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36" r:id="rId4"/>
  </p:sldMasterIdLst>
  <p:notesMasterIdLst>
    <p:notesMasterId r:id="rId79"/>
  </p:notesMasterIdLst>
  <p:handoutMasterIdLst>
    <p:handoutMasterId r:id="rId80"/>
  </p:handoutMasterIdLst>
  <p:sldIdLst>
    <p:sldId id="365" r:id="rId5"/>
    <p:sldId id="378" r:id="rId6"/>
    <p:sldId id="363" r:id="rId7"/>
    <p:sldId id="364" r:id="rId8"/>
    <p:sldId id="367" r:id="rId9"/>
    <p:sldId id="366" r:id="rId10"/>
    <p:sldId id="368" r:id="rId11"/>
    <p:sldId id="369" r:id="rId12"/>
    <p:sldId id="379" r:id="rId13"/>
    <p:sldId id="370" r:id="rId14"/>
    <p:sldId id="381" r:id="rId15"/>
    <p:sldId id="382" r:id="rId16"/>
    <p:sldId id="383" r:id="rId17"/>
    <p:sldId id="373" r:id="rId18"/>
    <p:sldId id="380" r:id="rId19"/>
    <p:sldId id="374" r:id="rId20"/>
    <p:sldId id="376" r:id="rId21"/>
    <p:sldId id="377" r:id="rId22"/>
    <p:sldId id="375" r:id="rId23"/>
    <p:sldId id="371" r:id="rId24"/>
    <p:sldId id="372" r:id="rId25"/>
    <p:sldId id="262" r:id="rId26"/>
    <p:sldId id="261" r:id="rId27"/>
    <p:sldId id="300" r:id="rId28"/>
    <p:sldId id="384" r:id="rId29"/>
    <p:sldId id="264" r:id="rId30"/>
    <p:sldId id="272" r:id="rId31"/>
    <p:sldId id="313" r:id="rId32"/>
    <p:sldId id="274" r:id="rId33"/>
    <p:sldId id="299" r:id="rId34"/>
    <p:sldId id="362" r:id="rId35"/>
    <p:sldId id="306" r:id="rId36"/>
    <p:sldId id="305" r:id="rId37"/>
    <p:sldId id="292" r:id="rId38"/>
    <p:sldId id="269" r:id="rId39"/>
    <p:sldId id="279" r:id="rId40"/>
    <p:sldId id="314" r:id="rId41"/>
    <p:sldId id="275" r:id="rId42"/>
    <p:sldId id="271" r:id="rId43"/>
    <p:sldId id="358" r:id="rId44"/>
    <p:sldId id="276" r:id="rId45"/>
    <p:sldId id="278" r:id="rId46"/>
    <p:sldId id="322" r:id="rId47"/>
    <p:sldId id="280" r:id="rId48"/>
    <p:sldId id="273" r:id="rId49"/>
    <p:sldId id="317" r:id="rId50"/>
    <p:sldId id="281" r:id="rId51"/>
    <p:sldId id="282" r:id="rId52"/>
    <p:sldId id="361" r:id="rId53"/>
    <p:sldId id="277" r:id="rId54"/>
    <p:sldId id="301" r:id="rId55"/>
    <p:sldId id="357" r:id="rId56"/>
    <p:sldId id="310" r:id="rId57"/>
    <p:sldId id="356" r:id="rId58"/>
    <p:sldId id="315" r:id="rId59"/>
    <p:sldId id="302" r:id="rId60"/>
    <p:sldId id="307" r:id="rId61"/>
    <p:sldId id="355" r:id="rId62"/>
    <p:sldId id="303" r:id="rId63"/>
    <p:sldId id="304" r:id="rId64"/>
    <p:sldId id="270" r:id="rId65"/>
    <p:sldId id="268" r:id="rId66"/>
    <p:sldId id="308" r:id="rId67"/>
    <p:sldId id="316" r:id="rId68"/>
    <p:sldId id="283" r:id="rId69"/>
    <p:sldId id="309" r:id="rId70"/>
    <p:sldId id="330" r:id="rId71"/>
    <p:sldId id="312" r:id="rId72"/>
    <p:sldId id="359" r:id="rId73"/>
    <p:sldId id="360" r:id="rId74"/>
    <p:sldId id="263" r:id="rId75"/>
    <p:sldId id="257" r:id="rId76"/>
    <p:sldId id="258" r:id="rId77"/>
    <p:sldId id="259" r:id="rId7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09AB93"/>
    <a:srgbClr val="262626"/>
    <a:srgbClr val="36AF9F"/>
    <a:srgbClr val="384650"/>
    <a:srgbClr val="D2D3D5"/>
    <a:srgbClr val="CBD0D3"/>
    <a:srgbClr val="D9DEE2"/>
    <a:srgbClr val="069E8A"/>
    <a:srgbClr val="1F2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8D6-438E-AA35-B62EE7AE16C4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8D6-438E-AA35-B62EE7AE16C4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8D6-438E-AA35-B62EE7AE16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8D6-438E-AA35-B62EE7AE1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520448"/>
        <c:axId val="563521232"/>
      </c:lineChart>
      <c:catAx>
        <c:axId val="56352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563521232"/>
        <c:crosses val="autoZero"/>
        <c:auto val="1"/>
        <c:lblAlgn val="ctr"/>
        <c:lblOffset val="100"/>
        <c:noMultiLvlLbl val="0"/>
      </c:catAx>
      <c:valAx>
        <c:axId val="5635212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56352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0A-4F79-8109-78AD158149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0A-4F79-8109-78AD1581496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0A-4F79-8109-78AD15814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D6-4ECF-B34D-968BB08E38E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D6-4ECF-B34D-968BB08E38E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D6-4ECF-B34D-968BB08E3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39-4686-83A0-634DBF830BC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39-4686-83A0-634DBF830BC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39-4686-83A0-634DBF830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A9-404D-994C-D9AB30071D1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A9-404D-994C-D9AB30071D1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A9-404D-994C-D9AB30071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A1-490B-80D6-9C0BCD83D0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A1-490B-80D6-9C0BCD83D0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A1-490B-80D6-9C0BCD83D0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A1-490B-80D6-9C0BCD83D0B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A1-490B-80D6-9C0BCD83D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296189048"/>
        <c:axId val="296190616"/>
      </c:barChart>
      <c:catAx>
        <c:axId val="2961890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96190616"/>
        <c:crosses val="autoZero"/>
        <c:auto val="1"/>
        <c:lblAlgn val="ctr"/>
        <c:lblOffset val="100"/>
        <c:noMultiLvlLbl val="0"/>
      </c:catAx>
      <c:valAx>
        <c:axId val="2961906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6189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FFCFE616-2B53-4558-B42F-108F2129E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01F4AB3-EC6E-4DBA-95CB-766120F09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9DFD-DE14-48FB-8E4A-C008D0E1D1F0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E7910C65-F9A9-4E8B-9B48-F21005D308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10259C5-97DF-4942-ADBE-0F2C66856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39409-DB96-422C-9E1E-89134C69A42D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08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11AF-8719-4E74-AD26-06C487CB1E48}" type="datetimeFigureOut">
              <a:rPr lang="ko-KR" altLang="en-US" smtClean="0"/>
              <a:t>2020-02-09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AC01-1C24-4CAE-B0DA-D1725C6166C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27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16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36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1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241852" y="2647507"/>
            <a:ext cx="6950149" cy="1562986"/>
          </a:xfrm>
          <a:custGeom>
            <a:avLst/>
            <a:gdLst>
              <a:gd name="connsiteX0" fmla="*/ 781493 w 6950149"/>
              <a:gd name="connsiteY0" fmla="*/ 0 h 1562986"/>
              <a:gd name="connsiteX1" fmla="*/ 6950149 w 6950149"/>
              <a:gd name="connsiteY1" fmla="*/ 0 h 1562986"/>
              <a:gd name="connsiteX2" fmla="*/ 6950149 w 6950149"/>
              <a:gd name="connsiteY2" fmla="*/ 1562986 h 1562986"/>
              <a:gd name="connsiteX3" fmla="*/ 781493 w 6950149"/>
              <a:gd name="connsiteY3" fmla="*/ 1562986 h 1562986"/>
              <a:gd name="connsiteX4" fmla="*/ 0 w 6950149"/>
              <a:gd name="connsiteY4" fmla="*/ 781493 h 1562986"/>
              <a:gd name="connsiteX5" fmla="*/ 781493 w 6950149"/>
              <a:gd name="connsiteY5" fmla="*/ 0 h 156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0149" h="1562986">
                <a:moveTo>
                  <a:pt x="781493" y="0"/>
                </a:moveTo>
                <a:lnTo>
                  <a:pt x="6950149" y="0"/>
                </a:lnTo>
                <a:lnTo>
                  <a:pt x="6950149" y="1562986"/>
                </a:lnTo>
                <a:lnTo>
                  <a:pt x="781493" y="1562986"/>
                </a:lnTo>
                <a:cubicBezTo>
                  <a:pt x="349886" y="1562986"/>
                  <a:pt x="0" y="1213100"/>
                  <a:pt x="0" y="781493"/>
                </a:cubicBezTo>
                <a:cubicBezTo>
                  <a:pt x="0" y="349886"/>
                  <a:pt x="349886" y="0"/>
                  <a:pt x="7814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49170"/>
            <a:ext cx="6095852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5852" y="3620931"/>
            <a:ext cx="60958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8080749" y="4282883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6592186" y="1962247"/>
            <a:ext cx="5599517" cy="612870"/>
          </a:xfrm>
          <a:custGeom>
            <a:avLst/>
            <a:gdLst>
              <a:gd name="connsiteX0" fmla="*/ 306435 w 5599517"/>
              <a:gd name="connsiteY0" fmla="*/ 0 h 612870"/>
              <a:gd name="connsiteX1" fmla="*/ 1061347 w 5599517"/>
              <a:gd name="connsiteY1" fmla="*/ 0 h 612870"/>
              <a:gd name="connsiteX2" fmla="*/ 2425784 w 5599517"/>
              <a:gd name="connsiteY2" fmla="*/ 0 h 612870"/>
              <a:gd name="connsiteX3" fmla="*/ 2725256 w 5599517"/>
              <a:gd name="connsiteY3" fmla="*/ 0 h 612870"/>
              <a:gd name="connsiteX4" fmla="*/ 3180696 w 5599517"/>
              <a:gd name="connsiteY4" fmla="*/ 0 h 612870"/>
              <a:gd name="connsiteX5" fmla="*/ 3480168 w 5599517"/>
              <a:gd name="connsiteY5" fmla="*/ 0 h 612870"/>
              <a:gd name="connsiteX6" fmla="*/ 4844605 w 5599517"/>
              <a:gd name="connsiteY6" fmla="*/ 0 h 612870"/>
              <a:gd name="connsiteX7" fmla="*/ 5599517 w 5599517"/>
              <a:gd name="connsiteY7" fmla="*/ 0 h 612870"/>
              <a:gd name="connsiteX8" fmla="*/ 5599517 w 5599517"/>
              <a:gd name="connsiteY8" fmla="*/ 612870 h 612870"/>
              <a:gd name="connsiteX9" fmla="*/ 4844605 w 5599517"/>
              <a:gd name="connsiteY9" fmla="*/ 612870 h 612870"/>
              <a:gd name="connsiteX10" fmla="*/ 3480168 w 5599517"/>
              <a:gd name="connsiteY10" fmla="*/ 612870 h 612870"/>
              <a:gd name="connsiteX11" fmla="*/ 3180696 w 5599517"/>
              <a:gd name="connsiteY11" fmla="*/ 612870 h 612870"/>
              <a:gd name="connsiteX12" fmla="*/ 2725256 w 5599517"/>
              <a:gd name="connsiteY12" fmla="*/ 612870 h 612870"/>
              <a:gd name="connsiteX13" fmla="*/ 2425784 w 5599517"/>
              <a:gd name="connsiteY13" fmla="*/ 612870 h 612870"/>
              <a:gd name="connsiteX14" fmla="*/ 1061347 w 5599517"/>
              <a:gd name="connsiteY14" fmla="*/ 612870 h 612870"/>
              <a:gd name="connsiteX15" fmla="*/ 306435 w 5599517"/>
              <a:gd name="connsiteY15" fmla="*/ 612870 h 612870"/>
              <a:gd name="connsiteX16" fmla="*/ 0 w 5599517"/>
              <a:gd name="connsiteY16" fmla="*/ 306435 h 612870"/>
              <a:gd name="connsiteX17" fmla="*/ 306435 w 5599517"/>
              <a:gd name="connsiteY17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9517" h="612870">
                <a:moveTo>
                  <a:pt x="306435" y="0"/>
                </a:moveTo>
                <a:lnTo>
                  <a:pt x="1061347" y="0"/>
                </a:lnTo>
                <a:lnTo>
                  <a:pt x="2425784" y="0"/>
                </a:lnTo>
                <a:lnTo>
                  <a:pt x="2725256" y="0"/>
                </a:lnTo>
                <a:lnTo>
                  <a:pt x="3180696" y="0"/>
                </a:lnTo>
                <a:lnTo>
                  <a:pt x="3480168" y="0"/>
                </a:lnTo>
                <a:lnTo>
                  <a:pt x="4844605" y="0"/>
                </a:lnTo>
                <a:lnTo>
                  <a:pt x="5599517" y="0"/>
                </a:lnTo>
                <a:lnTo>
                  <a:pt x="5599517" y="612870"/>
                </a:lnTo>
                <a:lnTo>
                  <a:pt x="4844605" y="612870"/>
                </a:lnTo>
                <a:lnTo>
                  <a:pt x="3480168" y="612870"/>
                </a:lnTo>
                <a:lnTo>
                  <a:pt x="3180696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1061347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8081046" y="1276987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>
            <a:off x="8860471" y="4968143"/>
            <a:ext cx="3331233" cy="612870"/>
          </a:xfrm>
          <a:custGeom>
            <a:avLst/>
            <a:gdLst>
              <a:gd name="connsiteX0" fmla="*/ 306435 w 3331233"/>
              <a:gd name="connsiteY0" fmla="*/ 0 h 612870"/>
              <a:gd name="connsiteX1" fmla="*/ 2425784 w 3331233"/>
              <a:gd name="connsiteY1" fmla="*/ 0 h 612870"/>
              <a:gd name="connsiteX2" fmla="*/ 2725256 w 3331233"/>
              <a:gd name="connsiteY2" fmla="*/ 0 h 612870"/>
              <a:gd name="connsiteX3" fmla="*/ 3331233 w 3331233"/>
              <a:gd name="connsiteY3" fmla="*/ 0 h 612870"/>
              <a:gd name="connsiteX4" fmla="*/ 3331233 w 3331233"/>
              <a:gd name="connsiteY4" fmla="*/ 612870 h 612870"/>
              <a:gd name="connsiteX5" fmla="*/ 2725256 w 3331233"/>
              <a:gd name="connsiteY5" fmla="*/ 612870 h 612870"/>
              <a:gd name="connsiteX6" fmla="*/ 2425784 w 3331233"/>
              <a:gd name="connsiteY6" fmla="*/ 612870 h 612870"/>
              <a:gd name="connsiteX7" fmla="*/ 306435 w 3331233"/>
              <a:gd name="connsiteY7" fmla="*/ 612870 h 612870"/>
              <a:gd name="connsiteX8" fmla="*/ 0 w 3331233"/>
              <a:gd name="connsiteY8" fmla="*/ 306435 h 612870"/>
              <a:gd name="connsiteX9" fmla="*/ 306435 w 3331233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1233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3331233" y="0"/>
                </a:lnTo>
                <a:lnTo>
                  <a:pt x="3331233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73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7925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773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7925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BD4DB7B0-4E77-4EF9-B54A-8430BF3FE370}"/>
              </a:ext>
            </a:extLst>
          </p:cNvPr>
          <p:cNvSpPr/>
          <p:nvPr userDrawn="1"/>
        </p:nvSpPr>
        <p:spPr>
          <a:xfrm>
            <a:off x="7890229" y="1688177"/>
            <a:ext cx="4301771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C416B7FA-BD8B-4BBF-9976-B9A42B5B6BB4}"/>
              </a:ext>
            </a:extLst>
          </p:cNvPr>
          <p:cNvSpPr/>
          <p:nvPr userDrawn="1"/>
        </p:nvSpPr>
        <p:spPr>
          <a:xfrm>
            <a:off x="0" y="1688177"/>
            <a:ext cx="705394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8" name="Forma libre 1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Forma libre 19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34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9AA8CCD-7512-42CB-8E24-AA61FF42AAD3}"/>
              </a:ext>
            </a:extLst>
          </p:cNvPr>
          <p:cNvSpPr/>
          <p:nvPr userDrawn="1"/>
        </p:nvSpPr>
        <p:spPr>
          <a:xfrm>
            <a:off x="741585" y="1741187"/>
            <a:ext cx="5220000" cy="43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7596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7BBBAC7E-ECE4-4AE1-BF8C-EE676CB7D597}"/>
              </a:ext>
            </a:extLst>
          </p:cNvPr>
          <p:cNvSpPr/>
          <p:nvPr userDrawn="1"/>
        </p:nvSpPr>
        <p:spPr>
          <a:xfrm>
            <a:off x="6231114" y="1741187"/>
            <a:ext cx="5220000" cy="43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327124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orma libre 13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Forma libre 17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864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A435D15B-668D-4CB0-8B2C-9C727769CBA8}"/>
              </a:ext>
            </a:extLst>
          </p:cNvPr>
          <p:cNvSpPr/>
          <p:nvPr userDrawn="1"/>
        </p:nvSpPr>
        <p:spPr>
          <a:xfrm>
            <a:off x="909159" y="1792203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xmlns="" id="{A12218F4-CC5A-40BF-B528-B0BDE65DAB5A}"/>
              </a:ext>
            </a:extLst>
          </p:cNvPr>
          <p:cNvSpPr/>
          <p:nvPr userDrawn="1"/>
        </p:nvSpPr>
        <p:spPr>
          <a:xfrm>
            <a:off x="3613454" y="1792203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A11319DD-0E26-463C-8A29-C7993FFCBA76}"/>
              </a:ext>
            </a:extLst>
          </p:cNvPr>
          <p:cNvSpPr/>
          <p:nvPr userDrawn="1"/>
        </p:nvSpPr>
        <p:spPr>
          <a:xfrm>
            <a:off x="6317749" y="1792203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xmlns="" id="{100EE76A-0416-4CE9-9336-7711B39880A9}"/>
              </a:ext>
            </a:extLst>
          </p:cNvPr>
          <p:cNvSpPr/>
          <p:nvPr userDrawn="1"/>
        </p:nvSpPr>
        <p:spPr>
          <a:xfrm>
            <a:off x="9022044" y="1792203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07502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4367808" y="0"/>
            <a:ext cx="78241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01228" y="542273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64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0" y="0"/>
            <a:ext cx="304300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699199" y="2324146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259033" y="279711"/>
            <a:ext cx="2771900" cy="245855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863557" y="4741450"/>
            <a:ext cx="1671282" cy="1482355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-573957" y="2940562"/>
            <a:ext cx="2688790" cy="1540876"/>
          </a:xfrm>
          <a:custGeom>
            <a:avLst/>
            <a:gdLst>
              <a:gd name="connsiteX0" fmla="*/ 0 w 2688790"/>
              <a:gd name="connsiteY0" fmla="*/ 1187420 h 1540876"/>
              <a:gd name="connsiteX1" fmla="*/ 665716 w 2688790"/>
              <a:gd name="connsiteY1" fmla="*/ 6046 h 1540876"/>
              <a:gd name="connsiteX2" fmla="*/ 2015326 w 2688790"/>
              <a:gd name="connsiteY2" fmla="*/ 0 h 1540876"/>
              <a:gd name="connsiteX3" fmla="*/ 2688790 w 2688790"/>
              <a:gd name="connsiteY3" fmla="*/ 1187420 h 1540876"/>
              <a:gd name="connsiteX4" fmla="*/ 2492525 w 2688790"/>
              <a:gd name="connsiteY4" fmla="*/ 1540876 h 1540876"/>
              <a:gd name="connsiteX5" fmla="*/ 194446 w 2688790"/>
              <a:gd name="connsiteY5" fmla="*/ 1540876 h 154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8790" h="1540876">
                <a:moveTo>
                  <a:pt x="0" y="1187420"/>
                </a:moveTo>
                <a:lnTo>
                  <a:pt x="665716" y="6046"/>
                </a:lnTo>
                <a:lnTo>
                  <a:pt x="2015326" y="0"/>
                </a:lnTo>
                <a:lnTo>
                  <a:pt x="2688790" y="1187420"/>
                </a:lnTo>
                <a:lnTo>
                  <a:pt x="2492525" y="1540876"/>
                </a:lnTo>
                <a:lnTo>
                  <a:pt x="194446" y="154087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9577228" y="-380429"/>
            <a:ext cx="3559821" cy="5217381"/>
            <a:chOff x="9577228" y="-380429"/>
            <a:chExt cx="3559821" cy="5217381"/>
          </a:xfrm>
        </p:grpSpPr>
        <p:sp>
          <p:nvSpPr>
            <p:cNvPr id="17" name="Hexágono 6"/>
            <p:cNvSpPr/>
            <p:nvPr userDrawn="1"/>
          </p:nvSpPr>
          <p:spPr>
            <a:xfrm>
              <a:off x="9577228" y="-38042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18" name="Hexágono 6"/>
            <p:cNvSpPr/>
            <p:nvPr userDrawn="1"/>
          </p:nvSpPr>
          <p:spPr>
            <a:xfrm>
              <a:off x="10290173" y="844260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19" name="Hexágono 6"/>
            <p:cNvSpPr/>
            <p:nvPr userDrawn="1"/>
          </p:nvSpPr>
          <p:spPr>
            <a:xfrm>
              <a:off x="11003118" y="-38042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20" name="Hexágono 6"/>
            <p:cNvSpPr/>
            <p:nvPr userDrawn="1"/>
          </p:nvSpPr>
          <p:spPr>
            <a:xfrm>
              <a:off x="11744482" y="84425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21" name="Hexágono 6"/>
            <p:cNvSpPr/>
            <p:nvPr userDrawn="1"/>
          </p:nvSpPr>
          <p:spPr>
            <a:xfrm>
              <a:off x="11024107" y="2068947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Hexágono 6"/>
            <p:cNvSpPr/>
            <p:nvPr userDrawn="1"/>
          </p:nvSpPr>
          <p:spPr>
            <a:xfrm>
              <a:off x="11767997" y="3293635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66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30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Images &amp; Content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9572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7689827" y="603984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0" y="-11392"/>
            <a:ext cx="7970639" cy="6905525"/>
          </a:xfrm>
          <a:custGeom>
            <a:avLst/>
            <a:gdLst>
              <a:gd name="connsiteX0" fmla="*/ 0 w 4238168"/>
              <a:gd name="connsiteY0" fmla="*/ 5634916 h 5634916"/>
              <a:gd name="connsiteX1" fmla="*/ 1059542 w 4238168"/>
              <a:gd name="connsiteY1" fmla="*/ 0 h 5634916"/>
              <a:gd name="connsiteX2" fmla="*/ 3178626 w 4238168"/>
              <a:gd name="connsiteY2" fmla="*/ 0 h 5634916"/>
              <a:gd name="connsiteX3" fmla="*/ 4238168 w 4238168"/>
              <a:gd name="connsiteY3" fmla="*/ 5634916 h 5634916"/>
              <a:gd name="connsiteX4" fmla="*/ 0 w 4238168"/>
              <a:gd name="connsiteY4" fmla="*/ 5634916 h 5634916"/>
              <a:gd name="connsiteX0" fmla="*/ 0 w 4238168"/>
              <a:gd name="connsiteY0" fmla="*/ 5634916 h 5634916"/>
              <a:gd name="connsiteX1" fmla="*/ 40970 w 4238168"/>
              <a:gd name="connsiteY1" fmla="*/ 0 h 5634916"/>
              <a:gd name="connsiteX2" fmla="*/ 3178626 w 4238168"/>
              <a:gd name="connsiteY2" fmla="*/ 0 h 5634916"/>
              <a:gd name="connsiteX3" fmla="*/ 4238168 w 4238168"/>
              <a:gd name="connsiteY3" fmla="*/ 5634916 h 5634916"/>
              <a:gd name="connsiteX4" fmla="*/ 0 w 4238168"/>
              <a:gd name="connsiteY4" fmla="*/ 5634916 h 5634916"/>
              <a:gd name="connsiteX0" fmla="*/ 0 w 6813076"/>
              <a:gd name="connsiteY0" fmla="*/ 5634916 h 5634916"/>
              <a:gd name="connsiteX1" fmla="*/ 40970 w 6813076"/>
              <a:gd name="connsiteY1" fmla="*/ 0 h 5634916"/>
              <a:gd name="connsiteX2" fmla="*/ 6813076 w 6813076"/>
              <a:gd name="connsiteY2" fmla="*/ 34724 h 5634916"/>
              <a:gd name="connsiteX3" fmla="*/ 4238168 w 6813076"/>
              <a:gd name="connsiteY3" fmla="*/ 5634916 h 5634916"/>
              <a:gd name="connsiteX4" fmla="*/ 0 w 6813076"/>
              <a:gd name="connsiteY4" fmla="*/ 5634916 h 5634916"/>
              <a:gd name="connsiteX0" fmla="*/ 0 w 6813076"/>
              <a:gd name="connsiteY0" fmla="*/ 5634916 h 5658066"/>
              <a:gd name="connsiteX1" fmla="*/ 40970 w 6813076"/>
              <a:gd name="connsiteY1" fmla="*/ 0 h 5658066"/>
              <a:gd name="connsiteX2" fmla="*/ 6813076 w 6813076"/>
              <a:gd name="connsiteY2" fmla="*/ 34724 h 5658066"/>
              <a:gd name="connsiteX3" fmla="*/ 4041399 w 6813076"/>
              <a:gd name="connsiteY3" fmla="*/ 5658066 h 5658066"/>
              <a:gd name="connsiteX4" fmla="*/ 0 w 6813076"/>
              <a:gd name="connsiteY4" fmla="*/ 5634916 h 5658066"/>
              <a:gd name="connsiteX0" fmla="*/ 0 w 6813076"/>
              <a:gd name="connsiteY0" fmla="*/ 5634916 h 5669641"/>
              <a:gd name="connsiteX1" fmla="*/ 40970 w 6813076"/>
              <a:gd name="connsiteY1" fmla="*/ 0 h 5669641"/>
              <a:gd name="connsiteX2" fmla="*/ 6813076 w 6813076"/>
              <a:gd name="connsiteY2" fmla="*/ 34724 h 5669641"/>
              <a:gd name="connsiteX3" fmla="*/ 3948801 w 6813076"/>
              <a:gd name="connsiteY3" fmla="*/ 5669641 h 5669641"/>
              <a:gd name="connsiteX4" fmla="*/ 0 w 6813076"/>
              <a:gd name="connsiteY4" fmla="*/ 5634916 h 5669641"/>
              <a:gd name="connsiteX0" fmla="*/ 0 w 6813076"/>
              <a:gd name="connsiteY0" fmla="*/ 5634916 h 5681216"/>
              <a:gd name="connsiteX1" fmla="*/ 40970 w 6813076"/>
              <a:gd name="connsiteY1" fmla="*/ 0 h 5681216"/>
              <a:gd name="connsiteX2" fmla="*/ 6813076 w 6813076"/>
              <a:gd name="connsiteY2" fmla="*/ 34724 h 5681216"/>
              <a:gd name="connsiteX3" fmla="*/ 3902502 w 6813076"/>
              <a:gd name="connsiteY3" fmla="*/ 5681216 h 5681216"/>
              <a:gd name="connsiteX4" fmla="*/ 0 w 6813076"/>
              <a:gd name="connsiteY4" fmla="*/ 5634916 h 5681216"/>
              <a:gd name="connsiteX0" fmla="*/ 0 w 6813076"/>
              <a:gd name="connsiteY0" fmla="*/ 5634916 h 5646492"/>
              <a:gd name="connsiteX1" fmla="*/ 40970 w 6813076"/>
              <a:gd name="connsiteY1" fmla="*/ 0 h 5646492"/>
              <a:gd name="connsiteX2" fmla="*/ 6813076 w 6813076"/>
              <a:gd name="connsiteY2" fmla="*/ 34724 h 5646492"/>
              <a:gd name="connsiteX3" fmla="*/ 3983525 w 6813076"/>
              <a:gd name="connsiteY3" fmla="*/ 5646492 h 5646492"/>
              <a:gd name="connsiteX4" fmla="*/ 0 w 6813076"/>
              <a:gd name="connsiteY4" fmla="*/ 5634916 h 5646492"/>
              <a:gd name="connsiteX0" fmla="*/ 0 w 6813076"/>
              <a:gd name="connsiteY0" fmla="*/ 5634916 h 5646492"/>
              <a:gd name="connsiteX1" fmla="*/ 40970 w 6813076"/>
              <a:gd name="connsiteY1" fmla="*/ 0 h 5646492"/>
              <a:gd name="connsiteX2" fmla="*/ 6813076 w 6813076"/>
              <a:gd name="connsiteY2" fmla="*/ 34724 h 5646492"/>
              <a:gd name="connsiteX3" fmla="*/ 3983525 w 6813076"/>
              <a:gd name="connsiteY3" fmla="*/ 5646492 h 5646492"/>
              <a:gd name="connsiteX4" fmla="*/ 0 w 6813076"/>
              <a:gd name="connsiteY4" fmla="*/ 5634916 h 5646492"/>
              <a:gd name="connsiteX0" fmla="*/ 0 w 6828471"/>
              <a:gd name="connsiteY0" fmla="*/ 5634916 h 5646492"/>
              <a:gd name="connsiteX1" fmla="*/ 40970 w 6828471"/>
              <a:gd name="connsiteY1" fmla="*/ 0 h 5646492"/>
              <a:gd name="connsiteX2" fmla="*/ 6828471 w 6828471"/>
              <a:gd name="connsiteY2" fmla="*/ 20040 h 5646492"/>
              <a:gd name="connsiteX3" fmla="*/ 3983525 w 6828471"/>
              <a:gd name="connsiteY3" fmla="*/ 5646492 h 5646492"/>
              <a:gd name="connsiteX4" fmla="*/ 0 w 6828471"/>
              <a:gd name="connsiteY4" fmla="*/ 5634916 h 5646492"/>
              <a:gd name="connsiteX0" fmla="*/ 0 w 6843865"/>
              <a:gd name="connsiteY0" fmla="*/ 5644246 h 5655822"/>
              <a:gd name="connsiteX1" fmla="*/ 40970 w 6843865"/>
              <a:gd name="connsiteY1" fmla="*/ 9330 h 5655822"/>
              <a:gd name="connsiteX2" fmla="*/ 6843865 w 6843865"/>
              <a:gd name="connsiteY2" fmla="*/ 0 h 5655822"/>
              <a:gd name="connsiteX3" fmla="*/ 3983525 w 6843865"/>
              <a:gd name="connsiteY3" fmla="*/ 5655822 h 5655822"/>
              <a:gd name="connsiteX4" fmla="*/ 0 w 6843865"/>
              <a:gd name="connsiteY4" fmla="*/ 5644246 h 56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3865" h="5655822">
                <a:moveTo>
                  <a:pt x="0" y="5644246"/>
                </a:moveTo>
                <a:lnTo>
                  <a:pt x="40970" y="9330"/>
                </a:lnTo>
                <a:lnTo>
                  <a:pt x="6843865" y="0"/>
                </a:lnTo>
                <a:lnTo>
                  <a:pt x="3983525" y="5655822"/>
                </a:lnTo>
                <a:lnTo>
                  <a:pt x="0" y="56442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7931"/>
            <a:ext cx="4171858" cy="4499110"/>
          </a:xfrm>
          <a:custGeom>
            <a:avLst/>
            <a:gdLst>
              <a:gd name="connsiteX0" fmla="*/ 0 w 3455292"/>
              <a:gd name="connsiteY0" fmla="*/ 5682020 h 5682020"/>
              <a:gd name="connsiteX1" fmla="*/ 863823 w 3455292"/>
              <a:gd name="connsiteY1" fmla="*/ 0 h 5682020"/>
              <a:gd name="connsiteX2" fmla="*/ 3455292 w 3455292"/>
              <a:gd name="connsiteY2" fmla="*/ 0 h 5682020"/>
              <a:gd name="connsiteX3" fmla="*/ 2591469 w 3455292"/>
              <a:gd name="connsiteY3" fmla="*/ 5682020 h 5682020"/>
              <a:gd name="connsiteX4" fmla="*/ 0 w 3455292"/>
              <a:gd name="connsiteY4" fmla="*/ 5682020 h 5682020"/>
              <a:gd name="connsiteX0" fmla="*/ 0 w 3455292"/>
              <a:gd name="connsiteY0" fmla="*/ 5682020 h 5682020"/>
              <a:gd name="connsiteX1" fmla="*/ 72367 w 3455292"/>
              <a:gd name="connsiteY1" fmla="*/ 0 h 5682020"/>
              <a:gd name="connsiteX2" fmla="*/ 3455292 w 3455292"/>
              <a:gd name="connsiteY2" fmla="*/ 0 h 5682020"/>
              <a:gd name="connsiteX3" fmla="*/ 2591469 w 3455292"/>
              <a:gd name="connsiteY3" fmla="*/ 5682020 h 5682020"/>
              <a:gd name="connsiteX4" fmla="*/ 0 w 3455292"/>
              <a:gd name="connsiteY4" fmla="*/ 5682020 h 5682020"/>
              <a:gd name="connsiteX0" fmla="*/ 0 w 3409188"/>
              <a:gd name="connsiteY0" fmla="*/ 5682020 h 5682020"/>
              <a:gd name="connsiteX1" fmla="*/ 26263 w 3409188"/>
              <a:gd name="connsiteY1" fmla="*/ 0 h 5682020"/>
              <a:gd name="connsiteX2" fmla="*/ 3409188 w 3409188"/>
              <a:gd name="connsiteY2" fmla="*/ 0 h 5682020"/>
              <a:gd name="connsiteX3" fmla="*/ 2545365 w 3409188"/>
              <a:gd name="connsiteY3" fmla="*/ 5682020 h 5682020"/>
              <a:gd name="connsiteX4" fmla="*/ 0 w 3409188"/>
              <a:gd name="connsiteY4" fmla="*/ 5682020 h 5682020"/>
              <a:gd name="connsiteX0" fmla="*/ 50578 w 3382925"/>
              <a:gd name="connsiteY0" fmla="*/ 5689704 h 5689704"/>
              <a:gd name="connsiteX1" fmla="*/ 0 w 3382925"/>
              <a:gd name="connsiteY1" fmla="*/ 0 h 5689704"/>
              <a:gd name="connsiteX2" fmla="*/ 3382925 w 3382925"/>
              <a:gd name="connsiteY2" fmla="*/ 0 h 5689704"/>
              <a:gd name="connsiteX3" fmla="*/ 2519102 w 3382925"/>
              <a:gd name="connsiteY3" fmla="*/ 5682020 h 5689704"/>
              <a:gd name="connsiteX4" fmla="*/ 50578 w 3382925"/>
              <a:gd name="connsiteY4" fmla="*/ 5689704 h 5689704"/>
              <a:gd name="connsiteX0" fmla="*/ 0 w 3409188"/>
              <a:gd name="connsiteY0" fmla="*/ 5674336 h 5682020"/>
              <a:gd name="connsiteX1" fmla="*/ 26263 w 3409188"/>
              <a:gd name="connsiteY1" fmla="*/ 0 h 5682020"/>
              <a:gd name="connsiteX2" fmla="*/ 3409188 w 3409188"/>
              <a:gd name="connsiteY2" fmla="*/ 0 h 5682020"/>
              <a:gd name="connsiteX3" fmla="*/ 2545365 w 3409188"/>
              <a:gd name="connsiteY3" fmla="*/ 5682020 h 5682020"/>
              <a:gd name="connsiteX4" fmla="*/ 0 w 3409188"/>
              <a:gd name="connsiteY4" fmla="*/ 5674336 h 5682020"/>
              <a:gd name="connsiteX0" fmla="*/ 0 w 2963514"/>
              <a:gd name="connsiteY0" fmla="*/ 5697388 h 5705072"/>
              <a:gd name="connsiteX1" fmla="*/ 26263 w 2963514"/>
              <a:gd name="connsiteY1" fmla="*/ 23052 h 5705072"/>
              <a:gd name="connsiteX2" fmla="*/ 2963514 w 2963514"/>
              <a:gd name="connsiteY2" fmla="*/ 0 h 5705072"/>
              <a:gd name="connsiteX3" fmla="*/ 2545365 w 2963514"/>
              <a:gd name="connsiteY3" fmla="*/ 5705072 h 5705072"/>
              <a:gd name="connsiteX4" fmla="*/ 0 w 2963514"/>
              <a:gd name="connsiteY4" fmla="*/ 5697388 h 5705072"/>
              <a:gd name="connsiteX0" fmla="*/ 0 w 3416872"/>
              <a:gd name="connsiteY0" fmla="*/ 5682020 h 5689704"/>
              <a:gd name="connsiteX1" fmla="*/ 26263 w 3416872"/>
              <a:gd name="connsiteY1" fmla="*/ 7684 h 5689704"/>
              <a:gd name="connsiteX2" fmla="*/ 3416872 w 3416872"/>
              <a:gd name="connsiteY2" fmla="*/ 0 h 5689704"/>
              <a:gd name="connsiteX3" fmla="*/ 2545365 w 3416872"/>
              <a:gd name="connsiteY3" fmla="*/ 5689704 h 5689704"/>
              <a:gd name="connsiteX4" fmla="*/ 0 w 3416872"/>
              <a:gd name="connsiteY4" fmla="*/ 5682020 h 5689704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632041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570569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547516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601305 w 3416872"/>
              <a:gd name="connsiteY3" fmla="*/ 5666652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1614549 w 3416872"/>
              <a:gd name="connsiteY3" fmla="*/ 3640163 h 5682020"/>
              <a:gd name="connsiteX4" fmla="*/ 0 w 3416872"/>
              <a:gd name="connsiteY4" fmla="*/ 5682020 h 5682020"/>
              <a:gd name="connsiteX0" fmla="*/ 0 w 3431556"/>
              <a:gd name="connsiteY0" fmla="*/ 3714270 h 3714270"/>
              <a:gd name="connsiteX1" fmla="*/ 40947 w 3431556"/>
              <a:gd name="connsiteY1" fmla="*/ 7684 h 3714270"/>
              <a:gd name="connsiteX2" fmla="*/ 3431556 w 3431556"/>
              <a:gd name="connsiteY2" fmla="*/ 0 h 3714270"/>
              <a:gd name="connsiteX3" fmla="*/ 1629233 w 3431556"/>
              <a:gd name="connsiteY3" fmla="*/ 3640163 h 3714270"/>
              <a:gd name="connsiteX4" fmla="*/ 0 w 3431556"/>
              <a:gd name="connsiteY4" fmla="*/ 3714270 h 3714270"/>
              <a:gd name="connsiteX0" fmla="*/ 0 w 3431556"/>
              <a:gd name="connsiteY0" fmla="*/ 3714270 h 3714270"/>
              <a:gd name="connsiteX1" fmla="*/ 40947 w 3431556"/>
              <a:gd name="connsiteY1" fmla="*/ 7684 h 3714270"/>
              <a:gd name="connsiteX2" fmla="*/ 3431556 w 3431556"/>
              <a:gd name="connsiteY2" fmla="*/ 0 h 3714270"/>
              <a:gd name="connsiteX3" fmla="*/ 1585179 w 3431556"/>
              <a:gd name="connsiteY3" fmla="*/ 3669533 h 3714270"/>
              <a:gd name="connsiteX4" fmla="*/ 0 w 3431556"/>
              <a:gd name="connsiteY4" fmla="*/ 3714270 h 3714270"/>
              <a:gd name="connsiteX0" fmla="*/ 0 w 3431556"/>
              <a:gd name="connsiteY0" fmla="*/ 3714270 h 3714270"/>
              <a:gd name="connsiteX1" fmla="*/ 26262 w 3431556"/>
              <a:gd name="connsiteY1" fmla="*/ 7684 h 3714270"/>
              <a:gd name="connsiteX2" fmla="*/ 3431556 w 3431556"/>
              <a:gd name="connsiteY2" fmla="*/ 0 h 3714270"/>
              <a:gd name="connsiteX3" fmla="*/ 1585179 w 3431556"/>
              <a:gd name="connsiteY3" fmla="*/ 3669533 h 3714270"/>
              <a:gd name="connsiteX4" fmla="*/ 0 w 3431556"/>
              <a:gd name="connsiteY4" fmla="*/ 3714270 h 3714270"/>
              <a:gd name="connsiteX0" fmla="*/ 0 w 3431556"/>
              <a:gd name="connsiteY0" fmla="*/ 3706586 h 3706586"/>
              <a:gd name="connsiteX1" fmla="*/ 26262 w 3431556"/>
              <a:gd name="connsiteY1" fmla="*/ 0 h 3706586"/>
              <a:gd name="connsiteX2" fmla="*/ 3431556 w 3431556"/>
              <a:gd name="connsiteY2" fmla="*/ 7000 h 3706586"/>
              <a:gd name="connsiteX3" fmla="*/ 1585179 w 3431556"/>
              <a:gd name="connsiteY3" fmla="*/ 3661849 h 3706586"/>
              <a:gd name="connsiteX4" fmla="*/ 0 w 3431556"/>
              <a:gd name="connsiteY4" fmla="*/ 3706586 h 3706586"/>
              <a:gd name="connsiteX0" fmla="*/ 0 w 3416872"/>
              <a:gd name="connsiteY0" fmla="*/ 3662532 h 3662532"/>
              <a:gd name="connsiteX1" fmla="*/ 11578 w 3416872"/>
              <a:gd name="connsiteY1" fmla="*/ 0 h 3662532"/>
              <a:gd name="connsiteX2" fmla="*/ 3416872 w 3416872"/>
              <a:gd name="connsiteY2" fmla="*/ 7000 h 3662532"/>
              <a:gd name="connsiteX3" fmla="*/ 1570495 w 3416872"/>
              <a:gd name="connsiteY3" fmla="*/ 3661849 h 3662532"/>
              <a:gd name="connsiteX4" fmla="*/ 0 w 3416872"/>
              <a:gd name="connsiteY4" fmla="*/ 3662532 h 3662532"/>
              <a:gd name="connsiteX0" fmla="*/ 0 w 3416872"/>
              <a:gd name="connsiteY0" fmla="*/ 3684901 h 3684901"/>
              <a:gd name="connsiteX1" fmla="*/ 11578 w 3416872"/>
              <a:gd name="connsiteY1" fmla="*/ 22369 h 3684901"/>
              <a:gd name="connsiteX2" fmla="*/ 3416872 w 3416872"/>
              <a:gd name="connsiteY2" fmla="*/ 0 h 3684901"/>
              <a:gd name="connsiteX3" fmla="*/ 1570495 w 3416872"/>
              <a:gd name="connsiteY3" fmla="*/ 3684218 h 3684901"/>
              <a:gd name="connsiteX4" fmla="*/ 0 w 3416872"/>
              <a:gd name="connsiteY4" fmla="*/ 3684901 h 3684901"/>
              <a:gd name="connsiteX0" fmla="*/ 0 w 3416872"/>
              <a:gd name="connsiteY0" fmla="*/ 3684901 h 3684901"/>
              <a:gd name="connsiteX1" fmla="*/ 11578 w 3416872"/>
              <a:gd name="connsiteY1" fmla="*/ 7684 h 3684901"/>
              <a:gd name="connsiteX2" fmla="*/ 3416872 w 3416872"/>
              <a:gd name="connsiteY2" fmla="*/ 0 h 3684901"/>
              <a:gd name="connsiteX3" fmla="*/ 1570495 w 3416872"/>
              <a:gd name="connsiteY3" fmla="*/ 3684218 h 3684901"/>
              <a:gd name="connsiteX4" fmla="*/ 0 w 3416872"/>
              <a:gd name="connsiteY4" fmla="*/ 3684901 h 368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872" h="3684901">
                <a:moveTo>
                  <a:pt x="0" y="3684901"/>
                </a:moveTo>
                <a:cubicBezTo>
                  <a:pt x="3859" y="2464057"/>
                  <a:pt x="7719" y="1228528"/>
                  <a:pt x="11578" y="7684"/>
                </a:cubicBezTo>
                <a:lnTo>
                  <a:pt x="3416872" y="0"/>
                </a:lnTo>
                <a:lnTo>
                  <a:pt x="1570495" y="3684218"/>
                </a:lnTo>
                <a:lnTo>
                  <a:pt x="0" y="36849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4707459" y="1515987"/>
            <a:ext cx="3738118" cy="3309352"/>
          </a:xfrm>
          <a:prstGeom prst="hexagon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15" name="Hexágono 14"/>
          <p:cNvSpPr/>
          <p:nvPr userDrawn="1"/>
        </p:nvSpPr>
        <p:spPr>
          <a:xfrm>
            <a:off x="5085399" y="4429820"/>
            <a:ext cx="967920" cy="834413"/>
          </a:xfrm>
          <a:prstGeom prst="hexagon">
            <a:avLst/>
          </a:pr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Hexágono 15"/>
          <p:cNvSpPr/>
          <p:nvPr userDrawn="1"/>
        </p:nvSpPr>
        <p:spPr>
          <a:xfrm>
            <a:off x="7023571" y="578256"/>
            <a:ext cx="880601" cy="759139"/>
          </a:xfrm>
          <a:prstGeom prst="hexagon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orma libre 25"/>
          <p:cNvSpPr/>
          <p:nvPr userDrawn="1"/>
        </p:nvSpPr>
        <p:spPr>
          <a:xfrm>
            <a:off x="1" y="4508679"/>
            <a:ext cx="2715503" cy="2385455"/>
          </a:xfrm>
          <a:custGeom>
            <a:avLst/>
            <a:gdLst>
              <a:gd name="connsiteX0" fmla="*/ 18422 w 2715503"/>
              <a:gd name="connsiteY0" fmla="*/ 0 h 2385455"/>
              <a:gd name="connsiteX1" fmla="*/ 1974547 w 2715503"/>
              <a:gd name="connsiteY1" fmla="*/ 0 h 2385455"/>
              <a:gd name="connsiteX2" fmla="*/ 2715503 w 2715503"/>
              <a:gd name="connsiteY2" fmla="*/ 1481912 h 2385455"/>
              <a:gd name="connsiteX3" fmla="*/ 2263732 w 2715503"/>
              <a:gd name="connsiteY3" fmla="*/ 2385455 h 2385455"/>
              <a:gd name="connsiteX4" fmla="*/ 0 w 2715503"/>
              <a:gd name="connsiteY4" fmla="*/ 2385455 h 2385455"/>
              <a:gd name="connsiteX5" fmla="*/ 0 w 2715503"/>
              <a:gd name="connsiteY5" fmla="*/ 36844 h 23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503" h="2385455">
                <a:moveTo>
                  <a:pt x="18422" y="0"/>
                </a:moveTo>
                <a:lnTo>
                  <a:pt x="1974547" y="0"/>
                </a:lnTo>
                <a:lnTo>
                  <a:pt x="2715503" y="1481912"/>
                </a:lnTo>
                <a:lnTo>
                  <a:pt x="2263732" y="2385455"/>
                </a:lnTo>
                <a:lnTo>
                  <a:pt x="0" y="2385455"/>
                </a:lnTo>
                <a:lnTo>
                  <a:pt x="0" y="36844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>
            <a:off x="11434333" y="2775896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05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 userDrawn="1"/>
        </p:nvSpPr>
        <p:spPr>
          <a:xfrm flipH="1">
            <a:off x="840192" y="1"/>
            <a:ext cx="4219522" cy="4903076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Paralelogramo 5"/>
          <p:cNvSpPr/>
          <p:nvPr userDrawn="1"/>
        </p:nvSpPr>
        <p:spPr>
          <a:xfrm flipH="1">
            <a:off x="-10208" y="-15765"/>
            <a:ext cx="3333660" cy="4936420"/>
          </a:xfrm>
          <a:custGeom>
            <a:avLst/>
            <a:gdLst>
              <a:gd name="connsiteX0" fmla="*/ 0 w 2711288"/>
              <a:gd name="connsiteY0" fmla="*/ 4335517 h 4335517"/>
              <a:gd name="connsiteX1" fmla="*/ 677822 w 2711288"/>
              <a:gd name="connsiteY1" fmla="*/ 0 h 4335517"/>
              <a:gd name="connsiteX2" fmla="*/ 2711288 w 2711288"/>
              <a:gd name="connsiteY2" fmla="*/ 0 h 4335517"/>
              <a:gd name="connsiteX3" fmla="*/ 2033466 w 2711288"/>
              <a:gd name="connsiteY3" fmla="*/ 4335517 h 4335517"/>
              <a:gd name="connsiteX4" fmla="*/ 0 w 2711288"/>
              <a:gd name="connsiteY4" fmla="*/ 4335517 h 4335517"/>
              <a:gd name="connsiteX0" fmla="*/ 0 w 2632460"/>
              <a:gd name="connsiteY0" fmla="*/ 4335517 h 4335517"/>
              <a:gd name="connsiteX1" fmla="*/ 677822 w 2632460"/>
              <a:gd name="connsiteY1" fmla="*/ 0 h 4335517"/>
              <a:gd name="connsiteX2" fmla="*/ 2632460 w 2632460"/>
              <a:gd name="connsiteY2" fmla="*/ 0 h 4335517"/>
              <a:gd name="connsiteX3" fmla="*/ 2033466 w 2632460"/>
              <a:gd name="connsiteY3" fmla="*/ 4335517 h 4335517"/>
              <a:gd name="connsiteX4" fmla="*/ 0 w 2632460"/>
              <a:gd name="connsiteY4" fmla="*/ 4335517 h 4335517"/>
              <a:gd name="connsiteX0" fmla="*/ 0 w 2632460"/>
              <a:gd name="connsiteY0" fmla="*/ 4335517 h 4335517"/>
              <a:gd name="connsiteX1" fmla="*/ 677822 w 2632460"/>
              <a:gd name="connsiteY1" fmla="*/ 0 h 4335517"/>
              <a:gd name="connsiteX2" fmla="*/ 2632460 w 2632460"/>
              <a:gd name="connsiteY2" fmla="*/ 0 h 4335517"/>
              <a:gd name="connsiteX3" fmla="*/ 2616790 w 2632460"/>
              <a:gd name="connsiteY3" fmla="*/ 4319751 h 4335517"/>
              <a:gd name="connsiteX4" fmla="*/ 0 w 2632460"/>
              <a:gd name="connsiteY4" fmla="*/ 4335517 h 4335517"/>
              <a:gd name="connsiteX0" fmla="*/ 0 w 3058129"/>
              <a:gd name="connsiteY0" fmla="*/ 4303986 h 4319751"/>
              <a:gd name="connsiteX1" fmla="*/ 1103491 w 3058129"/>
              <a:gd name="connsiteY1" fmla="*/ 0 h 4319751"/>
              <a:gd name="connsiteX2" fmla="*/ 3058129 w 3058129"/>
              <a:gd name="connsiteY2" fmla="*/ 0 h 4319751"/>
              <a:gd name="connsiteX3" fmla="*/ 3042459 w 3058129"/>
              <a:gd name="connsiteY3" fmla="*/ 4319751 h 4319751"/>
              <a:gd name="connsiteX4" fmla="*/ 0 w 3058129"/>
              <a:gd name="connsiteY4" fmla="*/ 4303986 h 4319751"/>
              <a:gd name="connsiteX0" fmla="*/ 0 w 3058129"/>
              <a:gd name="connsiteY0" fmla="*/ 4319751 h 4335516"/>
              <a:gd name="connsiteX1" fmla="*/ 2475091 w 3058129"/>
              <a:gd name="connsiteY1" fmla="*/ 0 h 4335516"/>
              <a:gd name="connsiteX2" fmla="*/ 3058129 w 3058129"/>
              <a:gd name="connsiteY2" fmla="*/ 15765 h 4335516"/>
              <a:gd name="connsiteX3" fmla="*/ 3042459 w 3058129"/>
              <a:gd name="connsiteY3" fmla="*/ 4335516 h 4335516"/>
              <a:gd name="connsiteX4" fmla="*/ 0 w 3058129"/>
              <a:gd name="connsiteY4" fmla="*/ 4319751 h 4335516"/>
              <a:gd name="connsiteX0" fmla="*/ 0 w 3058129"/>
              <a:gd name="connsiteY0" fmla="*/ 4340443 h 4340443"/>
              <a:gd name="connsiteX1" fmla="*/ 2475091 w 3058129"/>
              <a:gd name="connsiteY1" fmla="*/ 0 h 4340443"/>
              <a:gd name="connsiteX2" fmla="*/ 3058129 w 3058129"/>
              <a:gd name="connsiteY2" fmla="*/ 15765 h 4340443"/>
              <a:gd name="connsiteX3" fmla="*/ 3042459 w 3058129"/>
              <a:gd name="connsiteY3" fmla="*/ 4335516 h 4340443"/>
              <a:gd name="connsiteX4" fmla="*/ 0 w 3058129"/>
              <a:gd name="connsiteY4" fmla="*/ 4340443 h 4340443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21825 w 3637495"/>
              <a:gd name="connsiteY3" fmla="*/ 4335516 h 5366749"/>
              <a:gd name="connsiteX4" fmla="*/ 0 w 3637495"/>
              <a:gd name="connsiteY4" fmla="*/ 5366749 h 5366749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05271 w 3637495"/>
              <a:gd name="connsiteY3" fmla="*/ 5328715 h 5366749"/>
              <a:gd name="connsiteX4" fmla="*/ 0 w 3637495"/>
              <a:gd name="connsiteY4" fmla="*/ 5366749 h 5366749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05271 w 3637495"/>
              <a:gd name="connsiteY3" fmla="*/ 5361822 h 5366749"/>
              <a:gd name="connsiteX4" fmla="*/ 0 w 3637495"/>
              <a:gd name="connsiteY4" fmla="*/ 5366749 h 5366749"/>
              <a:gd name="connsiteX0" fmla="*/ 0 w 3620942"/>
              <a:gd name="connsiteY0" fmla="*/ 5350196 h 5361822"/>
              <a:gd name="connsiteX1" fmla="*/ 3037904 w 3620942"/>
              <a:gd name="connsiteY1" fmla="*/ 0 h 5361822"/>
              <a:gd name="connsiteX2" fmla="*/ 3620942 w 3620942"/>
              <a:gd name="connsiteY2" fmla="*/ 15765 h 5361822"/>
              <a:gd name="connsiteX3" fmla="*/ 3588718 w 3620942"/>
              <a:gd name="connsiteY3" fmla="*/ 5361822 h 5361822"/>
              <a:gd name="connsiteX4" fmla="*/ 0 w 3620942"/>
              <a:gd name="connsiteY4" fmla="*/ 5350196 h 5361822"/>
              <a:gd name="connsiteX0" fmla="*/ 0 w 3620942"/>
              <a:gd name="connsiteY0" fmla="*/ 5350196 h 5361822"/>
              <a:gd name="connsiteX1" fmla="*/ 3037904 w 3620942"/>
              <a:gd name="connsiteY1" fmla="*/ 0 h 5361822"/>
              <a:gd name="connsiteX2" fmla="*/ 3620942 w 3620942"/>
              <a:gd name="connsiteY2" fmla="*/ 15765 h 5361822"/>
              <a:gd name="connsiteX3" fmla="*/ 3605272 w 3620942"/>
              <a:gd name="connsiteY3" fmla="*/ 5361822 h 5361822"/>
              <a:gd name="connsiteX4" fmla="*/ 0 w 3620942"/>
              <a:gd name="connsiteY4" fmla="*/ 5350196 h 53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42" h="5361822">
                <a:moveTo>
                  <a:pt x="0" y="5350196"/>
                </a:moveTo>
                <a:lnTo>
                  <a:pt x="3037904" y="0"/>
                </a:lnTo>
                <a:lnTo>
                  <a:pt x="3620942" y="15765"/>
                </a:lnTo>
                <a:cubicBezTo>
                  <a:pt x="3615719" y="1455682"/>
                  <a:pt x="3610495" y="3921905"/>
                  <a:pt x="3605272" y="5361822"/>
                </a:cubicBezTo>
                <a:lnTo>
                  <a:pt x="0" y="535019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Hexágono 2"/>
          <p:cNvSpPr/>
          <p:nvPr userDrawn="1"/>
        </p:nvSpPr>
        <p:spPr>
          <a:xfrm>
            <a:off x="-189186" y="309532"/>
            <a:ext cx="3962511" cy="3444849"/>
          </a:xfrm>
          <a:custGeom>
            <a:avLst/>
            <a:gdLst>
              <a:gd name="connsiteX0" fmla="*/ 0 w 4286099"/>
              <a:gd name="connsiteY0" fmla="*/ 1847456 h 3694912"/>
              <a:gd name="connsiteX1" fmla="*/ 923728 w 4286099"/>
              <a:gd name="connsiteY1" fmla="*/ 1 h 3694912"/>
              <a:gd name="connsiteX2" fmla="*/ 3362371 w 4286099"/>
              <a:gd name="connsiteY2" fmla="*/ 1 h 3694912"/>
              <a:gd name="connsiteX3" fmla="*/ 4286099 w 4286099"/>
              <a:gd name="connsiteY3" fmla="*/ 1847456 h 3694912"/>
              <a:gd name="connsiteX4" fmla="*/ 3362371 w 4286099"/>
              <a:gd name="connsiteY4" fmla="*/ 3694911 h 3694912"/>
              <a:gd name="connsiteX5" fmla="*/ 923728 w 4286099"/>
              <a:gd name="connsiteY5" fmla="*/ 3694911 h 3694912"/>
              <a:gd name="connsiteX6" fmla="*/ 0 w 4286099"/>
              <a:gd name="connsiteY6" fmla="*/ 1847456 h 3694912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362371 w 4114800"/>
              <a:gd name="connsiteY2" fmla="*/ 0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105807 w 4114800"/>
              <a:gd name="connsiteY4" fmla="*/ 3631848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93174 h 3740629"/>
              <a:gd name="connsiteX1" fmla="*/ 923728 w 4114800"/>
              <a:gd name="connsiteY1" fmla="*/ 45719 h 3740629"/>
              <a:gd name="connsiteX2" fmla="*/ 3026979 w 4114800"/>
              <a:gd name="connsiteY2" fmla="*/ 0 h 3740629"/>
              <a:gd name="connsiteX3" fmla="*/ 4114800 w 4114800"/>
              <a:gd name="connsiteY3" fmla="*/ 1896064 h 3740629"/>
              <a:gd name="connsiteX4" fmla="*/ 3105807 w 4114800"/>
              <a:gd name="connsiteY4" fmla="*/ 3677567 h 3740629"/>
              <a:gd name="connsiteX5" fmla="*/ 923728 w 4114800"/>
              <a:gd name="connsiteY5" fmla="*/ 3740629 h 3740629"/>
              <a:gd name="connsiteX6" fmla="*/ 0 w 4114800"/>
              <a:gd name="connsiteY6" fmla="*/ 1893174 h 3740629"/>
              <a:gd name="connsiteX0" fmla="*/ 0 w 4303986"/>
              <a:gd name="connsiteY0" fmla="*/ 1896065 h 3740629"/>
              <a:gd name="connsiteX1" fmla="*/ 1112914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96065 h 3740629"/>
              <a:gd name="connsiteX1" fmla="*/ 1087820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50346 h 3694910"/>
              <a:gd name="connsiteX1" fmla="*/ 1087820 w 4303986"/>
              <a:gd name="connsiteY1" fmla="*/ 0 h 3694910"/>
              <a:gd name="connsiteX2" fmla="*/ 3247696 w 4303986"/>
              <a:gd name="connsiteY2" fmla="*/ 5780 h 3694910"/>
              <a:gd name="connsiteX3" fmla="*/ 4303986 w 4303986"/>
              <a:gd name="connsiteY3" fmla="*/ 1850345 h 3694910"/>
              <a:gd name="connsiteX4" fmla="*/ 3294993 w 4303986"/>
              <a:gd name="connsiteY4" fmla="*/ 3631848 h 3694910"/>
              <a:gd name="connsiteX5" fmla="*/ 1112914 w 4303986"/>
              <a:gd name="connsiteY5" fmla="*/ 3694910 h 3694910"/>
              <a:gd name="connsiteX6" fmla="*/ 0 w 4303986"/>
              <a:gd name="connsiteY6" fmla="*/ 1850346 h 3694910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31931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42207"/>
              <a:gd name="connsiteX1" fmla="*/ 1087820 w 4303986"/>
              <a:gd name="connsiteY1" fmla="*/ 0 h 3742207"/>
              <a:gd name="connsiteX2" fmla="*/ 3247696 w 4303986"/>
              <a:gd name="connsiteY2" fmla="*/ 5780 h 3742207"/>
              <a:gd name="connsiteX3" fmla="*/ 4303986 w 4303986"/>
              <a:gd name="connsiteY3" fmla="*/ 1850345 h 3742207"/>
              <a:gd name="connsiteX4" fmla="*/ 3216165 w 4303986"/>
              <a:gd name="connsiteY4" fmla="*/ 3742207 h 3742207"/>
              <a:gd name="connsiteX5" fmla="*/ 1112914 w 4303986"/>
              <a:gd name="connsiteY5" fmla="*/ 3694910 h 3742207"/>
              <a:gd name="connsiteX6" fmla="*/ 0 w 4303986"/>
              <a:gd name="connsiteY6" fmla="*/ 1850346 h 3742207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16165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26441"/>
              <a:gd name="connsiteX1" fmla="*/ 1087820 w 4303986"/>
              <a:gd name="connsiteY1" fmla="*/ 0 h 3726441"/>
              <a:gd name="connsiteX2" fmla="*/ 3247696 w 4303986"/>
              <a:gd name="connsiteY2" fmla="*/ 5780 h 3726441"/>
              <a:gd name="connsiteX3" fmla="*/ 4303986 w 4303986"/>
              <a:gd name="connsiteY3" fmla="*/ 1850345 h 3726441"/>
              <a:gd name="connsiteX4" fmla="*/ 3216165 w 4303986"/>
              <a:gd name="connsiteY4" fmla="*/ 3710676 h 3726441"/>
              <a:gd name="connsiteX5" fmla="*/ 1103586 w 4303986"/>
              <a:gd name="connsiteY5" fmla="*/ 3726441 h 3726441"/>
              <a:gd name="connsiteX6" fmla="*/ 0 w 4303986"/>
              <a:gd name="connsiteY6" fmla="*/ 1850346 h 3726441"/>
              <a:gd name="connsiteX0" fmla="*/ 0 w 4303986"/>
              <a:gd name="connsiteY0" fmla="*/ 1850346 h 3741714"/>
              <a:gd name="connsiteX1" fmla="*/ 1087820 w 4303986"/>
              <a:gd name="connsiteY1" fmla="*/ 0 h 3741714"/>
              <a:gd name="connsiteX2" fmla="*/ 3247696 w 4303986"/>
              <a:gd name="connsiteY2" fmla="*/ 5780 h 3741714"/>
              <a:gd name="connsiteX3" fmla="*/ 4303986 w 4303986"/>
              <a:gd name="connsiteY3" fmla="*/ 1850345 h 3741714"/>
              <a:gd name="connsiteX4" fmla="*/ 3226511 w 4303986"/>
              <a:gd name="connsiteY4" fmla="*/ 3741714 h 3741714"/>
              <a:gd name="connsiteX5" fmla="*/ 1103586 w 4303986"/>
              <a:gd name="connsiteY5" fmla="*/ 3726441 h 3741714"/>
              <a:gd name="connsiteX6" fmla="*/ 0 w 4303986"/>
              <a:gd name="connsiteY6" fmla="*/ 1850346 h 3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41714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26511" y="3741714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72937" y="555336"/>
            <a:ext cx="3445486" cy="2996024"/>
          </a:xfrm>
          <a:custGeom>
            <a:avLst/>
            <a:gdLst>
              <a:gd name="connsiteX0" fmla="*/ 0 w 3568985"/>
              <a:gd name="connsiteY0" fmla="*/ 1579810 h 3159619"/>
              <a:gd name="connsiteX1" fmla="*/ 789905 w 3568985"/>
              <a:gd name="connsiteY1" fmla="*/ 1 h 3159619"/>
              <a:gd name="connsiteX2" fmla="*/ 2779080 w 3568985"/>
              <a:gd name="connsiteY2" fmla="*/ 1 h 3159619"/>
              <a:gd name="connsiteX3" fmla="*/ 3568985 w 3568985"/>
              <a:gd name="connsiteY3" fmla="*/ 1579810 h 3159619"/>
              <a:gd name="connsiteX4" fmla="*/ 2779080 w 3568985"/>
              <a:gd name="connsiteY4" fmla="*/ 3159618 h 3159619"/>
              <a:gd name="connsiteX5" fmla="*/ 789905 w 3568985"/>
              <a:gd name="connsiteY5" fmla="*/ 3159618 h 3159619"/>
              <a:gd name="connsiteX6" fmla="*/ 0 w 3568985"/>
              <a:gd name="connsiteY6" fmla="*/ 1579810 h 315961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789905 w 3568985"/>
              <a:gd name="connsiteY5" fmla="*/ 3159617 h 3222679"/>
              <a:gd name="connsiteX6" fmla="*/ 0 w 3568985"/>
              <a:gd name="connsiteY6" fmla="*/ 1579809 h 322267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805671 w 3568985"/>
              <a:gd name="connsiteY5" fmla="*/ 3191148 h 3222679"/>
              <a:gd name="connsiteX6" fmla="*/ 0 w 3568985"/>
              <a:gd name="connsiteY6" fmla="*/ 1579809 h 3222679"/>
              <a:gd name="connsiteX0" fmla="*/ 0 w 3710874"/>
              <a:gd name="connsiteY0" fmla="*/ 1595575 h 3222679"/>
              <a:gd name="connsiteX1" fmla="*/ 931794 w 3710874"/>
              <a:gd name="connsiteY1" fmla="*/ 0 h 3222679"/>
              <a:gd name="connsiteX2" fmla="*/ 2920969 w 3710874"/>
              <a:gd name="connsiteY2" fmla="*/ 0 h 3222679"/>
              <a:gd name="connsiteX3" fmla="*/ 3710874 w 3710874"/>
              <a:gd name="connsiteY3" fmla="*/ 1579809 h 3222679"/>
              <a:gd name="connsiteX4" fmla="*/ 2794845 w 3710874"/>
              <a:gd name="connsiteY4" fmla="*/ 3222679 h 3222679"/>
              <a:gd name="connsiteX5" fmla="*/ 947560 w 3710874"/>
              <a:gd name="connsiteY5" fmla="*/ 3191148 h 3222679"/>
              <a:gd name="connsiteX6" fmla="*/ 0 w 3710874"/>
              <a:gd name="connsiteY6" fmla="*/ 1595575 h 3222679"/>
              <a:gd name="connsiteX0" fmla="*/ 0 w 3710874"/>
              <a:gd name="connsiteY0" fmla="*/ 1627106 h 3254210"/>
              <a:gd name="connsiteX1" fmla="*/ 931794 w 3710874"/>
              <a:gd name="connsiteY1" fmla="*/ 31531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10874"/>
              <a:gd name="connsiteY0" fmla="*/ 1627106 h 3254210"/>
              <a:gd name="connsiteX1" fmla="*/ 947560 w 3710874"/>
              <a:gd name="connsiteY1" fmla="*/ 0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-10209" y="5143210"/>
            <a:ext cx="757667" cy="1196309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Hexágono 8"/>
          <p:cNvSpPr/>
          <p:nvPr userDrawn="1"/>
        </p:nvSpPr>
        <p:spPr>
          <a:xfrm>
            <a:off x="10980980" y="793504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Hexágono 8"/>
          <p:cNvSpPr/>
          <p:nvPr userDrawn="1"/>
        </p:nvSpPr>
        <p:spPr>
          <a:xfrm>
            <a:off x="10272977" y="40581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Hexágono 8"/>
          <p:cNvSpPr/>
          <p:nvPr userDrawn="1"/>
        </p:nvSpPr>
        <p:spPr>
          <a:xfrm>
            <a:off x="11688983" y="1200933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Hexágono 8"/>
          <p:cNvSpPr/>
          <p:nvPr userDrawn="1"/>
        </p:nvSpPr>
        <p:spPr>
          <a:xfrm>
            <a:off x="10246471" y="-45174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Hexágono 8"/>
          <p:cNvSpPr/>
          <p:nvPr userDrawn="1"/>
        </p:nvSpPr>
        <p:spPr>
          <a:xfrm>
            <a:off x="11745244" y="2031956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Hexágono 8"/>
          <p:cNvSpPr/>
          <p:nvPr userDrawn="1"/>
        </p:nvSpPr>
        <p:spPr>
          <a:xfrm>
            <a:off x="10983790" y="-50087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Hexágono 8"/>
          <p:cNvSpPr/>
          <p:nvPr userDrawn="1"/>
        </p:nvSpPr>
        <p:spPr>
          <a:xfrm>
            <a:off x="11745245" y="386075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Hexágono 8"/>
          <p:cNvSpPr/>
          <p:nvPr userDrawn="1"/>
        </p:nvSpPr>
        <p:spPr>
          <a:xfrm>
            <a:off x="11759302" y="-44026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Hexágono 8"/>
          <p:cNvSpPr/>
          <p:nvPr userDrawn="1"/>
        </p:nvSpPr>
        <p:spPr>
          <a:xfrm>
            <a:off x="9511522" y="-1611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362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elogramo 4"/>
          <p:cNvSpPr/>
          <p:nvPr userDrawn="1"/>
        </p:nvSpPr>
        <p:spPr>
          <a:xfrm rot="10800000" flipH="1">
            <a:off x="5233439" y="0"/>
            <a:ext cx="4583145" cy="5325605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222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aralelogramo 4"/>
          <p:cNvSpPr/>
          <p:nvPr userDrawn="1"/>
        </p:nvSpPr>
        <p:spPr>
          <a:xfrm flipH="1">
            <a:off x="7608855" y="1021619"/>
            <a:ext cx="4583145" cy="5325605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Hexágono 2"/>
          <p:cNvSpPr/>
          <p:nvPr userDrawn="1"/>
        </p:nvSpPr>
        <p:spPr>
          <a:xfrm>
            <a:off x="6579477" y="1331150"/>
            <a:ext cx="4303986" cy="3726441"/>
          </a:xfrm>
          <a:custGeom>
            <a:avLst/>
            <a:gdLst>
              <a:gd name="connsiteX0" fmla="*/ 0 w 4286099"/>
              <a:gd name="connsiteY0" fmla="*/ 1847456 h 3694912"/>
              <a:gd name="connsiteX1" fmla="*/ 923728 w 4286099"/>
              <a:gd name="connsiteY1" fmla="*/ 1 h 3694912"/>
              <a:gd name="connsiteX2" fmla="*/ 3362371 w 4286099"/>
              <a:gd name="connsiteY2" fmla="*/ 1 h 3694912"/>
              <a:gd name="connsiteX3" fmla="*/ 4286099 w 4286099"/>
              <a:gd name="connsiteY3" fmla="*/ 1847456 h 3694912"/>
              <a:gd name="connsiteX4" fmla="*/ 3362371 w 4286099"/>
              <a:gd name="connsiteY4" fmla="*/ 3694911 h 3694912"/>
              <a:gd name="connsiteX5" fmla="*/ 923728 w 4286099"/>
              <a:gd name="connsiteY5" fmla="*/ 3694911 h 3694912"/>
              <a:gd name="connsiteX6" fmla="*/ 0 w 4286099"/>
              <a:gd name="connsiteY6" fmla="*/ 1847456 h 3694912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362371 w 4114800"/>
              <a:gd name="connsiteY2" fmla="*/ 0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105807 w 4114800"/>
              <a:gd name="connsiteY4" fmla="*/ 3631848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93174 h 3740629"/>
              <a:gd name="connsiteX1" fmla="*/ 923728 w 4114800"/>
              <a:gd name="connsiteY1" fmla="*/ 45719 h 3740629"/>
              <a:gd name="connsiteX2" fmla="*/ 3026979 w 4114800"/>
              <a:gd name="connsiteY2" fmla="*/ 0 h 3740629"/>
              <a:gd name="connsiteX3" fmla="*/ 4114800 w 4114800"/>
              <a:gd name="connsiteY3" fmla="*/ 1896064 h 3740629"/>
              <a:gd name="connsiteX4" fmla="*/ 3105807 w 4114800"/>
              <a:gd name="connsiteY4" fmla="*/ 3677567 h 3740629"/>
              <a:gd name="connsiteX5" fmla="*/ 923728 w 4114800"/>
              <a:gd name="connsiteY5" fmla="*/ 3740629 h 3740629"/>
              <a:gd name="connsiteX6" fmla="*/ 0 w 4114800"/>
              <a:gd name="connsiteY6" fmla="*/ 1893174 h 3740629"/>
              <a:gd name="connsiteX0" fmla="*/ 0 w 4303986"/>
              <a:gd name="connsiteY0" fmla="*/ 1896065 h 3740629"/>
              <a:gd name="connsiteX1" fmla="*/ 1112914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96065 h 3740629"/>
              <a:gd name="connsiteX1" fmla="*/ 1087820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50346 h 3694910"/>
              <a:gd name="connsiteX1" fmla="*/ 1087820 w 4303986"/>
              <a:gd name="connsiteY1" fmla="*/ 0 h 3694910"/>
              <a:gd name="connsiteX2" fmla="*/ 3247696 w 4303986"/>
              <a:gd name="connsiteY2" fmla="*/ 5780 h 3694910"/>
              <a:gd name="connsiteX3" fmla="*/ 4303986 w 4303986"/>
              <a:gd name="connsiteY3" fmla="*/ 1850345 h 3694910"/>
              <a:gd name="connsiteX4" fmla="*/ 3294993 w 4303986"/>
              <a:gd name="connsiteY4" fmla="*/ 3631848 h 3694910"/>
              <a:gd name="connsiteX5" fmla="*/ 1112914 w 4303986"/>
              <a:gd name="connsiteY5" fmla="*/ 3694910 h 3694910"/>
              <a:gd name="connsiteX6" fmla="*/ 0 w 4303986"/>
              <a:gd name="connsiteY6" fmla="*/ 1850346 h 3694910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31931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42207"/>
              <a:gd name="connsiteX1" fmla="*/ 1087820 w 4303986"/>
              <a:gd name="connsiteY1" fmla="*/ 0 h 3742207"/>
              <a:gd name="connsiteX2" fmla="*/ 3247696 w 4303986"/>
              <a:gd name="connsiteY2" fmla="*/ 5780 h 3742207"/>
              <a:gd name="connsiteX3" fmla="*/ 4303986 w 4303986"/>
              <a:gd name="connsiteY3" fmla="*/ 1850345 h 3742207"/>
              <a:gd name="connsiteX4" fmla="*/ 3216165 w 4303986"/>
              <a:gd name="connsiteY4" fmla="*/ 3742207 h 3742207"/>
              <a:gd name="connsiteX5" fmla="*/ 1112914 w 4303986"/>
              <a:gd name="connsiteY5" fmla="*/ 3694910 h 3742207"/>
              <a:gd name="connsiteX6" fmla="*/ 0 w 4303986"/>
              <a:gd name="connsiteY6" fmla="*/ 1850346 h 3742207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16165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26441"/>
              <a:gd name="connsiteX1" fmla="*/ 1087820 w 4303986"/>
              <a:gd name="connsiteY1" fmla="*/ 0 h 3726441"/>
              <a:gd name="connsiteX2" fmla="*/ 3247696 w 4303986"/>
              <a:gd name="connsiteY2" fmla="*/ 5780 h 3726441"/>
              <a:gd name="connsiteX3" fmla="*/ 4303986 w 4303986"/>
              <a:gd name="connsiteY3" fmla="*/ 1850345 h 3726441"/>
              <a:gd name="connsiteX4" fmla="*/ 3216165 w 4303986"/>
              <a:gd name="connsiteY4" fmla="*/ 3710676 h 3726441"/>
              <a:gd name="connsiteX5" fmla="*/ 1103586 w 4303986"/>
              <a:gd name="connsiteY5" fmla="*/ 3726441 h 3726441"/>
              <a:gd name="connsiteX6" fmla="*/ 0 w 4303986"/>
              <a:gd name="connsiteY6" fmla="*/ 1850346 h 37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26441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16165" y="3710676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6841599" y="1576955"/>
            <a:ext cx="3742405" cy="3254210"/>
          </a:xfrm>
          <a:custGeom>
            <a:avLst/>
            <a:gdLst>
              <a:gd name="connsiteX0" fmla="*/ 0 w 3568985"/>
              <a:gd name="connsiteY0" fmla="*/ 1579810 h 3159619"/>
              <a:gd name="connsiteX1" fmla="*/ 789905 w 3568985"/>
              <a:gd name="connsiteY1" fmla="*/ 1 h 3159619"/>
              <a:gd name="connsiteX2" fmla="*/ 2779080 w 3568985"/>
              <a:gd name="connsiteY2" fmla="*/ 1 h 3159619"/>
              <a:gd name="connsiteX3" fmla="*/ 3568985 w 3568985"/>
              <a:gd name="connsiteY3" fmla="*/ 1579810 h 3159619"/>
              <a:gd name="connsiteX4" fmla="*/ 2779080 w 3568985"/>
              <a:gd name="connsiteY4" fmla="*/ 3159618 h 3159619"/>
              <a:gd name="connsiteX5" fmla="*/ 789905 w 3568985"/>
              <a:gd name="connsiteY5" fmla="*/ 3159618 h 3159619"/>
              <a:gd name="connsiteX6" fmla="*/ 0 w 3568985"/>
              <a:gd name="connsiteY6" fmla="*/ 1579810 h 315961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789905 w 3568985"/>
              <a:gd name="connsiteY5" fmla="*/ 3159617 h 3222679"/>
              <a:gd name="connsiteX6" fmla="*/ 0 w 3568985"/>
              <a:gd name="connsiteY6" fmla="*/ 1579809 h 322267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805671 w 3568985"/>
              <a:gd name="connsiteY5" fmla="*/ 3191148 h 3222679"/>
              <a:gd name="connsiteX6" fmla="*/ 0 w 3568985"/>
              <a:gd name="connsiteY6" fmla="*/ 1579809 h 3222679"/>
              <a:gd name="connsiteX0" fmla="*/ 0 w 3710874"/>
              <a:gd name="connsiteY0" fmla="*/ 1595575 h 3222679"/>
              <a:gd name="connsiteX1" fmla="*/ 931794 w 3710874"/>
              <a:gd name="connsiteY1" fmla="*/ 0 h 3222679"/>
              <a:gd name="connsiteX2" fmla="*/ 2920969 w 3710874"/>
              <a:gd name="connsiteY2" fmla="*/ 0 h 3222679"/>
              <a:gd name="connsiteX3" fmla="*/ 3710874 w 3710874"/>
              <a:gd name="connsiteY3" fmla="*/ 1579809 h 3222679"/>
              <a:gd name="connsiteX4" fmla="*/ 2794845 w 3710874"/>
              <a:gd name="connsiteY4" fmla="*/ 3222679 h 3222679"/>
              <a:gd name="connsiteX5" fmla="*/ 947560 w 3710874"/>
              <a:gd name="connsiteY5" fmla="*/ 3191148 h 3222679"/>
              <a:gd name="connsiteX6" fmla="*/ 0 w 3710874"/>
              <a:gd name="connsiteY6" fmla="*/ 1595575 h 3222679"/>
              <a:gd name="connsiteX0" fmla="*/ 0 w 3710874"/>
              <a:gd name="connsiteY0" fmla="*/ 1627106 h 3254210"/>
              <a:gd name="connsiteX1" fmla="*/ 931794 w 3710874"/>
              <a:gd name="connsiteY1" fmla="*/ 31531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10874"/>
              <a:gd name="connsiteY0" fmla="*/ 1627106 h 3254210"/>
              <a:gd name="connsiteX1" fmla="*/ 947560 w 3710874"/>
              <a:gd name="connsiteY1" fmla="*/ 0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553978" y="2837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aralelogramo 1"/>
          <p:cNvSpPr/>
          <p:nvPr userDrawn="1"/>
        </p:nvSpPr>
        <p:spPr>
          <a:xfrm flipH="1">
            <a:off x="10814174" y="1015180"/>
            <a:ext cx="1015145" cy="1353340"/>
          </a:xfrm>
          <a:custGeom>
            <a:avLst/>
            <a:gdLst>
              <a:gd name="connsiteX0" fmla="*/ 0 w 362186"/>
              <a:gd name="connsiteY0" fmla="*/ 1504023 h 1504023"/>
              <a:gd name="connsiteX1" fmla="*/ 90547 w 362186"/>
              <a:gd name="connsiteY1" fmla="*/ 0 h 1504023"/>
              <a:gd name="connsiteX2" fmla="*/ 362186 w 362186"/>
              <a:gd name="connsiteY2" fmla="*/ 0 h 1504023"/>
              <a:gd name="connsiteX3" fmla="*/ 271640 w 362186"/>
              <a:gd name="connsiteY3" fmla="*/ 1504023 h 1504023"/>
              <a:gd name="connsiteX4" fmla="*/ 0 w 362186"/>
              <a:gd name="connsiteY4" fmla="*/ 1504023 h 1504023"/>
              <a:gd name="connsiteX0" fmla="*/ 0 w 1002266"/>
              <a:gd name="connsiteY0" fmla="*/ 1321143 h 1504023"/>
              <a:gd name="connsiteX1" fmla="*/ 730627 w 1002266"/>
              <a:gd name="connsiteY1" fmla="*/ 0 h 1504023"/>
              <a:gd name="connsiteX2" fmla="*/ 1002266 w 1002266"/>
              <a:gd name="connsiteY2" fmla="*/ 0 h 1504023"/>
              <a:gd name="connsiteX3" fmla="*/ 911720 w 1002266"/>
              <a:gd name="connsiteY3" fmla="*/ 1504023 h 1504023"/>
              <a:gd name="connsiteX4" fmla="*/ 0 w 1002266"/>
              <a:gd name="connsiteY4" fmla="*/ 1321143 h 1504023"/>
              <a:gd name="connsiteX0" fmla="*/ 0 w 1002266"/>
              <a:gd name="connsiteY0" fmla="*/ 1321143 h 1366863"/>
              <a:gd name="connsiteX1" fmla="*/ 730627 w 1002266"/>
              <a:gd name="connsiteY1" fmla="*/ 0 h 1366863"/>
              <a:gd name="connsiteX2" fmla="*/ 1002266 w 1002266"/>
              <a:gd name="connsiteY2" fmla="*/ 0 h 1366863"/>
              <a:gd name="connsiteX3" fmla="*/ 271640 w 1002266"/>
              <a:gd name="connsiteY3" fmla="*/ 1366863 h 1366863"/>
              <a:gd name="connsiteX4" fmla="*/ 0 w 1002266"/>
              <a:gd name="connsiteY4" fmla="*/ 1321143 h 1366863"/>
              <a:gd name="connsiteX0" fmla="*/ 0 w 1002266"/>
              <a:gd name="connsiteY0" fmla="*/ 1321143 h 1360423"/>
              <a:gd name="connsiteX1" fmla="*/ 730627 w 1002266"/>
              <a:gd name="connsiteY1" fmla="*/ 0 h 1360423"/>
              <a:gd name="connsiteX2" fmla="*/ 1002266 w 1002266"/>
              <a:gd name="connsiteY2" fmla="*/ 0 h 1360423"/>
              <a:gd name="connsiteX3" fmla="*/ 239443 w 1002266"/>
              <a:gd name="connsiteY3" fmla="*/ 1360423 h 1360423"/>
              <a:gd name="connsiteX4" fmla="*/ 0 w 1002266"/>
              <a:gd name="connsiteY4" fmla="*/ 1321143 h 1360423"/>
              <a:gd name="connsiteX0" fmla="*/ 0 w 1002266"/>
              <a:gd name="connsiteY0" fmla="*/ 1321143 h 1347544"/>
              <a:gd name="connsiteX1" fmla="*/ 730627 w 1002266"/>
              <a:gd name="connsiteY1" fmla="*/ 0 h 1347544"/>
              <a:gd name="connsiteX2" fmla="*/ 1002266 w 1002266"/>
              <a:gd name="connsiteY2" fmla="*/ 0 h 1347544"/>
              <a:gd name="connsiteX3" fmla="*/ 207245 w 1002266"/>
              <a:gd name="connsiteY3" fmla="*/ 1347544 h 1347544"/>
              <a:gd name="connsiteX4" fmla="*/ 0 w 1002266"/>
              <a:gd name="connsiteY4" fmla="*/ 1321143 h 1347544"/>
              <a:gd name="connsiteX0" fmla="*/ 0 w 1002266"/>
              <a:gd name="connsiteY0" fmla="*/ 1321143 h 1341105"/>
              <a:gd name="connsiteX1" fmla="*/ 730627 w 1002266"/>
              <a:gd name="connsiteY1" fmla="*/ 0 h 1341105"/>
              <a:gd name="connsiteX2" fmla="*/ 1002266 w 1002266"/>
              <a:gd name="connsiteY2" fmla="*/ 0 h 1341105"/>
              <a:gd name="connsiteX3" fmla="*/ 207245 w 1002266"/>
              <a:gd name="connsiteY3" fmla="*/ 1341105 h 1341105"/>
              <a:gd name="connsiteX4" fmla="*/ 0 w 1002266"/>
              <a:gd name="connsiteY4" fmla="*/ 1321143 h 1341105"/>
              <a:gd name="connsiteX0" fmla="*/ 0 w 995827"/>
              <a:gd name="connsiteY0" fmla="*/ 1321143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21143 h 1341105"/>
              <a:gd name="connsiteX0" fmla="*/ 0 w 995827"/>
              <a:gd name="connsiteY0" fmla="*/ 1334022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995827"/>
              <a:gd name="connsiteY0" fmla="*/ 1334022 h 1341105"/>
              <a:gd name="connsiteX1" fmla="*/ 762825 w 995827"/>
              <a:gd name="connsiteY1" fmla="*/ 644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1015145"/>
              <a:gd name="connsiteY0" fmla="*/ 1346901 h 1346901"/>
              <a:gd name="connsiteX1" fmla="*/ 782143 w 1015145"/>
              <a:gd name="connsiteY1" fmla="*/ 6440 h 1346901"/>
              <a:gd name="connsiteX2" fmla="*/ 1015145 w 1015145"/>
              <a:gd name="connsiteY2" fmla="*/ 0 h 1346901"/>
              <a:gd name="connsiteX3" fmla="*/ 220124 w 1015145"/>
              <a:gd name="connsiteY3" fmla="*/ 1341105 h 1346901"/>
              <a:gd name="connsiteX4" fmla="*/ 0 w 1015145"/>
              <a:gd name="connsiteY4" fmla="*/ 1346901 h 1346901"/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Paralelogramo 1"/>
          <p:cNvSpPr/>
          <p:nvPr userDrawn="1"/>
        </p:nvSpPr>
        <p:spPr>
          <a:xfrm flipH="1">
            <a:off x="5596120" y="4017075"/>
            <a:ext cx="1015145" cy="1353340"/>
          </a:xfrm>
          <a:custGeom>
            <a:avLst/>
            <a:gdLst>
              <a:gd name="connsiteX0" fmla="*/ 0 w 362186"/>
              <a:gd name="connsiteY0" fmla="*/ 1504023 h 1504023"/>
              <a:gd name="connsiteX1" fmla="*/ 90547 w 362186"/>
              <a:gd name="connsiteY1" fmla="*/ 0 h 1504023"/>
              <a:gd name="connsiteX2" fmla="*/ 362186 w 362186"/>
              <a:gd name="connsiteY2" fmla="*/ 0 h 1504023"/>
              <a:gd name="connsiteX3" fmla="*/ 271640 w 362186"/>
              <a:gd name="connsiteY3" fmla="*/ 1504023 h 1504023"/>
              <a:gd name="connsiteX4" fmla="*/ 0 w 362186"/>
              <a:gd name="connsiteY4" fmla="*/ 1504023 h 1504023"/>
              <a:gd name="connsiteX0" fmla="*/ 0 w 1002266"/>
              <a:gd name="connsiteY0" fmla="*/ 1321143 h 1504023"/>
              <a:gd name="connsiteX1" fmla="*/ 730627 w 1002266"/>
              <a:gd name="connsiteY1" fmla="*/ 0 h 1504023"/>
              <a:gd name="connsiteX2" fmla="*/ 1002266 w 1002266"/>
              <a:gd name="connsiteY2" fmla="*/ 0 h 1504023"/>
              <a:gd name="connsiteX3" fmla="*/ 911720 w 1002266"/>
              <a:gd name="connsiteY3" fmla="*/ 1504023 h 1504023"/>
              <a:gd name="connsiteX4" fmla="*/ 0 w 1002266"/>
              <a:gd name="connsiteY4" fmla="*/ 1321143 h 1504023"/>
              <a:gd name="connsiteX0" fmla="*/ 0 w 1002266"/>
              <a:gd name="connsiteY0" fmla="*/ 1321143 h 1366863"/>
              <a:gd name="connsiteX1" fmla="*/ 730627 w 1002266"/>
              <a:gd name="connsiteY1" fmla="*/ 0 h 1366863"/>
              <a:gd name="connsiteX2" fmla="*/ 1002266 w 1002266"/>
              <a:gd name="connsiteY2" fmla="*/ 0 h 1366863"/>
              <a:gd name="connsiteX3" fmla="*/ 271640 w 1002266"/>
              <a:gd name="connsiteY3" fmla="*/ 1366863 h 1366863"/>
              <a:gd name="connsiteX4" fmla="*/ 0 w 1002266"/>
              <a:gd name="connsiteY4" fmla="*/ 1321143 h 1366863"/>
              <a:gd name="connsiteX0" fmla="*/ 0 w 1002266"/>
              <a:gd name="connsiteY0" fmla="*/ 1321143 h 1360423"/>
              <a:gd name="connsiteX1" fmla="*/ 730627 w 1002266"/>
              <a:gd name="connsiteY1" fmla="*/ 0 h 1360423"/>
              <a:gd name="connsiteX2" fmla="*/ 1002266 w 1002266"/>
              <a:gd name="connsiteY2" fmla="*/ 0 h 1360423"/>
              <a:gd name="connsiteX3" fmla="*/ 239443 w 1002266"/>
              <a:gd name="connsiteY3" fmla="*/ 1360423 h 1360423"/>
              <a:gd name="connsiteX4" fmla="*/ 0 w 1002266"/>
              <a:gd name="connsiteY4" fmla="*/ 1321143 h 1360423"/>
              <a:gd name="connsiteX0" fmla="*/ 0 w 1002266"/>
              <a:gd name="connsiteY0" fmla="*/ 1321143 h 1347544"/>
              <a:gd name="connsiteX1" fmla="*/ 730627 w 1002266"/>
              <a:gd name="connsiteY1" fmla="*/ 0 h 1347544"/>
              <a:gd name="connsiteX2" fmla="*/ 1002266 w 1002266"/>
              <a:gd name="connsiteY2" fmla="*/ 0 h 1347544"/>
              <a:gd name="connsiteX3" fmla="*/ 207245 w 1002266"/>
              <a:gd name="connsiteY3" fmla="*/ 1347544 h 1347544"/>
              <a:gd name="connsiteX4" fmla="*/ 0 w 1002266"/>
              <a:gd name="connsiteY4" fmla="*/ 1321143 h 1347544"/>
              <a:gd name="connsiteX0" fmla="*/ 0 w 1002266"/>
              <a:gd name="connsiteY0" fmla="*/ 1321143 h 1341105"/>
              <a:gd name="connsiteX1" fmla="*/ 730627 w 1002266"/>
              <a:gd name="connsiteY1" fmla="*/ 0 h 1341105"/>
              <a:gd name="connsiteX2" fmla="*/ 1002266 w 1002266"/>
              <a:gd name="connsiteY2" fmla="*/ 0 h 1341105"/>
              <a:gd name="connsiteX3" fmla="*/ 207245 w 1002266"/>
              <a:gd name="connsiteY3" fmla="*/ 1341105 h 1341105"/>
              <a:gd name="connsiteX4" fmla="*/ 0 w 1002266"/>
              <a:gd name="connsiteY4" fmla="*/ 1321143 h 1341105"/>
              <a:gd name="connsiteX0" fmla="*/ 0 w 995827"/>
              <a:gd name="connsiteY0" fmla="*/ 1321143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21143 h 1341105"/>
              <a:gd name="connsiteX0" fmla="*/ 0 w 995827"/>
              <a:gd name="connsiteY0" fmla="*/ 1334022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995827"/>
              <a:gd name="connsiteY0" fmla="*/ 1334022 h 1341105"/>
              <a:gd name="connsiteX1" fmla="*/ 762825 w 995827"/>
              <a:gd name="connsiteY1" fmla="*/ 644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1015145"/>
              <a:gd name="connsiteY0" fmla="*/ 1346901 h 1346901"/>
              <a:gd name="connsiteX1" fmla="*/ 782143 w 1015145"/>
              <a:gd name="connsiteY1" fmla="*/ 6440 h 1346901"/>
              <a:gd name="connsiteX2" fmla="*/ 1015145 w 1015145"/>
              <a:gd name="connsiteY2" fmla="*/ 0 h 1346901"/>
              <a:gd name="connsiteX3" fmla="*/ 220124 w 1015145"/>
              <a:gd name="connsiteY3" fmla="*/ 1341105 h 1346901"/>
              <a:gd name="connsiteX4" fmla="*/ 0 w 1015145"/>
              <a:gd name="connsiteY4" fmla="*/ 1346901 h 1346901"/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834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80884" y="0"/>
            <a:ext cx="83111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 19"/>
          <p:cNvSpPr/>
          <p:nvPr userDrawn="1"/>
        </p:nvSpPr>
        <p:spPr>
          <a:xfrm rot="5400000">
            <a:off x="11328678" y="5994679"/>
            <a:ext cx="956179" cy="770466"/>
          </a:xfrm>
          <a:custGeom>
            <a:avLst/>
            <a:gdLst>
              <a:gd name="connsiteX0" fmla="*/ 0 w 956179"/>
              <a:gd name="connsiteY0" fmla="*/ 0 h 770466"/>
              <a:gd name="connsiteX1" fmla="*/ 956179 w 956179"/>
              <a:gd name="connsiteY1" fmla="*/ 0 h 770466"/>
              <a:gd name="connsiteX2" fmla="*/ 956179 w 956179"/>
              <a:gd name="connsiteY2" fmla="*/ 768263 h 770466"/>
              <a:gd name="connsiteX3" fmla="*/ 423855 w 956179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79" h="770466">
                <a:moveTo>
                  <a:pt x="0" y="0"/>
                </a:moveTo>
                <a:lnTo>
                  <a:pt x="956179" y="0"/>
                </a:lnTo>
                <a:lnTo>
                  <a:pt x="956179" y="768263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10024309" y="5552221"/>
            <a:ext cx="982725" cy="1628835"/>
          </a:xfrm>
          <a:custGeom>
            <a:avLst/>
            <a:gdLst>
              <a:gd name="connsiteX0" fmla="*/ 0 w 982725"/>
              <a:gd name="connsiteY0" fmla="*/ 810113 h 1628835"/>
              <a:gd name="connsiteX1" fmla="*/ 455175 w 982725"/>
              <a:gd name="connsiteY1" fmla="*/ 2363 h 1628835"/>
              <a:gd name="connsiteX2" fmla="*/ 982725 w 982725"/>
              <a:gd name="connsiteY2" fmla="*/ 0 h 1628835"/>
              <a:gd name="connsiteX3" fmla="*/ 982725 w 982725"/>
              <a:gd name="connsiteY3" fmla="*/ 1626632 h 1628835"/>
              <a:gd name="connsiteX4" fmla="*/ 450402 w 982725"/>
              <a:gd name="connsiteY4" fmla="*/ 1628835 h 16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725" h="1628835">
                <a:moveTo>
                  <a:pt x="0" y="810113"/>
                </a:moveTo>
                <a:lnTo>
                  <a:pt x="455175" y="2363"/>
                </a:lnTo>
                <a:lnTo>
                  <a:pt x="982725" y="0"/>
                </a:lnTo>
                <a:lnTo>
                  <a:pt x="982725" y="1626632"/>
                </a:lnTo>
                <a:lnTo>
                  <a:pt x="450402" y="1628835"/>
                </a:lnTo>
                <a:close/>
              </a:path>
            </a:pathLst>
          </a:custGeom>
          <a:solidFill>
            <a:srgbClr val="222A3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Hexágono 8"/>
          <p:cNvSpPr/>
          <p:nvPr userDrawn="1"/>
        </p:nvSpPr>
        <p:spPr>
          <a:xfrm rot="5400000">
            <a:off x="10412646" y="4456134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 rot="5400000">
            <a:off x="10914224" y="3412904"/>
            <a:ext cx="1785086" cy="770466"/>
          </a:xfrm>
          <a:custGeom>
            <a:avLst/>
            <a:gdLst>
              <a:gd name="connsiteX0" fmla="*/ 0 w 1785086"/>
              <a:gd name="connsiteY0" fmla="*/ 0 h 770466"/>
              <a:gd name="connsiteX1" fmla="*/ 1785086 w 1785086"/>
              <a:gd name="connsiteY1" fmla="*/ 0 h 770466"/>
              <a:gd name="connsiteX2" fmla="*/ 1359415 w 1785086"/>
              <a:gd name="connsiteY2" fmla="*/ 766595 h 770466"/>
              <a:gd name="connsiteX3" fmla="*/ 423855 w 1785086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086" h="770466">
                <a:moveTo>
                  <a:pt x="0" y="0"/>
                </a:moveTo>
                <a:lnTo>
                  <a:pt x="1785086" y="0"/>
                </a:lnTo>
                <a:lnTo>
                  <a:pt x="1359415" y="766595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292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Forma libre 10"/>
          <p:cNvSpPr/>
          <p:nvPr userDrawn="1"/>
        </p:nvSpPr>
        <p:spPr>
          <a:xfrm rot="5400000">
            <a:off x="10942849" y="4664042"/>
            <a:ext cx="1834649" cy="815303"/>
          </a:xfrm>
          <a:custGeom>
            <a:avLst/>
            <a:gdLst>
              <a:gd name="connsiteX0" fmla="*/ 0 w 1834649"/>
              <a:gd name="connsiteY0" fmla="*/ 0 h 815303"/>
              <a:gd name="connsiteX1" fmla="*/ 1834649 w 1834649"/>
              <a:gd name="connsiteY1" fmla="*/ 0 h 815303"/>
              <a:gd name="connsiteX2" fmla="*/ 1384081 w 1834649"/>
              <a:gd name="connsiteY2" fmla="*/ 811432 h 815303"/>
              <a:gd name="connsiteX3" fmla="*/ 448521 w 1834649"/>
              <a:gd name="connsiteY3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649" h="815303">
                <a:moveTo>
                  <a:pt x="0" y="0"/>
                </a:moveTo>
                <a:lnTo>
                  <a:pt x="1834649" y="0"/>
                </a:lnTo>
                <a:lnTo>
                  <a:pt x="1384081" y="811432"/>
                </a:lnTo>
                <a:lnTo>
                  <a:pt x="448521" y="81530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849706" y="756204"/>
            <a:ext cx="4032293" cy="4538150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Forma libre 13"/>
          <p:cNvSpPr/>
          <p:nvPr userDrawn="1"/>
        </p:nvSpPr>
        <p:spPr>
          <a:xfrm rot="5400000">
            <a:off x="8387309" y="5107067"/>
            <a:ext cx="1728694" cy="1773172"/>
          </a:xfrm>
          <a:custGeom>
            <a:avLst/>
            <a:gdLst>
              <a:gd name="connsiteX0" fmla="*/ 0 w 1728694"/>
              <a:gd name="connsiteY0" fmla="*/ 882868 h 1773172"/>
              <a:gd name="connsiteX1" fmla="*/ 494972 w 1728694"/>
              <a:gd name="connsiteY1" fmla="*/ 4496 h 1773172"/>
              <a:gd name="connsiteX2" fmla="*/ 1498431 w 1728694"/>
              <a:gd name="connsiteY2" fmla="*/ 0 h 1773172"/>
              <a:gd name="connsiteX3" fmla="*/ 1728694 w 1728694"/>
              <a:gd name="connsiteY3" fmla="*/ 405988 h 1773172"/>
              <a:gd name="connsiteX4" fmla="*/ 1728694 w 1728694"/>
              <a:gd name="connsiteY4" fmla="*/ 1369960 h 1773172"/>
              <a:gd name="connsiteX5" fmla="*/ 1507138 w 1728694"/>
              <a:gd name="connsiteY5" fmla="*/ 1768963 h 1773172"/>
              <a:gd name="connsiteX6" fmla="*/ 489781 w 1728694"/>
              <a:gd name="connsiteY6" fmla="*/ 1773172 h 177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694" h="1773172">
                <a:moveTo>
                  <a:pt x="0" y="882868"/>
                </a:moveTo>
                <a:lnTo>
                  <a:pt x="494972" y="4496"/>
                </a:lnTo>
                <a:lnTo>
                  <a:pt x="1498431" y="0"/>
                </a:lnTo>
                <a:lnTo>
                  <a:pt x="1728694" y="405988"/>
                </a:lnTo>
                <a:lnTo>
                  <a:pt x="1728694" y="1369960"/>
                </a:lnTo>
                <a:lnTo>
                  <a:pt x="1507138" y="1768963"/>
                </a:lnTo>
                <a:lnTo>
                  <a:pt x="489781" y="1773172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 rot="5400000">
            <a:off x="8745093" y="-417029"/>
            <a:ext cx="1005229" cy="1781068"/>
          </a:xfrm>
          <a:custGeom>
            <a:avLst/>
            <a:gdLst>
              <a:gd name="connsiteX0" fmla="*/ 0 w 1005229"/>
              <a:gd name="connsiteY0" fmla="*/ 1781068 h 1781068"/>
              <a:gd name="connsiteX1" fmla="*/ 0 w 1005229"/>
              <a:gd name="connsiteY1" fmla="*/ 2248 h 1781068"/>
              <a:gd name="connsiteX2" fmla="*/ 501667 w 1005229"/>
              <a:gd name="connsiteY2" fmla="*/ 0 h 1781068"/>
              <a:gd name="connsiteX3" fmla="*/ 1005229 w 1005229"/>
              <a:gd name="connsiteY3" fmla="*/ 887855 h 1781068"/>
              <a:gd name="connsiteX4" fmla="*/ 510424 w 1005229"/>
              <a:gd name="connsiteY4" fmla="*/ 1778956 h 17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229" h="1781068">
                <a:moveTo>
                  <a:pt x="0" y="1781068"/>
                </a:moveTo>
                <a:lnTo>
                  <a:pt x="0" y="2248"/>
                </a:lnTo>
                <a:lnTo>
                  <a:pt x="501667" y="0"/>
                </a:lnTo>
                <a:lnTo>
                  <a:pt x="1005229" y="887855"/>
                </a:lnTo>
                <a:lnTo>
                  <a:pt x="510424" y="1778956"/>
                </a:lnTo>
                <a:close/>
              </a:path>
            </a:pathLst>
          </a:custGeom>
          <a:solidFill>
            <a:srgbClr val="36A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Forma libre 7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80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1" y="908653"/>
            <a:ext cx="12234682" cy="184501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12192000" cy="90865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2"/>
          </p:nvPr>
        </p:nvSpPr>
        <p:spPr>
          <a:xfrm>
            <a:off x="-571500" y="908652"/>
            <a:ext cx="3892599" cy="3791624"/>
          </a:xfrm>
          <a:custGeom>
            <a:avLst/>
            <a:gdLst>
              <a:gd name="connsiteX0" fmla="*/ 557629 w 3892599"/>
              <a:gd name="connsiteY0" fmla="*/ 0 h 3791624"/>
              <a:gd name="connsiteX1" fmla="*/ 2944693 w 3892599"/>
              <a:gd name="connsiteY1" fmla="*/ 0 h 3791624"/>
              <a:gd name="connsiteX2" fmla="*/ 3892599 w 3892599"/>
              <a:gd name="connsiteY2" fmla="*/ 1895812 h 3791624"/>
              <a:gd name="connsiteX3" fmla="*/ 2944693 w 3892599"/>
              <a:gd name="connsiteY3" fmla="*/ 3791624 h 3791624"/>
              <a:gd name="connsiteX4" fmla="*/ 557629 w 3892599"/>
              <a:gd name="connsiteY4" fmla="*/ 3791624 h 3791624"/>
              <a:gd name="connsiteX5" fmla="*/ 0 w 3892599"/>
              <a:gd name="connsiteY5" fmla="*/ 2676367 h 3791624"/>
              <a:gd name="connsiteX6" fmla="*/ 0 w 3892599"/>
              <a:gd name="connsiteY6" fmla="*/ 1115257 h 379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2599" h="3791624">
                <a:moveTo>
                  <a:pt x="557629" y="0"/>
                </a:moveTo>
                <a:lnTo>
                  <a:pt x="2944693" y="0"/>
                </a:lnTo>
                <a:lnTo>
                  <a:pt x="3892599" y="1895812"/>
                </a:lnTo>
                <a:lnTo>
                  <a:pt x="2944693" y="3791624"/>
                </a:lnTo>
                <a:lnTo>
                  <a:pt x="557629" y="3791624"/>
                </a:lnTo>
                <a:lnTo>
                  <a:pt x="0" y="2676367"/>
                </a:lnTo>
                <a:lnTo>
                  <a:pt x="0" y="1115257"/>
                </a:ln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401" y="16217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0" name="Conector recto 9"/>
          <p:cNvCxnSpPr>
            <a:stCxn id="19" idx="1"/>
            <a:endCxn id="19" idx="2"/>
          </p:cNvCxnSpPr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Forma libre 2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orma libre 3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194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101" y="3940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 11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672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 11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libre 14"/>
          <p:cNvSpPr/>
          <p:nvPr userDrawn="1"/>
        </p:nvSpPr>
        <p:spPr>
          <a:xfrm>
            <a:off x="796707" y="322358"/>
            <a:ext cx="10988842" cy="867693"/>
          </a:xfrm>
          <a:custGeom>
            <a:avLst/>
            <a:gdLst>
              <a:gd name="connsiteX0" fmla="*/ 42959 w 10988842"/>
              <a:gd name="connsiteY0" fmla="*/ 0 h 867693"/>
              <a:gd name="connsiteX1" fmla="*/ 10988842 w 10988842"/>
              <a:gd name="connsiteY1" fmla="*/ 0 h 867693"/>
              <a:gd name="connsiteX2" fmla="*/ 10988842 w 10988842"/>
              <a:gd name="connsiteY2" fmla="*/ 867693 h 867693"/>
              <a:gd name="connsiteX3" fmla="*/ 0 w 10988842"/>
              <a:gd name="connsiteY3" fmla="*/ 867693 h 867693"/>
              <a:gd name="connsiteX4" fmla="*/ 0 w 10988842"/>
              <a:gd name="connsiteY4" fmla="*/ 867692 h 867693"/>
              <a:gd name="connsiteX5" fmla="*/ 42959 w 10988842"/>
              <a:gd name="connsiteY5" fmla="*/ 867692 h 867693"/>
              <a:gd name="connsiteX6" fmla="*/ 259882 w 10988842"/>
              <a:gd name="connsiteY6" fmla="*/ 433846 h 86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8842" h="867693">
                <a:moveTo>
                  <a:pt x="42959" y="0"/>
                </a:moveTo>
                <a:lnTo>
                  <a:pt x="10988842" y="0"/>
                </a:lnTo>
                <a:lnTo>
                  <a:pt x="10988842" y="867693"/>
                </a:lnTo>
                <a:lnTo>
                  <a:pt x="0" y="867693"/>
                </a:lnTo>
                <a:lnTo>
                  <a:pt x="0" y="867692"/>
                </a:lnTo>
                <a:lnTo>
                  <a:pt x="42959" y="867692"/>
                </a:lnTo>
                <a:lnTo>
                  <a:pt x="259882" y="4338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99" y="375041"/>
            <a:ext cx="857290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orma libre 15"/>
          <p:cNvSpPr/>
          <p:nvPr userDrawn="1"/>
        </p:nvSpPr>
        <p:spPr>
          <a:xfrm rot="10800000">
            <a:off x="11451556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858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2" y="3004967"/>
            <a:ext cx="12234682" cy="362012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-42682" y="-36950"/>
            <a:ext cx="12234682" cy="3040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Hexágono 8"/>
          <p:cNvSpPr/>
          <p:nvPr userDrawn="1"/>
        </p:nvSpPr>
        <p:spPr>
          <a:xfrm>
            <a:off x="0" y="3174986"/>
            <a:ext cx="3077171" cy="272931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orma libre 2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150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=""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828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="" xmlns:a16="http://schemas.microsoft.com/office/drawing/2014/main" id="{058E39B0-1454-4134-BAFA-EFD5F919AD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62362" y="475480"/>
            <a:ext cx="5062033" cy="6028680"/>
          </a:xfrm>
          <a:custGeom>
            <a:avLst/>
            <a:gdLst>
              <a:gd name="connsiteX0" fmla="*/ 3972029 w 5062033"/>
              <a:gd name="connsiteY0" fmla="*/ 4770016 h 6028680"/>
              <a:gd name="connsiteX1" fmla="*/ 4698698 w 5062033"/>
              <a:gd name="connsiteY1" fmla="*/ 4770016 h 6028680"/>
              <a:gd name="connsiteX2" fmla="*/ 5062033 w 5062033"/>
              <a:gd name="connsiteY2" fmla="*/ 5399312 h 6028680"/>
              <a:gd name="connsiteX3" fmla="*/ 4698698 w 5062033"/>
              <a:gd name="connsiteY3" fmla="*/ 6028680 h 6028680"/>
              <a:gd name="connsiteX4" fmla="*/ 3972029 w 5062033"/>
              <a:gd name="connsiteY4" fmla="*/ 6028680 h 6028680"/>
              <a:gd name="connsiteX5" fmla="*/ 3608694 w 5062033"/>
              <a:gd name="connsiteY5" fmla="*/ 5399312 h 6028680"/>
              <a:gd name="connsiteX6" fmla="*/ 2802943 w 5062033"/>
              <a:gd name="connsiteY6" fmla="*/ 4126692 h 6028680"/>
              <a:gd name="connsiteX7" fmla="*/ 3529612 w 5062033"/>
              <a:gd name="connsiteY7" fmla="*/ 4126692 h 6028680"/>
              <a:gd name="connsiteX8" fmla="*/ 3892947 w 5062033"/>
              <a:gd name="connsiteY8" fmla="*/ 4755987 h 6028680"/>
              <a:gd name="connsiteX9" fmla="*/ 3529612 w 5062033"/>
              <a:gd name="connsiteY9" fmla="*/ 5385356 h 6028680"/>
              <a:gd name="connsiteX10" fmla="*/ 2802943 w 5062033"/>
              <a:gd name="connsiteY10" fmla="*/ 5385356 h 6028680"/>
              <a:gd name="connsiteX11" fmla="*/ 2439608 w 5062033"/>
              <a:gd name="connsiteY11" fmla="*/ 4755987 h 6028680"/>
              <a:gd name="connsiteX12" fmla="*/ 2738045 w 5062033"/>
              <a:gd name="connsiteY12" fmla="*/ 2750240 h 6028680"/>
              <a:gd name="connsiteX13" fmla="*/ 3464714 w 5062033"/>
              <a:gd name="connsiteY13" fmla="*/ 2750240 h 6028680"/>
              <a:gd name="connsiteX14" fmla="*/ 3828049 w 5062033"/>
              <a:gd name="connsiteY14" fmla="*/ 3379535 h 6028680"/>
              <a:gd name="connsiteX15" fmla="*/ 3464714 w 5062033"/>
              <a:gd name="connsiteY15" fmla="*/ 4008904 h 6028680"/>
              <a:gd name="connsiteX16" fmla="*/ 2738045 w 5062033"/>
              <a:gd name="connsiteY16" fmla="*/ 4008904 h 6028680"/>
              <a:gd name="connsiteX17" fmla="*/ 2374710 w 5062033"/>
              <a:gd name="connsiteY17" fmla="*/ 3379535 h 6028680"/>
              <a:gd name="connsiteX18" fmla="*/ 1550690 w 5062033"/>
              <a:gd name="connsiteY18" fmla="*/ 2071703 h 6028680"/>
              <a:gd name="connsiteX19" fmla="*/ 2277360 w 5062033"/>
              <a:gd name="connsiteY19" fmla="*/ 2071703 h 6028680"/>
              <a:gd name="connsiteX20" fmla="*/ 2640694 w 5062033"/>
              <a:gd name="connsiteY20" fmla="*/ 2700998 h 6028680"/>
              <a:gd name="connsiteX21" fmla="*/ 2277360 w 5062033"/>
              <a:gd name="connsiteY21" fmla="*/ 3330367 h 6028680"/>
              <a:gd name="connsiteX22" fmla="*/ 1550690 w 5062033"/>
              <a:gd name="connsiteY22" fmla="*/ 3330367 h 6028680"/>
              <a:gd name="connsiteX23" fmla="*/ 1187355 w 5062033"/>
              <a:gd name="connsiteY23" fmla="*/ 2700998 h 6028680"/>
              <a:gd name="connsiteX24" fmla="*/ 3925400 w 5062033"/>
              <a:gd name="connsiteY24" fmla="*/ 2037585 h 6028680"/>
              <a:gd name="connsiteX25" fmla="*/ 4652070 w 5062033"/>
              <a:gd name="connsiteY25" fmla="*/ 2037585 h 6028680"/>
              <a:gd name="connsiteX26" fmla="*/ 5015404 w 5062033"/>
              <a:gd name="connsiteY26" fmla="*/ 2666880 h 6028680"/>
              <a:gd name="connsiteX27" fmla="*/ 4652070 w 5062033"/>
              <a:gd name="connsiteY27" fmla="*/ 3296249 h 6028680"/>
              <a:gd name="connsiteX28" fmla="*/ 3925400 w 5062033"/>
              <a:gd name="connsiteY28" fmla="*/ 3296249 h 6028680"/>
              <a:gd name="connsiteX29" fmla="*/ 3562065 w 5062033"/>
              <a:gd name="connsiteY29" fmla="*/ 2666880 h 6028680"/>
              <a:gd name="connsiteX30" fmla="*/ 363335 w 5062033"/>
              <a:gd name="connsiteY30" fmla="*/ 1425311 h 6028680"/>
              <a:gd name="connsiteX31" fmla="*/ 1090004 w 5062033"/>
              <a:gd name="connsiteY31" fmla="*/ 1425311 h 6028680"/>
              <a:gd name="connsiteX32" fmla="*/ 1453339 w 5062033"/>
              <a:gd name="connsiteY32" fmla="*/ 2054606 h 6028680"/>
              <a:gd name="connsiteX33" fmla="*/ 1090004 w 5062033"/>
              <a:gd name="connsiteY33" fmla="*/ 2683975 h 6028680"/>
              <a:gd name="connsiteX34" fmla="*/ 363335 w 5062033"/>
              <a:gd name="connsiteY34" fmla="*/ 2683975 h 6028680"/>
              <a:gd name="connsiteX35" fmla="*/ 0 w 5062033"/>
              <a:gd name="connsiteY35" fmla="*/ 2054606 h 6028680"/>
              <a:gd name="connsiteX36" fmla="*/ 2738045 w 5062033"/>
              <a:gd name="connsiteY36" fmla="*/ 1359049 h 6028680"/>
              <a:gd name="connsiteX37" fmla="*/ 3464714 w 5062033"/>
              <a:gd name="connsiteY37" fmla="*/ 1359049 h 6028680"/>
              <a:gd name="connsiteX38" fmla="*/ 3828049 w 5062033"/>
              <a:gd name="connsiteY38" fmla="*/ 1988343 h 6028680"/>
              <a:gd name="connsiteX39" fmla="*/ 3464714 w 5062033"/>
              <a:gd name="connsiteY39" fmla="*/ 2617712 h 6028680"/>
              <a:gd name="connsiteX40" fmla="*/ 2738045 w 5062033"/>
              <a:gd name="connsiteY40" fmla="*/ 2617712 h 6028680"/>
              <a:gd name="connsiteX41" fmla="*/ 2374710 w 5062033"/>
              <a:gd name="connsiteY41" fmla="*/ 1988343 h 6028680"/>
              <a:gd name="connsiteX42" fmla="*/ 1550690 w 5062033"/>
              <a:gd name="connsiteY42" fmla="*/ 712656 h 6028680"/>
              <a:gd name="connsiteX43" fmla="*/ 2277360 w 5062033"/>
              <a:gd name="connsiteY43" fmla="*/ 712656 h 6028680"/>
              <a:gd name="connsiteX44" fmla="*/ 2640694 w 5062033"/>
              <a:gd name="connsiteY44" fmla="*/ 1341952 h 6028680"/>
              <a:gd name="connsiteX45" fmla="*/ 2277360 w 5062033"/>
              <a:gd name="connsiteY45" fmla="*/ 1971320 h 6028680"/>
              <a:gd name="connsiteX46" fmla="*/ 1550690 w 5062033"/>
              <a:gd name="connsiteY46" fmla="*/ 1971320 h 6028680"/>
              <a:gd name="connsiteX47" fmla="*/ 1187355 w 5062033"/>
              <a:gd name="connsiteY47" fmla="*/ 1341952 h 6028680"/>
              <a:gd name="connsiteX48" fmla="*/ 3925399 w 5062033"/>
              <a:gd name="connsiteY48" fmla="*/ 695598 h 6028680"/>
              <a:gd name="connsiteX49" fmla="*/ 4652068 w 5062033"/>
              <a:gd name="connsiteY49" fmla="*/ 695598 h 6028680"/>
              <a:gd name="connsiteX50" fmla="*/ 5015403 w 5062033"/>
              <a:gd name="connsiteY50" fmla="*/ 1324894 h 6028680"/>
              <a:gd name="connsiteX51" fmla="*/ 4652068 w 5062033"/>
              <a:gd name="connsiteY51" fmla="*/ 1954262 h 6028680"/>
              <a:gd name="connsiteX52" fmla="*/ 3925399 w 5062033"/>
              <a:gd name="connsiteY52" fmla="*/ 1954262 h 6028680"/>
              <a:gd name="connsiteX53" fmla="*/ 3562064 w 5062033"/>
              <a:gd name="connsiteY53" fmla="*/ 1324894 h 6028680"/>
              <a:gd name="connsiteX54" fmla="*/ 363335 w 5062033"/>
              <a:gd name="connsiteY54" fmla="*/ 0 h 6028680"/>
              <a:gd name="connsiteX55" fmla="*/ 1090004 w 5062033"/>
              <a:gd name="connsiteY55" fmla="*/ 0 h 6028680"/>
              <a:gd name="connsiteX56" fmla="*/ 1453339 w 5062033"/>
              <a:gd name="connsiteY56" fmla="*/ 629296 h 6028680"/>
              <a:gd name="connsiteX57" fmla="*/ 1090004 w 5062033"/>
              <a:gd name="connsiteY57" fmla="*/ 1258664 h 6028680"/>
              <a:gd name="connsiteX58" fmla="*/ 363335 w 5062033"/>
              <a:gd name="connsiteY58" fmla="*/ 1258664 h 6028680"/>
              <a:gd name="connsiteX59" fmla="*/ 0 w 5062033"/>
              <a:gd name="connsiteY59" fmla="*/ 629296 h 60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62033" h="6028680">
                <a:moveTo>
                  <a:pt x="3972029" y="4770016"/>
                </a:moveTo>
                <a:lnTo>
                  <a:pt x="4698698" y="4770016"/>
                </a:lnTo>
                <a:lnTo>
                  <a:pt x="5062033" y="5399312"/>
                </a:lnTo>
                <a:lnTo>
                  <a:pt x="4698698" y="6028680"/>
                </a:lnTo>
                <a:lnTo>
                  <a:pt x="3972029" y="6028680"/>
                </a:lnTo>
                <a:lnTo>
                  <a:pt x="3608694" y="5399312"/>
                </a:lnTo>
                <a:close/>
                <a:moveTo>
                  <a:pt x="2802943" y="4126692"/>
                </a:moveTo>
                <a:lnTo>
                  <a:pt x="3529612" y="4126692"/>
                </a:lnTo>
                <a:lnTo>
                  <a:pt x="3892947" y="4755987"/>
                </a:lnTo>
                <a:lnTo>
                  <a:pt x="3529612" y="5385356"/>
                </a:lnTo>
                <a:lnTo>
                  <a:pt x="2802943" y="5385356"/>
                </a:lnTo>
                <a:lnTo>
                  <a:pt x="2439608" y="4755987"/>
                </a:lnTo>
                <a:close/>
                <a:moveTo>
                  <a:pt x="2738045" y="2750240"/>
                </a:moveTo>
                <a:lnTo>
                  <a:pt x="3464714" y="2750240"/>
                </a:lnTo>
                <a:lnTo>
                  <a:pt x="3828049" y="3379535"/>
                </a:lnTo>
                <a:lnTo>
                  <a:pt x="3464714" y="4008904"/>
                </a:lnTo>
                <a:lnTo>
                  <a:pt x="2738045" y="4008904"/>
                </a:lnTo>
                <a:lnTo>
                  <a:pt x="2374710" y="3379535"/>
                </a:lnTo>
                <a:close/>
                <a:moveTo>
                  <a:pt x="1550690" y="2071703"/>
                </a:moveTo>
                <a:lnTo>
                  <a:pt x="2277360" y="2071703"/>
                </a:lnTo>
                <a:lnTo>
                  <a:pt x="2640694" y="2700998"/>
                </a:lnTo>
                <a:lnTo>
                  <a:pt x="2277360" y="3330367"/>
                </a:lnTo>
                <a:lnTo>
                  <a:pt x="1550690" y="3330367"/>
                </a:lnTo>
                <a:lnTo>
                  <a:pt x="1187355" y="2700998"/>
                </a:lnTo>
                <a:close/>
                <a:moveTo>
                  <a:pt x="3925400" y="2037585"/>
                </a:moveTo>
                <a:lnTo>
                  <a:pt x="4652070" y="2037585"/>
                </a:lnTo>
                <a:lnTo>
                  <a:pt x="5015404" y="2666880"/>
                </a:lnTo>
                <a:lnTo>
                  <a:pt x="4652070" y="3296249"/>
                </a:lnTo>
                <a:lnTo>
                  <a:pt x="3925400" y="3296249"/>
                </a:lnTo>
                <a:lnTo>
                  <a:pt x="3562065" y="2666880"/>
                </a:lnTo>
                <a:close/>
                <a:moveTo>
                  <a:pt x="363335" y="1425311"/>
                </a:moveTo>
                <a:lnTo>
                  <a:pt x="1090004" y="1425311"/>
                </a:lnTo>
                <a:lnTo>
                  <a:pt x="1453339" y="2054606"/>
                </a:lnTo>
                <a:lnTo>
                  <a:pt x="1090004" y="2683975"/>
                </a:lnTo>
                <a:lnTo>
                  <a:pt x="363335" y="2683975"/>
                </a:lnTo>
                <a:lnTo>
                  <a:pt x="0" y="2054606"/>
                </a:lnTo>
                <a:close/>
                <a:moveTo>
                  <a:pt x="2738045" y="1359049"/>
                </a:moveTo>
                <a:lnTo>
                  <a:pt x="3464714" y="1359049"/>
                </a:lnTo>
                <a:lnTo>
                  <a:pt x="3828049" y="1988343"/>
                </a:lnTo>
                <a:lnTo>
                  <a:pt x="3464714" y="2617712"/>
                </a:lnTo>
                <a:lnTo>
                  <a:pt x="2738045" y="2617712"/>
                </a:lnTo>
                <a:lnTo>
                  <a:pt x="2374710" y="1988343"/>
                </a:lnTo>
                <a:close/>
                <a:moveTo>
                  <a:pt x="1550690" y="712656"/>
                </a:moveTo>
                <a:lnTo>
                  <a:pt x="2277360" y="712656"/>
                </a:lnTo>
                <a:lnTo>
                  <a:pt x="2640694" y="1341952"/>
                </a:lnTo>
                <a:lnTo>
                  <a:pt x="2277360" y="1971320"/>
                </a:lnTo>
                <a:lnTo>
                  <a:pt x="1550690" y="1971320"/>
                </a:lnTo>
                <a:lnTo>
                  <a:pt x="1187355" y="1341952"/>
                </a:lnTo>
                <a:close/>
                <a:moveTo>
                  <a:pt x="3925399" y="695598"/>
                </a:moveTo>
                <a:lnTo>
                  <a:pt x="4652068" y="695598"/>
                </a:lnTo>
                <a:lnTo>
                  <a:pt x="5015403" y="1324894"/>
                </a:lnTo>
                <a:lnTo>
                  <a:pt x="4652068" y="1954262"/>
                </a:lnTo>
                <a:lnTo>
                  <a:pt x="3925399" y="1954262"/>
                </a:lnTo>
                <a:lnTo>
                  <a:pt x="3562064" y="1324894"/>
                </a:lnTo>
                <a:close/>
                <a:moveTo>
                  <a:pt x="363335" y="0"/>
                </a:moveTo>
                <a:lnTo>
                  <a:pt x="1090004" y="0"/>
                </a:lnTo>
                <a:lnTo>
                  <a:pt x="1453339" y="629296"/>
                </a:lnTo>
                <a:lnTo>
                  <a:pt x="1090004" y="1258664"/>
                </a:lnTo>
                <a:lnTo>
                  <a:pt x="363335" y="1258664"/>
                </a:lnTo>
                <a:lnTo>
                  <a:pt x="0" y="6292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6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F490FE18-4F4D-4C21-BC8F-FAFBCABF38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2887" y="-2305015"/>
            <a:ext cx="10758626" cy="10749035"/>
          </a:xfrm>
          <a:custGeom>
            <a:avLst/>
            <a:gdLst>
              <a:gd name="connsiteX0" fmla="*/ 1494270 w 10758626"/>
              <a:gd name="connsiteY0" fmla="*/ 5572589 h 10749035"/>
              <a:gd name="connsiteX1" fmla="*/ 4482807 w 10758626"/>
              <a:gd name="connsiteY1" fmla="*/ 5572589 h 10749035"/>
              <a:gd name="connsiteX2" fmla="*/ 5977075 w 10758626"/>
              <a:gd name="connsiteY2" fmla="*/ 8160662 h 10749035"/>
              <a:gd name="connsiteX3" fmla="*/ 4482807 w 10758626"/>
              <a:gd name="connsiteY3" fmla="*/ 10749035 h 10749035"/>
              <a:gd name="connsiteX4" fmla="*/ 1494270 w 10758626"/>
              <a:gd name="connsiteY4" fmla="*/ 10749035 h 10749035"/>
              <a:gd name="connsiteX5" fmla="*/ 0 w 10758626"/>
              <a:gd name="connsiteY5" fmla="*/ 8160662 h 10749035"/>
              <a:gd name="connsiteX6" fmla="*/ 6275821 w 10758626"/>
              <a:gd name="connsiteY6" fmla="*/ 2779026 h 10749035"/>
              <a:gd name="connsiteX7" fmla="*/ 9264359 w 10758626"/>
              <a:gd name="connsiteY7" fmla="*/ 2779026 h 10749035"/>
              <a:gd name="connsiteX8" fmla="*/ 10758626 w 10758626"/>
              <a:gd name="connsiteY8" fmla="*/ 5367100 h 10749035"/>
              <a:gd name="connsiteX9" fmla="*/ 9264359 w 10758626"/>
              <a:gd name="connsiteY9" fmla="*/ 7955472 h 10749035"/>
              <a:gd name="connsiteX10" fmla="*/ 6275821 w 10758626"/>
              <a:gd name="connsiteY10" fmla="*/ 7955472 h 10749035"/>
              <a:gd name="connsiteX11" fmla="*/ 4781551 w 10758626"/>
              <a:gd name="connsiteY11" fmla="*/ 5367100 h 10749035"/>
              <a:gd name="connsiteX12" fmla="*/ 1494271 w 10758626"/>
              <a:gd name="connsiteY12" fmla="*/ 0 h 10749035"/>
              <a:gd name="connsiteX13" fmla="*/ 4482809 w 10758626"/>
              <a:gd name="connsiteY13" fmla="*/ 0 h 10749035"/>
              <a:gd name="connsiteX14" fmla="*/ 5977076 w 10758626"/>
              <a:gd name="connsiteY14" fmla="*/ 2588074 h 10749035"/>
              <a:gd name="connsiteX15" fmla="*/ 4482809 w 10758626"/>
              <a:gd name="connsiteY15" fmla="*/ 5176446 h 10749035"/>
              <a:gd name="connsiteX16" fmla="*/ 1494271 w 10758626"/>
              <a:gd name="connsiteY16" fmla="*/ 5176446 h 10749035"/>
              <a:gd name="connsiteX17" fmla="*/ 1 w 10758626"/>
              <a:gd name="connsiteY17" fmla="*/ 2588074 h 1074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8626" h="10749035">
                <a:moveTo>
                  <a:pt x="1494270" y="5572589"/>
                </a:moveTo>
                <a:lnTo>
                  <a:pt x="4482807" y="5572589"/>
                </a:lnTo>
                <a:lnTo>
                  <a:pt x="5977075" y="8160662"/>
                </a:lnTo>
                <a:lnTo>
                  <a:pt x="4482807" y="10749035"/>
                </a:lnTo>
                <a:lnTo>
                  <a:pt x="1494270" y="10749035"/>
                </a:lnTo>
                <a:lnTo>
                  <a:pt x="0" y="8160662"/>
                </a:lnTo>
                <a:close/>
                <a:moveTo>
                  <a:pt x="6275821" y="2779026"/>
                </a:moveTo>
                <a:lnTo>
                  <a:pt x="9264359" y="2779026"/>
                </a:lnTo>
                <a:lnTo>
                  <a:pt x="10758626" y="5367100"/>
                </a:lnTo>
                <a:lnTo>
                  <a:pt x="9264359" y="7955472"/>
                </a:lnTo>
                <a:lnTo>
                  <a:pt x="6275821" y="7955472"/>
                </a:lnTo>
                <a:lnTo>
                  <a:pt x="4781551" y="5367100"/>
                </a:lnTo>
                <a:close/>
                <a:moveTo>
                  <a:pt x="1494271" y="0"/>
                </a:moveTo>
                <a:lnTo>
                  <a:pt x="4482809" y="0"/>
                </a:lnTo>
                <a:lnTo>
                  <a:pt x="5977076" y="2588074"/>
                </a:lnTo>
                <a:lnTo>
                  <a:pt x="4482809" y="5176446"/>
                </a:lnTo>
                <a:lnTo>
                  <a:pt x="1494271" y="5176446"/>
                </a:lnTo>
                <a:lnTo>
                  <a:pt x="1" y="2588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4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7DD0EA18-BEDE-40D9-A204-1E8A8E43A8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711" y="1482973"/>
            <a:ext cx="6017378" cy="3892053"/>
          </a:xfrm>
          <a:custGeom>
            <a:avLst/>
            <a:gdLst>
              <a:gd name="connsiteX0" fmla="*/ 4503441 w 6017378"/>
              <a:gd name="connsiteY0" fmla="*/ 2143858 h 3892053"/>
              <a:gd name="connsiteX1" fmla="*/ 5512733 w 6017378"/>
              <a:gd name="connsiteY1" fmla="*/ 2143858 h 3892053"/>
              <a:gd name="connsiteX2" fmla="*/ 6017378 w 6017378"/>
              <a:gd name="connsiteY2" fmla="*/ 3017905 h 3892053"/>
              <a:gd name="connsiteX3" fmla="*/ 5512733 w 6017378"/>
              <a:gd name="connsiteY3" fmla="*/ 3892053 h 3892053"/>
              <a:gd name="connsiteX4" fmla="*/ 4503441 w 6017378"/>
              <a:gd name="connsiteY4" fmla="*/ 3892053 h 3892053"/>
              <a:gd name="connsiteX5" fmla="*/ 3998794 w 6017378"/>
              <a:gd name="connsiteY5" fmla="*/ 3017905 h 3892053"/>
              <a:gd name="connsiteX6" fmla="*/ 504647 w 6017378"/>
              <a:gd name="connsiteY6" fmla="*/ 1951467 h 3892053"/>
              <a:gd name="connsiteX7" fmla="*/ 1513939 w 6017378"/>
              <a:gd name="connsiteY7" fmla="*/ 1951467 h 3892053"/>
              <a:gd name="connsiteX8" fmla="*/ 2018584 w 6017378"/>
              <a:gd name="connsiteY8" fmla="*/ 2825514 h 3892053"/>
              <a:gd name="connsiteX9" fmla="*/ 1513939 w 6017378"/>
              <a:gd name="connsiteY9" fmla="*/ 3699662 h 3892053"/>
              <a:gd name="connsiteX10" fmla="*/ 504647 w 6017378"/>
              <a:gd name="connsiteY10" fmla="*/ 3699662 h 3892053"/>
              <a:gd name="connsiteX11" fmla="*/ 0 w 6017378"/>
              <a:gd name="connsiteY11" fmla="*/ 2825514 h 3892053"/>
              <a:gd name="connsiteX12" fmla="*/ 2475785 w 6017378"/>
              <a:gd name="connsiteY12" fmla="*/ 642208 h 3892053"/>
              <a:gd name="connsiteX13" fmla="*/ 3847385 w 6017378"/>
              <a:gd name="connsiteY13" fmla="*/ 642208 h 3892053"/>
              <a:gd name="connsiteX14" fmla="*/ 4533184 w 6017378"/>
              <a:gd name="connsiteY14" fmla="*/ 1830013 h 3892053"/>
              <a:gd name="connsiteX15" fmla="*/ 3847385 w 6017378"/>
              <a:gd name="connsiteY15" fmla="*/ 3017956 h 3892053"/>
              <a:gd name="connsiteX16" fmla="*/ 2475785 w 6017378"/>
              <a:gd name="connsiteY16" fmla="*/ 3017956 h 3892053"/>
              <a:gd name="connsiteX17" fmla="*/ 1789985 w 6017378"/>
              <a:gd name="connsiteY17" fmla="*/ 1830013 h 3892053"/>
              <a:gd name="connsiteX18" fmla="*/ 504647 w 6017378"/>
              <a:gd name="connsiteY18" fmla="*/ 0 h 3892053"/>
              <a:gd name="connsiteX19" fmla="*/ 1513939 w 6017378"/>
              <a:gd name="connsiteY19" fmla="*/ 0 h 3892053"/>
              <a:gd name="connsiteX20" fmla="*/ 2018584 w 6017378"/>
              <a:gd name="connsiteY20" fmla="*/ 874047 h 3892053"/>
              <a:gd name="connsiteX21" fmla="*/ 1513939 w 6017378"/>
              <a:gd name="connsiteY21" fmla="*/ 1748195 h 3892053"/>
              <a:gd name="connsiteX22" fmla="*/ 504647 w 6017378"/>
              <a:gd name="connsiteY22" fmla="*/ 1748195 h 3892053"/>
              <a:gd name="connsiteX23" fmla="*/ 0 w 6017378"/>
              <a:gd name="connsiteY23" fmla="*/ 874047 h 389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17378" h="3892053">
                <a:moveTo>
                  <a:pt x="4503441" y="2143858"/>
                </a:moveTo>
                <a:lnTo>
                  <a:pt x="5512733" y="2143858"/>
                </a:lnTo>
                <a:lnTo>
                  <a:pt x="6017378" y="3017905"/>
                </a:lnTo>
                <a:lnTo>
                  <a:pt x="5512733" y="3892053"/>
                </a:lnTo>
                <a:lnTo>
                  <a:pt x="4503441" y="3892053"/>
                </a:lnTo>
                <a:lnTo>
                  <a:pt x="3998794" y="3017905"/>
                </a:lnTo>
                <a:close/>
                <a:moveTo>
                  <a:pt x="504647" y="1951467"/>
                </a:moveTo>
                <a:lnTo>
                  <a:pt x="1513939" y="1951467"/>
                </a:lnTo>
                <a:lnTo>
                  <a:pt x="2018584" y="2825514"/>
                </a:lnTo>
                <a:lnTo>
                  <a:pt x="1513939" y="3699662"/>
                </a:lnTo>
                <a:lnTo>
                  <a:pt x="504647" y="3699662"/>
                </a:lnTo>
                <a:lnTo>
                  <a:pt x="0" y="2825514"/>
                </a:lnTo>
                <a:close/>
                <a:moveTo>
                  <a:pt x="2475785" y="642208"/>
                </a:moveTo>
                <a:lnTo>
                  <a:pt x="3847385" y="642208"/>
                </a:lnTo>
                <a:lnTo>
                  <a:pt x="4533184" y="1830013"/>
                </a:lnTo>
                <a:lnTo>
                  <a:pt x="3847385" y="3017956"/>
                </a:lnTo>
                <a:lnTo>
                  <a:pt x="2475785" y="3017956"/>
                </a:lnTo>
                <a:lnTo>
                  <a:pt x="1789985" y="1830013"/>
                </a:lnTo>
                <a:close/>
                <a:moveTo>
                  <a:pt x="504647" y="0"/>
                </a:moveTo>
                <a:lnTo>
                  <a:pt x="1513939" y="0"/>
                </a:lnTo>
                <a:lnTo>
                  <a:pt x="2018584" y="874047"/>
                </a:lnTo>
                <a:lnTo>
                  <a:pt x="1513939" y="1748195"/>
                </a:lnTo>
                <a:lnTo>
                  <a:pt x="504647" y="1748195"/>
                </a:lnTo>
                <a:lnTo>
                  <a:pt x="0" y="874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19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 6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orma libre 8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>
            <a:extLst>
              <a:ext uri="{FF2B5EF4-FFF2-40B4-BE49-F238E27FC236}">
                <a16:creationId xmlns="" xmlns:a16="http://schemas.microsoft.com/office/drawing/2014/main" id="{D19EFCBF-A2C7-476B-B91E-10985B68D21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4768" y="323602"/>
            <a:ext cx="3168114" cy="5483412"/>
          </a:xfrm>
          <a:custGeom>
            <a:avLst/>
            <a:gdLst>
              <a:gd name="connsiteX0" fmla="*/ 2272590 w 3168114"/>
              <a:gd name="connsiteY0" fmla="*/ 4449321 h 5483412"/>
              <a:gd name="connsiteX1" fmla="*/ 2869606 w 3168114"/>
              <a:gd name="connsiteY1" fmla="*/ 4449321 h 5483412"/>
              <a:gd name="connsiteX2" fmla="*/ 3168114 w 3168114"/>
              <a:gd name="connsiteY2" fmla="*/ 4966337 h 5483412"/>
              <a:gd name="connsiteX3" fmla="*/ 2869606 w 3168114"/>
              <a:gd name="connsiteY3" fmla="*/ 5483412 h 5483412"/>
              <a:gd name="connsiteX4" fmla="*/ 2272590 w 3168114"/>
              <a:gd name="connsiteY4" fmla="*/ 5483412 h 5483412"/>
              <a:gd name="connsiteX5" fmla="*/ 1974082 w 3168114"/>
              <a:gd name="connsiteY5" fmla="*/ 4966337 h 5483412"/>
              <a:gd name="connsiteX6" fmla="*/ 1299197 w 3168114"/>
              <a:gd name="connsiteY6" fmla="*/ 3899988 h 5483412"/>
              <a:gd name="connsiteX7" fmla="*/ 1896213 w 3168114"/>
              <a:gd name="connsiteY7" fmla="*/ 3899988 h 5483412"/>
              <a:gd name="connsiteX8" fmla="*/ 2194721 w 3168114"/>
              <a:gd name="connsiteY8" fmla="*/ 4417003 h 5483412"/>
              <a:gd name="connsiteX9" fmla="*/ 1896213 w 3168114"/>
              <a:gd name="connsiteY9" fmla="*/ 4934079 h 5483412"/>
              <a:gd name="connsiteX10" fmla="*/ 1299197 w 3168114"/>
              <a:gd name="connsiteY10" fmla="*/ 4934079 h 5483412"/>
              <a:gd name="connsiteX11" fmla="*/ 1000689 w 3168114"/>
              <a:gd name="connsiteY11" fmla="*/ 4417003 h 5483412"/>
              <a:gd name="connsiteX12" fmla="*/ 312156 w 3168114"/>
              <a:gd name="connsiteY12" fmla="*/ 3308940 h 5483412"/>
              <a:gd name="connsiteX13" fmla="*/ 909172 w 3168114"/>
              <a:gd name="connsiteY13" fmla="*/ 3308940 h 5483412"/>
              <a:gd name="connsiteX14" fmla="*/ 1207680 w 3168114"/>
              <a:gd name="connsiteY14" fmla="*/ 3825955 h 5483412"/>
              <a:gd name="connsiteX15" fmla="*/ 909172 w 3168114"/>
              <a:gd name="connsiteY15" fmla="*/ 4343031 h 5483412"/>
              <a:gd name="connsiteX16" fmla="*/ 312156 w 3168114"/>
              <a:gd name="connsiteY16" fmla="*/ 4343031 h 5483412"/>
              <a:gd name="connsiteX17" fmla="*/ 13648 w 3168114"/>
              <a:gd name="connsiteY17" fmla="*/ 3825955 h 5483412"/>
              <a:gd name="connsiteX18" fmla="*/ 1299197 w 3168114"/>
              <a:gd name="connsiteY18" fmla="*/ 2766211 h 5483412"/>
              <a:gd name="connsiteX19" fmla="*/ 1896213 w 3168114"/>
              <a:gd name="connsiteY19" fmla="*/ 2766211 h 5483412"/>
              <a:gd name="connsiteX20" fmla="*/ 2194721 w 3168114"/>
              <a:gd name="connsiteY20" fmla="*/ 3283226 h 5483412"/>
              <a:gd name="connsiteX21" fmla="*/ 1896213 w 3168114"/>
              <a:gd name="connsiteY21" fmla="*/ 3800302 h 5483412"/>
              <a:gd name="connsiteX22" fmla="*/ 1299197 w 3168114"/>
              <a:gd name="connsiteY22" fmla="*/ 3800302 h 5483412"/>
              <a:gd name="connsiteX23" fmla="*/ 1000689 w 3168114"/>
              <a:gd name="connsiteY23" fmla="*/ 3283226 h 5483412"/>
              <a:gd name="connsiteX24" fmla="*/ 2249917 w 3168114"/>
              <a:gd name="connsiteY24" fmla="*/ 2202047 h 5483412"/>
              <a:gd name="connsiteX25" fmla="*/ 2846933 w 3168114"/>
              <a:gd name="connsiteY25" fmla="*/ 2202047 h 5483412"/>
              <a:gd name="connsiteX26" fmla="*/ 3145441 w 3168114"/>
              <a:gd name="connsiteY26" fmla="*/ 2719062 h 5483412"/>
              <a:gd name="connsiteX27" fmla="*/ 2846933 w 3168114"/>
              <a:gd name="connsiteY27" fmla="*/ 3236138 h 5483412"/>
              <a:gd name="connsiteX28" fmla="*/ 2249917 w 3168114"/>
              <a:gd name="connsiteY28" fmla="*/ 3236138 h 5483412"/>
              <a:gd name="connsiteX29" fmla="*/ 1951409 w 3168114"/>
              <a:gd name="connsiteY29" fmla="*/ 2719062 h 5483412"/>
              <a:gd name="connsiteX30" fmla="*/ 1276524 w 3168114"/>
              <a:gd name="connsiteY30" fmla="*/ 1655069 h 5483412"/>
              <a:gd name="connsiteX31" fmla="*/ 1873540 w 3168114"/>
              <a:gd name="connsiteY31" fmla="*/ 1655069 h 5483412"/>
              <a:gd name="connsiteX32" fmla="*/ 2172048 w 3168114"/>
              <a:gd name="connsiteY32" fmla="*/ 2172084 h 5483412"/>
              <a:gd name="connsiteX33" fmla="*/ 1873540 w 3168114"/>
              <a:gd name="connsiteY33" fmla="*/ 2689160 h 5483412"/>
              <a:gd name="connsiteX34" fmla="*/ 1276524 w 3168114"/>
              <a:gd name="connsiteY34" fmla="*/ 2689160 h 5483412"/>
              <a:gd name="connsiteX35" fmla="*/ 978016 w 3168114"/>
              <a:gd name="connsiteY35" fmla="*/ 2172084 h 5483412"/>
              <a:gd name="connsiteX36" fmla="*/ 2249917 w 3168114"/>
              <a:gd name="connsiteY36" fmla="*/ 1103379 h 5483412"/>
              <a:gd name="connsiteX37" fmla="*/ 2846933 w 3168114"/>
              <a:gd name="connsiteY37" fmla="*/ 1103379 h 5483412"/>
              <a:gd name="connsiteX38" fmla="*/ 3145441 w 3168114"/>
              <a:gd name="connsiteY38" fmla="*/ 1620395 h 5483412"/>
              <a:gd name="connsiteX39" fmla="*/ 2846933 w 3168114"/>
              <a:gd name="connsiteY39" fmla="*/ 2137470 h 5483412"/>
              <a:gd name="connsiteX40" fmla="*/ 2249917 w 3168114"/>
              <a:gd name="connsiteY40" fmla="*/ 2137470 h 5483412"/>
              <a:gd name="connsiteX41" fmla="*/ 1951409 w 3168114"/>
              <a:gd name="connsiteY41" fmla="*/ 1620395 h 5483412"/>
              <a:gd name="connsiteX42" fmla="*/ 298509 w 3168114"/>
              <a:gd name="connsiteY42" fmla="*/ 1103379 h 5483412"/>
              <a:gd name="connsiteX43" fmla="*/ 895524 w 3168114"/>
              <a:gd name="connsiteY43" fmla="*/ 1103379 h 5483412"/>
              <a:gd name="connsiteX44" fmla="*/ 1194032 w 3168114"/>
              <a:gd name="connsiteY44" fmla="*/ 1620395 h 5483412"/>
              <a:gd name="connsiteX45" fmla="*/ 895524 w 3168114"/>
              <a:gd name="connsiteY45" fmla="*/ 2137470 h 5483412"/>
              <a:gd name="connsiteX46" fmla="*/ 298509 w 3168114"/>
              <a:gd name="connsiteY46" fmla="*/ 2137470 h 5483412"/>
              <a:gd name="connsiteX47" fmla="*/ 0 w 3168114"/>
              <a:gd name="connsiteY47" fmla="*/ 1620395 h 5483412"/>
              <a:gd name="connsiteX48" fmla="*/ 1276524 w 3168114"/>
              <a:gd name="connsiteY48" fmla="*/ 551690 h 5483412"/>
              <a:gd name="connsiteX49" fmla="*/ 1873540 w 3168114"/>
              <a:gd name="connsiteY49" fmla="*/ 551690 h 5483412"/>
              <a:gd name="connsiteX50" fmla="*/ 2172048 w 3168114"/>
              <a:gd name="connsiteY50" fmla="*/ 1068705 h 5483412"/>
              <a:gd name="connsiteX51" fmla="*/ 1873540 w 3168114"/>
              <a:gd name="connsiteY51" fmla="*/ 1585781 h 5483412"/>
              <a:gd name="connsiteX52" fmla="*/ 1276524 w 3168114"/>
              <a:gd name="connsiteY52" fmla="*/ 1585781 h 5483412"/>
              <a:gd name="connsiteX53" fmla="*/ 978016 w 3168114"/>
              <a:gd name="connsiteY53" fmla="*/ 1068705 h 5483412"/>
              <a:gd name="connsiteX54" fmla="*/ 298509 w 3168114"/>
              <a:gd name="connsiteY54" fmla="*/ 0 h 5483412"/>
              <a:gd name="connsiteX55" fmla="*/ 895524 w 3168114"/>
              <a:gd name="connsiteY55" fmla="*/ 0 h 5483412"/>
              <a:gd name="connsiteX56" fmla="*/ 1194032 w 3168114"/>
              <a:gd name="connsiteY56" fmla="*/ 517015 h 5483412"/>
              <a:gd name="connsiteX57" fmla="*/ 895524 w 3168114"/>
              <a:gd name="connsiteY57" fmla="*/ 1034091 h 5483412"/>
              <a:gd name="connsiteX58" fmla="*/ 298509 w 3168114"/>
              <a:gd name="connsiteY58" fmla="*/ 1034091 h 5483412"/>
              <a:gd name="connsiteX59" fmla="*/ 0 w 3168114"/>
              <a:gd name="connsiteY59" fmla="*/ 517015 h 548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68114" h="5483412">
                <a:moveTo>
                  <a:pt x="2272590" y="4449321"/>
                </a:moveTo>
                <a:lnTo>
                  <a:pt x="2869606" y="4449321"/>
                </a:lnTo>
                <a:lnTo>
                  <a:pt x="3168114" y="4966337"/>
                </a:lnTo>
                <a:lnTo>
                  <a:pt x="2869606" y="5483412"/>
                </a:lnTo>
                <a:lnTo>
                  <a:pt x="2272590" y="5483412"/>
                </a:lnTo>
                <a:lnTo>
                  <a:pt x="1974082" y="4966337"/>
                </a:lnTo>
                <a:close/>
                <a:moveTo>
                  <a:pt x="1299197" y="3899988"/>
                </a:moveTo>
                <a:lnTo>
                  <a:pt x="1896213" y="3899988"/>
                </a:lnTo>
                <a:lnTo>
                  <a:pt x="2194721" y="4417003"/>
                </a:lnTo>
                <a:lnTo>
                  <a:pt x="1896213" y="4934079"/>
                </a:lnTo>
                <a:lnTo>
                  <a:pt x="1299197" y="4934079"/>
                </a:lnTo>
                <a:lnTo>
                  <a:pt x="1000689" y="4417003"/>
                </a:lnTo>
                <a:close/>
                <a:moveTo>
                  <a:pt x="312156" y="3308940"/>
                </a:moveTo>
                <a:lnTo>
                  <a:pt x="909172" y="3308940"/>
                </a:lnTo>
                <a:lnTo>
                  <a:pt x="1207680" y="3825955"/>
                </a:lnTo>
                <a:lnTo>
                  <a:pt x="909172" y="4343031"/>
                </a:lnTo>
                <a:lnTo>
                  <a:pt x="312156" y="4343031"/>
                </a:lnTo>
                <a:lnTo>
                  <a:pt x="13648" y="3825955"/>
                </a:lnTo>
                <a:close/>
                <a:moveTo>
                  <a:pt x="1299197" y="2766211"/>
                </a:moveTo>
                <a:lnTo>
                  <a:pt x="1896213" y="2766211"/>
                </a:lnTo>
                <a:lnTo>
                  <a:pt x="2194721" y="3283226"/>
                </a:lnTo>
                <a:lnTo>
                  <a:pt x="1896213" y="3800302"/>
                </a:lnTo>
                <a:lnTo>
                  <a:pt x="1299197" y="3800302"/>
                </a:lnTo>
                <a:lnTo>
                  <a:pt x="1000689" y="3283226"/>
                </a:lnTo>
                <a:close/>
                <a:moveTo>
                  <a:pt x="2249917" y="2202047"/>
                </a:moveTo>
                <a:lnTo>
                  <a:pt x="2846933" y="2202047"/>
                </a:lnTo>
                <a:lnTo>
                  <a:pt x="3145441" y="2719062"/>
                </a:lnTo>
                <a:lnTo>
                  <a:pt x="2846933" y="3236138"/>
                </a:lnTo>
                <a:lnTo>
                  <a:pt x="2249917" y="3236138"/>
                </a:lnTo>
                <a:lnTo>
                  <a:pt x="1951409" y="2719062"/>
                </a:lnTo>
                <a:close/>
                <a:moveTo>
                  <a:pt x="1276524" y="1655069"/>
                </a:moveTo>
                <a:lnTo>
                  <a:pt x="1873540" y="1655069"/>
                </a:lnTo>
                <a:lnTo>
                  <a:pt x="2172048" y="2172084"/>
                </a:lnTo>
                <a:lnTo>
                  <a:pt x="1873540" y="2689160"/>
                </a:lnTo>
                <a:lnTo>
                  <a:pt x="1276524" y="2689160"/>
                </a:lnTo>
                <a:lnTo>
                  <a:pt x="978016" y="2172084"/>
                </a:lnTo>
                <a:close/>
                <a:moveTo>
                  <a:pt x="2249917" y="1103379"/>
                </a:moveTo>
                <a:lnTo>
                  <a:pt x="2846933" y="1103379"/>
                </a:lnTo>
                <a:lnTo>
                  <a:pt x="3145441" y="1620395"/>
                </a:lnTo>
                <a:lnTo>
                  <a:pt x="2846933" y="2137470"/>
                </a:lnTo>
                <a:lnTo>
                  <a:pt x="2249917" y="2137470"/>
                </a:lnTo>
                <a:lnTo>
                  <a:pt x="1951409" y="1620395"/>
                </a:lnTo>
                <a:close/>
                <a:moveTo>
                  <a:pt x="298509" y="1103379"/>
                </a:moveTo>
                <a:lnTo>
                  <a:pt x="895524" y="1103379"/>
                </a:lnTo>
                <a:lnTo>
                  <a:pt x="1194032" y="1620395"/>
                </a:lnTo>
                <a:lnTo>
                  <a:pt x="895524" y="2137470"/>
                </a:lnTo>
                <a:lnTo>
                  <a:pt x="298509" y="2137470"/>
                </a:lnTo>
                <a:lnTo>
                  <a:pt x="0" y="1620395"/>
                </a:lnTo>
                <a:close/>
                <a:moveTo>
                  <a:pt x="1276524" y="551690"/>
                </a:moveTo>
                <a:lnTo>
                  <a:pt x="1873540" y="551690"/>
                </a:lnTo>
                <a:lnTo>
                  <a:pt x="2172048" y="1068705"/>
                </a:lnTo>
                <a:lnTo>
                  <a:pt x="1873540" y="1585781"/>
                </a:lnTo>
                <a:lnTo>
                  <a:pt x="1276524" y="1585781"/>
                </a:lnTo>
                <a:lnTo>
                  <a:pt x="978016" y="1068705"/>
                </a:lnTo>
                <a:close/>
                <a:moveTo>
                  <a:pt x="298509" y="0"/>
                </a:moveTo>
                <a:lnTo>
                  <a:pt x="895524" y="0"/>
                </a:lnTo>
                <a:lnTo>
                  <a:pt x="1194032" y="517015"/>
                </a:lnTo>
                <a:lnTo>
                  <a:pt x="895524" y="1034091"/>
                </a:lnTo>
                <a:lnTo>
                  <a:pt x="298509" y="1034091"/>
                </a:lnTo>
                <a:lnTo>
                  <a:pt x="0" y="517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="" xmlns:a16="http://schemas.microsoft.com/office/drawing/2014/main" id="{60245E12-741B-4B80-8F35-6D8FF0C954E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385184" y="323600"/>
            <a:ext cx="2172048" cy="3345986"/>
          </a:xfrm>
          <a:custGeom>
            <a:avLst/>
            <a:gdLst>
              <a:gd name="connsiteX0" fmla="*/ 1276524 w 2172048"/>
              <a:gd name="connsiteY0" fmla="*/ 2311895 h 3345986"/>
              <a:gd name="connsiteX1" fmla="*/ 1873540 w 2172048"/>
              <a:gd name="connsiteY1" fmla="*/ 2311895 h 3345986"/>
              <a:gd name="connsiteX2" fmla="*/ 2172048 w 2172048"/>
              <a:gd name="connsiteY2" fmla="*/ 2828911 h 3345986"/>
              <a:gd name="connsiteX3" fmla="*/ 1873540 w 2172048"/>
              <a:gd name="connsiteY3" fmla="*/ 3345986 h 3345986"/>
              <a:gd name="connsiteX4" fmla="*/ 1276524 w 2172048"/>
              <a:gd name="connsiteY4" fmla="*/ 3345986 h 3345986"/>
              <a:gd name="connsiteX5" fmla="*/ 978016 w 2172048"/>
              <a:gd name="connsiteY5" fmla="*/ 2828911 h 3345986"/>
              <a:gd name="connsiteX6" fmla="*/ 298508 w 2172048"/>
              <a:gd name="connsiteY6" fmla="*/ 1732122 h 3345986"/>
              <a:gd name="connsiteX7" fmla="*/ 895524 w 2172048"/>
              <a:gd name="connsiteY7" fmla="*/ 1732122 h 3345986"/>
              <a:gd name="connsiteX8" fmla="*/ 1194032 w 2172048"/>
              <a:gd name="connsiteY8" fmla="*/ 2249137 h 3345986"/>
              <a:gd name="connsiteX9" fmla="*/ 895524 w 2172048"/>
              <a:gd name="connsiteY9" fmla="*/ 2766213 h 3345986"/>
              <a:gd name="connsiteX10" fmla="*/ 298508 w 2172048"/>
              <a:gd name="connsiteY10" fmla="*/ 2766213 h 3345986"/>
              <a:gd name="connsiteX11" fmla="*/ 0 w 2172048"/>
              <a:gd name="connsiteY11" fmla="*/ 2249137 h 3345986"/>
              <a:gd name="connsiteX12" fmla="*/ 1276524 w 2172048"/>
              <a:gd name="connsiteY12" fmla="*/ 1167958 h 3345986"/>
              <a:gd name="connsiteX13" fmla="*/ 1873540 w 2172048"/>
              <a:gd name="connsiteY13" fmla="*/ 1167958 h 3345986"/>
              <a:gd name="connsiteX14" fmla="*/ 2172048 w 2172048"/>
              <a:gd name="connsiteY14" fmla="*/ 1684974 h 3345986"/>
              <a:gd name="connsiteX15" fmla="*/ 1873540 w 2172048"/>
              <a:gd name="connsiteY15" fmla="*/ 2202049 h 3345986"/>
              <a:gd name="connsiteX16" fmla="*/ 1276524 w 2172048"/>
              <a:gd name="connsiteY16" fmla="*/ 2202049 h 3345986"/>
              <a:gd name="connsiteX17" fmla="*/ 978016 w 2172048"/>
              <a:gd name="connsiteY17" fmla="*/ 1684974 h 3345986"/>
              <a:gd name="connsiteX18" fmla="*/ 298508 w 2172048"/>
              <a:gd name="connsiteY18" fmla="*/ 588185 h 3345986"/>
              <a:gd name="connsiteX19" fmla="*/ 895524 w 2172048"/>
              <a:gd name="connsiteY19" fmla="*/ 588185 h 3345986"/>
              <a:gd name="connsiteX20" fmla="*/ 1194032 w 2172048"/>
              <a:gd name="connsiteY20" fmla="*/ 1105201 h 3345986"/>
              <a:gd name="connsiteX21" fmla="*/ 895524 w 2172048"/>
              <a:gd name="connsiteY21" fmla="*/ 1622276 h 3345986"/>
              <a:gd name="connsiteX22" fmla="*/ 298508 w 2172048"/>
              <a:gd name="connsiteY22" fmla="*/ 1622276 h 3345986"/>
              <a:gd name="connsiteX23" fmla="*/ 0 w 2172048"/>
              <a:gd name="connsiteY23" fmla="*/ 1105201 h 3345986"/>
              <a:gd name="connsiteX24" fmla="*/ 1276524 w 2172048"/>
              <a:gd name="connsiteY24" fmla="*/ 0 h 3345986"/>
              <a:gd name="connsiteX25" fmla="*/ 1873540 w 2172048"/>
              <a:gd name="connsiteY25" fmla="*/ 0 h 3345986"/>
              <a:gd name="connsiteX26" fmla="*/ 2172048 w 2172048"/>
              <a:gd name="connsiteY26" fmla="*/ 517016 h 3345986"/>
              <a:gd name="connsiteX27" fmla="*/ 1873540 w 2172048"/>
              <a:gd name="connsiteY27" fmla="*/ 1034091 h 3345986"/>
              <a:gd name="connsiteX28" fmla="*/ 1276524 w 2172048"/>
              <a:gd name="connsiteY28" fmla="*/ 1034091 h 3345986"/>
              <a:gd name="connsiteX29" fmla="*/ 978016 w 2172048"/>
              <a:gd name="connsiteY29" fmla="*/ 517016 h 334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72048" h="3345986">
                <a:moveTo>
                  <a:pt x="1276524" y="2311895"/>
                </a:moveTo>
                <a:lnTo>
                  <a:pt x="1873540" y="2311895"/>
                </a:lnTo>
                <a:lnTo>
                  <a:pt x="2172048" y="2828911"/>
                </a:lnTo>
                <a:lnTo>
                  <a:pt x="1873540" y="3345986"/>
                </a:lnTo>
                <a:lnTo>
                  <a:pt x="1276524" y="3345986"/>
                </a:lnTo>
                <a:lnTo>
                  <a:pt x="978016" y="2828911"/>
                </a:lnTo>
                <a:close/>
                <a:moveTo>
                  <a:pt x="298508" y="1732122"/>
                </a:moveTo>
                <a:lnTo>
                  <a:pt x="895524" y="1732122"/>
                </a:lnTo>
                <a:lnTo>
                  <a:pt x="1194032" y="2249137"/>
                </a:lnTo>
                <a:lnTo>
                  <a:pt x="895524" y="2766213"/>
                </a:lnTo>
                <a:lnTo>
                  <a:pt x="298508" y="2766213"/>
                </a:lnTo>
                <a:lnTo>
                  <a:pt x="0" y="2249137"/>
                </a:lnTo>
                <a:close/>
                <a:moveTo>
                  <a:pt x="1276524" y="1167958"/>
                </a:moveTo>
                <a:lnTo>
                  <a:pt x="1873540" y="1167958"/>
                </a:lnTo>
                <a:lnTo>
                  <a:pt x="2172048" y="1684974"/>
                </a:lnTo>
                <a:lnTo>
                  <a:pt x="1873540" y="2202049"/>
                </a:lnTo>
                <a:lnTo>
                  <a:pt x="1276524" y="2202049"/>
                </a:lnTo>
                <a:lnTo>
                  <a:pt x="978016" y="1684974"/>
                </a:lnTo>
                <a:close/>
                <a:moveTo>
                  <a:pt x="298508" y="588185"/>
                </a:moveTo>
                <a:lnTo>
                  <a:pt x="895524" y="588185"/>
                </a:lnTo>
                <a:lnTo>
                  <a:pt x="1194032" y="1105201"/>
                </a:lnTo>
                <a:lnTo>
                  <a:pt x="895524" y="1622276"/>
                </a:lnTo>
                <a:lnTo>
                  <a:pt x="298508" y="1622276"/>
                </a:lnTo>
                <a:lnTo>
                  <a:pt x="0" y="1105201"/>
                </a:lnTo>
                <a:close/>
                <a:moveTo>
                  <a:pt x="1276524" y="0"/>
                </a:moveTo>
                <a:lnTo>
                  <a:pt x="1873540" y="0"/>
                </a:lnTo>
                <a:lnTo>
                  <a:pt x="2172048" y="517016"/>
                </a:lnTo>
                <a:lnTo>
                  <a:pt x="1873540" y="1034091"/>
                </a:lnTo>
                <a:lnTo>
                  <a:pt x="1276524" y="1034091"/>
                </a:lnTo>
                <a:lnTo>
                  <a:pt x="978016" y="5170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638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="" xmlns:a16="http://schemas.microsoft.com/office/drawing/2014/main" id="{09073AAD-52E8-4F84-994C-6A79DFBF9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2816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="" xmlns:a16="http://schemas.microsoft.com/office/drawing/2014/main" id="{ABED708D-7022-4E54-A4CA-3230D6FEEE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8941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="" xmlns:a16="http://schemas.microsoft.com/office/drawing/2014/main" id="{353681CD-AEBF-45B8-B0AA-3388B337C9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5065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libre 14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>
            <a:off x="796707" y="322358"/>
            <a:ext cx="10988842" cy="867693"/>
          </a:xfrm>
          <a:custGeom>
            <a:avLst/>
            <a:gdLst>
              <a:gd name="connsiteX0" fmla="*/ 42959 w 10988842"/>
              <a:gd name="connsiteY0" fmla="*/ 0 h 867693"/>
              <a:gd name="connsiteX1" fmla="*/ 10988842 w 10988842"/>
              <a:gd name="connsiteY1" fmla="*/ 0 h 867693"/>
              <a:gd name="connsiteX2" fmla="*/ 10988842 w 10988842"/>
              <a:gd name="connsiteY2" fmla="*/ 867693 h 867693"/>
              <a:gd name="connsiteX3" fmla="*/ 0 w 10988842"/>
              <a:gd name="connsiteY3" fmla="*/ 867693 h 867693"/>
              <a:gd name="connsiteX4" fmla="*/ 0 w 10988842"/>
              <a:gd name="connsiteY4" fmla="*/ 867692 h 867693"/>
              <a:gd name="connsiteX5" fmla="*/ 42959 w 10988842"/>
              <a:gd name="connsiteY5" fmla="*/ 867692 h 867693"/>
              <a:gd name="connsiteX6" fmla="*/ 259882 w 10988842"/>
              <a:gd name="connsiteY6" fmla="*/ 433846 h 86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8842" h="867693">
                <a:moveTo>
                  <a:pt x="42959" y="0"/>
                </a:moveTo>
                <a:lnTo>
                  <a:pt x="10988842" y="0"/>
                </a:lnTo>
                <a:lnTo>
                  <a:pt x="10988842" y="867693"/>
                </a:lnTo>
                <a:lnTo>
                  <a:pt x="0" y="867693"/>
                </a:lnTo>
                <a:lnTo>
                  <a:pt x="0" y="867692"/>
                </a:lnTo>
                <a:lnTo>
                  <a:pt x="42959" y="867692"/>
                </a:lnTo>
                <a:lnTo>
                  <a:pt x="259882" y="4338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0699" y="375041"/>
            <a:ext cx="857290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Forma libre 18"/>
          <p:cNvSpPr/>
          <p:nvPr userDrawn="1"/>
        </p:nvSpPr>
        <p:spPr>
          <a:xfrm rot="10800000">
            <a:off x="11451556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orma libre 20"/>
          <p:cNvSpPr/>
          <p:nvPr userDrawn="1"/>
        </p:nvSpPr>
        <p:spPr>
          <a:xfrm rot="10800000">
            <a:off x="-13074" y="4602856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55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="" xmlns:a16="http://schemas.microsoft.com/office/drawing/2014/main" id="{09073AAD-52E8-4F84-994C-6A79DFBF9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0" y="2942132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="" xmlns:a16="http://schemas.microsoft.com/office/drawing/2014/main" id="{ABED708D-7022-4E54-A4CA-3230D6FEEE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2686" y="1687945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="" xmlns:a16="http://schemas.microsoft.com/office/drawing/2014/main" id="{353681CD-AEBF-45B8-B0AA-3388B337C9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22686" y="4196319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libre 14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3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9">
            <a:extLst>
              <a:ext uri="{FF2B5EF4-FFF2-40B4-BE49-F238E27FC236}">
                <a16:creationId xmlns="" xmlns:a16="http://schemas.microsoft.com/office/drawing/2014/main" id="{FCC9C488-B415-4E7D-9EA5-978BA0480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779580" y="0"/>
            <a:ext cx="8932730" cy="6860570"/>
          </a:xfrm>
          <a:custGeom>
            <a:avLst/>
            <a:gdLst>
              <a:gd name="connsiteX0" fmla="*/ 7917232 w 8932730"/>
              <a:gd name="connsiteY0" fmla="*/ 5687940 h 6860570"/>
              <a:gd name="connsiteX1" fmla="*/ 8594231 w 8932730"/>
              <a:gd name="connsiteY1" fmla="*/ 5687940 h 6860570"/>
              <a:gd name="connsiteX2" fmla="*/ 8932730 w 8932730"/>
              <a:gd name="connsiteY2" fmla="*/ 6274221 h 6860570"/>
              <a:gd name="connsiteX3" fmla="*/ 8594231 w 8932730"/>
              <a:gd name="connsiteY3" fmla="*/ 6860570 h 6860570"/>
              <a:gd name="connsiteX4" fmla="*/ 7917232 w 8932730"/>
              <a:gd name="connsiteY4" fmla="*/ 6860570 h 6860570"/>
              <a:gd name="connsiteX5" fmla="*/ 7578732 w 8932730"/>
              <a:gd name="connsiteY5" fmla="*/ 6274221 h 6860570"/>
              <a:gd name="connsiteX6" fmla="*/ 5750497 w 8932730"/>
              <a:gd name="connsiteY6" fmla="*/ 5687940 h 6860570"/>
              <a:gd name="connsiteX7" fmla="*/ 6427496 w 8932730"/>
              <a:gd name="connsiteY7" fmla="*/ 5687940 h 6860570"/>
              <a:gd name="connsiteX8" fmla="*/ 6765995 w 8932730"/>
              <a:gd name="connsiteY8" fmla="*/ 6274221 h 6860570"/>
              <a:gd name="connsiteX9" fmla="*/ 6427496 w 8932730"/>
              <a:gd name="connsiteY9" fmla="*/ 6860570 h 6860570"/>
              <a:gd name="connsiteX10" fmla="*/ 5750497 w 8932730"/>
              <a:gd name="connsiteY10" fmla="*/ 6860570 h 6860570"/>
              <a:gd name="connsiteX11" fmla="*/ 5411997 w 8932730"/>
              <a:gd name="connsiteY11" fmla="*/ 6274221 h 6860570"/>
              <a:gd name="connsiteX12" fmla="*/ 2505169 w 8932730"/>
              <a:gd name="connsiteY12" fmla="*/ 5100170 h 6860570"/>
              <a:gd name="connsiteX13" fmla="*/ 3182168 w 8932730"/>
              <a:gd name="connsiteY13" fmla="*/ 5100170 h 6860570"/>
              <a:gd name="connsiteX14" fmla="*/ 3520667 w 8932730"/>
              <a:gd name="connsiteY14" fmla="*/ 5686519 h 6860570"/>
              <a:gd name="connsiteX15" fmla="*/ 3182168 w 8932730"/>
              <a:gd name="connsiteY15" fmla="*/ 6272800 h 6860570"/>
              <a:gd name="connsiteX16" fmla="*/ 2505169 w 8932730"/>
              <a:gd name="connsiteY16" fmla="*/ 6272800 h 6860570"/>
              <a:gd name="connsiteX17" fmla="*/ 2166669 w 8932730"/>
              <a:gd name="connsiteY17" fmla="*/ 5686519 h 6860570"/>
              <a:gd name="connsiteX18" fmla="*/ 6829159 w 8932730"/>
              <a:gd name="connsiteY18" fmla="*/ 5056098 h 6860570"/>
              <a:gd name="connsiteX19" fmla="*/ 7506158 w 8932730"/>
              <a:gd name="connsiteY19" fmla="*/ 5056098 h 6860570"/>
              <a:gd name="connsiteX20" fmla="*/ 7844657 w 8932730"/>
              <a:gd name="connsiteY20" fmla="*/ 5642379 h 6860570"/>
              <a:gd name="connsiteX21" fmla="*/ 7506158 w 8932730"/>
              <a:gd name="connsiteY21" fmla="*/ 6228660 h 6860570"/>
              <a:gd name="connsiteX22" fmla="*/ 6829159 w 8932730"/>
              <a:gd name="connsiteY22" fmla="*/ 6228660 h 6860570"/>
              <a:gd name="connsiteX23" fmla="*/ 6490659 w 8932730"/>
              <a:gd name="connsiteY23" fmla="*/ 5642379 h 6860570"/>
              <a:gd name="connsiteX24" fmla="*/ 4670480 w 8932730"/>
              <a:gd name="connsiteY24" fmla="*/ 5056098 h 6860570"/>
              <a:gd name="connsiteX25" fmla="*/ 5347479 w 8932730"/>
              <a:gd name="connsiteY25" fmla="*/ 5056098 h 6860570"/>
              <a:gd name="connsiteX26" fmla="*/ 5685978 w 8932730"/>
              <a:gd name="connsiteY26" fmla="*/ 5642379 h 6860570"/>
              <a:gd name="connsiteX27" fmla="*/ 5673947 w 8932730"/>
              <a:gd name="connsiteY27" fmla="*/ 5663216 h 6860570"/>
              <a:gd name="connsiteX28" fmla="*/ 5687400 w 8932730"/>
              <a:gd name="connsiteY28" fmla="*/ 5686519 h 6860570"/>
              <a:gd name="connsiteX29" fmla="*/ 5348901 w 8932730"/>
              <a:gd name="connsiteY29" fmla="*/ 6272800 h 6860570"/>
              <a:gd name="connsiteX30" fmla="*/ 4671902 w 8932730"/>
              <a:gd name="connsiteY30" fmla="*/ 6272800 h 6860570"/>
              <a:gd name="connsiteX31" fmla="*/ 4333404 w 8932730"/>
              <a:gd name="connsiteY31" fmla="*/ 5686519 h 6860570"/>
              <a:gd name="connsiteX32" fmla="*/ 4345434 w 8932730"/>
              <a:gd name="connsiteY32" fmla="*/ 5665681 h 6860570"/>
              <a:gd name="connsiteX33" fmla="*/ 4331981 w 8932730"/>
              <a:gd name="connsiteY33" fmla="*/ 5642379 h 6860570"/>
              <a:gd name="connsiteX34" fmla="*/ 1425152 w 8932730"/>
              <a:gd name="connsiteY34" fmla="*/ 4468327 h 6860570"/>
              <a:gd name="connsiteX35" fmla="*/ 2102151 w 8932730"/>
              <a:gd name="connsiteY35" fmla="*/ 4468327 h 6860570"/>
              <a:gd name="connsiteX36" fmla="*/ 2440650 w 8932730"/>
              <a:gd name="connsiteY36" fmla="*/ 5054608 h 6860570"/>
              <a:gd name="connsiteX37" fmla="*/ 2102151 w 8932730"/>
              <a:gd name="connsiteY37" fmla="*/ 5640957 h 6860570"/>
              <a:gd name="connsiteX38" fmla="*/ 1425152 w 8932730"/>
              <a:gd name="connsiteY38" fmla="*/ 5640957 h 6860570"/>
              <a:gd name="connsiteX39" fmla="*/ 1086652 w 8932730"/>
              <a:gd name="connsiteY39" fmla="*/ 5054608 h 6860570"/>
              <a:gd name="connsiteX40" fmla="*/ 7917232 w 8932730"/>
              <a:gd name="connsiteY40" fmla="*/ 4415047 h 6860570"/>
              <a:gd name="connsiteX41" fmla="*/ 8594231 w 8932730"/>
              <a:gd name="connsiteY41" fmla="*/ 4415047 h 6860570"/>
              <a:gd name="connsiteX42" fmla="*/ 8932730 w 8932730"/>
              <a:gd name="connsiteY42" fmla="*/ 5001396 h 6860570"/>
              <a:gd name="connsiteX43" fmla="*/ 8594231 w 8932730"/>
              <a:gd name="connsiteY43" fmla="*/ 5587677 h 6860570"/>
              <a:gd name="connsiteX44" fmla="*/ 7917232 w 8932730"/>
              <a:gd name="connsiteY44" fmla="*/ 5587677 h 6860570"/>
              <a:gd name="connsiteX45" fmla="*/ 7578732 w 8932730"/>
              <a:gd name="connsiteY45" fmla="*/ 5001396 h 6860570"/>
              <a:gd name="connsiteX46" fmla="*/ 5750497 w 8932730"/>
              <a:gd name="connsiteY46" fmla="*/ 4415047 h 6860570"/>
              <a:gd name="connsiteX47" fmla="*/ 6427496 w 8932730"/>
              <a:gd name="connsiteY47" fmla="*/ 4415047 h 6860570"/>
              <a:gd name="connsiteX48" fmla="*/ 6765995 w 8932730"/>
              <a:gd name="connsiteY48" fmla="*/ 5001396 h 6860570"/>
              <a:gd name="connsiteX49" fmla="*/ 6427496 w 8932730"/>
              <a:gd name="connsiteY49" fmla="*/ 5587677 h 6860570"/>
              <a:gd name="connsiteX50" fmla="*/ 5750497 w 8932730"/>
              <a:gd name="connsiteY50" fmla="*/ 5587677 h 6860570"/>
              <a:gd name="connsiteX51" fmla="*/ 5411997 w 8932730"/>
              <a:gd name="connsiteY51" fmla="*/ 5001396 h 6860570"/>
              <a:gd name="connsiteX52" fmla="*/ 3583830 w 8932730"/>
              <a:gd name="connsiteY52" fmla="*/ 4415047 h 6860570"/>
              <a:gd name="connsiteX53" fmla="*/ 4260829 w 8932730"/>
              <a:gd name="connsiteY53" fmla="*/ 4415047 h 6860570"/>
              <a:gd name="connsiteX54" fmla="*/ 4599327 w 8932730"/>
              <a:gd name="connsiteY54" fmla="*/ 5001396 h 6860570"/>
              <a:gd name="connsiteX55" fmla="*/ 4583966 w 8932730"/>
              <a:gd name="connsiteY55" fmla="*/ 5028002 h 6860570"/>
              <a:gd name="connsiteX56" fmla="*/ 4599327 w 8932730"/>
              <a:gd name="connsiteY56" fmla="*/ 5054608 h 6860570"/>
              <a:gd name="connsiteX57" fmla="*/ 4260829 w 8932730"/>
              <a:gd name="connsiteY57" fmla="*/ 5640957 h 6860570"/>
              <a:gd name="connsiteX58" fmla="*/ 3583831 w 8932730"/>
              <a:gd name="connsiteY58" fmla="*/ 5640957 h 6860570"/>
              <a:gd name="connsiteX59" fmla="*/ 3245331 w 8932730"/>
              <a:gd name="connsiteY59" fmla="*/ 5054608 h 6860570"/>
              <a:gd name="connsiteX60" fmla="*/ 3260692 w 8932730"/>
              <a:gd name="connsiteY60" fmla="*/ 5028003 h 6860570"/>
              <a:gd name="connsiteX61" fmla="*/ 3245330 w 8932730"/>
              <a:gd name="connsiteY61" fmla="*/ 5001396 h 6860570"/>
              <a:gd name="connsiteX62" fmla="*/ 2505168 w 8932730"/>
              <a:gd name="connsiteY62" fmla="*/ 3827344 h 6860570"/>
              <a:gd name="connsiteX63" fmla="*/ 3182168 w 8932730"/>
              <a:gd name="connsiteY63" fmla="*/ 3827344 h 6860570"/>
              <a:gd name="connsiteX64" fmla="*/ 3520667 w 8932730"/>
              <a:gd name="connsiteY64" fmla="*/ 4413625 h 6860570"/>
              <a:gd name="connsiteX65" fmla="*/ 3182168 w 8932730"/>
              <a:gd name="connsiteY65" fmla="*/ 4999906 h 6860570"/>
              <a:gd name="connsiteX66" fmla="*/ 2505168 w 8932730"/>
              <a:gd name="connsiteY66" fmla="*/ 4999906 h 6860570"/>
              <a:gd name="connsiteX67" fmla="*/ 2166669 w 8932730"/>
              <a:gd name="connsiteY67" fmla="*/ 4413625 h 6860570"/>
              <a:gd name="connsiteX68" fmla="*/ 338501 w 8932730"/>
              <a:gd name="connsiteY68" fmla="*/ 3827344 h 6860570"/>
              <a:gd name="connsiteX69" fmla="*/ 1015500 w 8932730"/>
              <a:gd name="connsiteY69" fmla="*/ 3827344 h 6860570"/>
              <a:gd name="connsiteX70" fmla="*/ 1353999 w 8932730"/>
              <a:gd name="connsiteY70" fmla="*/ 4413625 h 6860570"/>
              <a:gd name="connsiteX71" fmla="*/ 1015500 w 8932730"/>
              <a:gd name="connsiteY71" fmla="*/ 4999906 h 6860570"/>
              <a:gd name="connsiteX72" fmla="*/ 338501 w 8932730"/>
              <a:gd name="connsiteY72" fmla="*/ 4999906 h 6860570"/>
              <a:gd name="connsiteX73" fmla="*/ 0 w 8932730"/>
              <a:gd name="connsiteY73" fmla="*/ 4413625 h 6860570"/>
              <a:gd name="connsiteX74" fmla="*/ 6829159 w 8932730"/>
              <a:gd name="connsiteY74" fmla="*/ 3776569 h 6860570"/>
              <a:gd name="connsiteX75" fmla="*/ 7506158 w 8932730"/>
              <a:gd name="connsiteY75" fmla="*/ 3776569 h 6860570"/>
              <a:gd name="connsiteX76" fmla="*/ 7844657 w 8932730"/>
              <a:gd name="connsiteY76" fmla="*/ 4362850 h 6860570"/>
              <a:gd name="connsiteX77" fmla="*/ 7506158 w 8932730"/>
              <a:gd name="connsiteY77" fmla="*/ 4949131 h 6860570"/>
              <a:gd name="connsiteX78" fmla="*/ 6829159 w 8932730"/>
              <a:gd name="connsiteY78" fmla="*/ 4949131 h 6860570"/>
              <a:gd name="connsiteX79" fmla="*/ 6490659 w 8932730"/>
              <a:gd name="connsiteY79" fmla="*/ 4362850 h 6860570"/>
              <a:gd name="connsiteX80" fmla="*/ 4670480 w 8932730"/>
              <a:gd name="connsiteY80" fmla="*/ 3776569 h 6860570"/>
              <a:gd name="connsiteX81" fmla="*/ 5347479 w 8932730"/>
              <a:gd name="connsiteY81" fmla="*/ 3776569 h 6860570"/>
              <a:gd name="connsiteX82" fmla="*/ 5685978 w 8932730"/>
              <a:gd name="connsiteY82" fmla="*/ 4362850 h 6860570"/>
              <a:gd name="connsiteX83" fmla="*/ 5672031 w 8932730"/>
              <a:gd name="connsiteY83" fmla="*/ 4387006 h 6860570"/>
              <a:gd name="connsiteX84" fmla="*/ 5687400 w 8932730"/>
              <a:gd name="connsiteY84" fmla="*/ 4413625 h 6860570"/>
              <a:gd name="connsiteX85" fmla="*/ 5348901 w 8932730"/>
              <a:gd name="connsiteY85" fmla="*/ 4999906 h 6860570"/>
              <a:gd name="connsiteX86" fmla="*/ 4671902 w 8932730"/>
              <a:gd name="connsiteY86" fmla="*/ 4999906 h 6860570"/>
              <a:gd name="connsiteX87" fmla="*/ 4333404 w 8932730"/>
              <a:gd name="connsiteY87" fmla="*/ 4413625 h 6860570"/>
              <a:gd name="connsiteX88" fmla="*/ 4347350 w 8932730"/>
              <a:gd name="connsiteY88" fmla="*/ 4389469 h 6860570"/>
              <a:gd name="connsiteX89" fmla="*/ 4331982 w 8932730"/>
              <a:gd name="connsiteY89" fmla="*/ 4362850 h 6860570"/>
              <a:gd name="connsiteX90" fmla="*/ 3583832 w 8932730"/>
              <a:gd name="connsiteY90" fmla="*/ 3188800 h 6860570"/>
              <a:gd name="connsiteX91" fmla="*/ 4260829 w 8932730"/>
              <a:gd name="connsiteY91" fmla="*/ 3188800 h 6860570"/>
              <a:gd name="connsiteX92" fmla="*/ 4599327 w 8932730"/>
              <a:gd name="connsiteY92" fmla="*/ 3775080 h 6860570"/>
              <a:gd name="connsiteX93" fmla="*/ 4260829 w 8932730"/>
              <a:gd name="connsiteY93" fmla="*/ 4361429 h 6860570"/>
              <a:gd name="connsiteX94" fmla="*/ 3583832 w 8932730"/>
              <a:gd name="connsiteY94" fmla="*/ 4361429 h 6860570"/>
              <a:gd name="connsiteX95" fmla="*/ 3245331 w 8932730"/>
              <a:gd name="connsiteY95" fmla="*/ 3775080 h 6860570"/>
              <a:gd name="connsiteX96" fmla="*/ 1425153 w 8932730"/>
              <a:gd name="connsiteY96" fmla="*/ 3188800 h 6860570"/>
              <a:gd name="connsiteX97" fmla="*/ 2102151 w 8932730"/>
              <a:gd name="connsiteY97" fmla="*/ 3188800 h 6860570"/>
              <a:gd name="connsiteX98" fmla="*/ 2440650 w 8932730"/>
              <a:gd name="connsiteY98" fmla="*/ 3775080 h 6860570"/>
              <a:gd name="connsiteX99" fmla="*/ 2102151 w 8932730"/>
              <a:gd name="connsiteY99" fmla="*/ 4361429 h 6860570"/>
              <a:gd name="connsiteX100" fmla="*/ 1425153 w 8932730"/>
              <a:gd name="connsiteY100" fmla="*/ 4361429 h 6860570"/>
              <a:gd name="connsiteX101" fmla="*/ 1086653 w 8932730"/>
              <a:gd name="connsiteY101" fmla="*/ 3775080 h 6860570"/>
              <a:gd name="connsiteX102" fmla="*/ 5750497 w 8932730"/>
              <a:gd name="connsiteY102" fmla="*/ 3139310 h 6860570"/>
              <a:gd name="connsiteX103" fmla="*/ 6427496 w 8932730"/>
              <a:gd name="connsiteY103" fmla="*/ 3139310 h 6860570"/>
              <a:gd name="connsiteX104" fmla="*/ 6765995 w 8932730"/>
              <a:gd name="connsiteY104" fmla="*/ 3725591 h 6860570"/>
              <a:gd name="connsiteX105" fmla="*/ 6427496 w 8932730"/>
              <a:gd name="connsiteY105" fmla="*/ 4311872 h 6860570"/>
              <a:gd name="connsiteX106" fmla="*/ 5750497 w 8932730"/>
              <a:gd name="connsiteY106" fmla="*/ 4311872 h 6860570"/>
              <a:gd name="connsiteX107" fmla="*/ 5411997 w 8932730"/>
              <a:gd name="connsiteY107" fmla="*/ 3725591 h 6860570"/>
              <a:gd name="connsiteX108" fmla="*/ 2505168 w 8932730"/>
              <a:gd name="connsiteY108" fmla="*/ 2551541 h 6860570"/>
              <a:gd name="connsiteX109" fmla="*/ 3182167 w 8932730"/>
              <a:gd name="connsiteY109" fmla="*/ 2551541 h 6860570"/>
              <a:gd name="connsiteX110" fmla="*/ 3520666 w 8932730"/>
              <a:gd name="connsiteY110" fmla="*/ 3137822 h 6860570"/>
              <a:gd name="connsiteX111" fmla="*/ 3182167 w 8932730"/>
              <a:gd name="connsiteY111" fmla="*/ 3724170 h 6860570"/>
              <a:gd name="connsiteX112" fmla="*/ 2505168 w 8932730"/>
              <a:gd name="connsiteY112" fmla="*/ 3724170 h 6860570"/>
              <a:gd name="connsiteX113" fmla="*/ 2166668 w 8932730"/>
              <a:gd name="connsiteY113" fmla="*/ 3137822 h 6860570"/>
              <a:gd name="connsiteX114" fmla="*/ 6838570 w 8932730"/>
              <a:gd name="connsiteY114" fmla="*/ 2548630 h 6860570"/>
              <a:gd name="connsiteX115" fmla="*/ 7515569 w 8932730"/>
              <a:gd name="connsiteY115" fmla="*/ 2548630 h 6860570"/>
              <a:gd name="connsiteX116" fmla="*/ 7854068 w 8932730"/>
              <a:gd name="connsiteY116" fmla="*/ 3134979 h 6860570"/>
              <a:gd name="connsiteX117" fmla="*/ 7515569 w 8932730"/>
              <a:gd name="connsiteY117" fmla="*/ 3721258 h 6860570"/>
              <a:gd name="connsiteX118" fmla="*/ 6838570 w 8932730"/>
              <a:gd name="connsiteY118" fmla="*/ 3721258 h 6860570"/>
              <a:gd name="connsiteX119" fmla="*/ 6500070 w 8932730"/>
              <a:gd name="connsiteY119" fmla="*/ 3134979 h 6860570"/>
              <a:gd name="connsiteX120" fmla="*/ 4671902 w 8932730"/>
              <a:gd name="connsiteY120" fmla="*/ 2548630 h 6860570"/>
              <a:gd name="connsiteX121" fmla="*/ 5348901 w 8932730"/>
              <a:gd name="connsiteY121" fmla="*/ 2548630 h 6860570"/>
              <a:gd name="connsiteX122" fmla="*/ 5687400 w 8932730"/>
              <a:gd name="connsiteY122" fmla="*/ 3134979 h 6860570"/>
              <a:gd name="connsiteX123" fmla="*/ 5348901 w 8932730"/>
              <a:gd name="connsiteY123" fmla="*/ 3721258 h 6860570"/>
              <a:gd name="connsiteX124" fmla="*/ 4671902 w 8932730"/>
              <a:gd name="connsiteY124" fmla="*/ 3721258 h 6860570"/>
              <a:gd name="connsiteX125" fmla="*/ 4333404 w 8932730"/>
              <a:gd name="connsiteY125" fmla="*/ 3134979 h 6860570"/>
              <a:gd name="connsiteX126" fmla="*/ 5750497 w 8932730"/>
              <a:gd name="connsiteY126" fmla="*/ 1916787 h 6860570"/>
              <a:gd name="connsiteX127" fmla="*/ 6427496 w 8932730"/>
              <a:gd name="connsiteY127" fmla="*/ 1916787 h 6860570"/>
              <a:gd name="connsiteX128" fmla="*/ 6765995 w 8932730"/>
              <a:gd name="connsiteY128" fmla="*/ 2503068 h 6860570"/>
              <a:gd name="connsiteX129" fmla="*/ 6427496 w 8932730"/>
              <a:gd name="connsiteY129" fmla="*/ 3089349 h 6860570"/>
              <a:gd name="connsiteX130" fmla="*/ 5750497 w 8932730"/>
              <a:gd name="connsiteY130" fmla="*/ 3089349 h 6860570"/>
              <a:gd name="connsiteX131" fmla="*/ 5411997 w 8932730"/>
              <a:gd name="connsiteY131" fmla="*/ 2503068 h 6860570"/>
              <a:gd name="connsiteX132" fmla="*/ 3591887 w 8932730"/>
              <a:gd name="connsiteY132" fmla="*/ 1916787 h 6860570"/>
              <a:gd name="connsiteX133" fmla="*/ 4268886 w 8932730"/>
              <a:gd name="connsiteY133" fmla="*/ 1916787 h 6860570"/>
              <a:gd name="connsiteX134" fmla="*/ 4607383 w 8932730"/>
              <a:gd name="connsiteY134" fmla="*/ 2503068 h 6860570"/>
              <a:gd name="connsiteX135" fmla="*/ 4268886 w 8932730"/>
              <a:gd name="connsiteY135" fmla="*/ 3089349 h 6860570"/>
              <a:gd name="connsiteX136" fmla="*/ 3591887 w 8932730"/>
              <a:gd name="connsiteY136" fmla="*/ 3089349 h 6860570"/>
              <a:gd name="connsiteX137" fmla="*/ 3253388 w 8932730"/>
              <a:gd name="connsiteY137" fmla="*/ 2503068 h 6860570"/>
              <a:gd name="connsiteX138" fmla="*/ 6838570 w 8932730"/>
              <a:gd name="connsiteY138" fmla="*/ 1275805 h 6860570"/>
              <a:gd name="connsiteX139" fmla="*/ 7515569 w 8932730"/>
              <a:gd name="connsiteY139" fmla="*/ 1275805 h 6860570"/>
              <a:gd name="connsiteX140" fmla="*/ 7854068 w 8932730"/>
              <a:gd name="connsiteY140" fmla="*/ 1862086 h 6860570"/>
              <a:gd name="connsiteX141" fmla="*/ 7515569 w 8932730"/>
              <a:gd name="connsiteY141" fmla="*/ 2448367 h 6860570"/>
              <a:gd name="connsiteX142" fmla="*/ 6838570 w 8932730"/>
              <a:gd name="connsiteY142" fmla="*/ 2448367 h 6860570"/>
              <a:gd name="connsiteX143" fmla="*/ 6500070 w 8932730"/>
              <a:gd name="connsiteY143" fmla="*/ 1862086 h 6860570"/>
              <a:gd name="connsiteX144" fmla="*/ 4671902 w 8932730"/>
              <a:gd name="connsiteY144" fmla="*/ 1275805 h 6860570"/>
              <a:gd name="connsiteX145" fmla="*/ 5348901 w 8932730"/>
              <a:gd name="connsiteY145" fmla="*/ 1275805 h 6860570"/>
              <a:gd name="connsiteX146" fmla="*/ 5687400 w 8932730"/>
              <a:gd name="connsiteY146" fmla="*/ 1862086 h 6860570"/>
              <a:gd name="connsiteX147" fmla="*/ 5348901 w 8932730"/>
              <a:gd name="connsiteY147" fmla="*/ 2448367 h 6860570"/>
              <a:gd name="connsiteX148" fmla="*/ 4671902 w 8932730"/>
              <a:gd name="connsiteY148" fmla="*/ 2448367 h 6860570"/>
              <a:gd name="connsiteX149" fmla="*/ 4333404 w 8932730"/>
              <a:gd name="connsiteY149" fmla="*/ 1862086 h 6860570"/>
              <a:gd name="connsiteX150" fmla="*/ 2505170 w 8932730"/>
              <a:gd name="connsiteY150" fmla="*/ 1275805 h 6860570"/>
              <a:gd name="connsiteX151" fmla="*/ 3182169 w 8932730"/>
              <a:gd name="connsiteY151" fmla="*/ 1275805 h 6860570"/>
              <a:gd name="connsiteX152" fmla="*/ 3520668 w 8932730"/>
              <a:gd name="connsiteY152" fmla="*/ 1862086 h 6860570"/>
              <a:gd name="connsiteX153" fmla="*/ 3182169 w 8932730"/>
              <a:gd name="connsiteY153" fmla="*/ 2448367 h 6860570"/>
              <a:gd name="connsiteX154" fmla="*/ 2505170 w 8932730"/>
              <a:gd name="connsiteY154" fmla="*/ 2448367 h 6860570"/>
              <a:gd name="connsiteX155" fmla="*/ 2166670 w 8932730"/>
              <a:gd name="connsiteY155" fmla="*/ 1862086 h 6860570"/>
              <a:gd name="connsiteX156" fmla="*/ 5750497 w 8932730"/>
              <a:gd name="connsiteY156" fmla="*/ 637260 h 6860570"/>
              <a:gd name="connsiteX157" fmla="*/ 6427496 w 8932730"/>
              <a:gd name="connsiteY157" fmla="*/ 637260 h 6860570"/>
              <a:gd name="connsiteX158" fmla="*/ 6765995 w 8932730"/>
              <a:gd name="connsiteY158" fmla="*/ 1223540 h 6860570"/>
              <a:gd name="connsiteX159" fmla="*/ 6427496 w 8932730"/>
              <a:gd name="connsiteY159" fmla="*/ 1809821 h 6860570"/>
              <a:gd name="connsiteX160" fmla="*/ 5750497 w 8932730"/>
              <a:gd name="connsiteY160" fmla="*/ 1809821 h 6860570"/>
              <a:gd name="connsiteX161" fmla="*/ 5411997 w 8932730"/>
              <a:gd name="connsiteY161" fmla="*/ 1223540 h 6860570"/>
              <a:gd name="connsiteX162" fmla="*/ 3591888 w 8932730"/>
              <a:gd name="connsiteY162" fmla="*/ 637260 h 6860570"/>
              <a:gd name="connsiteX163" fmla="*/ 4268886 w 8932730"/>
              <a:gd name="connsiteY163" fmla="*/ 637260 h 6860570"/>
              <a:gd name="connsiteX164" fmla="*/ 4607383 w 8932730"/>
              <a:gd name="connsiteY164" fmla="*/ 1223540 h 6860570"/>
              <a:gd name="connsiteX165" fmla="*/ 4268886 w 8932730"/>
              <a:gd name="connsiteY165" fmla="*/ 1809821 h 6860570"/>
              <a:gd name="connsiteX166" fmla="*/ 3591888 w 8932730"/>
              <a:gd name="connsiteY166" fmla="*/ 1809821 h 6860570"/>
              <a:gd name="connsiteX167" fmla="*/ 3253388 w 8932730"/>
              <a:gd name="connsiteY167" fmla="*/ 1223540 h 6860570"/>
              <a:gd name="connsiteX168" fmla="*/ 4671902 w 8932730"/>
              <a:gd name="connsiteY168" fmla="*/ 0 h 6860570"/>
              <a:gd name="connsiteX169" fmla="*/ 5348901 w 8932730"/>
              <a:gd name="connsiteY169" fmla="*/ 0 h 6860570"/>
              <a:gd name="connsiteX170" fmla="*/ 5687400 w 8932730"/>
              <a:gd name="connsiteY170" fmla="*/ 586281 h 6860570"/>
              <a:gd name="connsiteX171" fmla="*/ 5348901 w 8932730"/>
              <a:gd name="connsiteY171" fmla="*/ 1172630 h 6860570"/>
              <a:gd name="connsiteX172" fmla="*/ 4671902 w 8932730"/>
              <a:gd name="connsiteY172" fmla="*/ 1172630 h 6860570"/>
              <a:gd name="connsiteX173" fmla="*/ 4333404 w 8932730"/>
              <a:gd name="connsiteY173" fmla="*/ 586281 h 686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8932730" h="6860570">
                <a:moveTo>
                  <a:pt x="7917232" y="5687940"/>
                </a:moveTo>
                <a:lnTo>
                  <a:pt x="8594231" y="5687940"/>
                </a:lnTo>
                <a:lnTo>
                  <a:pt x="8932730" y="6274221"/>
                </a:lnTo>
                <a:lnTo>
                  <a:pt x="8594231" y="6860570"/>
                </a:lnTo>
                <a:lnTo>
                  <a:pt x="7917232" y="6860570"/>
                </a:lnTo>
                <a:lnTo>
                  <a:pt x="7578732" y="6274221"/>
                </a:lnTo>
                <a:close/>
                <a:moveTo>
                  <a:pt x="5750497" y="5687940"/>
                </a:moveTo>
                <a:lnTo>
                  <a:pt x="6427496" y="5687940"/>
                </a:lnTo>
                <a:lnTo>
                  <a:pt x="6765995" y="6274221"/>
                </a:lnTo>
                <a:lnTo>
                  <a:pt x="6427496" y="6860570"/>
                </a:lnTo>
                <a:lnTo>
                  <a:pt x="5750497" y="6860570"/>
                </a:lnTo>
                <a:lnTo>
                  <a:pt x="5411997" y="6274221"/>
                </a:lnTo>
                <a:close/>
                <a:moveTo>
                  <a:pt x="2505169" y="5100170"/>
                </a:moveTo>
                <a:lnTo>
                  <a:pt x="3182168" y="5100170"/>
                </a:lnTo>
                <a:lnTo>
                  <a:pt x="3520667" y="5686519"/>
                </a:lnTo>
                <a:lnTo>
                  <a:pt x="3182168" y="6272800"/>
                </a:lnTo>
                <a:lnTo>
                  <a:pt x="2505169" y="6272800"/>
                </a:lnTo>
                <a:lnTo>
                  <a:pt x="2166669" y="5686519"/>
                </a:lnTo>
                <a:close/>
                <a:moveTo>
                  <a:pt x="6829159" y="5056098"/>
                </a:moveTo>
                <a:lnTo>
                  <a:pt x="7506158" y="5056098"/>
                </a:lnTo>
                <a:lnTo>
                  <a:pt x="7844657" y="5642379"/>
                </a:lnTo>
                <a:lnTo>
                  <a:pt x="7506158" y="6228660"/>
                </a:lnTo>
                <a:lnTo>
                  <a:pt x="6829159" y="6228660"/>
                </a:lnTo>
                <a:lnTo>
                  <a:pt x="6490659" y="5642379"/>
                </a:lnTo>
                <a:close/>
                <a:moveTo>
                  <a:pt x="4670480" y="5056098"/>
                </a:moveTo>
                <a:lnTo>
                  <a:pt x="5347479" y="5056098"/>
                </a:lnTo>
                <a:lnTo>
                  <a:pt x="5685978" y="5642379"/>
                </a:lnTo>
                <a:lnTo>
                  <a:pt x="5673947" y="5663216"/>
                </a:lnTo>
                <a:lnTo>
                  <a:pt x="5687400" y="5686519"/>
                </a:lnTo>
                <a:lnTo>
                  <a:pt x="5348901" y="6272800"/>
                </a:lnTo>
                <a:lnTo>
                  <a:pt x="4671902" y="6272800"/>
                </a:lnTo>
                <a:lnTo>
                  <a:pt x="4333404" y="5686519"/>
                </a:lnTo>
                <a:lnTo>
                  <a:pt x="4345434" y="5665681"/>
                </a:lnTo>
                <a:lnTo>
                  <a:pt x="4331981" y="5642379"/>
                </a:lnTo>
                <a:close/>
                <a:moveTo>
                  <a:pt x="1425152" y="4468327"/>
                </a:moveTo>
                <a:lnTo>
                  <a:pt x="2102151" y="4468327"/>
                </a:lnTo>
                <a:lnTo>
                  <a:pt x="2440650" y="5054608"/>
                </a:lnTo>
                <a:lnTo>
                  <a:pt x="2102151" y="5640957"/>
                </a:lnTo>
                <a:lnTo>
                  <a:pt x="1425152" y="5640957"/>
                </a:lnTo>
                <a:lnTo>
                  <a:pt x="1086652" y="5054608"/>
                </a:lnTo>
                <a:close/>
                <a:moveTo>
                  <a:pt x="7917232" y="4415047"/>
                </a:moveTo>
                <a:lnTo>
                  <a:pt x="8594231" y="4415047"/>
                </a:lnTo>
                <a:lnTo>
                  <a:pt x="8932730" y="5001396"/>
                </a:lnTo>
                <a:lnTo>
                  <a:pt x="8594231" y="5587677"/>
                </a:lnTo>
                <a:lnTo>
                  <a:pt x="7917232" y="5587677"/>
                </a:lnTo>
                <a:lnTo>
                  <a:pt x="7578732" y="5001396"/>
                </a:lnTo>
                <a:close/>
                <a:moveTo>
                  <a:pt x="5750497" y="4415047"/>
                </a:moveTo>
                <a:lnTo>
                  <a:pt x="6427496" y="4415047"/>
                </a:lnTo>
                <a:lnTo>
                  <a:pt x="6765995" y="5001396"/>
                </a:lnTo>
                <a:lnTo>
                  <a:pt x="6427496" y="5587677"/>
                </a:lnTo>
                <a:lnTo>
                  <a:pt x="5750497" y="5587677"/>
                </a:lnTo>
                <a:lnTo>
                  <a:pt x="5411997" y="5001396"/>
                </a:lnTo>
                <a:close/>
                <a:moveTo>
                  <a:pt x="3583830" y="4415047"/>
                </a:moveTo>
                <a:lnTo>
                  <a:pt x="4260829" y="4415047"/>
                </a:lnTo>
                <a:lnTo>
                  <a:pt x="4599327" y="5001396"/>
                </a:lnTo>
                <a:lnTo>
                  <a:pt x="4583966" y="5028002"/>
                </a:lnTo>
                <a:lnTo>
                  <a:pt x="4599327" y="5054608"/>
                </a:lnTo>
                <a:lnTo>
                  <a:pt x="4260829" y="5640957"/>
                </a:lnTo>
                <a:lnTo>
                  <a:pt x="3583831" y="5640957"/>
                </a:lnTo>
                <a:lnTo>
                  <a:pt x="3245331" y="5054608"/>
                </a:lnTo>
                <a:lnTo>
                  <a:pt x="3260692" y="5028003"/>
                </a:lnTo>
                <a:lnTo>
                  <a:pt x="3245330" y="5001396"/>
                </a:lnTo>
                <a:close/>
                <a:moveTo>
                  <a:pt x="2505168" y="3827344"/>
                </a:moveTo>
                <a:lnTo>
                  <a:pt x="3182168" y="3827344"/>
                </a:lnTo>
                <a:lnTo>
                  <a:pt x="3520667" y="4413625"/>
                </a:lnTo>
                <a:lnTo>
                  <a:pt x="3182168" y="4999906"/>
                </a:lnTo>
                <a:lnTo>
                  <a:pt x="2505168" y="4999906"/>
                </a:lnTo>
                <a:lnTo>
                  <a:pt x="2166669" y="4413625"/>
                </a:lnTo>
                <a:close/>
                <a:moveTo>
                  <a:pt x="338501" y="3827344"/>
                </a:moveTo>
                <a:lnTo>
                  <a:pt x="1015500" y="3827344"/>
                </a:lnTo>
                <a:lnTo>
                  <a:pt x="1353999" y="4413625"/>
                </a:lnTo>
                <a:lnTo>
                  <a:pt x="1015500" y="4999906"/>
                </a:lnTo>
                <a:lnTo>
                  <a:pt x="338501" y="4999906"/>
                </a:lnTo>
                <a:lnTo>
                  <a:pt x="0" y="4413625"/>
                </a:lnTo>
                <a:close/>
                <a:moveTo>
                  <a:pt x="6829159" y="3776569"/>
                </a:moveTo>
                <a:lnTo>
                  <a:pt x="7506158" y="3776569"/>
                </a:lnTo>
                <a:lnTo>
                  <a:pt x="7844657" y="4362850"/>
                </a:lnTo>
                <a:lnTo>
                  <a:pt x="7506158" y="4949131"/>
                </a:lnTo>
                <a:lnTo>
                  <a:pt x="6829159" y="4949131"/>
                </a:lnTo>
                <a:lnTo>
                  <a:pt x="6490659" y="4362850"/>
                </a:lnTo>
                <a:close/>
                <a:moveTo>
                  <a:pt x="4670480" y="3776569"/>
                </a:moveTo>
                <a:lnTo>
                  <a:pt x="5347479" y="3776569"/>
                </a:lnTo>
                <a:lnTo>
                  <a:pt x="5685978" y="4362850"/>
                </a:lnTo>
                <a:lnTo>
                  <a:pt x="5672031" y="4387006"/>
                </a:lnTo>
                <a:lnTo>
                  <a:pt x="5687400" y="4413625"/>
                </a:lnTo>
                <a:lnTo>
                  <a:pt x="5348901" y="4999906"/>
                </a:lnTo>
                <a:lnTo>
                  <a:pt x="4671902" y="4999906"/>
                </a:lnTo>
                <a:lnTo>
                  <a:pt x="4333404" y="4413625"/>
                </a:lnTo>
                <a:lnTo>
                  <a:pt x="4347350" y="4389469"/>
                </a:lnTo>
                <a:lnTo>
                  <a:pt x="4331982" y="4362850"/>
                </a:lnTo>
                <a:close/>
                <a:moveTo>
                  <a:pt x="3583832" y="3188800"/>
                </a:moveTo>
                <a:lnTo>
                  <a:pt x="4260829" y="3188800"/>
                </a:lnTo>
                <a:lnTo>
                  <a:pt x="4599327" y="3775080"/>
                </a:lnTo>
                <a:lnTo>
                  <a:pt x="4260829" y="4361429"/>
                </a:lnTo>
                <a:lnTo>
                  <a:pt x="3583832" y="4361429"/>
                </a:lnTo>
                <a:lnTo>
                  <a:pt x="3245331" y="3775080"/>
                </a:lnTo>
                <a:close/>
                <a:moveTo>
                  <a:pt x="1425153" y="3188800"/>
                </a:moveTo>
                <a:lnTo>
                  <a:pt x="2102151" y="3188800"/>
                </a:lnTo>
                <a:lnTo>
                  <a:pt x="2440650" y="3775080"/>
                </a:lnTo>
                <a:lnTo>
                  <a:pt x="2102151" y="4361429"/>
                </a:lnTo>
                <a:lnTo>
                  <a:pt x="1425153" y="4361429"/>
                </a:lnTo>
                <a:lnTo>
                  <a:pt x="1086653" y="3775080"/>
                </a:lnTo>
                <a:close/>
                <a:moveTo>
                  <a:pt x="5750497" y="3139310"/>
                </a:moveTo>
                <a:lnTo>
                  <a:pt x="6427496" y="3139310"/>
                </a:lnTo>
                <a:lnTo>
                  <a:pt x="6765995" y="3725591"/>
                </a:lnTo>
                <a:lnTo>
                  <a:pt x="6427496" y="4311872"/>
                </a:lnTo>
                <a:lnTo>
                  <a:pt x="5750497" y="4311872"/>
                </a:lnTo>
                <a:lnTo>
                  <a:pt x="5411997" y="3725591"/>
                </a:lnTo>
                <a:close/>
                <a:moveTo>
                  <a:pt x="2505168" y="2551541"/>
                </a:moveTo>
                <a:lnTo>
                  <a:pt x="3182167" y="2551541"/>
                </a:lnTo>
                <a:lnTo>
                  <a:pt x="3520666" y="3137822"/>
                </a:lnTo>
                <a:lnTo>
                  <a:pt x="3182167" y="3724170"/>
                </a:lnTo>
                <a:lnTo>
                  <a:pt x="2505168" y="3724170"/>
                </a:lnTo>
                <a:lnTo>
                  <a:pt x="2166668" y="3137822"/>
                </a:lnTo>
                <a:close/>
                <a:moveTo>
                  <a:pt x="6838570" y="2548630"/>
                </a:moveTo>
                <a:lnTo>
                  <a:pt x="7515569" y="2548630"/>
                </a:lnTo>
                <a:lnTo>
                  <a:pt x="7854068" y="3134979"/>
                </a:lnTo>
                <a:lnTo>
                  <a:pt x="7515569" y="3721258"/>
                </a:lnTo>
                <a:lnTo>
                  <a:pt x="6838570" y="3721258"/>
                </a:lnTo>
                <a:lnTo>
                  <a:pt x="6500070" y="3134979"/>
                </a:lnTo>
                <a:close/>
                <a:moveTo>
                  <a:pt x="4671902" y="2548630"/>
                </a:moveTo>
                <a:lnTo>
                  <a:pt x="5348901" y="2548630"/>
                </a:lnTo>
                <a:lnTo>
                  <a:pt x="5687400" y="3134979"/>
                </a:lnTo>
                <a:lnTo>
                  <a:pt x="5348901" y="3721258"/>
                </a:lnTo>
                <a:lnTo>
                  <a:pt x="4671902" y="3721258"/>
                </a:lnTo>
                <a:lnTo>
                  <a:pt x="4333404" y="3134979"/>
                </a:lnTo>
                <a:close/>
                <a:moveTo>
                  <a:pt x="5750497" y="1916787"/>
                </a:moveTo>
                <a:lnTo>
                  <a:pt x="6427496" y="1916787"/>
                </a:lnTo>
                <a:lnTo>
                  <a:pt x="6765995" y="2503068"/>
                </a:lnTo>
                <a:lnTo>
                  <a:pt x="6427496" y="3089349"/>
                </a:lnTo>
                <a:lnTo>
                  <a:pt x="5750497" y="3089349"/>
                </a:lnTo>
                <a:lnTo>
                  <a:pt x="5411997" y="2503068"/>
                </a:lnTo>
                <a:close/>
                <a:moveTo>
                  <a:pt x="3591887" y="1916787"/>
                </a:moveTo>
                <a:lnTo>
                  <a:pt x="4268886" y="1916787"/>
                </a:lnTo>
                <a:lnTo>
                  <a:pt x="4607383" y="2503068"/>
                </a:lnTo>
                <a:lnTo>
                  <a:pt x="4268886" y="3089349"/>
                </a:lnTo>
                <a:lnTo>
                  <a:pt x="3591887" y="3089349"/>
                </a:lnTo>
                <a:lnTo>
                  <a:pt x="3253388" y="2503068"/>
                </a:lnTo>
                <a:close/>
                <a:moveTo>
                  <a:pt x="6838570" y="1275805"/>
                </a:moveTo>
                <a:lnTo>
                  <a:pt x="7515569" y="1275805"/>
                </a:lnTo>
                <a:lnTo>
                  <a:pt x="7854068" y="1862086"/>
                </a:lnTo>
                <a:lnTo>
                  <a:pt x="7515569" y="2448367"/>
                </a:lnTo>
                <a:lnTo>
                  <a:pt x="6838570" y="2448367"/>
                </a:lnTo>
                <a:lnTo>
                  <a:pt x="6500070" y="1862086"/>
                </a:lnTo>
                <a:close/>
                <a:moveTo>
                  <a:pt x="4671902" y="1275805"/>
                </a:moveTo>
                <a:lnTo>
                  <a:pt x="5348901" y="1275805"/>
                </a:lnTo>
                <a:lnTo>
                  <a:pt x="5687400" y="1862086"/>
                </a:lnTo>
                <a:lnTo>
                  <a:pt x="5348901" y="2448367"/>
                </a:lnTo>
                <a:lnTo>
                  <a:pt x="4671902" y="2448367"/>
                </a:lnTo>
                <a:lnTo>
                  <a:pt x="4333404" y="1862086"/>
                </a:lnTo>
                <a:close/>
                <a:moveTo>
                  <a:pt x="2505170" y="1275805"/>
                </a:moveTo>
                <a:lnTo>
                  <a:pt x="3182169" y="1275805"/>
                </a:lnTo>
                <a:lnTo>
                  <a:pt x="3520668" y="1862086"/>
                </a:lnTo>
                <a:lnTo>
                  <a:pt x="3182169" y="2448367"/>
                </a:lnTo>
                <a:lnTo>
                  <a:pt x="2505170" y="2448367"/>
                </a:lnTo>
                <a:lnTo>
                  <a:pt x="2166670" y="1862086"/>
                </a:lnTo>
                <a:close/>
                <a:moveTo>
                  <a:pt x="5750497" y="637260"/>
                </a:moveTo>
                <a:lnTo>
                  <a:pt x="6427496" y="637260"/>
                </a:lnTo>
                <a:lnTo>
                  <a:pt x="6765995" y="1223540"/>
                </a:lnTo>
                <a:lnTo>
                  <a:pt x="6427496" y="1809821"/>
                </a:lnTo>
                <a:lnTo>
                  <a:pt x="5750497" y="1809821"/>
                </a:lnTo>
                <a:lnTo>
                  <a:pt x="5411997" y="1223540"/>
                </a:lnTo>
                <a:close/>
                <a:moveTo>
                  <a:pt x="3591888" y="637260"/>
                </a:moveTo>
                <a:lnTo>
                  <a:pt x="4268886" y="637260"/>
                </a:lnTo>
                <a:lnTo>
                  <a:pt x="4607383" y="1223540"/>
                </a:lnTo>
                <a:lnTo>
                  <a:pt x="4268886" y="1809821"/>
                </a:lnTo>
                <a:lnTo>
                  <a:pt x="3591888" y="1809821"/>
                </a:lnTo>
                <a:lnTo>
                  <a:pt x="3253388" y="1223540"/>
                </a:lnTo>
                <a:close/>
                <a:moveTo>
                  <a:pt x="4671902" y="0"/>
                </a:moveTo>
                <a:lnTo>
                  <a:pt x="5348901" y="0"/>
                </a:lnTo>
                <a:lnTo>
                  <a:pt x="5687400" y="586281"/>
                </a:lnTo>
                <a:lnTo>
                  <a:pt x="5348901" y="1172630"/>
                </a:lnTo>
                <a:lnTo>
                  <a:pt x="4671902" y="1172630"/>
                </a:lnTo>
                <a:lnTo>
                  <a:pt x="4333404" y="5862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41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="" xmlns:a16="http://schemas.microsoft.com/office/drawing/2014/main" id="{31A8272F-867E-440B-A95A-BDF8AC386F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77" y="754047"/>
            <a:ext cx="4942141" cy="5349906"/>
          </a:xfrm>
          <a:custGeom>
            <a:avLst/>
            <a:gdLst>
              <a:gd name="connsiteX0" fmla="*/ 1995773 w 4942141"/>
              <a:gd name="connsiteY0" fmla="*/ 3700081 h 5349906"/>
              <a:gd name="connsiteX1" fmla="*/ 2948273 w 4942141"/>
              <a:gd name="connsiteY1" fmla="*/ 3700081 h 5349906"/>
              <a:gd name="connsiteX2" fmla="*/ 3424523 w 4942141"/>
              <a:gd name="connsiteY2" fmla="*/ 4525041 h 5349906"/>
              <a:gd name="connsiteX3" fmla="*/ 2948273 w 4942141"/>
              <a:gd name="connsiteY3" fmla="*/ 5349906 h 5349906"/>
              <a:gd name="connsiteX4" fmla="*/ 1995773 w 4942141"/>
              <a:gd name="connsiteY4" fmla="*/ 5349906 h 5349906"/>
              <a:gd name="connsiteX5" fmla="*/ 1519523 w 4942141"/>
              <a:gd name="connsiteY5" fmla="*/ 4525041 h 5349906"/>
              <a:gd name="connsiteX6" fmla="*/ 476250 w 4942141"/>
              <a:gd name="connsiteY6" fmla="*/ 2696813 h 5349906"/>
              <a:gd name="connsiteX7" fmla="*/ 1428750 w 4942141"/>
              <a:gd name="connsiteY7" fmla="*/ 2696813 h 5349906"/>
              <a:gd name="connsiteX8" fmla="*/ 1905000 w 4942141"/>
              <a:gd name="connsiteY8" fmla="*/ 3521678 h 5349906"/>
              <a:gd name="connsiteX9" fmla="*/ 1428750 w 4942141"/>
              <a:gd name="connsiteY9" fmla="*/ 4346543 h 5349906"/>
              <a:gd name="connsiteX10" fmla="*/ 476250 w 4942141"/>
              <a:gd name="connsiteY10" fmla="*/ 4346543 h 5349906"/>
              <a:gd name="connsiteX11" fmla="*/ 0 w 4942141"/>
              <a:gd name="connsiteY11" fmla="*/ 3521678 h 5349906"/>
              <a:gd name="connsiteX12" fmla="*/ 1995773 w 4942141"/>
              <a:gd name="connsiteY12" fmla="*/ 1794986 h 5349906"/>
              <a:gd name="connsiteX13" fmla="*/ 2948273 w 4942141"/>
              <a:gd name="connsiteY13" fmla="*/ 1794986 h 5349906"/>
              <a:gd name="connsiteX14" fmla="*/ 3424523 w 4942141"/>
              <a:gd name="connsiteY14" fmla="*/ 2619851 h 5349906"/>
              <a:gd name="connsiteX15" fmla="*/ 2948273 w 4942141"/>
              <a:gd name="connsiteY15" fmla="*/ 3444716 h 5349906"/>
              <a:gd name="connsiteX16" fmla="*/ 1995773 w 4942141"/>
              <a:gd name="connsiteY16" fmla="*/ 3444716 h 5349906"/>
              <a:gd name="connsiteX17" fmla="*/ 1519523 w 4942141"/>
              <a:gd name="connsiteY17" fmla="*/ 2619851 h 5349906"/>
              <a:gd name="connsiteX18" fmla="*/ 3513391 w 4942141"/>
              <a:gd name="connsiteY18" fmla="*/ 896588 h 5349906"/>
              <a:gd name="connsiteX19" fmla="*/ 4465891 w 4942141"/>
              <a:gd name="connsiteY19" fmla="*/ 896588 h 5349906"/>
              <a:gd name="connsiteX20" fmla="*/ 4942141 w 4942141"/>
              <a:gd name="connsiteY20" fmla="*/ 1721453 h 5349906"/>
              <a:gd name="connsiteX21" fmla="*/ 4465891 w 4942141"/>
              <a:gd name="connsiteY21" fmla="*/ 2546318 h 5349906"/>
              <a:gd name="connsiteX22" fmla="*/ 3513391 w 4942141"/>
              <a:gd name="connsiteY22" fmla="*/ 2546318 h 5349906"/>
              <a:gd name="connsiteX23" fmla="*/ 3037141 w 4942141"/>
              <a:gd name="connsiteY23" fmla="*/ 1721453 h 5349906"/>
              <a:gd name="connsiteX24" fmla="*/ 1995773 w 4942141"/>
              <a:gd name="connsiteY24" fmla="*/ 0 h 5349906"/>
              <a:gd name="connsiteX25" fmla="*/ 2948273 w 4942141"/>
              <a:gd name="connsiteY25" fmla="*/ 0 h 5349906"/>
              <a:gd name="connsiteX26" fmla="*/ 3424523 w 4942141"/>
              <a:gd name="connsiteY26" fmla="*/ 824865 h 5349906"/>
              <a:gd name="connsiteX27" fmla="*/ 2948273 w 4942141"/>
              <a:gd name="connsiteY27" fmla="*/ 1649825 h 5349906"/>
              <a:gd name="connsiteX28" fmla="*/ 1995773 w 4942141"/>
              <a:gd name="connsiteY28" fmla="*/ 1649825 h 5349906"/>
              <a:gd name="connsiteX29" fmla="*/ 1519523 w 4942141"/>
              <a:gd name="connsiteY29" fmla="*/ 824865 h 534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42141" h="5349906">
                <a:moveTo>
                  <a:pt x="1995773" y="3700081"/>
                </a:moveTo>
                <a:lnTo>
                  <a:pt x="2948273" y="3700081"/>
                </a:lnTo>
                <a:lnTo>
                  <a:pt x="3424523" y="4525041"/>
                </a:lnTo>
                <a:lnTo>
                  <a:pt x="2948273" y="5349906"/>
                </a:lnTo>
                <a:lnTo>
                  <a:pt x="1995773" y="5349906"/>
                </a:lnTo>
                <a:lnTo>
                  <a:pt x="1519523" y="4525041"/>
                </a:lnTo>
                <a:close/>
                <a:moveTo>
                  <a:pt x="476250" y="2696813"/>
                </a:moveTo>
                <a:lnTo>
                  <a:pt x="1428750" y="2696813"/>
                </a:lnTo>
                <a:lnTo>
                  <a:pt x="1905000" y="3521678"/>
                </a:lnTo>
                <a:lnTo>
                  <a:pt x="1428750" y="4346543"/>
                </a:lnTo>
                <a:lnTo>
                  <a:pt x="476250" y="4346543"/>
                </a:lnTo>
                <a:lnTo>
                  <a:pt x="0" y="3521678"/>
                </a:lnTo>
                <a:close/>
                <a:moveTo>
                  <a:pt x="1995773" y="1794986"/>
                </a:moveTo>
                <a:lnTo>
                  <a:pt x="2948273" y="1794986"/>
                </a:lnTo>
                <a:lnTo>
                  <a:pt x="3424523" y="2619851"/>
                </a:lnTo>
                <a:lnTo>
                  <a:pt x="2948273" y="3444716"/>
                </a:lnTo>
                <a:lnTo>
                  <a:pt x="1995773" y="3444716"/>
                </a:lnTo>
                <a:lnTo>
                  <a:pt x="1519523" y="2619851"/>
                </a:lnTo>
                <a:close/>
                <a:moveTo>
                  <a:pt x="3513391" y="896588"/>
                </a:moveTo>
                <a:lnTo>
                  <a:pt x="4465891" y="896588"/>
                </a:lnTo>
                <a:lnTo>
                  <a:pt x="4942141" y="1721453"/>
                </a:lnTo>
                <a:lnTo>
                  <a:pt x="4465891" y="2546318"/>
                </a:lnTo>
                <a:lnTo>
                  <a:pt x="3513391" y="2546318"/>
                </a:lnTo>
                <a:lnTo>
                  <a:pt x="3037141" y="1721453"/>
                </a:lnTo>
                <a:close/>
                <a:moveTo>
                  <a:pt x="1995773" y="0"/>
                </a:moveTo>
                <a:lnTo>
                  <a:pt x="2948273" y="0"/>
                </a:lnTo>
                <a:lnTo>
                  <a:pt x="3424523" y="824865"/>
                </a:lnTo>
                <a:lnTo>
                  <a:pt x="2948273" y="1649825"/>
                </a:lnTo>
                <a:lnTo>
                  <a:pt x="1995773" y="1649825"/>
                </a:lnTo>
                <a:lnTo>
                  <a:pt x="1519523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79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522FC08E-51D7-413C-B146-9F183CEEDE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450" y="-600076"/>
            <a:ext cx="8001858" cy="4402550"/>
          </a:xfrm>
          <a:custGeom>
            <a:avLst/>
            <a:gdLst>
              <a:gd name="connsiteX0" fmla="*/ 5042249 w 8001858"/>
              <a:gd name="connsiteY0" fmla="*/ 2752725 h 4402550"/>
              <a:gd name="connsiteX1" fmla="*/ 5994749 w 8001858"/>
              <a:gd name="connsiteY1" fmla="*/ 2752725 h 4402550"/>
              <a:gd name="connsiteX2" fmla="*/ 6470999 w 8001858"/>
              <a:gd name="connsiteY2" fmla="*/ 3577685 h 4402550"/>
              <a:gd name="connsiteX3" fmla="*/ 5994749 w 8001858"/>
              <a:gd name="connsiteY3" fmla="*/ 4402550 h 4402550"/>
              <a:gd name="connsiteX4" fmla="*/ 5042249 w 8001858"/>
              <a:gd name="connsiteY4" fmla="*/ 4402550 h 4402550"/>
              <a:gd name="connsiteX5" fmla="*/ 4565999 w 8001858"/>
              <a:gd name="connsiteY5" fmla="*/ 3577685 h 4402550"/>
              <a:gd name="connsiteX6" fmla="*/ 2005108 w 8001858"/>
              <a:gd name="connsiteY6" fmla="*/ 2696813 h 4402550"/>
              <a:gd name="connsiteX7" fmla="*/ 2957608 w 8001858"/>
              <a:gd name="connsiteY7" fmla="*/ 2696813 h 4402550"/>
              <a:gd name="connsiteX8" fmla="*/ 3433858 w 8001858"/>
              <a:gd name="connsiteY8" fmla="*/ 3521678 h 4402550"/>
              <a:gd name="connsiteX9" fmla="*/ 2957608 w 8001858"/>
              <a:gd name="connsiteY9" fmla="*/ 4346543 h 4402550"/>
              <a:gd name="connsiteX10" fmla="*/ 2005108 w 8001858"/>
              <a:gd name="connsiteY10" fmla="*/ 4346543 h 4402550"/>
              <a:gd name="connsiteX11" fmla="*/ 1528858 w 8001858"/>
              <a:gd name="connsiteY11" fmla="*/ 3521678 h 4402550"/>
              <a:gd name="connsiteX12" fmla="*/ 6573108 w 8001858"/>
              <a:gd name="connsiteY12" fmla="*/ 1794986 h 4402550"/>
              <a:gd name="connsiteX13" fmla="*/ 7525608 w 8001858"/>
              <a:gd name="connsiteY13" fmla="*/ 1794986 h 4402550"/>
              <a:gd name="connsiteX14" fmla="*/ 8001858 w 8001858"/>
              <a:gd name="connsiteY14" fmla="*/ 2619851 h 4402550"/>
              <a:gd name="connsiteX15" fmla="*/ 7525608 w 8001858"/>
              <a:gd name="connsiteY15" fmla="*/ 3444716 h 4402550"/>
              <a:gd name="connsiteX16" fmla="*/ 6573108 w 8001858"/>
              <a:gd name="connsiteY16" fmla="*/ 3444716 h 4402550"/>
              <a:gd name="connsiteX17" fmla="*/ 6096858 w 8001858"/>
              <a:gd name="connsiteY17" fmla="*/ 2619851 h 4402550"/>
              <a:gd name="connsiteX18" fmla="*/ 3524631 w 8001858"/>
              <a:gd name="connsiteY18" fmla="*/ 1794986 h 4402550"/>
              <a:gd name="connsiteX19" fmla="*/ 4477131 w 8001858"/>
              <a:gd name="connsiteY19" fmla="*/ 1794986 h 4402550"/>
              <a:gd name="connsiteX20" fmla="*/ 4953381 w 8001858"/>
              <a:gd name="connsiteY20" fmla="*/ 2619851 h 4402550"/>
              <a:gd name="connsiteX21" fmla="*/ 4477131 w 8001858"/>
              <a:gd name="connsiteY21" fmla="*/ 3444716 h 4402550"/>
              <a:gd name="connsiteX22" fmla="*/ 3524631 w 8001858"/>
              <a:gd name="connsiteY22" fmla="*/ 3444716 h 4402550"/>
              <a:gd name="connsiteX23" fmla="*/ 3048381 w 8001858"/>
              <a:gd name="connsiteY23" fmla="*/ 2619851 h 4402550"/>
              <a:gd name="connsiteX24" fmla="*/ 476250 w 8001858"/>
              <a:gd name="connsiteY24" fmla="*/ 1794986 h 4402550"/>
              <a:gd name="connsiteX25" fmla="*/ 1428750 w 8001858"/>
              <a:gd name="connsiteY25" fmla="*/ 1794986 h 4402550"/>
              <a:gd name="connsiteX26" fmla="*/ 1905000 w 8001858"/>
              <a:gd name="connsiteY26" fmla="*/ 2619851 h 4402550"/>
              <a:gd name="connsiteX27" fmla="*/ 1428750 w 8001858"/>
              <a:gd name="connsiteY27" fmla="*/ 3444716 h 4402550"/>
              <a:gd name="connsiteX28" fmla="*/ 476250 w 8001858"/>
              <a:gd name="connsiteY28" fmla="*/ 3444716 h 4402550"/>
              <a:gd name="connsiteX29" fmla="*/ 0 w 8001858"/>
              <a:gd name="connsiteY29" fmla="*/ 2619851 h 4402550"/>
              <a:gd name="connsiteX30" fmla="*/ 2005108 w 8001858"/>
              <a:gd name="connsiteY30" fmla="*/ 896588 h 4402550"/>
              <a:gd name="connsiteX31" fmla="*/ 2957608 w 8001858"/>
              <a:gd name="connsiteY31" fmla="*/ 896588 h 4402550"/>
              <a:gd name="connsiteX32" fmla="*/ 3433858 w 8001858"/>
              <a:gd name="connsiteY32" fmla="*/ 1721454 h 4402550"/>
              <a:gd name="connsiteX33" fmla="*/ 2957608 w 8001858"/>
              <a:gd name="connsiteY33" fmla="*/ 2546318 h 4402550"/>
              <a:gd name="connsiteX34" fmla="*/ 2005108 w 8001858"/>
              <a:gd name="connsiteY34" fmla="*/ 2546318 h 4402550"/>
              <a:gd name="connsiteX35" fmla="*/ 1528858 w 8001858"/>
              <a:gd name="connsiteY35" fmla="*/ 1721454 h 4402550"/>
              <a:gd name="connsiteX36" fmla="*/ 5063110 w 8001858"/>
              <a:gd name="connsiteY36" fmla="*/ 893159 h 4402550"/>
              <a:gd name="connsiteX37" fmla="*/ 6015610 w 8001858"/>
              <a:gd name="connsiteY37" fmla="*/ 893159 h 4402550"/>
              <a:gd name="connsiteX38" fmla="*/ 6491860 w 8001858"/>
              <a:gd name="connsiteY38" fmla="*/ 1718024 h 4402550"/>
              <a:gd name="connsiteX39" fmla="*/ 6015610 w 8001858"/>
              <a:gd name="connsiteY39" fmla="*/ 2542889 h 4402550"/>
              <a:gd name="connsiteX40" fmla="*/ 5063110 w 8001858"/>
              <a:gd name="connsiteY40" fmla="*/ 2542889 h 4402550"/>
              <a:gd name="connsiteX41" fmla="*/ 4586860 w 8001858"/>
              <a:gd name="connsiteY41" fmla="*/ 1718024 h 4402550"/>
              <a:gd name="connsiteX42" fmla="*/ 3524631 w 8001858"/>
              <a:gd name="connsiteY42" fmla="*/ 0 h 4402550"/>
              <a:gd name="connsiteX43" fmla="*/ 4477131 w 8001858"/>
              <a:gd name="connsiteY43" fmla="*/ 0 h 4402550"/>
              <a:gd name="connsiteX44" fmla="*/ 4953381 w 8001858"/>
              <a:gd name="connsiteY44" fmla="*/ 824865 h 4402550"/>
              <a:gd name="connsiteX45" fmla="*/ 4477131 w 8001858"/>
              <a:gd name="connsiteY45" fmla="*/ 1649825 h 4402550"/>
              <a:gd name="connsiteX46" fmla="*/ 3524631 w 8001858"/>
              <a:gd name="connsiteY46" fmla="*/ 1649825 h 4402550"/>
              <a:gd name="connsiteX47" fmla="*/ 3048381 w 8001858"/>
              <a:gd name="connsiteY47" fmla="*/ 824865 h 440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001858" h="4402550">
                <a:moveTo>
                  <a:pt x="5042249" y="2752725"/>
                </a:moveTo>
                <a:lnTo>
                  <a:pt x="5994749" y="2752725"/>
                </a:lnTo>
                <a:lnTo>
                  <a:pt x="6470999" y="3577685"/>
                </a:lnTo>
                <a:lnTo>
                  <a:pt x="5994749" y="4402550"/>
                </a:lnTo>
                <a:lnTo>
                  <a:pt x="5042249" y="4402550"/>
                </a:lnTo>
                <a:lnTo>
                  <a:pt x="4565999" y="3577685"/>
                </a:lnTo>
                <a:close/>
                <a:moveTo>
                  <a:pt x="2005108" y="2696813"/>
                </a:moveTo>
                <a:lnTo>
                  <a:pt x="2957608" y="2696813"/>
                </a:lnTo>
                <a:lnTo>
                  <a:pt x="3433858" y="3521678"/>
                </a:lnTo>
                <a:lnTo>
                  <a:pt x="2957608" y="4346543"/>
                </a:lnTo>
                <a:lnTo>
                  <a:pt x="2005108" y="4346543"/>
                </a:lnTo>
                <a:lnTo>
                  <a:pt x="1528858" y="3521678"/>
                </a:lnTo>
                <a:close/>
                <a:moveTo>
                  <a:pt x="6573108" y="1794986"/>
                </a:moveTo>
                <a:lnTo>
                  <a:pt x="7525608" y="1794986"/>
                </a:lnTo>
                <a:lnTo>
                  <a:pt x="8001858" y="2619851"/>
                </a:lnTo>
                <a:lnTo>
                  <a:pt x="7525608" y="3444716"/>
                </a:lnTo>
                <a:lnTo>
                  <a:pt x="6573108" y="3444716"/>
                </a:lnTo>
                <a:lnTo>
                  <a:pt x="6096858" y="2619851"/>
                </a:lnTo>
                <a:close/>
                <a:moveTo>
                  <a:pt x="3524631" y="1794986"/>
                </a:moveTo>
                <a:lnTo>
                  <a:pt x="4477131" y="1794986"/>
                </a:lnTo>
                <a:lnTo>
                  <a:pt x="4953381" y="2619851"/>
                </a:lnTo>
                <a:lnTo>
                  <a:pt x="4477131" y="3444716"/>
                </a:lnTo>
                <a:lnTo>
                  <a:pt x="3524631" y="3444716"/>
                </a:lnTo>
                <a:lnTo>
                  <a:pt x="3048381" y="2619851"/>
                </a:lnTo>
                <a:close/>
                <a:moveTo>
                  <a:pt x="476250" y="1794986"/>
                </a:moveTo>
                <a:lnTo>
                  <a:pt x="1428750" y="1794986"/>
                </a:lnTo>
                <a:lnTo>
                  <a:pt x="1905000" y="2619851"/>
                </a:lnTo>
                <a:lnTo>
                  <a:pt x="1428750" y="3444716"/>
                </a:lnTo>
                <a:lnTo>
                  <a:pt x="476250" y="3444716"/>
                </a:lnTo>
                <a:lnTo>
                  <a:pt x="0" y="2619851"/>
                </a:lnTo>
                <a:close/>
                <a:moveTo>
                  <a:pt x="2005108" y="896588"/>
                </a:moveTo>
                <a:lnTo>
                  <a:pt x="2957608" y="896588"/>
                </a:lnTo>
                <a:lnTo>
                  <a:pt x="3433858" y="1721454"/>
                </a:lnTo>
                <a:lnTo>
                  <a:pt x="2957608" y="2546318"/>
                </a:lnTo>
                <a:lnTo>
                  <a:pt x="2005108" y="2546318"/>
                </a:lnTo>
                <a:lnTo>
                  <a:pt x="1528858" y="1721454"/>
                </a:lnTo>
                <a:close/>
                <a:moveTo>
                  <a:pt x="5063110" y="893159"/>
                </a:moveTo>
                <a:lnTo>
                  <a:pt x="6015610" y="893159"/>
                </a:lnTo>
                <a:lnTo>
                  <a:pt x="6491860" y="1718024"/>
                </a:lnTo>
                <a:lnTo>
                  <a:pt x="6015610" y="2542889"/>
                </a:lnTo>
                <a:lnTo>
                  <a:pt x="5063110" y="2542889"/>
                </a:lnTo>
                <a:lnTo>
                  <a:pt x="4586860" y="1718024"/>
                </a:lnTo>
                <a:close/>
                <a:moveTo>
                  <a:pt x="3524631" y="0"/>
                </a:moveTo>
                <a:lnTo>
                  <a:pt x="4477131" y="0"/>
                </a:lnTo>
                <a:lnTo>
                  <a:pt x="4953381" y="824865"/>
                </a:lnTo>
                <a:lnTo>
                  <a:pt x="4477131" y="1649825"/>
                </a:lnTo>
                <a:lnTo>
                  <a:pt x="3524631" y="1649825"/>
                </a:lnTo>
                <a:lnTo>
                  <a:pt x="3048381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49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="" xmlns:a16="http://schemas.microsoft.com/office/drawing/2014/main" id="{63069C06-1AAF-4F15-90FC-9EF59C514F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-176778"/>
            <a:ext cx="6501444" cy="7211557"/>
          </a:xfrm>
          <a:custGeom>
            <a:avLst/>
            <a:gdLst>
              <a:gd name="connsiteX0" fmla="*/ 2024313 w 6501444"/>
              <a:gd name="connsiteY0" fmla="*/ 5561731 h 7211557"/>
              <a:gd name="connsiteX1" fmla="*/ 2976813 w 6501444"/>
              <a:gd name="connsiteY1" fmla="*/ 5561731 h 7211557"/>
              <a:gd name="connsiteX2" fmla="*/ 3453063 w 6501444"/>
              <a:gd name="connsiteY2" fmla="*/ 6386691 h 7211557"/>
              <a:gd name="connsiteX3" fmla="*/ 2976813 w 6501444"/>
              <a:gd name="connsiteY3" fmla="*/ 7211557 h 7211557"/>
              <a:gd name="connsiteX4" fmla="*/ 2024313 w 6501444"/>
              <a:gd name="connsiteY4" fmla="*/ 7211557 h 7211557"/>
              <a:gd name="connsiteX5" fmla="*/ 1548063 w 6501444"/>
              <a:gd name="connsiteY5" fmla="*/ 6386691 h 7211557"/>
              <a:gd name="connsiteX6" fmla="*/ 3541931 w 6501444"/>
              <a:gd name="connsiteY6" fmla="*/ 4614375 h 7211557"/>
              <a:gd name="connsiteX7" fmla="*/ 4494431 w 6501444"/>
              <a:gd name="connsiteY7" fmla="*/ 4614375 h 7211557"/>
              <a:gd name="connsiteX8" fmla="*/ 4970681 w 6501444"/>
              <a:gd name="connsiteY8" fmla="*/ 5439335 h 7211557"/>
              <a:gd name="connsiteX9" fmla="*/ 4494431 w 6501444"/>
              <a:gd name="connsiteY9" fmla="*/ 6264200 h 7211557"/>
              <a:gd name="connsiteX10" fmla="*/ 3541931 w 6501444"/>
              <a:gd name="connsiteY10" fmla="*/ 6264200 h 7211557"/>
              <a:gd name="connsiteX11" fmla="*/ 3065681 w 6501444"/>
              <a:gd name="connsiteY11" fmla="*/ 5439335 h 7211557"/>
              <a:gd name="connsiteX12" fmla="*/ 5072694 w 6501444"/>
              <a:gd name="connsiteY12" fmla="*/ 3656636 h 7211557"/>
              <a:gd name="connsiteX13" fmla="*/ 6025194 w 6501444"/>
              <a:gd name="connsiteY13" fmla="*/ 3656636 h 7211557"/>
              <a:gd name="connsiteX14" fmla="*/ 6501444 w 6501444"/>
              <a:gd name="connsiteY14" fmla="*/ 4481501 h 7211557"/>
              <a:gd name="connsiteX15" fmla="*/ 6025194 w 6501444"/>
              <a:gd name="connsiteY15" fmla="*/ 5306366 h 7211557"/>
              <a:gd name="connsiteX16" fmla="*/ 5072694 w 6501444"/>
              <a:gd name="connsiteY16" fmla="*/ 5306366 h 7211557"/>
              <a:gd name="connsiteX17" fmla="*/ 4596444 w 6501444"/>
              <a:gd name="connsiteY17" fmla="*/ 4481501 h 7211557"/>
              <a:gd name="connsiteX18" fmla="*/ 476250 w 6501444"/>
              <a:gd name="connsiteY18" fmla="*/ 2803493 h 7211557"/>
              <a:gd name="connsiteX19" fmla="*/ 1428750 w 6501444"/>
              <a:gd name="connsiteY19" fmla="*/ 2803493 h 7211557"/>
              <a:gd name="connsiteX20" fmla="*/ 1905000 w 6501444"/>
              <a:gd name="connsiteY20" fmla="*/ 3628452 h 7211557"/>
              <a:gd name="connsiteX21" fmla="*/ 1428750 w 6501444"/>
              <a:gd name="connsiteY21" fmla="*/ 4453318 h 7211557"/>
              <a:gd name="connsiteX22" fmla="*/ 476250 w 6501444"/>
              <a:gd name="connsiteY22" fmla="*/ 4453318 h 7211557"/>
              <a:gd name="connsiteX23" fmla="*/ 0 w 6501444"/>
              <a:gd name="connsiteY23" fmla="*/ 3628452 h 7211557"/>
              <a:gd name="connsiteX24" fmla="*/ 3541931 w 6501444"/>
              <a:gd name="connsiteY24" fmla="*/ 2758238 h 7211557"/>
              <a:gd name="connsiteX25" fmla="*/ 4494431 w 6501444"/>
              <a:gd name="connsiteY25" fmla="*/ 2758238 h 7211557"/>
              <a:gd name="connsiteX26" fmla="*/ 4970681 w 6501444"/>
              <a:gd name="connsiteY26" fmla="*/ 3583103 h 7211557"/>
              <a:gd name="connsiteX27" fmla="*/ 4494431 w 6501444"/>
              <a:gd name="connsiteY27" fmla="*/ 4408063 h 7211557"/>
              <a:gd name="connsiteX28" fmla="*/ 3541931 w 6501444"/>
              <a:gd name="connsiteY28" fmla="*/ 4408063 h 7211557"/>
              <a:gd name="connsiteX29" fmla="*/ 3065681 w 6501444"/>
              <a:gd name="connsiteY29" fmla="*/ 3583103 h 7211557"/>
              <a:gd name="connsiteX30" fmla="*/ 1993868 w 6501444"/>
              <a:gd name="connsiteY30" fmla="*/ 1856136 h 7211557"/>
              <a:gd name="connsiteX31" fmla="*/ 2946368 w 6501444"/>
              <a:gd name="connsiteY31" fmla="*/ 1856136 h 7211557"/>
              <a:gd name="connsiteX32" fmla="*/ 3422618 w 6501444"/>
              <a:gd name="connsiteY32" fmla="*/ 2681097 h 7211557"/>
              <a:gd name="connsiteX33" fmla="*/ 2946368 w 6501444"/>
              <a:gd name="connsiteY33" fmla="*/ 3505961 h 7211557"/>
              <a:gd name="connsiteX34" fmla="*/ 1993868 w 6501444"/>
              <a:gd name="connsiteY34" fmla="*/ 3505961 h 7211557"/>
              <a:gd name="connsiteX35" fmla="*/ 1517618 w 6501444"/>
              <a:gd name="connsiteY35" fmla="*/ 2681097 h 7211557"/>
              <a:gd name="connsiteX36" fmla="*/ 3524631 w 6501444"/>
              <a:gd name="connsiteY36" fmla="*/ 898398 h 7211557"/>
              <a:gd name="connsiteX37" fmla="*/ 4477131 w 6501444"/>
              <a:gd name="connsiteY37" fmla="*/ 898398 h 7211557"/>
              <a:gd name="connsiteX38" fmla="*/ 4953381 w 6501444"/>
              <a:gd name="connsiteY38" fmla="*/ 1723262 h 7211557"/>
              <a:gd name="connsiteX39" fmla="*/ 4477131 w 6501444"/>
              <a:gd name="connsiteY39" fmla="*/ 2548127 h 7211557"/>
              <a:gd name="connsiteX40" fmla="*/ 3524631 w 6501444"/>
              <a:gd name="connsiteY40" fmla="*/ 2548127 h 7211557"/>
              <a:gd name="connsiteX41" fmla="*/ 3048381 w 6501444"/>
              <a:gd name="connsiteY41" fmla="*/ 1723262 h 7211557"/>
              <a:gd name="connsiteX42" fmla="*/ 1993868 w 6501444"/>
              <a:gd name="connsiteY42" fmla="*/ 0 h 7211557"/>
              <a:gd name="connsiteX43" fmla="*/ 2946368 w 6501444"/>
              <a:gd name="connsiteY43" fmla="*/ 0 h 7211557"/>
              <a:gd name="connsiteX44" fmla="*/ 3422618 w 6501444"/>
              <a:gd name="connsiteY44" fmla="*/ 824865 h 7211557"/>
              <a:gd name="connsiteX45" fmla="*/ 2946368 w 6501444"/>
              <a:gd name="connsiteY45" fmla="*/ 1649825 h 7211557"/>
              <a:gd name="connsiteX46" fmla="*/ 1993868 w 6501444"/>
              <a:gd name="connsiteY46" fmla="*/ 1649825 h 7211557"/>
              <a:gd name="connsiteX47" fmla="*/ 1517618 w 6501444"/>
              <a:gd name="connsiteY47" fmla="*/ 824865 h 72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501444" h="7211557">
                <a:moveTo>
                  <a:pt x="2024313" y="5561731"/>
                </a:moveTo>
                <a:lnTo>
                  <a:pt x="2976813" y="5561731"/>
                </a:lnTo>
                <a:lnTo>
                  <a:pt x="3453063" y="6386691"/>
                </a:lnTo>
                <a:lnTo>
                  <a:pt x="2976813" y="7211557"/>
                </a:lnTo>
                <a:lnTo>
                  <a:pt x="2024313" y="7211557"/>
                </a:lnTo>
                <a:lnTo>
                  <a:pt x="1548063" y="6386691"/>
                </a:lnTo>
                <a:close/>
                <a:moveTo>
                  <a:pt x="3541931" y="4614375"/>
                </a:moveTo>
                <a:lnTo>
                  <a:pt x="4494431" y="4614375"/>
                </a:lnTo>
                <a:lnTo>
                  <a:pt x="4970681" y="5439335"/>
                </a:lnTo>
                <a:lnTo>
                  <a:pt x="4494431" y="6264200"/>
                </a:lnTo>
                <a:lnTo>
                  <a:pt x="3541931" y="6264200"/>
                </a:lnTo>
                <a:lnTo>
                  <a:pt x="3065681" y="5439335"/>
                </a:lnTo>
                <a:close/>
                <a:moveTo>
                  <a:pt x="5072694" y="3656636"/>
                </a:moveTo>
                <a:lnTo>
                  <a:pt x="6025194" y="3656636"/>
                </a:lnTo>
                <a:lnTo>
                  <a:pt x="6501444" y="4481501"/>
                </a:lnTo>
                <a:lnTo>
                  <a:pt x="6025194" y="5306366"/>
                </a:lnTo>
                <a:lnTo>
                  <a:pt x="5072694" y="5306366"/>
                </a:lnTo>
                <a:lnTo>
                  <a:pt x="4596444" y="4481501"/>
                </a:lnTo>
                <a:close/>
                <a:moveTo>
                  <a:pt x="476250" y="2803493"/>
                </a:moveTo>
                <a:lnTo>
                  <a:pt x="1428750" y="2803493"/>
                </a:lnTo>
                <a:lnTo>
                  <a:pt x="1905000" y="3628452"/>
                </a:lnTo>
                <a:lnTo>
                  <a:pt x="1428750" y="4453318"/>
                </a:lnTo>
                <a:lnTo>
                  <a:pt x="476250" y="4453318"/>
                </a:lnTo>
                <a:lnTo>
                  <a:pt x="0" y="3628452"/>
                </a:lnTo>
                <a:close/>
                <a:moveTo>
                  <a:pt x="3541931" y="2758238"/>
                </a:moveTo>
                <a:lnTo>
                  <a:pt x="4494431" y="2758238"/>
                </a:lnTo>
                <a:lnTo>
                  <a:pt x="4970681" y="3583103"/>
                </a:lnTo>
                <a:lnTo>
                  <a:pt x="4494431" y="4408063"/>
                </a:lnTo>
                <a:lnTo>
                  <a:pt x="3541931" y="4408063"/>
                </a:lnTo>
                <a:lnTo>
                  <a:pt x="3065681" y="3583103"/>
                </a:lnTo>
                <a:close/>
                <a:moveTo>
                  <a:pt x="1993868" y="1856136"/>
                </a:moveTo>
                <a:lnTo>
                  <a:pt x="2946368" y="1856136"/>
                </a:lnTo>
                <a:lnTo>
                  <a:pt x="3422618" y="2681097"/>
                </a:lnTo>
                <a:lnTo>
                  <a:pt x="2946368" y="3505961"/>
                </a:lnTo>
                <a:lnTo>
                  <a:pt x="1993868" y="3505961"/>
                </a:lnTo>
                <a:lnTo>
                  <a:pt x="1517618" y="2681097"/>
                </a:lnTo>
                <a:close/>
                <a:moveTo>
                  <a:pt x="3524631" y="898398"/>
                </a:moveTo>
                <a:lnTo>
                  <a:pt x="4477131" y="898398"/>
                </a:lnTo>
                <a:lnTo>
                  <a:pt x="4953381" y="1723262"/>
                </a:lnTo>
                <a:lnTo>
                  <a:pt x="4477131" y="2548127"/>
                </a:lnTo>
                <a:lnTo>
                  <a:pt x="3524631" y="2548127"/>
                </a:lnTo>
                <a:lnTo>
                  <a:pt x="3048381" y="1723262"/>
                </a:lnTo>
                <a:close/>
                <a:moveTo>
                  <a:pt x="1993868" y="0"/>
                </a:moveTo>
                <a:lnTo>
                  <a:pt x="2946368" y="0"/>
                </a:lnTo>
                <a:lnTo>
                  <a:pt x="3422618" y="824865"/>
                </a:lnTo>
                <a:lnTo>
                  <a:pt x="2946368" y="1649825"/>
                </a:lnTo>
                <a:lnTo>
                  <a:pt x="1993868" y="1649825"/>
                </a:lnTo>
                <a:lnTo>
                  <a:pt x="1517618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6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899752" y="5679439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26853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54920" y="6057259"/>
            <a:ext cx="537080" cy="759139"/>
          </a:xfrm>
          <a:custGeom>
            <a:avLst/>
            <a:gdLst>
              <a:gd name="connsiteX0" fmla="*/ 189785 w 440301"/>
              <a:gd name="connsiteY0" fmla="*/ 0 h 759139"/>
              <a:gd name="connsiteX1" fmla="*/ 440301 w 440301"/>
              <a:gd name="connsiteY1" fmla="*/ 0 h 759139"/>
              <a:gd name="connsiteX2" fmla="*/ 440301 w 440301"/>
              <a:gd name="connsiteY2" fmla="*/ 759139 h 759139"/>
              <a:gd name="connsiteX3" fmla="*/ 189785 w 440301"/>
              <a:gd name="connsiteY3" fmla="*/ 759139 h 759139"/>
              <a:gd name="connsiteX4" fmla="*/ 0 w 440301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301" h="759139">
                <a:moveTo>
                  <a:pt x="189785" y="0"/>
                </a:moveTo>
                <a:lnTo>
                  <a:pt x="440301" y="0"/>
                </a:lnTo>
                <a:lnTo>
                  <a:pt x="440301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 userDrawn="1"/>
        </p:nvSpPr>
        <p:spPr>
          <a:xfrm>
            <a:off x="8801100" y="0"/>
            <a:ext cx="33909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icture Placeholder 15">
            <a:extLst>
              <a:ext uri="{FF2B5EF4-FFF2-40B4-BE49-F238E27FC236}">
                <a16:creationId xmlns="" xmlns:a16="http://schemas.microsoft.com/office/drawing/2014/main" id="{91985A23-59E7-42EE-9483-C547697899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8547" y="-1314497"/>
            <a:ext cx="7312079" cy="9373475"/>
          </a:xfrm>
          <a:custGeom>
            <a:avLst/>
            <a:gdLst>
              <a:gd name="connsiteX0" fmla="*/ 4271377 w 7312079"/>
              <a:gd name="connsiteY0" fmla="*/ 5862272 h 9373475"/>
              <a:gd name="connsiteX1" fmla="*/ 6298512 w 7312079"/>
              <a:gd name="connsiteY1" fmla="*/ 5862272 h 9373475"/>
              <a:gd name="connsiteX2" fmla="*/ 7312079 w 7312079"/>
              <a:gd name="connsiteY2" fmla="*/ 7617975 h 9373475"/>
              <a:gd name="connsiteX3" fmla="*/ 6298512 w 7312079"/>
              <a:gd name="connsiteY3" fmla="*/ 9373475 h 9373475"/>
              <a:gd name="connsiteX4" fmla="*/ 4271377 w 7312079"/>
              <a:gd name="connsiteY4" fmla="*/ 9373475 h 9373475"/>
              <a:gd name="connsiteX5" fmla="*/ 3257809 w 7312079"/>
              <a:gd name="connsiteY5" fmla="*/ 7617975 h 9373475"/>
              <a:gd name="connsiteX6" fmla="*/ 1013568 w 7312079"/>
              <a:gd name="connsiteY6" fmla="*/ 3835423 h 9373475"/>
              <a:gd name="connsiteX7" fmla="*/ 3040703 w 7312079"/>
              <a:gd name="connsiteY7" fmla="*/ 3835423 h 9373475"/>
              <a:gd name="connsiteX8" fmla="*/ 4054270 w 7312079"/>
              <a:gd name="connsiteY8" fmla="*/ 5591126 h 9373475"/>
              <a:gd name="connsiteX9" fmla="*/ 3040703 w 7312079"/>
              <a:gd name="connsiteY9" fmla="*/ 7346625 h 9373475"/>
              <a:gd name="connsiteX10" fmla="*/ 1013568 w 7312079"/>
              <a:gd name="connsiteY10" fmla="*/ 7346625 h 9373475"/>
              <a:gd name="connsiteX11" fmla="*/ 0 w 7312079"/>
              <a:gd name="connsiteY11" fmla="*/ 5591126 h 9373475"/>
              <a:gd name="connsiteX12" fmla="*/ 4271377 w 7312079"/>
              <a:gd name="connsiteY12" fmla="*/ 1911994 h 9373475"/>
              <a:gd name="connsiteX13" fmla="*/ 6298512 w 7312079"/>
              <a:gd name="connsiteY13" fmla="*/ 1911994 h 9373475"/>
              <a:gd name="connsiteX14" fmla="*/ 7312079 w 7312079"/>
              <a:gd name="connsiteY14" fmla="*/ 3667494 h 9373475"/>
              <a:gd name="connsiteX15" fmla="*/ 6298512 w 7312079"/>
              <a:gd name="connsiteY15" fmla="*/ 5422993 h 9373475"/>
              <a:gd name="connsiteX16" fmla="*/ 4271377 w 7312079"/>
              <a:gd name="connsiteY16" fmla="*/ 5422993 h 9373475"/>
              <a:gd name="connsiteX17" fmla="*/ 3257809 w 7312079"/>
              <a:gd name="connsiteY17" fmla="*/ 3667494 h 9373475"/>
              <a:gd name="connsiteX18" fmla="*/ 1013568 w 7312079"/>
              <a:gd name="connsiteY18" fmla="*/ 0 h 9373475"/>
              <a:gd name="connsiteX19" fmla="*/ 3040703 w 7312079"/>
              <a:gd name="connsiteY19" fmla="*/ 0 h 9373475"/>
              <a:gd name="connsiteX20" fmla="*/ 4054270 w 7312079"/>
              <a:gd name="connsiteY20" fmla="*/ 1755500 h 9373475"/>
              <a:gd name="connsiteX21" fmla="*/ 3040703 w 7312079"/>
              <a:gd name="connsiteY21" fmla="*/ 3511202 h 9373475"/>
              <a:gd name="connsiteX22" fmla="*/ 1013568 w 7312079"/>
              <a:gd name="connsiteY22" fmla="*/ 3511202 h 9373475"/>
              <a:gd name="connsiteX23" fmla="*/ 0 w 7312079"/>
              <a:gd name="connsiteY23" fmla="*/ 1755500 h 937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12079" h="9373475">
                <a:moveTo>
                  <a:pt x="4271377" y="5862272"/>
                </a:moveTo>
                <a:lnTo>
                  <a:pt x="6298512" y="5862272"/>
                </a:lnTo>
                <a:lnTo>
                  <a:pt x="7312079" y="7617975"/>
                </a:lnTo>
                <a:lnTo>
                  <a:pt x="6298512" y="9373475"/>
                </a:lnTo>
                <a:lnTo>
                  <a:pt x="4271377" y="9373475"/>
                </a:lnTo>
                <a:lnTo>
                  <a:pt x="3257809" y="7617975"/>
                </a:lnTo>
                <a:close/>
                <a:moveTo>
                  <a:pt x="1013568" y="3835423"/>
                </a:moveTo>
                <a:lnTo>
                  <a:pt x="3040703" y="3835423"/>
                </a:lnTo>
                <a:lnTo>
                  <a:pt x="4054270" y="5591126"/>
                </a:lnTo>
                <a:lnTo>
                  <a:pt x="3040703" y="7346625"/>
                </a:lnTo>
                <a:lnTo>
                  <a:pt x="1013568" y="7346625"/>
                </a:lnTo>
                <a:lnTo>
                  <a:pt x="0" y="5591126"/>
                </a:lnTo>
                <a:close/>
                <a:moveTo>
                  <a:pt x="4271377" y="1911994"/>
                </a:moveTo>
                <a:lnTo>
                  <a:pt x="6298512" y="1911994"/>
                </a:lnTo>
                <a:lnTo>
                  <a:pt x="7312079" y="3667494"/>
                </a:lnTo>
                <a:lnTo>
                  <a:pt x="6298512" y="5422993"/>
                </a:lnTo>
                <a:lnTo>
                  <a:pt x="4271377" y="5422993"/>
                </a:lnTo>
                <a:lnTo>
                  <a:pt x="3257809" y="3667494"/>
                </a:lnTo>
                <a:close/>
                <a:moveTo>
                  <a:pt x="1013568" y="0"/>
                </a:moveTo>
                <a:lnTo>
                  <a:pt x="3040703" y="0"/>
                </a:lnTo>
                <a:lnTo>
                  <a:pt x="4054270" y="1755500"/>
                </a:lnTo>
                <a:lnTo>
                  <a:pt x="3040703" y="3511202"/>
                </a:lnTo>
                <a:lnTo>
                  <a:pt x="1013568" y="3511202"/>
                </a:lnTo>
                <a:lnTo>
                  <a:pt x="0" y="1755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11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="" xmlns:a16="http://schemas.microsoft.com/office/drawing/2014/main" id="{6C999E34-BED5-412F-8968-34C1357673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798529"/>
            <a:ext cx="4942141" cy="5260943"/>
          </a:xfrm>
          <a:custGeom>
            <a:avLst/>
            <a:gdLst>
              <a:gd name="connsiteX0" fmla="*/ 1991152 w 4942141"/>
              <a:gd name="connsiteY0" fmla="*/ 3611213 h 5260943"/>
              <a:gd name="connsiteX1" fmla="*/ 2943652 w 4942141"/>
              <a:gd name="connsiteY1" fmla="*/ 3611213 h 5260943"/>
              <a:gd name="connsiteX2" fmla="*/ 3419902 w 4942141"/>
              <a:gd name="connsiteY2" fmla="*/ 4436078 h 5260943"/>
              <a:gd name="connsiteX3" fmla="*/ 2943652 w 4942141"/>
              <a:gd name="connsiteY3" fmla="*/ 5260943 h 5260943"/>
              <a:gd name="connsiteX4" fmla="*/ 1991152 w 4942141"/>
              <a:gd name="connsiteY4" fmla="*/ 5260943 h 5260943"/>
              <a:gd name="connsiteX5" fmla="*/ 1514902 w 4942141"/>
              <a:gd name="connsiteY5" fmla="*/ 4436078 h 5260943"/>
              <a:gd name="connsiteX6" fmla="*/ 3513391 w 4942141"/>
              <a:gd name="connsiteY6" fmla="*/ 2696813 h 5260943"/>
              <a:gd name="connsiteX7" fmla="*/ 4465891 w 4942141"/>
              <a:gd name="connsiteY7" fmla="*/ 2696813 h 5260943"/>
              <a:gd name="connsiteX8" fmla="*/ 4942141 w 4942141"/>
              <a:gd name="connsiteY8" fmla="*/ 3521678 h 5260943"/>
              <a:gd name="connsiteX9" fmla="*/ 4465891 w 4942141"/>
              <a:gd name="connsiteY9" fmla="*/ 4346543 h 5260943"/>
              <a:gd name="connsiteX10" fmla="*/ 3513391 w 4942141"/>
              <a:gd name="connsiteY10" fmla="*/ 4346543 h 5260943"/>
              <a:gd name="connsiteX11" fmla="*/ 3037141 w 4942141"/>
              <a:gd name="connsiteY11" fmla="*/ 3521678 h 5260943"/>
              <a:gd name="connsiteX12" fmla="*/ 476250 w 4942141"/>
              <a:gd name="connsiteY12" fmla="*/ 2696813 h 5260943"/>
              <a:gd name="connsiteX13" fmla="*/ 1428750 w 4942141"/>
              <a:gd name="connsiteY13" fmla="*/ 2696813 h 5260943"/>
              <a:gd name="connsiteX14" fmla="*/ 1905000 w 4942141"/>
              <a:gd name="connsiteY14" fmla="*/ 3521678 h 5260943"/>
              <a:gd name="connsiteX15" fmla="*/ 1428750 w 4942141"/>
              <a:gd name="connsiteY15" fmla="*/ 4346543 h 5260943"/>
              <a:gd name="connsiteX16" fmla="*/ 476250 w 4942141"/>
              <a:gd name="connsiteY16" fmla="*/ 4346543 h 5260943"/>
              <a:gd name="connsiteX17" fmla="*/ 0 w 4942141"/>
              <a:gd name="connsiteY17" fmla="*/ 3521678 h 5260943"/>
              <a:gd name="connsiteX18" fmla="*/ 1995773 w 4942141"/>
              <a:gd name="connsiteY18" fmla="*/ 1794986 h 5260943"/>
              <a:gd name="connsiteX19" fmla="*/ 2948273 w 4942141"/>
              <a:gd name="connsiteY19" fmla="*/ 1794986 h 5260943"/>
              <a:gd name="connsiteX20" fmla="*/ 3424523 w 4942141"/>
              <a:gd name="connsiteY20" fmla="*/ 2619851 h 5260943"/>
              <a:gd name="connsiteX21" fmla="*/ 2948273 w 4942141"/>
              <a:gd name="connsiteY21" fmla="*/ 3444716 h 5260943"/>
              <a:gd name="connsiteX22" fmla="*/ 1995773 w 4942141"/>
              <a:gd name="connsiteY22" fmla="*/ 3444716 h 5260943"/>
              <a:gd name="connsiteX23" fmla="*/ 1519523 w 4942141"/>
              <a:gd name="connsiteY23" fmla="*/ 2619851 h 5260943"/>
              <a:gd name="connsiteX24" fmla="*/ 3513391 w 4942141"/>
              <a:gd name="connsiteY24" fmla="*/ 896588 h 5260943"/>
              <a:gd name="connsiteX25" fmla="*/ 4465891 w 4942141"/>
              <a:gd name="connsiteY25" fmla="*/ 896588 h 5260943"/>
              <a:gd name="connsiteX26" fmla="*/ 4942141 w 4942141"/>
              <a:gd name="connsiteY26" fmla="*/ 1721453 h 5260943"/>
              <a:gd name="connsiteX27" fmla="*/ 4465891 w 4942141"/>
              <a:gd name="connsiteY27" fmla="*/ 2546318 h 5260943"/>
              <a:gd name="connsiteX28" fmla="*/ 3513391 w 4942141"/>
              <a:gd name="connsiteY28" fmla="*/ 2546318 h 5260943"/>
              <a:gd name="connsiteX29" fmla="*/ 3037141 w 4942141"/>
              <a:gd name="connsiteY29" fmla="*/ 1721453 h 5260943"/>
              <a:gd name="connsiteX30" fmla="*/ 476250 w 4942141"/>
              <a:gd name="connsiteY30" fmla="*/ 896588 h 5260943"/>
              <a:gd name="connsiteX31" fmla="*/ 1428750 w 4942141"/>
              <a:gd name="connsiteY31" fmla="*/ 896588 h 5260943"/>
              <a:gd name="connsiteX32" fmla="*/ 1905000 w 4942141"/>
              <a:gd name="connsiteY32" fmla="*/ 1721453 h 5260943"/>
              <a:gd name="connsiteX33" fmla="*/ 1428750 w 4942141"/>
              <a:gd name="connsiteY33" fmla="*/ 2546318 h 5260943"/>
              <a:gd name="connsiteX34" fmla="*/ 476250 w 4942141"/>
              <a:gd name="connsiteY34" fmla="*/ 2546318 h 5260943"/>
              <a:gd name="connsiteX35" fmla="*/ 0 w 4942141"/>
              <a:gd name="connsiteY35" fmla="*/ 1721453 h 5260943"/>
              <a:gd name="connsiteX36" fmla="*/ 1995773 w 4942141"/>
              <a:gd name="connsiteY36" fmla="*/ 0 h 5260943"/>
              <a:gd name="connsiteX37" fmla="*/ 2948273 w 4942141"/>
              <a:gd name="connsiteY37" fmla="*/ 0 h 5260943"/>
              <a:gd name="connsiteX38" fmla="*/ 3424523 w 4942141"/>
              <a:gd name="connsiteY38" fmla="*/ 824865 h 5260943"/>
              <a:gd name="connsiteX39" fmla="*/ 2948273 w 4942141"/>
              <a:gd name="connsiteY39" fmla="*/ 1649825 h 5260943"/>
              <a:gd name="connsiteX40" fmla="*/ 1995773 w 4942141"/>
              <a:gd name="connsiteY40" fmla="*/ 1649825 h 5260943"/>
              <a:gd name="connsiteX41" fmla="*/ 1519523 w 4942141"/>
              <a:gd name="connsiteY41" fmla="*/ 824865 h 526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42141" h="5260943">
                <a:moveTo>
                  <a:pt x="1991152" y="3611213"/>
                </a:moveTo>
                <a:lnTo>
                  <a:pt x="2943652" y="3611213"/>
                </a:lnTo>
                <a:lnTo>
                  <a:pt x="3419902" y="4436078"/>
                </a:lnTo>
                <a:lnTo>
                  <a:pt x="2943652" y="5260943"/>
                </a:lnTo>
                <a:lnTo>
                  <a:pt x="1991152" y="5260943"/>
                </a:lnTo>
                <a:lnTo>
                  <a:pt x="1514902" y="4436078"/>
                </a:lnTo>
                <a:close/>
                <a:moveTo>
                  <a:pt x="3513391" y="2696813"/>
                </a:moveTo>
                <a:lnTo>
                  <a:pt x="4465891" y="2696813"/>
                </a:lnTo>
                <a:lnTo>
                  <a:pt x="4942141" y="3521678"/>
                </a:lnTo>
                <a:lnTo>
                  <a:pt x="4465891" y="4346543"/>
                </a:lnTo>
                <a:lnTo>
                  <a:pt x="3513391" y="4346543"/>
                </a:lnTo>
                <a:lnTo>
                  <a:pt x="3037141" y="3521678"/>
                </a:lnTo>
                <a:close/>
                <a:moveTo>
                  <a:pt x="476250" y="2696813"/>
                </a:moveTo>
                <a:lnTo>
                  <a:pt x="1428750" y="2696813"/>
                </a:lnTo>
                <a:lnTo>
                  <a:pt x="1905000" y="3521678"/>
                </a:lnTo>
                <a:lnTo>
                  <a:pt x="1428750" y="4346543"/>
                </a:lnTo>
                <a:lnTo>
                  <a:pt x="476250" y="4346543"/>
                </a:lnTo>
                <a:lnTo>
                  <a:pt x="0" y="3521678"/>
                </a:lnTo>
                <a:close/>
                <a:moveTo>
                  <a:pt x="1995773" y="1794986"/>
                </a:moveTo>
                <a:lnTo>
                  <a:pt x="2948273" y="1794986"/>
                </a:lnTo>
                <a:lnTo>
                  <a:pt x="3424523" y="2619851"/>
                </a:lnTo>
                <a:lnTo>
                  <a:pt x="2948273" y="3444716"/>
                </a:lnTo>
                <a:lnTo>
                  <a:pt x="1995773" y="3444716"/>
                </a:lnTo>
                <a:lnTo>
                  <a:pt x="1519523" y="2619851"/>
                </a:lnTo>
                <a:close/>
                <a:moveTo>
                  <a:pt x="3513391" y="896588"/>
                </a:moveTo>
                <a:lnTo>
                  <a:pt x="4465891" y="896588"/>
                </a:lnTo>
                <a:lnTo>
                  <a:pt x="4942141" y="1721453"/>
                </a:lnTo>
                <a:lnTo>
                  <a:pt x="4465891" y="2546318"/>
                </a:lnTo>
                <a:lnTo>
                  <a:pt x="3513391" y="2546318"/>
                </a:lnTo>
                <a:lnTo>
                  <a:pt x="3037141" y="1721453"/>
                </a:lnTo>
                <a:close/>
                <a:moveTo>
                  <a:pt x="476250" y="896588"/>
                </a:moveTo>
                <a:lnTo>
                  <a:pt x="1428750" y="896588"/>
                </a:lnTo>
                <a:lnTo>
                  <a:pt x="1905000" y="1721453"/>
                </a:lnTo>
                <a:lnTo>
                  <a:pt x="1428750" y="2546318"/>
                </a:lnTo>
                <a:lnTo>
                  <a:pt x="476250" y="2546318"/>
                </a:lnTo>
                <a:lnTo>
                  <a:pt x="0" y="1721453"/>
                </a:lnTo>
                <a:close/>
                <a:moveTo>
                  <a:pt x="1995773" y="0"/>
                </a:moveTo>
                <a:lnTo>
                  <a:pt x="2948273" y="0"/>
                </a:lnTo>
                <a:lnTo>
                  <a:pt x="3424523" y="824865"/>
                </a:lnTo>
                <a:lnTo>
                  <a:pt x="2948273" y="1649825"/>
                </a:lnTo>
                <a:lnTo>
                  <a:pt x="1995773" y="1649825"/>
                </a:lnTo>
                <a:lnTo>
                  <a:pt x="1519523" y="824865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48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>
            <a:extLst>
              <a:ext uri="{FF2B5EF4-FFF2-40B4-BE49-F238E27FC236}">
                <a16:creationId xmlns="" xmlns:a16="http://schemas.microsoft.com/office/drawing/2014/main" id="{6A148356-C572-4782-AB9F-014E135C2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132" y="-585370"/>
            <a:ext cx="11653736" cy="5180603"/>
          </a:xfrm>
          <a:custGeom>
            <a:avLst/>
            <a:gdLst>
              <a:gd name="connsiteX0" fmla="*/ 5116518 w 11653736"/>
              <a:gd name="connsiteY0" fmla="*/ 2771552 h 5180603"/>
              <a:gd name="connsiteX1" fmla="*/ 6507346 w 11653736"/>
              <a:gd name="connsiteY1" fmla="*/ 2771552 h 5180603"/>
              <a:gd name="connsiteX2" fmla="*/ 7202759 w 11653736"/>
              <a:gd name="connsiteY2" fmla="*/ 3976009 h 5180603"/>
              <a:gd name="connsiteX3" fmla="*/ 6507346 w 11653736"/>
              <a:gd name="connsiteY3" fmla="*/ 5180603 h 5180603"/>
              <a:gd name="connsiteX4" fmla="*/ 5116518 w 11653736"/>
              <a:gd name="connsiteY4" fmla="*/ 5180603 h 5180603"/>
              <a:gd name="connsiteX5" fmla="*/ 4421105 w 11653736"/>
              <a:gd name="connsiteY5" fmla="*/ 3976009 h 5180603"/>
              <a:gd name="connsiteX6" fmla="*/ 9567495 w 11653736"/>
              <a:gd name="connsiteY6" fmla="*/ 2739542 h 5180603"/>
              <a:gd name="connsiteX7" fmla="*/ 10958323 w 11653736"/>
              <a:gd name="connsiteY7" fmla="*/ 2739542 h 5180603"/>
              <a:gd name="connsiteX8" fmla="*/ 11653736 w 11653736"/>
              <a:gd name="connsiteY8" fmla="*/ 3943999 h 5180603"/>
              <a:gd name="connsiteX9" fmla="*/ 10958323 w 11653736"/>
              <a:gd name="connsiteY9" fmla="*/ 5148594 h 5180603"/>
              <a:gd name="connsiteX10" fmla="*/ 9567495 w 11653736"/>
              <a:gd name="connsiteY10" fmla="*/ 5148594 h 5180603"/>
              <a:gd name="connsiteX11" fmla="*/ 8872082 w 11653736"/>
              <a:gd name="connsiteY11" fmla="*/ 3943999 h 5180603"/>
              <a:gd name="connsiteX12" fmla="*/ 7345998 w 11653736"/>
              <a:gd name="connsiteY12" fmla="*/ 1398615 h 5180603"/>
              <a:gd name="connsiteX13" fmla="*/ 8736826 w 11653736"/>
              <a:gd name="connsiteY13" fmla="*/ 1398615 h 5180603"/>
              <a:gd name="connsiteX14" fmla="*/ 9432239 w 11653736"/>
              <a:gd name="connsiteY14" fmla="*/ 2603071 h 5180603"/>
              <a:gd name="connsiteX15" fmla="*/ 8736826 w 11653736"/>
              <a:gd name="connsiteY15" fmla="*/ 3807528 h 5180603"/>
              <a:gd name="connsiteX16" fmla="*/ 7345998 w 11653736"/>
              <a:gd name="connsiteY16" fmla="*/ 3807528 h 5180603"/>
              <a:gd name="connsiteX17" fmla="*/ 6650585 w 11653736"/>
              <a:gd name="connsiteY17" fmla="*/ 2603071 h 5180603"/>
              <a:gd name="connsiteX18" fmla="*/ 2916911 w 11653736"/>
              <a:gd name="connsiteY18" fmla="*/ 1316834 h 5180603"/>
              <a:gd name="connsiteX19" fmla="*/ 4307738 w 11653736"/>
              <a:gd name="connsiteY19" fmla="*/ 1316834 h 5180603"/>
              <a:gd name="connsiteX20" fmla="*/ 5003151 w 11653736"/>
              <a:gd name="connsiteY20" fmla="*/ 2521430 h 5180603"/>
              <a:gd name="connsiteX21" fmla="*/ 4307738 w 11653736"/>
              <a:gd name="connsiteY21" fmla="*/ 3725886 h 5180603"/>
              <a:gd name="connsiteX22" fmla="*/ 2916911 w 11653736"/>
              <a:gd name="connsiteY22" fmla="*/ 3725886 h 5180603"/>
              <a:gd name="connsiteX23" fmla="*/ 2221497 w 11653736"/>
              <a:gd name="connsiteY23" fmla="*/ 2521430 h 5180603"/>
              <a:gd name="connsiteX24" fmla="*/ 9567495 w 11653736"/>
              <a:gd name="connsiteY24" fmla="*/ 0 h 5180603"/>
              <a:gd name="connsiteX25" fmla="*/ 10958323 w 11653736"/>
              <a:gd name="connsiteY25" fmla="*/ 0 h 5180603"/>
              <a:gd name="connsiteX26" fmla="*/ 11653736 w 11653736"/>
              <a:gd name="connsiteY26" fmla="*/ 1204457 h 5180603"/>
              <a:gd name="connsiteX27" fmla="*/ 10958323 w 11653736"/>
              <a:gd name="connsiteY27" fmla="*/ 2409052 h 5180603"/>
              <a:gd name="connsiteX28" fmla="*/ 9567495 w 11653736"/>
              <a:gd name="connsiteY28" fmla="*/ 2409052 h 5180603"/>
              <a:gd name="connsiteX29" fmla="*/ 8872082 w 11653736"/>
              <a:gd name="connsiteY29" fmla="*/ 1204457 h 5180603"/>
              <a:gd name="connsiteX30" fmla="*/ 5138408 w 11653736"/>
              <a:gd name="connsiteY30" fmla="*/ 0 h 5180603"/>
              <a:gd name="connsiteX31" fmla="*/ 6529236 w 11653736"/>
              <a:gd name="connsiteY31" fmla="*/ 0 h 5180603"/>
              <a:gd name="connsiteX32" fmla="*/ 7224649 w 11653736"/>
              <a:gd name="connsiteY32" fmla="*/ 1204457 h 5180603"/>
              <a:gd name="connsiteX33" fmla="*/ 6529236 w 11653736"/>
              <a:gd name="connsiteY33" fmla="*/ 2409052 h 5180603"/>
              <a:gd name="connsiteX34" fmla="*/ 5138408 w 11653736"/>
              <a:gd name="connsiteY34" fmla="*/ 2409052 h 5180603"/>
              <a:gd name="connsiteX35" fmla="*/ 4442995 w 11653736"/>
              <a:gd name="connsiteY35" fmla="*/ 1204457 h 5180603"/>
              <a:gd name="connsiteX36" fmla="*/ 695413 w 11653736"/>
              <a:gd name="connsiteY36" fmla="*/ 0 h 5180603"/>
              <a:gd name="connsiteX37" fmla="*/ 2086240 w 11653736"/>
              <a:gd name="connsiteY37" fmla="*/ 0 h 5180603"/>
              <a:gd name="connsiteX38" fmla="*/ 2781654 w 11653736"/>
              <a:gd name="connsiteY38" fmla="*/ 1204457 h 5180603"/>
              <a:gd name="connsiteX39" fmla="*/ 2086240 w 11653736"/>
              <a:gd name="connsiteY39" fmla="*/ 2409052 h 5180603"/>
              <a:gd name="connsiteX40" fmla="*/ 695413 w 11653736"/>
              <a:gd name="connsiteY40" fmla="*/ 2409052 h 5180603"/>
              <a:gd name="connsiteX41" fmla="*/ 0 w 11653736"/>
              <a:gd name="connsiteY41" fmla="*/ 1204457 h 518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653736" h="5180603">
                <a:moveTo>
                  <a:pt x="5116518" y="2771552"/>
                </a:moveTo>
                <a:lnTo>
                  <a:pt x="6507346" y="2771552"/>
                </a:lnTo>
                <a:lnTo>
                  <a:pt x="7202759" y="3976009"/>
                </a:lnTo>
                <a:lnTo>
                  <a:pt x="6507346" y="5180603"/>
                </a:lnTo>
                <a:lnTo>
                  <a:pt x="5116518" y="5180603"/>
                </a:lnTo>
                <a:lnTo>
                  <a:pt x="4421105" y="3976009"/>
                </a:lnTo>
                <a:close/>
                <a:moveTo>
                  <a:pt x="9567495" y="2739542"/>
                </a:moveTo>
                <a:lnTo>
                  <a:pt x="10958323" y="2739542"/>
                </a:lnTo>
                <a:lnTo>
                  <a:pt x="11653736" y="3943999"/>
                </a:lnTo>
                <a:lnTo>
                  <a:pt x="10958323" y="5148594"/>
                </a:lnTo>
                <a:lnTo>
                  <a:pt x="9567495" y="5148594"/>
                </a:lnTo>
                <a:lnTo>
                  <a:pt x="8872082" y="3943999"/>
                </a:lnTo>
                <a:close/>
                <a:moveTo>
                  <a:pt x="7345998" y="1398615"/>
                </a:moveTo>
                <a:lnTo>
                  <a:pt x="8736826" y="1398615"/>
                </a:lnTo>
                <a:lnTo>
                  <a:pt x="9432239" y="2603071"/>
                </a:lnTo>
                <a:lnTo>
                  <a:pt x="8736826" y="3807528"/>
                </a:lnTo>
                <a:lnTo>
                  <a:pt x="7345998" y="3807528"/>
                </a:lnTo>
                <a:lnTo>
                  <a:pt x="6650585" y="2603071"/>
                </a:lnTo>
                <a:close/>
                <a:moveTo>
                  <a:pt x="2916911" y="1316834"/>
                </a:moveTo>
                <a:lnTo>
                  <a:pt x="4307738" y="1316834"/>
                </a:lnTo>
                <a:lnTo>
                  <a:pt x="5003151" y="2521430"/>
                </a:lnTo>
                <a:lnTo>
                  <a:pt x="4307738" y="3725886"/>
                </a:lnTo>
                <a:lnTo>
                  <a:pt x="2916911" y="3725886"/>
                </a:lnTo>
                <a:lnTo>
                  <a:pt x="2221497" y="2521430"/>
                </a:lnTo>
                <a:close/>
                <a:moveTo>
                  <a:pt x="9567495" y="0"/>
                </a:moveTo>
                <a:lnTo>
                  <a:pt x="10958323" y="0"/>
                </a:lnTo>
                <a:lnTo>
                  <a:pt x="11653736" y="1204457"/>
                </a:lnTo>
                <a:lnTo>
                  <a:pt x="10958323" y="2409052"/>
                </a:lnTo>
                <a:lnTo>
                  <a:pt x="9567495" y="2409052"/>
                </a:lnTo>
                <a:lnTo>
                  <a:pt x="8872082" y="1204457"/>
                </a:lnTo>
                <a:close/>
                <a:moveTo>
                  <a:pt x="5138408" y="0"/>
                </a:moveTo>
                <a:lnTo>
                  <a:pt x="6529236" y="0"/>
                </a:lnTo>
                <a:lnTo>
                  <a:pt x="7224649" y="1204457"/>
                </a:lnTo>
                <a:lnTo>
                  <a:pt x="6529236" y="2409052"/>
                </a:lnTo>
                <a:lnTo>
                  <a:pt x="5138408" y="2409052"/>
                </a:lnTo>
                <a:lnTo>
                  <a:pt x="4442995" y="1204457"/>
                </a:lnTo>
                <a:close/>
                <a:moveTo>
                  <a:pt x="695413" y="0"/>
                </a:moveTo>
                <a:lnTo>
                  <a:pt x="2086240" y="0"/>
                </a:lnTo>
                <a:lnTo>
                  <a:pt x="2781654" y="1204457"/>
                </a:lnTo>
                <a:lnTo>
                  <a:pt x="2086240" y="2409052"/>
                </a:lnTo>
                <a:lnTo>
                  <a:pt x="695413" y="2409052"/>
                </a:lnTo>
                <a:lnTo>
                  <a:pt x="0" y="120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9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orma libre 5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orma libre 8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orma libre 10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449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=""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555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=""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19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33582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599723" y="-1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599723" y="2286525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599723" y="4573050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362494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98365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xmlns="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675" y="116326"/>
            <a:ext cx="11344648" cy="4394715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55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288618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991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1542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967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685" y="140416"/>
            <a:ext cx="11899497" cy="6687912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8731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4810" y="699652"/>
            <a:ext cx="465103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67842" y="4426242"/>
            <a:ext cx="465062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50464" y="69387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50464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67842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810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4810" y="4426242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6239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0024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32000" y="0"/>
            <a:ext cx="4228422" cy="4591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590000"/>
            <a:ext cx="4032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53038" y="4593668"/>
            <a:ext cx="4038961" cy="2264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32000" cy="4589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59999" y="-1"/>
            <a:ext cx="4032001" cy="4593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33520" y="4590000"/>
            <a:ext cx="4121317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6765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795451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795451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795451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xmlns="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4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:a16="http://schemas.microsoft.com/office/drawing/2014/main" xmlns="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79005" y="1506785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2336" y="1630205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Forma libre 1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orma libre 24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788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8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pic>
        <p:nvPicPr>
          <p:cNvPr id="1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xmlns="" id="{869F4029-593C-41E4-AACB-479F5B334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146" y="1630106"/>
            <a:ext cx="4407202" cy="45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5ED2DA9F-D415-4C77-89A6-6E8A3186C11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1" y="1845042"/>
            <a:ext cx="4014766" cy="299692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Forma libre 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orma libre 9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333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3431918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57510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Forma libre 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orma libre 13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29819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42248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3525295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6308342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9091389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Forma libre 9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57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Forma libre 11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orma libre 13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278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826642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82664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20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22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72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15070" y="378662"/>
            <a:ext cx="82816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745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85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28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71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16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91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349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08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2022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78662"/>
            <a:ext cx="1152458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848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9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1350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31350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193638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193638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Forma libre 9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Forma libre 11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orma libre 13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907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2" r:id="rId3"/>
    <p:sldLayoutId id="2147483690" r:id="rId4"/>
    <p:sldLayoutId id="2147483688" r:id="rId5"/>
    <p:sldLayoutId id="2147483689" r:id="rId6"/>
    <p:sldLayoutId id="2147483693" r:id="rId7"/>
    <p:sldLayoutId id="2147483700" r:id="rId8"/>
    <p:sldLayoutId id="2147483701" r:id="rId9"/>
    <p:sldLayoutId id="2147483697" r:id="rId10"/>
    <p:sldLayoutId id="2147483694" r:id="rId11"/>
    <p:sldLayoutId id="2147483695" r:id="rId12"/>
    <p:sldLayoutId id="2147483711" r:id="rId13"/>
    <p:sldLayoutId id="2147483712" r:id="rId14"/>
    <p:sldLayoutId id="2147483715" r:id="rId15"/>
    <p:sldLayoutId id="2147483713" r:id="rId16"/>
    <p:sldLayoutId id="2147483750" r:id="rId17"/>
    <p:sldLayoutId id="2147483751" r:id="rId18"/>
    <p:sldLayoutId id="2147483714" r:id="rId19"/>
    <p:sldLayoutId id="2147483716" r:id="rId20"/>
    <p:sldLayoutId id="2147483717" r:id="rId21"/>
    <p:sldLayoutId id="2147483718" r:id="rId22"/>
    <p:sldLayoutId id="2147483749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30" r:id="rId34"/>
    <p:sldLayoutId id="2147483729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696" r:id="rId41"/>
    <p:sldLayoutId id="2147483698" r:id="rId42"/>
    <p:sldLayoutId id="2147483699" r:id="rId43"/>
    <p:sldLayoutId id="2147483708" r:id="rId44"/>
    <p:sldLayoutId id="2147483710" r:id="rId45"/>
    <p:sldLayoutId id="2147483702" r:id="rId46"/>
    <p:sldLayoutId id="2147483703" r:id="rId47"/>
    <p:sldLayoutId id="2147483704" r:id="rId48"/>
    <p:sldLayoutId id="2147483705" r:id="rId49"/>
    <p:sldLayoutId id="2147483706" r:id="rId50"/>
    <p:sldLayoutId id="2147483707" r:id="rId51"/>
    <p:sldLayoutId id="2147483656" r:id="rId52"/>
    <p:sldLayoutId id="2147483687" r:id="rId53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6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5" Type="http://schemas.openxmlformats.org/officeDocument/2006/relationships/image" Target="../media/image18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6.png"/><Relationship Id="rId7" Type="http://schemas.openxmlformats.org/officeDocument/2006/relationships/image" Target="../media/image23.png"/><Relationship Id="rId12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4.png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5">
            <a:extLst>
              <a:ext uri="{FF2B5EF4-FFF2-40B4-BE49-F238E27FC236}">
                <a16:creationId xmlns=""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6261763" y="5180971"/>
            <a:ext cx="562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45577" y="2708998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 dirty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r="19205"/>
          <a:stretch>
            <a:fillRect/>
          </a:stretch>
        </p:blipFill>
        <p:spPr/>
      </p:pic>
      <p:pic>
        <p:nvPicPr>
          <p:cNvPr id="13" name="Marcador de posición de imagen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r="12313"/>
          <a:stretch>
            <a:fillRect/>
          </a:stretch>
        </p:blipFill>
        <p:spPr/>
      </p:pic>
      <p:sp>
        <p:nvSpPr>
          <p:cNvPr id="14" name="TextBox 34">
            <a:extLst>
              <a:ext uri="{FF2B5EF4-FFF2-40B4-BE49-F238E27FC236}">
                <a16:creationId xmlns=""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8445577" y="3632328"/>
            <a:ext cx="307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3207684" y="78365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Elipse 60"/>
          <p:cNvSpPr/>
          <p:nvPr/>
        </p:nvSpPr>
        <p:spPr>
          <a:xfrm>
            <a:off x="2662822" y="200192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Elipse 61"/>
          <p:cNvSpPr/>
          <p:nvPr/>
        </p:nvSpPr>
        <p:spPr>
          <a:xfrm>
            <a:off x="2097410" y="3142065"/>
            <a:ext cx="740990" cy="740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3433640" y="962869"/>
            <a:ext cx="289077" cy="38256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2856183" y="2199540"/>
            <a:ext cx="408911" cy="34575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2340131" y="3305627"/>
            <a:ext cx="203623" cy="45363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35">
            <a:extLst>
              <a:ext uri="{FF2B5EF4-FFF2-40B4-BE49-F238E27FC236}">
                <a16:creationId xmlns=""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8320237" y="6352211"/>
            <a:ext cx="387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Web: plantillaspower-point.com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031932" y="412284"/>
            <a:ext cx="11573197" cy="724247"/>
          </a:xfr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 smtClean="0"/>
              <a:t>Style</a:t>
            </a:r>
            <a:endParaRPr lang="en-US" dirty="0"/>
          </a:p>
        </p:txBody>
      </p:sp>
      <p:grpSp>
        <p:nvGrpSpPr>
          <p:cNvPr id="4" name="그룹 4">
            <a:extLst>
              <a:ext uri="{FF2B5EF4-FFF2-40B4-BE49-F238E27FC236}">
                <a16:creationId xmlns:a16="http://schemas.microsoft.com/office/drawing/2014/main" xmlns="" id="{02BDEBF5-2F2C-4654-A694-3807F125F254}"/>
              </a:ext>
            </a:extLst>
          </p:cNvPr>
          <p:cNvGrpSpPr/>
          <p:nvPr/>
        </p:nvGrpSpPr>
        <p:grpSpPr>
          <a:xfrm>
            <a:off x="5231904" y="2570644"/>
            <a:ext cx="1728192" cy="2736304"/>
            <a:chOff x="5216827" y="2636912"/>
            <a:chExt cx="1728192" cy="2736304"/>
          </a:xfrm>
        </p:grpSpPr>
        <p:sp>
          <p:nvSpPr>
            <p:cNvPr id="5" name="Rectangle 215">
              <a:extLst>
                <a:ext uri="{FF2B5EF4-FFF2-40B4-BE49-F238E27FC236}">
                  <a16:creationId xmlns:a16="http://schemas.microsoft.com/office/drawing/2014/main" xmlns="" id="{3C5E7AF3-00C7-4204-8A2C-92D04A941F59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accent5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ounded Rectangle 213">
              <a:extLst>
                <a:ext uri="{FF2B5EF4-FFF2-40B4-BE49-F238E27FC236}">
                  <a16:creationId xmlns:a16="http://schemas.microsoft.com/office/drawing/2014/main" xmlns="" id="{7DB9D5C1-CF01-4AA3-9330-0A06AF165B5F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accent5">
                <a:alpha val="1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93">
            <a:extLst>
              <a:ext uri="{FF2B5EF4-FFF2-40B4-BE49-F238E27FC236}">
                <a16:creationId xmlns:a16="http://schemas.microsoft.com/office/drawing/2014/main" xmlns="" id="{44B7088D-2FB2-44E2-8E4D-17F1F5507EBF}"/>
              </a:ext>
            </a:extLst>
          </p:cNvPr>
          <p:cNvSpPr/>
          <p:nvPr/>
        </p:nvSpPr>
        <p:spPr>
          <a:xfrm rot="900000" flipH="1">
            <a:off x="7105610" y="4904431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36">
            <a:extLst>
              <a:ext uri="{FF2B5EF4-FFF2-40B4-BE49-F238E27FC236}">
                <a16:creationId xmlns:a16="http://schemas.microsoft.com/office/drawing/2014/main" xmlns="" id="{44B93565-DFB6-4781-B66E-720B8FB0CD78}"/>
              </a:ext>
            </a:extLst>
          </p:cNvPr>
          <p:cNvSpPr/>
          <p:nvPr/>
        </p:nvSpPr>
        <p:spPr>
          <a:xfrm rot="900000">
            <a:off x="8756886" y="5192605"/>
            <a:ext cx="748053" cy="74805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8890DCA3-D013-42EB-9611-FBD84025E7CA}"/>
              </a:ext>
            </a:extLst>
          </p:cNvPr>
          <p:cNvSpPr/>
          <p:nvPr/>
        </p:nvSpPr>
        <p:spPr>
          <a:xfrm rot="20700000">
            <a:off x="8917803" y="536882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3">
            <a:extLst>
              <a:ext uri="{FF2B5EF4-FFF2-40B4-BE49-F238E27FC236}">
                <a16:creationId xmlns:a16="http://schemas.microsoft.com/office/drawing/2014/main" xmlns="" id="{88A702AE-FF31-480D-BC05-DCC746A283CF}"/>
              </a:ext>
            </a:extLst>
          </p:cNvPr>
          <p:cNvSpPr/>
          <p:nvPr/>
        </p:nvSpPr>
        <p:spPr>
          <a:xfrm rot="20700000">
            <a:off x="2568304" y="4904430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37">
            <a:extLst>
              <a:ext uri="{FF2B5EF4-FFF2-40B4-BE49-F238E27FC236}">
                <a16:creationId xmlns:a16="http://schemas.microsoft.com/office/drawing/2014/main" xmlns="" id="{5FAFE165-4AC0-4F39-B349-0FDA696306DE}"/>
              </a:ext>
            </a:extLst>
          </p:cNvPr>
          <p:cNvSpPr/>
          <p:nvPr/>
        </p:nvSpPr>
        <p:spPr>
          <a:xfrm rot="900000">
            <a:off x="2684679" y="5192605"/>
            <a:ext cx="748053" cy="74805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rapezoid 3">
            <a:extLst>
              <a:ext uri="{FF2B5EF4-FFF2-40B4-BE49-F238E27FC236}">
                <a16:creationId xmlns:a16="http://schemas.microsoft.com/office/drawing/2014/main" xmlns="" id="{640151D0-AA6E-42C6-98CE-3C4BA79AA231}"/>
              </a:ext>
            </a:extLst>
          </p:cNvPr>
          <p:cNvSpPr/>
          <p:nvPr/>
        </p:nvSpPr>
        <p:spPr>
          <a:xfrm>
            <a:off x="2870404" y="5364909"/>
            <a:ext cx="381729" cy="389051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Oval 93">
            <a:extLst>
              <a:ext uri="{FF2B5EF4-FFF2-40B4-BE49-F238E27FC236}">
                <a16:creationId xmlns:a16="http://schemas.microsoft.com/office/drawing/2014/main" xmlns="" id="{C907B238-A7B1-4805-ADCC-2B78E9B76629}"/>
              </a:ext>
            </a:extLst>
          </p:cNvPr>
          <p:cNvSpPr/>
          <p:nvPr/>
        </p:nvSpPr>
        <p:spPr>
          <a:xfrm rot="900000">
            <a:off x="2568304" y="2019188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16">
            <a:extLst>
              <a:ext uri="{FF2B5EF4-FFF2-40B4-BE49-F238E27FC236}">
                <a16:creationId xmlns:a16="http://schemas.microsoft.com/office/drawing/2014/main" xmlns="" id="{9A44E998-C340-4470-A23D-F49F7F24AB49}"/>
              </a:ext>
            </a:extLst>
          </p:cNvPr>
          <p:cNvSpPr/>
          <p:nvPr/>
        </p:nvSpPr>
        <p:spPr>
          <a:xfrm rot="900000">
            <a:off x="2679244" y="1899696"/>
            <a:ext cx="748053" cy="74805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xmlns="" id="{1C6BBB85-4281-4A70-AE57-9973663461CF}"/>
              </a:ext>
            </a:extLst>
          </p:cNvPr>
          <p:cNvSpPr/>
          <p:nvPr/>
        </p:nvSpPr>
        <p:spPr>
          <a:xfrm rot="10800000" flipH="1">
            <a:off x="2872197" y="2072978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93">
            <a:extLst>
              <a:ext uri="{FF2B5EF4-FFF2-40B4-BE49-F238E27FC236}">
                <a16:creationId xmlns:a16="http://schemas.microsoft.com/office/drawing/2014/main" xmlns="" id="{59287CC8-7DC4-4187-9DFE-1AAF6C361468}"/>
              </a:ext>
            </a:extLst>
          </p:cNvPr>
          <p:cNvSpPr/>
          <p:nvPr/>
        </p:nvSpPr>
        <p:spPr>
          <a:xfrm rot="20700000" flipH="1">
            <a:off x="7105610" y="2019189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21">
            <a:extLst>
              <a:ext uri="{FF2B5EF4-FFF2-40B4-BE49-F238E27FC236}">
                <a16:creationId xmlns:a16="http://schemas.microsoft.com/office/drawing/2014/main" xmlns="" id="{335B2C84-CED6-489B-9EE1-0A8BDEEEEB3D}"/>
              </a:ext>
            </a:extLst>
          </p:cNvPr>
          <p:cNvSpPr/>
          <p:nvPr/>
        </p:nvSpPr>
        <p:spPr>
          <a:xfrm rot="900000">
            <a:off x="8759958" y="1899696"/>
            <a:ext cx="748053" cy="74805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668C63B5-08CD-40E7-BFDA-03B71755DD52}"/>
              </a:ext>
            </a:extLst>
          </p:cNvPr>
          <p:cNvSpPr/>
          <p:nvPr/>
        </p:nvSpPr>
        <p:spPr>
          <a:xfrm rot="14270044">
            <a:off x="8953470" y="2085682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56">
            <a:extLst>
              <a:ext uri="{FF2B5EF4-FFF2-40B4-BE49-F238E27FC236}">
                <a16:creationId xmlns:a16="http://schemas.microsoft.com/office/drawing/2014/main" xmlns="" id="{45D7943B-6699-4975-A18F-32B1660799EB}"/>
              </a:ext>
            </a:extLst>
          </p:cNvPr>
          <p:cNvGrpSpPr/>
          <p:nvPr/>
        </p:nvGrpSpPr>
        <p:grpSpPr>
          <a:xfrm>
            <a:off x="2187351" y="3577116"/>
            <a:ext cx="2446866" cy="738664"/>
            <a:chOff x="3017859" y="4283314"/>
            <a:chExt cx="2579765" cy="738664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xmlns="" id="{684E3F49-5F02-435E-825F-BF65D05C58B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xmlns="" id="{802511F5-E6CB-4079-94F9-E77280834AD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9">
            <a:extLst>
              <a:ext uri="{FF2B5EF4-FFF2-40B4-BE49-F238E27FC236}">
                <a16:creationId xmlns:a16="http://schemas.microsoft.com/office/drawing/2014/main" xmlns="" id="{6A44F52D-C26D-4433-B7EE-2C89FD7563B7}"/>
              </a:ext>
            </a:extLst>
          </p:cNvPr>
          <p:cNvGrpSpPr/>
          <p:nvPr/>
        </p:nvGrpSpPr>
        <p:grpSpPr>
          <a:xfrm>
            <a:off x="7557784" y="3577116"/>
            <a:ext cx="2446866" cy="738664"/>
            <a:chOff x="3017859" y="4283314"/>
            <a:chExt cx="2579765" cy="738664"/>
          </a:xfrm>
        </p:grpSpPr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xmlns="" id="{577B0BFD-D5BF-4BAD-A625-19743C7267A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xmlns="" id="{6B98ED13-4EE3-4ECA-B1E1-2E441B44A7A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17">
            <a:extLst>
              <a:ext uri="{FF2B5EF4-FFF2-40B4-BE49-F238E27FC236}">
                <a16:creationId xmlns:a16="http://schemas.microsoft.com/office/drawing/2014/main" xmlns="" id="{E3986616-F106-47C7-84E1-3A75FA95FE1A}"/>
              </a:ext>
            </a:extLst>
          </p:cNvPr>
          <p:cNvGrpSpPr/>
          <p:nvPr/>
        </p:nvGrpSpPr>
        <p:grpSpPr>
          <a:xfrm>
            <a:off x="4790260" y="1742908"/>
            <a:ext cx="2621932" cy="678692"/>
            <a:chOff x="803640" y="3362835"/>
            <a:chExt cx="2059657" cy="678692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xmlns="" id="{1ACFD3C9-1300-469D-A81D-F1E6A8B03B3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xmlns="" id="{E49E44A7-1C69-4BF6-B678-62FE84F2313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17">
            <a:extLst>
              <a:ext uri="{FF2B5EF4-FFF2-40B4-BE49-F238E27FC236}">
                <a16:creationId xmlns:a16="http://schemas.microsoft.com/office/drawing/2014/main" xmlns="" id="{B5F3B84F-CFFC-4995-A0C6-F11CEE85710B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xmlns="" id="{628A6F4D-2104-40A1-8EDB-6E0331C753A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xmlns="" id="{CA90A836-1317-4984-A678-684BB821AA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17">
            <a:extLst>
              <a:ext uri="{FF2B5EF4-FFF2-40B4-BE49-F238E27FC236}">
                <a16:creationId xmlns:a16="http://schemas.microsoft.com/office/drawing/2014/main" xmlns="" id="{CA310C24-6FB6-4B74-AF62-BF2FD04FEEBB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xmlns="" id="{AA7248F4-D23B-4F9C-BF97-40B383DD57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xmlns="" id="{2819C321-453E-497F-B2BA-6DACAD8B33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17">
            <a:extLst>
              <a:ext uri="{FF2B5EF4-FFF2-40B4-BE49-F238E27FC236}">
                <a16:creationId xmlns:a16="http://schemas.microsoft.com/office/drawing/2014/main" xmlns="" id="{7837FA4B-5BA1-46F9-8AC9-1A0BF718212D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xmlns="" id="{88FBDFBB-568B-44AD-9EE1-535B408212F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xmlns="" id="{C8D0E494-D429-43C7-93A0-E1BDBB0BF1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17">
            <a:extLst>
              <a:ext uri="{FF2B5EF4-FFF2-40B4-BE49-F238E27FC236}">
                <a16:creationId xmlns:a16="http://schemas.microsoft.com/office/drawing/2014/main" xmlns="" id="{9B2F7054-966D-4C9E-B3A0-AC33E44D03D4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xmlns="" id="{0D15A0A1-8EE0-4575-AE40-D2F13B76C49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23BE9EA8-11DF-421A-AEFB-21FC0FA987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8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2" name="Shape">
            <a:extLst>
              <a:ext uri="{FF2B5EF4-FFF2-40B4-BE49-F238E27FC236}">
                <a16:creationId xmlns="" xmlns:a16="http://schemas.microsoft.com/office/drawing/2014/main" id="{04B859CC-28DC-40C5-B161-9874C5E1526F}"/>
              </a:ext>
            </a:extLst>
          </p:cNvPr>
          <p:cNvSpPr/>
          <p:nvPr/>
        </p:nvSpPr>
        <p:spPr>
          <a:xfrm>
            <a:off x="710475" y="1736226"/>
            <a:ext cx="3169319" cy="3216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extrusionOk="0">
                <a:moveTo>
                  <a:pt x="19041" y="11598"/>
                </a:moveTo>
                <a:cubicBezTo>
                  <a:pt x="18767" y="11116"/>
                  <a:pt x="18221" y="10815"/>
                  <a:pt x="17643" y="10815"/>
                </a:cubicBezTo>
                <a:cubicBezTo>
                  <a:pt x="18221" y="10815"/>
                  <a:pt x="18737" y="10514"/>
                  <a:pt x="19041" y="10032"/>
                </a:cubicBezTo>
                <a:lnTo>
                  <a:pt x="21259" y="6206"/>
                </a:lnTo>
                <a:cubicBezTo>
                  <a:pt x="21532" y="5724"/>
                  <a:pt x="21532" y="5121"/>
                  <a:pt x="21259" y="4609"/>
                </a:cubicBezTo>
                <a:lnTo>
                  <a:pt x="19041" y="783"/>
                </a:lnTo>
                <a:cubicBezTo>
                  <a:pt x="18767" y="301"/>
                  <a:pt x="18221" y="0"/>
                  <a:pt x="17643" y="0"/>
                </a:cubicBezTo>
                <a:lnTo>
                  <a:pt x="13178" y="0"/>
                </a:lnTo>
                <a:cubicBezTo>
                  <a:pt x="12600" y="0"/>
                  <a:pt x="12084" y="301"/>
                  <a:pt x="11780" y="783"/>
                </a:cubicBezTo>
                <a:lnTo>
                  <a:pt x="9562" y="4609"/>
                </a:lnTo>
                <a:cubicBezTo>
                  <a:pt x="9350" y="5001"/>
                  <a:pt x="9289" y="5453"/>
                  <a:pt x="9410" y="5844"/>
                </a:cubicBezTo>
                <a:cubicBezTo>
                  <a:pt x="9107" y="5543"/>
                  <a:pt x="8712" y="5392"/>
                  <a:pt x="8286" y="5392"/>
                </a:cubicBezTo>
                <a:lnTo>
                  <a:pt x="3821" y="5392"/>
                </a:lnTo>
                <a:cubicBezTo>
                  <a:pt x="3243" y="5392"/>
                  <a:pt x="2727" y="5694"/>
                  <a:pt x="2423" y="6176"/>
                </a:cubicBezTo>
                <a:lnTo>
                  <a:pt x="205" y="10002"/>
                </a:lnTo>
                <a:cubicBezTo>
                  <a:pt x="-68" y="10484"/>
                  <a:pt x="-68" y="11086"/>
                  <a:pt x="205" y="11598"/>
                </a:cubicBezTo>
                <a:lnTo>
                  <a:pt x="2423" y="15424"/>
                </a:lnTo>
                <a:cubicBezTo>
                  <a:pt x="2697" y="15906"/>
                  <a:pt x="3243" y="16208"/>
                  <a:pt x="3821" y="16208"/>
                </a:cubicBezTo>
                <a:lnTo>
                  <a:pt x="8286" y="16208"/>
                </a:lnTo>
                <a:cubicBezTo>
                  <a:pt x="8712" y="16208"/>
                  <a:pt x="9107" y="16027"/>
                  <a:pt x="9410" y="15756"/>
                </a:cubicBezTo>
                <a:cubicBezTo>
                  <a:pt x="9289" y="16177"/>
                  <a:pt x="9319" y="16629"/>
                  <a:pt x="9562" y="16991"/>
                </a:cubicBezTo>
                <a:lnTo>
                  <a:pt x="11780" y="20817"/>
                </a:lnTo>
                <a:cubicBezTo>
                  <a:pt x="12054" y="21299"/>
                  <a:pt x="12600" y="21600"/>
                  <a:pt x="13178" y="21600"/>
                </a:cubicBezTo>
                <a:lnTo>
                  <a:pt x="17643" y="21600"/>
                </a:lnTo>
                <a:cubicBezTo>
                  <a:pt x="18221" y="21600"/>
                  <a:pt x="18737" y="21299"/>
                  <a:pt x="19041" y="20817"/>
                </a:cubicBezTo>
                <a:lnTo>
                  <a:pt x="21259" y="16991"/>
                </a:lnTo>
                <a:cubicBezTo>
                  <a:pt x="21532" y="16509"/>
                  <a:pt x="21532" y="15906"/>
                  <a:pt x="21259" y="15394"/>
                </a:cubicBezTo>
                <a:lnTo>
                  <a:pt x="19041" y="11598"/>
                </a:ln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3" name="Shape">
            <a:extLst>
              <a:ext uri="{FF2B5EF4-FFF2-40B4-BE49-F238E27FC236}">
                <a16:creationId xmlns="" xmlns:a16="http://schemas.microsoft.com/office/drawing/2014/main" id="{837565EA-5FD3-44F0-B680-60E9907A85AC}"/>
              </a:ext>
            </a:extLst>
          </p:cNvPr>
          <p:cNvSpPr/>
          <p:nvPr/>
        </p:nvSpPr>
        <p:spPr>
          <a:xfrm>
            <a:off x="7985937" y="839037"/>
            <a:ext cx="3187263" cy="32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600" extrusionOk="0">
                <a:moveTo>
                  <a:pt x="19055" y="11566"/>
                </a:moveTo>
                <a:cubicBezTo>
                  <a:pt x="18783" y="11085"/>
                  <a:pt x="18239" y="10785"/>
                  <a:pt x="17665" y="10785"/>
                </a:cubicBezTo>
                <a:cubicBezTo>
                  <a:pt x="18239" y="10785"/>
                  <a:pt x="18753" y="10485"/>
                  <a:pt x="19055" y="10004"/>
                </a:cubicBezTo>
                <a:lnTo>
                  <a:pt x="21260" y="6189"/>
                </a:lnTo>
                <a:cubicBezTo>
                  <a:pt x="21532" y="5708"/>
                  <a:pt x="21532" y="5107"/>
                  <a:pt x="21260" y="4596"/>
                </a:cubicBezTo>
                <a:lnTo>
                  <a:pt x="19055" y="781"/>
                </a:lnTo>
                <a:cubicBezTo>
                  <a:pt x="18783" y="300"/>
                  <a:pt x="18239" y="0"/>
                  <a:pt x="17665" y="0"/>
                </a:cubicBezTo>
                <a:lnTo>
                  <a:pt x="13224" y="0"/>
                </a:lnTo>
                <a:cubicBezTo>
                  <a:pt x="12650" y="0"/>
                  <a:pt x="12137" y="300"/>
                  <a:pt x="11835" y="781"/>
                </a:cubicBezTo>
                <a:lnTo>
                  <a:pt x="9629" y="4596"/>
                </a:lnTo>
                <a:cubicBezTo>
                  <a:pt x="9357" y="5077"/>
                  <a:pt x="9357" y="5678"/>
                  <a:pt x="9629" y="6189"/>
                </a:cubicBezTo>
                <a:lnTo>
                  <a:pt x="9629" y="6189"/>
                </a:lnTo>
                <a:lnTo>
                  <a:pt x="9629" y="6189"/>
                </a:lnTo>
                <a:cubicBezTo>
                  <a:pt x="9357" y="5708"/>
                  <a:pt x="8814" y="5408"/>
                  <a:pt x="8240" y="5408"/>
                </a:cubicBezTo>
                <a:lnTo>
                  <a:pt x="3799" y="5408"/>
                </a:lnTo>
                <a:cubicBezTo>
                  <a:pt x="3225" y="5408"/>
                  <a:pt x="2711" y="5708"/>
                  <a:pt x="2409" y="6189"/>
                </a:cubicBezTo>
                <a:lnTo>
                  <a:pt x="204" y="10004"/>
                </a:lnTo>
                <a:cubicBezTo>
                  <a:pt x="-68" y="10485"/>
                  <a:pt x="-68" y="11085"/>
                  <a:pt x="204" y="11596"/>
                </a:cubicBezTo>
                <a:lnTo>
                  <a:pt x="2409" y="15411"/>
                </a:lnTo>
                <a:cubicBezTo>
                  <a:pt x="2681" y="15892"/>
                  <a:pt x="3225" y="16192"/>
                  <a:pt x="3799" y="16192"/>
                </a:cubicBezTo>
                <a:lnTo>
                  <a:pt x="8240" y="16192"/>
                </a:lnTo>
                <a:cubicBezTo>
                  <a:pt x="8814" y="16192"/>
                  <a:pt x="9327" y="15892"/>
                  <a:pt x="9629" y="15411"/>
                </a:cubicBezTo>
                <a:lnTo>
                  <a:pt x="9629" y="15411"/>
                </a:lnTo>
                <a:lnTo>
                  <a:pt x="9629" y="15411"/>
                </a:lnTo>
                <a:cubicBezTo>
                  <a:pt x="9357" y="15892"/>
                  <a:pt x="9357" y="16493"/>
                  <a:pt x="9629" y="17004"/>
                </a:cubicBezTo>
                <a:lnTo>
                  <a:pt x="11835" y="20819"/>
                </a:lnTo>
                <a:cubicBezTo>
                  <a:pt x="12107" y="21300"/>
                  <a:pt x="12650" y="21600"/>
                  <a:pt x="13224" y="21600"/>
                </a:cubicBezTo>
                <a:lnTo>
                  <a:pt x="17665" y="21600"/>
                </a:lnTo>
                <a:cubicBezTo>
                  <a:pt x="18239" y="21600"/>
                  <a:pt x="18753" y="21300"/>
                  <a:pt x="19055" y="20819"/>
                </a:cubicBezTo>
                <a:lnTo>
                  <a:pt x="21260" y="17004"/>
                </a:lnTo>
                <a:cubicBezTo>
                  <a:pt x="21532" y="16523"/>
                  <a:pt x="21532" y="15922"/>
                  <a:pt x="21260" y="15411"/>
                </a:cubicBezTo>
                <a:lnTo>
                  <a:pt x="19055" y="11566"/>
                </a:lnTo>
                <a:close/>
              </a:path>
            </a:pathLst>
          </a:custGeom>
          <a:solidFill>
            <a:srgbClr val="A2B96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4" name="Shape">
            <a:extLst>
              <a:ext uri="{FF2B5EF4-FFF2-40B4-BE49-F238E27FC236}">
                <a16:creationId xmlns="" xmlns:a16="http://schemas.microsoft.com/office/drawing/2014/main" id="{F6B62C7F-1FDC-4F2C-926F-680F3C20B550}"/>
              </a:ext>
            </a:extLst>
          </p:cNvPr>
          <p:cNvSpPr/>
          <p:nvPr/>
        </p:nvSpPr>
        <p:spPr>
          <a:xfrm>
            <a:off x="3626335" y="2543696"/>
            <a:ext cx="3177175" cy="322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extrusionOk="0">
                <a:moveTo>
                  <a:pt x="21229" y="9988"/>
                </a:moveTo>
                <a:lnTo>
                  <a:pt x="19018" y="6167"/>
                </a:lnTo>
                <a:cubicBezTo>
                  <a:pt x="18745" y="5686"/>
                  <a:pt x="18200" y="5385"/>
                  <a:pt x="17624" y="5385"/>
                </a:cubicBezTo>
                <a:lnTo>
                  <a:pt x="13171" y="5385"/>
                </a:lnTo>
                <a:cubicBezTo>
                  <a:pt x="12716" y="5385"/>
                  <a:pt x="12292" y="5565"/>
                  <a:pt x="11989" y="5896"/>
                </a:cubicBezTo>
                <a:cubicBezTo>
                  <a:pt x="12141" y="5475"/>
                  <a:pt x="12080" y="4994"/>
                  <a:pt x="11868" y="4603"/>
                </a:cubicBezTo>
                <a:lnTo>
                  <a:pt x="9657" y="782"/>
                </a:lnTo>
                <a:cubicBezTo>
                  <a:pt x="9384" y="301"/>
                  <a:pt x="8839" y="0"/>
                  <a:pt x="8263" y="0"/>
                </a:cubicBezTo>
                <a:lnTo>
                  <a:pt x="3810" y="0"/>
                </a:lnTo>
                <a:cubicBezTo>
                  <a:pt x="3234" y="0"/>
                  <a:pt x="2719" y="301"/>
                  <a:pt x="2416" y="782"/>
                </a:cubicBezTo>
                <a:lnTo>
                  <a:pt x="205" y="4603"/>
                </a:lnTo>
                <a:cubicBezTo>
                  <a:pt x="-68" y="5084"/>
                  <a:pt x="-68" y="5686"/>
                  <a:pt x="205" y="6197"/>
                </a:cubicBezTo>
                <a:lnTo>
                  <a:pt x="2416" y="10018"/>
                </a:lnTo>
                <a:cubicBezTo>
                  <a:pt x="2689" y="10499"/>
                  <a:pt x="3234" y="10800"/>
                  <a:pt x="3810" y="10800"/>
                </a:cubicBezTo>
                <a:cubicBezTo>
                  <a:pt x="3234" y="10800"/>
                  <a:pt x="2719" y="11101"/>
                  <a:pt x="2416" y="11582"/>
                </a:cubicBezTo>
                <a:lnTo>
                  <a:pt x="205" y="15403"/>
                </a:lnTo>
                <a:cubicBezTo>
                  <a:pt x="-68" y="15884"/>
                  <a:pt x="-68" y="16486"/>
                  <a:pt x="205" y="16997"/>
                </a:cubicBezTo>
                <a:lnTo>
                  <a:pt x="2416" y="20818"/>
                </a:lnTo>
                <a:cubicBezTo>
                  <a:pt x="2689" y="21299"/>
                  <a:pt x="3234" y="21600"/>
                  <a:pt x="3810" y="21600"/>
                </a:cubicBezTo>
                <a:lnTo>
                  <a:pt x="8263" y="21600"/>
                </a:lnTo>
                <a:cubicBezTo>
                  <a:pt x="8839" y="21600"/>
                  <a:pt x="9354" y="21299"/>
                  <a:pt x="9657" y="20818"/>
                </a:cubicBezTo>
                <a:lnTo>
                  <a:pt x="11868" y="16997"/>
                </a:lnTo>
                <a:cubicBezTo>
                  <a:pt x="12110" y="16606"/>
                  <a:pt x="12141" y="16125"/>
                  <a:pt x="11989" y="15704"/>
                </a:cubicBezTo>
                <a:cubicBezTo>
                  <a:pt x="12292" y="16035"/>
                  <a:pt x="12716" y="16215"/>
                  <a:pt x="13171" y="16215"/>
                </a:cubicBezTo>
                <a:lnTo>
                  <a:pt x="17624" y="16215"/>
                </a:lnTo>
                <a:cubicBezTo>
                  <a:pt x="18200" y="16215"/>
                  <a:pt x="18715" y="15914"/>
                  <a:pt x="19018" y="15433"/>
                </a:cubicBezTo>
                <a:lnTo>
                  <a:pt x="21229" y="11612"/>
                </a:lnTo>
                <a:cubicBezTo>
                  <a:pt x="21532" y="11101"/>
                  <a:pt x="21532" y="10469"/>
                  <a:pt x="21229" y="9988"/>
                </a:cubicBez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5" name="Shape">
            <a:extLst>
              <a:ext uri="{FF2B5EF4-FFF2-40B4-BE49-F238E27FC236}">
                <a16:creationId xmlns="" xmlns:a16="http://schemas.microsoft.com/office/drawing/2014/main" id="{8F4A70E0-7550-4F19-96BC-19CD51318DC4}"/>
              </a:ext>
            </a:extLst>
          </p:cNvPr>
          <p:cNvSpPr/>
          <p:nvPr/>
        </p:nvSpPr>
        <p:spPr>
          <a:xfrm>
            <a:off x="6523690" y="2543696"/>
            <a:ext cx="3177175" cy="322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extrusionOk="0">
                <a:moveTo>
                  <a:pt x="21229" y="9988"/>
                </a:moveTo>
                <a:lnTo>
                  <a:pt x="19018" y="6167"/>
                </a:lnTo>
                <a:cubicBezTo>
                  <a:pt x="18745" y="5686"/>
                  <a:pt x="18200" y="5385"/>
                  <a:pt x="17624" y="5385"/>
                </a:cubicBezTo>
                <a:lnTo>
                  <a:pt x="13171" y="5385"/>
                </a:lnTo>
                <a:cubicBezTo>
                  <a:pt x="12716" y="5385"/>
                  <a:pt x="12292" y="5565"/>
                  <a:pt x="11989" y="5896"/>
                </a:cubicBezTo>
                <a:cubicBezTo>
                  <a:pt x="12141" y="5475"/>
                  <a:pt x="12080" y="4994"/>
                  <a:pt x="11868" y="4603"/>
                </a:cubicBezTo>
                <a:lnTo>
                  <a:pt x="9657" y="782"/>
                </a:lnTo>
                <a:cubicBezTo>
                  <a:pt x="9384" y="301"/>
                  <a:pt x="8839" y="0"/>
                  <a:pt x="8263" y="0"/>
                </a:cubicBezTo>
                <a:lnTo>
                  <a:pt x="3810" y="0"/>
                </a:lnTo>
                <a:cubicBezTo>
                  <a:pt x="3234" y="0"/>
                  <a:pt x="2719" y="301"/>
                  <a:pt x="2416" y="782"/>
                </a:cubicBezTo>
                <a:lnTo>
                  <a:pt x="205" y="4603"/>
                </a:lnTo>
                <a:cubicBezTo>
                  <a:pt x="-68" y="5084"/>
                  <a:pt x="-68" y="5686"/>
                  <a:pt x="205" y="6197"/>
                </a:cubicBezTo>
                <a:lnTo>
                  <a:pt x="2416" y="10018"/>
                </a:lnTo>
                <a:cubicBezTo>
                  <a:pt x="2689" y="10499"/>
                  <a:pt x="3234" y="10800"/>
                  <a:pt x="3810" y="10800"/>
                </a:cubicBezTo>
                <a:cubicBezTo>
                  <a:pt x="3234" y="10800"/>
                  <a:pt x="2719" y="11101"/>
                  <a:pt x="2416" y="11582"/>
                </a:cubicBezTo>
                <a:lnTo>
                  <a:pt x="205" y="15403"/>
                </a:lnTo>
                <a:cubicBezTo>
                  <a:pt x="-68" y="15884"/>
                  <a:pt x="-68" y="16486"/>
                  <a:pt x="205" y="16997"/>
                </a:cubicBezTo>
                <a:lnTo>
                  <a:pt x="2416" y="20818"/>
                </a:lnTo>
                <a:cubicBezTo>
                  <a:pt x="2689" y="21299"/>
                  <a:pt x="3234" y="21600"/>
                  <a:pt x="3810" y="21600"/>
                </a:cubicBezTo>
                <a:lnTo>
                  <a:pt x="8263" y="21600"/>
                </a:lnTo>
                <a:cubicBezTo>
                  <a:pt x="8839" y="21600"/>
                  <a:pt x="9354" y="21299"/>
                  <a:pt x="9657" y="20818"/>
                </a:cubicBezTo>
                <a:lnTo>
                  <a:pt x="11868" y="16997"/>
                </a:lnTo>
                <a:cubicBezTo>
                  <a:pt x="12110" y="16606"/>
                  <a:pt x="12141" y="16125"/>
                  <a:pt x="11989" y="15704"/>
                </a:cubicBezTo>
                <a:cubicBezTo>
                  <a:pt x="12292" y="16035"/>
                  <a:pt x="12716" y="16215"/>
                  <a:pt x="13171" y="16215"/>
                </a:cubicBezTo>
                <a:lnTo>
                  <a:pt x="17624" y="16215"/>
                </a:lnTo>
                <a:cubicBezTo>
                  <a:pt x="18200" y="16215"/>
                  <a:pt x="18715" y="15914"/>
                  <a:pt x="19018" y="15433"/>
                </a:cubicBezTo>
                <a:lnTo>
                  <a:pt x="21229" y="11612"/>
                </a:lnTo>
                <a:cubicBezTo>
                  <a:pt x="21532" y="11101"/>
                  <a:pt x="21532" y="10469"/>
                  <a:pt x="21229" y="9988"/>
                </a:cubicBez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6" name="Shape">
            <a:extLst>
              <a:ext uri="{FF2B5EF4-FFF2-40B4-BE49-F238E27FC236}">
                <a16:creationId xmlns="" xmlns:a16="http://schemas.microsoft.com/office/drawing/2014/main" id="{68D013D5-44F4-4CD1-A591-E39DFB7DF2D6}"/>
              </a:ext>
            </a:extLst>
          </p:cNvPr>
          <p:cNvSpPr/>
          <p:nvPr/>
        </p:nvSpPr>
        <p:spPr>
          <a:xfrm>
            <a:off x="3805773" y="3530607"/>
            <a:ext cx="2788021" cy="209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extrusionOk="0">
                <a:moveTo>
                  <a:pt x="13754" y="13257"/>
                </a:moveTo>
                <a:lnTo>
                  <a:pt x="17647" y="13257"/>
                </a:lnTo>
                <a:cubicBezTo>
                  <a:pt x="18405" y="13257"/>
                  <a:pt x="19128" y="12700"/>
                  <a:pt x="19507" y="11820"/>
                </a:cubicBezTo>
                <a:lnTo>
                  <a:pt x="21126" y="8065"/>
                </a:lnTo>
                <a:cubicBezTo>
                  <a:pt x="21505" y="7185"/>
                  <a:pt x="21505" y="6072"/>
                  <a:pt x="21126" y="5191"/>
                </a:cubicBezTo>
                <a:lnTo>
                  <a:pt x="19507" y="1437"/>
                </a:lnTo>
                <a:cubicBezTo>
                  <a:pt x="19128" y="556"/>
                  <a:pt x="18405" y="0"/>
                  <a:pt x="17647" y="0"/>
                </a:cubicBezTo>
                <a:lnTo>
                  <a:pt x="14408" y="0"/>
                </a:lnTo>
                <a:cubicBezTo>
                  <a:pt x="13650" y="0"/>
                  <a:pt x="12927" y="556"/>
                  <a:pt x="12548" y="1437"/>
                </a:cubicBezTo>
                <a:lnTo>
                  <a:pt x="10584" y="6026"/>
                </a:lnTo>
                <a:cubicBezTo>
                  <a:pt x="10412" y="6443"/>
                  <a:pt x="10137" y="6814"/>
                  <a:pt x="9827" y="7046"/>
                </a:cubicBezTo>
                <a:lnTo>
                  <a:pt x="8759" y="7926"/>
                </a:lnTo>
                <a:cubicBezTo>
                  <a:pt x="8414" y="8204"/>
                  <a:pt x="8035" y="8343"/>
                  <a:pt x="7656" y="8343"/>
                </a:cubicBezTo>
                <a:lnTo>
                  <a:pt x="3763" y="8343"/>
                </a:lnTo>
                <a:cubicBezTo>
                  <a:pt x="3005" y="8343"/>
                  <a:pt x="2282" y="8900"/>
                  <a:pt x="1903" y="9780"/>
                </a:cubicBezTo>
                <a:lnTo>
                  <a:pt x="284" y="13535"/>
                </a:lnTo>
                <a:cubicBezTo>
                  <a:pt x="-95" y="14415"/>
                  <a:pt x="-95" y="15528"/>
                  <a:pt x="284" y="16409"/>
                </a:cubicBezTo>
                <a:lnTo>
                  <a:pt x="1903" y="20163"/>
                </a:lnTo>
                <a:cubicBezTo>
                  <a:pt x="2282" y="21044"/>
                  <a:pt x="3005" y="21600"/>
                  <a:pt x="3763" y="21600"/>
                </a:cubicBezTo>
                <a:lnTo>
                  <a:pt x="7002" y="21600"/>
                </a:lnTo>
                <a:cubicBezTo>
                  <a:pt x="7760" y="21600"/>
                  <a:pt x="8483" y="21044"/>
                  <a:pt x="8862" y="20163"/>
                </a:cubicBezTo>
                <a:lnTo>
                  <a:pt x="10826" y="15574"/>
                </a:lnTo>
                <a:cubicBezTo>
                  <a:pt x="10998" y="15157"/>
                  <a:pt x="11273" y="14786"/>
                  <a:pt x="11583" y="14554"/>
                </a:cubicBezTo>
                <a:lnTo>
                  <a:pt x="12651" y="13674"/>
                </a:lnTo>
                <a:cubicBezTo>
                  <a:pt x="12996" y="13396"/>
                  <a:pt x="13375" y="13257"/>
                  <a:pt x="13754" y="1325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7" name="Shape">
            <a:extLst>
              <a:ext uri="{FF2B5EF4-FFF2-40B4-BE49-F238E27FC236}">
                <a16:creationId xmlns="" xmlns:a16="http://schemas.microsoft.com/office/drawing/2014/main" id="{C02C38C4-EC71-4F15-A24B-41995F5ED0EE}"/>
              </a:ext>
            </a:extLst>
          </p:cNvPr>
          <p:cNvSpPr/>
          <p:nvPr/>
        </p:nvSpPr>
        <p:spPr>
          <a:xfrm>
            <a:off x="2280555" y="1915667"/>
            <a:ext cx="1401861" cy="288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6" h="21600" extrusionOk="0">
                <a:moveTo>
                  <a:pt x="16794" y="12477"/>
                </a:moveTo>
                <a:lnTo>
                  <a:pt x="20666" y="15764"/>
                </a:lnTo>
                <a:cubicBezTo>
                  <a:pt x="21413" y="16401"/>
                  <a:pt x="21413" y="17206"/>
                  <a:pt x="20666" y="17843"/>
                </a:cubicBezTo>
                <a:lnTo>
                  <a:pt x="17473" y="20560"/>
                </a:lnTo>
                <a:cubicBezTo>
                  <a:pt x="16726" y="21198"/>
                  <a:pt x="15300" y="21600"/>
                  <a:pt x="13805" y="21600"/>
                </a:cubicBezTo>
                <a:lnTo>
                  <a:pt x="7421" y="21600"/>
                </a:lnTo>
                <a:cubicBezTo>
                  <a:pt x="5926" y="21600"/>
                  <a:pt x="4500" y="21198"/>
                  <a:pt x="3753" y="20560"/>
                </a:cubicBezTo>
                <a:lnTo>
                  <a:pt x="560" y="17843"/>
                </a:lnTo>
                <a:cubicBezTo>
                  <a:pt x="-187" y="17206"/>
                  <a:pt x="-187" y="16401"/>
                  <a:pt x="560" y="15764"/>
                </a:cubicBezTo>
                <a:lnTo>
                  <a:pt x="4432" y="12477"/>
                </a:lnTo>
                <a:cubicBezTo>
                  <a:pt x="4771" y="12175"/>
                  <a:pt x="4975" y="11806"/>
                  <a:pt x="4975" y="11437"/>
                </a:cubicBezTo>
                <a:lnTo>
                  <a:pt x="4975" y="10163"/>
                </a:lnTo>
                <a:cubicBezTo>
                  <a:pt x="4975" y="9794"/>
                  <a:pt x="4771" y="9425"/>
                  <a:pt x="4432" y="9123"/>
                </a:cubicBezTo>
                <a:lnTo>
                  <a:pt x="560" y="5836"/>
                </a:lnTo>
                <a:cubicBezTo>
                  <a:pt x="-187" y="5199"/>
                  <a:pt x="-187" y="4394"/>
                  <a:pt x="560" y="3757"/>
                </a:cubicBezTo>
                <a:lnTo>
                  <a:pt x="3753" y="1040"/>
                </a:lnTo>
                <a:cubicBezTo>
                  <a:pt x="4500" y="402"/>
                  <a:pt x="5926" y="0"/>
                  <a:pt x="7421" y="0"/>
                </a:cubicBezTo>
                <a:lnTo>
                  <a:pt x="13805" y="0"/>
                </a:lnTo>
                <a:cubicBezTo>
                  <a:pt x="15300" y="0"/>
                  <a:pt x="16726" y="402"/>
                  <a:pt x="17473" y="1040"/>
                </a:cubicBezTo>
                <a:lnTo>
                  <a:pt x="20666" y="3757"/>
                </a:lnTo>
                <a:cubicBezTo>
                  <a:pt x="21413" y="4394"/>
                  <a:pt x="21413" y="5199"/>
                  <a:pt x="20666" y="5836"/>
                </a:cubicBezTo>
                <a:lnTo>
                  <a:pt x="16794" y="9123"/>
                </a:lnTo>
                <a:cubicBezTo>
                  <a:pt x="16455" y="9425"/>
                  <a:pt x="16251" y="9794"/>
                  <a:pt x="16251" y="10163"/>
                </a:cubicBezTo>
                <a:lnTo>
                  <a:pt x="16251" y="11437"/>
                </a:lnTo>
                <a:cubicBezTo>
                  <a:pt x="16251" y="11806"/>
                  <a:pt x="16387" y="12175"/>
                  <a:pt x="16794" y="1247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8" name="Shape">
            <a:extLst>
              <a:ext uri="{FF2B5EF4-FFF2-40B4-BE49-F238E27FC236}">
                <a16:creationId xmlns="" xmlns:a16="http://schemas.microsoft.com/office/drawing/2014/main" id="{4209A79B-8C39-4CC1-9F6E-7E287869DDFA}"/>
              </a:ext>
            </a:extLst>
          </p:cNvPr>
          <p:cNvSpPr/>
          <p:nvPr/>
        </p:nvSpPr>
        <p:spPr>
          <a:xfrm>
            <a:off x="9600877" y="973615"/>
            <a:ext cx="1401861" cy="288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6" h="21600" extrusionOk="0">
                <a:moveTo>
                  <a:pt x="16794" y="12477"/>
                </a:moveTo>
                <a:lnTo>
                  <a:pt x="20666" y="15764"/>
                </a:lnTo>
                <a:cubicBezTo>
                  <a:pt x="21413" y="16401"/>
                  <a:pt x="21413" y="17206"/>
                  <a:pt x="20666" y="17843"/>
                </a:cubicBezTo>
                <a:lnTo>
                  <a:pt x="17473" y="20560"/>
                </a:lnTo>
                <a:cubicBezTo>
                  <a:pt x="16726" y="21198"/>
                  <a:pt x="15300" y="21600"/>
                  <a:pt x="13805" y="21600"/>
                </a:cubicBezTo>
                <a:lnTo>
                  <a:pt x="7421" y="21600"/>
                </a:lnTo>
                <a:cubicBezTo>
                  <a:pt x="5926" y="21600"/>
                  <a:pt x="4500" y="21198"/>
                  <a:pt x="3753" y="20560"/>
                </a:cubicBezTo>
                <a:lnTo>
                  <a:pt x="560" y="17843"/>
                </a:lnTo>
                <a:cubicBezTo>
                  <a:pt x="-187" y="17206"/>
                  <a:pt x="-187" y="16401"/>
                  <a:pt x="560" y="15764"/>
                </a:cubicBezTo>
                <a:lnTo>
                  <a:pt x="4432" y="12477"/>
                </a:lnTo>
                <a:cubicBezTo>
                  <a:pt x="4771" y="12175"/>
                  <a:pt x="4975" y="11806"/>
                  <a:pt x="4975" y="11437"/>
                </a:cubicBezTo>
                <a:lnTo>
                  <a:pt x="4975" y="10163"/>
                </a:lnTo>
                <a:cubicBezTo>
                  <a:pt x="4975" y="9794"/>
                  <a:pt x="4771" y="9425"/>
                  <a:pt x="4432" y="9123"/>
                </a:cubicBezTo>
                <a:lnTo>
                  <a:pt x="560" y="5836"/>
                </a:lnTo>
                <a:cubicBezTo>
                  <a:pt x="-187" y="5199"/>
                  <a:pt x="-187" y="4394"/>
                  <a:pt x="560" y="3757"/>
                </a:cubicBezTo>
                <a:lnTo>
                  <a:pt x="3753" y="1040"/>
                </a:lnTo>
                <a:cubicBezTo>
                  <a:pt x="4500" y="402"/>
                  <a:pt x="5926" y="0"/>
                  <a:pt x="7421" y="0"/>
                </a:cubicBezTo>
                <a:lnTo>
                  <a:pt x="13805" y="0"/>
                </a:lnTo>
                <a:cubicBezTo>
                  <a:pt x="15300" y="0"/>
                  <a:pt x="16726" y="402"/>
                  <a:pt x="17473" y="1040"/>
                </a:cubicBezTo>
                <a:lnTo>
                  <a:pt x="20666" y="3757"/>
                </a:lnTo>
                <a:cubicBezTo>
                  <a:pt x="21413" y="4394"/>
                  <a:pt x="21413" y="5199"/>
                  <a:pt x="20666" y="5836"/>
                </a:cubicBezTo>
                <a:lnTo>
                  <a:pt x="16794" y="9123"/>
                </a:lnTo>
                <a:cubicBezTo>
                  <a:pt x="16455" y="9425"/>
                  <a:pt x="16251" y="9794"/>
                  <a:pt x="16251" y="10163"/>
                </a:cubicBezTo>
                <a:lnTo>
                  <a:pt x="16251" y="11437"/>
                </a:lnTo>
                <a:cubicBezTo>
                  <a:pt x="16251" y="11806"/>
                  <a:pt x="16387" y="12175"/>
                  <a:pt x="16794" y="1247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9" name="Shape">
            <a:extLst>
              <a:ext uri="{FF2B5EF4-FFF2-40B4-BE49-F238E27FC236}">
                <a16:creationId xmlns="" xmlns:a16="http://schemas.microsoft.com/office/drawing/2014/main" id="{534E4555-6E2E-4713-81E5-47458EF4DD9D}"/>
              </a:ext>
            </a:extLst>
          </p:cNvPr>
          <p:cNvSpPr/>
          <p:nvPr/>
        </p:nvSpPr>
        <p:spPr>
          <a:xfrm>
            <a:off x="6703128" y="3530603"/>
            <a:ext cx="2788021" cy="209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extrusionOk="0">
                <a:moveTo>
                  <a:pt x="13754" y="13257"/>
                </a:moveTo>
                <a:lnTo>
                  <a:pt x="17647" y="13257"/>
                </a:lnTo>
                <a:cubicBezTo>
                  <a:pt x="18405" y="13257"/>
                  <a:pt x="19128" y="12700"/>
                  <a:pt x="19507" y="11820"/>
                </a:cubicBezTo>
                <a:lnTo>
                  <a:pt x="21126" y="8065"/>
                </a:lnTo>
                <a:cubicBezTo>
                  <a:pt x="21505" y="7185"/>
                  <a:pt x="21505" y="6072"/>
                  <a:pt x="21126" y="5191"/>
                </a:cubicBezTo>
                <a:lnTo>
                  <a:pt x="19507" y="1437"/>
                </a:lnTo>
                <a:cubicBezTo>
                  <a:pt x="19128" y="556"/>
                  <a:pt x="18405" y="0"/>
                  <a:pt x="17647" y="0"/>
                </a:cubicBezTo>
                <a:lnTo>
                  <a:pt x="14408" y="0"/>
                </a:lnTo>
                <a:cubicBezTo>
                  <a:pt x="13650" y="0"/>
                  <a:pt x="12927" y="556"/>
                  <a:pt x="12548" y="1437"/>
                </a:cubicBezTo>
                <a:lnTo>
                  <a:pt x="10584" y="6026"/>
                </a:lnTo>
                <a:cubicBezTo>
                  <a:pt x="10412" y="6443"/>
                  <a:pt x="10137" y="6814"/>
                  <a:pt x="9827" y="7046"/>
                </a:cubicBezTo>
                <a:lnTo>
                  <a:pt x="8759" y="7926"/>
                </a:lnTo>
                <a:cubicBezTo>
                  <a:pt x="8414" y="8204"/>
                  <a:pt x="8035" y="8343"/>
                  <a:pt x="7656" y="8343"/>
                </a:cubicBezTo>
                <a:lnTo>
                  <a:pt x="3763" y="8343"/>
                </a:lnTo>
                <a:cubicBezTo>
                  <a:pt x="3005" y="8343"/>
                  <a:pt x="2282" y="8900"/>
                  <a:pt x="1903" y="9780"/>
                </a:cubicBezTo>
                <a:lnTo>
                  <a:pt x="284" y="13535"/>
                </a:lnTo>
                <a:cubicBezTo>
                  <a:pt x="-95" y="14415"/>
                  <a:pt x="-95" y="15528"/>
                  <a:pt x="284" y="16409"/>
                </a:cubicBezTo>
                <a:lnTo>
                  <a:pt x="1903" y="20163"/>
                </a:lnTo>
                <a:cubicBezTo>
                  <a:pt x="2282" y="21044"/>
                  <a:pt x="3005" y="21600"/>
                  <a:pt x="3763" y="21600"/>
                </a:cubicBezTo>
                <a:lnTo>
                  <a:pt x="7002" y="21600"/>
                </a:lnTo>
                <a:cubicBezTo>
                  <a:pt x="7760" y="21600"/>
                  <a:pt x="8483" y="21044"/>
                  <a:pt x="8862" y="20163"/>
                </a:cubicBezTo>
                <a:lnTo>
                  <a:pt x="10826" y="15574"/>
                </a:lnTo>
                <a:cubicBezTo>
                  <a:pt x="10998" y="15157"/>
                  <a:pt x="11273" y="14786"/>
                  <a:pt x="11583" y="14554"/>
                </a:cubicBezTo>
                <a:lnTo>
                  <a:pt x="12651" y="13674"/>
                </a:lnTo>
                <a:cubicBezTo>
                  <a:pt x="12996" y="13396"/>
                  <a:pt x="13375" y="13257"/>
                  <a:pt x="13754" y="1325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0" name="Graphic 74" descr="Hourglass">
            <a:extLst>
              <a:ext uri="{FF2B5EF4-FFF2-40B4-BE49-F238E27FC236}">
                <a16:creationId xmlns="" xmlns:a16="http://schemas.microsoft.com/office/drawing/2014/main" id="{24AA6AC3-3B59-40D7-B831-F066F0B3991F}"/>
              </a:ext>
            </a:extLst>
          </p:cNvPr>
          <p:cNvSpPr/>
          <p:nvPr/>
        </p:nvSpPr>
        <p:spPr>
          <a:xfrm>
            <a:off x="1233999" y="2816651"/>
            <a:ext cx="751372" cy="1073389"/>
          </a:xfrm>
          <a:custGeom>
            <a:avLst/>
            <a:gdLst>
              <a:gd name="connsiteX0" fmla="*/ 450823 w 751372"/>
              <a:gd name="connsiteY0" fmla="*/ 607807 h 1073389"/>
              <a:gd name="connsiteX1" fmla="*/ 571580 w 751372"/>
              <a:gd name="connsiteY1" fmla="*/ 778207 h 1073389"/>
              <a:gd name="connsiteX2" fmla="*/ 179793 w 751372"/>
              <a:gd name="connsiteY2" fmla="*/ 778207 h 1073389"/>
              <a:gd name="connsiteX3" fmla="*/ 300549 w 751372"/>
              <a:gd name="connsiteY3" fmla="*/ 607807 h 1073389"/>
              <a:gd name="connsiteX4" fmla="*/ 335434 w 751372"/>
              <a:gd name="connsiteY4" fmla="*/ 536695 h 1073389"/>
              <a:gd name="connsiteX5" fmla="*/ 300549 w 751372"/>
              <a:gd name="connsiteY5" fmla="*/ 465583 h 1073389"/>
              <a:gd name="connsiteX6" fmla="*/ 116731 w 751372"/>
              <a:gd name="connsiteY6" fmla="*/ 80504 h 1073389"/>
              <a:gd name="connsiteX7" fmla="*/ 635983 w 751372"/>
              <a:gd name="connsiteY7" fmla="*/ 80504 h 1073389"/>
              <a:gd name="connsiteX8" fmla="*/ 452165 w 751372"/>
              <a:gd name="connsiteY8" fmla="*/ 465583 h 1073389"/>
              <a:gd name="connsiteX9" fmla="*/ 415938 w 751372"/>
              <a:gd name="connsiteY9" fmla="*/ 536695 h 1073389"/>
              <a:gd name="connsiteX10" fmla="*/ 450823 w 751372"/>
              <a:gd name="connsiteY10" fmla="*/ 607807 h 1073389"/>
              <a:gd name="connsiteX11" fmla="*/ 715146 w 751372"/>
              <a:gd name="connsiteY11" fmla="*/ 80504 h 1073389"/>
              <a:gd name="connsiteX12" fmla="*/ 751372 w 751372"/>
              <a:gd name="connsiteY12" fmla="*/ 80504 h 1073389"/>
              <a:gd name="connsiteX13" fmla="*/ 751372 w 751372"/>
              <a:gd name="connsiteY13" fmla="*/ 0 h 1073389"/>
              <a:gd name="connsiteX14" fmla="*/ 0 w 751372"/>
              <a:gd name="connsiteY14" fmla="*/ 0 h 1073389"/>
              <a:gd name="connsiteX15" fmla="*/ 0 w 751372"/>
              <a:gd name="connsiteY15" fmla="*/ 80504 h 1073389"/>
              <a:gd name="connsiteX16" fmla="*/ 34885 w 751372"/>
              <a:gd name="connsiteY16" fmla="*/ 80504 h 1073389"/>
              <a:gd name="connsiteX17" fmla="*/ 260297 w 751372"/>
              <a:gd name="connsiteY17" fmla="*/ 536695 h 1073389"/>
              <a:gd name="connsiteX18" fmla="*/ 34885 w 751372"/>
              <a:gd name="connsiteY18" fmla="*/ 992885 h 1073389"/>
              <a:gd name="connsiteX19" fmla="*/ 0 w 751372"/>
              <a:gd name="connsiteY19" fmla="*/ 992885 h 1073389"/>
              <a:gd name="connsiteX20" fmla="*/ 0 w 751372"/>
              <a:gd name="connsiteY20" fmla="*/ 1073389 h 1073389"/>
              <a:gd name="connsiteX21" fmla="*/ 751372 w 751372"/>
              <a:gd name="connsiteY21" fmla="*/ 1073389 h 1073389"/>
              <a:gd name="connsiteX22" fmla="*/ 751372 w 751372"/>
              <a:gd name="connsiteY22" fmla="*/ 992885 h 1073389"/>
              <a:gd name="connsiteX23" fmla="*/ 715146 w 751372"/>
              <a:gd name="connsiteY23" fmla="*/ 992885 h 1073389"/>
              <a:gd name="connsiteX24" fmla="*/ 489734 w 751372"/>
              <a:gd name="connsiteY24" fmla="*/ 536695 h 1073389"/>
              <a:gd name="connsiteX25" fmla="*/ 715146 w 751372"/>
              <a:gd name="connsiteY25" fmla="*/ 80504 h 107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1372" h="1073389">
                <a:moveTo>
                  <a:pt x="450823" y="607807"/>
                </a:moveTo>
                <a:cubicBezTo>
                  <a:pt x="496443" y="644034"/>
                  <a:pt x="539378" y="707095"/>
                  <a:pt x="571580" y="778207"/>
                </a:cubicBezTo>
                <a:lnTo>
                  <a:pt x="179793" y="778207"/>
                </a:lnTo>
                <a:cubicBezTo>
                  <a:pt x="213336" y="707095"/>
                  <a:pt x="254930" y="642692"/>
                  <a:pt x="300549" y="607807"/>
                </a:cubicBezTo>
                <a:cubicBezTo>
                  <a:pt x="322017" y="590364"/>
                  <a:pt x="335434" y="564871"/>
                  <a:pt x="335434" y="536695"/>
                </a:cubicBezTo>
                <a:cubicBezTo>
                  <a:pt x="335434" y="508518"/>
                  <a:pt x="322017" y="483025"/>
                  <a:pt x="300549" y="465583"/>
                </a:cubicBezTo>
                <a:cubicBezTo>
                  <a:pt x="209311" y="394471"/>
                  <a:pt x="130148" y="211994"/>
                  <a:pt x="116731" y="80504"/>
                </a:cubicBezTo>
                <a:lnTo>
                  <a:pt x="635983" y="80504"/>
                </a:lnTo>
                <a:cubicBezTo>
                  <a:pt x="621224" y="211994"/>
                  <a:pt x="543403" y="394471"/>
                  <a:pt x="452165" y="465583"/>
                </a:cubicBezTo>
                <a:cubicBezTo>
                  <a:pt x="429356" y="483025"/>
                  <a:pt x="415938" y="508518"/>
                  <a:pt x="415938" y="536695"/>
                </a:cubicBezTo>
                <a:cubicBezTo>
                  <a:pt x="415938" y="564871"/>
                  <a:pt x="429356" y="590364"/>
                  <a:pt x="450823" y="607807"/>
                </a:cubicBezTo>
                <a:close/>
                <a:moveTo>
                  <a:pt x="715146" y="80504"/>
                </a:moveTo>
                <a:lnTo>
                  <a:pt x="751372" y="80504"/>
                </a:lnTo>
                <a:lnTo>
                  <a:pt x="751372" y="0"/>
                </a:lnTo>
                <a:lnTo>
                  <a:pt x="0" y="0"/>
                </a:lnTo>
                <a:lnTo>
                  <a:pt x="0" y="80504"/>
                </a:lnTo>
                <a:lnTo>
                  <a:pt x="34885" y="80504"/>
                </a:lnTo>
                <a:cubicBezTo>
                  <a:pt x="49644" y="229437"/>
                  <a:pt x="135515" y="446798"/>
                  <a:pt x="260297" y="536695"/>
                </a:cubicBezTo>
                <a:cubicBezTo>
                  <a:pt x="135515" y="626591"/>
                  <a:pt x="48303" y="843952"/>
                  <a:pt x="34885" y="992885"/>
                </a:cubicBezTo>
                <a:lnTo>
                  <a:pt x="0" y="992885"/>
                </a:lnTo>
                <a:lnTo>
                  <a:pt x="0" y="1073389"/>
                </a:lnTo>
                <a:lnTo>
                  <a:pt x="751372" y="1073389"/>
                </a:lnTo>
                <a:lnTo>
                  <a:pt x="751372" y="992885"/>
                </a:lnTo>
                <a:lnTo>
                  <a:pt x="715146" y="992885"/>
                </a:lnTo>
                <a:cubicBezTo>
                  <a:pt x="701728" y="843952"/>
                  <a:pt x="614515" y="626591"/>
                  <a:pt x="489734" y="536695"/>
                </a:cubicBezTo>
                <a:cubicBezTo>
                  <a:pt x="614515" y="446798"/>
                  <a:pt x="701728" y="229437"/>
                  <a:pt x="715146" y="80504"/>
                </a:cubicBezTo>
                <a:close/>
              </a:path>
            </a:pathLst>
          </a:custGeom>
          <a:solidFill>
            <a:sysClr val="window" lastClr="FFFFFF"/>
          </a:solidFill>
          <a:ln w="1339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31" name="Graphic 73" descr="Stopwatch">
            <a:extLst>
              <a:ext uri="{FF2B5EF4-FFF2-40B4-BE49-F238E27FC236}">
                <a16:creationId xmlns="" xmlns:a16="http://schemas.microsoft.com/office/drawing/2014/main" id="{78C117F7-E1FF-4702-B307-AC7408B018DF}"/>
              </a:ext>
            </a:extLst>
          </p:cNvPr>
          <p:cNvGrpSpPr/>
          <p:nvPr/>
        </p:nvGrpSpPr>
        <p:grpSpPr>
          <a:xfrm>
            <a:off x="3869452" y="2709312"/>
            <a:ext cx="1288067" cy="1288067"/>
            <a:chOff x="3869452" y="2710271"/>
            <a:chExt cx="1288067" cy="1288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" name="Freeform: Shape 4">
              <a:extLst>
                <a:ext uri="{FF2B5EF4-FFF2-40B4-BE49-F238E27FC236}">
                  <a16:creationId xmlns="" xmlns:a16="http://schemas.microsoft.com/office/drawing/2014/main" id="{2E63B2CE-660C-481E-8D85-115C0C493C3C}"/>
                </a:ext>
              </a:extLst>
            </p:cNvPr>
            <p:cNvSpPr/>
            <p:nvPr/>
          </p:nvSpPr>
          <p:spPr>
            <a:xfrm>
              <a:off x="4486650" y="3126209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3" name="Freeform: Shape 5">
              <a:extLst>
                <a:ext uri="{FF2B5EF4-FFF2-40B4-BE49-F238E27FC236}">
                  <a16:creationId xmlns="" xmlns:a16="http://schemas.microsoft.com/office/drawing/2014/main" id="{886E823B-86BB-4FEC-8046-BFD98D7FD1C6}"/>
                </a:ext>
              </a:extLst>
            </p:cNvPr>
            <p:cNvSpPr/>
            <p:nvPr/>
          </p:nvSpPr>
          <p:spPr>
            <a:xfrm>
              <a:off x="4486650" y="3662903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4" name="Freeform: Shape 6">
              <a:extLst>
                <a:ext uri="{FF2B5EF4-FFF2-40B4-BE49-F238E27FC236}">
                  <a16:creationId xmlns="" xmlns:a16="http://schemas.microsoft.com/office/drawing/2014/main" id="{FC72E383-C76E-4A4D-9691-E6944DE82155}"/>
                </a:ext>
              </a:extLst>
            </p:cNvPr>
            <p:cNvSpPr/>
            <p:nvPr/>
          </p:nvSpPr>
          <p:spPr>
            <a:xfrm>
              <a:off x="4754998" y="3381139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5" name="Freeform: Shape 7">
              <a:extLst>
                <a:ext uri="{FF2B5EF4-FFF2-40B4-BE49-F238E27FC236}">
                  <a16:creationId xmlns="" xmlns:a16="http://schemas.microsoft.com/office/drawing/2014/main" id="{68413EEF-177F-495E-8FD5-9B649B6B3E6B}"/>
                </a:ext>
              </a:extLst>
            </p:cNvPr>
            <p:cNvSpPr/>
            <p:nvPr/>
          </p:nvSpPr>
          <p:spPr>
            <a:xfrm>
              <a:off x="4218303" y="3381139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6" name="Freeform: Shape 8">
              <a:extLst>
                <a:ext uri="{FF2B5EF4-FFF2-40B4-BE49-F238E27FC236}">
                  <a16:creationId xmlns="" xmlns:a16="http://schemas.microsoft.com/office/drawing/2014/main" id="{669D752D-73BC-43EC-B34F-14E81FC2D1D4}"/>
                </a:ext>
              </a:extLst>
            </p:cNvPr>
            <p:cNvSpPr/>
            <p:nvPr/>
          </p:nvSpPr>
          <p:spPr>
            <a:xfrm>
              <a:off x="4486650" y="3220130"/>
              <a:ext cx="178450" cy="339459"/>
            </a:xfrm>
            <a:custGeom>
              <a:avLst/>
              <a:gdLst>
                <a:gd name="connsiteX0" fmla="*/ 53669 w 178450"/>
                <a:gd name="connsiteY0" fmla="*/ 0 h 339459"/>
                <a:gd name="connsiteX1" fmla="*/ 0 w 178450"/>
                <a:gd name="connsiteY1" fmla="*/ 0 h 339459"/>
                <a:gd name="connsiteX2" fmla="*/ 0 w 178450"/>
                <a:gd name="connsiteY2" fmla="*/ 187843 h 339459"/>
                <a:gd name="connsiteX3" fmla="*/ 8050 w 178450"/>
                <a:gd name="connsiteY3" fmla="*/ 206627 h 339459"/>
                <a:gd name="connsiteX4" fmla="*/ 140882 w 178450"/>
                <a:gd name="connsiteY4" fmla="*/ 339459 h 339459"/>
                <a:gd name="connsiteX5" fmla="*/ 178451 w 178450"/>
                <a:gd name="connsiteY5" fmla="*/ 301891 h 339459"/>
                <a:gd name="connsiteX6" fmla="*/ 53669 w 178450"/>
                <a:gd name="connsiteY6" fmla="*/ 177109 h 339459"/>
                <a:gd name="connsiteX7" fmla="*/ 53669 w 178450"/>
                <a:gd name="connsiteY7" fmla="*/ 0 h 33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450" h="339459">
                  <a:moveTo>
                    <a:pt x="53669" y="0"/>
                  </a:moveTo>
                  <a:lnTo>
                    <a:pt x="0" y="0"/>
                  </a:lnTo>
                  <a:lnTo>
                    <a:pt x="0" y="187843"/>
                  </a:lnTo>
                  <a:cubicBezTo>
                    <a:pt x="0" y="194552"/>
                    <a:pt x="2683" y="201260"/>
                    <a:pt x="8050" y="206627"/>
                  </a:cubicBezTo>
                  <a:lnTo>
                    <a:pt x="140882" y="339459"/>
                  </a:lnTo>
                  <a:lnTo>
                    <a:pt x="178451" y="301891"/>
                  </a:lnTo>
                  <a:lnTo>
                    <a:pt x="53669" y="177109"/>
                  </a:lnTo>
                  <a:lnTo>
                    <a:pt x="53669" y="0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7" name="Freeform: Shape 9">
              <a:extLst>
                <a:ext uri="{FF2B5EF4-FFF2-40B4-BE49-F238E27FC236}">
                  <a16:creationId xmlns="" xmlns:a16="http://schemas.microsoft.com/office/drawing/2014/main" id="{A6E6CE4C-F8E6-4CCF-B5E3-FB5FA28628DB}"/>
                </a:ext>
              </a:extLst>
            </p:cNvPr>
            <p:cNvSpPr/>
            <p:nvPr/>
          </p:nvSpPr>
          <p:spPr>
            <a:xfrm>
              <a:off x="4057705" y="2831027"/>
              <a:ext cx="913179" cy="1045822"/>
            </a:xfrm>
            <a:custGeom>
              <a:avLst/>
              <a:gdLst>
                <a:gd name="connsiteX0" fmla="*/ 455780 w 913179"/>
                <a:gd name="connsiteY0" fmla="*/ 966050 h 1045822"/>
                <a:gd name="connsiteX1" fmla="*/ 80094 w 913179"/>
                <a:gd name="connsiteY1" fmla="*/ 590364 h 1045822"/>
                <a:gd name="connsiteX2" fmla="*/ 455780 w 913179"/>
                <a:gd name="connsiteY2" fmla="*/ 214678 h 1045822"/>
                <a:gd name="connsiteX3" fmla="*/ 831466 w 913179"/>
                <a:gd name="connsiteY3" fmla="*/ 590364 h 1045822"/>
                <a:gd name="connsiteX4" fmla="*/ 455780 w 913179"/>
                <a:gd name="connsiteY4" fmla="*/ 966050 h 1045822"/>
                <a:gd name="connsiteX5" fmla="*/ 455780 w 913179"/>
                <a:gd name="connsiteY5" fmla="*/ 966050 h 1045822"/>
                <a:gd name="connsiteX6" fmla="*/ 773772 w 913179"/>
                <a:gd name="connsiteY6" fmla="*/ 262980 h 1045822"/>
                <a:gd name="connsiteX7" fmla="*/ 814024 w 913179"/>
                <a:gd name="connsiteY7" fmla="*/ 222728 h 1045822"/>
                <a:gd name="connsiteX8" fmla="*/ 812682 w 913179"/>
                <a:gd name="connsiteY8" fmla="*/ 166375 h 1045822"/>
                <a:gd name="connsiteX9" fmla="*/ 756329 w 913179"/>
                <a:gd name="connsiteY9" fmla="*/ 165034 h 1045822"/>
                <a:gd name="connsiteX10" fmla="*/ 710710 w 913179"/>
                <a:gd name="connsiteY10" fmla="*/ 211994 h 1045822"/>
                <a:gd name="connsiteX11" fmla="*/ 496032 w 913179"/>
                <a:gd name="connsiteY11" fmla="*/ 136857 h 1045822"/>
                <a:gd name="connsiteX12" fmla="*/ 496032 w 913179"/>
                <a:gd name="connsiteY12" fmla="*/ 80504 h 1045822"/>
                <a:gd name="connsiteX13" fmla="*/ 616789 w 913179"/>
                <a:gd name="connsiteY13" fmla="*/ 80504 h 1045822"/>
                <a:gd name="connsiteX14" fmla="*/ 616789 w 913179"/>
                <a:gd name="connsiteY14" fmla="*/ 0 h 1045822"/>
                <a:gd name="connsiteX15" fmla="*/ 294772 w 913179"/>
                <a:gd name="connsiteY15" fmla="*/ 0 h 1045822"/>
                <a:gd name="connsiteX16" fmla="*/ 294772 w 913179"/>
                <a:gd name="connsiteY16" fmla="*/ 80504 h 1045822"/>
                <a:gd name="connsiteX17" fmla="*/ 415528 w 913179"/>
                <a:gd name="connsiteY17" fmla="*/ 80504 h 1045822"/>
                <a:gd name="connsiteX18" fmla="*/ 415528 w 913179"/>
                <a:gd name="connsiteY18" fmla="*/ 135515 h 1045822"/>
                <a:gd name="connsiteX19" fmla="*/ 3615 w 913179"/>
                <a:gd name="connsiteY19" fmla="*/ 532669 h 1045822"/>
                <a:gd name="connsiteX20" fmla="*/ 304164 w 913179"/>
                <a:gd name="connsiteY20" fmla="*/ 1019720 h 1045822"/>
                <a:gd name="connsiteX21" fmla="*/ 844884 w 913179"/>
                <a:gd name="connsiteY21" fmla="*/ 830535 h 1045822"/>
                <a:gd name="connsiteX22" fmla="*/ 773772 w 913179"/>
                <a:gd name="connsiteY22" fmla="*/ 262980 h 1045822"/>
                <a:gd name="connsiteX23" fmla="*/ 773772 w 913179"/>
                <a:gd name="connsiteY23" fmla="*/ 262980 h 10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3179" h="1045822">
                  <a:moveTo>
                    <a:pt x="455780" y="966050"/>
                  </a:moveTo>
                  <a:cubicBezTo>
                    <a:pt x="247811" y="966050"/>
                    <a:pt x="80094" y="798333"/>
                    <a:pt x="80094" y="590364"/>
                  </a:cubicBezTo>
                  <a:cubicBezTo>
                    <a:pt x="80094" y="382395"/>
                    <a:pt x="247811" y="214678"/>
                    <a:pt x="455780" y="214678"/>
                  </a:cubicBezTo>
                  <a:cubicBezTo>
                    <a:pt x="663749" y="214678"/>
                    <a:pt x="831466" y="382395"/>
                    <a:pt x="831466" y="590364"/>
                  </a:cubicBezTo>
                  <a:cubicBezTo>
                    <a:pt x="831466" y="798333"/>
                    <a:pt x="663749" y="966050"/>
                    <a:pt x="455780" y="966050"/>
                  </a:cubicBezTo>
                  <a:lnTo>
                    <a:pt x="455780" y="966050"/>
                  </a:lnTo>
                  <a:close/>
                  <a:moveTo>
                    <a:pt x="773772" y="262980"/>
                  </a:moveTo>
                  <a:lnTo>
                    <a:pt x="814024" y="222728"/>
                  </a:lnTo>
                  <a:cubicBezTo>
                    <a:pt x="828783" y="206627"/>
                    <a:pt x="828783" y="182476"/>
                    <a:pt x="812682" y="166375"/>
                  </a:cubicBezTo>
                  <a:cubicBezTo>
                    <a:pt x="797923" y="151616"/>
                    <a:pt x="772430" y="150275"/>
                    <a:pt x="756329" y="165034"/>
                  </a:cubicBezTo>
                  <a:lnTo>
                    <a:pt x="710710" y="211994"/>
                  </a:lnTo>
                  <a:cubicBezTo>
                    <a:pt x="646307" y="169059"/>
                    <a:pt x="572511" y="142224"/>
                    <a:pt x="496032" y="136857"/>
                  </a:cubicBezTo>
                  <a:lnTo>
                    <a:pt x="496032" y="80504"/>
                  </a:lnTo>
                  <a:lnTo>
                    <a:pt x="616789" y="80504"/>
                  </a:lnTo>
                  <a:lnTo>
                    <a:pt x="616789" y="0"/>
                  </a:lnTo>
                  <a:lnTo>
                    <a:pt x="294772" y="0"/>
                  </a:lnTo>
                  <a:lnTo>
                    <a:pt x="294772" y="80504"/>
                  </a:lnTo>
                  <a:lnTo>
                    <a:pt x="415528" y="80504"/>
                  </a:lnTo>
                  <a:lnTo>
                    <a:pt x="415528" y="135515"/>
                  </a:lnTo>
                  <a:cubicBezTo>
                    <a:pt x="202192" y="154300"/>
                    <a:pt x="30450" y="319333"/>
                    <a:pt x="3615" y="532669"/>
                  </a:cubicBezTo>
                  <a:cubicBezTo>
                    <a:pt x="-23220" y="746005"/>
                    <a:pt x="101562" y="948608"/>
                    <a:pt x="304164" y="1019720"/>
                  </a:cubicBezTo>
                  <a:cubicBezTo>
                    <a:pt x="506766" y="1090832"/>
                    <a:pt x="730836" y="1013011"/>
                    <a:pt x="844884" y="830535"/>
                  </a:cubicBezTo>
                  <a:cubicBezTo>
                    <a:pt x="958931" y="648059"/>
                    <a:pt x="926730" y="411913"/>
                    <a:pt x="773772" y="262980"/>
                  </a:cubicBezTo>
                  <a:lnTo>
                    <a:pt x="773772" y="262980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38" name="Graphic 72" descr="Bullseye">
            <a:extLst>
              <a:ext uri="{FF2B5EF4-FFF2-40B4-BE49-F238E27FC236}">
                <a16:creationId xmlns="" xmlns:a16="http://schemas.microsoft.com/office/drawing/2014/main" id="{AAE6009A-5FF6-45A6-8EE6-08ADB3A7AA16}"/>
              </a:ext>
            </a:extLst>
          </p:cNvPr>
          <p:cNvGrpSpPr/>
          <p:nvPr/>
        </p:nvGrpSpPr>
        <p:grpSpPr>
          <a:xfrm>
            <a:off x="6772925" y="2709312"/>
            <a:ext cx="1288067" cy="1288067"/>
            <a:chOff x="6746574" y="2752195"/>
            <a:chExt cx="1288067" cy="1288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Freeform: Shape 11">
              <a:extLst>
                <a:ext uri="{FF2B5EF4-FFF2-40B4-BE49-F238E27FC236}">
                  <a16:creationId xmlns="" xmlns:a16="http://schemas.microsoft.com/office/drawing/2014/main" id="{602758C3-8B6B-4139-8882-77AB6E9DF89B}"/>
                </a:ext>
              </a:extLst>
            </p:cNvPr>
            <p:cNvSpPr/>
            <p:nvPr/>
          </p:nvSpPr>
          <p:spPr>
            <a:xfrm>
              <a:off x="7234966" y="2866242"/>
              <a:ext cx="685627" cy="684285"/>
            </a:xfrm>
            <a:custGeom>
              <a:avLst/>
              <a:gdLst>
                <a:gd name="connsiteX0" fmla="*/ 564871 w 685627"/>
                <a:gd name="connsiteY0" fmla="*/ 120756 h 684285"/>
                <a:gd name="connsiteX1" fmla="*/ 551454 w 685627"/>
                <a:gd name="connsiteY1" fmla="*/ 0 h 684285"/>
                <a:gd name="connsiteX2" fmla="*/ 403863 w 685627"/>
                <a:gd name="connsiteY2" fmla="*/ 147591 h 684285"/>
                <a:gd name="connsiteX3" fmla="*/ 411913 w 685627"/>
                <a:gd name="connsiteY3" fmla="*/ 217361 h 684285"/>
                <a:gd name="connsiteX4" fmla="*/ 197235 w 685627"/>
                <a:gd name="connsiteY4" fmla="*/ 432039 h 684285"/>
                <a:gd name="connsiteX5" fmla="*/ 134174 w 685627"/>
                <a:gd name="connsiteY5" fmla="*/ 415938 h 684285"/>
                <a:gd name="connsiteX6" fmla="*/ 0 w 685627"/>
                <a:gd name="connsiteY6" fmla="*/ 550112 h 684285"/>
                <a:gd name="connsiteX7" fmla="*/ 134174 w 685627"/>
                <a:gd name="connsiteY7" fmla="*/ 684286 h 684285"/>
                <a:gd name="connsiteX8" fmla="*/ 268347 w 685627"/>
                <a:gd name="connsiteY8" fmla="*/ 550112 h 684285"/>
                <a:gd name="connsiteX9" fmla="*/ 253588 w 685627"/>
                <a:gd name="connsiteY9" fmla="*/ 488392 h 684285"/>
                <a:gd name="connsiteX10" fmla="*/ 468266 w 685627"/>
                <a:gd name="connsiteY10" fmla="*/ 273714 h 684285"/>
                <a:gd name="connsiteX11" fmla="*/ 538036 w 685627"/>
                <a:gd name="connsiteY11" fmla="*/ 281765 h 684285"/>
                <a:gd name="connsiteX12" fmla="*/ 685627 w 685627"/>
                <a:gd name="connsiteY12" fmla="*/ 134174 h 684285"/>
                <a:gd name="connsiteX13" fmla="*/ 564871 w 685627"/>
                <a:gd name="connsiteY13" fmla="*/ 120756 h 68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627" h="684285">
                  <a:moveTo>
                    <a:pt x="564871" y="120756"/>
                  </a:moveTo>
                  <a:lnTo>
                    <a:pt x="551454" y="0"/>
                  </a:lnTo>
                  <a:lnTo>
                    <a:pt x="403863" y="147591"/>
                  </a:lnTo>
                  <a:lnTo>
                    <a:pt x="411913" y="217361"/>
                  </a:lnTo>
                  <a:lnTo>
                    <a:pt x="197235" y="432039"/>
                  </a:lnTo>
                  <a:cubicBezTo>
                    <a:pt x="178451" y="422647"/>
                    <a:pt x="156983" y="415938"/>
                    <a:pt x="134174" y="415938"/>
                  </a:cubicBezTo>
                  <a:cubicBezTo>
                    <a:pt x="60378" y="415938"/>
                    <a:pt x="0" y="476316"/>
                    <a:pt x="0" y="550112"/>
                  </a:cubicBezTo>
                  <a:cubicBezTo>
                    <a:pt x="0" y="623907"/>
                    <a:pt x="60378" y="684286"/>
                    <a:pt x="134174" y="684286"/>
                  </a:cubicBezTo>
                  <a:cubicBezTo>
                    <a:pt x="207969" y="684286"/>
                    <a:pt x="268347" y="623907"/>
                    <a:pt x="268347" y="550112"/>
                  </a:cubicBezTo>
                  <a:cubicBezTo>
                    <a:pt x="268347" y="527302"/>
                    <a:pt x="262980" y="507176"/>
                    <a:pt x="253588" y="488392"/>
                  </a:cubicBezTo>
                  <a:lnTo>
                    <a:pt x="468266" y="273714"/>
                  </a:lnTo>
                  <a:lnTo>
                    <a:pt x="538036" y="281765"/>
                  </a:lnTo>
                  <a:lnTo>
                    <a:pt x="685627" y="134174"/>
                  </a:lnTo>
                  <a:lnTo>
                    <a:pt x="564871" y="120756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0" name="Freeform: Shape 12">
              <a:extLst>
                <a:ext uri="{FF2B5EF4-FFF2-40B4-BE49-F238E27FC236}">
                  <a16:creationId xmlns="" xmlns:a16="http://schemas.microsoft.com/office/drawing/2014/main" id="{9471983B-A103-4973-A42A-071180B74846}"/>
                </a:ext>
              </a:extLst>
            </p:cNvPr>
            <p:cNvSpPr/>
            <p:nvPr/>
          </p:nvSpPr>
          <p:spPr>
            <a:xfrm>
              <a:off x="6860621" y="2906494"/>
              <a:ext cx="1019719" cy="1019719"/>
            </a:xfrm>
            <a:custGeom>
              <a:avLst/>
              <a:gdLst>
                <a:gd name="connsiteX0" fmla="*/ 949949 w 1019719"/>
                <a:gd name="connsiteY0" fmla="*/ 279081 h 1019719"/>
                <a:gd name="connsiteX1" fmla="*/ 932507 w 1019719"/>
                <a:gd name="connsiteY1" fmla="*/ 297866 h 1019719"/>
                <a:gd name="connsiteX2" fmla="*/ 907014 w 1019719"/>
                <a:gd name="connsiteY2" fmla="*/ 295182 h 1019719"/>
                <a:gd name="connsiteX3" fmla="*/ 878837 w 1019719"/>
                <a:gd name="connsiteY3" fmla="*/ 291157 h 1019719"/>
                <a:gd name="connsiteX4" fmla="*/ 939216 w 1019719"/>
                <a:gd name="connsiteY4" fmla="*/ 509860 h 1019719"/>
                <a:gd name="connsiteX5" fmla="*/ 509860 w 1019719"/>
                <a:gd name="connsiteY5" fmla="*/ 939216 h 1019719"/>
                <a:gd name="connsiteX6" fmla="*/ 80504 w 1019719"/>
                <a:gd name="connsiteY6" fmla="*/ 509860 h 1019719"/>
                <a:gd name="connsiteX7" fmla="*/ 509860 w 1019719"/>
                <a:gd name="connsiteY7" fmla="*/ 80504 h 1019719"/>
                <a:gd name="connsiteX8" fmla="*/ 728563 w 1019719"/>
                <a:gd name="connsiteY8" fmla="*/ 140882 h 1019719"/>
                <a:gd name="connsiteX9" fmla="*/ 725879 w 1019719"/>
                <a:gd name="connsiteY9" fmla="*/ 114048 h 1019719"/>
                <a:gd name="connsiteX10" fmla="*/ 721854 w 1019719"/>
                <a:gd name="connsiteY10" fmla="*/ 87213 h 1019719"/>
                <a:gd name="connsiteX11" fmla="*/ 740639 w 1019719"/>
                <a:gd name="connsiteY11" fmla="*/ 68429 h 1019719"/>
                <a:gd name="connsiteX12" fmla="*/ 750031 w 1019719"/>
                <a:gd name="connsiteY12" fmla="*/ 59036 h 1019719"/>
                <a:gd name="connsiteX13" fmla="*/ 509860 w 1019719"/>
                <a:gd name="connsiteY13" fmla="*/ 0 h 1019719"/>
                <a:gd name="connsiteX14" fmla="*/ 0 w 1019719"/>
                <a:gd name="connsiteY14" fmla="*/ 509860 h 1019719"/>
                <a:gd name="connsiteX15" fmla="*/ 509860 w 1019719"/>
                <a:gd name="connsiteY15" fmla="*/ 1019720 h 1019719"/>
                <a:gd name="connsiteX16" fmla="*/ 1019720 w 1019719"/>
                <a:gd name="connsiteY16" fmla="*/ 509860 h 1019719"/>
                <a:gd name="connsiteX17" fmla="*/ 959342 w 1019719"/>
                <a:gd name="connsiteY17" fmla="*/ 271031 h 1019719"/>
                <a:gd name="connsiteX18" fmla="*/ 949949 w 1019719"/>
                <a:gd name="connsiteY18" fmla="*/ 279081 h 101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719" h="1019719">
                  <a:moveTo>
                    <a:pt x="949949" y="279081"/>
                  </a:moveTo>
                  <a:lnTo>
                    <a:pt x="932507" y="297866"/>
                  </a:lnTo>
                  <a:lnTo>
                    <a:pt x="907014" y="295182"/>
                  </a:lnTo>
                  <a:lnTo>
                    <a:pt x="878837" y="291157"/>
                  </a:lnTo>
                  <a:cubicBezTo>
                    <a:pt x="916406" y="355560"/>
                    <a:pt x="939216" y="429356"/>
                    <a:pt x="939216" y="509860"/>
                  </a:cubicBezTo>
                  <a:cubicBezTo>
                    <a:pt x="939216" y="746005"/>
                    <a:pt x="746005" y="939216"/>
                    <a:pt x="509860" y="939216"/>
                  </a:cubicBezTo>
                  <a:cubicBezTo>
                    <a:pt x="273714" y="939216"/>
                    <a:pt x="80504" y="746005"/>
                    <a:pt x="80504" y="509860"/>
                  </a:cubicBezTo>
                  <a:cubicBezTo>
                    <a:pt x="80504" y="273714"/>
                    <a:pt x="273714" y="80504"/>
                    <a:pt x="509860" y="80504"/>
                  </a:cubicBezTo>
                  <a:cubicBezTo>
                    <a:pt x="589022" y="80504"/>
                    <a:pt x="664160" y="101972"/>
                    <a:pt x="728563" y="140882"/>
                  </a:cubicBezTo>
                  <a:lnTo>
                    <a:pt x="725879" y="114048"/>
                  </a:lnTo>
                  <a:lnTo>
                    <a:pt x="721854" y="87213"/>
                  </a:lnTo>
                  <a:lnTo>
                    <a:pt x="740639" y="68429"/>
                  </a:lnTo>
                  <a:lnTo>
                    <a:pt x="750031" y="59036"/>
                  </a:lnTo>
                  <a:cubicBezTo>
                    <a:pt x="677577" y="21468"/>
                    <a:pt x="597073" y="0"/>
                    <a:pt x="509860" y="0"/>
                  </a:cubicBezTo>
                  <a:cubicBezTo>
                    <a:pt x="228095" y="0"/>
                    <a:pt x="0" y="228095"/>
                    <a:pt x="0" y="509860"/>
                  </a:cubicBezTo>
                  <a:cubicBezTo>
                    <a:pt x="0" y="791625"/>
                    <a:pt x="228095" y="1019720"/>
                    <a:pt x="509860" y="1019720"/>
                  </a:cubicBezTo>
                  <a:cubicBezTo>
                    <a:pt x="791625" y="1019720"/>
                    <a:pt x="1019720" y="791625"/>
                    <a:pt x="1019720" y="509860"/>
                  </a:cubicBezTo>
                  <a:cubicBezTo>
                    <a:pt x="1019720" y="422647"/>
                    <a:pt x="998252" y="342143"/>
                    <a:pt x="959342" y="271031"/>
                  </a:cubicBezTo>
                  <a:lnTo>
                    <a:pt x="949949" y="279081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1" name="Freeform: Shape 13">
              <a:extLst>
                <a:ext uri="{FF2B5EF4-FFF2-40B4-BE49-F238E27FC236}">
                  <a16:creationId xmlns="" xmlns:a16="http://schemas.microsoft.com/office/drawing/2014/main" id="{4BD56FB8-896C-43EE-AC11-6BB0D2899076}"/>
                </a:ext>
              </a:extLst>
            </p:cNvPr>
            <p:cNvSpPr/>
            <p:nvPr/>
          </p:nvSpPr>
          <p:spPr>
            <a:xfrm>
              <a:off x="7048464" y="3094337"/>
              <a:ext cx="644033" cy="644033"/>
            </a:xfrm>
            <a:custGeom>
              <a:avLst/>
              <a:gdLst>
                <a:gd name="connsiteX0" fmla="*/ 546087 w 644033"/>
                <a:gd name="connsiteY0" fmla="*/ 230779 h 644033"/>
                <a:gd name="connsiteX1" fmla="*/ 563529 w 644033"/>
                <a:gd name="connsiteY1" fmla="*/ 322017 h 644033"/>
                <a:gd name="connsiteX2" fmla="*/ 322017 w 644033"/>
                <a:gd name="connsiteY2" fmla="*/ 563529 h 644033"/>
                <a:gd name="connsiteX3" fmla="*/ 80504 w 644033"/>
                <a:gd name="connsiteY3" fmla="*/ 322017 h 644033"/>
                <a:gd name="connsiteX4" fmla="*/ 322017 w 644033"/>
                <a:gd name="connsiteY4" fmla="*/ 80504 h 644033"/>
                <a:gd name="connsiteX5" fmla="*/ 413255 w 644033"/>
                <a:gd name="connsiteY5" fmla="*/ 97947 h 644033"/>
                <a:gd name="connsiteX6" fmla="*/ 473633 w 644033"/>
                <a:gd name="connsiteY6" fmla="*/ 37569 h 644033"/>
                <a:gd name="connsiteX7" fmla="*/ 322017 w 644033"/>
                <a:gd name="connsiteY7" fmla="*/ 0 h 644033"/>
                <a:gd name="connsiteX8" fmla="*/ 0 w 644033"/>
                <a:gd name="connsiteY8" fmla="*/ 322017 h 644033"/>
                <a:gd name="connsiteX9" fmla="*/ 322017 w 644033"/>
                <a:gd name="connsiteY9" fmla="*/ 644034 h 644033"/>
                <a:gd name="connsiteX10" fmla="*/ 644034 w 644033"/>
                <a:gd name="connsiteY10" fmla="*/ 322017 h 644033"/>
                <a:gd name="connsiteX11" fmla="*/ 606465 w 644033"/>
                <a:gd name="connsiteY11" fmla="*/ 170401 h 644033"/>
                <a:gd name="connsiteX12" fmla="*/ 546087 w 644033"/>
                <a:gd name="connsiteY12" fmla="*/ 230779 h 64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033" h="644033">
                  <a:moveTo>
                    <a:pt x="546087" y="230779"/>
                  </a:moveTo>
                  <a:cubicBezTo>
                    <a:pt x="558162" y="258955"/>
                    <a:pt x="563529" y="289815"/>
                    <a:pt x="563529" y="322017"/>
                  </a:cubicBezTo>
                  <a:cubicBezTo>
                    <a:pt x="563529" y="454849"/>
                    <a:pt x="454849" y="563529"/>
                    <a:pt x="322017" y="563529"/>
                  </a:cubicBezTo>
                  <a:cubicBezTo>
                    <a:pt x="189185" y="563529"/>
                    <a:pt x="80504" y="454849"/>
                    <a:pt x="80504" y="322017"/>
                  </a:cubicBezTo>
                  <a:cubicBezTo>
                    <a:pt x="80504" y="189185"/>
                    <a:pt x="189185" y="80504"/>
                    <a:pt x="322017" y="80504"/>
                  </a:cubicBezTo>
                  <a:cubicBezTo>
                    <a:pt x="354218" y="80504"/>
                    <a:pt x="385078" y="87213"/>
                    <a:pt x="413255" y="97947"/>
                  </a:cubicBezTo>
                  <a:lnTo>
                    <a:pt x="473633" y="37569"/>
                  </a:lnTo>
                  <a:cubicBezTo>
                    <a:pt x="428014" y="13417"/>
                    <a:pt x="377028" y="0"/>
                    <a:pt x="322017" y="0"/>
                  </a:cubicBezTo>
                  <a:cubicBezTo>
                    <a:pt x="144908" y="0"/>
                    <a:pt x="0" y="144908"/>
                    <a:pt x="0" y="322017"/>
                  </a:cubicBezTo>
                  <a:cubicBezTo>
                    <a:pt x="0" y="499126"/>
                    <a:pt x="144908" y="644034"/>
                    <a:pt x="322017" y="644034"/>
                  </a:cubicBezTo>
                  <a:cubicBezTo>
                    <a:pt x="499126" y="644034"/>
                    <a:pt x="644034" y="499126"/>
                    <a:pt x="644034" y="322017"/>
                  </a:cubicBezTo>
                  <a:cubicBezTo>
                    <a:pt x="644034" y="267006"/>
                    <a:pt x="630616" y="216020"/>
                    <a:pt x="606465" y="170401"/>
                  </a:cubicBezTo>
                  <a:lnTo>
                    <a:pt x="546087" y="230779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42" name="Graphic 41" descr="Head with gears">
            <a:extLst>
              <a:ext uri="{FF2B5EF4-FFF2-40B4-BE49-F238E27FC236}">
                <a16:creationId xmlns="" xmlns:a16="http://schemas.microsoft.com/office/drawing/2014/main" id="{AFDE32A6-CCC5-42B3-AFD0-36248727ED59}"/>
              </a:ext>
            </a:extLst>
          </p:cNvPr>
          <p:cNvGrpSpPr/>
          <p:nvPr/>
        </p:nvGrpSpPr>
        <p:grpSpPr>
          <a:xfrm>
            <a:off x="8308152" y="1801961"/>
            <a:ext cx="1288067" cy="1288067"/>
            <a:chOff x="8299919" y="1837553"/>
            <a:chExt cx="1288067" cy="1288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" name="Freeform: Shape 15">
              <a:extLst>
                <a:ext uri="{FF2B5EF4-FFF2-40B4-BE49-F238E27FC236}">
                  <a16:creationId xmlns="" xmlns:a16="http://schemas.microsoft.com/office/drawing/2014/main" id="{858F9672-870C-424F-9E73-052550670AD1}"/>
                </a:ext>
              </a:extLst>
            </p:cNvPr>
            <p:cNvSpPr/>
            <p:nvPr/>
          </p:nvSpPr>
          <p:spPr>
            <a:xfrm>
              <a:off x="8875523" y="2101875"/>
              <a:ext cx="112705" cy="112705"/>
            </a:xfrm>
            <a:custGeom>
              <a:avLst/>
              <a:gdLst>
                <a:gd name="connsiteX0" fmla="*/ 56353 w 112705"/>
                <a:gd name="connsiteY0" fmla="*/ 0 h 112705"/>
                <a:gd name="connsiteX1" fmla="*/ 0 w 112705"/>
                <a:gd name="connsiteY1" fmla="*/ 56353 h 112705"/>
                <a:gd name="connsiteX2" fmla="*/ 56353 w 112705"/>
                <a:gd name="connsiteY2" fmla="*/ 112706 h 112705"/>
                <a:gd name="connsiteX3" fmla="*/ 112706 w 112705"/>
                <a:gd name="connsiteY3" fmla="*/ 56353 h 112705"/>
                <a:gd name="connsiteX4" fmla="*/ 56353 w 112705"/>
                <a:gd name="connsiteY4" fmla="*/ 0 h 1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05" h="112705">
                  <a:moveTo>
                    <a:pt x="56353" y="0"/>
                  </a:moveTo>
                  <a:cubicBezTo>
                    <a:pt x="25493" y="0"/>
                    <a:pt x="0" y="25493"/>
                    <a:pt x="0" y="56353"/>
                  </a:cubicBezTo>
                  <a:cubicBezTo>
                    <a:pt x="0" y="87213"/>
                    <a:pt x="25493" y="112706"/>
                    <a:pt x="56353" y="112706"/>
                  </a:cubicBezTo>
                  <a:cubicBezTo>
                    <a:pt x="87213" y="112706"/>
                    <a:pt x="112706" y="87213"/>
                    <a:pt x="112706" y="56353"/>
                  </a:cubicBezTo>
                  <a:cubicBezTo>
                    <a:pt x="112706" y="25493"/>
                    <a:pt x="87213" y="0"/>
                    <a:pt x="5635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4" name="Freeform: Shape 16">
              <a:extLst>
                <a:ext uri="{FF2B5EF4-FFF2-40B4-BE49-F238E27FC236}">
                  <a16:creationId xmlns="" xmlns:a16="http://schemas.microsoft.com/office/drawing/2014/main" id="{EBE8881A-97B2-4120-98CB-3ACF04ADAB11}"/>
                </a:ext>
              </a:extLst>
            </p:cNvPr>
            <p:cNvSpPr/>
            <p:nvPr/>
          </p:nvSpPr>
          <p:spPr>
            <a:xfrm>
              <a:off x="8706465" y="2374247"/>
              <a:ext cx="112705" cy="112705"/>
            </a:xfrm>
            <a:custGeom>
              <a:avLst/>
              <a:gdLst>
                <a:gd name="connsiteX0" fmla="*/ 112706 w 112705"/>
                <a:gd name="connsiteY0" fmla="*/ 56353 h 112705"/>
                <a:gd name="connsiteX1" fmla="*/ 56353 w 112705"/>
                <a:gd name="connsiteY1" fmla="*/ 112706 h 112705"/>
                <a:gd name="connsiteX2" fmla="*/ 0 w 112705"/>
                <a:gd name="connsiteY2" fmla="*/ 56353 h 112705"/>
                <a:gd name="connsiteX3" fmla="*/ 56353 w 112705"/>
                <a:gd name="connsiteY3" fmla="*/ 0 h 112705"/>
                <a:gd name="connsiteX4" fmla="*/ 112706 w 112705"/>
                <a:gd name="connsiteY4" fmla="*/ 56353 h 1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05" h="112705">
                  <a:moveTo>
                    <a:pt x="112706" y="56353"/>
                  </a:moveTo>
                  <a:cubicBezTo>
                    <a:pt x="112706" y="87476"/>
                    <a:pt x="87476" y="112706"/>
                    <a:pt x="56353" y="112706"/>
                  </a:cubicBezTo>
                  <a:cubicBezTo>
                    <a:pt x="25230" y="112706"/>
                    <a:pt x="0" y="87476"/>
                    <a:pt x="0" y="56353"/>
                  </a:cubicBezTo>
                  <a:cubicBezTo>
                    <a:pt x="0" y="25230"/>
                    <a:pt x="25230" y="0"/>
                    <a:pt x="56353" y="0"/>
                  </a:cubicBezTo>
                  <a:cubicBezTo>
                    <a:pt x="87476" y="0"/>
                    <a:pt x="112706" y="25230"/>
                    <a:pt x="112706" y="56353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5" name="Freeform: Shape 17">
              <a:extLst>
                <a:ext uri="{FF2B5EF4-FFF2-40B4-BE49-F238E27FC236}">
                  <a16:creationId xmlns="" xmlns:a16="http://schemas.microsoft.com/office/drawing/2014/main" id="{CA096FD6-D9E9-4956-80B1-556B40E218F9}"/>
                </a:ext>
              </a:extLst>
            </p:cNvPr>
            <p:cNvSpPr/>
            <p:nvPr/>
          </p:nvSpPr>
          <p:spPr>
            <a:xfrm>
              <a:off x="8487492" y="1912690"/>
              <a:ext cx="912783" cy="1082781"/>
            </a:xfrm>
            <a:custGeom>
              <a:avLst/>
              <a:gdLst>
                <a:gd name="connsiteX0" fmla="*/ 604051 w 912783"/>
                <a:gd name="connsiteY0" fmla="*/ 264322 h 1082781"/>
                <a:gd name="connsiteX1" fmla="*/ 570507 w 912783"/>
                <a:gd name="connsiteY1" fmla="*/ 280423 h 1082781"/>
                <a:gd name="connsiteX2" fmla="*/ 557090 w 912783"/>
                <a:gd name="connsiteY2" fmla="*/ 309941 h 1082781"/>
                <a:gd name="connsiteX3" fmla="*/ 569166 w 912783"/>
                <a:gd name="connsiteY3" fmla="*/ 344826 h 1082781"/>
                <a:gd name="connsiteX4" fmla="*/ 542331 w 912783"/>
                <a:gd name="connsiteY4" fmla="*/ 371661 h 1082781"/>
                <a:gd name="connsiteX5" fmla="*/ 507446 w 912783"/>
                <a:gd name="connsiteY5" fmla="*/ 359585 h 1082781"/>
                <a:gd name="connsiteX6" fmla="*/ 477928 w 912783"/>
                <a:gd name="connsiteY6" fmla="*/ 371661 h 1082781"/>
                <a:gd name="connsiteX7" fmla="*/ 461827 w 912783"/>
                <a:gd name="connsiteY7" fmla="*/ 403863 h 1082781"/>
                <a:gd name="connsiteX8" fmla="*/ 424258 w 912783"/>
                <a:gd name="connsiteY8" fmla="*/ 403863 h 1082781"/>
                <a:gd name="connsiteX9" fmla="*/ 408157 w 912783"/>
                <a:gd name="connsiteY9" fmla="*/ 370319 h 1082781"/>
                <a:gd name="connsiteX10" fmla="*/ 378639 w 912783"/>
                <a:gd name="connsiteY10" fmla="*/ 358244 h 1082781"/>
                <a:gd name="connsiteX11" fmla="*/ 343754 w 912783"/>
                <a:gd name="connsiteY11" fmla="*/ 370319 h 1082781"/>
                <a:gd name="connsiteX12" fmla="*/ 316919 w 912783"/>
                <a:gd name="connsiteY12" fmla="*/ 343485 h 1082781"/>
                <a:gd name="connsiteX13" fmla="*/ 328995 w 912783"/>
                <a:gd name="connsiteY13" fmla="*/ 308599 h 1082781"/>
                <a:gd name="connsiteX14" fmla="*/ 316919 w 912783"/>
                <a:gd name="connsiteY14" fmla="*/ 279081 h 1082781"/>
                <a:gd name="connsiteX15" fmla="*/ 283376 w 912783"/>
                <a:gd name="connsiteY15" fmla="*/ 262980 h 1082781"/>
                <a:gd name="connsiteX16" fmla="*/ 283376 w 912783"/>
                <a:gd name="connsiteY16" fmla="*/ 225412 h 1082781"/>
                <a:gd name="connsiteX17" fmla="*/ 316919 w 912783"/>
                <a:gd name="connsiteY17" fmla="*/ 209311 h 1082781"/>
                <a:gd name="connsiteX18" fmla="*/ 328995 w 912783"/>
                <a:gd name="connsiteY18" fmla="*/ 179793 h 1082781"/>
                <a:gd name="connsiteX19" fmla="*/ 318261 w 912783"/>
                <a:gd name="connsiteY19" fmla="*/ 144908 h 1082781"/>
                <a:gd name="connsiteX20" fmla="*/ 345096 w 912783"/>
                <a:gd name="connsiteY20" fmla="*/ 118073 h 1082781"/>
                <a:gd name="connsiteX21" fmla="*/ 379981 w 912783"/>
                <a:gd name="connsiteY21" fmla="*/ 130148 h 1082781"/>
                <a:gd name="connsiteX22" fmla="*/ 409499 w 912783"/>
                <a:gd name="connsiteY22" fmla="*/ 118073 h 1082781"/>
                <a:gd name="connsiteX23" fmla="*/ 425600 w 912783"/>
                <a:gd name="connsiteY23" fmla="*/ 84529 h 1082781"/>
                <a:gd name="connsiteX24" fmla="*/ 463168 w 912783"/>
                <a:gd name="connsiteY24" fmla="*/ 84529 h 1082781"/>
                <a:gd name="connsiteX25" fmla="*/ 479269 w 912783"/>
                <a:gd name="connsiteY25" fmla="*/ 116731 h 1082781"/>
                <a:gd name="connsiteX26" fmla="*/ 508788 w 912783"/>
                <a:gd name="connsiteY26" fmla="*/ 128807 h 1082781"/>
                <a:gd name="connsiteX27" fmla="*/ 543673 w 912783"/>
                <a:gd name="connsiteY27" fmla="*/ 116731 h 1082781"/>
                <a:gd name="connsiteX28" fmla="*/ 570507 w 912783"/>
                <a:gd name="connsiteY28" fmla="*/ 143566 h 1082781"/>
                <a:gd name="connsiteX29" fmla="*/ 558432 w 912783"/>
                <a:gd name="connsiteY29" fmla="*/ 178451 h 1082781"/>
                <a:gd name="connsiteX30" fmla="*/ 570507 w 912783"/>
                <a:gd name="connsiteY30" fmla="*/ 207969 h 1082781"/>
                <a:gd name="connsiteX31" fmla="*/ 604051 w 912783"/>
                <a:gd name="connsiteY31" fmla="*/ 224070 h 1082781"/>
                <a:gd name="connsiteX32" fmla="*/ 604051 w 912783"/>
                <a:gd name="connsiteY32" fmla="*/ 264322 h 1082781"/>
                <a:gd name="connsiteX33" fmla="*/ 434992 w 912783"/>
                <a:gd name="connsiteY33" fmla="*/ 536695 h 1082781"/>
                <a:gd name="connsiteX34" fmla="*/ 401449 w 912783"/>
                <a:gd name="connsiteY34" fmla="*/ 552795 h 1082781"/>
                <a:gd name="connsiteX35" fmla="*/ 389373 w 912783"/>
                <a:gd name="connsiteY35" fmla="*/ 582314 h 1082781"/>
                <a:gd name="connsiteX36" fmla="*/ 400107 w 912783"/>
                <a:gd name="connsiteY36" fmla="*/ 617199 h 1082781"/>
                <a:gd name="connsiteX37" fmla="*/ 373272 w 912783"/>
                <a:gd name="connsiteY37" fmla="*/ 644034 h 1082781"/>
                <a:gd name="connsiteX38" fmla="*/ 338387 w 912783"/>
                <a:gd name="connsiteY38" fmla="*/ 631958 h 1082781"/>
                <a:gd name="connsiteX39" fmla="*/ 308869 w 912783"/>
                <a:gd name="connsiteY39" fmla="*/ 644034 h 1082781"/>
                <a:gd name="connsiteX40" fmla="*/ 294110 w 912783"/>
                <a:gd name="connsiteY40" fmla="*/ 676235 h 1082781"/>
                <a:gd name="connsiteX41" fmla="*/ 256541 w 912783"/>
                <a:gd name="connsiteY41" fmla="*/ 676235 h 1082781"/>
                <a:gd name="connsiteX42" fmla="*/ 240440 w 912783"/>
                <a:gd name="connsiteY42" fmla="*/ 642692 h 1082781"/>
                <a:gd name="connsiteX43" fmla="*/ 210922 w 912783"/>
                <a:gd name="connsiteY43" fmla="*/ 630616 h 1082781"/>
                <a:gd name="connsiteX44" fmla="*/ 176037 w 912783"/>
                <a:gd name="connsiteY44" fmla="*/ 641350 h 1082781"/>
                <a:gd name="connsiteX45" fmla="*/ 149202 w 912783"/>
                <a:gd name="connsiteY45" fmla="*/ 614515 h 1082781"/>
                <a:gd name="connsiteX46" fmla="*/ 161278 w 912783"/>
                <a:gd name="connsiteY46" fmla="*/ 579630 h 1082781"/>
                <a:gd name="connsiteX47" fmla="*/ 149202 w 912783"/>
                <a:gd name="connsiteY47" fmla="*/ 550112 h 1082781"/>
                <a:gd name="connsiteX48" fmla="*/ 115659 w 912783"/>
                <a:gd name="connsiteY48" fmla="*/ 534011 h 1082781"/>
                <a:gd name="connsiteX49" fmla="*/ 115659 w 912783"/>
                <a:gd name="connsiteY49" fmla="*/ 496442 h 1082781"/>
                <a:gd name="connsiteX50" fmla="*/ 149202 w 912783"/>
                <a:gd name="connsiteY50" fmla="*/ 480342 h 1082781"/>
                <a:gd name="connsiteX51" fmla="*/ 161278 w 912783"/>
                <a:gd name="connsiteY51" fmla="*/ 450823 h 1082781"/>
                <a:gd name="connsiteX52" fmla="*/ 149202 w 912783"/>
                <a:gd name="connsiteY52" fmla="*/ 415938 h 1082781"/>
                <a:gd name="connsiteX53" fmla="*/ 176037 w 912783"/>
                <a:gd name="connsiteY53" fmla="*/ 389104 h 1082781"/>
                <a:gd name="connsiteX54" fmla="*/ 210922 w 912783"/>
                <a:gd name="connsiteY54" fmla="*/ 401179 h 1082781"/>
                <a:gd name="connsiteX55" fmla="*/ 240440 w 912783"/>
                <a:gd name="connsiteY55" fmla="*/ 389104 h 1082781"/>
                <a:gd name="connsiteX56" fmla="*/ 256541 w 912783"/>
                <a:gd name="connsiteY56" fmla="*/ 355560 h 1082781"/>
                <a:gd name="connsiteX57" fmla="*/ 295451 w 912783"/>
                <a:gd name="connsiteY57" fmla="*/ 355560 h 1082781"/>
                <a:gd name="connsiteX58" fmla="*/ 311552 w 912783"/>
                <a:gd name="connsiteY58" fmla="*/ 389104 h 1082781"/>
                <a:gd name="connsiteX59" fmla="*/ 341070 w 912783"/>
                <a:gd name="connsiteY59" fmla="*/ 401179 h 1082781"/>
                <a:gd name="connsiteX60" fmla="*/ 375956 w 912783"/>
                <a:gd name="connsiteY60" fmla="*/ 389104 h 1082781"/>
                <a:gd name="connsiteX61" fmla="*/ 402790 w 912783"/>
                <a:gd name="connsiteY61" fmla="*/ 415938 h 1082781"/>
                <a:gd name="connsiteX62" fmla="*/ 390715 w 912783"/>
                <a:gd name="connsiteY62" fmla="*/ 450823 h 1082781"/>
                <a:gd name="connsiteX63" fmla="*/ 402790 w 912783"/>
                <a:gd name="connsiteY63" fmla="*/ 480342 h 1082781"/>
                <a:gd name="connsiteX64" fmla="*/ 436334 w 912783"/>
                <a:gd name="connsiteY64" fmla="*/ 496442 h 1082781"/>
                <a:gd name="connsiteX65" fmla="*/ 434992 w 912783"/>
                <a:gd name="connsiteY65" fmla="*/ 536695 h 1082781"/>
                <a:gd name="connsiteX66" fmla="*/ 434992 w 912783"/>
                <a:gd name="connsiteY66" fmla="*/ 536695 h 1082781"/>
                <a:gd name="connsiteX67" fmla="*/ 899233 w 912783"/>
                <a:gd name="connsiteY67" fmla="*/ 586339 h 1082781"/>
                <a:gd name="connsiteX68" fmla="*/ 806653 w 912783"/>
                <a:gd name="connsiteY68" fmla="*/ 425330 h 1082781"/>
                <a:gd name="connsiteX69" fmla="*/ 806653 w 912783"/>
                <a:gd name="connsiteY69" fmla="*/ 418622 h 1082781"/>
                <a:gd name="connsiteX70" fmla="*/ 609418 w 912783"/>
                <a:gd name="connsiteY70" fmla="*/ 56353 h 1082781"/>
                <a:gd name="connsiteX71" fmla="*/ 197505 w 912783"/>
                <a:gd name="connsiteY71" fmla="*/ 56353 h 1082781"/>
                <a:gd name="connsiteX72" fmla="*/ 269 w 912783"/>
                <a:gd name="connsiteY72" fmla="*/ 418622 h 1082781"/>
                <a:gd name="connsiteX73" fmla="*/ 158594 w 912783"/>
                <a:gd name="connsiteY73" fmla="*/ 743322 h 1082781"/>
                <a:gd name="connsiteX74" fmla="*/ 158594 w 912783"/>
                <a:gd name="connsiteY74" fmla="*/ 1082781 h 1082781"/>
                <a:gd name="connsiteX75" fmla="*/ 582583 w 912783"/>
                <a:gd name="connsiteY75" fmla="*/ 1082781 h 1082781"/>
                <a:gd name="connsiteX76" fmla="*/ 582583 w 912783"/>
                <a:gd name="connsiteY76" fmla="*/ 921773 h 1082781"/>
                <a:gd name="connsiteX77" fmla="*/ 648328 w 912783"/>
                <a:gd name="connsiteY77" fmla="*/ 921773 h 1082781"/>
                <a:gd name="connsiteX78" fmla="*/ 761034 w 912783"/>
                <a:gd name="connsiteY78" fmla="*/ 874812 h 1082781"/>
                <a:gd name="connsiteX79" fmla="*/ 806653 w 912783"/>
                <a:gd name="connsiteY79" fmla="*/ 760765 h 1082781"/>
                <a:gd name="connsiteX80" fmla="*/ 806653 w 912783"/>
                <a:gd name="connsiteY80" fmla="*/ 680260 h 1082781"/>
                <a:gd name="connsiteX81" fmla="*/ 865689 w 912783"/>
                <a:gd name="connsiteY81" fmla="*/ 680260 h 1082781"/>
                <a:gd name="connsiteX82" fmla="*/ 899233 w 912783"/>
                <a:gd name="connsiteY82" fmla="*/ 586339 h 10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2783" h="1082781">
                  <a:moveTo>
                    <a:pt x="604051" y="264322"/>
                  </a:moveTo>
                  <a:lnTo>
                    <a:pt x="570507" y="280423"/>
                  </a:lnTo>
                  <a:cubicBezTo>
                    <a:pt x="567824" y="291157"/>
                    <a:pt x="562457" y="300549"/>
                    <a:pt x="557090" y="309941"/>
                  </a:cubicBezTo>
                  <a:lnTo>
                    <a:pt x="569166" y="344826"/>
                  </a:lnTo>
                  <a:lnTo>
                    <a:pt x="542331" y="371661"/>
                  </a:lnTo>
                  <a:lnTo>
                    <a:pt x="507446" y="359585"/>
                  </a:lnTo>
                  <a:cubicBezTo>
                    <a:pt x="498054" y="364952"/>
                    <a:pt x="488662" y="368978"/>
                    <a:pt x="477928" y="371661"/>
                  </a:cubicBezTo>
                  <a:lnTo>
                    <a:pt x="461827" y="403863"/>
                  </a:lnTo>
                  <a:lnTo>
                    <a:pt x="424258" y="403863"/>
                  </a:lnTo>
                  <a:lnTo>
                    <a:pt x="408157" y="370319"/>
                  </a:lnTo>
                  <a:cubicBezTo>
                    <a:pt x="397423" y="367636"/>
                    <a:pt x="388031" y="363611"/>
                    <a:pt x="378639" y="358244"/>
                  </a:cubicBezTo>
                  <a:lnTo>
                    <a:pt x="343754" y="370319"/>
                  </a:lnTo>
                  <a:lnTo>
                    <a:pt x="316919" y="343485"/>
                  </a:lnTo>
                  <a:lnTo>
                    <a:pt x="328995" y="308599"/>
                  </a:lnTo>
                  <a:cubicBezTo>
                    <a:pt x="323628" y="299207"/>
                    <a:pt x="319603" y="289815"/>
                    <a:pt x="316919" y="279081"/>
                  </a:cubicBezTo>
                  <a:lnTo>
                    <a:pt x="283376" y="262980"/>
                  </a:lnTo>
                  <a:lnTo>
                    <a:pt x="283376" y="225412"/>
                  </a:lnTo>
                  <a:lnTo>
                    <a:pt x="316919" y="209311"/>
                  </a:lnTo>
                  <a:cubicBezTo>
                    <a:pt x="319603" y="198577"/>
                    <a:pt x="323628" y="189185"/>
                    <a:pt x="328995" y="179793"/>
                  </a:cubicBezTo>
                  <a:lnTo>
                    <a:pt x="318261" y="144908"/>
                  </a:lnTo>
                  <a:lnTo>
                    <a:pt x="345096" y="118073"/>
                  </a:lnTo>
                  <a:lnTo>
                    <a:pt x="379981" y="130148"/>
                  </a:lnTo>
                  <a:cubicBezTo>
                    <a:pt x="389373" y="124781"/>
                    <a:pt x="398765" y="120756"/>
                    <a:pt x="409499" y="118073"/>
                  </a:cubicBezTo>
                  <a:lnTo>
                    <a:pt x="425600" y="84529"/>
                  </a:lnTo>
                  <a:lnTo>
                    <a:pt x="463168" y="84529"/>
                  </a:lnTo>
                  <a:lnTo>
                    <a:pt x="479269" y="116731"/>
                  </a:lnTo>
                  <a:cubicBezTo>
                    <a:pt x="490003" y="119415"/>
                    <a:pt x="499395" y="123440"/>
                    <a:pt x="508788" y="128807"/>
                  </a:cubicBezTo>
                  <a:lnTo>
                    <a:pt x="543673" y="116731"/>
                  </a:lnTo>
                  <a:lnTo>
                    <a:pt x="570507" y="143566"/>
                  </a:lnTo>
                  <a:lnTo>
                    <a:pt x="558432" y="178451"/>
                  </a:lnTo>
                  <a:cubicBezTo>
                    <a:pt x="563799" y="187843"/>
                    <a:pt x="567824" y="197235"/>
                    <a:pt x="570507" y="207969"/>
                  </a:cubicBezTo>
                  <a:lnTo>
                    <a:pt x="604051" y="224070"/>
                  </a:lnTo>
                  <a:lnTo>
                    <a:pt x="604051" y="264322"/>
                  </a:lnTo>
                  <a:close/>
                  <a:moveTo>
                    <a:pt x="434992" y="536695"/>
                  </a:moveTo>
                  <a:lnTo>
                    <a:pt x="401449" y="552795"/>
                  </a:lnTo>
                  <a:cubicBezTo>
                    <a:pt x="398765" y="563529"/>
                    <a:pt x="394740" y="572921"/>
                    <a:pt x="389373" y="582314"/>
                  </a:cubicBezTo>
                  <a:lnTo>
                    <a:pt x="400107" y="617199"/>
                  </a:lnTo>
                  <a:lnTo>
                    <a:pt x="373272" y="644034"/>
                  </a:lnTo>
                  <a:lnTo>
                    <a:pt x="338387" y="631958"/>
                  </a:lnTo>
                  <a:cubicBezTo>
                    <a:pt x="328995" y="637325"/>
                    <a:pt x="319603" y="641350"/>
                    <a:pt x="308869" y="644034"/>
                  </a:cubicBezTo>
                  <a:lnTo>
                    <a:pt x="294110" y="676235"/>
                  </a:lnTo>
                  <a:lnTo>
                    <a:pt x="256541" y="676235"/>
                  </a:lnTo>
                  <a:lnTo>
                    <a:pt x="240440" y="642692"/>
                  </a:lnTo>
                  <a:cubicBezTo>
                    <a:pt x="229706" y="640008"/>
                    <a:pt x="220314" y="635983"/>
                    <a:pt x="210922" y="630616"/>
                  </a:cubicBezTo>
                  <a:lnTo>
                    <a:pt x="176037" y="641350"/>
                  </a:lnTo>
                  <a:lnTo>
                    <a:pt x="149202" y="614515"/>
                  </a:lnTo>
                  <a:lnTo>
                    <a:pt x="161278" y="579630"/>
                  </a:lnTo>
                  <a:cubicBezTo>
                    <a:pt x="155911" y="570238"/>
                    <a:pt x="151886" y="560846"/>
                    <a:pt x="149202" y="550112"/>
                  </a:cubicBezTo>
                  <a:lnTo>
                    <a:pt x="115659" y="534011"/>
                  </a:lnTo>
                  <a:lnTo>
                    <a:pt x="115659" y="496442"/>
                  </a:lnTo>
                  <a:lnTo>
                    <a:pt x="149202" y="480342"/>
                  </a:lnTo>
                  <a:cubicBezTo>
                    <a:pt x="151886" y="469608"/>
                    <a:pt x="155911" y="460216"/>
                    <a:pt x="161278" y="450823"/>
                  </a:cubicBezTo>
                  <a:lnTo>
                    <a:pt x="149202" y="415938"/>
                  </a:lnTo>
                  <a:lnTo>
                    <a:pt x="176037" y="389104"/>
                  </a:lnTo>
                  <a:lnTo>
                    <a:pt x="210922" y="401179"/>
                  </a:lnTo>
                  <a:cubicBezTo>
                    <a:pt x="220314" y="395812"/>
                    <a:pt x="229706" y="391787"/>
                    <a:pt x="240440" y="389104"/>
                  </a:cubicBezTo>
                  <a:lnTo>
                    <a:pt x="256541" y="355560"/>
                  </a:lnTo>
                  <a:lnTo>
                    <a:pt x="295451" y="355560"/>
                  </a:lnTo>
                  <a:lnTo>
                    <a:pt x="311552" y="389104"/>
                  </a:lnTo>
                  <a:cubicBezTo>
                    <a:pt x="322286" y="391787"/>
                    <a:pt x="331678" y="395812"/>
                    <a:pt x="341070" y="401179"/>
                  </a:cubicBezTo>
                  <a:lnTo>
                    <a:pt x="375956" y="389104"/>
                  </a:lnTo>
                  <a:lnTo>
                    <a:pt x="402790" y="415938"/>
                  </a:lnTo>
                  <a:lnTo>
                    <a:pt x="390715" y="450823"/>
                  </a:lnTo>
                  <a:cubicBezTo>
                    <a:pt x="396082" y="460216"/>
                    <a:pt x="400107" y="469608"/>
                    <a:pt x="402790" y="480342"/>
                  </a:cubicBezTo>
                  <a:lnTo>
                    <a:pt x="436334" y="496442"/>
                  </a:lnTo>
                  <a:lnTo>
                    <a:pt x="434992" y="536695"/>
                  </a:lnTo>
                  <a:lnTo>
                    <a:pt x="434992" y="536695"/>
                  </a:lnTo>
                  <a:close/>
                  <a:moveTo>
                    <a:pt x="899233" y="586339"/>
                  </a:moveTo>
                  <a:lnTo>
                    <a:pt x="806653" y="425330"/>
                  </a:lnTo>
                  <a:lnTo>
                    <a:pt x="806653" y="418622"/>
                  </a:lnTo>
                  <a:cubicBezTo>
                    <a:pt x="812020" y="271031"/>
                    <a:pt x="736883" y="132832"/>
                    <a:pt x="609418" y="56353"/>
                  </a:cubicBezTo>
                  <a:cubicBezTo>
                    <a:pt x="481953" y="-18784"/>
                    <a:pt x="324970" y="-18784"/>
                    <a:pt x="197505" y="56353"/>
                  </a:cubicBezTo>
                  <a:cubicBezTo>
                    <a:pt x="70040" y="131490"/>
                    <a:pt x="-5098" y="271031"/>
                    <a:pt x="269" y="418622"/>
                  </a:cubicBezTo>
                  <a:cubicBezTo>
                    <a:pt x="269" y="546087"/>
                    <a:pt x="57964" y="665501"/>
                    <a:pt x="158594" y="743322"/>
                  </a:cubicBezTo>
                  <a:lnTo>
                    <a:pt x="158594" y="1082781"/>
                  </a:lnTo>
                  <a:lnTo>
                    <a:pt x="582583" y="1082781"/>
                  </a:lnTo>
                  <a:lnTo>
                    <a:pt x="582583" y="921773"/>
                  </a:lnTo>
                  <a:lnTo>
                    <a:pt x="648328" y="921773"/>
                  </a:lnTo>
                  <a:cubicBezTo>
                    <a:pt x="691264" y="921773"/>
                    <a:pt x="731516" y="904330"/>
                    <a:pt x="761034" y="874812"/>
                  </a:cubicBezTo>
                  <a:cubicBezTo>
                    <a:pt x="790552" y="843952"/>
                    <a:pt x="806653" y="803700"/>
                    <a:pt x="806653" y="760765"/>
                  </a:cubicBezTo>
                  <a:lnTo>
                    <a:pt x="806653" y="680260"/>
                  </a:lnTo>
                  <a:lnTo>
                    <a:pt x="865689" y="680260"/>
                  </a:lnTo>
                  <a:cubicBezTo>
                    <a:pt x="900575" y="676235"/>
                    <a:pt x="931435" y="635983"/>
                    <a:pt x="899233" y="586339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46" name="Group 75">
            <a:extLst>
              <a:ext uri="{FF2B5EF4-FFF2-40B4-BE49-F238E27FC236}">
                <a16:creationId xmlns="" xmlns:a16="http://schemas.microsoft.com/office/drawing/2014/main" id="{8D2A1E06-4669-4EC6-88B0-2D17DF6E1CA6}"/>
              </a:ext>
            </a:extLst>
          </p:cNvPr>
          <p:cNvGrpSpPr/>
          <p:nvPr/>
        </p:nvGrpSpPr>
        <p:grpSpPr>
          <a:xfrm>
            <a:off x="8921977" y="4917303"/>
            <a:ext cx="2937088" cy="1290153"/>
            <a:chOff x="8921977" y="4073386"/>
            <a:chExt cx="2937088" cy="1290153"/>
          </a:xfrm>
        </p:grpSpPr>
        <p:sp>
          <p:nvSpPr>
            <p:cNvPr id="147" name="TextBox 76">
              <a:extLst>
                <a:ext uri="{FF2B5EF4-FFF2-40B4-BE49-F238E27FC236}">
                  <a16:creationId xmlns="" xmlns:a16="http://schemas.microsoft.com/office/drawing/2014/main" id="{EA2B1CF3-139C-411A-BB73-EA214FA98088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148" name="TextBox 77">
              <a:extLst>
                <a:ext uri="{FF2B5EF4-FFF2-40B4-BE49-F238E27FC236}">
                  <a16:creationId xmlns="" xmlns:a16="http://schemas.microsoft.com/office/drawing/2014/main" id="{CBF43F91-B2ED-403E-A9BB-F40782FF76A6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149" name="Group 78">
            <a:extLst>
              <a:ext uri="{FF2B5EF4-FFF2-40B4-BE49-F238E27FC236}">
                <a16:creationId xmlns="" xmlns:a16="http://schemas.microsoft.com/office/drawing/2014/main" id="{AD8474AB-ADB0-4797-96CF-947C1AFCD554}"/>
              </a:ext>
            </a:extLst>
          </p:cNvPr>
          <p:cNvGrpSpPr/>
          <p:nvPr/>
        </p:nvGrpSpPr>
        <p:grpSpPr>
          <a:xfrm>
            <a:off x="332936" y="4917303"/>
            <a:ext cx="2937088" cy="1290153"/>
            <a:chOff x="332936" y="4652338"/>
            <a:chExt cx="2937088" cy="1290153"/>
          </a:xfrm>
        </p:grpSpPr>
        <p:sp>
          <p:nvSpPr>
            <p:cNvPr id="150" name="TextBox 79">
              <a:extLst>
                <a:ext uri="{FF2B5EF4-FFF2-40B4-BE49-F238E27FC236}">
                  <a16:creationId xmlns="" xmlns:a16="http://schemas.microsoft.com/office/drawing/2014/main" id="{17347D6C-D9A2-4D61-A637-8B8B4AD75D04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151" name="TextBox 80">
              <a:extLst>
                <a:ext uri="{FF2B5EF4-FFF2-40B4-BE49-F238E27FC236}">
                  <a16:creationId xmlns="" xmlns:a16="http://schemas.microsoft.com/office/drawing/2014/main" id="{3B68D3CA-123C-4354-B899-26F56D51A59F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152" name="Group 81">
            <a:extLst>
              <a:ext uri="{FF2B5EF4-FFF2-40B4-BE49-F238E27FC236}">
                <a16:creationId xmlns="" xmlns:a16="http://schemas.microsoft.com/office/drawing/2014/main" id="{EE8D3EF6-542D-47DC-8798-12A7070239C8}"/>
              </a:ext>
            </a:extLst>
          </p:cNvPr>
          <p:cNvGrpSpPr/>
          <p:nvPr/>
        </p:nvGrpSpPr>
        <p:grpSpPr>
          <a:xfrm>
            <a:off x="4627456" y="1178650"/>
            <a:ext cx="2937088" cy="1290153"/>
            <a:chOff x="8921977" y="1466725"/>
            <a:chExt cx="2937088" cy="1290153"/>
          </a:xfrm>
        </p:grpSpPr>
        <p:sp>
          <p:nvSpPr>
            <p:cNvPr id="153" name="TextBox 82">
              <a:extLst>
                <a:ext uri="{FF2B5EF4-FFF2-40B4-BE49-F238E27FC236}">
                  <a16:creationId xmlns="" xmlns:a16="http://schemas.microsoft.com/office/drawing/2014/main" id="{1C0264C8-4C16-4D38-AF57-92AB61F37B33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154" name="TextBox 83">
              <a:extLst>
                <a:ext uri="{FF2B5EF4-FFF2-40B4-BE49-F238E27FC236}">
                  <a16:creationId xmlns="" xmlns:a16="http://schemas.microsoft.com/office/drawing/2014/main" id="{5D6096B1-EE3B-47DD-981A-1D0A932CAB82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sp>
        <p:nvSpPr>
          <p:cNvPr id="155" name="Rectangle 19">
            <a:extLst>
              <a:ext uri="{FF2B5EF4-FFF2-40B4-BE49-F238E27FC236}">
                <a16:creationId xmlns="" xmlns:a16="http://schemas.microsoft.com/office/drawing/2014/main" id="{6C252339-4B0D-4249-99D6-ADB6C531AF27}"/>
              </a:ext>
            </a:extLst>
          </p:cNvPr>
          <p:cNvSpPr/>
          <p:nvPr/>
        </p:nvSpPr>
        <p:spPr>
          <a:xfrm>
            <a:off x="2384438" y="2066283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156" name="Rectangle 84">
            <a:extLst>
              <a:ext uri="{FF2B5EF4-FFF2-40B4-BE49-F238E27FC236}">
                <a16:creationId xmlns="" xmlns:a16="http://schemas.microsoft.com/office/drawing/2014/main" id="{FB3F2C4F-1786-4155-BCCA-9255C14D8BE5}"/>
              </a:ext>
            </a:extLst>
          </p:cNvPr>
          <p:cNvSpPr/>
          <p:nvPr/>
        </p:nvSpPr>
        <p:spPr>
          <a:xfrm>
            <a:off x="5297558" y="3744832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157" name="Rectangle 85">
            <a:extLst>
              <a:ext uri="{FF2B5EF4-FFF2-40B4-BE49-F238E27FC236}">
                <a16:creationId xmlns="" xmlns:a16="http://schemas.microsoft.com/office/drawing/2014/main" id="{B0366949-1143-43A5-BFA2-30B15BBE33FA}"/>
              </a:ext>
            </a:extLst>
          </p:cNvPr>
          <p:cNvSpPr/>
          <p:nvPr/>
        </p:nvSpPr>
        <p:spPr>
          <a:xfrm>
            <a:off x="8168562" y="3769983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158" name="Rectangle 86">
            <a:extLst>
              <a:ext uri="{FF2B5EF4-FFF2-40B4-BE49-F238E27FC236}">
                <a16:creationId xmlns="" xmlns:a16="http://schemas.microsoft.com/office/drawing/2014/main" id="{77A71B0F-252A-41D5-A3F3-5CBD4AD2DE6E}"/>
              </a:ext>
            </a:extLst>
          </p:cNvPr>
          <p:cNvSpPr/>
          <p:nvPr/>
        </p:nvSpPr>
        <p:spPr>
          <a:xfrm>
            <a:off x="9701275" y="1084670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159" name="Rectangle 87">
            <a:extLst>
              <a:ext uri="{FF2B5EF4-FFF2-40B4-BE49-F238E27FC236}">
                <a16:creationId xmlns="" xmlns:a16="http://schemas.microsoft.com/office/drawing/2014/main" id="{55D28DB0-33A4-44F1-A802-9D6FF66875C3}"/>
              </a:ext>
            </a:extLst>
          </p:cNvPr>
          <p:cNvSpPr/>
          <p:nvPr/>
        </p:nvSpPr>
        <p:spPr>
          <a:xfrm>
            <a:off x="2390237" y="3603157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0" name="Rectangle 88">
            <a:extLst>
              <a:ext uri="{FF2B5EF4-FFF2-40B4-BE49-F238E27FC236}">
                <a16:creationId xmlns="" xmlns:a16="http://schemas.microsoft.com/office/drawing/2014/main" id="{391DB71D-2FF0-463B-A1C0-EAE2AA11C2ED}"/>
              </a:ext>
            </a:extLst>
          </p:cNvPr>
          <p:cNvSpPr/>
          <p:nvPr/>
        </p:nvSpPr>
        <p:spPr>
          <a:xfrm>
            <a:off x="3888736" y="4494551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61" name="Rectangle 89">
            <a:extLst>
              <a:ext uri="{FF2B5EF4-FFF2-40B4-BE49-F238E27FC236}">
                <a16:creationId xmlns="" xmlns:a16="http://schemas.microsoft.com/office/drawing/2014/main" id="{ABEBA838-67D1-43F0-BB6C-64D117D94A0D}"/>
              </a:ext>
            </a:extLst>
          </p:cNvPr>
          <p:cNvSpPr/>
          <p:nvPr/>
        </p:nvSpPr>
        <p:spPr>
          <a:xfrm>
            <a:off x="6787683" y="4494551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62" name="Rectangle 90">
            <a:extLst>
              <a:ext uri="{FF2B5EF4-FFF2-40B4-BE49-F238E27FC236}">
                <a16:creationId xmlns="" xmlns:a16="http://schemas.microsoft.com/office/drawing/2014/main" id="{9DA47744-1972-4930-8080-3B1B1A19D5CB}"/>
              </a:ext>
            </a:extLst>
          </p:cNvPr>
          <p:cNvSpPr/>
          <p:nvPr/>
        </p:nvSpPr>
        <p:spPr>
          <a:xfrm>
            <a:off x="9701275" y="2729169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03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4" name="Freeform: Shape 34">
            <a:extLst>
              <a:ext uri="{FF2B5EF4-FFF2-40B4-BE49-F238E27FC236}">
                <a16:creationId xmlns="" xmlns:a16="http://schemas.microsoft.com/office/drawing/2014/main" id="{B6DF6B1B-C6FE-48B5-A5D2-744C3DAFC7C1}"/>
              </a:ext>
            </a:extLst>
          </p:cNvPr>
          <p:cNvSpPr/>
          <p:nvPr/>
        </p:nvSpPr>
        <p:spPr>
          <a:xfrm>
            <a:off x="3246265" y="1262731"/>
            <a:ext cx="2293648" cy="2049164"/>
          </a:xfrm>
          <a:custGeom>
            <a:avLst/>
            <a:gdLst>
              <a:gd name="connsiteX0" fmla="*/ 674349 w 2293648"/>
              <a:gd name="connsiteY0" fmla="*/ 0 h 2049164"/>
              <a:gd name="connsiteX1" fmla="*/ 1623485 w 2293648"/>
              <a:gd name="connsiteY1" fmla="*/ 0 h 2049164"/>
              <a:gd name="connsiteX2" fmla="*/ 1799520 w 2293648"/>
              <a:gd name="connsiteY2" fmla="*/ 101699 h 2049164"/>
              <a:gd name="connsiteX3" fmla="*/ 2273660 w 2293648"/>
              <a:gd name="connsiteY3" fmla="*/ 922883 h 2049164"/>
              <a:gd name="connsiteX4" fmla="*/ 2289283 w 2293648"/>
              <a:gd name="connsiteY4" fmla="*/ 961401 h 2049164"/>
              <a:gd name="connsiteX5" fmla="*/ 2293648 w 2293648"/>
              <a:gd name="connsiteY5" fmla="*/ 986389 h 2049164"/>
              <a:gd name="connsiteX6" fmla="*/ 1855105 w 2293648"/>
              <a:gd name="connsiteY6" fmla="*/ 986389 h 2049164"/>
              <a:gd name="connsiteX7" fmla="*/ 1750310 w 2293648"/>
              <a:gd name="connsiteY7" fmla="*/ 1047621 h 2049164"/>
              <a:gd name="connsiteX8" fmla="*/ 1465966 w 2293648"/>
              <a:gd name="connsiteY8" fmla="*/ 1538725 h 2049164"/>
              <a:gd name="connsiteX9" fmla="*/ 1465966 w 2293648"/>
              <a:gd name="connsiteY9" fmla="*/ 1659827 h 2049164"/>
              <a:gd name="connsiteX10" fmla="*/ 1684246 w 2293648"/>
              <a:gd name="connsiteY10" fmla="*/ 2036829 h 2049164"/>
              <a:gd name="connsiteX11" fmla="*/ 1659896 w 2293648"/>
              <a:gd name="connsiteY11" fmla="*/ 2044834 h 2049164"/>
              <a:gd name="connsiteX12" fmla="*/ 1623485 w 2293648"/>
              <a:gd name="connsiteY12" fmla="*/ 2049164 h 2049164"/>
              <a:gd name="connsiteX13" fmla="*/ 674349 w 2293648"/>
              <a:gd name="connsiteY13" fmla="*/ 2049164 h 2049164"/>
              <a:gd name="connsiteX14" fmla="*/ 498206 w 2293648"/>
              <a:gd name="connsiteY14" fmla="*/ 1947465 h 2049164"/>
              <a:gd name="connsiteX15" fmla="*/ 24174 w 2293648"/>
              <a:gd name="connsiteY15" fmla="*/ 1126281 h 2049164"/>
              <a:gd name="connsiteX16" fmla="*/ 24174 w 2293648"/>
              <a:gd name="connsiteY16" fmla="*/ 922883 h 2049164"/>
              <a:gd name="connsiteX17" fmla="*/ 498206 w 2293648"/>
              <a:gd name="connsiteY17" fmla="*/ 101699 h 2049164"/>
              <a:gd name="connsiteX18" fmla="*/ 674349 w 2293648"/>
              <a:gd name="connsiteY18" fmla="*/ 0 h 204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648" h="2049164">
                <a:moveTo>
                  <a:pt x="674349" y="0"/>
                </a:moveTo>
                <a:lnTo>
                  <a:pt x="1623485" y="0"/>
                </a:lnTo>
                <a:cubicBezTo>
                  <a:pt x="1687838" y="0"/>
                  <a:pt x="1767397" y="45252"/>
                  <a:pt x="1799520" y="101699"/>
                </a:cubicBezTo>
                <a:lnTo>
                  <a:pt x="2273660" y="922883"/>
                </a:lnTo>
                <a:cubicBezTo>
                  <a:pt x="2280192" y="934481"/>
                  <a:pt x="2285405" y="947519"/>
                  <a:pt x="2289283" y="961401"/>
                </a:cubicBezTo>
                <a:lnTo>
                  <a:pt x="2293648" y="986389"/>
                </a:lnTo>
                <a:lnTo>
                  <a:pt x="1855105" y="986389"/>
                </a:lnTo>
                <a:cubicBezTo>
                  <a:pt x="1816992" y="986389"/>
                  <a:pt x="1769398" y="1013572"/>
                  <a:pt x="1750310" y="1047621"/>
                </a:cubicBezTo>
                <a:lnTo>
                  <a:pt x="1465966" y="1538725"/>
                </a:lnTo>
                <a:cubicBezTo>
                  <a:pt x="1446941" y="1571412"/>
                  <a:pt x="1446941" y="1625777"/>
                  <a:pt x="1465966" y="1659827"/>
                </a:cubicBezTo>
                <a:lnTo>
                  <a:pt x="1684246" y="2036829"/>
                </a:lnTo>
                <a:lnTo>
                  <a:pt x="1659896" y="2044834"/>
                </a:lnTo>
                <a:cubicBezTo>
                  <a:pt x="1647544" y="2047652"/>
                  <a:pt x="1635290" y="2049164"/>
                  <a:pt x="1623485" y="2049164"/>
                </a:cubicBezTo>
                <a:lnTo>
                  <a:pt x="674349" y="2049164"/>
                </a:lnTo>
                <a:cubicBezTo>
                  <a:pt x="609888" y="2049164"/>
                  <a:pt x="530437" y="2003912"/>
                  <a:pt x="498206" y="1947465"/>
                </a:cubicBezTo>
                <a:lnTo>
                  <a:pt x="24174" y="1126281"/>
                </a:lnTo>
                <a:cubicBezTo>
                  <a:pt x="-8057" y="1069835"/>
                  <a:pt x="-8057" y="979330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5" name="Freeform: Shape 35">
            <a:extLst>
              <a:ext uri="{FF2B5EF4-FFF2-40B4-BE49-F238E27FC236}">
                <a16:creationId xmlns="" xmlns:a16="http://schemas.microsoft.com/office/drawing/2014/main" id="{20BAC6B8-8981-4730-BBDB-F77A1A380393}"/>
              </a:ext>
            </a:extLst>
          </p:cNvPr>
          <p:cNvSpPr/>
          <p:nvPr/>
        </p:nvSpPr>
        <p:spPr>
          <a:xfrm>
            <a:off x="6651908" y="1262731"/>
            <a:ext cx="2293827" cy="2050169"/>
          </a:xfrm>
          <a:custGeom>
            <a:avLst/>
            <a:gdLst>
              <a:gd name="connsiteX0" fmla="*/ 670344 w 2293827"/>
              <a:gd name="connsiteY0" fmla="*/ 0 h 2050169"/>
              <a:gd name="connsiteX1" fmla="*/ 1619480 w 2293827"/>
              <a:gd name="connsiteY1" fmla="*/ 0 h 2050169"/>
              <a:gd name="connsiteX2" fmla="*/ 1795622 w 2293827"/>
              <a:gd name="connsiteY2" fmla="*/ 101654 h 2050169"/>
              <a:gd name="connsiteX3" fmla="*/ 2269655 w 2293827"/>
              <a:gd name="connsiteY3" fmla="*/ 922956 h 2050169"/>
              <a:gd name="connsiteX4" fmla="*/ 2269655 w 2293827"/>
              <a:gd name="connsiteY4" fmla="*/ 1126264 h 2050169"/>
              <a:gd name="connsiteX5" fmla="*/ 1796586 w 2293827"/>
              <a:gd name="connsiteY5" fmla="*/ 1948515 h 2050169"/>
              <a:gd name="connsiteX6" fmla="*/ 1620551 w 2293827"/>
              <a:gd name="connsiteY6" fmla="*/ 2050169 h 2050169"/>
              <a:gd name="connsiteX7" fmla="*/ 671415 w 2293827"/>
              <a:gd name="connsiteY7" fmla="*/ 2050169 h 2050169"/>
              <a:gd name="connsiteX8" fmla="*/ 634957 w 2293827"/>
              <a:gd name="connsiteY8" fmla="*/ 2045850 h 2050169"/>
              <a:gd name="connsiteX9" fmla="*/ 616101 w 2293827"/>
              <a:gd name="connsiteY9" fmla="*/ 2039661 h 2050169"/>
              <a:gd name="connsiteX10" fmla="*/ 835440 w 2293827"/>
              <a:gd name="connsiteY10" fmla="*/ 1660832 h 2050169"/>
              <a:gd name="connsiteX11" fmla="*/ 835440 w 2293827"/>
              <a:gd name="connsiteY11" fmla="*/ 1539730 h 2050169"/>
              <a:gd name="connsiteX12" fmla="*/ 551096 w 2293827"/>
              <a:gd name="connsiteY12" fmla="*/ 1048626 h 2050169"/>
              <a:gd name="connsiteX13" fmla="*/ 446300 w 2293827"/>
              <a:gd name="connsiteY13" fmla="*/ 987394 h 2050169"/>
              <a:gd name="connsiteX14" fmla="*/ 0 w 2293827"/>
              <a:gd name="connsiteY14" fmla="*/ 987394 h 2050169"/>
              <a:gd name="connsiteX15" fmla="*/ 4546 w 2293827"/>
              <a:gd name="connsiteY15" fmla="*/ 961385 h 2050169"/>
              <a:gd name="connsiteX16" fmla="*/ 20170 w 2293827"/>
              <a:gd name="connsiteY16" fmla="*/ 922956 h 2050169"/>
              <a:gd name="connsiteX17" fmla="*/ 494309 w 2293827"/>
              <a:gd name="connsiteY17" fmla="*/ 101654 h 2050169"/>
              <a:gd name="connsiteX18" fmla="*/ 670344 w 2293827"/>
              <a:gd name="connsiteY18" fmla="*/ 0 h 20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827" h="2050169">
                <a:moveTo>
                  <a:pt x="670344" y="0"/>
                </a:moveTo>
                <a:lnTo>
                  <a:pt x="1619480" y="0"/>
                </a:lnTo>
                <a:cubicBezTo>
                  <a:pt x="1683940" y="0"/>
                  <a:pt x="1763392" y="45275"/>
                  <a:pt x="1795622" y="101654"/>
                </a:cubicBezTo>
                <a:lnTo>
                  <a:pt x="2269655" y="922956"/>
                </a:lnTo>
                <a:cubicBezTo>
                  <a:pt x="2301885" y="979336"/>
                  <a:pt x="2301885" y="1069885"/>
                  <a:pt x="2269655" y="1126264"/>
                </a:cubicBezTo>
                <a:lnTo>
                  <a:pt x="1796586" y="1948515"/>
                </a:lnTo>
                <a:cubicBezTo>
                  <a:pt x="1764463" y="2004895"/>
                  <a:pt x="1684904" y="2050169"/>
                  <a:pt x="1620551" y="2050169"/>
                </a:cubicBezTo>
                <a:lnTo>
                  <a:pt x="671415" y="2050169"/>
                </a:lnTo>
                <a:cubicBezTo>
                  <a:pt x="659583" y="2050169"/>
                  <a:pt x="647316" y="2048662"/>
                  <a:pt x="634957" y="2045850"/>
                </a:cubicBezTo>
                <a:lnTo>
                  <a:pt x="616101" y="2039661"/>
                </a:lnTo>
                <a:lnTo>
                  <a:pt x="835440" y="1660832"/>
                </a:lnTo>
                <a:cubicBezTo>
                  <a:pt x="854464" y="1628144"/>
                  <a:pt x="854464" y="1573779"/>
                  <a:pt x="835440" y="1539730"/>
                </a:cubicBezTo>
                <a:lnTo>
                  <a:pt x="551096" y="1048626"/>
                </a:lnTo>
                <a:cubicBezTo>
                  <a:pt x="532007" y="1014577"/>
                  <a:pt x="484414" y="987394"/>
                  <a:pt x="446300" y="987394"/>
                </a:cubicBezTo>
                <a:lnTo>
                  <a:pt x="0" y="987394"/>
                </a:lnTo>
                <a:lnTo>
                  <a:pt x="4546" y="961385"/>
                </a:lnTo>
                <a:cubicBezTo>
                  <a:pt x="8425" y="947521"/>
                  <a:pt x="13638" y="934512"/>
                  <a:pt x="20170" y="922956"/>
                </a:cubicBezTo>
                <a:lnTo>
                  <a:pt x="494309" y="101654"/>
                </a:lnTo>
                <a:cubicBezTo>
                  <a:pt x="526432" y="45275"/>
                  <a:pt x="605991" y="0"/>
                  <a:pt x="670344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6" name="Freeform: Shape 37">
            <a:extLst>
              <a:ext uri="{FF2B5EF4-FFF2-40B4-BE49-F238E27FC236}">
                <a16:creationId xmlns="" xmlns:a16="http://schemas.microsoft.com/office/drawing/2014/main" id="{CC357B90-AFDD-4244-ABF6-6A5914E2F761}"/>
              </a:ext>
            </a:extLst>
          </p:cNvPr>
          <p:cNvSpPr/>
          <p:nvPr/>
        </p:nvSpPr>
        <p:spPr>
          <a:xfrm>
            <a:off x="3376580" y="1378714"/>
            <a:ext cx="2032926" cy="1817198"/>
          </a:xfrm>
          <a:custGeom>
            <a:avLst/>
            <a:gdLst>
              <a:gd name="connsiteX0" fmla="*/ 598049 w 2032926"/>
              <a:gd name="connsiteY0" fmla="*/ 0 h 1817198"/>
              <a:gd name="connsiteX1" fmla="*/ 1439035 w 2032926"/>
              <a:gd name="connsiteY1" fmla="*/ 0 h 1817198"/>
              <a:gd name="connsiteX2" fmla="*/ 1594394 w 2032926"/>
              <a:gd name="connsiteY2" fmla="*/ 90776 h 1817198"/>
              <a:gd name="connsiteX3" fmla="*/ 2015932 w 2032926"/>
              <a:gd name="connsiteY3" fmla="*/ 818833 h 1817198"/>
              <a:gd name="connsiteX4" fmla="*/ 2031796 w 2032926"/>
              <a:gd name="connsiteY4" fmla="*/ 860230 h 1817198"/>
              <a:gd name="connsiteX5" fmla="*/ 2032926 w 2032926"/>
              <a:gd name="connsiteY5" fmla="*/ 870406 h 1817198"/>
              <a:gd name="connsiteX6" fmla="*/ 1724790 w 2032926"/>
              <a:gd name="connsiteY6" fmla="*/ 870406 h 1817198"/>
              <a:gd name="connsiteX7" fmla="*/ 1619995 w 2032926"/>
              <a:gd name="connsiteY7" fmla="*/ 931638 h 1817198"/>
              <a:gd name="connsiteX8" fmla="*/ 1335651 w 2032926"/>
              <a:gd name="connsiteY8" fmla="*/ 1422742 h 1817198"/>
              <a:gd name="connsiteX9" fmla="*/ 1335651 w 2032926"/>
              <a:gd name="connsiteY9" fmla="*/ 1543844 h 1817198"/>
              <a:gd name="connsiteX10" fmla="*/ 1488470 w 2032926"/>
              <a:gd name="connsiteY10" fmla="*/ 1807785 h 1817198"/>
              <a:gd name="connsiteX11" fmla="*/ 1483168 w 2032926"/>
              <a:gd name="connsiteY11" fmla="*/ 1810113 h 1817198"/>
              <a:gd name="connsiteX12" fmla="*/ 1439035 w 2032926"/>
              <a:gd name="connsiteY12" fmla="*/ 1817198 h 1817198"/>
              <a:gd name="connsiteX13" fmla="*/ 598049 w 2032926"/>
              <a:gd name="connsiteY13" fmla="*/ 1817198 h 1817198"/>
              <a:gd name="connsiteX14" fmla="*/ 442691 w 2032926"/>
              <a:gd name="connsiteY14" fmla="*/ 1726422 h 1817198"/>
              <a:gd name="connsiteX15" fmla="*/ 21153 w 2032926"/>
              <a:gd name="connsiteY15" fmla="*/ 998365 h 1817198"/>
              <a:gd name="connsiteX16" fmla="*/ 21153 w 2032926"/>
              <a:gd name="connsiteY16" fmla="*/ 818833 h 1817198"/>
              <a:gd name="connsiteX17" fmla="*/ 442691 w 2032926"/>
              <a:gd name="connsiteY17" fmla="*/ 90776 h 1817198"/>
              <a:gd name="connsiteX18" fmla="*/ 598049 w 2032926"/>
              <a:gd name="connsiteY18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926" h="1817198">
                <a:moveTo>
                  <a:pt x="598049" y="0"/>
                </a:moveTo>
                <a:lnTo>
                  <a:pt x="1439035" y="0"/>
                </a:lnTo>
                <a:cubicBezTo>
                  <a:pt x="1495538" y="0"/>
                  <a:pt x="1566095" y="40298"/>
                  <a:pt x="1594394" y="90776"/>
                </a:cubicBezTo>
                <a:lnTo>
                  <a:pt x="2015932" y="818833"/>
                </a:lnTo>
                <a:cubicBezTo>
                  <a:pt x="2022983" y="830948"/>
                  <a:pt x="2028271" y="845071"/>
                  <a:pt x="2031796" y="860230"/>
                </a:cubicBezTo>
                <a:lnTo>
                  <a:pt x="2032926" y="870406"/>
                </a:lnTo>
                <a:lnTo>
                  <a:pt x="1724790" y="870406"/>
                </a:lnTo>
                <a:cubicBezTo>
                  <a:pt x="1686677" y="870406"/>
                  <a:pt x="1639083" y="897589"/>
                  <a:pt x="1619995" y="931638"/>
                </a:cubicBezTo>
                <a:lnTo>
                  <a:pt x="1335651" y="1422742"/>
                </a:lnTo>
                <a:cubicBezTo>
                  <a:pt x="1316626" y="1455429"/>
                  <a:pt x="1316626" y="1509794"/>
                  <a:pt x="1335651" y="1543844"/>
                </a:cubicBezTo>
                <a:lnTo>
                  <a:pt x="1488470" y="1807785"/>
                </a:lnTo>
                <a:lnTo>
                  <a:pt x="1483168" y="1810113"/>
                </a:lnTo>
                <a:cubicBezTo>
                  <a:pt x="1468165" y="1814680"/>
                  <a:pt x="1453161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7" name="Freeform: Shape 38">
            <a:extLst>
              <a:ext uri="{FF2B5EF4-FFF2-40B4-BE49-F238E27FC236}">
                <a16:creationId xmlns="" xmlns:a16="http://schemas.microsoft.com/office/drawing/2014/main" id="{65B441F8-B765-495C-8FCA-4C46BFD9B985}"/>
              </a:ext>
            </a:extLst>
          </p:cNvPr>
          <p:cNvSpPr/>
          <p:nvPr/>
        </p:nvSpPr>
        <p:spPr>
          <a:xfrm>
            <a:off x="6782613" y="1378714"/>
            <a:ext cx="2032903" cy="1817198"/>
          </a:xfrm>
          <a:custGeom>
            <a:avLst/>
            <a:gdLst>
              <a:gd name="connsiteX0" fmla="*/ 593868 w 2032903"/>
              <a:gd name="connsiteY0" fmla="*/ 0 h 1817198"/>
              <a:gd name="connsiteX1" fmla="*/ 1434854 w 2032903"/>
              <a:gd name="connsiteY1" fmla="*/ 0 h 1817198"/>
              <a:gd name="connsiteX2" fmla="*/ 1590213 w 2032903"/>
              <a:gd name="connsiteY2" fmla="*/ 90776 h 1817198"/>
              <a:gd name="connsiteX3" fmla="*/ 2011750 w 2032903"/>
              <a:gd name="connsiteY3" fmla="*/ 818833 h 1817198"/>
              <a:gd name="connsiteX4" fmla="*/ 2011750 w 2032903"/>
              <a:gd name="connsiteY4" fmla="*/ 998365 h 1817198"/>
              <a:gd name="connsiteX5" fmla="*/ 1590213 w 2032903"/>
              <a:gd name="connsiteY5" fmla="*/ 1726422 h 1817198"/>
              <a:gd name="connsiteX6" fmla="*/ 1434854 w 2032903"/>
              <a:gd name="connsiteY6" fmla="*/ 1817198 h 1817198"/>
              <a:gd name="connsiteX7" fmla="*/ 593868 w 2032903"/>
              <a:gd name="connsiteY7" fmla="*/ 1817198 h 1817198"/>
              <a:gd name="connsiteX8" fmla="*/ 551028 w 2032903"/>
              <a:gd name="connsiteY8" fmla="*/ 1810320 h 1817198"/>
              <a:gd name="connsiteX9" fmla="*/ 704734 w 2032903"/>
              <a:gd name="connsiteY9" fmla="*/ 1544849 h 1817198"/>
              <a:gd name="connsiteX10" fmla="*/ 704734 w 2032903"/>
              <a:gd name="connsiteY10" fmla="*/ 1423747 h 1817198"/>
              <a:gd name="connsiteX11" fmla="*/ 420390 w 2032903"/>
              <a:gd name="connsiteY11" fmla="*/ 932643 h 1817198"/>
              <a:gd name="connsiteX12" fmla="*/ 315594 w 2032903"/>
              <a:gd name="connsiteY12" fmla="*/ 871411 h 1817198"/>
              <a:gd name="connsiteX13" fmla="*/ 0 w 2032903"/>
              <a:gd name="connsiteY13" fmla="*/ 871411 h 1817198"/>
              <a:gd name="connsiteX14" fmla="*/ 1107 w 2032903"/>
              <a:gd name="connsiteY14" fmla="*/ 861366 h 1817198"/>
              <a:gd name="connsiteX15" fmla="*/ 16972 w 2032903"/>
              <a:gd name="connsiteY15" fmla="*/ 818833 h 1817198"/>
              <a:gd name="connsiteX16" fmla="*/ 438510 w 2032903"/>
              <a:gd name="connsiteY16" fmla="*/ 90776 h 1817198"/>
              <a:gd name="connsiteX17" fmla="*/ 593868 w 2032903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2903" h="1817198">
                <a:moveTo>
                  <a:pt x="593868" y="0"/>
                </a:moveTo>
                <a:lnTo>
                  <a:pt x="1434854" y="0"/>
                </a:lnTo>
                <a:cubicBezTo>
                  <a:pt x="1491357" y="0"/>
                  <a:pt x="1561914" y="40298"/>
                  <a:pt x="1590213" y="90776"/>
                </a:cubicBezTo>
                <a:lnTo>
                  <a:pt x="2011750" y="818833"/>
                </a:lnTo>
                <a:cubicBezTo>
                  <a:pt x="2039954" y="867292"/>
                  <a:pt x="2039954" y="947888"/>
                  <a:pt x="2011750" y="998365"/>
                </a:cubicBezTo>
                <a:lnTo>
                  <a:pt x="1590213" y="1726422"/>
                </a:lnTo>
                <a:cubicBezTo>
                  <a:pt x="1561914" y="1776900"/>
                  <a:pt x="1491357" y="1817198"/>
                  <a:pt x="1434854" y="1817198"/>
                </a:cubicBezTo>
                <a:lnTo>
                  <a:pt x="593868" y="1817198"/>
                </a:lnTo>
                <a:lnTo>
                  <a:pt x="551028" y="1810320"/>
                </a:lnTo>
                <a:lnTo>
                  <a:pt x="704734" y="1544849"/>
                </a:lnTo>
                <a:cubicBezTo>
                  <a:pt x="723758" y="1512161"/>
                  <a:pt x="723758" y="1457796"/>
                  <a:pt x="704734" y="1423747"/>
                </a:cubicBezTo>
                <a:lnTo>
                  <a:pt x="420390" y="932643"/>
                </a:lnTo>
                <a:cubicBezTo>
                  <a:pt x="401301" y="898594"/>
                  <a:pt x="353708" y="871411"/>
                  <a:pt x="315594" y="871411"/>
                </a:cubicBezTo>
                <a:lnTo>
                  <a:pt x="0" y="871411"/>
                </a:lnTo>
                <a:lnTo>
                  <a:pt x="1107" y="861366"/>
                </a:lnTo>
                <a:cubicBezTo>
                  <a:pt x="4633" y="845954"/>
                  <a:pt x="9921" y="831452"/>
                  <a:pt x="16972" y="818833"/>
                </a:cubicBezTo>
                <a:lnTo>
                  <a:pt x="438510" y="90776"/>
                </a:lnTo>
                <a:cubicBezTo>
                  <a:pt x="466808" y="40298"/>
                  <a:pt x="537365" y="0"/>
                  <a:pt x="593868" y="0"/>
                </a:cubicBezTo>
                <a:close/>
              </a:path>
            </a:pathLst>
          </a:custGeom>
          <a:solidFill>
            <a:srgbClr val="A2B969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8" name="Figure">
            <a:extLst>
              <a:ext uri="{FF2B5EF4-FFF2-40B4-BE49-F238E27FC236}">
                <a16:creationId xmlns="" xmlns:a16="http://schemas.microsoft.com/office/drawing/2014/main" id="{90C256BB-7BC5-4D1D-8035-FE35EC6A70FE}"/>
              </a:ext>
            </a:extLst>
          </p:cNvPr>
          <p:cNvSpPr/>
          <p:nvPr/>
        </p:nvSpPr>
        <p:spPr>
          <a:xfrm>
            <a:off x="4876712" y="2410100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9733"/>
                </a:moveTo>
                <a:lnTo>
                  <a:pt x="16790" y="1079"/>
                </a:lnTo>
                <a:cubicBezTo>
                  <a:pt x="16492" y="479"/>
                  <a:pt x="15749" y="0"/>
                  <a:pt x="15154" y="0"/>
                </a:cubicBezTo>
                <a:lnTo>
                  <a:pt x="6298" y="0"/>
                </a:lnTo>
                <a:cubicBezTo>
                  <a:pt x="5703" y="0"/>
                  <a:pt x="4960" y="479"/>
                  <a:pt x="4662" y="1079"/>
                </a:cubicBezTo>
                <a:lnTo>
                  <a:pt x="223" y="9733"/>
                </a:lnTo>
                <a:cubicBezTo>
                  <a:pt x="-74" y="10333"/>
                  <a:pt x="-74" y="11291"/>
                  <a:pt x="223" y="11867"/>
                </a:cubicBezTo>
                <a:lnTo>
                  <a:pt x="4662" y="20521"/>
                </a:lnTo>
                <a:cubicBezTo>
                  <a:pt x="4960" y="21121"/>
                  <a:pt x="5703" y="21600"/>
                  <a:pt x="6298" y="21600"/>
                </a:cubicBezTo>
                <a:lnTo>
                  <a:pt x="15154" y="21600"/>
                </a:lnTo>
                <a:cubicBezTo>
                  <a:pt x="15749" y="21600"/>
                  <a:pt x="16492" y="21121"/>
                  <a:pt x="16790" y="20521"/>
                </a:cubicBezTo>
                <a:lnTo>
                  <a:pt x="21229" y="11867"/>
                </a:lnTo>
                <a:cubicBezTo>
                  <a:pt x="21526" y="11267"/>
                  <a:pt x="21526" y="10309"/>
                  <a:pt x="21229" y="9733"/>
                </a:cubicBezTo>
                <a:close/>
              </a:path>
            </a:pathLst>
          </a:custGeom>
          <a:gradFill rotWithShape="1">
            <a:gsLst>
              <a:gs pos="0">
                <a:srgbClr val="F7931F">
                  <a:satMod val="103000"/>
                  <a:lumMod val="102000"/>
                  <a:tint val="94000"/>
                </a:srgbClr>
              </a:gs>
              <a:gs pos="50000">
                <a:srgbClr val="F7931F">
                  <a:satMod val="110000"/>
                  <a:lumMod val="100000"/>
                  <a:shade val="100000"/>
                </a:srgbClr>
              </a:gs>
              <a:gs pos="100000">
                <a:srgbClr val="F7931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01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9" name="Figure">
            <a:extLst>
              <a:ext uri="{FF2B5EF4-FFF2-40B4-BE49-F238E27FC236}">
                <a16:creationId xmlns="" xmlns:a16="http://schemas.microsoft.com/office/drawing/2014/main" id="{5B7AD40A-BF97-43FF-AAC7-F7D3AFC62550}"/>
              </a:ext>
            </a:extLst>
          </p:cNvPr>
          <p:cNvSpPr/>
          <p:nvPr/>
        </p:nvSpPr>
        <p:spPr>
          <a:xfrm>
            <a:off x="6305893" y="2410100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9733"/>
                </a:moveTo>
                <a:lnTo>
                  <a:pt x="4673" y="1079"/>
                </a:lnTo>
                <a:cubicBezTo>
                  <a:pt x="4970" y="479"/>
                  <a:pt x="5713" y="0"/>
                  <a:pt x="6307" y="0"/>
                </a:cubicBezTo>
                <a:lnTo>
                  <a:pt x="15155" y="0"/>
                </a:lnTo>
                <a:cubicBezTo>
                  <a:pt x="15749" y="0"/>
                  <a:pt x="16491" y="479"/>
                  <a:pt x="16788" y="1079"/>
                </a:cubicBezTo>
                <a:lnTo>
                  <a:pt x="21223" y="9733"/>
                </a:lnTo>
                <a:cubicBezTo>
                  <a:pt x="21520" y="10333"/>
                  <a:pt x="21520" y="11291"/>
                  <a:pt x="21223" y="11867"/>
                </a:cubicBezTo>
                <a:lnTo>
                  <a:pt x="16788" y="20521"/>
                </a:lnTo>
                <a:cubicBezTo>
                  <a:pt x="16491" y="21121"/>
                  <a:pt x="15749" y="21600"/>
                  <a:pt x="15155" y="21600"/>
                </a:cubicBezTo>
                <a:lnTo>
                  <a:pt x="6307" y="21600"/>
                </a:lnTo>
                <a:cubicBezTo>
                  <a:pt x="5713" y="21600"/>
                  <a:pt x="4970" y="21121"/>
                  <a:pt x="4673" y="20521"/>
                </a:cubicBezTo>
                <a:lnTo>
                  <a:pt x="238" y="11867"/>
                </a:lnTo>
                <a:cubicBezTo>
                  <a:pt x="-80" y="11267"/>
                  <a:pt x="-80" y="10309"/>
                  <a:pt x="238" y="9733"/>
                </a:cubicBezTo>
                <a:close/>
              </a:path>
            </a:pathLst>
          </a:custGeom>
          <a:gradFill rotWithShape="1">
            <a:gsLst>
              <a:gs pos="0">
                <a:srgbClr val="A2B969">
                  <a:satMod val="103000"/>
                  <a:lumMod val="102000"/>
                  <a:tint val="94000"/>
                </a:srgbClr>
              </a:gs>
              <a:gs pos="50000">
                <a:srgbClr val="A2B969">
                  <a:satMod val="110000"/>
                  <a:lumMod val="100000"/>
                  <a:shade val="100000"/>
                </a:srgbClr>
              </a:gs>
              <a:gs pos="100000">
                <a:srgbClr val="A2B96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0" name="Freeform: Shape 32">
            <a:extLst>
              <a:ext uri="{FF2B5EF4-FFF2-40B4-BE49-F238E27FC236}">
                <a16:creationId xmlns="" xmlns:a16="http://schemas.microsoft.com/office/drawing/2014/main" id="{879CED89-2FEC-4A2F-A9B2-7EE74A943EC0}"/>
              </a:ext>
            </a:extLst>
          </p:cNvPr>
          <p:cNvSpPr/>
          <p:nvPr/>
        </p:nvSpPr>
        <p:spPr>
          <a:xfrm>
            <a:off x="3246265" y="3683423"/>
            <a:ext cx="2296493" cy="2049163"/>
          </a:xfrm>
          <a:custGeom>
            <a:avLst/>
            <a:gdLst>
              <a:gd name="connsiteX0" fmla="*/ 674349 w 2296493"/>
              <a:gd name="connsiteY0" fmla="*/ 0 h 2049163"/>
              <a:gd name="connsiteX1" fmla="*/ 1623485 w 2296493"/>
              <a:gd name="connsiteY1" fmla="*/ 0 h 2049163"/>
              <a:gd name="connsiteX2" fmla="*/ 1659896 w 2296493"/>
              <a:gd name="connsiteY2" fmla="*/ 4330 h 2049163"/>
              <a:gd name="connsiteX3" fmla="*/ 1676324 w 2296493"/>
              <a:gd name="connsiteY3" fmla="*/ 9731 h 2049163"/>
              <a:gd name="connsiteX4" fmla="*/ 1465966 w 2296493"/>
              <a:gd name="connsiteY4" fmla="*/ 373050 h 2049163"/>
              <a:gd name="connsiteX5" fmla="*/ 1465966 w 2296493"/>
              <a:gd name="connsiteY5" fmla="*/ 494152 h 2049163"/>
              <a:gd name="connsiteX6" fmla="*/ 1750310 w 2296493"/>
              <a:gd name="connsiteY6" fmla="*/ 985255 h 2049163"/>
              <a:gd name="connsiteX7" fmla="*/ 1855105 w 2296493"/>
              <a:gd name="connsiteY7" fmla="*/ 1046487 h 2049163"/>
              <a:gd name="connsiteX8" fmla="*/ 2296493 w 2296493"/>
              <a:gd name="connsiteY8" fmla="*/ 1046487 h 2049163"/>
              <a:gd name="connsiteX9" fmla="*/ 2289283 w 2296493"/>
              <a:gd name="connsiteY9" fmla="*/ 1087763 h 2049163"/>
              <a:gd name="connsiteX10" fmla="*/ 2273660 w 2296493"/>
              <a:gd name="connsiteY10" fmla="*/ 1126281 h 2049163"/>
              <a:gd name="connsiteX11" fmla="*/ 1799520 w 2296493"/>
              <a:gd name="connsiteY11" fmla="*/ 1947464 h 2049163"/>
              <a:gd name="connsiteX12" fmla="*/ 1623485 w 2296493"/>
              <a:gd name="connsiteY12" fmla="*/ 2049163 h 2049163"/>
              <a:gd name="connsiteX13" fmla="*/ 674349 w 2296493"/>
              <a:gd name="connsiteY13" fmla="*/ 2049163 h 2049163"/>
              <a:gd name="connsiteX14" fmla="*/ 498206 w 2296493"/>
              <a:gd name="connsiteY14" fmla="*/ 1947464 h 2049163"/>
              <a:gd name="connsiteX15" fmla="*/ 24174 w 2296493"/>
              <a:gd name="connsiteY15" fmla="*/ 1126281 h 2049163"/>
              <a:gd name="connsiteX16" fmla="*/ 24174 w 2296493"/>
              <a:gd name="connsiteY16" fmla="*/ 922883 h 2049163"/>
              <a:gd name="connsiteX17" fmla="*/ 498206 w 2296493"/>
              <a:gd name="connsiteY17" fmla="*/ 101699 h 2049163"/>
              <a:gd name="connsiteX18" fmla="*/ 674349 w 2296493"/>
              <a:gd name="connsiteY18" fmla="*/ 0 h 204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493" h="2049163">
                <a:moveTo>
                  <a:pt x="674349" y="0"/>
                </a:moveTo>
                <a:lnTo>
                  <a:pt x="1623485" y="0"/>
                </a:lnTo>
                <a:cubicBezTo>
                  <a:pt x="1635290" y="0"/>
                  <a:pt x="1647544" y="1512"/>
                  <a:pt x="1659896" y="4330"/>
                </a:cubicBezTo>
                <a:lnTo>
                  <a:pt x="1676324" y="9731"/>
                </a:lnTo>
                <a:lnTo>
                  <a:pt x="1465966" y="373050"/>
                </a:lnTo>
                <a:cubicBezTo>
                  <a:pt x="1446941" y="405737"/>
                  <a:pt x="1446941" y="460102"/>
                  <a:pt x="1465966" y="494152"/>
                </a:cubicBezTo>
                <a:lnTo>
                  <a:pt x="1750310" y="985255"/>
                </a:lnTo>
                <a:cubicBezTo>
                  <a:pt x="1769398" y="1019305"/>
                  <a:pt x="1816992" y="1046487"/>
                  <a:pt x="1855105" y="1046487"/>
                </a:cubicBezTo>
                <a:lnTo>
                  <a:pt x="2296493" y="1046487"/>
                </a:lnTo>
                <a:lnTo>
                  <a:pt x="2289283" y="1087763"/>
                </a:lnTo>
                <a:cubicBezTo>
                  <a:pt x="2285405" y="1101645"/>
                  <a:pt x="2280192" y="1114683"/>
                  <a:pt x="2273660" y="1126281"/>
                </a:cubicBezTo>
                <a:lnTo>
                  <a:pt x="1799520" y="1947464"/>
                </a:lnTo>
                <a:cubicBezTo>
                  <a:pt x="1767397" y="2003911"/>
                  <a:pt x="1687838" y="2049163"/>
                  <a:pt x="1623485" y="2049163"/>
                </a:cubicBezTo>
                <a:lnTo>
                  <a:pt x="674349" y="2049163"/>
                </a:lnTo>
                <a:cubicBezTo>
                  <a:pt x="609888" y="2049163"/>
                  <a:pt x="530437" y="2003911"/>
                  <a:pt x="498206" y="1947464"/>
                </a:cubicBezTo>
                <a:lnTo>
                  <a:pt x="24174" y="1126281"/>
                </a:lnTo>
                <a:cubicBezTo>
                  <a:pt x="-8057" y="1069834"/>
                  <a:pt x="-8057" y="979329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1" name="Freeform: Shape 33">
            <a:extLst>
              <a:ext uri="{FF2B5EF4-FFF2-40B4-BE49-F238E27FC236}">
                <a16:creationId xmlns="" xmlns:a16="http://schemas.microsoft.com/office/drawing/2014/main" id="{8D380928-059C-4C75-9138-23E9A28241B5}"/>
              </a:ext>
            </a:extLst>
          </p:cNvPr>
          <p:cNvSpPr/>
          <p:nvPr/>
        </p:nvSpPr>
        <p:spPr>
          <a:xfrm>
            <a:off x="3376579" y="3799405"/>
            <a:ext cx="2034587" cy="1817198"/>
          </a:xfrm>
          <a:custGeom>
            <a:avLst/>
            <a:gdLst>
              <a:gd name="connsiteX0" fmla="*/ 598049 w 2034587"/>
              <a:gd name="connsiteY0" fmla="*/ 0 h 1817198"/>
              <a:gd name="connsiteX1" fmla="*/ 1439035 w 2034587"/>
              <a:gd name="connsiteY1" fmla="*/ 0 h 1817198"/>
              <a:gd name="connsiteX2" fmla="*/ 1480625 w 2034587"/>
              <a:gd name="connsiteY2" fmla="*/ 6677 h 1817198"/>
              <a:gd name="connsiteX3" fmla="*/ 1335652 w 2034587"/>
              <a:gd name="connsiteY3" fmla="*/ 257068 h 1817198"/>
              <a:gd name="connsiteX4" fmla="*/ 1335652 w 2034587"/>
              <a:gd name="connsiteY4" fmla="*/ 378170 h 1817198"/>
              <a:gd name="connsiteX5" fmla="*/ 1619996 w 2034587"/>
              <a:gd name="connsiteY5" fmla="*/ 869273 h 1817198"/>
              <a:gd name="connsiteX6" fmla="*/ 1724791 w 2034587"/>
              <a:gd name="connsiteY6" fmla="*/ 930505 h 1817198"/>
              <a:gd name="connsiteX7" fmla="*/ 2034587 w 2034587"/>
              <a:gd name="connsiteY7" fmla="*/ 930505 h 1817198"/>
              <a:gd name="connsiteX8" fmla="*/ 2031796 w 2034587"/>
              <a:gd name="connsiteY8" fmla="*/ 955833 h 1817198"/>
              <a:gd name="connsiteX9" fmla="*/ 2015932 w 2034587"/>
              <a:gd name="connsiteY9" fmla="*/ 998365 h 1817198"/>
              <a:gd name="connsiteX10" fmla="*/ 1594394 w 2034587"/>
              <a:gd name="connsiteY10" fmla="*/ 1726422 h 1817198"/>
              <a:gd name="connsiteX11" fmla="*/ 1439035 w 2034587"/>
              <a:gd name="connsiteY11" fmla="*/ 1817198 h 1817198"/>
              <a:gd name="connsiteX12" fmla="*/ 598049 w 2034587"/>
              <a:gd name="connsiteY12" fmla="*/ 1817198 h 1817198"/>
              <a:gd name="connsiteX13" fmla="*/ 442691 w 2034587"/>
              <a:gd name="connsiteY13" fmla="*/ 1726422 h 1817198"/>
              <a:gd name="connsiteX14" fmla="*/ 21153 w 2034587"/>
              <a:gd name="connsiteY14" fmla="*/ 998365 h 1817198"/>
              <a:gd name="connsiteX15" fmla="*/ 21153 w 2034587"/>
              <a:gd name="connsiteY15" fmla="*/ 818833 h 1817198"/>
              <a:gd name="connsiteX16" fmla="*/ 442691 w 2034587"/>
              <a:gd name="connsiteY16" fmla="*/ 90776 h 1817198"/>
              <a:gd name="connsiteX17" fmla="*/ 598049 w 2034587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4587" h="1817198">
                <a:moveTo>
                  <a:pt x="598049" y="0"/>
                </a:moveTo>
                <a:lnTo>
                  <a:pt x="1439035" y="0"/>
                </a:lnTo>
                <a:lnTo>
                  <a:pt x="1480625" y="6677"/>
                </a:lnTo>
                <a:lnTo>
                  <a:pt x="1335652" y="257068"/>
                </a:lnTo>
                <a:cubicBezTo>
                  <a:pt x="1316627" y="289755"/>
                  <a:pt x="1316627" y="344120"/>
                  <a:pt x="1335652" y="378170"/>
                </a:cubicBezTo>
                <a:lnTo>
                  <a:pt x="1619996" y="869273"/>
                </a:lnTo>
                <a:cubicBezTo>
                  <a:pt x="1639084" y="903323"/>
                  <a:pt x="1686678" y="930505"/>
                  <a:pt x="1724791" y="930505"/>
                </a:cubicBezTo>
                <a:lnTo>
                  <a:pt x="2034587" y="930505"/>
                </a:lnTo>
                <a:lnTo>
                  <a:pt x="2031796" y="955833"/>
                </a:lnTo>
                <a:cubicBezTo>
                  <a:pt x="2028271" y="971244"/>
                  <a:pt x="2022983" y="985746"/>
                  <a:pt x="2015932" y="998365"/>
                </a:cubicBezTo>
                <a:lnTo>
                  <a:pt x="1594394" y="1726422"/>
                </a:lnTo>
                <a:cubicBezTo>
                  <a:pt x="1566095" y="1776900"/>
                  <a:pt x="1495538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2" name="Freeform: Shape 36">
            <a:extLst>
              <a:ext uri="{FF2B5EF4-FFF2-40B4-BE49-F238E27FC236}">
                <a16:creationId xmlns="" xmlns:a16="http://schemas.microsoft.com/office/drawing/2014/main" id="{3AEB689E-D0DB-43FA-A4A3-628C78C3A8CC}"/>
              </a:ext>
            </a:extLst>
          </p:cNvPr>
          <p:cNvSpPr/>
          <p:nvPr/>
        </p:nvSpPr>
        <p:spPr>
          <a:xfrm>
            <a:off x="6649062" y="3683424"/>
            <a:ext cx="2296673" cy="2050168"/>
          </a:xfrm>
          <a:custGeom>
            <a:avLst/>
            <a:gdLst>
              <a:gd name="connsiteX0" fmla="*/ 674261 w 2296673"/>
              <a:gd name="connsiteY0" fmla="*/ 0 h 2050168"/>
              <a:gd name="connsiteX1" fmla="*/ 1623397 w 2296673"/>
              <a:gd name="connsiteY1" fmla="*/ 0 h 2050168"/>
              <a:gd name="connsiteX2" fmla="*/ 1799432 w 2296673"/>
              <a:gd name="connsiteY2" fmla="*/ 101654 h 2050168"/>
              <a:gd name="connsiteX3" fmla="*/ 2272501 w 2296673"/>
              <a:gd name="connsiteY3" fmla="*/ 923905 h 2050168"/>
              <a:gd name="connsiteX4" fmla="*/ 2272501 w 2296673"/>
              <a:gd name="connsiteY4" fmla="*/ 1127213 h 2050168"/>
              <a:gd name="connsiteX5" fmla="*/ 1798468 w 2296673"/>
              <a:gd name="connsiteY5" fmla="*/ 1948514 h 2050168"/>
              <a:gd name="connsiteX6" fmla="*/ 1622326 w 2296673"/>
              <a:gd name="connsiteY6" fmla="*/ 2050168 h 2050168"/>
              <a:gd name="connsiteX7" fmla="*/ 673190 w 2296673"/>
              <a:gd name="connsiteY7" fmla="*/ 2050168 h 2050168"/>
              <a:gd name="connsiteX8" fmla="*/ 497155 w 2296673"/>
              <a:gd name="connsiteY8" fmla="*/ 1948514 h 2050168"/>
              <a:gd name="connsiteX9" fmla="*/ 23016 w 2296673"/>
              <a:gd name="connsiteY9" fmla="*/ 1127213 h 2050168"/>
              <a:gd name="connsiteX10" fmla="*/ 7392 w 2296673"/>
              <a:gd name="connsiteY10" fmla="*/ 1088784 h 2050168"/>
              <a:gd name="connsiteX11" fmla="*/ 0 w 2296673"/>
              <a:gd name="connsiteY11" fmla="*/ 1046487 h 2050168"/>
              <a:gd name="connsiteX12" fmla="*/ 449146 w 2296673"/>
              <a:gd name="connsiteY12" fmla="*/ 1046487 h 2050168"/>
              <a:gd name="connsiteX13" fmla="*/ 553942 w 2296673"/>
              <a:gd name="connsiteY13" fmla="*/ 985255 h 2050168"/>
              <a:gd name="connsiteX14" fmla="*/ 838286 w 2296673"/>
              <a:gd name="connsiteY14" fmla="*/ 494152 h 2050168"/>
              <a:gd name="connsiteX15" fmla="*/ 838286 w 2296673"/>
              <a:gd name="connsiteY15" fmla="*/ 373050 h 2050168"/>
              <a:gd name="connsiteX16" fmla="*/ 626872 w 2296673"/>
              <a:gd name="connsiteY16" fmla="*/ 7907 h 2050168"/>
              <a:gd name="connsiteX17" fmla="*/ 637803 w 2296673"/>
              <a:gd name="connsiteY17" fmla="*/ 4319 h 2050168"/>
              <a:gd name="connsiteX18" fmla="*/ 674261 w 2296673"/>
              <a:gd name="connsiteY18" fmla="*/ 0 h 20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673" h="2050168">
                <a:moveTo>
                  <a:pt x="674261" y="0"/>
                </a:moveTo>
                <a:lnTo>
                  <a:pt x="1623397" y="0"/>
                </a:lnTo>
                <a:cubicBezTo>
                  <a:pt x="1687750" y="0"/>
                  <a:pt x="1767309" y="45275"/>
                  <a:pt x="1799432" y="101654"/>
                </a:cubicBezTo>
                <a:lnTo>
                  <a:pt x="2272501" y="923905"/>
                </a:lnTo>
                <a:cubicBezTo>
                  <a:pt x="2304731" y="980284"/>
                  <a:pt x="2304731" y="1070833"/>
                  <a:pt x="2272501" y="1127213"/>
                </a:cubicBezTo>
                <a:lnTo>
                  <a:pt x="1798468" y="1948514"/>
                </a:lnTo>
                <a:cubicBezTo>
                  <a:pt x="1766238" y="2004894"/>
                  <a:pt x="1686786" y="2050168"/>
                  <a:pt x="1622326" y="2050168"/>
                </a:cubicBezTo>
                <a:lnTo>
                  <a:pt x="673190" y="2050168"/>
                </a:lnTo>
                <a:cubicBezTo>
                  <a:pt x="608837" y="2050168"/>
                  <a:pt x="529278" y="2004894"/>
                  <a:pt x="497155" y="1948514"/>
                </a:cubicBezTo>
                <a:lnTo>
                  <a:pt x="23016" y="1127213"/>
                </a:lnTo>
                <a:cubicBezTo>
                  <a:pt x="16484" y="1115657"/>
                  <a:pt x="11271" y="1102648"/>
                  <a:pt x="7392" y="1088784"/>
                </a:cubicBezTo>
                <a:lnTo>
                  <a:pt x="0" y="1046487"/>
                </a:lnTo>
                <a:lnTo>
                  <a:pt x="449146" y="1046487"/>
                </a:lnTo>
                <a:cubicBezTo>
                  <a:pt x="487260" y="1046487"/>
                  <a:pt x="534853" y="1019305"/>
                  <a:pt x="553942" y="985255"/>
                </a:cubicBezTo>
                <a:lnTo>
                  <a:pt x="838286" y="494152"/>
                </a:lnTo>
                <a:cubicBezTo>
                  <a:pt x="857310" y="461464"/>
                  <a:pt x="857310" y="407099"/>
                  <a:pt x="838286" y="373050"/>
                </a:cubicBezTo>
                <a:lnTo>
                  <a:pt x="626872" y="7907"/>
                </a:lnTo>
                <a:lnTo>
                  <a:pt x="637803" y="4319"/>
                </a:lnTo>
                <a:cubicBezTo>
                  <a:pt x="650162" y="1507"/>
                  <a:pt x="662429" y="0"/>
                  <a:pt x="674261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3" name="Freeform: Shape 39">
            <a:extLst>
              <a:ext uri="{FF2B5EF4-FFF2-40B4-BE49-F238E27FC236}">
                <a16:creationId xmlns="" xmlns:a16="http://schemas.microsoft.com/office/drawing/2014/main" id="{B70B873B-AE47-4491-9B46-44868B6322D1}"/>
              </a:ext>
            </a:extLst>
          </p:cNvPr>
          <p:cNvSpPr/>
          <p:nvPr/>
        </p:nvSpPr>
        <p:spPr>
          <a:xfrm>
            <a:off x="6780781" y="3799405"/>
            <a:ext cx="2034735" cy="1817198"/>
          </a:xfrm>
          <a:custGeom>
            <a:avLst/>
            <a:gdLst>
              <a:gd name="connsiteX0" fmla="*/ 595700 w 2034735"/>
              <a:gd name="connsiteY0" fmla="*/ 0 h 1817198"/>
              <a:gd name="connsiteX1" fmla="*/ 1436686 w 2034735"/>
              <a:gd name="connsiteY1" fmla="*/ 0 h 1817198"/>
              <a:gd name="connsiteX2" fmla="*/ 1592045 w 2034735"/>
              <a:gd name="connsiteY2" fmla="*/ 90776 h 1817198"/>
              <a:gd name="connsiteX3" fmla="*/ 2013582 w 2034735"/>
              <a:gd name="connsiteY3" fmla="*/ 818833 h 1817198"/>
              <a:gd name="connsiteX4" fmla="*/ 2013582 w 2034735"/>
              <a:gd name="connsiteY4" fmla="*/ 998365 h 1817198"/>
              <a:gd name="connsiteX5" fmla="*/ 1592045 w 2034735"/>
              <a:gd name="connsiteY5" fmla="*/ 1726422 h 1817198"/>
              <a:gd name="connsiteX6" fmla="*/ 1436686 w 2034735"/>
              <a:gd name="connsiteY6" fmla="*/ 1817198 h 1817198"/>
              <a:gd name="connsiteX7" fmla="*/ 595700 w 2034735"/>
              <a:gd name="connsiteY7" fmla="*/ 1817198 h 1817198"/>
              <a:gd name="connsiteX8" fmla="*/ 440342 w 2034735"/>
              <a:gd name="connsiteY8" fmla="*/ 1726422 h 1817198"/>
              <a:gd name="connsiteX9" fmla="*/ 18804 w 2034735"/>
              <a:gd name="connsiteY9" fmla="*/ 998365 h 1817198"/>
              <a:gd name="connsiteX10" fmla="*/ 2939 w 2034735"/>
              <a:gd name="connsiteY10" fmla="*/ 956968 h 1817198"/>
              <a:gd name="connsiteX11" fmla="*/ 0 w 2034735"/>
              <a:gd name="connsiteY11" fmla="*/ 930506 h 1817198"/>
              <a:gd name="connsiteX12" fmla="*/ 317426 w 2034735"/>
              <a:gd name="connsiteY12" fmla="*/ 930506 h 1817198"/>
              <a:gd name="connsiteX13" fmla="*/ 422222 w 2034735"/>
              <a:gd name="connsiteY13" fmla="*/ 869274 h 1817198"/>
              <a:gd name="connsiteX14" fmla="*/ 706566 w 2034735"/>
              <a:gd name="connsiteY14" fmla="*/ 378171 h 1817198"/>
              <a:gd name="connsiteX15" fmla="*/ 706566 w 2034735"/>
              <a:gd name="connsiteY15" fmla="*/ 257069 h 1817198"/>
              <a:gd name="connsiteX16" fmla="*/ 560955 w 2034735"/>
              <a:gd name="connsiteY16" fmla="*/ 5578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4735" h="1817198">
                <a:moveTo>
                  <a:pt x="595700" y="0"/>
                </a:moveTo>
                <a:lnTo>
                  <a:pt x="1436686" y="0"/>
                </a:lnTo>
                <a:cubicBezTo>
                  <a:pt x="1493189" y="0"/>
                  <a:pt x="1563746" y="40298"/>
                  <a:pt x="1592045" y="90776"/>
                </a:cubicBezTo>
                <a:lnTo>
                  <a:pt x="2013582" y="818833"/>
                </a:lnTo>
                <a:cubicBezTo>
                  <a:pt x="2041786" y="867292"/>
                  <a:pt x="2041786" y="947888"/>
                  <a:pt x="2013582" y="998365"/>
                </a:cubicBezTo>
                <a:lnTo>
                  <a:pt x="1592045" y="1726422"/>
                </a:lnTo>
                <a:cubicBezTo>
                  <a:pt x="1563746" y="1776900"/>
                  <a:pt x="1493189" y="1817198"/>
                  <a:pt x="1436686" y="1817198"/>
                </a:cubicBezTo>
                <a:lnTo>
                  <a:pt x="595700" y="1817198"/>
                </a:lnTo>
                <a:cubicBezTo>
                  <a:pt x="539197" y="1817198"/>
                  <a:pt x="468640" y="1776900"/>
                  <a:pt x="440342" y="1726422"/>
                </a:cubicBezTo>
                <a:lnTo>
                  <a:pt x="18804" y="998365"/>
                </a:lnTo>
                <a:cubicBezTo>
                  <a:pt x="11753" y="986251"/>
                  <a:pt x="6465" y="972127"/>
                  <a:pt x="2939" y="956968"/>
                </a:cubicBezTo>
                <a:lnTo>
                  <a:pt x="0" y="930506"/>
                </a:lnTo>
                <a:lnTo>
                  <a:pt x="317426" y="930506"/>
                </a:lnTo>
                <a:cubicBezTo>
                  <a:pt x="355540" y="930506"/>
                  <a:pt x="403133" y="903324"/>
                  <a:pt x="422222" y="869274"/>
                </a:cubicBezTo>
                <a:lnTo>
                  <a:pt x="706566" y="378171"/>
                </a:lnTo>
                <a:cubicBezTo>
                  <a:pt x="725590" y="345483"/>
                  <a:pt x="725590" y="291118"/>
                  <a:pt x="706566" y="257069"/>
                </a:cubicBezTo>
                <a:lnTo>
                  <a:pt x="560955" y="5578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4" name="Figure">
            <a:extLst>
              <a:ext uri="{FF2B5EF4-FFF2-40B4-BE49-F238E27FC236}">
                <a16:creationId xmlns="" xmlns:a16="http://schemas.microsoft.com/office/drawing/2014/main" id="{274183D8-B1AF-4BD0-B907-FB55FD7606D6}"/>
              </a:ext>
            </a:extLst>
          </p:cNvPr>
          <p:cNvSpPr/>
          <p:nvPr/>
        </p:nvSpPr>
        <p:spPr>
          <a:xfrm>
            <a:off x="4876712" y="3673358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11867"/>
                </a:moveTo>
                <a:lnTo>
                  <a:pt x="16790" y="20521"/>
                </a:lnTo>
                <a:cubicBezTo>
                  <a:pt x="16492" y="21121"/>
                  <a:pt x="15749" y="21600"/>
                  <a:pt x="15154" y="21600"/>
                </a:cubicBezTo>
                <a:lnTo>
                  <a:pt x="6298" y="21600"/>
                </a:lnTo>
                <a:cubicBezTo>
                  <a:pt x="5703" y="21600"/>
                  <a:pt x="4960" y="21121"/>
                  <a:pt x="4662" y="20521"/>
                </a:cubicBezTo>
                <a:lnTo>
                  <a:pt x="223" y="11867"/>
                </a:lnTo>
                <a:cubicBezTo>
                  <a:pt x="-74" y="11267"/>
                  <a:pt x="-74" y="10309"/>
                  <a:pt x="223" y="9733"/>
                </a:cubicBezTo>
                <a:lnTo>
                  <a:pt x="4662" y="1079"/>
                </a:lnTo>
                <a:cubicBezTo>
                  <a:pt x="4960" y="479"/>
                  <a:pt x="5703" y="0"/>
                  <a:pt x="6298" y="0"/>
                </a:cubicBezTo>
                <a:lnTo>
                  <a:pt x="15154" y="0"/>
                </a:lnTo>
                <a:cubicBezTo>
                  <a:pt x="15749" y="0"/>
                  <a:pt x="16492" y="479"/>
                  <a:pt x="16790" y="1079"/>
                </a:cubicBezTo>
                <a:lnTo>
                  <a:pt x="21229" y="9733"/>
                </a:lnTo>
                <a:cubicBezTo>
                  <a:pt x="21526" y="10333"/>
                  <a:pt x="21526" y="11291"/>
                  <a:pt x="21229" y="11867"/>
                </a:cubicBezTo>
                <a:close/>
              </a:path>
            </a:pathLst>
          </a:custGeom>
          <a:gradFill rotWithShape="1">
            <a:gsLst>
              <a:gs pos="0">
                <a:srgbClr val="4CC1EF">
                  <a:satMod val="103000"/>
                  <a:lumMod val="102000"/>
                  <a:tint val="94000"/>
                </a:srgbClr>
              </a:gs>
              <a:gs pos="50000">
                <a:srgbClr val="4CC1EF">
                  <a:satMod val="110000"/>
                  <a:lumMod val="100000"/>
                  <a:shade val="100000"/>
                </a:srgbClr>
              </a:gs>
              <a:gs pos="100000">
                <a:srgbClr val="4CC1E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04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5" name="Figure">
            <a:extLst>
              <a:ext uri="{FF2B5EF4-FFF2-40B4-BE49-F238E27FC236}">
                <a16:creationId xmlns="" xmlns:a16="http://schemas.microsoft.com/office/drawing/2014/main" id="{4D3E57D5-59B3-4FF6-89F2-48DA2E770E6E}"/>
              </a:ext>
            </a:extLst>
          </p:cNvPr>
          <p:cNvSpPr/>
          <p:nvPr/>
        </p:nvSpPr>
        <p:spPr>
          <a:xfrm>
            <a:off x="6305893" y="3673358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11867"/>
                </a:moveTo>
                <a:lnTo>
                  <a:pt x="4673" y="20521"/>
                </a:lnTo>
                <a:cubicBezTo>
                  <a:pt x="4970" y="21121"/>
                  <a:pt x="5713" y="21600"/>
                  <a:pt x="6307" y="21600"/>
                </a:cubicBezTo>
                <a:lnTo>
                  <a:pt x="15155" y="21600"/>
                </a:lnTo>
                <a:cubicBezTo>
                  <a:pt x="15749" y="21600"/>
                  <a:pt x="16491" y="21121"/>
                  <a:pt x="16788" y="20521"/>
                </a:cubicBezTo>
                <a:lnTo>
                  <a:pt x="21223" y="11867"/>
                </a:lnTo>
                <a:cubicBezTo>
                  <a:pt x="21520" y="11267"/>
                  <a:pt x="21520" y="10309"/>
                  <a:pt x="21223" y="9733"/>
                </a:cubicBezTo>
                <a:lnTo>
                  <a:pt x="16788" y="1079"/>
                </a:lnTo>
                <a:cubicBezTo>
                  <a:pt x="16491" y="479"/>
                  <a:pt x="15749" y="0"/>
                  <a:pt x="15155" y="0"/>
                </a:cubicBezTo>
                <a:lnTo>
                  <a:pt x="6307" y="0"/>
                </a:lnTo>
                <a:cubicBezTo>
                  <a:pt x="5713" y="0"/>
                  <a:pt x="4970" y="479"/>
                  <a:pt x="4673" y="1079"/>
                </a:cubicBezTo>
                <a:lnTo>
                  <a:pt x="238" y="9733"/>
                </a:lnTo>
                <a:cubicBezTo>
                  <a:pt x="-80" y="10333"/>
                  <a:pt x="-80" y="11291"/>
                  <a:pt x="238" y="11867"/>
                </a:cubicBezTo>
                <a:close/>
              </a:path>
            </a:pathLst>
          </a:custGeom>
          <a:gradFill rotWithShape="1">
            <a:gsLst>
              <a:gs pos="0">
                <a:srgbClr val="C13018">
                  <a:satMod val="103000"/>
                  <a:lumMod val="102000"/>
                  <a:tint val="94000"/>
                </a:srgbClr>
              </a:gs>
              <a:gs pos="50000">
                <a:srgbClr val="C13018">
                  <a:satMod val="110000"/>
                  <a:lumMod val="100000"/>
                  <a:shade val="100000"/>
                </a:srgbClr>
              </a:gs>
              <a:gs pos="100000">
                <a:srgbClr val="C13018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grpSp>
        <p:nvGrpSpPr>
          <p:cNvPr id="56" name="Group 74">
            <a:extLst>
              <a:ext uri="{FF2B5EF4-FFF2-40B4-BE49-F238E27FC236}">
                <a16:creationId xmlns="" xmlns:a16="http://schemas.microsoft.com/office/drawing/2014/main" id="{D277B69A-136F-40AF-9E9E-97B4BCE0F909}"/>
              </a:ext>
            </a:extLst>
          </p:cNvPr>
          <p:cNvGrpSpPr/>
          <p:nvPr/>
        </p:nvGrpSpPr>
        <p:grpSpPr>
          <a:xfrm>
            <a:off x="9351768" y="3966065"/>
            <a:ext cx="2492885" cy="1474819"/>
            <a:chOff x="8921977" y="4073386"/>
            <a:chExt cx="2937088" cy="1474819"/>
          </a:xfrm>
        </p:grpSpPr>
        <p:sp>
          <p:nvSpPr>
            <p:cNvPr id="57" name="TextBox 75">
              <a:extLst>
                <a:ext uri="{FF2B5EF4-FFF2-40B4-BE49-F238E27FC236}">
                  <a16:creationId xmlns="" xmlns:a16="http://schemas.microsoft.com/office/drawing/2014/main" id="{8AB7B21F-7B21-4D62-9411-5517E7246DE8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58" name="TextBox 76">
              <a:extLst>
                <a:ext uri="{FF2B5EF4-FFF2-40B4-BE49-F238E27FC236}">
                  <a16:creationId xmlns="" xmlns:a16="http://schemas.microsoft.com/office/drawing/2014/main" id="{26E7A764-647D-4214-B92C-7AE7A182B670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59" name="Group 77">
            <a:extLst>
              <a:ext uri="{FF2B5EF4-FFF2-40B4-BE49-F238E27FC236}">
                <a16:creationId xmlns="" xmlns:a16="http://schemas.microsoft.com/office/drawing/2014/main" id="{C4D79DEB-BAD8-4CB1-91D7-35CDC3F11F91}"/>
              </a:ext>
            </a:extLst>
          </p:cNvPr>
          <p:cNvGrpSpPr/>
          <p:nvPr/>
        </p:nvGrpSpPr>
        <p:grpSpPr>
          <a:xfrm>
            <a:off x="347347" y="3966065"/>
            <a:ext cx="2492885" cy="1474819"/>
            <a:chOff x="332936" y="4652338"/>
            <a:chExt cx="2937088" cy="1474819"/>
          </a:xfrm>
        </p:grpSpPr>
        <p:sp>
          <p:nvSpPr>
            <p:cNvPr id="60" name="TextBox 78">
              <a:extLst>
                <a:ext uri="{FF2B5EF4-FFF2-40B4-BE49-F238E27FC236}">
                  <a16:creationId xmlns="" xmlns:a16="http://schemas.microsoft.com/office/drawing/2014/main" id="{C2E0E8B7-5916-4D1F-8237-988B064077A6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61" name="TextBox 79">
              <a:extLst>
                <a:ext uri="{FF2B5EF4-FFF2-40B4-BE49-F238E27FC236}">
                  <a16:creationId xmlns="" xmlns:a16="http://schemas.microsoft.com/office/drawing/2014/main" id="{8FC8D83D-3BEE-4BAA-8707-911A6AEE2468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62" name="Group 80">
            <a:extLst>
              <a:ext uri="{FF2B5EF4-FFF2-40B4-BE49-F238E27FC236}">
                <a16:creationId xmlns="" xmlns:a16="http://schemas.microsoft.com/office/drawing/2014/main" id="{088D1FBB-B600-48C8-8AC2-A0290DF71CB8}"/>
              </a:ext>
            </a:extLst>
          </p:cNvPr>
          <p:cNvGrpSpPr/>
          <p:nvPr/>
        </p:nvGrpSpPr>
        <p:grpSpPr>
          <a:xfrm>
            <a:off x="9351768" y="1603098"/>
            <a:ext cx="2492885" cy="1474819"/>
            <a:chOff x="8921977" y="1466725"/>
            <a:chExt cx="2937088" cy="1474819"/>
          </a:xfrm>
        </p:grpSpPr>
        <p:sp>
          <p:nvSpPr>
            <p:cNvPr id="63" name="TextBox 81">
              <a:extLst>
                <a:ext uri="{FF2B5EF4-FFF2-40B4-BE49-F238E27FC236}">
                  <a16:creationId xmlns="" xmlns:a16="http://schemas.microsoft.com/office/drawing/2014/main" id="{851B252A-CD70-45D7-9581-A0E4B8C44E82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64" name="TextBox 82">
              <a:extLst>
                <a:ext uri="{FF2B5EF4-FFF2-40B4-BE49-F238E27FC236}">
                  <a16:creationId xmlns="" xmlns:a16="http://schemas.microsoft.com/office/drawing/2014/main" id="{BCCE0FA1-811D-458E-8EE2-D4D7502002CE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65" name="Group 83">
            <a:extLst>
              <a:ext uri="{FF2B5EF4-FFF2-40B4-BE49-F238E27FC236}">
                <a16:creationId xmlns="" xmlns:a16="http://schemas.microsoft.com/office/drawing/2014/main" id="{0B3F0F92-8D28-4BD5-9EB0-FC680EBDA3F7}"/>
              </a:ext>
            </a:extLst>
          </p:cNvPr>
          <p:cNvGrpSpPr/>
          <p:nvPr/>
        </p:nvGrpSpPr>
        <p:grpSpPr>
          <a:xfrm>
            <a:off x="347347" y="1603098"/>
            <a:ext cx="2492885" cy="1474819"/>
            <a:chOff x="332936" y="2627766"/>
            <a:chExt cx="2937088" cy="1474819"/>
          </a:xfrm>
        </p:grpSpPr>
        <p:sp>
          <p:nvSpPr>
            <p:cNvPr id="66" name="TextBox 84">
              <a:extLst>
                <a:ext uri="{FF2B5EF4-FFF2-40B4-BE49-F238E27FC236}">
                  <a16:creationId xmlns="" xmlns:a16="http://schemas.microsoft.com/office/drawing/2014/main" id="{D6B60E7B-F2D6-489A-BA74-189A9A35B6C4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67" name="TextBox 85">
              <a:extLst>
                <a:ext uri="{FF2B5EF4-FFF2-40B4-BE49-F238E27FC236}">
                  <a16:creationId xmlns="" xmlns:a16="http://schemas.microsoft.com/office/drawing/2014/main" id="{753EA4AA-94AA-405C-BCD4-4A211A8F1A25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pic>
        <p:nvPicPr>
          <p:cNvPr id="68" name="Graphic 86" descr="Users">
            <a:extLst>
              <a:ext uri="{FF2B5EF4-FFF2-40B4-BE49-F238E27FC236}">
                <a16:creationId xmlns="" xmlns:a16="http://schemas.microsoft.com/office/drawing/2014/main" id="{B63E9B06-ED0C-4C3B-812E-4F4E5DFA4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0198" y="1830113"/>
            <a:ext cx="914400" cy="914400"/>
          </a:xfrm>
          <a:prstGeom prst="rect">
            <a:avLst/>
          </a:prstGeom>
        </p:spPr>
      </p:pic>
      <p:pic>
        <p:nvPicPr>
          <p:cNvPr id="69" name="Graphic 87" descr="Puzzle">
            <a:extLst>
              <a:ext uri="{FF2B5EF4-FFF2-40B4-BE49-F238E27FC236}">
                <a16:creationId xmlns="" xmlns:a16="http://schemas.microsoft.com/office/drawing/2014/main" id="{F6013503-1C0A-4CE1-B8BD-03A40978E1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0198" y="4251668"/>
            <a:ext cx="914400" cy="914400"/>
          </a:xfrm>
          <a:prstGeom prst="rect">
            <a:avLst/>
          </a:prstGeom>
        </p:spPr>
      </p:pic>
      <p:pic>
        <p:nvPicPr>
          <p:cNvPr id="70" name="Graphic 88" descr="Lightbulb">
            <a:extLst>
              <a:ext uri="{FF2B5EF4-FFF2-40B4-BE49-F238E27FC236}">
                <a16:creationId xmlns="" xmlns:a16="http://schemas.microsoft.com/office/drawing/2014/main" id="{2131BCEC-B17E-46D8-BAB0-21D37CA8D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6672" y="4250804"/>
            <a:ext cx="914400" cy="914400"/>
          </a:xfrm>
          <a:prstGeom prst="rect">
            <a:avLst/>
          </a:prstGeom>
        </p:spPr>
      </p:pic>
      <p:pic>
        <p:nvPicPr>
          <p:cNvPr id="71" name="Graphic 89" descr="Rocket">
            <a:extLst>
              <a:ext uri="{FF2B5EF4-FFF2-40B4-BE49-F238E27FC236}">
                <a16:creationId xmlns="" xmlns:a16="http://schemas.microsoft.com/office/drawing/2014/main" id="{A950BA0E-0A10-48DF-8704-1876A3544F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35843" y="18301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1" name="Group 36">
            <a:extLst>
              <a:ext uri="{FF2B5EF4-FFF2-40B4-BE49-F238E27FC236}">
                <a16:creationId xmlns="" xmlns:a16="http://schemas.microsoft.com/office/drawing/2014/main" id="{1A84416C-957B-41B4-BDB2-5E4C5E388304}"/>
              </a:ext>
            </a:extLst>
          </p:cNvPr>
          <p:cNvGrpSpPr/>
          <p:nvPr/>
        </p:nvGrpSpPr>
        <p:grpSpPr>
          <a:xfrm>
            <a:off x="8921977" y="2897561"/>
            <a:ext cx="2937088" cy="1474818"/>
            <a:chOff x="8921977" y="1405170"/>
            <a:chExt cx="2937088" cy="1474818"/>
          </a:xfrm>
        </p:grpSpPr>
        <p:sp>
          <p:nvSpPr>
            <p:cNvPr id="32" name="TextBox 37">
              <a:extLst>
                <a:ext uri="{FF2B5EF4-FFF2-40B4-BE49-F238E27FC236}">
                  <a16:creationId xmlns="" xmlns:a16="http://schemas.microsoft.com/office/drawing/2014/main" id="{90B27521-9DE5-439A-B9E7-70158DCF6427}"/>
                </a:ext>
              </a:extLst>
            </p:cNvPr>
            <p:cNvSpPr txBox="1"/>
            <p:nvPr/>
          </p:nvSpPr>
          <p:spPr>
            <a:xfrm>
              <a:off x="8921977" y="1405170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800" b="1" cap="all" dirty="0">
                  <a:solidFill>
                    <a:srgbClr val="00A891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33" name="TextBox 38">
              <a:extLst>
                <a:ext uri="{FF2B5EF4-FFF2-40B4-BE49-F238E27FC236}">
                  <a16:creationId xmlns="" xmlns:a16="http://schemas.microsoft.com/office/drawing/2014/main" id="{BBE7C1A5-1992-44BF-A7CE-57AF044FFD2C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amet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nibh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est. A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maecenas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quam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nec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lorem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nunc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viverra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sodales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mauris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cras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pharetra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proin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</a:p>
          </p:txBody>
        </p:sp>
      </p:grpSp>
      <p:grpSp>
        <p:nvGrpSpPr>
          <p:cNvPr id="34" name="Group 42">
            <a:extLst>
              <a:ext uri="{FF2B5EF4-FFF2-40B4-BE49-F238E27FC236}">
                <a16:creationId xmlns="" xmlns:a16="http://schemas.microsoft.com/office/drawing/2014/main" id="{7567E461-7D35-4D0A-81D1-7D023509C85F}"/>
              </a:ext>
            </a:extLst>
          </p:cNvPr>
          <p:cNvGrpSpPr/>
          <p:nvPr/>
        </p:nvGrpSpPr>
        <p:grpSpPr>
          <a:xfrm>
            <a:off x="332936" y="4655327"/>
            <a:ext cx="2937088" cy="1474818"/>
            <a:chOff x="332936" y="2566211"/>
            <a:chExt cx="2937088" cy="1474818"/>
          </a:xfrm>
        </p:grpSpPr>
        <p:sp>
          <p:nvSpPr>
            <p:cNvPr id="35" name="TextBox 43">
              <a:extLst>
                <a:ext uri="{FF2B5EF4-FFF2-40B4-BE49-F238E27FC236}">
                  <a16:creationId xmlns="" xmlns:a16="http://schemas.microsoft.com/office/drawing/2014/main" id="{1BAF9F3E-5330-4CBE-BD26-F8D9BDA43DCF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800" b="1" cap="all" dirty="0">
                  <a:solidFill>
                    <a:srgbClr val="013D4D">
                      <a:lumMod val="75000"/>
                      <a:lumOff val="25000"/>
                    </a:srgbClr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36" name="TextBox 44">
              <a:extLst>
                <a:ext uri="{FF2B5EF4-FFF2-40B4-BE49-F238E27FC236}">
                  <a16:creationId xmlns="" xmlns:a16="http://schemas.microsoft.com/office/drawing/2014/main" id="{B78E4D74-2515-49E1-992B-A0522C449A47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amet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nibh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est. A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maecenas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quam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nec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lorem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nunc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viverra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sodales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mauris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cras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pharetra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proin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</a:p>
          </p:txBody>
        </p:sp>
      </p:grpSp>
      <p:grpSp>
        <p:nvGrpSpPr>
          <p:cNvPr id="37" name="Group 45">
            <a:extLst>
              <a:ext uri="{FF2B5EF4-FFF2-40B4-BE49-F238E27FC236}">
                <a16:creationId xmlns="" xmlns:a16="http://schemas.microsoft.com/office/drawing/2014/main" id="{BD3382A5-860B-4391-BB00-86B510E5D854}"/>
              </a:ext>
            </a:extLst>
          </p:cNvPr>
          <p:cNvGrpSpPr/>
          <p:nvPr/>
        </p:nvGrpSpPr>
        <p:grpSpPr>
          <a:xfrm>
            <a:off x="8921977" y="1139795"/>
            <a:ext cx="2937088" cy="1474818"/>
            <a:chOff x="8921977" y="1405170"/>
            <a:chExt cx="2937088" cy="1474818"/>
          </a:xfrm>
        </p:grpSpPr>
        <p:sp>
          <p:nvSpPr>
            <p:cNvPr id="38" name="TextBox 46">
              <a:extLst>
                <a:ext uri="{FF2B5EF4-FFF2-40B4-BE49-F238E27FC236}">
                  <a16:creationId xmlns="" xmlns:a16="http://schemas.microsoft.com/office/drawing/2014/main" id="{31C649A2-189D-4ABB-9C40-FC54A48B627B}"/>
                </a:ext>
              </a:extLst>
            </p:cNvPr>
            <p:cNvSpPr txBox="1"/>
            <p:nvPr/>
          </p:nvSpPr>
          <p:spPr>
            <a:xfrm>
              <a:off x="8921977" y="1405170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800" b="1" cap="all" dirty="0">
                  <a:solidFill>
                    <a:srgbClr val="013D4D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39" name="TextBox 47">
              <a:extLst>
                <a:ext uri="{FF2B5EF4-FFF2-40B4-BE49-F238E27FC236}">
                  <a16:creationId xmlns="" xmlns:a16="http://schemas.microsoft.com/office/drawing/2014/main" id="{3712FA87-4059-4E5A-BDA3-9FB4FFCD3B9A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amet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nibh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est. A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maecenas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quam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nec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lorem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nunc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viverra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sodales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mauris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cras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pharetra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proin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</a:p>
          </p:txBody>
        </p:sp>
      </p:grpSp>
      <p:grpSp>
        <p:nvGrpSpPr>
          <p:cNvPr id="40" name="Group 34">
            <a:extLst>
              <a:ext uri="{FF2B5EF4-FFF2-40B4-BE49-F238E27FC236}">
                <a16:creationId xmlns="" xmlns:a16="http://schemas.microsoft.com/office/drawing/2014/main" id="{E0075C8F-1B56-4E28-9E66-F667A36C2027}"/>
              </a:ext>
            </a:extLst>
          </p:cNvPr>
          <p:cNvGrpSpPr/>
          <p:nvPr/>
        </p:nvGrpSpPr>
        <p:grpSpPr>
          <a:xfrm>
            <a:off x="332936" y="2897561"/>
            <a:ext cx="2937088" cy="1474818"/>
            <a:chOff x="332936" y="2566211"/>
            <a:chExt cx="2937088" cy="1474818"/>
          </a:xfrm>
        </p:grpSpPr>
        <p:sp>
          <p:nvSpPr>
            <p:cNvPr id="41" name="TextBox 39">
              <a:extLst>
                <a:ext uri="{FF2B5EF4-FFF2-40B4-BE49-F238E27FC236}">
                  <a16:creationId xmlns="" xmlns:a16="http://schemas.microsoft.com/office/drawing/2014/main" id="{525526F6-E52F-4700-A62F-8FC09F6CCCF4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800" b="1" cap="all" dirty="0">
                  <a:solidFill>
                    <a:srgbClr val="FE7600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42" name="TextBox 40">
              <a:extLst>
                <a:ext uri="{FF2B5EF4-FFF2-40B4-BE49-F238E27FC236}">
                  <a16:creationId xmlns="" xmlns:a16="http://schemas.microsoft.com/office/drawing/2014/main" id="{AAE1D79F-594A-422B-8788-4097E5CC56CA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amet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nibh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est. A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maecenas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quam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nec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lorem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nunc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viverra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sodales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mauris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cras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pharetra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proin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</a:p>
          </p:txBody>
        </p:sp>
      </p:grpSp>
      <p:grpSp>
        <p:nvGrpSpPr>
          <p:cNvPr id="43" name="Group 41">
            <a:extLst>
              <a:ext uri="{FF2B5EF4-FFF2-40B4-BE49-F238E27FC236}">
                <a16:creationId xmlns="" xmlns:a16="http://schemas.microsoft.com/office/drawing/2014/main" id="{074E188F-BEDE-4F33-9901-9D176357C536}"/>
              </a:ext>
            </a:extLst>
          </p:cNvPr>
          <p:cNvGrpSpPr/>
          <p:nvPr/>
        </p:nvGrpSpPr>
        <p:grpSpPr>
          <a:xfrm>
            <a:off x="8921977" y="4655327"/>
            <a:ext cx="2937088" cy="1474818"/>
            <a:chOff x="8921977" y="1405170"/>
            <a:chExt cx="2937088" cy="1474818"/>
          </a:xfrm>
        </p:grpSpPr>
        <p:sp>
          <p:nvSpPr>
            <p:cNvPr id="72" name="TextBox 54">
              <a:extLst>
                <a:ext uri="{FF2B5EF4-FFF2-40B4-BE49-F238E27FC236}">
                  <a16:creationId xmlns="" xmlns:a16="http://schemas.microsoft.com/office/drawing/2014/main" id="{3E898F31-BE8F-4D67-9250-939948B15599}"/>
                </a:ext>
              </a:extLst>
            </p:cNvPr>
            <p:cNvSpPr txBox="1"/>
            <p:nvPr/>
          </p:nvSpPr>
          <p:spPr>
            <a:xfrm>
              <a:off x="8921977" y="1405170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800" b="1" cap="all" dirty="0">
                  <a:solidFill>
                    <a:srgbClr val="B1DB15">
                      <a:lumMod val="75000"/>
                    </a:srgbClr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73" name="TextBox 55">
              <a:extLst>
                <a:ext uri="{FF2B5EF4-FFF2-40B4-BE49-F238E27FC236}">
                  <a16:creationId xmlns="" xmlns:a16="http://schemas.microsoft.com/office/drawing/2014/main" id="{24BC06A4-9D27-437E-9EB5-03E69705CAB2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amet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nibh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est. A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maecenas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quam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nec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lorem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nunc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viverra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sodales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mauris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cras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pharetra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proin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</a:p>
          </p:txBody>
        </p:sp>
      </p:grpSp>
      <p:sp>
        <p:nvSpPr>
          <p:cNvPr id="74" name="Freeform 55">
            <a:extLst>
              <a:ext uri="{FF2B5EF4-FFF2-40B4-BE49-F238E27FC236}">
                <a16:creationId xmlns="" xmlns:a16="http://schemas.microsoft.com/office/drawing/2014/main" id="{7ACFAC34-92F1-473C-802A-0DFA1FEF896D}"/>
              </a:ext>
            </a:extLst>
          </p:cNvPr>
          <p:cNvSpPr>
            <a:spLocks/>
          </p:cNvSpPr>
          <p:nvPr/>
        </p:nvSpPr>
        <p:spPr bwMode="auto">
          <a:xfrm>
            <a:off x="6651927" y="1541191"/>
            <a:ext cx="1698115" cy="2142859"/>
          </a:xfrm>
          <a:custGeom>
            <a:avLst/>
            <a:gdLst>
              <a:gd name="T0" fmla="*/ 116 w 260"/>
              <a:gd name="T1" fmla="*/ 270 h 329"/>
              <a:gd name="T2" fmla="*/ 116 w 260"/>
              <a:gd name="T3" fmla="*/ 192 h 329"/>
              <a:gd name="T4" fmla="*/ 0 w 260"/>
              <a:gd name="T5" fmla="*/ 126 h 329"/>
              <a:gd name="T6" fmla="*/ 80 w 260"/>
              <a:gd name="T7" fmla="*/ 94 h 329"/>
              <a:gd name="T8" fmla="*/ 86 w 260"/>
              <a:gd name="T9" fmla="*/ 91 h 329"/>
              <a:gd name="T10" fmla="*/ 85 w 260"/>
              <a:gd name="T11" fmla="*/ 85 h 329"/>
              <a:gd name="T12" fmla="*/ 70 w 260"/>
              <a:gd name="T13" fmla="*/ 0 h 329"/>
              <a:gd name="T14" fmla="*/ 87 w 260"/>
              <a:gd name="T15" fmla="*/ 9 h 329"/>
              <a:gd name="T16" fmla="*/ 244 w 260"/>
              <a:gd name="T17" fmla="*/ 100 h 329"/>
              <a:gd name="T18" fmla="*/ 260 w 260"/>
              <a:gd name="T19" fmla="*/ 127 h 329"/>
              <a:gd name="T20" fmla="*/ 260 w 260"/>
              <a:gd name="T21" fmla="*/ 271 h 329"/>
              <a:gd name="T22" fmla="*/ 188 w 260"/>
              <a:gd name="T23" fmla="*/ 329 h 329"/>
              <a:gd name="T24" fmla="*/ 116 w 260"/>
              <a:gd name="T25" fmla="*/ 27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0" h="329">
                <a:moveTo>
                  <a:pt x="116" y="270"/>
                </a:moveTo>
                <a:lnTo>
                  <a:pt x="116" y="192"/>
                </a:lnTo>
                <a:lnTo>
                  <a:pt x="0" y="126"/>
                </a:lnTo>
                <a:lnTo>
                  <a:pt x="80" y="94"/>
                </a:lnTo>
                <a:lnTo>
                  <a:pt x="86" y="91"/>
                </a:lnTo>
                <a:lnTo>
                  <a:pt x="85" y="85"/>
                </a:lnTo>
                <a:lnTo>
                  <a:pt x="70" y="0"/>
                </a:lnTo>
                <a:lnTo>
                  <a:pt x="87" y="9"/>
                </a:lnTo>
                <a:lnTo>
                  <a:pt x="244" y="100"/>
                </a:lnTo>
                <a:cubicBezTo>
                  <a:pt x="254" y="106"/>
                  <a:pt x="260" y="115"/>
                  <a:pt x="260" y="127"/>
                </a:cubicBezTo>
                <a:lnTo>
                  <a:pt x="260" y="271"/>
                </a:lnTo>
                <a:lnTo>
                  <a:pt x="188" y="329"/>
                </a:lnTo>
                <a:lnTo>
                  <a:pt x="116" y="270"/>
                </a:lnTo>
              </a:path>
            </a:pathLst>
          </a:custGeom>
          <a:solidFill>
            <a:srgbClr val="00A891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Freeform 56">
            <a:extLst>
              <a:ext uri="{FF2B5EF4-FFF2-40B4-BE49-F238E27FC236}">
                <a16:creationId xmlns="" xmlns:a16="http://schemas.microsoft.com/office/drawing/2014/main" id="{D993E090-125C-4024-93DD-6C2E94424821}"/>
              </a:ext>
            </a:extLst>
          </p:cNvPr>
          <p:cNvSpPr>
            <a:spLocks/>
          </p:cNvSpPr>
          <p:nvPr/>
        </p:nvSpPr>
        <p:spPr bwMode="auto">
          <a:xfrm>
            <a:off x="6884410" y="3431352"/>
            <a:ext cx="1465638" cy="1930598"/>
          </a:xfrm>
          <a:custGeom>
            <a:avLst/>
            <a:gdLst>
              <a:gd name="T0" fmla="*/ 12 w 225"/>
              <a:gd name="T1" fmla="*/ 175 h 297"/>
              <a:gd name="T2" fmla="*/ 81 w 225"/>
              <a:gd name="T3" fmla="*/ 135 h 297"/>
              <a:gd name="T4" fmla="*/ 81 w 225"/>
              <a:gd name="T5" fmla="*/ 0 h 297"/>
              <a:gd name="T6" fmla="*/ 148 w 225"/>
              <a:gd name="T7" fmla="*/ 55 h 297"/>
              <a:gd name="T8" fmla="*/ 153 w 225"/>
              <a:gd name="T9" fmla="*/ 58 h 297"/>
              <a:gd name="T10" fmla="*/ 158 w 225"/>
              <a:gd name="T11" fmla="*/ 55 h 297"/>
              <a:gd name="T12" fmla="*/ 225 w 225"/>
              <a:gd name="T13" fmla="*/ 0 h 297"/>
              <a:gd name="T14" fmla="*/ 225 w 225"/>
              <a:gd name="T15" fmla="*/ 201 h 297"/>
              <a:gd name="T16" fmla="*/ 209 w 225"/>
              <a:gd name="T17" fmla="*/ 228 h 297"/>
              <a:gd name="T18" fmla="*/ 89 w 225"/>
              <a:gd name="T19" fmla="*/ 297 h 297"/>
              <a:gd name="T20" fmla="*/ 0 w 225"/>
              <a:gd name="T21" fmla="*/ 266 h 297"/>
              <a:gd name="T22" fmla="*/ 12 w 225"/>
              <a:gd name="T23" fmla="*/ 175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297">
                <a:moveTo>
                  <a:pt x="12" y="175"/>
                </a:moveTo>
                <a:lnTo>
                  <a:pt x="81" y="135"/>
                </a:lnTo>
                <a:lnTo>
                  <a:pt x="81" y="0"/>
                </a:lnTo>
                <a:lnTo>
                  <a:pt x="148" y="55"/>
                </a:lnTo>
                <a:lnTo>
                  <a:pt x="153" y="58"/>
                </a:lnTo>
                <a:lnTo>
                  <a:pt x="158" y="55"/>
                </a:lnTo>
                <a:lnTo>
                  <a:pt x="225" y="0"/>
                </a:lnTo>
                <a:lnTo>
                  <a:pt x="225" y="201"/>
                </a:lnTo>
                <a:cubicBezTo>
                  <a:pt x="225" y="212"/>
                  <a:pt x="219" y="222"/>
                  <a:pt x="209" y="228"/>
                </a:cubicBezTo>
                <a:lnTo>
                  <a:pt x="89" y="297"/>
                </a:lnTo>
                <a:lnTo>
                  <a:pt x="0" y="266"/>
                </a:lnTo>
                <a:lnTo>
                  <a:pt x="12" y="175"/>
                </a:lnTo>
                <a:close/>
              </a:path>
            </a:pathLst>
          </a:custGeom>
          <a:solidFill>
            <a:srgbClr val="B1DB15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Freeform 57">
            <a:extLst>
              <a:ext uri="{FF2B5EF4-FFF2-40B4-BE49-F238E27FC236}">
                <a16:creationId xmlns="" xmlns:a16="http://schemas.microsoft.com/office/drawing/2014/main" id="{DD95C290-FDC6-4695-BBDE-748123A01FB6}"/>
              </a:ext>
            </a:extLst>
          </p:cNvPr>
          <p:cNvSpPr>
            <a:spLocks/>
          </p:cNvSpPr>
          <p:nvPr/>
        </p:nvSpPr>
        <p:spPr bwMode="auto">
          <a:xfrm>
            <a:off x="5085217" y="4624076"/>
            <a:ext cx="2264153" cy="1506069"/>
          </a:xfrm>
          <a:custGeom>
            <a:avLst/>
            <a:gdLst>
              <a:gd name="T0" fmla="*/ 87 w 349"/>
              <a:gd name="T1" fmla="*/ 28 h 231"/>
              <a:gd name="T2" fmla="*/ 156 w 349"/>
              <a:gd name="T3" fmla="*/ 68 h 231"/>
              <a:gd name="T4" fmla="*/ 272 w 349"/>
              <a:gd name="T5" fmla="*/ 0 h 231"/>
              <a:gd name="T6" fmla="*/ 261 w 349"/>
              <a:gd name="T7" fmla="*/ 86 h 231"/>
              <a:gd name="T8" fmla="*/ 260 w 349"/>
              <a:gd name="T9" fmla="*/ 92 h 231"/>
              <a:gd name="T10" fmla="*/ 266 w 349"/>
              <a:gd name="T11" fmla="*/ 94 h 231"/>
              <a:gd name="T12" fmla="*/ 349 w 349"/>
              <a:gd name="T13" fmla="*/ 123 h 231"/>
              <a:gd name="T14" fmla="*/ 329 w 349"/>
              <a:gd name="T15" fmla="*/ 135 h 231"/>
              <a:gd name="T16" fmla="*/ 171 w 349"/>
              <a:gd name="T17" fmla="*/ 226 h 231"/>
              <a:gd name="T18" fmla="*/ 141 w 349"/>
              <a:gd name="T19" fmla="*/ 226 h 231"/>
              <a:gd name="T20" fmla="*/ 15 w 349"/>
              <a:gd name="T21" fmla="*/ 153 h 231"/>
              <a:gd name="T22" fmla="*/ 0 w 349"/>
              <a:gd name="T23" fmla="*/ 62 h 231"/>
              <a:gd name="T24" fmla="*/ 87 w 349"/>
              <a:gd name="T25" fmla="*/ 2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9" h="231">
                <a:moveTo>
                  <a:pt x="87" y="28"/>
                </a:moveTo>
                <a:lnTo>
                  <a:pt x="156" y="68"/>
                </a:lnTo>
                <a:lnTo>
                  <a:pt x="272" y="0"/>
                </a:lnTo>
                <a:lnTo>
                  <a:pt x="261" y="86"/>
                </a:lnTo>
                <a:lnTo>
                  <a:pt x="260" y="92"/>
                </a:lnTo>
                <a:lnTo>
                  <a:pt x="266" y="94"/>
                </a:lnTo>
                <a:lnTo>
                  <a:pt x="349" y="123"/>
                </a:lnTo>
                <a:lnTo>
                  <a:pt x="329" y="135"/>
                </a:lnTo>
                <a:lnTo>
                  <a:pt x="171" y="226"/>
                </a:lnTo>
                <a:cubicBezTo>
                  <a:pt x="161" y="231"/>
                  <a:pt x="150" y="231"/>
                  <a:pt x="141" y="226"/>
                </a:cubicBezTo>
                <a:lnTo>
                  <a:pt x="15" y="153"/>
                </a:lnTo>
                <a:lnTo>
                  <a:pt x="0" y="62"/>
                </a:lnTo>
                <a:lnTo>
                  <a:pt x="87" y="28"/>
                </a:lnTo>
              </a:path>
            </a:pathLst>
          </a:custGeom>
          <a:solidFill>
            <a:srgbClr val="013D4D">
              <a:lumMod val="75000"/>
              <a:lumOff val="25000"/>
            </a:srgbClr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Freeform 58">
            <a:extLst>
              <a:ext uri="{FF2B5EF4-FFF2-40B4-BE49-F238E27FC236}">
                <a16:creationId xmlns="" xmlns:a16="http://schemas.microsoft.com/office/drawing/2014/main" id="{00AB0515-D547-4C46-892E-F4A9A6570577}"/>
              </a:ext>
            </a:extLst>
          </p:cNvPr>
          <p:cNvSpPr>
            <a:spLocks/>
          </p:cNvSpPr>
          <p:nvPr/>
        </p:nvSpPr>
        <p:spPr bwMode="auto">
          <a:xfrm>
            <a:off x="3841951" y="3431352"/>
            <a:ext cx="1698115" cy="2122644"/>
          </a:xfrm>
          <a:custGeom>
            <a:avLst/>
            <a:gdLst>
              <a:gd name="T0" fmla="*/ 144 w 261"/>
              <a:gd name="T1" fmla="*/ 60 h 327"/>
              <a:gd name="T2" fmla="*/ 144 w 261"/>
              <a:gd name="T3" fmla="*/ 135 h 327"/>
              <a:gd name="T4" fmla="*/ 261 w 261"/>
              <a:gd name="T5" fmla="*/ 202 h 327"/>
              <a:gd name="T6" fmla="*/ 179 w 261"/>
              <a:gd name="T7" fmla="*/ 234 h 327"/>
              <a:gd name="T8" fmla="*/ 173 w 261"/>
              <a:gd name="T9" fmla="*/ 236 h 327"/>
              <a:gd name="T10" fmla="*/ 174 w 261"/>
              <a:gd name="T11" fmla="*/ 242 h 327"/>
              <a:gd name="T12" fmla="*/ 188 w 261"/>
              <a:gd name="T13" fmla="*/ 327 h 327"/>
              <a:gd name="T14" fmla="*/ 173 w 261"/>
              <a:gd name="T15" fmla="*/ 319 h 327"/>
              <a:gd name="T16" fmla="*/ 15 w 261"/>
              <a:gd name="T17" fmla="*/ 228 h 327"/>
              <a:gd name="T18" fmla="*/ 0 w 261"/>
              <a:gd name="T19" fmla="*/ 201 h 327"/>
              <a:gd name="T20" fmla="*/ 0 w 261"/>
              <a:gd name="T21" fmla="*/ 56 h 327"/>
              <a:gd name="T22" fmla="*/ 72 w 261"/>
              <a:gd name="T23" fmla="*/ 0 h 327"/>
              <a:gd name="T24" fmla="*/ 144 w 261"/>
              <a:gd name="T25" fmla="*/ 6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1" h="327">
                <a:moveTo>
                  <a:pt x="144" y="60"/>
                </a:moveTo>
                <a:lnTo>
                  <a:pt x="144" y="135"/>
                </a:lnTo>
                <a:lnTo>
                  <a:pt x="261" y="202"/>
                </a:lnTo>
                <a:lnTo>
                  <a:pt x="179" y="234"/>
                </a:lnTo>
                <a:lnTo>
                  <a:pt x="173" y="236"/>
                </a:lnTo>
                <a:lnTo>
                  <a:pt x="174" y="242"/>
                </a:lnTo>
                <a:lnTo>
                  <a:pt x="188" y="327"/>
                </a:lnTo>
                <a:lnTo>
                  <a:pt x="173" y="319"/>
                </a:lnTo>
                <a:lnTo>
                  <a:pt x="15" y="228"/>
                </a:lnTo>
                <a:cubicBezTo>
                  <a:pt x="5" y="222"/>
                  <a:pt x="0" y="212"/>
                  <a:pt x="0" y="201"/>
                </a:cubicBezTo>
                <a:lnTo>
                  <a:pt x="0" y="56"/>
                </a:lnTo>
                <a:lnTo>
                  <a:pt x="72" y="0"/>
                </a:lnTo>
                <a:lnTo>
                  <a:pt x="144" y="60"/>
                </a:lnTo>
              </a:path>
            </a:pathLst>
          </a:custGeom>
          <a:solidFill>
            <a:srgbClr val="FE7600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8" name="Freeform 59">
            <a:extLst>
              <a:ext uri="{FF2B5EF4-FFF2-40B4-BE49-F238E27FC236}">
                <a16:creationId xmlns="" xmlns:a16="http://schemas.microsoft.com/office/drawing/2014/main" id="{BB5C313B-C93B-4FBD-A57F-B4F2AF2BC3C3}"/>
              </a:ext>
            </a:extLst>
          </p:cNvPr>
          <p:cNvSpPr>
            <a:spLocks/>
          </p:cNvSpPr>
          <p:nvPr/>
        </p:nvSpPr>
        <p:spPr bwMode="auto">
          <a:xfrm>
            <a:off x="3841951" y="1733237"/>
            <a:ext cx="1475743" cy="1960919"/>
          </a:xfrm>
          <a:custGeom>
            <a:avLst/>
            <a:gdLst>
              <a:gd name="T0" fmla="*/ 213 w 226"/>
              <a:gd name="T1" fmla="*/ 124 h 301"/>
              <a:gd name="T2" fmla="*/ 144 w 226"/>
              <a:gd name="T3" fmla="*/ 163 h 301"/>
              <a:gd name="T4" fmla="*/ 144 w 226"/>
              <a:gd name="T5" fmla="*/ 301 h 301"/>
              <a:gd name="T6" fmla="*/ 77 w 226"/>
              <a:gd name="T7" fmla="*/ 245 h 301"/>
              <a:gd name="T8" fmla="*/ 72 w 226"/>
              <a:gd name="T9" fmla="*/ 241 h 301"/>
              <a:gd name="T10" fmla="*/ 67 w 226"/>
              <a:gd name="T11" fmla="*/ 245 h 301"/>
              <a:gd name="T12" fmla="*/ 0 w 226"/>
              <a:gd name="T13" fmla="*/ 298 h 301"/>
              <a:gd name="T14" fmla="*/ 0 w 226"/>
              <a:gd name="T15" fmla="*/ 98 h 301"/>
              <a:gd name="T16" fmla="*/ 15 w 226"/>
              <a:gd name="T17" fmla="*/ 71 h 301"/>
              <a:gd name="T18" fmla="*/ 138 w 226"/>
              <a:gd name="T19" fmla="*/ 0 h 301"/>
              <a:gd name="T20" fmla="*/ 226 w 226"/>
              <a:gd name="T21" fmla="*/ 32 h 301"/>
              <a:gd name="T22" fmla="*/ 213 w 226"/>
              <a:gd name="T23" fmla="*/ 124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6" h="301">
                <a:moveTo>
                  <a:pt x="213" y="124"/>
                </a:moveTo>
                <a:lnTo>
                  <a:pt x="144" y="163"/>
                </a:lnTo>
                <a:lnTo>
                  <a:pt x="144" y="301"/>
                </a:lnTo>
                <a:lnTo>
                  <a:pt x="77" y="245"/>
                </a:lnTo>
                <a:lnTo>
                  <a:pt x="72" y="241"/>
                </a:lnTo>
                <a:lnTo>
                  <a:pt x="67" y="245"/>
                </a:lnTo>
                <a:lnTo>
                  <a:pt x="0" y="298"/>
                </a:lnTo>
                <a:lnTo>
                  <a:pt x="0" y="98"/>
                </a:lnTo>
                <a:cubicBezTo>
                  <a:pt x="0" y="86"/>
                  <a:pt x="5" y="77"/>
                  <a:pt x="15" y="71"/>
                </a:cubicBezTo>
                <a:lnTo>
                  <a:pt x="138" y="0"/>
                </a:lnTo>
                <a:lnTo>
                  <a:pt x="226" y="32"/>
                </a:lnTo>
                <a:lnTo>
                  <a:pt x="213" y="124"/>
                </a:lnTo>
              </a:path>
            </a:pathLst>
          </a:custGeom>
          <a:solidFill>
            <a:srgbClr val="D9126B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9" name="Freeform 60">
            <a:extLst>
              <a:ext uri="{FF2B5EF4-FFF2-40B4-BE49-F238E27FC236}">
                <a16:creationId xmlns="" xmlns:a16="http://schemas.microsoft.com/office/drawing/2014/main" id="{4ECA8481-F4C0-4BD2-918C-EF8FDBD26D7F}"/>
              </a:ext>
            </a:extLst>
          </p:cNvPr>
          <p:cNvSpPr>
            <a:spLocks/>
          </p:cNvSpPr>
          <p:nvPr/>
        </p:nvSpPr>
        <p:spPr bwMode="auto">
          <a:xfrm>
            <a:off x="4852734" y="965042"/>
            <a:ext cx="2254049" cy="1506069"/>
          </a:xfrm>
          <a:custGeom>
            <a:avLst/>
            <a:gdLst>
              <a:gd name="T0" fmla="*/ 206 w 346"/>
              <a:gd name="T1" fmla="*/ 6 h 231"/>
              <a:gd name="T2" fmla="*/ 330 w 346"/>
              <a:gd name="T3" fmla="*/ 78 h 231"/>
              <a:gd name="T4" fmla="*/ 346 w 346"/>
              <a:gd name="T5" fmla="*/ 170 h 231"/>
              <a:gd name="T6" fmla="*/ 260 w 346"/>
              <a:gd name="T7" fmla="*/ 204 h 231"/>
              <a:gd name="T8" fmla="*/ 191 w 346"/>
              <a:gd name="T9" fmla="*/ 164 h 231"/>
              <a:gd name="T10" fmla="*/ 74 w 346"/>
              <a:gd name="T11" fmla="*/ 231 h 231"/>
              <a:gd name="T12" fmla="*/ 87 w 346"/>
              <a:gd name="T13" fmla="*/ 146 h 231"/>
              <a:gd name="T14" fmla="*/ 88 w 346"/>
              <a:gd name="T15" fmla="*/ 139 h 231"/>
              <a:gd name="T16" fmla="*/ 82 w 346"/>
              <a:gd name="T17" fmla="*/ 137 h 231"/>
              <a:gd name="T18" fmla="*/ 0 w 346"/>
              <a:gd name="T19" fmla="*/ 107 h 231"/>
              <a:gd name="T20" fmla="*/ 18 w 346"/>
              <a:gd name="T21" fmla="*/ 97 h 231"/>
              <a:gd name="T22" fmla="*/ 176 w 346"/>
              <a:gd name="T23" fmla="*/ 6 h 231"/>
              <a:gd name="T24" fmla="*/ 206 w 346"/>
              <a:gd name="T25" fmla="*/ 6 h 231"/>
              <a:gd name="T26" fmla="*/ 206 w 346"/>
              <a:gd name="T27" fmla="*/ 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6" h="231">
                <a:moveTo>
                  <a:pt x="206" y="6"/>
                </a:moveTo>
                <a:lnTo>
                  <a:pt x="330" y="78"/>
                </a:lnTo>
                <a:lnTo>
                  <a:pt x="346" y="170"/>
                </a:lnTo>
                <a:lnTo>
                  <a:pt x="260" y="204"/>
                </a:lnTo>
                <a:lnTo>
                  <a:pt x="191" y="164"/>
                </a:lnTo>
                <a:lnTo>
                  <a:pt x="74" y="231"/>
                </a:lnTo>
                <a:lnTo>
                  <a:pt x="87" y="146"/>
                </a:lnTo>
                <a:lnTo>
                  <a:pt x="88" y="139"/>
                </a:lnTo>
                <a:lnTo>
                  <a:pt x="82" y="137"/>
                </a:lnTo>
                <a:lnTo>
                  <a:pt x="0" y="107"/>
                </a:lnTo>
                <a:lnTo>
                  <a:pt x="18" y="97"/>
                </a:lnTo>
                <a:lnTo>
                  <a:pt x="176" y="6"/>
                </a:lnTo>
                <a:cubicBezTo>
                  <a:pt x="185" y="0"/>
                  <a:pt x="196" y="0"/>
                  <a:pt x="206" y="6"/>
                </a:cubicBezTo>
                <a:lnTo>
                  <a:pt x="206" y="6"/>
                </a:lnTo>
              </a:path>
            </a:pathLst>
          </a:custGeom>
          <a:solidFill>
            <a:srgbClr val="013D4D"/>
          </a:solidFill>
          <a:ln>
            <a:noFill/>
          </a:ln>
          <a:effectLst>
            <a:innerShdw dist="635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0" name="Rectangle 53">
            <a:extLst>
              <a:ext uri="{FF2B5EF4-FFF2-40B4-BE49-F238E27FC236}">
                <a16:creationId xmlns="" xmlns:a16="http://schemas.microsoft.com/office/drawing/2014/main" id="{BE340BE6-B180-469C-95A2-0364D8EC0B05}"/>
              </a:ext>
            </a:extLst>
          </p:cNvPr>
          <p:cNvSpPr/>
          <p:nvPr/>
        </p:nvSpPr>
        <p:spPr>
          <a:xfrm>
            <a:off x="5713679" y="1148022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01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Rectangle 57">
            <a:extLst>
              <a:ext uri="{FF2B5EF4-FFF2-40B4-BE49-F238E27FC236}">
                <a16:creationId xmlns="" xmlns:a16="http://schemas.microsoft.com/office/drawing/2014/main" id="{1B2B0A46-9A2A-455D-936B-E97A94202690}"/>
              </a:ext>
            </a:extLst>
          </p:cNvPr>
          <p:cNvSpPr/>
          <p:nvPr/>
        </p:nvSpPr>
        <p:spPr>
          <a:xfrm>
            <a:off x="7458228" y="2197683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02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Rectangle 58">
            <a:extLst>
              <a:ext uri="{FF2B5EF4-FFF2-40B4-BE49-F238E27FC236}">
                <a16:creationId xmlns="" xmlns:a16="http://schemas.microsoft.com/office/drawing/2014/main" id="{2875A09F-A147-43F0-9B56-976A2FB2463C}"/>
              </a:ext>
            </a:extLst>
          </p:cNvPr>
          <p:cNvSpPr/>
          <p:nvPr/>
        </p:nvSpPr>
        <p:spPr>
          <a:xfrm>
            <a:off x="7463050" y="4133011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03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Rectangle 59">
            <a:extLst>
              <a:ext uri="{FF2B5EF4-FFF2-40B4-BE49-F238E27FC236}">
                <a16:creationId xmlns="" xmlns:a16="http://schemas.microsoft.com/office/drawing/2014/main" id="{90290B02-D754-41CA-9239-92A52C811B22}"/>
              </a:ext>
            </a:extLst>
          </p:cNvPr>
          <p:cNvSpPr/>
          <p:nvPr/>
        </p:nvSpPr>
        <p:spPr>
          <a:xfrm>
            <a:off x="5685597" y="5138497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04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Rectangle 60">
            <a:extLst>
              <a:ext uri="{FF2B5EF4-FFF2-40B4-BE49-F238E27FC236}">
                <a16:creationId xmlns="" xmlns:a16="http://schemas.microsoft.com/office/drawing/2014/main" id="{DE41071F-C41F-4614-8D5F-05EC90628603}"/>
              </a:ext>
            </a:extLst>
          </p:cNvPr>
          <p:cNvSpPr/>
          <p:nvPr/>
        </p:nvSpPr>
        <p:spPr>
          <a:xfrm>
            <a:off x="3881171" y="4133011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05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Rectangle 65">
            <a:extLst>
              <a:ext uri="{FF2B5EF4-FFF2-40B4-BE49-F238E27FC236}">
                <a16:creationId xmlns="" xmlns:a16="http://schemas.microsoft.com/office/drawing/2014/main" id="{8D3207E4-1AD9-4983-97AE-994E2496894E}"/>
              </a:ext>
            </a:extLst>
          </p:cNvPr>
          <p:cNvSpPr/>
          <p:nvPr/>
        </p:nvSpPr>
        <p:spPr>
          <a:xfrm>
            <a:off x="3875880" y="2197683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06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6" name="Group 66">
            <a:extLst>
              <a:ext uri="{FF2B5EF4-FFF2-40B4-BE49-F238E27FC236}">
                <a16:creationId xmlns="" xmlns:a16="http://schemas.microsoft.com/office/drawing/2014/main" id="{C0EDBA71-1869-444C-A636-8D52F553BF2D}"/>
              </a:ext>
            </a:extLst>
          </p:cNvPr>
          <p:cNvGrpSpPr/>
          <p:nvPr/>
        </p:nvGrpSpPr>
        <p:grpSpPr>
          <a:xfrm>
            <a:off x="332936" y="1139795"/>
            <a:ext cx="2937088" cy="1474818"/>
            <a:chOff x="332936" y="2566211"/>
            <a:chExt cx="2937088" cy="1474818"/>
          </a:xfrm>
        </p:grpSpPr>
        <p:sp>
          <p:nvSpPr>
            <p:cNvPr id="87" name="TextBox 67">
              <a:extLst>
                <a:ext uri="{FF2B5EF4-FFF2-40B4-BE49-F238E27FC236}">
                  <a16:creationId xmlns="" xmlns:a16="http://schemas.microsoft.com/office/drawing/2014/main" id="{BF1BEC6B-09EE-4EAE-ACDC-CE641109EB21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800" b="1" cap="all" dirty="0">
                  <a:solidFill>
                    <a:srgbClr val="D9126B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88" name="TextBox 68">
              <a:extLst>
                <a:ext uri="{FF2B5EF4-FFF2-40B4-BE49-F238E27FC236}">
                  <a16:creationId xmlns="" xmlns:a16="http://schemas.microsoft.com/office/drawing/2014/main" id="{D47C214B-C89F-42B9-BB68-468A42FD2297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amet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nibh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est. A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maecenas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quam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magna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nec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quis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lorem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nunc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viverra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sodales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mauris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,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cras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pharetra </a:t>
              </a:r>
              <a:r>
                <a:rPr lang="en-US" sz="14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proin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</a:p>
          </p:txBody>
        </p:sp>
      </p:grpSp>
      <p:pic>
        <p:nvPicPr>
          <p:cNvPr id="89" name="Graphic 4" descr="Users">
            <a:extLst>
              <a:ext uri="{FF2B5EF4-FFF2-40B4-BE49-F238E27FC236}">
                <a16:creationId xmlns="" xmlns:a16="http://schemas.microsoft.com/office/drawing/2014/main" id="{D9C11888-5295-4DEF-8523-4F3737694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1502" y="2748695"/>
            <a:ext cx="481003" cy="481003"/>
          </a:xfrm>
          <a:prstGeom prst="rect">
            <a:avLst/>
          </a:prstGeom>
        </p:spPr>
      </p:pic>
      <p:pic>
        <p:nvPicPr>
          <p:cNvPr id="90" name="Graphic 7" descr="Lightbulb">
            <a:extLst>
              <a:ext uri="{FF2B5EF4-FFF2-40B4-BE49-F238E27FC236}">
                <a16:creationId xmlns="" xmlns:a16="http://schemas.microsoft.com/office/drawing/2014/main" id="{941061FF-BE1B-4626-AB23-A10BC4DAD3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1997" y="3801495"/>
            <a:ext cx="481003" cy="481003"/>
          </a:xfrm>
          <a:prstGeom prst="rect">
            <a:avLst/>
          </a:prstGeom>
        </p:spPr>
      </p:pic>
      <p:pic>
        <p:nvPicPr>
          <p:cNvPr id="91" name="Graphic 10" descr="Hourglass">
            <a:extLst>
              <a:ext uri="{FF2B5EF4-FFF2-40B4-BE49-F238E27FC236}">
                <a16:creationId xmlns="" xmlns:a16="http://schemas.microsoft.com/office/drawing/2014/main" id="{E44C566F-6290-4974-8719-D1A9E82BE6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9263" y="4363555"/>
            <a:ext cx="481003" cy="481003"/>
          </a:xfrm>
          <a:prstGeom prst="rect">
            <a:avLst/>
          </a:prstGeom>
        </p:spPr>
      </p:pic>
      <p:pic>
        <p:nvPicPr>
          <p:cNvPr id="92" name="Graphic 13" descr="Box trolley">
            <a:extLst>
              <a:ext uri="{FF2B5EF4-FFF2-40B4-BE49-F238E27FC236}">
                <a16:creationId xmlns="" xmlns:a16="http://schemas.microsoft.com/office/drawing/2014/main" id="{4DF1E6E9-E9A8-4F1F-BB17-F01ADC0C1F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2734" y="3856057"/>
            <a:ext cx="481003" cy="481003"/>
          </a:xfrm>
          <a:prstGeom prst="rect">
            <a:avLst/>
          </a:prstGeom>
        </p:spPr>
      </p:pic>
      <p:pic>
        <p:nvPicPr>
          <p:cNvPr id="93" name="Graphic 17" descr="Medal">
            <a:extLst>
              <a:ext uri="{FF2B5EF4-FFF2-40B4-BE49-F238E27FC236}">
                <a16:creationId xmlns="" xmlns:a16="http://schemas.microsoft.com/office/drawing/2014/main" id="{281245F7-F5AE-46BA-BB55-9375EA2897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4715" y="2877679"/>
            <a:ext cx="481003" cy="481003"/>
          </a:xfrm>
          <a:prstGeom prst="rect">
            <a:avLst/>
          </a:prstGeom>
        </p:spPr>
      </p:pic>
      <p:pic>
        <p:nvPicPr>
          <p:cNvPr id="94" name="Graphic 19" descr="Fire">
            <a:extLst>
              <a:ext uri="{FF2B5EF4-FFF2-40B4-BE49-F238E27FC236}">
                <a16:creationId xmlns="" xmlns:a16="http://schemas.microsoft.com/office/drawing/2014/main" id="{A286E9E3-5AA0-4F7E-AB3E-F351E4208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81059" y="2305610"/>
            <a:ext cx="481003" cy="4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>
            <a:extLst>
              <a:ext uri="{FF2B5EF4-FFF2-40B4-BE49-F238E27FC236}">
                <a16:creationId xmlns="" xmlns:a16="http://schemas.microsoft.com/office/drawing/2014/main" id="{F6CF3C29-EFAF-4333-99AE-36BE03FAA20C}"/>
              </a:ext>
            </a:extLst>
          </p:cNvPr>
          <p:cNvSpPr/>
          <p:nvPr/>
        </p:nvSpPr>
        <p:spPr>
          <a:xfrm>
            <a:off x="1451644" y="4827152"/>
            <a:ext cx="2564807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="" xmlns:a16="http://schemas.microsoft.com/office/drawing/2014/main" id="{6BF7E052-6556-47E1-924B-A9C926A66F13}"/>
              </a:ext>
            </a:extLst>
          </p:cNvPr>
          <p:cNvSpPr/>
          <p:nvPr/>
        </p:nvSpPr>
        <p:spPr>
          <a:xfrm>
            <a:off x="4813595" y="4827152"/>
            <a:ext cx="2564807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="" xmlns:a16="http://schemas.microsoft.com/office/drawing/2014/main" id="{DA9BCB6B-598F-4BCC-B585-3B21582EEFFD}"/>
              </a:ext>
            </a:extLst>
          </p:cNvPr>
          <p:cNvSpPr/>
          <p:nvPr/>
        </p:nvSpPr>
        <p:spPr>
          <a:xfrm>
            <a:off x="8577372" y="4827152"/>
            <a:ext cx="2564807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7B939FE4-AD6E-42CC-9B37-99997F758D49}"/>
              </a:ext>
            </a:extLst>
          </p:cNvPr>
          <p:cNvGrpSpPr/>
          <p:nvPr/>
        </p:nvGrpSpPr>
        <p:grpSpPr>
          <a:xfrm>
            <a:off x="8577372" y="1784169"/>
            <a:ext cx="2406187" cy="2406187"/>
            <a:chOff x="8656683" y="1674966"/>
            <a:chExt cx="2406187" cy="2406187"/>
          </a:xfrm>
        </p:grpSpPr>
        <p:grpSp>
          <p:nvGrpSpPr>
            <p:cNvPr id="44" name="Group 5">
              <a:extLst>
                <a:ext uri="{FF2B5EF4-FFF2-40B4-BE49-F238E27FC236}">
                  <a16:creationId xmlns="" xmlns:a16="http://schemas.microsoft.com/office/drawing/2014/main" id="{F0A35660-F42D-4D15-80C9-6E0731871411}"/>
                </a:ext>
              </a:extLst>
            </p:cNvPr>
            <p:cNvGrpSpPr/>
            <p:nvPr/>
          </p:nvGrpSpPr>
          <p:grpSpPr>
            <a:xfrm>
              <a:off x="8656683" y="1674966"/>
              <a:ext cx="2406187" cy="2406187"/>
              <a:chOff x="8218269" y="2225906"/>
              <a:chExt cx="2406187" cy="2406187"/>
            </a:xfrm>
          </p:grpSpPr>
          <p:sp>
            <p:nvSpPr>
              <p:cNvPr id="48" name="Oval 9">
                <a:extLst>
                  <a:ext uri="{FF2B5EF4-FFF2-40B4-BE49-F238E27FC236}">
                    <a16:creationId xmlns="" xmlns:a16="http://schemas.microsoft.com/office/drawing/2014/main" id="{83A05C35-AE0F-4A91-8DC6-C47EEBF6961C}"/>
                  </a:ext>
                </a:extLst>
              </p:cNvPr>
              <p:cNvSpPr/>
              <p:nvPr/>
            </p:nvSpPr>
            <p:spPr>
              <a:xfrm>
                <a:off x="8218269" y="2225906"/>
                <a:ext cx="2406187" cy="2406187"/>
              </a:xfrm>
              <a:prstGeom prst="ellipse">
                <a:avLst/>
              </a:prstGeom>
              <a:solidFill>
                <a:srgbClr val="EDC940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74240"/>
                  </a:solidFill>
                </a:endParaRPr>
              </a:p>
            </p:txBody>
          </p:sp>
          <p:sp>
            <p:nvSpPr>
              <p:cNvPr id="49" name="Oval 10">
                <a:extLst>
                  <a:ext uri="{FF2B5EF4-FFF2-40B4-BE49-F238E27FC236}">
                    <a16:creationId xmlns="" xmlns:a16="http://schemas.microsoft.com/office/drawing/2014/main" id="{B19834CC-22DF-41A8-8F42-E10490A4FE6C}"/>
                  </a:ext>
                </a:extLst>
              </p:cNvPr>
              <p:cNvSpPr/>
              <p:nvPr/>
            </p:nvSpPr>
            <p:spPr>
              <a:xfrm>
                <a:off x="8429082" y="2436719"/>
                <a:ext cx="1984562" cy="1984562"/>
              </a:xfrm>
              <a:prstGeom prst="ellipse">
                <a:avLst/>
              </a:prstGeom>
              <a:solidFill>
                <a:srgbClr val="EDC940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74240"/>
                  </a:solidFill>
                </a:endParaRPr>
              </a:p>
            </p:txBody>
          </p:sp>
        </p:grpSp>
        <p:grpSp>
          <p:nvGrpSpPr>
            <p:cNvPr id="45" name="Group 6">
              <a:extLst>
                <a:ext uri="{FF2B5EF4-FFF2-40B4-BE49-F238E27FC236}">
                  <a16:creationId xmlns="" xmlns:a16="http://schemas.microsoft.com/office/drawing/2014/main" id="{2707E708-C53E-4F44-9571-E102796A7DD6}"/>
                </a:ext>
              </a:extLst>
            </p:cNvPr>
            <p:cNvGrpSpPr/>
            <p:nvPr/>
          </p:nvGrpSpPr>
          <p:grpSpPr>
            <a:xfrm>
              <a:off x="9554477" y="2567403"/>
              <a:ext cx="746126" cy="604837"/>
              <a:chOff x="6456412" y="1658115"/>
              <a:chExt cx="746126" cy="604837"/>
            </a:xfrm>
            <a:solidFill>
              <a:srgbClr val="F8F8F8"/>
            </a:solidFill>
          </p:grpSpPr>
          <p:sp>
            <p:nvSpPr>
              <p:cNvPr id="46" name="Freeform 13">
                <a:extLst>
                  <a:ext uri="{FF2B5EF4-FFF2-40B4-BE49-F238E27FC236}">
                    <a16:creationId xmlns="" xmlns:a16="http://schemas.microsoft.com/office/drawing/2014/main" id="{6AA7A87F-7D65-4ACA-9C09-0BD884BA7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6412" y="1658115"/>
                <a:ext cx="465138" cy="604837"/>
              </a:xfrm>
              <a:custGeom>
                <a:avLst/>
                <a:gdLst>
                  <a:gd name="T0" fmla="*/ 1917 w 1917"/>
                  <a:gd name="T1" fmla="*/ 1262 h 2496"/>
                  <a:gd name="T2" fmla="*/ 1661 w 1917"/>
                  <a:gd name="T3" fmla="*/ 1390 h 2496"/>
                  <a:gd name="T4" fmla="*/ 1595 w 1917"/>
                  <a:gd name="T5" fmla="*/ 1560 h 2496"/>
                  <a:gd name="T6" fmla="*/ 1469 w 1917"/>
                  <a:gd name="T7" fmla="*/ 1710 h 2496"/>
                  <a:gd name="T8" fmla="*/ 1154 w 1917"/>
                  <a:gd name="T9" fmla="*/ 1639 h 2496"/>
                  <a:gd name="T10" fmla="*/ 1250 w 1917"/>
                  <a:gd name="T11" fmla="*/ 2161 h 2496"/>
                  <a:gd name="T12" fmla="*/ 1310 w 1917"/>
                  <a:gd name="T13" fmla="*/ 2496 h 2496"/>
                  <a:gd name="T14" fmla="*/ 1086 w 1917"/>
                  <a:gd name="T15" fmla="*/ 2366 h 2496"/>
                  <a:gd name="T16" fmla="*/ 696 w 1917"/>
                  <a:gd name="T17" fmla="*/ 2137 h 2496"/>
                  <a:gd name="T18" fmla="*/ 375 w 1917"/>
                  <a:gd name="T19" fmla="*/ 1950 h 2496"/>
                  <a:gd name="T20" fmla="*/ 453 w 1917"/>
                  <a:gd name="T21" fmla="*/ 1560 h 2496"/>
                  <a:gd name="T22" fmla="*/ 62 w 1917"/>
                  <a:gd name="T23" fmla="*/ 936 h 2496"/>
                  <a:gd name="T24" fmla="*/ 921 w 1917"/>
                  <a:gd name="T25" fmla="*/ 0 h 2496"/>
                  <a:gd name="T26" fmla="*/ 1195 w 1917"/>
                  <a:gd name="T27" fmla="*/ 22 h 2496"/>
                  <a:gd name="T28" fmla="*/ 1522 w 1917"/>
                  <a:gd name="T29" fmla="*/ 147 h 2496"/>
                  <a:gd name="T30" fmla="*/ 1664 w 1917"/>
                  <a:gd name="T31" fmla="*/ 296 h 2496"/>
                  <a:gd name="T32" fmla="*/ 1730 w 1917"/>
                  <a:gd name="T33" fmla="*/ 471 h 2496"/>
                  <a:gd name="T34" fmla="*/ 1701 w 1917"/>
                  <a:gd name="T35" fmla="*/ 858 h 2496"/>
                  <a:gd name="T36" fmla="*/ 1917 w 1917"/>
                  <a:gd name="T37" fmla="*/ 1262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17" h="2496">
                    <a:moveTo>
                      <a:pt x="1917" y="1262"/>
                    </a:moveTo>
                    <a:cubicBezTo>
                      <a:pt x="1661" y="1390"/>
                      <a:pt x="1661" y="1390"/>
                      <a:pt x="1661" y="1390"/>
                    </a:cubicBezTo>
                    <a:cubicBezTo>
                      <a:pt x="1661" y="1390"/>
                      <a:pt x="1636" y="1476"/>
                      <a:pt x="1595" y="1560"/>
                    </a:cubicBezTo>
                    <a:cubicBezTo>
                      <a:pt x="1562" y="1626"/>
                      <a:pt x="1518" y="1691"/>
                      <a:pt x="1469" y="1710"/>
                    </a:cubicBezTo>
                    <a:cubicBezTo>
                      <a:pt x="1365" y="1750"/>
                      <a:pt x="1154" y="1639"/>
                      <a:pt x="1154" y="1639"/>
                    </a:cubicBezTo>
                    <a:cubicBezTo>
                      <a:pt x="1250" y="2161"/>
                      <a:pt x="1250" y="2161"/>
                      <a:pt x="1250" y="2161"/>
                    </a:cubicBezTo>
                    <a:cubicBezTo>
                      <a:pt x="1310" y="2496"/>
                      <a:pt x="1310" y="2496"/>
                      <a:pt x="1310" y="2496"/>
                    </a:cubicBezTo>
                    <a:cubicBezTo>
                      <a:pt x="1086" y="2366"/>
                      <a:pt x="1086" y="2366"/>
                      <a:pt x="1086" y="2366"/>
                    </a:cubicBezTo>
                    <a:cubicBezTo>
                      <a:pt x="696" y="2137"/>
                      <a:pt x="696" y="2137"/>
                      <a:pt x="696" y="2137"/>
                    </a:cubicBezTo>
                    <a:cubicBezTo>
                      <a:pt x="375" y="1950"/>
                      <a:pt x="375" y="1950"/>
                      <a:pt x="375" y="1950"/>
                    </a:cubicBezTo>
                    <a:cubicBezTo>
                      <a:pt x="453" y="1560"/>
                      <a:pt x="453" y="1560"/>
                      <a:pt x="453" y="1560"/>
                    </a:cubicBezTo>
                    <a:cubicBezTo>
                      <a:pt x="453" y="1560"/>
                      <a:pt x="181" y="1572"/>
                      <a:pt x="62" y="936"/>
                    </a:cubicBezTo>
                    <a:cubicBezTo>
                      <a:pt x="41" y="819"/>
                      <a:pt x="0" y="0"/>
                      <a:pt x="921" y="0"/>
                    </a:cubicBezTo>
                    <a:cubicBezTo>
                      <a:pt x="1024" y="0"/>
                      <a:pt x="1115" y="8"/>
                      <a:pt x="1195" y="22"/>
                    </a:cubicBezTo>
                    <a:cubicBezTo>
                      <a:pt x="1336" y="47"/>
                      <a:pt x="1442" y="91"/>
                      <a:pt x="1522" y="147"/>
                    </a:cubicBezTo>
                    <a:cubicBezTo>
                      <a:pt x="1584" y="191"/>
                      <a:pt x="1630" y="242"/>
                      <a:pt x="1664" y="296"/>
                    </a:cubicBezTo>
                    <a:cubicBezTo>
                      <a:pt x="1698" y="353"/>
                      <a:pt x="1719" y="413"/>
                      <a:pt x="1730" y="471"/>
                    </a:cubicBezTo>
                    <a:cubicBezTo>
                      <a:pt x="1769" y="671"/>
                      <a:pt x="1701" y="858"/>
                      <a:pt x="1701" y="858"/>
                    </a:cubicBezTo>
                    <a:lnTo>
                      <a:pt x="1917" y="1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174240"/>
                  </a:solidFill>
                </a:endParaRPr>
              </a:p>
            </p:txBody>
          </p:sp>
          <p:sp>
            <p:nvSpPr>
              <p:cNvPr id="47" name="Freeform 14">
                <a:extLst>
                  <a:ext uri="{FF2B5EF4-FFF2-40B4-BE49-F238E27FC236}">
                    <a16:creationId xmlns="" xmlns:a16="http://schemas.microsoft.com/office/drawing/2014/main" id="{D5874685-B600-4058-BE19-85BC99F4B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1225" y="1658115"/>
                <a:ext cx="341313" cy="604837"/>
              </a:xfrm>
              <a:custGeom>
                <a:avLst/>
                <a:gdLst>
                  <a:gd name="T0" fmla="*/ 1403 w 1403"/>
                  <a:gd name="T1" fmla="*/ 1262 h 2496"/>
                  <a:gd name="T2" fmla="*/ 1147 w 1403"/>
                  <a:gd name="T3" fmla="*/ 1390 h 2496"/>
                  <a:gd name="T4" fmla="*/ 955 w 1403"/>
                  <a:gd name="T5" fmla="*/ 1710 h 2496"/>
                  <a:gd name="T6" fmla="*/ 640 w 1403"/>
                  <a:gd name="T7" fmla="*/ 1639 h 2496"/>
                  <a:gd name="T8" fmla="*/ 796 w 1403"/>
                  <a:gd name="T9" fmla="*/ 2496 h 2496"/>
                  <a:gd name="T10" fmla="*/ 572 w 1403"/>
                  <a:gd name="T11" fmla="*/ 2366 h 2496"/>
                  <a:gd name="T12" fmla="*/ 182 w 1403"/>
                  <a:gd name="T13" fmla="*/ 2137 h 2496"/>
                  <a:gd name="T14" fmla="*/ 80 w 1403"/>
                  <a:gd name="T15" fmla="*/ 2078 h 2496"/>
                  <a:gd name="T16" fmla="*/ 0 w 1403"/>
                  <a:gd name="T17" fmla="*/ 1639 h 2496"/>
                  <a:gd name="T18" fmla="*/ 315 w 1403"/>
                  <a:gd name="T19" fmla="*/ 1710 h 2496"/>
                  <a:gd name="T20" fmla="*/ 507 w 1403"/>
                  <a:gd name="T21" fmla="*/ 1390 h 2496"/>
                  <a:gd name="T22" fmla="*/ 763 w 1403"/>
                  <a:gd name="T23" fmla="*/ 1262 h 2496"/>
                  <a:gd name="T24" fmla="*/ 547 w 1403"/>
                  <a:gd name="T25" fmla="*/ 858 h 2496"/>
                  <a:gd name="T26" fmla="*/ 576 w 1403"/>
                  <a:gd name="T27" fmla="*/ 471 h 2496"/>
                  <a:gd name="T28" fmla="*/ 510 w 1403"/>
                  <a:gd name="T29" fmla="*/ 296 h 2496"/>
                  <a:gd name="T30" fmla="*/ 106 w 1403"/>
                  <a:gd name="T31" fmla="*/ 35 h 2496"/>
                  <a:gd name="T32" fmla="*/ 407 w 1403"/>
                  <a:gd name="T33" fmla="*/ 0 h 2496"/>
                  <a:gd name="T34" fmla="*/ 1150 w 1403"/>
                  <a:gd name="T35" fmla="*/ 296 h 2496"/>
                  <a:gd name="T36" fmla="*/ 1216 w 1403"/>
                  <a:gd name="T37" fmla="*/ 471 h 2496"/>
                  <a:gd name="T38" fmla="*/ 1187 w 1403"/>
                  <a:gd name="T39" fmla="*/ 858 h 2496"/>
                  <a:gd name="T40" fmla="*/ 1403 w 1403"/>
                  <a:gd name="T41" fmla="*/ 1262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3" h="2496">
                    <a:moveTo>
                      <a:pt x="1403" y="1262"/>
                    </a:moveTo>
                    <a:cubicBezTo>
                      <a:pt x="1147" y="1390"/>
                      <a:pt x="1147" y="1390"/>
                      <a:pt x="1147" y="1390"/>
                    </a:cubicBezTo>
                    <a:cubicBezTo>
                      <a:pt x="1147" y="1390"/>
                      <a:pt x="1066" y="1667"/>
                      <a:pt x="955" y="1710"/>
                    </a:cubicBezTo>
                    <a:cubicBezTo>
                      <a:pt x="851" y="1750"/>
                      <a:pt x="640" y="1639"/>
                      <a:pt x="640" y="1639"/>
                    </a:cubicBezTo>
                    <a:cubicBezTo>
                      <a:pt x="796" y="2496"/>
                      <a:pt x="796" y="2496"/>
                      <a:pt x="796" y="2496"/>
                    </a:cubicBezTo>
                    <a:cubicBezTo>
                      <a:pt x="572" y="2366"/>
                      <a:pt x="572" y="2366"/>
                      <a:pt x="572" y="2366"/>
                    </a:cubicBezTo>
                    <a:cubicBezTo>
                      <a:pt x="182" y="2137"/>
                      <a:pt x="182" y="2137"/>
                      <a:pt x="182" y="2137"/>
                    </a:cubicBezTo>
                    <a:cubicBezTo>
                      <a:pt x="80" y="2078"/>
                      <a:pt x="80" y="2078"/>
                      <a:pt x="80" y="2078"/>
                    </a:cubicBezTo>
                    <a:cubicBezTo>
                      <a:pt x="0" y="1639"/>
                      <a:pt x="0" y="1639"/>
                      <a:pt x="0" y="1639"/>
                    </a:cubicBezTo>
                    <a:cubicBezTo>
                      <a:pt x="0" y="1639"/>
                      <a:pt x="211" y="1750"/>
                      <a:pt x="315" y="1710"/>
                    </a:cubicBezTo>
                    <a:cubicBezTo>
                      <a:pt x="426" y="1667"/>
                      <a:pt x="507" y="1390"/>
                      <a:pt x="507" y="1390"/>
                    </a:cubicBezTo>
                    <a:cubicBezTo>
                      <a:pt x="763" y="1262"/>
                      <a:pt x="763" y="1262"/>
                      <a:pt x="763" y="1262"/>
                    </a:cubicBezTo>
                    <a:cubicBezTo>
                      <a:pt x="547" y="858"/>
                      <a:pt x="547" y="858"/>
                      <a:pt x="547" y="858"/>
                    </a:cubicBezTo>
                    <a:cubicBezTo>
                      <a:pt x="547" y="858"/>
                      <a:pt x="615" y="671"/>
                      <a:pt x="576" y="471"/>
                    </a:cubicBezTo>
                    <a:cubicBezTo>
                      <a:pt x="565" y="413"/>
                      <a:pt x="544" y="353"/>
                      <a:pt x="510" y="296"/>
                    </a:cubicBezTo>
                    <a:cubicBezTo>
                      <a:pt x="441" y="184"/>
                      <a:pt x="318" y="85"/>
                      <a:pt x="106" y="35"/>
                    </a:cubicBezTo>
                    <a:cubicBezTo>
                      <a:pt x="192" y="13"/>
                      <a:pt x="292" y="0"/>
                      <a:pt x="407" y="0"/>
                    </a:cubicBezTo>
                    <a:cubicBezTo>
                      <a:pt x="838" y="0"/>
                      <a:pt x="1050" y="135"/>
                      <a:pt x="1150" y="296"/>
                    </a:cubicBezTo>
                    <a:cubicBezTo>
                      <a:pt x="1184" y="353"/>
                      <a:pt x="1205" y="413"/>
                      <a:pt x="1216" y="471"/>
                    </a:cubicBezTo>
                    <a:cubicBezTo>
                      <a:pt x="1255" y="671"/>
                      <a:pt x="1187" y="858"/>
                      <a:pt x="1187" y="858"/>
                    </a:cubicBezTo>
                    <a:lnTo>
                      <a:pt x="1403" y="1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74240"/>
                  </a:solidFill>
                </a:endParaRPr>
              </a:p>
            </p:txBody>
          </p:sp>
        </p:grpSp>
      </p:grpSp>
      <p:grpSp>
        <p:nvGrpSpPr>
          <p:cNvPr id="50" name="Group 11">
            <a:extLst>
              <a:ext uri="{FF2B5EF4-FFF2-40B4-BE49-F238E27FC236}">
                <a16:creationId xmlns="" xmlns:a16="http://schemas.microsoft.com/office/drawing/2014/main" id="{BA96C5C9-CEC1-47A9-BED9-DB09A97B0178}"/>
              </a:ext>
            </a:extLst>
          </p:cNvPr>
          <p:cNvGrpSpPr/>
          <p:nvPr/>
        </p:nvGrpSpPr>
        <p:grpSpPr>
          <a:xfrm>
            <a:off x="1853467" y="2185992"/>
            <a:ext cx="1602540" cy="1602540"/>
            <a:chOff x="1932778" y="2478613"/>
            <a:chExt cx="1602540" cy="1602540"/>
          </a:xfrm>
        </p:grpSpPr>
        <p:grpSp>
          <p:nvGrpSpPr>
            <p:cNvPr id="51" name="Group 12">
              <a:extLst>
                <a:ext uri="{FF2B5EF4-FFF2-40B4-BE49-F238E27FC236}">
                  <a16:creationId xmlns="" xmlns:a16="http://schemas.microsoft.com/office/drawing/2014/main" id="{CE99FDA7-4B7A-4FEE-B4DA-661930608659}"/>
                </a:ext>
              </a:extLst>
            </p:cNvPr>
            <p:cNvGrpSpPr/>
            <p:nvPr/>
          </p:nvGrpSpPr>
          <p:grpSpPr>
            <a:xfrm>
              <a:off x="1932778" y="2478613"/>
              <a:ext cx="1602540" cy="1602540"/>
              <a:chOff x="1494364" y="3030156"/>
              <a:chExt cx="1602540" cy="1602540"/>
            </a:xfrm>
          </p:grpSpPr>
          <p:sp>
            <p:nvSpPr>
              <p:cNvPr id="53" name="Oval 14">
                <a:extLst>
                  <a:ext uri="{FF2B5EF4-FFF2-40B4-BE49-F238E27FC236}">
                    <a16:creationId xmlns="" xmlns:a16="http://schemas.microsoft.com/office/drawing/2014/main" id="{D7E9F6FF-7647-4BDB-B8CF-B345319EF5DE}"/>
                  </a:ext>
                </a:extLst>
              </p:cNvPr>
              <p:cNvSpPr/>
              <p:nvPr/>
            </p:nvSpPr>
            <p:spPr>
              <a:xfrm>
                <a:off x="1494364" y="3030156"/>
                <a:ext cx="1602540" cy="1602540"/>
              </a:xfrm>
              <a:prstGeom prst="ellipse">
                <a:avLst/>
              </a:prstGeom>
              <a:solidFill>
                <a:srgbClr val="337976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74240"/>
                  </a:solidFill>
                </a:endParaRPr>
              </a:p>
            </p:txBody>
          </p:sp>
          <p:sp>
            <p:nvSpPr>
              <p:cNvPr id="54" name="Oval 15">
                <a:extLst>
                  <a:ext uri="{FF2B5EF4-FFF2-40B4-BE49-F238E27FC236}">
                    <a16:creationId xmlns="" xmlns:a16="http://schemas.microsoft.com/office/drawing/2014/main" id="{99F844FA-70AC-4D00-8EAE-A4A89A94F064}"/>
                  </a:ext>
                </a:extLst>
              </p:cNvPr>
              <p:cNvSpPr/>
              <p:nvPr/>
            </p:nvSpPr>
            <p:spPr>
              <a:xfrm>
                <a:off x="1634767" y="3170559"/>
                <a:ext cx="1321734" cy="1321734"/>
              </a:xfrm>
              <a:prstGeom prst="ellipse">
                <a:avLst/>
              </a:prstGeom>
              <a:solidFill>
                <a:srgbClr val="337976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74240"/>
                  </a:solidFill>
                </a:endParaRPr>
              </a:p>
            </p:txBody>
          </p:sp>
        </p:grpSp>
        <p:sp>
          <p:nvSpPr>
            <p:cNvPr id="52" name="Freeform 9">
              <a:extLst>
                <a:ext uri="{FF2B5EF4-FFF2-40B4-BE49-F238E27FC236}">
                  <a16:creationId xmlns="" xmlns:a16="http://schemas.microsoft.com/office/drawing/2014/main" id="{76AADEC5-7149-4160-83ED-38A30B3A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962" y="2981629"/>
              <a:ext cx="546169" cy="596507"/>
            </a:xfrm>
            <a:custGeom>
              <a:avLst/>
              <a:gdLst>
                <a:gd name="T0" fmla="*/ 1664 w 1984"/>
                <a:gd name="T1" fmla="*/ 1536 h 2176"/>
                <a:gd name="T2" fmla="*/ 1474 w 1984"/>
                <a:gd name="T3" fmla="*/ 1600 h 2176"/>
                <a:gd name="T4" fmla="*/ 637 w 1984"/>
                <a:gd name="T5" fmla="*/ 1122 h 2176"/>
                <a:gd name="T6" fmla="*/ 640 w 1984"/>
                <a:gd name="T7" fmla="*/ 1088 h 2176"/>
                <a:gd name="T8" fmla="*/ 637 w 1984"/>
                <a:gd name="T9" fmla="*/ 1055 h 2176"/>
                <a:gd name="T10" fmla="*/ 1474 w 1984"/>
                <a:gd name="T11" fmla="*/ 576 h 2176"/>
                <a:gd name="T12" fmla="*/ 1664 w 1984"/>
                <a:gd name="T13" fmla="*/ 640 h 2176"/>
                <a:gd name="T14" fmla="*/ 1984 w 1984"/>
                <a:gd name="T15" fmla="*/ 320 h 2176"/>
                <a:gd name="T16" fmla="*/ 1664 w 1984"/>
                <a:gd name="T17" fmla="*/ 0 h 2176"/>
                <a:gd name="T18" fmla="*/ 1344 w 1984"/>
                <a:gd name="T19" fmla="*/ 320 h 2176"/>
                <a:gd name="T20" fmla="*/ 1347 w 1984"/>
                <a:gd name="T21" fmla="*/ 354 h 2176"/>
                <a:gd name="T22" fmla="*/ 510 w 1984"/>
                <a:gd name="T23" fmla="*/ 832 h 2176"/>
                <a:gd name="T24" fmla="*/ 320 w 1984"/>
                <a:gd name="T25" fmla="*/ 768 h 2176"/>
                <a:gd name="T26" fmla="*/ 0 w 1984"/>
                <a:gd name="T27" fmla="*/ 1088 h 2176"/>
                <a:gd name="T28" fmla="*/ 320 w 1984"/>
                <a:gd name="T29" fmla="*/ 1408 h 2176"/>
                <a:gd name="T30" fmla="*/ 510 w 1984"/>
                <a:gd name="T31" fmla="*/ 1344 h 2176"/>
                <a:gd name="T32" fmla="*/ 1347 w 1984"/>
                <a:gd name="T33" fmla="*/ 1822 h 2176"/>
                <a:gd name="T34" fmla="*/ 1344 w 1984"/>
                <a:gd name="T35" fmla="*/ 1856 h 2176"/>
                <a:gd name="T36" fmla="*/ 1664 w 1984"/>
                <a:gd name="T37" fmla="*/ 2176 h 2176"/>
                <a:gd name="T38" fmla="*/ 1984 w 1984"/>
                <a:gd name="T39" fmla="*/ 1856 h 2176"/>
                <a:gd name="T40" fmla="*/ 1664 w 1984"/>
                <a:gd name="T41" fmla="*/ 1536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84" h="2176">
                  <a:moveTo>
                    <a:pt x="1664" y="1536"/>
                  </a:moveTo>
                  <a:cubicBezTo>
                    <a:pt x="1592" y="1536"/>
                    <a:pt x="1527" y="1560"/>
                    <a:pt x="1474" y="1600"/>
                  </a:cubicBezTo>
                  <a:cubicBezTo>
                    <a:pt x="637" y="1122"/>
                    <a:pt x="637" y="1122"/>
                    <a:pt x="637" y="1122"/>
                  </a:cubicBezTo>
                  <a:cubicBezTo>
                    <a:pt x="638" y="1110"/>
                    <a:pt x="640" y="1099"/>
                    <a:pt x="640" y="1088"/>
                  </a:cubicBezTo>
                  <a:cubicBezTo>
                    <a:pt x="640" y="1077"/>
                    <a:pt x="638" y="1066"/>
                    <a:pt x="637" y="1055"/>
                  </a:cubicBezTo>
                  <a:cubicBezTo>
                    <a:pt x="1474" y="576"/>
                    <a:pt x="1474" y="576"/>
                    <a:pt x="1474" y="576"/>
                  </a:cubicBezTo>
                  <a:cubicBezTo>
                    <a:pt x="1527" y="616"/>
                    <a:pt x="1592" y="640"/>
                    <a:pt x="1664" y="640"/>
                  </a:cubicBezTo>
                  <a:cubicBezTo>
                    <a:pt x="1841" y="640"/>
                    <a:pt x="1984" y="497"/>
                    <a:pt x="1984" y="320"/>
                  </a:cubicBezTo>
                  <a:cubicBezTo>
                    <a:pt x="1984" y="143"/>
                    <a:pt x="1841" y="0"/>
                    <a:pt x="1664" y="0"/>
                  </a:cubicBezTo>
                  <a:cubicBezTo>
                    <a:pt x="1487" y="0"/>
                    <a:pt x="1344" y="143"/>
                    <a:pt x="1344" y="320"/>
                  </a:cubicBezTo>
                  <a:cubicBezTo>
                    <a:pt x="1344" y="331"/>
                    <a:pt x="1346" y="342"/>
                    <a:pt x="1347" y="354"/>
                  </a:cubicBezTo>
                  <a:cubicBezTo>
                    <a:pt x="510" y="832"/>
                    <a:pt x="510" y="832"/>
                    <a:pt x="510" y="832"/>
                  </a:cubicBezTo>
                  <a:cubicBezTo>
                    <a:pt x="457" y="792"/>
                    <a:pt x="392" y="768"/>
                    <a:pt x="320" y="768"/>
                  </a:cubicBezTo>
                  <a:cubicBezTo>
                    <a:pt x="143" y="768"/>
                    <a:pt x="0" y="911"/>
                    <a:pt x="0" y="1088"/>
                  </a:cubicBezTo>
                  <a:cubicBezTo>
                    <a:pt x="0" y="1265"/>
                    <a:pt x="143" y="1408"/>
                    <a:pt x="320" y="1408"/>
                  </a:cubicBezTo>
                  <a:cubicBezTo>
                    <a:pt x="392" y="1408"/>
                    <a:pt x="457" y="1384"/>
                    <a:pt x="510" y="1344"/>
                  </a:cubicBezTo>
                  <a:cubicBezTo>
                    <a:pt x="1347" y="1822"/>
                    <a:pt x="1347" y="1822"/>
                    <a:pt x="1347" y="1822"/>
                  </a:cubicBezTo>
                  <a:cubicBezTo>
                    <a:pt x="1346" y="1834"/>
                    <a:pt x="1344" y="1845"/>
                    <a:pt x="1344" y="1856"/>
                  </a:cubicBezTo>
                  <a:cubicBezTo>
                    <a:pt x="1344" y="2033"/>
                    <a:pt x="1487" y="2176"/>
                    <a:pt x="1664" y="2176"/>
                  </a:cubicBezTo>
                  <a:cubicBezTo>
                    <a:pt x="1841" y="2176"/>
                    <a:pt x="1984" y="2033"/>
                    <a:pt x="1984" y="1856"/>
                  </a:cubicBezTo>
                  <a:cubicBezTo>
                    <a:pt x="1984" y="1679"/>
                    <a:pt x="1841" y="1536"/>
                    <a:pt x="1664" y="153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74240"/>
                </a:solidFill>
              </a:endParaRPr>
            </a:p>
          </p:txBody>
        </p:sp>
      </p:grpSp>
      <p:grpSp>
        <p:nvGrpSpPr>
          <p:cNvPr id="55" name="Group 16">
            <a:extLst>
              <a:ext uri="{FF2B5EF4-FFF2-40B4-BE49-F238E27FC236}">
                <a16:creationId xmlns="" xmlns:a16="http://schemas.microsoft.com/office/drawing/2014/main" id="{BD2CEFED-59B8-4ED1-940C-68D7B28B2542}"/>
              </a:ext>
            </a:extLst>
          </p:cNvPr>
          <p:cNvGrpSpPr/>
          <p:nvPr/>
        </p:nvGrpSpPr>
        <p:grpSpPr>
          <a:xfrm>
            <a:off x="5063019" y="2033592"/>
            <a:ext cx="1907340" cy="1907340"/>
            <a:chOff x="5142330" y="2173813"/>
            <a:chExt cx="1907340" cy="1907340"/>
          </a:xfrm>
        </p:grpSpPr>
        <p:grpSp>
          <p:nvGrpSpPr>
            <p:cNvPr id="56" name="Group 17">
              <a:extLst>
                <a:ext uri="{FF2B5EF4-FFF2-40B4-BE49-F238E27FC236}">
                  <a16:creationId xmlns="" xmlns:a16="http://schemas.microsoft.com/office/drawing/2014/main" id="{0BF12F69-374B-4FFD-85CA-FBBE0EB8B5FC}"/>
                </a:ext>
              </a:extLst>
            </p:cNvPr>
            <p:cNvGrpSpPr/>
            <p:nvPr/>
          </p:nvGrpSpPr>
          <p:grpSpPr>
            <a:xfrm>
              <a:off x="5142330" y="2173813"/>
              <a:ext cx="1907340" cy="1907340"/>
              <a:chOff x="4957917" y="2610535"/>
              <a:chExt cx="1636930" cy="1636930"/>
            </a:xfrm>
          </p:grpSpPr>
          <p:sp>
            <p:nvSpPr>
              <p:cNvPr id="58" name="Oval 19">
                <a:extLst>
                  <a:ext uri="{FF2B5EF4-FFF2-40B4-BE49-F238E27FC236}">
                    <a16:creationId xmlns="" xmlns:a16="http://schemas.microsoft.com/office/drawing/2014/main" id="{F70B3B82-2C65-4E5F-B186-26A66CD694EE}"/>
                  </a:ext>
                </a:extLst>
              </p:cNvPr>
              <p:cNvSpPr/>
              <p:nvPr/>
            </p:nvSpPr>
            <p:spPr>
              <a:xfrm>
                <a:off x="4957917" y="2610535"/>
                <a:ext cx="1636930" cy="1636930"/>
              </a:xfrm>
              <a:prstGeom prst="ellipse">
                <a:avLst/>
              </a:prstGeom>
              <a:solidFill>
                <a:srgbClr val="6EB98F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74240"/>
                  </a:solidFill>
                </a:endParaRPr>
              </a:p>
            </p:txBody>
          </p:sp>
          <p:sp>
            <p:nvSpPr>
              <p:cNvPr id="59" name="Oval 20">
                <a:extLst>
                  <a:ext uri="{FF2B5EF4-FFF2-40B4-BE49-F238E27FC236}">
                    <a16:creationId xmlns="" xmlns:a16="http://schemas.microsoft.com/office/drawing/2014/main" id="{4C2547DA-7DC0-4B6C-897E-D7CEA0DE7858}"/>
                  </a:ext>
                </a:extLst>
              </p:cNvPr>
              <p:cNvSpPr/>
              <p:nvPr/>
            </p:nvSpPr>
            <p:spPr>
              <a:xfrm>
                <a:off x="5101333" y="2753951"/>
                <a:ext cx="1350098" cy="1350098"/>
              </a:xfrm>
              <a:prstGeom prst="ellipse">
                <a:avLst/>
              </a:prstGeom>
              <a:solidFill>
                <a:srgbClr val="6EB98F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74240"/>
                  </a:solidFill>
                </a:endParaRPr>
              </a:p>
            </p:txBody>
          </p:sp>
        </p:grpSp>
        <p:pic>
          <p:nvPicPr>
            <p:cNvPr id="57" name="Graphic 18" descr="Network">
              <a:extLst>
                <a:ext uri="{FF2B5EF4-FFF2-40B4-BE49-F238E27FC236}">
                  <a16:creationId xmlns="" xmlns:a16="http://schemas.microsoft.com/office/drawing/2014/main" id="{D7042A71-AC3C-4CC0-B34B-B7E319040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7512" y="2675887"/>
              <a:ext cx="771130" cy="771130"/>
            </a:xfrm>
            <a:prstGeom prst="rect">
              <a:avLst/>
            </a:prstGeom>
          </p:spPr>
        </p:pic>
      </p:grpSp>
      <p:sp>
        <p:nvSpPr>
          <p:cNvPr id="60" name="Arrow: Right 21">
            <a:extLst>
              <a:ext uri="{FF2B5EF4-FFF2-40B4-BE49-F238E27FC236}">
                <a16:creationId xmlns="" xmlns:a16="http://schemas.microsoft.com/office/drawing/2014/main" id="{2D5228B7-2D75-4342-B33A-AF969D6756B8}"/>
              </a:ext>
            </a:extLst>
          </p:cNvPr>
          <p:cNvSpPr/>
          <p:nvPr/>
        </p:nvSpPr>
        <p:spPr>
          <a:xfrm>
            <a:off x="7378402" y="2469879"/>
            <a:ext cx="1031862" cy="959121"/>
          </a:xfrm>
          <a:prstGeom prst="rightArrow">
            <a:avLst/>
          </a:prstGeom>
          <a:solidFill>
            <a:srgbClr val="174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4240"/>
              </a:solidFill>
            </a:endParaRPr>
          </a:p>
        </p:txBody>
      </p:sp>
      <p:sp>
        <p:nvSpPr>
          <p:cNvPr id="61" name="Arrow: Right 22">
            <a:extLst>
              <a:ext uri="{FF2B5EF4-FFF2-40B4-BE49-F238E27FC236}">
                <a16:creationId xmlns="" xmlns:a16="http://schemas.microsoft.com/office/drawing/2014/main" id="{F193AE7B-9F55-4B1D-B149-861BC36C506A}"/>
              </a:ext>
            </a:extLst>
          </p:cNvPr>
          <p:cNvSpPr/>
          <p:nvPr/>
        </p:nvSpPr>
        <p:spPr>
          <a:xfrm>
            <a:off x="3720417" y="2469879"/>
            <a:ext cx="1031862" cy="959121"/>
          </a:xfrm>
          <a:prstGeom prst="rightArrow">
            <a:avLst/>
          </a:prstGeom>
          <a:solidFill>
            <a:srgbClr val="174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4240"/>
              </a:solidFill>
            </a:endParaRPr>
          </a:p>
        </p:txBody>
      </p:sp>
      <p:sp>
        <p:nvSpPr>
          <p:cNvPr id="62" name="Rectangle 23">
            <a:extLst>
              <a:ext uri="{FF2B5EF4-FFF2-40B4-BE49-F238E27FC236}">
                <a16:creationId xmlns="" xmlns:a16="http://schemas.microsoft.com/office/drawing/2014/main" id="{1634CBCA-79FA-46BA-9945-3029A9995B19}"/>
              </a:ext>
            </a:extLst>
          </p:cNvPr>
          <p:cNvSpPr/>
          <p:nvPr/>
        </p:nvSpPr>
        <p:spPr>
          <a:xfrm>
            <a:off x="1451644" y="4190395"/>
            <a:ext cx="2564807" cy="52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17424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63" name="Rectangle 24">
            <a:extLst>
              <a:ext uri="{FF2B5EF4-FFF2-40B4-BE49-F238E27FC236}">
                <a16:creationId xmlns="" xmlns:a16="http://schemas.microsoft.com/office/drawing/2014/main" id="{DAEFB3B1-9EE0-4470-B1B6-AFB7B0744025}"/>
              </a:ext>
            </a:extLst>
          </p:cNvPr>
          <p:cNvSpPr/>
          <p:nvPr/>
        </p:nvSpPr>
        <p:spPr>
          <a:xfrm>
            <a:off x="4733833" y="4190395"/>
            <a:ext cx="2564807" cy="52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17424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="" xmlns:a16="http://schemas.microsoft.com/office/drawing/2014/main" id="{9463075C-38C8-44A7-AF3D-AFB1E2757CBE}"/>
              </a:ext>
            </a:extLst>
          </p:cNvPr>
          <p:cNvSpPr/>
          <p:nvPr/>
        </p:nvSpPr>
        <p:spPr>
          <a:xfrm>
            <a:off x="8498061" y="4190395"/>
            <a:ext cx="2564807" cy="52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17424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67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031932" y="412284"/>
            <a:ext cx="11573197" cy="724247"/>
          </a:xfr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60" grpId="0" animBg="1"/>
      <p:bldP spid="61" grpId="0" animBg="1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64617" y="281681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 dirty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3" name="Group 37"/>
          <p:cNvGrpSpPr/>
          <p:nvPr/>
        </p:nvGrpSpPr>
        <p:grpSpPr>
          <a:xfrm>
            <a:off x="2646772" y="909482"/>
            <a:ext cx="5601490" cy="5330411"/>
            <a:chOff x="1937645" y="1412776"/>
            <a:chExt cx="5268703" cy="5013729"/>
          </a:xfrm>
        </p:grpSpPr>
        <p:sp>
          <p:nvSpPr>
            <p:cNvPr id="74" name="Freeform 3"/>
            <p:cNvSpPr/>
            <p:nvPr/>
          </p:nvSpPr>
          <p:spPr>
            <a:xfrm rot="16200000">
              <a:off x="1810645" y="3079262"/>
              <a:ext cx="1930400" cy="1676400"/>
            </a:xfrm>
            <a:custGeom>
              <a:avLst/>
              <a:gdLst>
                <a:gd name="connsiteX0" fmla="*/ 3860800 w 3860800"/>
                <a:gd name="connsiteY0" fmla="*/ 1676400 h 3352800"/>
                <a:gd name="connsiteX1" fmla="*/ 2893065 w 3860800"/>
                <a:gd name="connsiteY1" fmla="*/ 3352800 h 3352800"/>
                <a:gd name="connsiteX2" fmla="*/ 967735 w 3860800"/>
                <a:gd name="connsiteY2" fmla="*/ 3352800 h 3352800"/>
                <a:gd name="connsiteX3" fmla="*/ 0 w 3860800"/>
                <a:gd name="connsiteY3" fmla="*/ 1676400 h 3352800"/>
                <a:gd name="connsiteX4" fmla="*/ 967735 w 3860800"/>
                <a:gd name="connsiteY4" fmla="*/ 0 h 3352800"/>
                <a:gd name="connsiteX5" fmla="*/ 2893065 w 3860800"/>
                <a:gd name="connsiteY5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800" h="3352800">
                  <a:moveTo>
                    <a:pt x="3860800" y="1676400"/>
                  </a:moveTo>
                  <a:lnTo>
                    <a:pt x="2893065" y="3352800"/>
                  </a:lnTo>
                  <a:lnTo>
                    <a:pt x="967735" y="3352800"/>
                  </a:lnTo>
                  <a:lnTo>
                    <a:pt x="0" y="1676400"/>
                  </a:lnTo>
                  <a:lnTo>
                    <a:pt x="967735" y="0"/>
                  </a:lnTo>
                  <a:lnTo>
                    <a:pt x="28930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4"/>
            <p:cNvSpPr/>
            <p:nvPr/>
          </p:nvSpPr>
          <p:spPr>
            <a:xfrm rot="16200000">
              <a:off x="2865714" y="3793364"/>
              <a:ext cx="1248467" cy="248197"/>
            </a:xfrm>
            <a:custGeom>
              <a:avLst/>
              <a:gdLst>
                <a:gd name="connsiteX0" fmla="*/ 1248467 w 1248467"/>
                <a:gd name="connsiteY0" fmla="*/ 651 h 248197"/>
                <a:gd name="connsiteX1" fmla="*/ 1105567 w 1248467"/>
                <a:gd name="connsiteY1" fmla="*/ 248197 h 248197"/>
                <a:gd name="connsiteX2" fmla="*/ 142902 w 1248467"/>
                <a:gd name="connsiteY2" fmla="*/ 248197 h 248197"/>
                <a:gd name="connsiteX3" fmla="*/ 0 w 1248467"/>
                <a:gd name="connsiteY3" fmla="*/ 649 h 248197"/>
                <a:gd name="connsiteX4" fmla="*/ 374 w 1248467"/>
                <a:gd name="connsiteY4" fmla="*/ 0 h 248197"/>
                <a:gd name="connsiteX5" fmla="*/ 1248092 w 1248467"/>
                <a:gd name="connsiteY5" fmla="*/ 0 h 24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467" h="248197">
                  <a:moveTo>
                    <a:pt x="1248467" y="651"/>
                  </a:moveTo>
                  <a:lnTo>
                    <a:pt x="1105567" y="248197"/>
                  </a:lnTo>
                  <a:lnTo>
                    <a:pt x="142902" y="248197"/>
                  </a:lnTo>
                  <a:lnTo>
                    <a:pt x="0" y="649"/>
                  </a:lnTo>
                  <a:lnTo>
                    <a:pt x="374" y="0"/>
                  </a:lnTo>
                  <a:lnTo>
                    <a:pt x="1248092" y="0"/>
                  </a:lnTo>
                  <a:close/>
                </a:path>
              </a:pathLst>
            </a:custGeom>
            <a:solidFill>
              <a:srgbClr val="3CA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5"/>
            <p:cNvSpPr/>
            <p:nvPr/>
          </p:nvSpPr>
          <p:spPr>
            <a:xfrm rot="16200000">
              <a:off x="2718519" y="1539776"/>
              <a:ext cx="1930400" cy="1676400"/>
            </a:xfrm>
            <a:custGeom>
              <a:avLst/>
              <a:gdLst>
                <a:gd name="connsiteX0" fmla="*/ 3860800 w 3860800"/>
                <a:gd name="connsiteY0" fmla="*/ 1676400 h 3352800"/>
                <a:gd name="connsiteX1" fmla="*/ 2893065 w 3860800"/>
                <a:gd name="connsiteY1" fmla="*/ 3352800 h 3352800"/>
                <a:gd name="connsiteX2" fmla="*/ 967735 w 3860800"/>
                <a:gd name="connsiteY2" fmla="*/ 3352800 h 3352800"/>
                <a:gd name="connsiteX3" fmla="*/ 0 w 3860800"/>
                <a:gd name="connsiteY3" fmla="*/ 1676400 h 3352800"/>
                <a:gd name="connsiteX4" fmla="*/ 967735 w 3860800"/>
                <a:gd name="connsiteY4" fmla="*/ 0 h 3352800"/>
                <a:gd name="connsiteX5" fmla="*/ 2893065 w 3860800"/>
                <a:gd name="connsiteY5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800" h="3352800">
                  <a:moveTo>
                    <a:pt x="3860800" y="1676400"/>
                  </a:moveTo>
                  <a:lnTo>
                    <a:pt x="2893065" y="3352800"/>
                  </a:lnTo>
                  <a:lnTo>
                    <a:pt x="967735" y="3352800"/>
                  </a:lnTo>
                  <a:lnTo>
                    <a:pt x="0" y="1676400"/>
                  </a:lnTo>
                  <a:lnTo>
                    <a:pt x="967735" y="0"/>
                  </a:lnTo>
                  <a:lnTo>
                    <a:pt x="28930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6"/>
            <p:cNvSpPr/>
            <p:nvPr/>
          </p:nvSpPr>
          <p:spPr>
            <a:xfrm rot="16200000">
              <a:off x="3590286" y="2411543"/>
              <a:ext cx="776868" cy="1086399"/>
            </a:xfrm>
            <a:custGeom>
              <a:avLst/>
              <a:gdLst>
                <a:gd name="connsiteX0" fmla="*/ 776868 w 776868"/>
                <a:gd name="connsiteY0" fmla="*/ 1086397 h 1086399"/>
                <a:gd name="connsiteX1" fmla="*/ 776867 w 776868"/>
                <a:gd name="connsiteY1" fmla="*/ 1086399 h 1086399"/>
                <a:gd name="connsiteX2" fmla="*/ 483868 w 776868"/>
                <a:gd name="connsiteY2" fmla="*/ 1086399 h 1086399"/>
                <a:gd name="connsiteX3" fmla="*/ 0 w 776868"/>
                <a:gd name="connsiteY3" fmla="*/ 248199 h 1086399"/>
                <a:gd name="connsiteX4" fmla="*/ 143278 w 776868"/>
                <a:gd name="connsiteY4" fmla="*/ 0 h 1086399"/>
                <a:gd name="connsiteX5" fmla="*/ 149724 w 776868"/>
                <a:gd name="connsiteY5" fmla="*/ 0 h 108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6868" h="1086399">
                  <a:moveTo>
                    <a:pt x="776868" y="1086397"/>
                  </a:moveTo>
                  <a:lnTo>
                    <a:pt x="776867" y="1086399"/>
                  </a:lnTo>
                  <a:lnTo>
                    <a:pt x="483868" y="1086399"/>
                  </a:lnTo>
                  <a:lnTo>
                    <a:pt x="0" y="248199"/>
                  </a:lnTo>
                  <a:lnTo>
                    <a:pt x="143278" y="0"/>
                  </a:lnTo>
                  <a:lnTo>
                    <a:pt x="149724" y="0"/>
                  </a:lnTo>
                  <a:close/>
                </a:path>
              </a:pathLst>
            </a:custGeom>
            <a:solidFill>
              <a:srgbClr val="D4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"/>
            <p:cNvSpPr/>
            <p:nvPr/>
          </p:nvSpPr>
          <p:spPr>
            <a:xfrm rot="16200000">
              <a:off x="4495071" y="1539776"/>
              <a:ext cx="1930400" cy="1676400"/>
            </a:xfrm>
            <a:custGeom>
              <a:avLst/>
              <a:gdLst>
                <a:gd name="connsiteX0" fmla="*/ 3860800 w 3860800"/>
                <a:gd name="connsiteY0" fmla="*/ 1676400 h 3352800"/>
                <a:gd name="connsiteX1" fmla="*/ 2893065 w 3860800"/>
                <a:gd name="connsiteY1" fmla="*/ 3352800 h 3352800"/>
                <a:gd name="connsiteX2" fmla="*/ 967735 w 3860800"/>
                <a:gd name="connsiteY2" fmla="*/ 3352800 h 3352800"/>
                <a:gd name="connsiteX3" fmla="*/ 0 w 3860800"/>
                <a:gd name="connsiteY3" fmla="*/ 1676400 h 3352800"/>
                <a:gd name="connsiteX4" fmla="*/ 967735 w 3860800"/>
                <a:gd name="connsiteY4" fmla="*/ 0 h 3352800"/>
                <a:gd name="connsiteX5" fmla="*/ 2893065 w 3860800"/>
                <a:gd name="connsiteY5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800" h="3352800">
                  <a:moveTo>
                    <a:pt x="3860800" y="1676400"/>
                  </a:moveTo>
                  <a:lnTo>
                    <a:pt x="2893065" y="3352800"/>
                  </a:lnTo>
                  <a:lnTo>
                    <a:pt x="967735" y="3352800"/>
                  </a:lnTo>
                  <a:lnTo>
                    <a:pt x="0" y="1676400"/>
                  </a:lnTo>
                  <a:lnTo>
                    <a:pt x="967735" y="0"/>
                  </a:lnTo>
                  <a:lnTo>
                    <a:pt x="28930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8"/>
            <p:cNvSpPr/>
            <p:nvPr/>
          </p:nvSpPr>
          <p:spPr>
            <a:xfrm rot="16200000">
              <a:off x="4776836" y="2411545"/>
              <a:ext cx="776867" cy="1086395"/>
            </a:xfrm>
            <a:custGeom>
              <a:avLst/>
              <a:gdLst>
                <a:gd name="connsiteX0" fmla="*/ 776867 w 776867"/>
                <a:gd name="connsiteY0" fmla="*/ 0 h 1086395"/>
                <a:gd name="connsiteX1" fmla="*/ 149724 w 776867"/>
                <a:gd name="connsiteY1" fmla="*/ 1086395 h 1086395"/>
                <a:gd name="connsiteX2" fmla="*/ 143276 w 776867"/>
                <a:gd name="connsiteY2" fmla="*/ 1086395 h 1086395"/>
                <a:gd name="connsiteX3" fmla="*/ 0 w 776867"/>
                <a:gd name="connsiteY3" fmla="*/ 838200 h 1086395"/>
                <a:gd name="connsiteX4" fmla="*/ 483868 w 776867"/>
                <a:gd name="connsiteY4" fmla="*/ 0 h 108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867" h="1086395">
                  <a:moveTo>
                    <a:pt x="776867" y="0"/>
                  </a:moveTo>
                  <a:lnTo>
                    <a:pt x="149724" y="1086395"/>
                  </a:lnTo>
                  <a:lnTo>
                    <a:pt x="143276" y="1086395"/>
                  </a:lnTo>
                  <a:lnTo>
                    <a:pt x="0" y="838200"/>
                  </a:lnTo>
                  <a:lnTo>
                    <a:pt x="483868" y="0"/>
                  </a:lnTo>
                  <a:close/>
                </a:path>
              </a:pathLst>
            </a:custGeom>
            <a:solidFill>
              <a:srgbClr val="F8B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9"/>
            <p:cNvSpPr/>
            <p:nvPr/>
          </p:nvSpPr>
          <p:spPr>
            <a:xfrm rot="16200000">
              <a:off x="5402948" y="3079262"/>
              <a:ext cx="1930400" cy="1676400"/>
            </a:xfrm>
            <a:custGeom>
              <a:avLst/>
              <a:gdLst>
                <a:gd name="connsiteX0" fmla="*/ 3860800 w 3860800"/>
                <a:gd name="connsiteY0" fmla="*/ 1676400 h 3352800"/>
                <a:gd name="connsiteX1" fmla="*/ 2893065 w 3860800"/>
                <a:gd name="connsiteY1" fmla="*/ 3352800 h 3352800"/>
                <a:gd name="connsiteX2" fmla="*/ 967735 w 3860800"/>
                <a:gd name="connsiteY2" fmla="*/ 3352800 h 3352800"/>
                <a:gd name="connsiteX3" fmla="*/ 0 w 3860800"/>
                <a:gd name="connsiteY3" fmla="*/ 1676400 h 3352800"/>
                <a:gd name="connsiteX4" fmla="*/ 967735 w 3860800"/>
                <a:gd name="connsiteY4" fmla="*/ 0 h 3352800"/>
                <a:gd name="connsiteX5" fmla="*/ 2893065 w 3860800"/>
                <a:gd name="connsiteY5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800" h="3352800">
                  <a:moveTo>
                    <a:pt x="3860800" y="1676400"/>
                  </a:moveTo>
                  <a:lnTo>
                    <a:pt x="2893065" y="3352800"/>
                  </a:lnTo>
                  <a:lnTo>
                    <a:pt x="967735" y="3352800"/>
                  </a:lnTo>
                  <a:lnTo>
                    <a:pt x="0" y="1676400"/>
                  </a:lnTo>
                  <a:lnTo>
                    <a:pt x="967735" y="0"/>
                  </a:lnTo>
                  <a:lnTo>
                    <a:pt x="28930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10"/>
            <p:cNvSpPr/>
            <p:nvPr/>
          </p:nvSpPr>
          <p:spPr>
            <a:xfrm rot="16200000">
              <a:off x="5029811" y="3793367"/>
              <a:ext cx="1248464" cy="248190"/>
            </a:xfrm>
            <a:custGeom>
              <a:avLst/>
              <a:gdLst>
                <a:gd name="connsiteX0" fmla="*/ 1248464 w 1248464"/>
                <a:gd name="connsiteY0" fmla="*/ 247543 h 248190"/>
                <a:gd name="connsiteX1" fmla="*/ 1248090 w 1248464"/>
                <a:gd name="connsiteY1" fmla="*/ 248190 h 248190"/>
                <a:gd name="connsiteX2" fmla="*/ 372 w 1248464"/>
                <a:gd name="connsiteY2" fmla="*/ 248190 h 248190"/>
                <a:gd name="connsiteX3" fmla="*/ 0 w 1248464"/>
                <a:gd name="connsiteY3" fmla="*/ 247545 h 248190"/>
                <a:gd name="connsiteX4" fmla="*/ 142900 w 1248464"/>
                <a:gd name="connsiteY4" fmla="*/ 0 h 248190"/>
                <a:gd name="connsiteX5" fmla="*/ 1105565 w 1248464"/>
                <a:gd name="connsiteY5" fmla="*/ 0 h 24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464" h="248190">
                  <a:moveTo>
                    <a:pt x="1248464" y="247543"/>
                  </a:moveTo>
                  <a:lnTo>
                    <a:pt x="1248090" y="248190"/>
                  </a:lnTo>
                  <a:lnTo>
                    <a:pt x="372" y="248190"/>
                  </a:lnTo>
                  <a:lnTo>
                    <a:pt x="0" y="247545"/>
                  </a:lnTo>
                  <a:lnTo>
                    <a:pt x="142900" y="0"/>
                  </a:lnTo>
                  <a:lnTo>
                    <a:pt x="1105565" y="0"/>
                  </a:lnTo>
                  <a:close/>
                </a:path>
              </a:pathLst>
            </a:custGeom>
            <a:solidFill>
              <a:srgbClr val="E75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11"/>
            <p:cNvSpPr/>
            <p:nvPr/>
          </p:nvSpPr>
          <p:spPr>
            <a:xfrm rot="16200000">
              <a:off x="4495076" y="4623105"/>
              <a:ext cx="1930400" cy="1676400"/>
            </a:xfrm>
            <a:custGeom>
              <a:avLst/>
              <a:gdLst>
                <a:gd name="connsiteX0" fmla="*/ 3860800 w 3860800"/>
                <a:gd name="connsiteY0" fmla="*/ 1676400 h 3352800"/>
                <a:gd name="connsiteX1" fmla="*/ 2893065 w 3860800"/>
                <a:gd name="connsiteY1" fmla="*/ 3352800 h 3352800"/>
                <a:gd name="connsiteX2" fmla="*/ 967735 w 3860800"/>
                <a:gd name="connsiteY2" fmla="*/ 3352800 h 3352800"/>
                <a:gd name="connsiteX3" fmla="*/ 0 w 3860800"/>
                <a:gd name="connsiteY3" fmla="*/ 1676400 h 3352800"/>
                <a:gd name="connsiteX4" fmla="*/ 967735 w 3860800"/>
                <a:gd name="connsiteY4" fmla="*/ 0 h 3352800"/>
                <a:gd name="connsiteX5" fmla="*/ 2893065 w 3860800"/>
                <a:gd name="connsiteY5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800" h="3352800">
                  <a:moveTo>
                    <a:pt x="3860800" y="1676400"/>
                  </a:moveTo>
                  <a:lnTo>
                    <a:pt x="2893065" y="3352800"/>
                  </a:lnTo>
                  <a:lnTo>
                    <a:pt x="967735" y="3352800"/>
                  </a:lnTo>
                  <a:lnTo>
                    <a:pt x="0" y="1676400"/>
                  </a:lnTo>
                  <a:lnTo>
                    <a:pt x="967735" y="0"/>
                  </a:lnTo>
                  <a:lnTo>
                    <a:pt x="28930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12"/>
            <p:cNvSpPr/>
            <p:nvPr/>
          </p:nvSpPr>
          <p:spPr>
            <a:xfrm rot="16200000">
              <a:off x="4776839" y="4341342"/>
              <a:ext cx="776865" cy="1086390"/>
            </a:xfrm>
            <a:custGeom>
              <a:avLst/>
              <a:gdLst>
                <a:gd name="connsiteX0" fmla="*/ 776865 w 776865"/>
                <a:gd name="connsiteY0" fmla="*/ 838200 h 1086390"/>
                <a:gd name="connsiteX1" fmla="*/ 633593 w 776865"/>
                <a:gd name="connsiteY1" fmla="*/ 1086390 h 1086390"/>
                <a:gd name="connsiteX2" fmla="*/ 627140 w 776865"/>
                <a:gd name="connsiteY2" fmla="*/ 1086390 h 1086390"/>
                <a:gd name="connsiteX3" fmla="*/ 0 w 776865"/>
                <a:gd name="connsiteY3" fmla="*/ 0 h 1086390"/>
                <a:gd name="connsiteX4" fmla="*/ 292998 w 776865"/>
                <a:gd name="connsiteY4" fmla="*/ 0 h 10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865" h="1086390">
                  <a:moveTo>
                    <a:pt x="776865" y="838200"/>
                  </a:moveTo>
                  <a:lnTo>
                    <a:pt x="633593" y="1086390"/>
                  </a:lnTo>
                  <a:lnTo>
                    <a:pt x="627140" y="1086390"/>
                  </a:lnTo>
                  <a:lnTo>
                    <a:pt x="0" y="0"/>
                  </a:lnTo>
                  <a:lnTo>
                    <a:pt x="292998" y="0"/>
                  </a:lnTo>
                  <a:close/>
                </a:path>
              </a:pathLst>
            </a:custGeom>
            <a:solidFill>
              <a:srgbClr val="169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 13"/>
            <p:cNvSpPr/>
            <p:nvPr/>
          </p:nvSpPr>
          <p:spPr>
            <a:xfrm rot="16200000">
              <a:off x="2718519" y="4623105"/>
              <a:ext cx="1930400" cy="1676400"/>
            </a:xfrm>
            <a:custGeom>
              <a:avLst/>
              <a:gdLst>
                <a:gd name="connsiteX0" fmla="*/ 3860800 w 3860800"/>
                <a:gd name="connsiteY0" fmla="*/ 1676400 h 3352800"/>
                <a:gd name="connsiteX1" fmla="*/ 2893065 w 3860800"/>
                <a:gd name="connsiteY1" fmla="*/ 3352800 h 3352800"/>
                <a:gd name="connsiteX2" fmla="*/ 967735 w 3860800"/>
                <a:gd name="connsiteY2" fmla="*/ 3352800 h 3352800"/>
                <a:gd name="connsiteX3" fmla="*/ 0 w 3860800"/>
                <a:gd name="connsiteY3" fmla="*/ 1676400 h 3352800"/>
                <a:gd name="connsiteX4" fmla="*/ 967735 w 3860800"/>
                <a:gd name="connsiteY4" fmla="*/ 0 h 3352800"/>
                <a:gd name="connsiteX5" fmla="*/ 2893065 w 3860800"/>
                <a:gd name="connsiteY5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800" h="3352800">
                  <a:moveTo>
                    <a:pt x="3860800" y="1676400"/>
                  </a:moveTo>
                  <a:lnTo>
                    <a:pt x="2893065" y="3352800"/>
                  </a:lnTo>
                  <a:lnTo>
                    <a:pt x="967735" y="3352800"/>
                  </a:lnTo>
                  <a:lnTo>
                    <a:pt x="0" y="1676400"/>
                  </a:lnTo>
                  <a:lnTo>
                    <a:pt x="967735" y="0"/>
                  </a:lnTo>
                  <a:lnTo>
                    <a:pt x="28930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14"/>
            <p:cNvSpPr/>
            <p:nvPr/>
          </p:nvSpPr>
          <p:spPr>
            <a:xfrm rot="16200000">
              <a:off x="3590286" y="4341340"/>
              <a:ext cx="776869" cy="1086399"/>
            </a:xfrm>
            <a:custGeom>
              <a:avLst/>
              <a:gdLst>
                <a:gd name="connsiteX0" fmla="*/ 776869 w 776869"/>
                <a:gd name="connsiteY0" fmla="*/ 248199 h 1086399"/>
                <a:gd name="connsiteX1" fmla="*/ 293002 w 776869"/>
                <a:gd name="connsiteY1" fmla="*/ 1086399 h 1086399"/>
                <a:gd name="connsiteX2" fmla="*/ 1 w 776869"/>
                <a:gd name="connsiteY2" fmla="*/ 1086399 h 1086399"/>
                <a:gd name="connsiteX3" fmla="*/ 0 w 776869"/>
                <a:gd name="connsiteY3" fmla="*/ 1086397 h 1086399"/>
                <a:gd name="connsiteX4" fmla="*/ 627144 w 776869"/>
                <a:gd name="connsiteY4" fmla="*/ 0 h 1086399"/>
                <a:gd name="connsiteX5" fmla="*/ 633591 w 776869"/>
                <a:gd name="connsiteY5" fmla="*/ 0 h 108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6869" h="1086399">
                  <a:moveTo>
                    <a:pt x="776869" y="248199"/>
                  </a:moveTo>
                  <a:lnTo>
                    <a:pt x="293002" y="1086399"/>
                  </a:lnTo>
                  <a:lnTo>
                    <a:pt x="1" y="1086399"/>
                  </a:lnTo>
                  <a:lnTo>
                    <a:pt x="0" y="1086397"/>
                  </a:lnTo>
                  <a:lnTo>
                    <a:pt x="627144" y="0"/>
                  </a:lnTo>
                  <a:lnTo>
                    <a:pt x="633591" y="0"/>
                  </a:lnTo>
                  <a:close/>
                </a:path>
              </a:pathLst>
            </a:custGeom>
            <a:solidFill>
              <a:srgbClr val="97B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15"/>
            <p:cNvSpPr/>
            <p:nvPr/>
          </p:nvSpPr>
          <p:spPr>
            <a:xfrm>
              <a:off x="3614046" y="3612660"/>
              <a:ext cx="304801" cy="609602"/>
            </a:xfrm>
            <a:custGeom>
              <a:avLst/>
              <a:gdLst>
                <a:gd name="connsiteX0" fmla="*/ 0 w 727075"/>
                <a:gd name="connsiteY0" fmla="*/ 0 h 1454150"/>
                <a:gd name="connsiteX1" fmla="*/ 727075 w 727075"/>
                <a:gd name="connsiteY1" fmla="*/ 727075 h 1454150"/>
                <a:gd name="connsiteX2" fmla="*/ 0 w 727075"/>
                <a:gd name="connsiteY2" fmla="*/ 145415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075" h="1454150">
                  <a:moveTo>
                    <a:pt x="0" y="0"/>
                  </a:moveTo>
                  <a:cubicBezTo>
                    <a:pt x="401552" y="0"/>
                    <a:pt x="727075" y="325523"/>
                    <a:pt x="727075" y="727075"/>
                  </a:cubicBezTo>
                  <a:cubicBezTo>
                    <a:pt x="727075" y="1128627"/>
                    <a:pt x="401552" y="1454150"/>
                    <a:pt x="0" y="1454150"/>
                  </a:cubicBezTo>
                  <a:close/>
                </a:path>
              </a:pathLst>
            </a:custGeom>
            <a:solidFill>
              <a:srgbClr val="3CA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Freeform 16"/>
            <p:cNvSpPr/>
            <p:nvPr/>
          </p:nvSpPr>
          <p:spPr>
            <a:xfrm rot="3600000">
              <a:off x="3997208" y="2927690"/>
              <a:ext cx="304801" cy="609602"/>
            </a:xfrm>
            <a:custGeom>
              <a:avLst/>
              <a:gdLst>
                <a:gd name="connsiteX0" fmla="*/ 0 w 727075"/>
                <a:gd name="connsiteY0" fmla="*/ 0 h 1454150"/>
                <a:gd name="connsiteX1" fmla="*/ 727075 w 727075"/>
                <a:gd name="connsiteY1" fmla="*/ 727075 h 1454150"/>
                <a:gd name="connsiteX2" fmla="*/ 0 w 727075"/>
                <a:gd name="connsiteY2" fmla="*/ 145415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075" h="1454150">
                  <a:moveTo>
                    <a:pt x="0" y="0"/>
                  </a:moveTo>
                  <a:cubicBezTo>
                    <a:pt x="401552" y="0"/>
                    <a:pt x="727075" y="325523"/>
                    <a:pt x="727075" y="727075"/>
                  </a:cubicBezTo>
                  <a:cubicBezTo>
                    <a:pt x="727075" y="1128627"/>
                    <a:pt x="401552" y="1454150"/>
                    <a:pt x="0" y="1454150"/>
                  </a:cubicBezTo>
                  <a:close/>
                </a:path>
              </a:pathLst>
            </a:custGeom>
            <a:solidFill>
              <a:srgbClr val="D40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TextBox 17"/>
            <p:cNvSpPr txBox="1"/>
            <p:nvPr/>
          </p:nvSpPr>
          <p:spPr>
            <a:xfrm>
              <a:off x="3563888" y="373279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TextBox 18"/>
            <p:cNvSpPr txBox="1"/>
            <p:nvPr/>
          </p:nvSpPr>
          <p:spPr>
            <a:xfrm>
              <a:off x="3950890" y="29766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Box 19"/>
            <p:cNvSpPr txBox="1"/>
            <p:nvPr/>
          </p:nvSpPr>
          <p:spPr>
            <a:xfrm>
              <a:off x="2094160" y="3343176"/>
              <a:ext cx="11889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Your Text Here</a:t>
              </a:r>
            </a:p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elementum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fringilla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1" name="TextBox 20"/>
            <p:cNvSpPr txBox="1"/>
            <p:nvPr/>
          </p:nvSpPr>
          <p:spPr>
            <a:xfrm>
              <a:off x="3097722" y="1668216"/>
              <a:ext cx="11889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Your Text Here</a:t>
              </a:r>
            </a:p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elementum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fringilla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2" name="TextBox 21"/>
            <p:cNvSpPr txBox="1"/>
            <p:nvPr/>
          </p:nvSpPr>
          <p:spPr>
            <a:xfrm>
              <a:off x="4967217" y="1708710"/>
              <a:ext cx="11889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Your Text Here</a:t>
              </a:r>
            </a:p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elementum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fringilla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3" name="TextBox 22"/>
            <p:cNvSpPr txBox="1"/>
            <p:nvPr/>
          </p:nvSpPr>
          <p:spPr>
            <a:xfrm>
              <a:off x="5876727" y="3343176"/>
              <a:ext cx="11889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Your Text Here</a:t>
              </a:r>
            </a:p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elementum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fringilla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4" name="TextBox 23"/>
            <p:cNvSpPr txBox="1"/>
            <p:nvPr/>
          </p:nvSpPr>
          <p:spPr>
            <a:xfrm>
              <a:off x="4935468" y="5023780"/>
              <a:ext cx="11889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Your Text Here</a:t>
              </a:r>
            </a:p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elementum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fringilla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5" name="TextBox 24"/>
            <p:cNvSpPr txBox="1"/>
            <p:nvPr/>
          </p:nvSpPr>
          <p:spPr>
            <a:xfrm>
              <a:off x="3097722" y="5023780"/>
              <a:ext cx="11889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Your Text Here</a:t>
              </a:r>
            </a:p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elementum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fringilla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6" name="Freeform 25"/>
            <p:cNvSpPr/>
            <p:nvPr/>
          </p:nvSpPr>
          <p:spPr>
            <a:xfrm rot="7200000">
              <a:off x="4796159" y="2914400"/>
              <a:ext cx="304801" cy="609602"/>
            </a:xfrm>
            <a:custGeom>
              <a:avLst/>
              <a:gdLst>
                <a:gd name="connsiteX0" fmla="*/ 0 w 727075"/>
                <a:gd name="connsiteY0" fmla="*/ 0 h 1454150"/>
                <a:gd name="connsiteX1" fmla="*/ 727075 w 727075"/>
                <a:gd name="connsiteY1" fmla="*/ 727075 h 1454150"/>
                <a:gd name="connsiteX2" fmla="*/ 0 w 727075"/>
                <a:gd name="connsiteY2" fmla="*/ 145415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075" h="1454150">
                  <a:moveTo>
                    <a:pt x="0" y="0"/>
                  </a:moveTo>
                  <a:cubicBezTo>
                    <a:pt x="401552" y="0"/>
                    <a:pt x="727075" y="325523"/>
                    <a:pt x="727075" y="727075"/>
                  </a:cubicBezTo>
                  <a:cubicBezTo>
                    <a:pt x="727075" y="1128627"/>
                    <a:pt x="401552" y="1454150"/>
                    <a:pt x="0" y="1454150"/>
                  </a:cubicBezTo>
                  <a:close/>
                </a:path>
              </a:pathLst>
            </a:custGeom>
            <a:solidFill>
              <a:srgbClr val="F8B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Freeform 26"/>
            <p:cNvSpPr/>
            <p:nvPr/>
          </p:nvSpPr>
          <p:spPr>
            <a:xfrm rot="10800000">
              <a:off x="5225147" y="3612662"/>
              <a:ext cx="304801" cy="609602"/>
            </a:xfrm>
            <a:custGeom>
              <a:avLst/>
              <a:gdLst>
                <a:gd name="connsiteX0" fmla="*/ 0 w 727075"/>
                <a:gd name="connsiteY0" fmla="*/ 0 h 1454150"/>
                <a:gd name="connsiteX1" fmla="*/ 727075 w 727075"/>
                <a:gd name="connsiteY1" fmla="*/ 727075 h 1454150"/>
                <a:gd name="connsiteX2" fmla="*/ 0 w 727075"/>
                <a:gd name="connsiteY2" fmla="*/ 145415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075" h="1454150">
                  <a:moveTo>
                    <a:pt x="0" y="0"/>
                  </a:moveTo>
                  <a:cubicBezTo>
                    <a:pt x="401552" y="0"/>
                    <a:pt x="727075" y="325523"/>
                    <a:pt x="727075" y="727075"/>
                  </a:cubicBezTo>
                  <a:cubicBezTo>
                    <a:pt x="727075" y="1128627"/>
                    <a:pt x="401552" y="1454150"/>
                    <a:pt x="0" y="1454150"/>
                  </a:cubicBezTo>
                  <a:close/>
                </a:path>
              </a:pathLst>
            </a:custGeom>
            <a:solidFill>
              <a:srgbClr val="E75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TextBox 27"/>
            <p:cNvSpPr txBox="1"/>
            <p:nvPr/>
          </p:nvSpPr>
          <p:spPr>
            <a:xfrm>
              <a:off x="5255168" y="3732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28"/>
            <p:cNvSpPr txBox="1"/>
            <p:nvPr/>
          </p:nvSpPr>
          <p:spPr>
            <a:xfrm>
              <a:off x="4836198" y="29700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Freeform 29"/>
            <p:cNvSpPr/>
            <p:nvPr/>
          </p:nvSpPr>
          <p:spPr>
            <a:xfrm rot="18000000">
              <a:off x="3997208" y="4292901"/>
              <a:ext cx="304801" cy="609602"/>
            </a:xfrm>
            <a:custGeom>
              <a:avLst/>
              <a:gdLst>
                <a:gd name="connsiteX0" fmla="*/ 0 w 727075"/>
                <a:gd name="connsiteY0" fmla="*/ 0 h 1454150"/>
                <a:gd name="connsiteX1" fmla="*/ 727075 w 727075"/>
                <a:gd name="connsiteY1" fmla="*/ 727075 h 1454150"/>
                <a:gd name="connsiteX2" fmla="*/ 0 w 727075"/>
                <a:gd name="connsiteY2" fmla="*/ 145415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075" h="1454150">
                  <a:moveTo>
                    <a:pt x="0" y="0"/>
                  </a:moveTo>
                  <a:cubicBezTo>
                    <a:pt x="401552" y="0"/>
                    <a:pt x="727075" y="325523"/>
                    <a:pt x="727075" y="727075"/>
                  </a:cubicBezTo>
                  <a:cubicBezTo>
                    <a:pt x="727075" y="1128627"/>
                    <a:pt x="401552" y="1454150"/>
                    <a:pt x="0" y="1454150"/>
                  </a:cubicBezTo>
                  <a:close/>
                </a:path>
              </a:pathLst>
            </a:custGeom>
            <a:solidFill>
              <a:srgbClr val="97B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Freeform 30"/>
            <p:cNvSpPr/>
            <p:nvPr/>
          </p:nvSpPr>
          <p:spPr>
            <a:xfrm rot="14400000">
              <a:off x="4796159" y="4325002"/>
              <a:ext cx="304801" cy="609602"/>
            </a:xfrm>
            <a:custGeom>
              <a:avLst/>
              <a:gdLst>
                <a:gd name="connsiteX0" fmla="*/ 0 w 727075"/>
                <a:gd name="connsiteY0" fmla="*/ 0 h 1454150"/>
                <a:gd name="connsiteX1" fmla="*/ 727075 w 727075"/>
                <a:gd name="connsiteY1" fmla="*/ 727075 h 1454150"/>
                <a:gd name="connsiteX2" fmla="*/ 0 w 727075"/>
                <a:gd name="connsiteY2" fmla="*/ 145415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075" h="1454150">
                  <a:moveTo>
                    <a:pt x="0" y="0"/>
                  </a:moveTo>
                  <a:cubicBezTo>
                    <a:pt x="401552" y="0"/>
                    <a:pt x="727075" y="325523"/>
                    <a:pt x="727075" y="727075"/>
                  </a:cubicBezTo>
                  <a:cubicBezTo>
                    <a:pt x="727075" y="1128627"/>
                    <a:pt x="401552" y="1454150"/>
                    <a:pt x="0" y="1454150"/>
                  </a:cubicBezTo>
                  <a:close/>
                </a:path>
              </a:pathLst>
            </a:custGeom>
            <a:solidFill>
              <a:srgbClr val="169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31"/>
            <p:cNvSpPr txBox="1"/>
            <p:nvPr/>
          </p:nvSpPr>
          <p:spPr>
            <a:xfrm>
              <a:off x="4836198" y="44451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TextBox 32"/>
            <p:cNvSpPr txBox="1"/>
            <p:nvPr/>
          </p:nvSpPr>
          <p:spPr>
            <a:xfrm>
              <a:off x="3950890" y="4481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4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031932" y="412284"/>
            <a:ext cx="11573197" cy="724247"/>
          </a:xfr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6" name="Oval 1">
            <a:extLst>
              <a:ext uri="{FF2B5EF4-FFF2-40B4-BE49-F238E27FC236}">
                <a16:creationId xmlns="" xmlns:a16="http://schemas.microsoft.com/office/drawing/2014/main" id="{44ADEDE8-B408-4DBF-BFB4-781C29834FBD}"/>
              </a:ext>
            </a:extLst>
          </p:cNvPr>
          <p:cNvSpPr/>
          <p:nvPr/>
        </p:nvSpPr>
        <p:spPr>
          <a:xfrm>
            <a:off x="4076700" y="2824233"/>
            <a:ext cx="1985388" cy="1985388"/>
          </a:xfrm>
          <a:prstGeom prst="ellipse">
            <a:avLst/>
          </a:prstGeom>
          <a:solidFill>
            <a:srgbClr val="337976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2">
            <a:extLst>
              <a:ext uri="{FF2B5EF4-FFF2-40B4-BE49-F238E27FC236}">
                <a16:creationId xmlns="" xmlns:a16="http://schemas.microsoft.com/office/drawing/2014/main" id="{68A78010-8796-4776-A2BD-BCA41609BC62}"/>
              </a:ext>
            </a:extLst>
          </p:cNvPr>
          <p:cNvSpPr/>
          <p:nvPr/>
        </p:nvSpPr>
        <p:spPr>
          <a:xfrm>
            <a:off x="5069394" y="3816927"/>
            <a:ext cx="1985388" cy="1985388"/>
          </a:xfrm>
          <a:prstGeom prst="ellipse">
            <a:avLst/>
          </a:prstGeom>
          <a:solidFill>
            <a:srgbClr val="6EB98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">
            <a:extLst>
              <a:ext uri="{FF2B5EF4-FFF2-40B4-BE49-F238E27FC236}">
                <a16:creationId xmlns="" xmlns:a16="http://schemas.microsoft.com/office/drawing/2014/main" id="{88CAA308-AFD3-4D92-9F5C-E93596E111E4}"/>
              </a:ext>
            </a:extLst>
          </p:cNvPr>
          <p:cNvSpPr/>
          <p:nvPr/>
        </p:nvSpPr>
        <p:spPr>
          <a:xfrm>
            <a:off x="6129912" y="2824233"/>
            <a:ext cx="1985388" cy="1985388"/>
          </a:xfrm>
          <a:prstGeom prst="ellipse">
            <a:avLst/>
          </a:prstGeom>
          <a:solidFill>
            <a:srgbClr val="EDC9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4">
            <a:extLst>
              <a:ext uri="{FF2B5EF4-FFF2-40B4-BE49-F238E27FC236}">
                <a16:creationId xmlns="" xmlns:a16="http://schemas.microsoft.com/office/drawing/2014/main" id="{1595D3C5-328D-4B81-9A1A-E79B5A262981}"/>
              </a:ext>
            </a:extLst>
          </p:cNvPr>
          <p:cNvSpPr/>
          <p:nvPr/>
        </p:nvSpPr>
        <p:spPr>
          <a:xfrm>
            <a:off x="5069394" y="1831539"/>
            <a:ext cx="1985388" cy="1985388"/>
          </a:xfrm>
          <a:custGeom>
            <a:avLst/>
            <a:gdLst>
              <a:gd name="connsiteX0" fmla="*/ 1115291 w 2230582"/>
              <a:gd name="connsiteY0" fmla="*/ 0 h 2230582"/>
              <a:gd name="connsiteX1" fmla="*/ 2230582 w 2230582"/>
              <a:gd name="connsiteY1" fmla="*/ 1115291 h 2230582"/>
              <a:gd name="connsiteX2" fmla="*/ 1115291 w 2230582"/>
              <a:gd name="connsiteY2" fmla="*/ 2230582 h 2230582"/>
              <a:gd name="connsiteX3" fmla="*/ 0 w 2230582"/>
              <a:gd name="connsiteY3" fmla="*/ 1115291 h 2230582"/>
              <a:gd name="connsiteX4" fmla="*/ 1115291 w 2230582"/>
              <a:gd name="connsiteY4" fmla="*/ 0 h 223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582" h="2230582">
                <a:moveTo>
                  <a:pt x="1115291" y="0"/>
                </a:moveTo>
                <a:cubicBezTo>
                  <a:pt x="1731249" y="0"/>
                  <a:pt x="2230582" y="499333"/>
                  <a:pt x="2230582" y="1115291"/>
                </a:cubicBezTo>
                <a:cubicBezTo>
                  <a:pt x="2230582" y="1731249"/>
                  <a:pt x="1731249" y="2230582"/>
                  <a:pt x="1115291" y="2230582"/>
                </a:cubicBezTo>
                <a:cubicBezTo>
                  <a:pt x="1115291" y="1614624"/>
                  <a:pt x="615958" y="1115291"/>
                  <a:pt x="0" y="1115291"/>
                </a:cubicBezTo>
                <a:cubicBezTo>
                  <a:pt x="0" y="499333"/>
                  <a:pt x="499333" y="0"/>
                  <a:pt x="1115291" y="0"/>
                </a:cubicBezTo>
                <a:close/>
              </a:path>
            </a:pathLst>
          </a:custGeom>
          <a:solidFill>
            <a:srgbClr val="1742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5">
            <a:extLst>
              <a:ext uri="{FF2B5EF4-FFF2-40B4-BE49-F238E27FC236}">
                <a16:creationId xmlns="" xmlns:a16="http://schemas.microsoft.com/office/drawing/2014/main" id="{541FCC4D-1D4B-4657-A097-E8B399DCA3D3}"/>
              </a:ext>
            </a:extLst>
          </p:cNvPr>
          <p:cNvGrpSpPr/>
          <p:nvPr/>
        </p:nvGrpSpPr>
        <p:grpSpPr>
          <a:xfrm>
            <a:off x="5689025" y="2405436"/>
            <a:ext cx="746126" cy="604837"/>
            <a:chOff x="6456412" y="1658115"/>
            <a:chExt cx="746126" cy="604837"/>
          </a:xfrm>
          <a:solidFill>
            <a:srgbClr val="F8F8F8"/>
          </a:solidFill>
        </p:grpSpPr>
        <p:sp>
          <p:nvSpPr>
            <p:cNvPr id="66" name="Freeform 13">
              <a:extLst>
                <a:ext uri="{FF2B5EF4-FFF2-40B4-BE49-F238E27FC236}">
                  <a16:creationId xmlns="" xmlns:a16="http://schemas.microsoft.com/office/drawing/2014/main" id="{5EB3FF16-F638-45A4-A4F6-22221B2B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412" y="1658115"/>
              <a:ext cx="465138" cy="604837"/>
            </a:xfrm>
            <a:custGeom>
              <a:avLst/>
              <a:gdLst>
                <a:gd name="T0" fmla="*/ 1917 w 1917"/>
                <a:gd name="T1" fmla="*/ 1262 h 2496"/>
                <a:gd name="T2" fmla="*/ 1661 w 1917"/>
                <a:gd name="T3" fmla="*/ 1390 h 2496"/>
                <a:gd name="T4" fmla="*/ 1595 w 1917"/>
                <a:gd name="T5" fmla="*/ 1560 h 2496"/>
                <a:gd name="T6" fmla="*/ 1469 w 1917"/>
                <a:gd name="T7" fmla="*/ 1710 h 2496"/>
                <a:gd name="T8" fmla="*/ 1154 w 1917"/>
                <a:gd name="T9" fmla="*/ 1639 h 2496"/>
                <a:gd name="T10" fmla="*/ 1250 w 1917"/>
                <a:gd name="T11" fmla="*/ 2161 h 2496"/>
                <a:gd name="T12" fmla="*/ 1310 w 1917"/>
                <a:gd name="T13" fmla="*/ 2496 h 2496"/>
                <a:gd name="T14" fmla="*/ 1086 w 1917"/>
                <a:gd name="T15" fmla="*/ 2366 h 2496"/>
                <a:gd name="T16" fmla="*/ 696 w 1917"/>
                <a:gd name="T17" fmla="*/ 2137 h 2496"/>
                <a:gd name="T18" fmla="*/ 375 w 1917"/>
                <a:gd name="T19" fmla="*/ 1950 h 2496"/>
                <a:gd name="T20" fmla="*/ 453 w 1917"/>
                <a:gd name="T21" fmla="*/ 1560 h 2496"/>
                <a:gd name="T22" fmla="*/ 62 w 1917"/>
                <a:gd name="T23" fmla="*/ 936 h 2496"/>
                <a:gd name="T24" fmla="*/ 921 w 1917"/>
                <a:gd name="T25" fmla="*/ 0 h 2496"/>
                <a:gd name="T26" fmla="*/ 1195 w 1917"/>
                <a:gd name="T27" fmla="*/ 22 h 2496"/>
                <a:gd name="T28" fmla="*/ 1522 w 1917"/>
                <a:gd name="T29" fmla="*/ 147 h 2496"/>
                <a:gd name="T30" fmla="*/ 1664 w 1917"/>
                <a:gd name="T31" fmla="*/ 296 h 2496"/>
                <a:gd name="T32" fmla="*/ 1730 w 1917"/>
                <a:gd name="T33" fmla="*/ 471 h 2496"/>
                <a:gd name="T34" fmla="*/ 1701 w 1917"/>
                <a:gd name="T35" fmla="*/ 858 h 2496"/>
                <a:gd name="T36" fmla="*/ 1917 w 1917"/>
                <a:gd name="T37" fmla="*/ 1262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7" h="2496">
                  <a:moveTo>
                    <a:pt x="1917" y="1262"/>
                  </a:moveTo>
                  <a:cubicBezTo>
                    <a:pt x="1661" y="1390"/>
                    <a:pt x="1661" y="1390"/>
                    <a:pt x="1661" y="1390"/>
                  </a:cubicBezTo>
                  <a:cubicBezTo>
                    <a:pt x="1661" y="1390"/>
                    <a:pt x="1636" y="1476"/>
                    <a:pt x="1595" y="1560"/>
                  </a:cubicBezTo>
                  <a:cubicBezTo>
                    <a:pt x="1562" y="1626"/>
                    <a:pt x="1518" y="1691"/>
                    <a:pt x="1469" y="1710"/>
                  </a:cubicBezTo>
                  <a:cubicBezTo>
                    <a:pt x="1365" y="1750"/>
                    <a:pt x="1154" y="1639"/>
                    <a:pt x="1154" y="1639"/>
                  </a:cubicBezTo>
                  <a:cubicBezTo>
                    <a:pt x="1250" y="2161"/>
                    <a:pt x="1250" y="2161"/>
                    <a:pt x="1250" y="2161"/>
                  </a:cubicBezTo>
                  <a:cubicBezTo>
                    <a:pt x="1310" y="2496"/>
                    <a:pt x="1310" y="2496"/>
                    <a:pt x="1310" y="2496"/>
                  </a:cubicBezTo>
                  <a:cubicBezTo>
                    <a:pt x="1086" y="2366"/>
                    <a:pt x="1086" y="2366"/>
                    <a:pt x="1086" y="2366"/>
                  </a:cubicBezTo>
                  <a:cubicBezTo>
                    <a:pt x="696" y="2137"/>
                    <a:pt x="696" y="2137"/>
                    <a:pt x="696" y="2137"/>
                  </a:cubicBezTo>
                  <a:cubicBezTo>
                    <a:pt x="375" y="1950"/>
                    <a:pt x="375" y="1950"/>
                    <a:pt x="375" y="1950"/>
                  </a:cubicBezTo>
                  <a:cubicBezTo>
                    <a:pt x="453" y="1560"/>
                    <a:pt x="453" y="1560"/>
                    <a:pt x="453" y="1560"/>
                  </a:cubicBezTo>
                  <a:cubicBezTo>
                    <a:pt x="453" y="1560"/>
                    <a:pt x="181" y="1572"/>
                    <a:pt x="62" y="936"/>
                  </a:cubicBezTo>
                  <a:cubicBezTo>
                    <a:pt x="41" y="819"/>
                    <a:pt x="0" y="0"/>
                    <a:pt x="921" y="0"/>
                  </a:cubicBezTo>
                  <a:cubicBezTo>
                    <a:pt x="1024" y="0"/>
                    <a:pt x="1115" y="8"/>
                    <a:pt x="1195" y="22"/>
                  </a:cubicBezTo>
                  <a:cubicBezTo>
                    <a:pt x="1336" y="47"/>
                    <a:pt x="1442" y="91"/>
                    <a:pt x="1522" y="147"/>
                  </a:cubicBezTo>
                  <a:cubicBezTo>
                    <a:pt x="1584" y="191"/>
                    <a:pt x="1630" y="242"/>
                    <a:pt x="1664" y="296"/>
                  </a:cubicBezTo>
                  <a:cubicBezTo>
                    <a:pt x="1698" y="353"/>
                    <a:pt x="1719" y="413"/>
                    <a:pt x="1730" y="471"/>
                  </a:cubicBezTo>
                  <a:cubicBezTo>
                    <a:pt x="1769" y="671"/>
                    <a:pt x="1701" y="858"/>
                    <a:pt x="1701" y="858"/>
                  </a:cubicBezTo>
                  <a:lnTo>
                    <a:pt x="1917" y="1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5D571"/>
                </a:solidFill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="" xmlns:a16="http://schemas.microsoft.com/office/drawing/2014/main" id="{32DD8D47-3D55-4566-AD96-CF22B480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225" y="1658115"/>
              <a:ext cx="341313" cy="604837"/>
            </a:xfrm>
            <a:custGeom>
              <a:avLst/>
              <a:gdLst>
                <a:gd name="T0" fmla="*/ 1403 w 1403"/>
                <a:gd name="T1" fmla="*/ 1262 h 2496"/>
                <a:gd name="T2" fmla="*/ 1147 w 1403"/>
                <a:gd name="T3" fmla="*/ 1390 h 2496"/>
                <a:gd name="T4" fmla="*/ 955 w 1403"/>
                <a:gd name="T5" fmla="*/ 1710 h 2496"/>
                <a:gd name="T6" fmla="*/ 640 w 1403"/>
                <a:gd name="T7" fmla="*/ 1639 h 2496"/>
                <a:gd name="T8" fmla="*/ 796 w 1403"/>
                <a:gd name="T9" fmla="*/ 2496 h 2496"/>
                <a:gd name="T10" fmla="*/ 572 w 1403"/>
                <a:gd name="T11" fmla="*/ 2366 h 2496"/>
                <a:gd name="T12" fmla="*/ 182 w 1403"/>
                <a:gd name="T13" fmla="*/ 2137 h 2496"/>
                <a:gd name="T14" fmla="*/ 80 w 1403"/>
                <a:gd name="T15" fmla="*/ 2078 h 2496"/>
                <a:gd name="T16" fmla="*/ 0 w 1403"/>
                <a:gd name="T17" fmla="*/ 1639 h 2496"/>
                <a:gd name="T18" fmla="*/ 315 w 1403"/>
                <a:gd name="T19" fmla="*/ 1710 h 2496"/>
                <a:gd name="T20" fmla="*/ 507 w 1403"/>
                <a:gd name="T21" fmla="*/ 1390 h 2496"/>
                <a:gd name="T22" fmla="*/ 763 w 1403"/>
                <a:gd name="T23" fmla="*/ 1262 h 2496"/>
                <a:gd name="T24" fmla="*/ 547 w 1403"/>
                <a:gd name="T25" fmla="*/ 858 h 2496"/>
                <a:gd name="T26" fmla="*/ 576 w 1403"/>
                <a:gd name="T27" fmla="*/ 471 h 2496"/>
                <a:gd name="T28" fmla="*/ 510 w 1403"/>
                <a:gd name="T29" fmla="*/ 296 h 2496"/>
                <a:gd name="T30" fmla="*/ 106 w 1403"/>
                <a:gd name="T31" fmla="*/ 35 h 2496"/>
                <a:gd name="T32" fmla="*/ 407 w 1403"/>
                <a:gd name="T33" fmla="*/ 0 h 2496"/>
                <a:gd name="T34" fmla="*/ 1150 w 1403"/>
                <a:gd name="T35" fmla="*/ 296 h 2496"/>
                <a:gd name="T36" fmla="*/ 1216 w 1403"/>
                <a:gd name="T37" fmla="*/ 471 h 2496"/>
                <a:gd name="T38" fmla="*/ 1187 w 1403"/>
                <a:gd name="T39" fmla="*/ 858 h 2496"/>
                <a:gd name="T40" fmla="*/ 1403 w 1403"/>
                <a:gd name="T41" fmla="*/ 1262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3" h="2496">
                  <a:moveTo>
                    <a:pt x="1403" y="1262"/>
                  </a:moveTo>
                  <a:cubicBezTo>
                    <a:pt x="1147" y="1390"/>
                    <a:pt x="1147" y="1390"/>
                    <a:pt x="1147" y="1390"/>
                  </a:cubicBezTo>
                  <a:cubicBezTo>
                    <a:pt x="1147" y="1390"/>
                    <a:pt x="1066" y="1667"/>
                    <a:pt x="955" y="1710"/>
                  </a:cubicBezTo>
                  <a:cubicBezTo>
                    <a:pt x="851" y="1750"/>
                    <a:pt x="640" y="1639"/>
                    <a:pt x="640" y="1639"/>
                  </a:cubicBezTo>
                  <a:cubicBezTo>
                    <a:pt x="796" y="2496"/>
                    <a:pt x="796" y="2496"/>
                    <a:pt x="796" y="2496"/>
                  </a:cubicBezTo>
                  <a:cubicBezTo>
                    <a:pt x="572" y="2366"/>
                    <a:pt x="572" y="2366"/>
                    <a:pt x="572" y="2366"/>
                  </a:cubicBezTo>
                  <a:cubicBezTo>
                    <a:pt x="182" y="2137"/>
                    <a:pt x="182" y="2137"/>
                    <a:pt x="182" y="2137"/>
                  </a:cubicBezTo>
                  <a:cubicBezTo>
                    <a:pt x="80" y="2078"/>
                    <a:pt x="80" y="2078"/>
                    <a:pt x="80" y="2078"/>
                  </a:cubicBezTo>
                  <a:cubicBezTo>
                    <a:pt x="0" y="1639"/>
                    <a:pt x="0" y="1639"/>
                    <a:pt x="0" y="1639"/>
                  </a:cubicBezTo>
                  <a:cubicBezTo>
                    <a:pt x="0" y="1639"/>
                    <a:pt x="211" y="1750"/>
                    <a:pt x="315" y="1710"/>
                  </a:cubicBezTo>
                  <a:cubicBezTo>
                    <a:pt x="426" y="1667"/>
                    <a:pt x="507" y="1390"/>
                    <a:pt x="507" y="1390"/>
                  </a:cubicBezTo>
                  <a:cubicBezTo>
                    <a:pt x="763" y="1262"/>
                    <a:pt x="763" y="1262"/>
                    <a:pt x="763" y="1262"/>
                  </a:cubicBezTo>
                  <a:cubicBezTo>
                    <a:pt x="547" y="858"/>
                    <a:pt x="547" y="858"/>
                    <a:pt x="547" y="858"/>
                  </a:cubicBezTo>
                  <a:cubicBezTo>
                    <a:pt x="547" y="858"/>
                    <a:pt x="615" y="671"/>
                    <a:pt x="576" y="471"/>
                  </a:cubicBezTo>
                  <a:cubicBezTo>
                    <a:pt x="565" y="413"/>
                    <a:pt x="544" y="353"/>
                    <a:pt x="510" y="296"/>
                  </a:cubicBezTo>
                  <a:cubicBezTo>
                    <a:pt x="441" y="184"/>
                    <a:pt x="318" y="85"/>
                    <a:pt x="106" y="35"/>
                  </a:cubicBezTo>
                  <a:cubicBezTo>
                    <a:pt x="192" y="13"/>
                    <a:pt x="292" y="0"/>
                    <a:pt x="407" y="0"/>
                  </a:cubicBezTo>
                  <a:cubicBezTo>
                    <a:pt x="838" y="0"/>
                    <a:pt x="1050" y="135"/>
                    <a:pt x="1150" y="296"/>
                  </a:cubicBezTo>
                  <a:cubicBezTo>
                    <a:pt x="1184" y="353"/>
                    <a:pt x="1205" y="413"/>
                    <a:pt x="1216" y="471"/>
                  </a:cubicBezTo>
                  <a:cubicBezTo>
                    <a:pt x="1255" y="671"/>
                    <a:pt x="1187" y="858"/>
                    <a:pt x="1187" y="858"/>
                  </a:cubicBezTo>
                  <a:lnTo>
                    <a:pt x="1403" y="1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5D571"/>
                </a:solidFill>
              </a:endParaRPr>
            </a:p>
          </p:txBody>
        </p:sp>
      </p:grpSp>
      <p:sp>
        <p:nvSpPr>
          <p:cNvPr id="69" name="Freeform 9">
            <a:extLst>
              <a:ext uri="{FF2B5EF4-FFF2-40B4-BE49-F238E27FC236}">
                <a16:creationId xmlns="" xmlns:a16="http://schemas.microsoft.com/office/drawing/2014/main" id="{B0FA9A33-5F79-4EE9-83DD-ED5713BC2963}"/>
              </a:ext>
            </a:extLst>
          </p:cNvPr>
          <p:cNvSpPr>
            <a:spLocks/>
          </p:cNvSpPr>
          <p:nvPr/>
        </p:nvSpPr>
        <p:spPr bwMode="auto">
          <a:xfrm>
            <a:off x="4669507" y="3447017"/>
            <a:ext cx="546169" cy="596507"/>
          </a:xfrm>
          <a:custGeom>
            <a:avLst/>
            <a:gdLst>
              <a:gd name="T0" fmla="*/ 1664 w 1984"/>
              <a:gd name="T1" fmla="*/ 1536 h 2176"/>
              <a:gd name="T2" fmla="*/ 1474 w 1984"/>
              <a:gd name="T3" fmla="*/ 1600 h 2176"/>
              <a:gd name="T4" fmla="*/ 637 w 1984"/>
              <a:gd name="T5" fmla="*/ 1122 h 2176"/>
              <a:gd name="T6" fmla="*/ 640 w 1984"/>
              <a:gd name="T7" fmla="*/ 1088 h 2176"/>
              <a:gd name="T8" fmla="*/ 637 w 1984"/>
              <a:gd name="T9" fmla="*/ 1055 h 2176"/>
              <a:gd name="T10" fmla="*/ 1474 w 1984"/>
              <a:gd name="T11" fmla="*/ 576 h 2176"/>
              <a:gd name="T12" fmla="*/ 1664 w 1984"/>
              <a:gd name="T13" fmla="*/ 640 h 2176"/>
              <a:gd name="T14" fmla="*/ 1984 w 1984"/>
              <a:gd name="T15" fmla="*/ 320 h 2176"/>
              <a:gd name="T16" fmla="*/ 1664 w 1984"/>
              <a:gd name="T17" fmla="*/ 0 h 2176"/>
              <a:gd name="T18" fmla="*/ 1344 w 1984"/>
              <a:gd name="T19" fmla="*/ 320 h 2176"/>
              <a:gd name="T20" fmla="*/ 1347 w 1984"/>
              <a:gd name="T21" fmla="*/ 354 h 2176"/>
              <a:gd name="T22" fmla="*/ 510 w 1984"/>
              <a:gd name="T23" fmla="*/ 832 h 2176"/>
              <a:gd name="T24" fmla="*/ 320 w 1984"/>
              <a:gd name="T25" fmla="*/ 768 h 2176"/>
              <a:gd name="T26" fmla="*/ 0 w 1984"/>
              <a:gd name="T27" fmla="*/ 1088 h 2176"/>
              <a:gd name="T28" fmla="*/ 320 w 1984"/>
              <a:gd name="T29" fmla="*/ 1408 h 2176"/>
              <a:gd name="T30" fmla="*/ 510 w 1984"/>
              <a:gd name="T31" fmla="*/ 1344 h 2176"/>
              <a:gd name="T32" fmla="*/ 1347 w 1984"/>
              <a:gd name="T33" fmla="*/ 1822 h 2176"/>
              <a:gd name="T34" fmla="*/ 1344 w 1984"/>
              <a:gd name="T35" fmla="*/ 1856 h 2176"/>
              <a:gd name="T36" fmla="*/ 1664 w 1984"/>
              <a:gd name="T37" fmla="*/ 2176 h 2176"/>
              <a:gd name="T38" fmla="*/ 1984 w 1984"/>
              <a:gd name="T39" fmla="*/ 1856 h 2176"/>
              <a:gd name="T40" fmla="*/ 1664 w 1984"/>
              <a:gd name="T41" fmla="*/ 1536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84" h="2176">
                <a:moveTo>
                  <a:pt x="1664" y="1536"/>
                </a:moveTo>
                <a:cubicBezTo>
                  <a:pt x="1592" y="1536"/>
                  <a:pt x="1527" y="1560"/>
                  <a:pt x="1474" y="1600"/>
                </a:cubicBezTo>
                <a:cubicBezTo>
                  <a:pt x="637" y="1122"/>
                  <a:pt x="637" y="1122"/>
                  <a:pt x="637" y="1122"/>
                </a:cubicBezTo>
                <a:cubicBezTo>
                  <a:pt x="638" y="1110"/>
                  <a:pt x="640" y="1099"/>
                  <a:pt x="640" y="1088"/>
                </a:cubicBezTo>
                <a:cubicBezTo>
                  <a:pt x="640" y="1077"/>
                  <a:pt x="638" y="1066"/>
                  <a:pt x="637" y="1055"/>
                </a:cubicBezTo>
                <a:cubicBezTo>
                  <a:pt x="1474" y="576"/>
                  <a:pt x="1474" y="576"/>
                  <a:pt x="1474" y="576"/>
                </a:cubicBezTo>
                <a:cubicBezTo>
                  <a:pt x="1527" y="616"/>
                  <a:pt x="1592" y="640"/>
                  <a:pt x="1664" y="640"/>
                </a:cubicBezTo>
                <a:cubicBezTo>
                  <a:pt x="1841" y="640"/>
                  <a:pt x="1984" y="497"/>
                  <a:pt x="1984" y="320"/>
                </a:cubicBezTo>
                <a:cubicBezTo>
                  <a:pt x="1984" y="143"/>
                  <a:pt x="1841" y="0"/>
                  <a:pt x="1664" y="0"/>
                </a:cubicBezTo>
                <a:cubicBezTo>
                  <a:pt x="1487" y="0"/>
                  <a:pt x="1344" y="143"/>
                  <a:pt x="1344" y="320"/>
                </a:cubicBezTo>
                <a:cubicBezTo>
                  <a:pt x="1344" y="331"/>
                  <a:pt x="1346" y="342"/>
                  <a:pt x="1347" y="354"/>
                </a:cubicBezTo>
                <a:cubicBezTo>
                  <a:pt x="510" y="832"/>
                  <a:pt x="510" y="832"/>
                  <a:pt x="510" y="832"/>
                </a:cubicBezTo>
                <a:cubicBezTo>
                  <a:pt x="457" y="792"/>
                  <a:pt x="392" y="768"/>
                  <a:pt x="320" y="768"/>
                </a:cubicBezTo>
                <a:cubicBezTo>
                  <a:pt x="143" y="768"/>
                  <a:pt x="0" y="911"/>
                  <a:pt x="0" y="1088"/>
                </a:cubicBezTo>
                <a:cubicBezTo>
                  <a:pt x="0" y="1265"/>
                  <a:pt x="143" y="1408"/>
                  <a:pt x="320" y="1408"/>
                </a:cubicBezTo>
                <a:cubicBezTo>
                  <a:pt x="392" y="1408"/>
                  <a:pt x="457" y="1384"/>
                  <a:pt x="510" y="1344"/>
                </a:cubicBezTo>
                <a:cubicBezTo>
                  <a:pt x="1347" y="1822"/>
                  <a:pt x="1347" y="1822"/>
                  <a:pt x="1347" y="1822"/>
                </a:cubicBezTo>
                <a:cubicBezTo>
                  <a:pt x="1346" y="1834"/>
                  <a:pt x="1344" y="1845"/>
                  <a:pt x="1344" y="1856"/>
                </a:cubicBezTo>
                <a:cubicBezTo>
                  <a:pt x="1344" y="2033"/>
                  <a:pt x="1487" y="2176"/>
                  <a:pt x="1664" y="2176"/>
                </a:cubicBezTo>
                <a:cubicBezTo>
                  <a:pt x="1841" y="2176"/>
                  <a:pt x="1984" y="2033"/>
                  <a:pt x="1984" y="1856"/>
                </a:cubicBezTo>
                <a:cubicBezTo>
                  <a:pt x="1984" y="1679"/>
                  <a:pt x="1841" y="1536"/>
                  <a:pt x="1664" y="1536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Graphic 9" descr="Smart Phone">
            <a:extLst>
              <a:ext uri="{FF2B5EF4-FFF2-40B4-BE49-F238E27FC236}">
                <a16:creationId xmlns="" xmlns:a16="http://schemas.microsoft.com/office/drawing/2014/main" id="{7F44886A-2DB7-49AD-8A2C-07D430A09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9025" y="4390824"/>
            <a:ext cx="670562" cy="650191"/>
          </a:xfrm>
          <a:prstGeom prst="rect">
            <a:avLst/>
          </a:prstGeom>
        </p:spPr>
      </p:pic>
      <p:pic>
        <p:nvPicPr>
          <p:cNvPr id="71" name="Graphic 10" descr="Network">
            <a:extLst>
              <a:ext uri="{FF2B5EF4-FFF2-40B4-BE49-F238E27FC236}">
                <a16:creationId xmlns="" xmlns:a16="http://schemas.microsoft.com/office/drawing/2014/main" id="{97FE62D2-8469-4E1C-A997-A707F184F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6862" y="3447017"/>
            <a:ext cx="771130" cy="771130"/>
          </a:xfrm>
          <a:prstGeom prst="rect">
            <a:avLst/>
          </a:prstGeom>
        </p:spPr>
      </p:pic>
      <p:sp>
        <p:nvSpPr>
          <p:cNvPr id="72" name="Rectangle 11">
            <a:extLst>
              <a:ext uri="{FF2B5EF4-FFF2-40B4-BE49-F238E27FC236}">
                <a16:creationId xmlns="" xmlns:a16="http://schemas.microsoft.com/office/drawing/2014/main" id="{A5B3593E-46CA-4E47-9F0A-2063FD8F287F}"/>
              </a:ext>
            </a:extLst>
          </p:cNvPr>
          <p:cNvSpPr/>
          <p:nvPr/>
        </p:nvSpPr>
        <p:spPr>
          <a:xfrm>
            <a:off x="8142496" y="1839668"/>
            <a:ext cx="3589986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="" xmlns:a16="http://schemas.microsoft.com/office/drawing/2014/main" id="{C8DEBEC2-69F4-4FE8-8A04-7187C330EBC1}"/>
              </a:ext>
            </a:extLst>
          </p:cNvPr>
          <p:cNvSpPr/>
          <p:nvPr/>
        </p:nvSpPr>
        <p:spPr>
          <a:xfrm>
            <a:off x="8142496" y="4508165"/>
            <a:ext cx="3589986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sp>
        <p:nvSpPr>
          <p:cNvPr id="74" name="Rectangle 13">
            <a:extLst>
              <a:ext uri="{FF2B5EF4-FFF2-40B4-BE49-F238E27FC236}">
                <a16:creationId xmlns="" xmlns:a16="http://schemas.microsoft.com/office/drawing/2014/main" id="{438DFB7D-560E-4B23-A272-06FF5C2CC3B1}"/>
              </a:ext>
            </a:extLst>
          </p:cNvPr>
          <p:cNvSpPr/>
          <p:nvPr/>
        </p:nvSpPr>
        <p:spPr>
          <a:xfrm>
            <a:off x="304131" y="5288104"/>
            <a:ext cx="3589986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sp>
        <p:nvSpPr>
          <p:cNvPr id="75" name="Rectangle 14">
            <a:extLst>
              <a:ext uri="{FF2B5EF4-FFF2-40B4-BE49-F238E27FC236}">
                <a16:creationId xmlns="" xmlns:a16="http://schemas.microsoft.com/office/drawing/2014/main" id="{F905CE13-1890-496E-8503-6B46E283F0DC}"/>
              </a:ext>
            </a:extLst>
          </p:cNvPr>
          <p:cNvSpPr/>
          <p:nvPr/>
        </p:nvSpPr>
        <p:spPr>
          <a:xfrm>
            <a:off x="391694" y="2390140"/>
            <a:ext cx="3589986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</p:spTree>
    <p:extLst>
      <p:ext uri="{BB962C8B-B14F-4D97-AF65-F5344CB8AC3E}">
        <p14:creationId xmlns:p14="http://schemas.microsoft.com/office/powerpoint/2010/main" val="23684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69" grpId="0" animBg="1"/>
      <p:bldP spid="72" grpId="0"/>
      <p:bldP spid="73" grpId="0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="" xmlns:a16="http://schemas.microsoft.com/office/drawing/2014/main" id="{63F68A00-89FE-4B9D-A0A8-2EDC61BFAA76}"/>
              </a:ext>
            </a:extLst>
          </p:cNvPr>
          <p:cNvSpPr>
            <a:spLocks/>
          </p:cNvSpPr>
          <p:nvPr/>
        </p:nvSpPr>
        <p:spPr bwMode="auto">
          <a:xfrm rot="5400000">
            <a:off x="1700128" y="2062859"/>
            <a:ext cx="1549364" cy="1666158"/>
          </a:xfrm>
          <a:custGeom>
            <a:avLst/>
            <a:gdLst>
              <a:gd name="T0" fmla="*/ 847 w 847"/>
              <a:gd name="T1" fmla="*/ 116 h 916"/>
              <a:gd name="T2" fmla="*/ 847 w 847"/>
              <a:gd name="T3" fmla="*/ 916 h 916"/>
              <a:gd name="T4" fmla="*/ 0 w 847"/>
              <a:gd name="T5" fmla="*/ 566 h 916"/>
              <a:gd name="T6" fmla="*/ 566 w 847"/>
              <a:gd name="T7" fmla="*/ 0 h 916"/>
              <a:gd name="T8" fmla="*/ 847 w 847"/>
              <a:gd name="T9" fmla="*/ 116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916">
                <a:moveTo>
                  <a:pt x="847" y="116"/>
                </a:moveTo>
                <a:cubicBezTo>
                  <a:pt x="847" y="916"/>
                  <a:pt x="847" y="916"/>
                  <a:pt x="847" y="916"/>
                </a:cubicBezTo>
                <a:cubicBezTo>
                  <a:pt x="516" y="916"/>
                  <a:pt x="217" y="782"/>
                  <a:pt x="0" y="566"/>
                </a:cubicBezTo>
                <a:cubicBezTo>
                  <a:pt x="566" y="0"/>
                  <a:pt x="566" y="0"/>
                  <a:pt x="566" y="0"/>
                </a:cubicBezTo>
                <a:cubicBezTo>
                  <a:pt x="638" y="72"/>
                  <a:pt x="737" y="116"/>
                  <a:pt x="847" y="116"/>
                </a:cubicBezTo>
                <a:close/>
              </a:path>
            </a:pathLst>
          </a:custGeom>
          <a:solidFill>
            <a:srgbClr val="EDC9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D7620EAF-E6D9-4AB2-9C29-5DE7F95A0FB2}"/>
              </a:ext>
            </a:extLst>
          </p:cNvPr>
          <p:cNvSpPr>
            <a:spLocks/>
          </p:cNvSpPr>
          <p:nvPr/>
        </p:nvSpPr>
        <p:spPr bwMode="auto">
          <a:xfrm rot="5400000">
            <a:off x="2243710" y="1515550"/>
            <a:ext cx="1674854" cy="1536940"/>
          </a:xfrm>
          <a:custGeom>
            <a:avLst/>
            <a:gdLst>
              <a:gd name="T0" fmla="*/ 916 w 916"/>
              <a:gd name="T1" fmla="*/ 279 h 845"/>
              <a:gd name="T2" fmla="*/ 350 w 916"/>
              <a:gd name="T3" fmla="*/ 845 h 845"/>
              <a:gd name="T4" fmla="*/ 0 w 916"/>
              <a:gd name="T5" fmla="*/ 0 h 845"/>
              <a:gd name="T6" fmla="*/ 800 w 916"/>
              <a:gd name="T7" fmla="*/ 0 h 845"/>
              <a:gd name="T8" fmla="*/ 916 w 916"/>
              <a:gd name="T9" fmla="*/ 27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845">
                <a:moveTo>
                  <a:pt x="916" y="279"/>
                </a:moveTo>
                <a:cubicBezTo>
                  <a:pt x="350" y="845"/>
                  <a:pt x="350" y="845"/>
                  <a:pt x="350" y="845"/>
                </a:cubicBezTo>
                <a:cubicBezTo>
                  <a:pt x="134" y="628"/>
                  <a:pt x="1" y="330"/>
                  <a:pt x="0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801" y="109"/>
                  <a:pt x="845" y="208"/>
                  <a:pt x="916" y="279"/>
                </a:cubicBezTo>
                <a:close/>
              </a:path>
            </a:pathLst>
          </a:custGeom>
          <a:solidFill>
            <a:srgbClr val="1742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8">
            <a:extLst>
              <a:ext uri="{FF2B5EF4-FFF2-40B4-BE49-F238E27FC236}">
                <a16:creationId xmlns="" xmlns:a16="http://schemas.microsoft.com/office/drawing/2014/main" id="{720CFDFF-7472-4191-86FC-8CA5DDB394B5}"/>
              </a:ext>
            </a:extLst>
          </p:cNvPr>
          <p:cNvSpPr>
            <a:spLocks/>
          </p:cNvSpPr>
          <p:nvPr/>
        </p:nvSpPr>
        <p:spPr bwMode="auto">
          <a:xfrm rot="5400000">
            <a:off x="3817925" y="1515550"/>
            <a:ext cx="1674854" cy="1536940"/>
          </a:xfrm>
          <a:custGeom>
            <a:avLst/>
            <a:gdLst>
              <a:gd name="T0" fmla="*/ 916 w 916"/>
              <a:gd name="T1" fmla="*/ 566 h 845"/>
              <a:gd name="T2" fmla="*/ 800 w 916"/>
              <a:gd name="T3" fmla="*/ 845 h 845"/>
              <a:gd name="T4" fmla="*/ 0 w 916"/>
              <a:gd name="T5" fmla="*/ 845 h 845"/>
              <a:gd name="T6" fmla="*/ 350 w 916"/>
              <a:gd name="T7" fmla="*/ 0 h 845"/>
              <a:gd name="T8" fmla="*/ 916 w 916"/>
              <a:gd name="T9" fmla="*/ 566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845">
                <a:moveTo>
                  <a:pt x="916" y="566"/>
                </a:moveTo>
                <a:cubicBezTo>
                  <a:pt x="845" y="637"/>
                  <a:pt x="801" y="736"/>
                  <a:pt x="800" y="845"/>
                </a:cubicBezTo>
                <a:cubicBezTo>
                  <a:pt x="0" y="845"/>
                  <a:pt x="0" y="845"/>
                  <a:pt x="0" y="845"/>
                </a:cubicBezTo>
                <a:cubicBezTo>
                  <a:pt x="1" y="515"/>
                  <a:pt x="134" y="217"/>
                  <a:pt x="350" y="0"/>
                </a:cubicBezTo>
                <a:lnTo>
                  <a:pt x="916" y="566"/>
                </a:lnTo>
                <a:close/>
              </a:path>
            </a:pathLst>
          </a:custGeom>
          <a:solidFill>
            <a:srgbClr val="3379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="" xmlns:a16="http://schemas.microsoft.com/office/drawing/2014/main" id="{76FAD7A7-B169-4E23-8AB3-1E5B9B6B4761}"/>
              </a:ext>
            </a:extLst>
          </p:cNvPr>
          <p:cNvSpPr>
            <a:spLocks/>
          </p:cNvSpPr>
          <p:nvPr/>
        </p:nvSpPr>
        <p:spPr bwMode="auto">
          <a:xfrm rot="5400000">
            <a:off x="4487618" y="2062238"/>
            <a:ext cx="1549364" cy="1667400"/>
          </a:xfrm>
          <a:custGeom>
            <a:avLst/>
            <a:gdLst>
              <a:gd name="T0" fmla="*/ 847 w 847"/>
              <a:gd name="T1" fmla="*/ 0 h 916"/>
              <a:gd name="T2" fmla="*/ 847 w 847"/>
              <a:gd name="T3" fmla="*/ 800 h 916"/>
              <a:gd name="T4" fmla="*/ 566 w 847"/>
              <a:gd name="T5" fmla="*/ 916 h 916"/>
              <a:gd name="T6" fmla="*/ 0 w 847"/>
              <a:gd name="T7" fmla="*/ 350 h 916"/>
              <a:gd name="T8" fmla="*/ 847 w 847"/>
              <a:gd name="T9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916">
                <a:moveTo>
                  <a:pt x="847" y="0"/>
                </a:moveTo>
                <a:cubicBezTo>
                  <a:pt x="847" y="800"/>
                  <a:pt x="847" y="800"/>
                  <a:pt x="847" y="800"/>
                </a:cubicBezTo>
                <a:cubicBezTo>
                  <a:pt x="737" y="800"/>
                  <a:pt x="638" y="844"/>
                  <a:pt x="566" y="916"/>
                </a:cubicBezTo>
                <a:cubicBezTo>
                  <a:pt x="0" y="350"/>
                  <a:pt x="0" y="350"/>
                  <a:pt x="0" y="350"/>
                </a:cubicBezTo>
                <a:cubicBezTo>
                  <a:pt x="217" y="134"/>
                  <a:pt x="516" y="0"/>
                  <a:pt x="847" y="0"/>
                </a:cubicBezTo>
                <a:close/>
              </a:path>
            </a:pathLst>
          </a:custGeom>
          <a:solidFill>
            <a:srgbClr val="6EB9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="" xmlns:a16="http://schemas.microsoft.com/office/drawing/2014/main" id="{21912B88-D15B-45C5-A289-E344D0A53421}"/>
              </a:ext>
            </a:extLst>
          </p:cNvPr>
          <p:cNvSpPr>
            <a:spLocks/>
          </p:cNvSpPr>
          <p:nvPr/>
        </p:nvSpPr>
        <p:spPr bwMode="auto">
          <a:xfrm rot="16200000">
            <a:off x="7501860" y="3655825"/>
            <a:ext cx="1549364" cy="1666158"/>
          </a:xfrm>
          <a:custGeom>
            <a:avLst/>
            <a:gdLst>
              <a:gd name="T0" fmla="*/ 847 w 847"/>
              <a:gd name="T1" fmla="*/ 116 h 916"/>
              <a:gd name="T2" fmla="*/ 847 w 847"/>
              <a:gd name="T3" fmla="*/ 916 h 916"/>
              <a:gd name="T4" fmla="*/ 0 w 847"/>
              <a:gd name="T5" fmla="*/ 566 h 916"/>
              <a:gd name="T6" fmla="*/ 566 w 847"/>
              <a:gd name="T7" fmla="*/ 0 h 916"/>
              <a:gd name="T8" fmla="*/ 847 w 847"/>
              <a:gd name="T9" fmla="*/ 116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916">
                <a:moveTo>
                  <a:pt x="847" y="116"/>
                </a:moveTo>
                <a:cubicBezTo>
                  <a:pt x="847" y="916"/>
                  <a:pt x="847" y="916"/>
                  <a:pt x="847" y="916"/>
                </a:cubicBezTo>
                <a:cubicBezTo>
                  <a:pt x="516" y="916"/>
                  <a:pt x="217" y="782"/>
                  <a:pt x="0" y="566"/>
                </a:cubicBezTo>
                <a:cubicBezTo>
                  <a:pt x="566" y="0"/>
                  <a:pt x="566" y="0"/>
                  <a:pt x="566" y="0"/>
                </a:cubicBezTo>
                <a:cubicBezTo>
                  <a:pt x="638" y="72"/>
                  <a:pt x="737" y="116"/>
                  <a:pt x="847" y="116"/>
                </a:cubicBezTo>
                <a:close/>
              </a:path>
            </a:pathLst>
          </a:custGeom>
          <a:solidFill>
            <a:srgbClr val="1742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="" xmlns:a16="http://schemas.microsoft.com/office/drawing/2014/main" id="{C3F4F5F0-7CF5-4FAF-8448-7DA821DB0B7F}"/>
              </a:ext>
            </a:extLst>
          </p:cNvPr>
          <p:cNvSpPr>
            <a:spLocks/>
          </p:cNvSpPr>
          <p:nvPr/>
        </p:nvSpPr>
        <p:spPr bwMode="auto">
          <a:xfrm rot="16200000">
            <a:off x="6832788" y="4332352"/>
            <a:ext cx="1674854" cy="1536940"/>
          </a:xfrm>
          <a:custGeom>
            <a:avLst/>
            <a:gdLst>
              <a:gd name="T0" fmla="*/ 916 w 916"/>
              <a:gd name="T1" fmla="*/ 279 h 845"/>
              <a:gd name="T2" fmla="*/ 350 w 916"/>
              <a:gd name="T3" fmla="*/ 845 h 845"/>
              <a:gd name="T4" fmla="*/ 0 w 916"/>
              <a:gd name="T5" fmla="*/ 0 h 845"/>
              <a:gd name="T6" fmla="*/ 800 w 916"/>
              <a:gd name="T7" fmla="*/ 0 h 845"/>
              <a:gd name="T8" fmla="*/ 916 w 916"/>
              <a:gd name="T9" fmla="*/ 27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845">
                <a:moveTo>
                  <a:pt x="916" y="279"/>
                </a:moveTo>
                <a:cubicBezTo>
                  <a:pt x="350" y="845"/>
                  <a:pt x="350" y="845"/>
                  <a:pt x="350" y="845"/>
                </a:cubicBezTo>
                <a:cubicBezTo>
                  <a:pt x="134" y="628"/>
                  <a:pt x="1" y="330"/>
                  <a:pt x="0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801" y="109"/>
                  <a:pt x="845" y="208"/>
                  <a:pt x="916" y="279"/>
                </a:cubicBezTo>
                <a:close/>
              </a:path>
            </a:pathLst>
          </a:custGeom>
          <a:solidFill>
            <a:srgbClr val="3379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>
            <a:extLst>
              <a:ext uri="{FF2B5EF4-FFF2-40B4-BE49-F238E27FC236}">
                <a16:creationId xmlns="" xmlns:a16="http://schemas.microsoft.com/office/drawing/2014/main" id="{E164DFAE-FBD7-4016-A44D-842F63E1EB88}"/>
              </a:ext>
            </a:extLst>
          </p:cNvPr>
          <p:cNvSpPr>
            <a:spLocks/>
          </p:cNvSpPr>
          <p:nvPr/>
        </p:nvSpPr>
        <p:spPr bwMode="auto">
          <a:xfrm rot="16200000">
            <a:off x="5258573" y="4332352"/>
            <a:ext cx="1674854" cy="1536940"/>
          </a:xfrm>
          <a:custGeom>
            <a:avLst/>
            <a:gdLst>
              <a:gd name="T0" fmla="*/ 916 w 916"/>
              <a:gd name="T1" fmla="*/ 566 h 845"/>
              <a:gd name="T2" fmla="*/ 800 w 916"/>
              <a:gd name="T3" fmla="*/ 845 h 845"/>
              <a:gd name="T4" fmla="*/ 0 w 916"/>
              <a:gd name="T5" fmla="*/ 845 h 845"/>
              <a:gd name="T6" fmla="*/ 350 w 916"/>
              <a:gd name="T7" fmla="*/ 0 h 845"/>
              <a:gd name="T8" fmla="*/ 916 w 916"/>
              <a:gd name="T9" fmla="*/ 566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845">
                <a:moveTo>
                  <a:pt x="916" y="566"/>
                </a:moveTo>
                <a:cubicBezTo>
                  <a:pt x="845" y="637"/>
                  <a:pt x="801" y="736"/>
                  <a:pt x="800" y="845"/>
                </a:cubicBezTo>
                <a:cubicBezTo>
                  <a:pt x="0" y="845"/>
                  <a:pt x="0" y="845"/>
                  <a:pt x="0" y="845"/>
                </a:cubicBezTo>
                <a:cubicBezTo>
                  <a:pt x="1" y="515"/>
                  <a:pt x="134" y="217"/>
                  <a:pt x="350" y="0"/>
                </a:cubicBezTo>
                <a:lnTo>
                  <a:pt x="916" y="566"/>
                </a:lnTo>
                <a:close/>
              </a:path>
            </a:pathLst>
          </a:custGeom>
          <a:solidFill>
            <a:srgbClr val="6EB9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>
            <a:extLst>
              <a:ext uri="{FF2B5EF4-FFF2-40B4-BE49-F238E27FC236}">
                <a16:creationId xmlns="" xmlns:a16="http://schemas.microsoft.com/office/drawing/2014/main" id="{7B010984-9E1A-44BD-B58E-B9BC902D7413}"/>
              </a:ext>
            </a:extLst>
          </p:cNvPr>
          <p:cNvSpPr>
            <a:spLocks/>
          </p:cNvSpPr>
          <p:nvPr/>
        </p:nvSpPr>
        <p:spPr bwMode="auto">
          <a:xfrm rot="16200000">
            <a:off x="4714370" y="3655204"/>
            <a:ext cx="1549364" cy="1667400"/>
          </a:xfrm>
          <a:custGeom>
            <a:avLst/>
            <a:gdLst>
              <a:gd name="T0" fmla="*/ 847 w 847"/>
              <a:gd name="T1" fmla="*/ 0 h 916"/>
              <a:gd name="T2" fmla="*/ 847 w 847"/>
              <a:gd name="T3" fmla="*/ 800 h 916"/>
              <a:gd name="T4" fmla="*/ 566 w 847"/>
              <a:gd name="T5" fmla="*/ 916 h 916"/>
              <a:gd name="T6" fmla="*/ 0 w 847"/>
              <a:gd name="T7" fmla="*/ 350 h 916"/>
              <a:gd name="T8" fmla="*/ 847 w 847"/>
              <a:gd name="T9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916">
                <a:moveTo>
                  <a:pt x="847" y="0"/>
                </a:moveTo>
                <a:cubicBezTo>
                  <a:pt x="847" y="800"/>
                  <a:pt x="847" y="800"/>
                  <a:pt x="847" y="800"/>
                </a:cubicBezTo>
                <a:cubicBezTo>
                  <a:pt x="737" y="800"/>
                  <a:pt x="638" y="844"/>
                  <a:pt x="566" y="916"/>
                </a:cubicBezTo>
                <a:cubicBezTo>
                  <a:pt x="0" y="350"/>
                  <a:pt x="0" y="350"/>
                  <a:pt x="0" y="350"/>
                </a:cubicBezTo>
                <a:cubicBezTo>
                  <a:pt x="217" y="134"/>
                  <a:pt x="516" y="0"/>
                  <a:pt x="847" y="0"/>
                </a:cubicBezTo>
                <a:close/>
              </a:path>
            </a:pathLst>
          </a:custGeom>
          <a:solidFill>
            <a:srgbClr val="EDC9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86DA0FB9-EABA-4B9E-B957-0326EC3C0443}"/>
              </a:ext>
            </a:extLst>
          </p:cNvPr>
          <p:cNvSpPr txBox="1">
            <a:spLocks/>
          </p:cNvSpPr>
          <p:nvPr/>
        </p:nvSpPr>
        <p:spPr>
          <a:xfrm>
            <a:off x="7756692" y="4089585"/>
            <a:ext cx="1039699" cy="34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2019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="" xmlns:a16="http://schemas.microsoft.com/office/drawing/2014/main" id="{A77B0613-A978-43B3-8EE9-2D24C4A29083}"/>
              </a:ext>
            </a:extLst>
          </p:cNvPr>
          <p:cNvSpPr txBox="1">
            <a:spLocks/>
          </p:cNvSpPr>
          <p:nvPr/>
        </p:nvSpPr>
        <p:spPr>
          <a:xfrm>
            <a:off x="7057990" y="4986375"/>
            <a:ext cx="1039699" cy="34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2018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="" xmlns:a16="http://schemas.microsoft.com/office/drawing/2014/main" id="{CDBF5A8E-40FD-4A26-8686-77E18B9A45B0}"/>
              </a:ext>
            </a:extLst>
          </p:cNvPr>
          <p:cNvSpPr txBox="1">
            <a:spLocks/>
          </p:cNvSpPr>
          <p:nvPr/>
        </p:nvSpPr>
        <p:spPr>
          <a:xfrm>
            <a:off x="5728794" y="4986375"/>
            <a:ext cx="1039699" cy="34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2017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202C96A2-6891-45BE-8400-33E1ECA20C30}"/>
              </a:ext>
            </a:extLst>
          </p:cNvPr>
          <p:cNvSpPr txBox="1">
            <a:spLocks/>
          </p:cNvSpPr>
          <p:nvPr/>
        </p:nvSpPr>
        <p:spPr>
          <a:xfrm>
            <a:off x="4942057" y="4089584"/>
            <a:ext cx="1039699" cy="34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2016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7D6E23E3-7F45-4613-B145-0A9195FE6A85}"/>
              </a:ext>
            </a:extLst>
          </p:cNvPr>
          <p:cNvSpPr txBox="1">
            <a:spLocks/>
          </p:cNvSpPr>
          <p:nvPr/>
        </p:nvSpPr>
        <p:spPr>
          <a:xfrm>
            <a:off x="4807680" y="2969469"/>
            <a:ext cx="1039699" cy="34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2015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60AE6687-53E8-4203-9E7E-0BDB8E08EA07}"/>
              </a:ext>
            </a:extLst>
          </p:cNvPr>
          <p:cNvSpPr txBox="1">
            <a:spLocks/>
          </p:cNvSpPr>
          <p:nvPr/>
        </p:nvSpPr>
        <p:spPr>
          <a:xfrm>
            <a:off x="3978825" y="2011948"/>
            <a:ext cx="1039699" cy="34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2014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="" xmlns:a16="http://schemas.microsoft.com/office/drawing/2014/main" id="{007C593D-D4E7-44C5-AED4-DD41D3B6C0BC}"/>
              </a:ext>
            </a:extLst>
          </p:cNvPr>
          <p:cNvSpPr txBox="1">
            <a:spLocks/>
          </p:cNvSpPr>
          <p:nvPr/>
        </p:nvSpPr>
        <p:spPr>
          <a:xfrm>
            <a:off x="2714238" y="2011948"/>
            <a:ext cx="1039699" cy="34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2013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DB7E67E8-C8A3-4059-9719-E90350E01943}"/>
              </a:ext>
            </a:extLst>
          </p:cNvPr>
          <p:cNvSpPr txBox="1">
            <a:spLocks/>
          </p:cNvSpPr>
          <p:nvPr/>
        </p:nvSpPr>
        <p:spPr>
          <a:xfrm>
            <a:off x="1870152" y="2955577"/>
            <a:ext cx="1039699" cy="347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2012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="" xmlns:a16="http://schemas.microsoft.com/office/drawing/2014/main" id="{8F9FAEC5-8D35-4358-8A04-AC489F7E7769}"/>
              </a:ext>
            </a:extLst>
          </p:cNvPr>
          <p:cNvSpPr txBox="1">
            <a:spLocks/>
          </p:cNvSpPr>
          <p:nvPr/>
        </p:nvSpPr>
        <p:spPr>
          <a:xfrm>
            <a:off x="725316" y="4141334"/>
            <a:ext cx="1661310" cy="7436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160"/>
              </a:lnSpc>
              <a:buNone/>
            </a:pP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mutat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erroribus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nec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scripta</a:t>
            </a:r>
            <a:endParaRPr lang="en-US" sz="14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Text Placeholder 6">
            <a:extLst>
              <a:ext uri="{FF2B5EF4-FFF2-40B4-BE49-F238E27FC236}">
                <a16:creationId xmlns="" xmlns:a16="http://schemas.microsoft.com/office/drawing/2014/main" id="{617D4B58-CB31-43A4-BFCD-71B457C7346E}"/>
              </a:ext>
            </a:extLst>
          </p:cNvPr>
          <p:cNvSpPr txBox="1">
            <a:spLocks/>
          </p:cNvSpPr>
          <p:nvPr/>
        </p:nvSpPr>
        <p:spPr>
          <a:xfrm>
            <a:off x="958970" y="1027079"/>
            <a:ext cx="1661310" cy="7436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160"/>
              </a:lnSpc>
              <a:buNone/>
            </a:pP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mutat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erroribus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nec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scripta</a:t>
            </a:r>
            <a:endParaRPr lang="en-US" sz="14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 Placeholder 6">
            <a:extLst>
              <a:ext uri="{FF2B5EF4-FFF2-40B4-BE49-F238E27FC236}">
                <a16:creationId xmlns="" xmlns:a16="http://schemas.microsoft.com/office/drawing/2014/main" id="{E47EA4D1-AF64-4704-90A5-3C6DACE0FFC8}"/>
              </a:ext>
            </a:extLst>
          </p:cNvPr>
          <p:cNvSpPr txBox="1">
            <a:spLocks/>
          </p:cNvSpPr>
          <p:nvPr/>
        </p:nvSpPr>
        <p:spPr>
          <a:xfrm>
            <a:off x="3311416" y="554714"/>
            <a:ext cx="1661310" cy="7436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160"/>
              </a:lnSpc>
              <a:buNone/>
            </a:pP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mutat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erroribus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nec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scripta</a:t>
            </a:r>
            <a:endParaRPr lang="en-US" sz="14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Text Placeholder 6">
            <a:extLst>
              <a:ext uri="{FF2B5EF4-FFF2-40B4-BE49-F238E27FC236}">
                <a16:creationId xmlns="" xmlns:a16="http://schemas.microsoft.com/office/drawing/2014/main" id="{1B967D9E-325F-476B-9303-B051337691ED}"/>
              </a:ext>
            </a:extLst>
          </p:cNvPr>
          <p:cNvSpPr txBox="1">
            <a:spLocks/>
          </p:cNvSpPr>
          <p:nvPr/>
        </p:nvSpPr>
        <p:spPr>
          <a:xfrm>
            <a:off x="6326279" y="1950337"/>
            <a:ext cx="1661310" cy="7436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60"/>
              </a:lnSpc>
              <a:buNone/>
            </a:pP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mutat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erroribus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nec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scripta</a:t>
            </a:r>
            <a:endParaRPr lang="en-US" sz="14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Text Placeholder 6">
            <a:extLst>
              <a:ext uri="{FF2B5EF4-FFF2-40B4-BE49-F238E27FC236}">
                <a16:creationId xmlns="" xmlns:a16="http://schemas.microsoft.com/office/drawing/2014/main" id="{1EABA00D-1DF5-420B-AD83-A577D644AAF0}"/>
              </a:ext>
            </a:extLst>
          </p:cNvPr>
          <p:cNvSpPr txBox="1">
            <a:spLocks/>
          </p:cNvSpPr>
          <p:nvPr/>
        </p:nvSpPr>
        <p:spPr>
          <a:xfrm>
            <a:off x="3196249" y="4564865"/>
            <a:ext cx="1661310" cy="7436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160"/>
              </a:lnSpc>
              <a:buNone/>
            </a:pP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mutat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erroribus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nec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scripta</a:t>
            </a:r>
            <a:endParaRPr lang="en-US" sz="14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ext Placeholder 6">
            <a:extLst>
              <a:ext uri="{FF2B5EF4-FFF2-40B4-BE49-F238E27FC236}">
                <a16:creationId xmlns="" xmlns:a16="http://schemas.microsoft.com/office/drawing/2014/main" id="{1D27ED6C-AD97-4EF8-AF6A-CED759E4EA51}"/>
              </a:ext>
            </a:extLst>
          </p:cNvPr>
          <p:cNvSpPr txBox="1">
            <a:spLocks/>
          </p:cNvSpPr>
          <p:nvPr/>
        </p:nvSpPr>
        <p:spPr>
          <a:xfrm>
            <a:off x="4117161" y="5819727"/>
            <a:ext cx="1661310" cy="7436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160"/>
              </a:lnSpc>
              <a:buNone/>
            </a:pP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mutat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erroribus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nec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scripta</a:t>
            </a:r>
            <a:endParaRPr lang="en-US" sz="14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Text Placeholder 6">
            <a:extLst>
              <a:ext uri="{FF2B5EF4-FFF2-40B4-BE49-F238E27FC236}">
                <a16:creationId xmlns="" xmlns:a16="http://schemas.microsoft.com/office/drawing/2014/main" id="{A47B2FF1-EA80-458F-AA94-F44649AD4371}"/>
              </a:ext>
            </a:extLst>
          </p:cNvPr>
          <p:cNvSpPr txBox="1">
            <a:spLocks/>
          </p:cNvSpPr>
          <p:nvPr/>
        </p:nvSpPr>
        <p:spPr>
          <a:xfrm>
            <a:off x="8443454" y="5638950"/>
            <a:ext cx="1661310" cy="7436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60"/>
              </a:lnSpc>
              <a:buNone/>
            </a:pP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mutat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erroribus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nec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scripta</a:t>
            </a:r>
            <a:endParaRPr lang="en-US" sz="14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="" xmlns:a16="http://schemas.microsoft.com/office/drawing/2014/main" id="{B2A2F789-7B2F-47FA-AEF3-180450B8978C}"/>
              </a:ext>
            </a:extLst>
          </p:cNvPr>
          <p:cNvSpPr txBox="1">
            <a:spLocks/>
          </p:cNvSpPr>
          <p:nvPr/>
        </p:nvSpPr>
        <p:spPr>
          <a:xfrm>
            <a:off x="9274109" y="4117074"/>
            <a:ext cx="1661310" cy="7436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60"/>
              </a:lnSpc>
              <a:buNone/>
            </a:pP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mutat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erroribus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nec</a:t>
            </a:r>
            <a:r>
              <a:rPr lang="en-US" altLang="ja-JP" sz="1400" dirty="0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altLang="ja-JP" sz="1400" dirty="0" err="1">
                <a:solidFill>
                  <a:srgbClr val="1742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scripta</a:t>
            </a:r>
            <a:endParaRPr lang="en-US" sz="14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0" grpId="0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raphic 2">
            <a:extLst>
              <a:ext uri="{FF2B5EF4-FFF2-40B4-BE49-F238E27FC236}">
                <a16:creationId xmlns="" xmlns:a16="http://schemas.microsoft.com/office/drawing/2014/main" id="{EB942C31-4C74-49C3-BD7C-3E89EA165925}"/>
              </a:ext>
            </a:extLst>
          </p:cNvPr>
          <p:cNvSpPr/>
          <p:nvPr/>
        </p:nvSpPr>
        <p:spPr>
          <a:xfrm>
            <a:off x="901052" y="1364315"/>
            <a:ext cx="3758405" cy="1081478"/>
          </a:xfrm>
          <a:custGeom>
            <a:avLst/>
            <a:gdLst>
              <a:gd name="connsiteX0" fmla="*/ 670754 w 3758404"/>
              <a:gd name="connsiteY0" fmla="*/ 9017 h 1081477"/>
              <a:gd name="connsiteX1" fmla="*/ 9017 w 3758404"/>
              <a:gd name="connsiteY1" fmla="*/ 544402 h 1081477"/>
              <a:gd name="connsiteX2" fmla="*/ 670754 w 3758404"/>
              <a:gd name="connsiteY2" fmla="*/ 1079787 h 1081477"/>
              <a:gd name="connsiteX3" fmla="*/ 3758642 w 3758404"/>
              <a:gd name="connsiteY3" fmla="*/ 1079787 h 1081477"/>
              <a:gd name="connsiteX4" fmla="*/ 3758642 w 3758404"/>
              <a:gd name="connsiteY4" fmla="*/ 9017 h 1081477"/>
              <a:gd name="connsiteX5" fmla="*/ 670754 w 3758404"/>
              <a:gd name="connsiteY5" fmla="*/ 9017 h 1081477"/>
              <a:gd name="connsiteX6" fmla="*/ 3209444 w 3758404"/>
              <a:gd name="connsiteY6" fmla="*/ 972710 h 1081477"/>
              <a:gd name="connsiteX7" fmla="*/ 2781136 w 3758404"/>
              <a:gd name="connsiteY7" fmla="*/ 544402 h 1081477"/>
              <a:gd name="connsiteX8" fmla="*/ 3209444 w 3758404"/>
              <a:gd name="connsiteY8" fmla="*/ 116094 h 1081477"/>
              <a:gd name="connsiteX9" fmla="*/ 3637752 w 3758404"/>
              <a:gd name="connsiteY9" fmla="*/ 544402 h 1081477"/>
              <a:gd name="connsiteX10" fmla="*/ 3209444 w 3758404"/>
              <a:gd name="connsiteY10" fmla="*/ 972710 h 108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8404" h="1081477">
                <a:moveTo>
                  <a:pt x="670754" y="9017"/>
                </a:moveTo>
                <a:cubicBezTo>
                  <a:pt x="305300" y="9017"/>
                  <a:pt x="9017" y="248656"/>
                  <a:pt x="9017" y="544402"/>
                </a:cubicBezTo>
                <a:cubicBezTo>
                  <a:pt x="9017" y="840042"/>
                  <a:pt x="305300" y="1079787"/>
                  <a:pt x="670754" y="1079787"/>
                </a:cubicBezTo>
                <a:lnTo>
                  <a:pt x="3758642" y="1079787"/>
                </a:lnTo>
                <a:lnTo>
                  <a:pt x="3758642" y="9017"/>
                </a:lnTo>
                <a:lnTo>
                  <a:pt x="670754" y="9017"/>
                </a:lnTo>
                <a:close/>
                <a:moveTo>
                  <a:pt x="3209444" y="972710"/>
                </a:moveTo>
                <a:cubicBezTo>
                  <a:pt x="2972910" y="972710"/>
                  <a:pt x="2781136" y="780935"/>
                  <a:pt x="2781136" y="544402"/>
                </a:cubicBezTo>
                <a:cubicBezTo>
                  <a:pt x="2781136" y="307869"/>
                  <a:pt x="2972910" y="116094"/>
                  <a:pt x="3209444" y="116094"/>
                </a:cubicBezTo>
                <a:cubicBezTo>
                  <a:pt x="3445977" y="116094"/>
                  <a:pt x="3637752" y="307869"/>
                  <a:pt x="3637752" y="544402"/>
                </a:cubicBezTo>
                <a:cubicBezTo>
                  <a:pt x="3637752" y="780935"/>
                  <a:pt x="3445977" y="972710"/>
                  <a:pt x="3209444" y="972710"/>
                </a:cubicBezTo>
                <a:close/>
              </a:path>
            </a:pathLst>
          </a:custGeom>
          <a:solidFill>
            <a:srgbClr val="EDC940"/>
          </a:solidFill>
          <a:ln w="10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6">
            <a:extLst>
              <a:ext uri="{FF2B5EF4-FFF2-40B4-BE49-F238E27FC236}">
                <a16:creationId xmlns="" xmlns:a16="http://schemas.microsoft.com/office/drawing/2014/main" id="{CDC8008E-5B65-40C0-BCB8-C2AFBC1B195C}"/>
              </a:ext>
            </a:extLst>
          </p:cNvPr>
          <p:cNvSpPr/>
          <p:nvPr/>
        </p:nvSpPr>
        <p:spPr>
          <a:xfrm>
            <a:off x="901052" y="2579798"/>
            <a:ext cx="3758405" cy="1081478"/>
          </a:xfrm>
          <a:custGeom>
            <a:avLst/>
            <a:gdLst>
              <a:gd name="connsiteX0" fmla="*/ 670754 w 3758404"/>
              <a:gd name="connsiteY0" fmla="*/ 9017 h 1081477"/>
              <a:gd name="connsiteX1" fmla="*/ 9017 w 3758404"/>
              <a:gd name="connsiteY1" fmla="*/ 544402 h 1081477"/>
              <a:gd name="connsiteX2" fmla="*/ 670754 w 3758404"/>
              <a:gd name="connsiteY2" fmla="*/ 1079787 h 1081477"/>
              <a:gd name="connsiteX3" fmla="*/ 3758642 w 3758404"/>
              <a:gd name="connsiteY3" fmla="*/ 1079787 h 1081477"/>
              <a:gd name="connsiteX4" fmla="*/ 3758642 w 3758404"/>
              <a:gd name="connsiteY4" fmla="*/ 9017 h 1081477"/>
              <a:gd name="connsiteX5" fmla="*/ 670754 w 3758404"/>
              <a:gd name="connsiteY5" fmla="*/ 9017 h 1081477"/>
              <a:gd name="connsiteX6" fmla="*/ 3209444 w 3758404"/>
              <a:gd name="connsiteY6" fmla="*/ 972710 h 1081477"/>
              <a:gd name="connsiteX7" fmla="*/ 2781136 w 3758404"/>
              <a:gd name="connsiteY7" fmla="*/ 544402 h 1081477"/>
              <a:gd name="connsiteX8" fmla="*/ 3209444 w 3758404"/>
              <a:gd name="connsiteY8" fmla="*/ 116094 h 1081477"/>
              <a:gd name="connsiteX9" fmla="*/ 3637752 w 3758404"/>
              <a:gd name="connsiteY9" fmla="*/ 544402 h 1081477"/>
              <a:gd name="connsiteX10" fmla="*/ 3209444 w 3758404"/>
              <a:gd name="connsiteY10" fmla="*/ 972710 h 108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8404" h="1081477">
                <a:moveTo>
                  <a:pt x="670754" y="9017"/>
                </a:moveTo>
                <a:cubicBezTo>
                  <a:pt x="305300" y="9017"/>
                  <a:pt x="9017" y="248656"/>
                  <a:pt x="9017" y="544402"/>
                </a:cubicBezTo>
                <a:cubicBezTo>
                  <a:pt x="9017" y="840042"/>
                  <a:pt x="305300" y="1079787"/>
                  <a:pt x="670754" y="1079787"/>
                </a:cubicBezTo>
                <a:lnTo>
                  <a:pt x="3758642" y="1079787"/>
                </a:lnTo>
                <a:lnTo>
                  <a:pt x="3758642" y="9017"/>
                </a:lnTo>
                <a:lnTo>
                  <a:pt x="670754" y="9017"/>
                </a:lnTo>
                <a:close/>
                <a:moveTo>
                  <a:pt x="3209444" y="972710"/>
                </a:moveTo>
                <a:cubicBezTo>
                  <a:pt x="2972910" y="972710"/>
                  <a:pt x="2781136" y="780935"/>
                  <a:pt x="2781136" y="544402"/>
                </a:cubicBezTo>
                <a:cubicBezTo>
                  <a:pt x="2781136" y="307869"/>
                  <a:pt x="2972910" y="116094"/>
                  <a:pt x="3209444" y="116094"/>
                </a:cubicBezTo>
                <a:cubicBezTo>
                  <a:pt x="3445977" y="116094"/>
                  <a:pt x="3637752" y="307869"/>
                  <a:pt x="3637752" y="544402"/>
                </a:cubicBezTo>
                <a:cubicBezTo>
                  <a:pt x="3637752" y="780935"/>
                  <a:pt x="3445977" y="972710"/>
                  <a:pt x="3209444" y="972710"/>
                </a:cubicBezTo>
                <a:close/>
              </a:path>
            </a:pathLst>
          </a:custGeom>
          <a:solidFill>
            <a:srgbClr val="6EB98F"/>
          </a:solidFill>
          <a:ln w="10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7">
            <a:extLst>
              <a:ext uri="{FF2B5EF4-FFF2-40B4-BE49-F238E27FC236}">
                <a16:creationId xmlns="" xmlns:a16="http://schemas.microsoft.com/office/drawing/2014/main" id="{E7EE63D1-7099-4AC9-8FF9-18154308C5BA}"/>
              </a:ext>
            </a:extLst>
          </p:cNvPr>
          <p:cNvSpPr/>
          <p:nvPr/>
        </p:nvSpPr>
        <p:spPr>
          <a:xfrm>
            <a:off x="901052" y="3795281"/>
            <a:ext cx="3758405" cy="1081478"/>
          </a:xfrm>
          <a:custGeom>
            <a:avLst/>
            <a:gdLst>
              <a:gd name="connsiteX0" fmla="*/ 670754 w 3758404"/>
              <a:gd name="connsiteY0" fmla="*/ 9017 h 1081477"/>
              <a:gd name="connsiteX1" fmla="*/ 9017 w 3758404"/>
              <a:gd name="connsiteY1" fmla="*/ 544402 h 1081477"/>
              <a:gd name="connsiteX2" fmla="*/ 670754 w 3758404"/>
              <a:gd name="connsiteY2" fmla="*/ 1079787 h 1081477"/>
              <a:gd name="connsiteX3" fmla="*/ 3758642 w 3758404"/>
              <a:gd name="connsiteY3" fmla="*/ 1079787 h 1081477"/>
              <a:gd name="connsiteX4" fmla="*/ 3758642 w 3758404"/>
              <a:gd name="connsiteY4" fmla="*/ 9017 h 1081477"/>
              <a:gd name="connsiteX5" fmla="*/ 670754 w 3758404"/>
              <a:gd name="connsiteY5" fmla="*/ 9017 h 1081477"/>
              <a:gd name="connsiteX6" fmla="*/ 3209444 w 3758404"/>
              <a:gd name="connsiteY6" fmla="*/ 972710 h 1081477"/>
              <a:gd name="connsiteX7" fmla="*/ 2781136 w 3758404"/>
              <a:gd name="connsiteY7" fmla="*/ 544402 h 1081477"/>
              <a:gd name="connsiteX8" fmla="*/ 3209444 w 3758404"/>
              <a:gd name="connsiteY8" fmla="*/ 116094 h 1081477"/>
              <a:gd name="connsiteX9" fmla="*/ 3637752 w 3758404"/>
              <a:gd name="connsiteY9" fmla="*/ 544402 h 1081477"/>
              <a:gd name="connsiteX10" fmla="*/ 3209444 w 3758404"/>
              <a:gd name="connsiteY10" fmla="*/ 972710 h 108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8404" h="1081477">
                <a:moveTo>
                  <a:pt x="670754" y="9017"/>
                </a:moveTo>
                <a:cubicBezTo>
                  <a:pt x="305300" y="9017"/>
                  <a:pt x="9017" y="248656"/>
                  <a:pt x="9017" y="544402"/>
                </a:cubicBezTo>
                <a:cubicBezTo>
                  <a:pt x="9017" y="840042"/>
                  <a:pt x="305300" y="1079787"/>
                  <a:pt x="670754" y="1079787"/>
                </a:cubicBezTo>
                <a:lnTo>
                  <a:pt x="3758642" y="1079787"/>
                </a:lnTo>
                <a:lnTo>
                  <a:pt x="3758642" y="9017"/>
                </a:lnTo>
                <a:lnTo>
                  <a:pt x="670754" y="9017"/>
                </a:lnTo>
                <a:close/>
                <a:moveTo>
                  <a:pt x="3209444" y="972710"/>
                </a:moveTo>
                <a:cubicBezTo>
                  <a:pt x="2972910" y="972710"/>
                  <a:pt x="2781136" y="780935"/>
                  <a:pt x="2781136" y="544402"/>
                </a:cubicBezTo>
                <a:cubicBezTo>
                  <a:pt x="2781136" y="307869"/>
                  <a:pt x="2972910" y="116094"/>
                  <a:pt x="3209444" y="116094"/>
                </a:cubicBezTo>
                <a:cubicBezTo>
                  <a:pt x="3445977" y="116094"/>
                  <a:pt x="3637752" y="307869"/>
                  <a:pt x="3637752" y="544402"/>
                </a:cubicBezTo>
                <a:cubicBezTo>
                  <a:pt x="3637752" y="780935"/>
                  <a:pt x="3445977" y="972710"/>
                  <a:pt x="3209444" y="972710"/>
                </a:cubicBezTo>
                <a:close/>
              </a:path>
            </a:pathLst>
          </a:custGeom>
          <a:solidFill>
            <a:srgbClr val="337976"/>
          </a:solidFill>
          <a:ln w="10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8">
            <a:extLst>
              <a:ext uri="{FF2B5EF4-FFF2-40B4-BE49-F238E27FC236}">
                <a16:creationId xmlns="" xmlns:a16="http://schemas.microsoft.com/office/drawing/2014/main" id="{F459DB07-1C90-4B2A-8E18-CBC864D4CDA1}"/>
              </a:ext>
            </a:extLst>
          </p:cNvPr>
          <p:cNvSpPr/>
          <p:nvPr/>
        </p:nvSpPr>
        <p:spPr>
          <a:xfrm>
            <a:off x="901052" y="5010764"/>
            <a:ext cx="3758405" cy="1081478"/>
          </a:xfrm>
          <a:custGeom>
            <a:avLst/>
            <a:gdLst>
              <a:gd name="connsiteX0" fmla="*/ 670754 w 3758404"/>
              <a:gd name="connsiteY0" fmla="*/ 9017 h 1081477"/>
              <a:gd name="connsiteX1" fmla="*/ 9017 w 3758404"/>
              <a:gd name="connsiteY1" fmla="*/ 544402 h 1081477"/>
              <a:gd name="connsiteX2" fmla="*/ 670754 w 3758404"/>
              <a:gd name="connsiteY2" fmla="*/ 1079787 h 1081477"/>
              <a:gd name="connsiteX3" fmla="*/ 3758642 w 3758404"/>
              <a:gd name="connsiteY3" fmla="*/ 1079787 h 1081477"/>
              <a:gd name="connsiteX4" fmla="*/ 3758642 w 3758404"/>
              <a:gd name="connsiteY4" fmla="*/ 9017 h 1081477"/>
              <a:gd name="connsiteX5" fmla="*/ 670754 w 3758404"/>
              <a:gd name="connsiteY5" fmla="*/ 9017 h 1081477"/>
              <a:gd name="connsiteX6" fmla="*/ 3209444 w 3758404"/>
              <a:gd name="connsiteY6" fmla="*/ 972710 h 1081477"/>
              <a:gd name="connsiteX7" fmla="*/ 2781136 w 3758404"/>
              <a:gd name="connsiteY7" fmla="*/ 544402 h 1081477"/>
              <a:gd name="connsiteX8" fmla="*/ 3209444 w 3758404"/>
              <a:gd name="connsiteY8" fmla="*/ 116094 h 1081477"/>
              <a:gd name="connsiteX9" fmla="*/ 3637752 w 3758404"/>
              <a:gd name="connsiteY9" fmla="*/ 544402 h 1081477"/>
              <a:gd name="connsiteX10" fmla="*/ 3209444 w 3758404"/>
              <a:gd name="connsiteY10" fmla="*/ 972710 h 108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8404" h="1081477">
                <a:moveTo>
                  <a:pt x="670754" y="9017"/>
                </a:moveTo>
                <a:cubicBezTo>
                  <a:pt x="305300" y="9017"/>
                  <a:pt x="9017" y="248656"/>
                  <a:pt x="9017" y="544402"/>
                </a:cubicBezTo>
                <a:cubicBezTo>
                  <a:pt x="9017" y="840042"/>
                  <a:pt x="305300" y="1079787"/>
                  <a:pt x="670754" y="1079787"/>
                </a:cubicBezTo>
                <a:lnTo>
                  <a:pt x="3758642" y="1079787"/>
                </a:lnTo>
                <a:lnTo>
                  <a:pt x="3758642" y="9017"/>
                </a:lnTo>
                <a:lnTo>
                  <a:pt x="670754" y="9017"/>
                </a:lnTo>
                <a:close/>
                <a:moveTo>
                  <a:pt x="3209444" y="972710"/>
                </a:moveTo>
                <a:cubicBezTo>
                  <a:pt x="2972910" y="972710"/>
                  <a:pt x="2781136" y="780935"/>
                  <a:pt x="2781136" y="544402"/>
                </a:cubicBezTo>
                <a:cubicBezTo>
                  <a:pt x="2781136" y="307869"/>
                  <a:pt x="2972910" y="116094"/>
                  <a:pt x="3209444" y="116094"/>
                </a:cubicBezTo>
                <a:cubicBezTo>
                  <a:pt x="3445977" y="116094"/>
                  <a:pt x="3637752" y="307869"/>
                  <a:pt x="3637752" y="544402"/>
                </a:cubicBezTo>
                <a:cubicBezTo>
                  <a:pt x="3637752" y="780935"/>
                  <a:pt x="3445977" y="972710"/>
                  <a:pt x="3209444" y="972710"/>
                </a:cubicBezTo>
                <a:close/>
              </a:path>
            </a:pathLst>
          </a:custGeom>
          <a:solidFill>
            <a:srgbClr val="174240"/>
          </a:solidFill>
          <a:ln w="10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5">
            <a:extLst>
              <a:ext uri="{FF2B5EF4-FFF2-40B4-BE49-F238E27FC236}">
                <a16:creationId xmlns="" xmlns:a16="http://schemas.microsoft.com/office/drawing/2014/main" id="{28B5502D-5EB6-4AA2-9772-F0D076D38AAF}"/>
              </a:ext>
            </a:extLst>
          </p:cNvPr>
          <p:cNvGrpSpPr/>
          <p:nvPr/>
        </p:nvGrpSpPr>
        <p:grpSpPr>
          <a:xfrm>
            <a:off x="3790952" y="1672713"/>
            <a:ext cx="573230" cy="464681"/>
            <a:chOff x="6456412" y="1658115"/>
            <a:chExt cx="746126" cy="604837"/>
          </a:xfrm>
          <a:solidFill>
            <a:srgbClr val="EDC940"/>
          </a:solidFill>
        </p:grpSpPr>
        <p:sp>
          <p:nvSpPr>
            <p:cNvPr id="46" name="Freeform 13">
              <a:extLst>
                <a:ext uri="{FF2B5EF4-FFF2-40B4-BE49-F238E27FC236}">
                  <a16:creationId xmlns="" xmlns:a16="http://schemas.microsoft.com/office/drawing/2014/main" id="{FA58BECC-3CBF-47EB-ACDF-305FC835A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412" y="1658115"/>
              <a:ext cx="465138" cy="604837"/>
            </a:xfrm>
            <a:custGeom>
              <a:avLst/>
              <a:gdLst>
                <a:gd name="T0" fmla="*/ 1917 w 1917"/>
                <a:gd name="T1" fmla="*/ 1262 h 2496"/>
                <a:gd name="T2" fmla="*/ 1661 w 1917"/>
                <a:gd name="T3" fmla="*/ 1390 h 2496"/>
                <a:gd name="T4" fmla="*/ 1595 w 1917"/>
                <a:gd name="T5" fmla="*/ 1560 h 2496"/>
                <a:gd name="T6" fmla="*/ 1469 w 1917"/>
                <a:gd name="T7" fmla="*/ 1710 h 2496"/>
                <a:gd name="T8" fmla="*/ 1154 w 1917"/>
                <a:gd name="T9" fmla="*/ 1639 h 2496"/>
                <a:gd name="T10" fmla="*/ 1250 w 1917"/>
                <a:gd name="T11" fmla="*/ 2161 h 2496"/>
                <a:gd name="T12" fmla="*/ 1310 w 1917"/>
                <a:gd name="T13" fmla="*/ 2496 h 2496"/>
                <a:gd name="T14" fmla="*/ 1086 w 1917"/>
                <a:gd name="T15" fmla="*/ 2366 h 2496"/>
                <a:gd name="T16" fmla="*/ 696 w 1917"/>
                <a:gd name="T17" fmla="*/ 2137 h 2496"/>
                <a:gd name="T18" fmla="*/ 375 w 1917"/>
                <a:gd name="T19" fmla="*/ 1950 h 2496"/>
                <a:gd name="T20" fmla="*/ 453 w 1917"/>
                <a:gd name="T21" fmla="*/ 1560 h 2496"/>
                <a:gd name="T22" fmla="*/ 62 w 1917"/>
                <a:gd name="T23" fmla="*/ 936 h 2496"/>
                <a:gd name="T24" fmla="*/ 921 w 1917"/>
                <a:gd name="T25" fmla="*/ 0 h 2496"/>
                <a:gd name="T26" fmla="*/ 1195 w 1917"/>
                <a:gd name="T27" fmla="*/ 22 h 2496"/>
                <a:gd name="T28" fmla="*/ 1522 w 1917"/>
                <a:gd name="T29" fmla="*/ 147 h 2496"/>
                <a:gd name="T30" fmla="*/ 1664 w 1917"/>
                <a:gd name="T31" fmla="*/ 296 h 2496"/>
                <a:gd name="T32" fmla="*/ 1730 w 1917"/>
                <a:gd name="T33" fmla="*/ 471 h 2496"/>
                <a:gd name="T34" fmla="*/ 1701 w 1917"/>
                <a:gd name="T35" fmla="*/ 858 h 2496"/>
                <a:gd name="T36" fmla="*/ 1917 w 1917"/>
                <a:gd name="T37" fmla="*/ 1262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7" h="2496">
                  <a:moveTo>
                    <a:pt x="1917" y="1262"/>
                  </a:moveTo>
                  <a:cubicBezTo>
                    <a:pt x="1661" y="1390"/>
                    <a:pt x="1661" y="1390"/>
                    <a:pt x="1661" y="1390"/>
                  </a:cubicBezTo>
                  <a:cubicBezTo>
                    <a:pt x="1661" y="1390"/>
                    <a:pt x="1636" y="1476"/>
                    <a:pt x="1595" y="1560"/>
                  </a:cubicBezTo>
                  <a:cubicBezTo>
                    <a:pt x="1562" y="1626"/>
                    <a:pt x="1518" y="1691"/>
                    <a:pt x="1469" y="1710"/>
                  </a:cubicBezTo>
                  <a:cubicBezTo>
                    <a:pt x="1365" y="1750"/>
                    <a:pt x="1154" y="1639"/>
                    <a:pt x="1154" y="1639"/>
                  </a:cubicBezTo>
                  <a:cubicBezTo>
                    <a:pt x="1250" y="2161"/>
                    <a:pt x="1250" y="2161"/>
                    <a:pt x="1250" y="2161"/>
                  </a:cubicBezTo>
                  <a:cubicBezTo>
                    <a:pt x="1310" y="2496"/>
                    <a:pt x="1310" y="2496"/>
                    <a:pt x="1310" y="2496"/>
                  </a:cubicBezTo>
                  <a:cubicBezTo>
                    <a:pt x="1086" y="2366"/>
                    <a:pt x="1086" y="2366"/>
                    <a:pt x="1086" y="2366"/>
                  </a:cubicBezTo>
                  <a:cubicBezTo>
                    <a:pt x="696" y="2137"/>
                    <a:pt x="696" y="2137"/>
                    <a:pt x="696" y="2137"/>
                  </a:cubicBezTo>
                  <a:cubicBezTo>
                    <a:pt x="375" y="1950"/>
                    <a:pt x="375" y="1950"/>
                    <a:pt x="375" y="1950"/>
                  </a:cubicBezTo>
                  <a:cubicBezTo>
                    <a:pt x="453" y="1560"/>
                    <a:pt x="453" y="1560"/>
                    <a:pt x="453" y="1560"/>
                  </a:cubicBezTo>
                  <a:cubicBezTo>
                    <a:pt x="453" y="1560"/>
                    <a:pt x="181" y="1572"/>
                    <a:pt x="62" y="936"/>
                  </a:cubicBezTo>
                  <a:cubicBezTo>
                    <a:pt x="41" y="819"/>
                    <a:pt x="0" y="0"/>
                    <a:pt x="921" y="0"/>
                  </a:cubicBezTo>
                  <a:cubicBezTo>
                    <a:pt x="1024" y="0"/>
                    <a:pt x="1115" y="8"/>
                    <a:pt x="1195" y="22"/>
                  </a:cubicBezTo>
                  <a:cubicBezTo>
                    <a:pt x="1336" y="47"/>
                    <a:pt x="1442" y="91"/>
                    <a:pt x="1522" y="147"/>
                  </a:cubicBezTo>
                  <a:cubicBezTo>
                    <a:pt x="1584" y="191"/>
                    <a:pt x="1630" y="242"/>
                    <a:pt x="1664" y="296"/>
                  </a:cubicBezTo>
                  <a:cubicBezTo>
                    <a:pt x="1698" y="353"/>
                    <a:pt x="1719" y="413"/>
                    <a:pt x="1730" y="471"/>
                  </a:cubicBezTo>
                  <a:cubicBezTo>
                    <a:pt x="1769" y="671"/>
                    <a:pt x="1701" y="858"/>
                    <a:pt x="1701" y="858"/>
                  </a:cubicBezTo>
                  <a:lnTo>
                    <a:pt x="1917" y="1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5D571"/>
                </a:solidFill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="" xmlns:a16="http://schemas.microsoft.com/office/drawing/2014/main" id="{8EA4C6F3-E670-466E-A66F-AA26FEF01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225" y="1658115"/>
              <a:ext cx="341313" cy="604837"/>
            </a:xfrm>
            <a:custGeom>
              <a:avLst/>
              <a:gdLst>
                <a:gd name="T0" fmla="*/ 1403 w 1403"/>
                <a:gd name="T1" fmla="*/ 1262 h 2496"/>
                <a:gd name="T2" fmla="*/ 1147 w 1403"/>
                <a:gd name="T3" fmla="*/ 1390 h 2496"/>
                <a:gd name="T4" fmla="*/ 955 w 1403"/>
                <a:gd name="T5" fmla="*/ 1710 h 2496"/>
                <a:gd name="T6" fmla="*/ 640 w 1403"/>
                <a:gd name="T7" fmla="*/ 1639 h 2496"/>
                <a:gd name="T8" fmla="*/ 796 w 1403"/>
                <a:gd name="T9" fmla="*/ 2496 h 2496"/>
                <a:gd name="T10" fmla="*/ 572 w 1403"/>
                <a:gd name="T11" fmla="*/ 2366 h 2496"/>
                <a:gd name="T12" fmla="*/ 182 w 1403"/>
                <a:gd name="T13" fmla="*/ 2137 h 2496"/>
                <a:gd name="T14" fmla="*/ 80 w 1403"/>
                <a:gd name="T15" fmla="*/ 2078 h 2496"/>
                <a:gd name="T16" fmla="*/ 0 w 1403"/>
                <a:gd name="T17" fmla="*/ 1639 h 2496"/>
                <a:gd name="T18" fmla="*/ 315 w 1403"/>
                <a:gd name="T19" fmla="*/ 1710 h 2496"/>
                <a:gd name="T20" fmla="*/ 507 w 1403"/>
                <a:gd name="T21" fmla="*/ 1390 h 2496"/>
                <a:gd name="T22" fmla="*/ 763 w 1403"/>
                <a:gd name="T23" fmla="*/ 1262 h 2496"/>
                <a:gd name="T24" fmla="*/ 547 w 1403"/>
                <a:gd name="T25" fmla="*/ 858 h 2496"/>
                <a:gd name="T26" fmla="*/ 576 w 1403"/>
                <a:gd name="T27" fmla="*/ 471 h 2496"/>
                <a:gd name="T28" fmla="*/ 510 w 1403"/>
                <a:gd name="T29" fmla="*/ 296 h 2496"/>
                <a:gd name="T30" fmla="*/ 106 w 1403"/>
                <a:gd name="T31" fmla="*/ 35 h 2496"/>
                <a:gd name="T32" fmla="*/ 407 w 1403"/>
                <a:gd name="T33" fmla="*/ 0 h 2496"/>
                <a:gd name="T34" fmla="*/ 1150 w 1403"/>
                <a:gd name="T35" fmla="*/ 296 h 2496"/>
                <a:gd name="T36" fmla="*/ 1216 w 1403"/>
                <a:gd name="T37" fmla="*/ 471 h 2496"/>
                <a:gd name="T38" fmla="*/ 1187 w 1403"/>
                <a:gd name="T39" fmla="*/ 858 h 2496"/>
                <a:gd name="T40" fmla="*/ 1403 w 1403"/>
                <a:gd name="T41" fmla="*/ 1262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3" h="2496">
                  <a:moveTo>
                    <a:pt x="1403" y="1262"/>
                  </a:moveTo>
                  <a:cubicBezTo>
                    <a:pt x="1147" y="1390"/>
                    <a:pt x="1147" y="1390"/>
                    <a:pt x="1147" y="1390"/>
                  </a:cubicBezTo>
                  <a:cubicBezTo>
                    <a:pt x="1147" y="1390"/>
                    <a:pt x="1066" y="1667"/>
                    <a:pt x="955" y="1710"/>
                  </a:cubicBezTo>
                  <a:cubicBezTo>
                    <a:pt x="851" y="1750"/>
                    <a:pt x="640" y="1639"/>
                    <a:pt x="640" y="1639"/>
                  </a:cubicBezTo>
                  <a:cubicBezTo>
                    <a:pt x="796" y="2496"/>
                    <a:pt x="796" y="2496"/>
                    <a:pt x="796" y="2496"/>
                  </a:cubicBezTo>
                  <a:cubicBezTo>
                    <a:pt x="572" y="2366"/>
                    <a:pt x="572" y="2366"/>
                    <a:pt x="572" y="2366"/>
                  </a:cubicBezTo>
                  <a:cubicBezTo>
                    <a:pt x="182" y="2137"/>
                    <a:pt x="182" y="2137"/>
                    <a:pt x="182" y="2137"/>
                  </a:cubicBezTo>
                  <a:cubicBezTo>
                    <a:pt x="80" y="2078"/>
                    <a:pt x="80" y="2078"/>
                    <a:pt x="80" y="2078"/>
                  </a:cubicBezTo>
                  <a:cubicBezTo>
                    <a:pt x="0" y="1639"/>
                    <a:pt x="0" y="1639"/>
                    <a:pt x="0" y="1639"/>
                  </a:cubicBezTo>
                  <a:cubicBezTo>
                    <a:pt x="0" y="1639"/>
                    <a:pt x="211" y="1750"/>
                    <a:pt x="315" y="1710"/>
                  </a:cubicBezTo>
                  <a:cubicBezTo>
                    <a:pt x="426" y="1667"/>
                    <a:pt x="507" y="1390"/>
                    <a:pt x="507" y="1390"/>
                  </a:cubicBezTo>
                  <a:cubicBezTo>
                    <a:pt x="763" y="1262"/>
                    <a:pt x="763" y="1262"/>
                    <a:pt x="763" y="1262"/>
                  </a:cubicBezTo>
                  <a:cubicBezTo>
                    <a:pt x="547" y="858"/>
                    <a:pt x="547" y="858"/>
                    <a:pt x="547" y="858"/>
                  </a:cubicBezTo>
                  <a:cubicBezTo>
                    <a:pt x="547" y="858"/>
                    <a:pt x="615" y="671"/>
                    <a:pt x="576" y="471"/>
                  </a:cubicBezTo>
                  <a:cubicBezTo>
                    <a:pt x="565" y="413"/>
                    <a:pt x="544" y="353"/>
                    <a:pt x="510" y="296"/>
                  </a:cubicBezTo>
                  <a:cubicBezTo>
                    <a:pt x="441" y="184"/>
                    <a:pt x="318" y="85"/>
                    <a:pt x="106" y="35"/>
                  </a:cubicBezTo>
                  <a:cubicBezTo>
                    <a:pt x="192" y="13"/>
                    <a:pt x="292" y="0"/>
                    <a:pt x="407" y="0"/>
                  </a:cubicBezTo>
                  <a:cubicBezTo>
                    <a:pt x="838" y="0"/>
                    <a:pt x="1050" y="135"/>
                    <a:pt x="1150" y="296"/>
                  </a:cubicBezTo>
                  <a:cubicBezTo>
                    <a:pt x="1184" y="353"/>
                    <a:pt x="1205" y="413"/>
                    <a:pt x="1216" y="471"/>
                  </a:cubicBezTo>
                  <a:cubicBezTo>
                    <a:pt x="1255" y="671"/>
                    <a:pt x="1187" y="858"/>
                    <a:pt x="1187" y="858"/>
                  </a:cubicBezTo>
                  <a:lnTo>
                    <a:pt x="1403" y="1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5D571"/>
                </a:solidFill>
              </a:endParaRPr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="" xmlns:a16="http://schemas.microsoft.com/office/drawing/2014/main" id="{711B65A1-C7BA-4090-8DD4-39C045057074}"/>
              </a:ext>
            </a:extLst>
          </p:cNvPr>
          <p:cNvSpPr>
            <a:spLocks/>
          </p:cNvSpPr>
          <p:nvPr/>
        </p:nvSpPr>
        <p:spPr bwMode="auto">
          <a:xfrm>
            <a:off x="3892156" y="4106879"/>
            <a:ext cx="419608" cy="458281"/>
          </a:xfrm>
          <a:custGeom>
            <a:avLst/>
            <a:gdLst>
              <a:gd name="T0" fmla="*/ 1664 w 1984"/>
              <a:gd name="T1" fmla="*/ 1536 h 2176"/>
              <a:gd name="T2" fmla="*/ 1474 w 1984"/>
              <a:gd name="T3" fmla="*/ 1600 h 2176"/>
              <a:gd name="T4" fmla="*/ 637 w 1984"/>
              <a:gd name="T5" fmla="*/ 1122 h 2176"/>
              <a:gd name="T6" fmla="*/ 640 w 1984"/>
              <a:gd name="T7" fmla="*/ 1088 h 2176"/>
              <a:gd name="T8" fmla="*/ 637 w 1984"/>
              <a:gd name="T9" fmla="*/ 1055 h 2176"/>
              <a:gd name="T10" fmla="*/ 1474 w 1984"/>
              <a:gd name="T11" fmla="*/ 576 h 2176"/>
              <a:gd name="T12" fmla="*/ 1664 w 1984"/>
              <a:gd name="T13" fmla="*/ 640 h 2176"/>
              <a:gd name="T14" fmla="*/ 1984 w 1984"/>
              <a:gd name="T15" fmla="*/ 320 h 2176"/>
              <a:gd name="T16" fmla="*/ 1664 w 1984"/>
              <a:gd name="T17" fmla="*/ 0 h 2176"/>
              <a:gd name="T18" fmla="*/ 1344 w 1984"/>
              <a:gd name="T19" fmla="*/ 320 h 2176"/>
              <a:gd name="T20" fmla="*/ 1347 w 1984"/>
              <a:gd name="T21" fmla="*/ 354 h 2176"/>
              <a:gd name="T22" fmla="*/ 510 w 1984"/>
              <a:gd name="T23" fmla="*/ 832 h 2176"/>
              <a:gd name="T24" fmla="*/ 320 w 1984"/>
              <a:gd name="T25" fmla="*/ 768 h 2176"/>
              <a:gd name="T26" fmla="*/ 0 w 1984"/>
              <a:gd name="T27" fmla="*/ 1088 h 2176"/>
              <a:gd name="T28" fmla="*/ 320 w 1984"/>
              <a:gd name="T29" fmla="*/ 1408 h 2176"/>
              <a:gd name="T30" fmla="*/ 510 w 1984"/>
              <a:gd name="T31" fmla="*/ 1344 h 2176"/>
              <a:gd name="T32" fmla="*/ 1347 w 1984"/>
              <a:gd name="T33" fmla="*/ 1822 h 2176"/>
              <a:gd name="T34" fmla="*/ 1344 w 1984"/>
              <a:gd name="T35" fmla="*/ 1856 h 2176"/>
              <a:gd name="T36" fmla="*/ 1664 w 1984"/>
              <a:gd name="T37" fmla="*/ 2176 h 2176"/>
              <a:gd name="T38" fmla="*/ 1984 w 1984"/>
              <a:gd name="T39" fmla="*/ 1856 h 2176"/>
              <a:gd name="T40" fmla="*/ 1664 w 1984"/>
              <a:gd name="T41" fmla="*/ 1536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84" h="2176">
                <a:moveTo>
                  <a:pt x="1664" y="1536"/>
                </a:moveTo>
                <a:cubicBezTo>
                  <a:pt x="1592" y="1536"/>
                  <a:pt x="1527" y="1560"/>
                  <a:pt x="1474" y="1600"/>
                </a:cubicBezTo>
                <a:cubicBezTo>
                  <a:pt x="637" y="1122"/>
                  <a:pt x="637" y="1122"/>
                  <a:pt x="637" y="1122"/>
                </a:cubicBezTo>
                <a:cubicBezTo>
                  <a:pt x="638" y="1110"/>
                  <a:pt x="640" y="1099"/>
                  <a:pt x="640" y="1088"/>
                </a:cubicBezTo>
                <a:cubicBezTo>
                  <a:pt x="640" y="1077"/>
                  <a:pt x="638" y="1066"/>
                  <a:pt x="637" y="1055"/>
                </a:cubicBezTo>
                <a:cubicBezTo>
                  <a:pt x="1474" y="576"/>
                  <a:pt x="1474" y="576"/>
                  <a:pt x="1474" y="576"/>
                </a:cubicBezTo>
                <a:cubicBezTo>
                  <a:pt x="1527" y="616"/>
                  <a:pt x="1592" y="640"/>
                  <a:pt x="1664" y="640"/>
                </a:cubicBezTo>
                <a:cubicBezTo>
                  <a:pt x="1841" y="640"/>
                  <a:pt x="1984" y="497"/>
                  <a:pt x="1984" y="320"/>
                </a:cubicBezTo>
                <a:cubicBezTo>
                  <a:pt x="1984" y="143"/>
                  <a:pt x="1841" y="0"/>
                  <a:pt x="1664" y="0"/>
                </a:cubicBezTo>
                <a:cubicBezTo>
                  <a:pt x="1487" y="0"/>
                  <a:pt x="1344" y="143"/>
                  <a:pt x="1344" y="320"/>
                </a:cubicBezTo>
                <a:cubicBezTo>
                  <a:pt x="1344" y="331"/>
                  <a:pt x="1346" y="342"/>
                  <a:pt x="1347" y="354"/>
                </a:cubicBezTo>
                <a:cubicBezTo>
                  <a:pt x="510" y="832"/>
                  <a:pt x="510" y="832"/>
                  <a:pt x="510" y="832"/>
                </a:cubicBezTo>
                <a:cubicBezTo>
                  <a:pt x="457" y="792"/>
                  <a:pt x="392" y="768"/>
                  <a:pt x="320" y="768"/>
                </a:cubicBezTo>
                <a:cubicBezTo>
                  <a:pt x="143" y="768"/>
                  <a:pt x="0" y="911"/>
                  <a:pt x="0" y="1088"/>
                </a:cubicBezTo>
                <a:cubicBezTo>
                  <a:pt x="0" y="1265"/>
                  <a:pt x="143" y="1408"/>
                  <a:pt x="320" y="1408"/>
                </a:cubicBezTo>
                <a:cubicBezTo>
                  <a:pt x="392" y="1408"/>
                  <a:pt x="457" y="1384"/>
                  <a:pt x="510" y="1344"/>
                </a:cubicBezTo>
                <a:cubicBezTo>
                  <a:pt x="1347" y="1822"/>
                  <a:pt x="1347" y="1822"/>
                  <a:pt x="1347" y="1822"/>
                </a:cubicBezTo>
                <a:cubicBezTo>
                  <a:pt x="1346" y="1834"/>
                  <a:pt x="1344" y="1845"/>
                  <a:pt x="1344" y="1856"/>
                </a:cubicBezTo>
                <a:cubicBezTo>
                  <a:pt x="1344" y="2033"/>
                  <a:pt x="1487" y="2176"/>
                  <a:pt x="1664" y="2176"/>
                </a:cubicBezTo>
                <a:cubicBezTo>
                  <a:pt x="1841" y="2176"/>
                  <a:pt x="1984" y="2033"/>
                  <a:pt x="1984" y="1856"/>
                </a:cubicBezTo>
                <a:cubicBezTo>
                  <a:pt x="1984" y="1679"/>
                  <a:pt x="1841" y="1536"/>
                  <a:pt x="1664" y="1536"/>
                </a:cubicBezTo>
                <a:close/>
              </a:path>
            </a:pathLst>
          </a:custGeom>
          <a:solidFill>
            <a:srgbClr val="3379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" name="Graphic 9" descr="Smart Phone">
            <a:extLst>
              <a:ext uri="{FF2B5EF4-FFF2-40B4-BE49-F238E27FC236}">
                <a16:creationId xmlns="" xmlns:a16="http://schemas.microsoft.com/office/drawing/2014/main" id="{C5388FD0-2EEB-48AF-8117-8F1A8A8D9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1158" y="5301740"/>
            <a:ext cx="515176" cy="499525"/>
          </a:xfrm>
          <a:prstGeom prst="rect">
            <a:avLst/>
          </a:prstGeom>
        </p:spPr>
      </p:pic>
      <p:pic>
        <p:nvPicPr>
          <p:cNvPr id="50" name="Graphic 10" descr="Network">
            <a:extLst>
              <a:ext uri="{FF2B5EF4-FFF2-40B4-BE49-F238E27FC236}">
                <a16:creationId xmlns="" xmlns:a16="http://schemas.microsoft.com/office/drawing/2014/main" id="{BCCB241F-2A6C-444A-ADA8-96EF4C566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5740" y="2796087"/>
            <a:ext cx="592440" cy="592440"/>
          </a:xfrm>
          <a:prstGeom prst="rect">
            <a:avLst/>
          </a:prstGeom>
        </p:spPr>
      </p:pic>
      <p:sp>
        <p:nvSpPr>
          <p:cNvPr id="51" name="Rectangle 11">
            <a:extLst>
              <a:ext uri="{FF2B5EF4-FFF2-40B4-BE49-F238E27FC236}">
                <a16:creationId xmlns="" xmlns:a16="http://schemas.microsoft.com/office/drawing/2014/main" id="{435457F8-7C31-4B6F-9024-4241B5C0780C}"/>
              </a:ext>
            </a:extLst>
          </p:cNvPr>
          <p:cNvSpPr/>
          <p:nvPr/>
        </p:nvSpPr>
        <p:spPr>
          <a:xfrm>
            <a:off x="901052" y="1634722"/>
            <a:ext cx="2750429" cy="54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</a:p>
        </p:txBody>
      </p:sp>
      <p:sp>
        <p:nvSpPr>
          <p:cNvPr id="52" name="Rectangle 12">
            <a:extLst>
              <a:ext uri="{FF2B5EF4-FFF2-40B4-BE49-F238E27FC236}">
                <a16:creationId xmlns="" xmlns:a16="http://schemas.microsoft.com/office/drawing/2014/main" id="{D103B3BE-76EB-488B-97A2-9194D97836D0}"/>
              </a:ext>
            </a:extLst>
          </p:cNvPr>
          <p:cNvSpPr/>
          <p:nvPr/>
        </p:nvSpPr>
        <p:spPr>
          <a:xfrm>
            <a:off x="901052" y="2821976"/>
            <a:ext cx="2750429" cy="54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</a:p>
        </p:txBody>
      </p:sp>
      <p:sp>
        <p:nvSpPr>
          <p:cNvPr id="53" name="Rectangle 13">
            <a:extLst>
              <a:ext uri="{FF2B5EF4-FFF2-40B4-BE49-F238E27FC236}">
                <a16:creationId xmlns="" xmlns:a16="http://schemas.microsoft.com/office/drawing/2014/main" id="{DE87E090-17B7-44CC-A1C4-A3167A823BDE}"/>
              </a:ext>
            </a:extLst>
          </p:cNvPr>
          <p:cNvSpPr/>
          <p:nvPr/>
        </p:nvSpPr>
        <p:spPr>
          <a:xfrm>
            <a:off x="901052" y="4117047"/>
            <a:ext cx="2750429" cy="54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</a:p>
        </p:txBody>
      </p:sp>
      <p:sp>
        <p:nvSpPr>
          <p:cNvPr id="54" name="Rectangle 14">
            <a:extLst>
              <a:ext uri="{FF2B5EF4-FFF2-40B4-BE49-F238E27FC236}">
                <a16:creationId xmlns="" xmlns:a16="http://schemas.microsoft.com/office/drawing/2014/main" id="{559B4131-0369-4F04-832E-5EA5208F3574}"/>
              </a:ext>
            </a:extLst>
          </p:cNvPr>
          <p:cNvSpPr/>
          <p:nvPr/>
        </p:nvSpPr>
        <p:spPr>
          <a:xfrm>
            <a:off x="901052" y="5304301"/>
            <a:ext cx="2750429" cy="54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</a:p>
        </p:txBody>
      </p:sp>
      <p:sp>
        <p:nvSpPr>
          <p:cNvPr id="55" name="Rectangle 15">
            <a:extLst>
              <a:ext uri="{FF2B5EF4-FFF2-40B4-BE49-F238E27FC236}">
                <a16:creationId xmlns="" xmlns:a16="http://schemas.microsoft.com/office/drawing/2014/main" id="{84F2295E-D331-49EE-9755-8E8307E5FCE5}"/>
              </a:ext>
            </a:extLst>
          </p:cNvPr>
          <p:cNvSpPr/>
          <p:nvPr/>
        </p:nvSpPr>
        <p:spPr>
          <a:xfrm>
            <a:off x="7200387" y="1470959"/>
            <a:ext cx="3589986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sp>
        <p:nvSpPr>
          <p:cNvPr id="56" name="Rectangle 16">
            <a:extLst>
              <a:ext uri="{FF2B5EF4-FFF2-40B4-BE49-F238E27FC236}">
                <a16:creationId xmlns="" xmlns:a16="http://schemas.microsoft.com/office/drawing/2014/main" id="{B43A5471-A905-49ED-9F4D-342CF1A54739}"/>
              </a:ext>
            </a:extLst>
          </p:cNvPr>
          <p:cNvSpPr/>
          <p:nvPr/>
        </p:nvSpPr>
        <p:spPr>
          <a:xfrm>
            <a:off x="7200387" y="2670325"/>
            <a:ext cx="3589986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sp>
        <p:nvSpPr>
          <p:cNvPr id="57" name="Rectangle 17">
            <a:extLst>
              <a:ext uri="{FF2B5EF4-FFF2-40B4-BE49-F238E27FC236}">
                <a16:creationId xmlns="" xmlns:a16="http://schemas.microsoft.com/office/drawing/2014/main" id="{532C355C-7792-40F7-B7D9-B1DBBC16486C}"/>
              </a:ext>
            </a:extLst>
          </p:cNvPr>
          <p:cNvSpPr/>
          <p:nvPr/>
        </p:nvSpPr>
        <p:spPr>
          <a:xfrm>
            <a:off x="7200387" y="3901926"/>
            <a:ext cx="3589986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="" xmlns:a16="http://schemas.microsoft.com/office/drawing/2014/main" id="{A9D73881-A04C-45EE-A22C-84498DB0C2FA}"/>
              </a:ext>
            </a:extLst>
          </p:cNvPr>
          <p:cNvSpPr/>
          <p:nvPr/>
        </p:nvSpPr>
        <p:spPr>
          <a:xfrm>
            <a:off x="7200387" y="5117409"/>
            <a:ext cx="3589986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6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sed</a:t>
            </a:r>
          </a:p>
        </p:txBody>
      </p:sp>
      <p:sp>
        <p:nvSpPr>
          <p:cNvPr id="59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031932" y="412284"/>
            <a:ext cx="11573197" cy="724247"/>
          </a:xfr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5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8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r="18909"/>
          <a:stretch>
            <a:fillRect/>
          </a:stretch>
        </p:blipFill>
        <p:spPr/>
      </p:pic>
      <p:sp>
        <p:nvSpPr>
          <p:cNvPr id="23" name="Rectángulo 22"/>
          <p:cNvSpPr/>
          <p:nvPr/>
        </p:nvSpPr>
        <p:spPr>
          <a:xfrm>
            <a:off x="4860919" y="494435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="" xmlns:a16="http://schemas.microsoft.com/office/drawing/2014/main" id="{EF60D352-0E71-4EE5-97B0-69B2B27C413E}"/>
              </a:ext>
            </a:extLst>
          </p:cNvPr>
          <p:cNvSpPr>
            <a:spLocks/>
          </p:cNvSpPr>
          <p:nvPr/>
        </p:nvSpPr>
        <p:spPr bwMode="auto">
          <a:xfrm>
            <a:off x="2512550" y="4056785"/>
            <a:ext cx="1979612" cy="2128838"/>
          </a:xfrm>
          <a:custGeom>
            <a:avLst/>
            <a:gdLst>
              <a:gd name="T0" fmla="*/ 847 w 847"/>
              <a:gd name="T1" fmla="*/ 116 h 916"/>
              <a:gd name="T2" fmla="*/ 847 w 847"/>
              <a:gd name="T3" fmla="*/ 916 h 916"/>
              <a:gd name="T4" fmla="*/ 0 w 847"/>
              <a:gd name="T5" fmla="*/ 566 h 916"/>
              <a:gd name="T6" fmla="*/ 566 w 847"/>
              <a:gd name="T7" fmla="*/ 0 h 916"/>
              <a:gd name="T8" fmla="*/ 847 w 847"/>
              <a:gd name="T9" fmla="*/ 116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916">
                <a:moveTo>
                  <a:pt x="847" y="116"/>
                </a:moveTo>
                <a:cubicBezTo>
                  <a:pt x="847" y="916"/>
                  <a:pt x="847" y="916"/>
                  <a:pt x="847" y="916"/>
                </a:cubicBezTo>
                <a:cubicBezTo>
                  <a:pt x="516" y="916"/>
                  <a:pt x="217" y="782"/>
                  <a:pt x="0" y="566"/>
                </a:cubicBezTo>
                <a:cubicBezTo>
                  <a:pt x="566" y="0"/>
                  <a:pt x="566" y="0"/>
                  <a:pt x="566" y="0"/>
                </a:cubicBezTo>
                <a:cubicBezTo>
                  <a:pt x="638" y="72"/>
                  <a:pt x="737" y="116"/>
                  <a:pt x="847" y="116"/>
                </a:cubicBezTo>
                <a:close/>
              </a:path>
            </a:pathLst>
          </a:custGeom>
          <a:solidFill>
            <a:srgbClr val="EDC9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4F39424F-48EA-466C-9F39-4EEB6EE18D6E}"/>
              </a:ext>
            </a:extLst>
          </p:cNvPr>
          <p:cNvSpPr>
            <a:spLocks/>
          </p:cNvSpPr>
          <p:nvPr/>
        </p:nvSpPr>
        <p:spPr bwMode="auto">
          <a:xfrm>
            <a:off x="1650538" y="3364635"/>
            <a:ext cx="2139950" cy="1963738"/>
          </a:xfrm>
          <a:custGeom>
            <a:avLst/>
            <a:gdLst>
              <a:gd name="T0" fmla="*/ 916 w 916"/>
              <a:gd name="T1" fmla="*/ 279 h 845"/>
              <a:gd name="T2" fmla="*/ 350 w 916"/>
              <a:gd name="T3" fmla="*/ 845 h 845"/>
              <a:gd name="T4" fmla="*/ 0 w 916"/>
              <a:gd name="T5" fmla="*/ 0 h 845"/>
              <a:gd name="T6" fmla="*/ 800 w 916"/>
              <a:gd name="T7" fmla="*/ 0 h 845"/>
              <a:gd name="T8" fmla="*/ 916 w 916"/>
              <a:gd name="T9" fmla="*/ 27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845">
                <a:moveTo>
                  <a:pt x="916" y="279"/>
                </a:moveTo>
                <a:cubicBezTo>
                  <a:pt x="350" y="845"/>
                  <a:pt x="350" y="845"/>
                  <a:pt x="350" y="845"/>
                </a:cubicBezTo>
                <a:cubicBezTo>
                  <a:pt x="134" y="628"/>
                  <a:pt x="1" y="330"/>
                  <a:pt x="0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801" y="109"/>
                  <a:pt x="845" y="208"/>
                  <a:pt x="916" y="279"/>
                </a:cubicBezTo>
                <a:close/>
              </a:path>
            </a:pathLst>
          </a:custGeom>
          <a:solidFill>
            <a:srgbClr val="6EB9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8">
            <a:extLst>
              <a:ext uri="{FF2B5EF4-FFF2-40B4-BE49-F238E27FC236}">
                <a16:creationId xmlns="" xmlns:a16="http://schemas.microsoft.com/office/drawing/2014/main" id="{1F36A207-C167-4512-8D8A-14C4611C1112}"/>
              </a:ext>
            </a:extLst>
          </p:cNvPr>
          <p:cNvSpPr>
            <a:spLocks/>
          </p:cNvSpPr>
          <p:nvPr/>
        </p:nvSpPr>
        <p:spPr bwMode="auto">
          <a:xfrm>
            <a:off x="1650538" y="1353272"/>
            <a:ext cx="2139950" cy="1963738"/>
          </a:xfrm>
          <a:custGeom>
            <a:avLst/>
            <a:gdLst>
              <a:gd name="T0" fmla="*/ 916 w 916"/>
              <a:gd name="T1" fmla="*/ 566 h 845"/>
              <a:gd name="T2" fmla="*/ 800 w 916"/>
              <a:gd name="T3" fmla="*/ 845 h 845"/>
              <a:gd name="T4" fmla="*/ 0 w 916"/>
              <a:gd name="T5" fmla="*/ 845 h 845"/>
              <a:gd name="T6" fmla="*/ 350 w 916"/>
              <a:gd name="T7" fmla="*/ 0 h 845"/>
              <a:gd name="T8" fmla="*/ 916 w 916"/>
              <a:gd name="T9" fmla="*/ 566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845">
                <a:moveTo>
                  <a:pt x="916" y="566"/>
                </a:moveTo>
                <a:cubicBezTo>
                  <a:pt x="845" y="637"/>
                  <a:pt x="801" y="736"/>
                  <a:pt x="800" y="845"/>
                </a:cubicBezTo>
                <a:cubicBezTo>
                  <a:pt x="0" y="845"/>
                  <a:pt x="0" y="845"/>
                  <a:pt x="0" y="845"/>
                </a:cubicBezTo>
                <a:cubicBezTo>
                  <a:pt x="1" y="515"/>
                  <a:pt x="134" y="217"/>
                  <a:pt x="350" y="0"/>
                </a:cubicBezTo>
                <a:lnTo>
                  <a:pt x="916" y="566"/>
                </a:lnTo>
                <a:close/>
              </a:path>
            </a:pathLst>
          </a:custGeom>
          <a:solidFill>
            <a:srgbClr val="3379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9">
            <a:extLst>
              <a:ext uri="{FF2B5EF4-FFF2-40B4-BE49-F238E27FC236}">
                <a16:creationId xmlns="" xmlns:a16="http://schemas.microsoft.com/office/drawing/2014/main" id="{4D0C1B0F-5423-44A1-84EE-B2AD35BD31B0}"/>
              </a:ext>
            </a:extLst>
          </p:cNvPr>
          <p:cNvSpPr>
            <a:spLocks/>
          </p:cNvSpPr>
          <p:nvPr/>
        </p:nvSpPr>
        <p:spPr bwMode="auto">
          <a:xfrm>
            <a:off x="2512550" y="494435"/>
            <a:ext cx="1979612" cy="2130425"/>
          </a:xfrm>
          <a:custGeom>
            <a:avLst/>
            <a:gdLst>
              <a:gd name="T0" fmla="*/ 847 w 847"/>
              <a:gd name="T1" fmla="*/ 0 h 916"/>
              <a:gd name="T2" fmla="*/ 847 w 847"/>
              <a:gd name="T3" fmla="*/ 800 h 916"/>
              <a:gd name="T4" fmla="*/ 566 w 847"/>
              <a:gd name="T5" fmla="*/ 916 h 916"/>
              <a:gd name="T6" fmla="*/ 0 w 847"/>
              <a:gd name="T7" fmla="*/ 350 h 916"/>
              <a:gd name="T8" fmla="*/ 847 w 847"/>
              <a:gd name="T9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916">
                <a:moveTo>
                  <a:pt x="847" y="0"/>
                </a:moveTo>
                <a:cubicBezTo>
                  <a:pt x="847" y="800"/>
                  <a:pt x="847" y="800"/>
                  <a:pt x="847" y="800"/>
                </a:cubicBezTo>
                <a:cubicBezTo>
                  <a:pt x="737" y="800"/>
                  <a:pt x="638" y="844"/>
                  <a:pt x="566" y="916"/>
                </a:cubicBezTo>
                <a:cubicBezTo>
                  <a:pt x="0" y="350"/>
                  <a:pt x="0" y="350"/>
                  <a:pt x="0" y="350"/>
                </a:cubicBezTo>
                <a:cubicBezTo>
                  <a:pt x="217" y="134"/>
                  <a:pt x="516" y="0"/>
                  <a:pt x="847" y="0"/>
                </a:cubicBezTo>
                <a:close/>
              </a:path>
            </a:pathLst>
          </a:custGeom>
          <a:solidFill>
            <a:srgbClr val="1742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Graphic 5" descr="Network">
            <a:extLst>
              <a:ext uri="{FF2B5EF4-FFF2-40B4-BE49-F238E27FC236}">
                <a16:creationId xmlns="" xmlns:a16="http://schemas.microsoft.com/office/drawing/2014/main" id="{318A73A1-EE1F-48C6-8975-A9E30FE93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288" y="896072"/>
            <a:ext cx="914400" cy="914400"/>
          </a:xfrm>
          <a:prstGeom prst="rect">
            <a:avLst/>
          </a:prstGeom>
        </p:spPr>
      </p:pic>
      <p:pic>
        <p:nvPicPr>
          <p:cNvPr id="29" name="Graphic 6" descr="Bullseye">
            <a:extLst>
              <a:ext uri="{FF2B5EF4-FFF2-40B4-BE49-F238E27FC236}">
                <a16:creationId xmlns="" xmlns:a16="http://schemas.microsoft.com/office/drawing/2014/main" id="{EE834C6F-4CB7-40E5-9EAE-C29DB4115D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3313" y="2139085"/>
            <a:ext cx="914400" cy="914400"/>
          </a:xfrm>
          <a:prstGeom prst="rect">
            <a:avLst/>
          </a:prstGeom>
        </p:spPr>
      </p:pic>
      <p:pic>
        <p:nvPicPr>
          <p:cNvPr id="30" name="Graphic 7" descr="Puzzle">
            <a:extLst>
              <a:ext uri="{FF2B5EF4-FFF2-40B4-BE49-F238E27FC236}">
                <a16:creationId xmlns="" xmlns:a16="http://schemas.microsoft.com/office/drawing/2014/main" id="{E3085C35-9802-4113-8673-216E556A7D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3288" y="4724425"/>
            <a:ext cx="914400" cy="914400"/>
          </a:xfrm>
          <a:prstGeom prst="rect">
            <a:avLst/>
          </a:prstGeom>
        </p:spPr>
      </p:pic>
      <p:pic>
        <p:nvPicPr>
          <p:cNvPr id="31" name="Graphic 8" descr="Money">
            <a:extLst>
              <a:ext uri="{FF2B5EF4-FFF2-40B4-BE49-F238E27FC236}">
                <a16:creationId xmlns="" xmlns:a16="http://schemas.microsoft.com/office/drawing/2014/main" id="{CA76E114-17DD-4C33-80F0-2B7833669B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63313" y="34836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17927" y="5100145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20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endParaRPr lang="en-US" altLang="ko-KR" dirty="0" smtClean="0">
              <a:cs typeface="Arial" pitchFamily="34" charset="0"/>
            </a:endParaRPr>
          </a:p>
          <a:p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5208927" y="283548"/>
            <a:ext cx="3339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5400" dirty="0" smtClean="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 </a:t>
            </a:r>
          </a:p>
          <a:p>
            <a:r>
              <a:rPr lang="es-ES" sz="5400" dirty="0" smtClean="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Hexá</a:t>
            </a: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gono</a:t>
            </a:r>
            <a:endParaRPr lang="es-E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34">
            <a:extLst>
              <a:ext uri="{FF2B5EF4-FFF2-40B4-BE49-F238E27FC236}">
                <a16:creationId xmlns=""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5208927" y="2397668"/>
            <a:ext cx="307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6513"/>
          <a:stretch>
            <a:fillRect/>
          </a:stretch>
        </p:blipFill>
        <p:spPr/>
      </p:pic>
      <p:sp>
        <p:nvSpPr>
          <p:cNvPr id="12" name="Rectángulo 11"/>
          <p:cNvSpPr/>
          <p:nvPr/>
        </p:nvSpPr>
        <p:spPr>
          <a:xfrm>
            <a:off x="5410200" y="3219127"/>
            <a:ext cx="6781799" cy="426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9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/>
          <p:cNvPicPr>
            <a:picLocks noGrp="1" noChangeAspect="1"/>
          </p:cNvPicPr>
          <p:nvPr>
            <p:ph type="pic" sz="quarter" idx="6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b="8587"/>
          <a:stretch>
            <a:fillRect/>
          </a:stretch>
        </p:blipFill>
        <p:spPr/>
      </p:pic>
      <p:sp>
        <p:nvSpPr>
          <p:cNvPr id="10" name="TextBox 7"/>
          <p:cNvSpPr txBox="1"/>
          <p:nvPr/>
        </p:nvSpPr>
        <p:spPr>
          <a:xfrm>
            <a:off x="3374538" y="4089915"/>
            <a:ext cx="7503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20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20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Get 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a modern PowerPoint  Presentation that is beautifully designed. 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3374538" y="3314344"/>
            <a:ext cx="653415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148251" y="3857357"/>
            <a:ext cx="29378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La Base y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el resultado</a:t>
            </a:r>
          </a:p>
        </p:txBody>
      </p:sp>
    </p:spTree>
    <p:extLst>
      <p:ext uri="{BB962C8B-B14F-4D97-AF65-F5344CB8AC3E}">
        <p14:creationId xmlns:p14="http://schemas.microsoft.com/office/powerpoint/2010/main" val="34097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9" b="15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30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163" y="343162"/>
            <a:ext cx="786683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09208" y="1719962"/>
            <a:ext cx="5794001" cy="800219"/>
            <a:chOff x="4745820" y="1482096"/>
            <a:chExt cx="5794001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012746" y="2952258"/>
            <a:ext cx="5794001" cy="800219"/>
            <a:chOff x="4745820" y="1482096"/>
            <a:chExt cx="5794001" cy="800219"/>
          </a:xfrm>
        </p:grpSpPr>
        <p:grpSp>
          <p:nvGrpSpPr>
            <p:cNvPr id="12" name="Group 11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16284" y="4184554"/>
            <a:ext cx="5794001" cy="800219"/>
            <a:chOff x="4745820" y="1482096"/>
            <a:chExt cx="5794001" cy="800219"/>
          </a:xfrm>
        </p:grpSpPr>
        <p:grpSp>
          <p:nvGrpSpPr>
            <p:cNvPr id="19" name="Group 18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019822" y="5416849"/>
            <a:ext cx="5794001" cy="800219"/>
            <a:chOff x="4745820" y="1482096"/>
            <a:chExt cx="5794001" cy="800219"/>
          </a:xfrm>
        </p:grpSpPr>
        <p:grpSp>
          <p:nvGrpSpPr>
            <p:cNvPr id="26" name="Group 2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04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2" name="Straight Connector 3">
            <a:extLst>
              <a:ext uri="{FF2B5EF4-FFF2-40B4-BE49-F238E27FC236}">
                <a16:creationId xmlns:a16="http://schemas.microsoft.com/office/drawing/2014/main" xmlns="" id="{8217BF60-5199-44D8-987D-2DCEFDF1EE51}"/>
              </a:ext>
            </a:extLst>
          </p:cNvPr>
          <p:cNvCxnSpPr>
            <a:cxnSpLocks/>
          </p:cNvCxnSpPr>
          <p:nvPr/>
        </p:nvCxnSpPr>
        <p:spPr>
          <a:xfrm>
            <a:off x="923192" y="2329691"/>
            <a:ext cx="10401300" cy="0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:a16="http://schemas.microsoft.com/office/drawing/2014/main" xmlns="" id="{6564925D-3962-43AD-B1F5-61F717E90835}"/>
              </a:ext>
            </a:extLst>
          </p:cNvPr>
          <p:cNvSpPr/>
          <p:nvPr/>
        </p:nvSpPr>
        <p:spPr>
          <a:xfrm>
            <a:off x="5950289" y="2184925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xmlns="" id="{5A7DCB1F-A0B9-403A-9059-C44BF96F071A}"/>
              </a:ext>
            </a:extLst>
          </p:cNvPr>
          <p:cNvSpPr/>
          <p:nvPr/>
        </p:nvSpPr>
        <p:spPr>
          <a:xfrm>
            <a:off x="7433488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xmlns="" id="{FBE6F8B2-AE4B-4AA7-95F4-FCA25CC6356B}"/>
              </a:ext>
            </a:extLst>
          </p:cNvPr>
          <p:cNvSpPr/>
          <p:nvPr/>
        </p:nvSpPr>
        <p:spPr>
          <a:xfrm>
            <a:off x="8916687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xmlns="" id="{34C0BB41-8114-4D62-928F-5234824ADE63}"/>
              </a:ext>
            </a:extLst>
          </p:cNvPr>
          <p:cNvSpPr/>
          <p:nvPr/>
        </p:nvSpPr>
        <p:spPr>
          <a:xfrm>
            <a:off x="10399888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xmlns="" id="{3477D63B-7D9A-424C-8B1B-4B3269403D48}"/>
              </a:ext>
            </a:extLst>
          </p:cNvPr>
          <p:cNvSpPr/>
          <p:nvPr/>
        </p:nvSpPr>
        <p:spPr>
          <a:xfrm>
            <a:off x="1500692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Oval 12">
            <a:extLst>
              <a:ext uri="{FF2B5EF4-FFF2-40B4-BE49-F238E27FC236}">
                <a16:creationId xmlns:a16="http://schemas.microsoft.com/office/drawing/2014/main" xmlns="" id="{0D267D28-BDD8-44E4-B30F-139353C2671C}"/>
              </a:ext>
            </a:extLst>
          </p:cNvPr>
          <p:cNvSpPr/>
          <p:nvPr/>
        </p:nvSpPr>
        <p:spPr>
          <a:xfrm>
            <a:off x="2983891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xmlns="" id="{45B96C90-7660-4566-B09A-F8741C4FCAF3}"/>
              </a:ext>
            </a:extLst>
          </p:cNvPr>
          <p:cNvSpPr/>
          <p:nvPr/>
        </p:nvSpPr>
        <p:spPr>
          <a:xfrm>
            <a:off x="4467090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Oval 19">
            <a:extLst>
              <a:ext uri="{FF2B5EF4-FFF2-40B4-BE49-F238E27FC236}">
                <a16:creationId xmlns:a16="http://schemas.microsoft.com/office/drawing/2014/main" xmlns="" id="{FC5508F6-AAD0-495E-B44C-1802BF941128}"/>
              </a:ext>
            </a:extLst>
          </p:cNvPr>
          <p:cNvSpPr/>
          <p:nvPr/>
        </p:nvSpPr>
        <p:spPr>
          <a:xfrm>
            <a:off x="1302692" y="2823144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1" name="Group 2">
            <a:extLst>
              <a:ext uri="{FF2B5EF4-FFF2-40B4-BE49-F238E27FC236}">
                <a16:creationId xmlns:a16="http://schemas.microsoft.com/office/drawing/2014/main" xmlns="" id="{23143C8D-5CD9-4FF6-B447-76F71F470450}"/>
              </a:ext>
            </a:extLst>
          </p:cNvPr>
          <p:cNvGrpSpPr/>
          <p:nvPr/>
        </p:nvGrpSpPr>
        <p:grpSpPr>
          <a:xfrm>
            <a:off x="869559" y="3549998"/>
            <a:ext cx="1550267" cy="1086473"/>
            <a:chOff x="470970" y="3346955"/>
            <a:chExt cx="1550267" cy="108647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7CEB7531-3B7B-4DB1-9950-219389657EC3}"/>
                </a:ext>
              </a:extLst>
            </p:cNvPr>
            <p:cNvSpPr txBox="1"/>
            <p:nvPr/>
          </p:nvSpPr>
          <p:spPr>
            <a:xfrm>
              <a:off x="470970" y="334695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1AE6147-23CA-4F18-A7A9-0C9FB2AB2136}"/>
                </a:ext>
              </a:extLst>
            </p:cNvPr>
            <p:cNvSpPr txBox="1"/>
            <p:nvPr/>
          </p:nvSpPr>
          <p:spPr>
            <a:xfrm>
              <a:off x="470970" y="3602430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4" name="Straight Arrow Connector 34">
            <a:extLst>
              <a:ext uri="{FF2B5EF4-FFF2-40B4-BE49-F238E27FC236}">
                <a16:creationId xmlns:a16="http://schemas.microsoft.com/office/drawing/2014/main" xmlns="" id="{32A010F3-3FDD-4B7A-9E53-387BAEF2C38D}"/>
              </a:ext>
            </a:extLst>
          </p:cNvPr>
          <p:cNvCxnSpPr/>
          <p:nvPr/>
        </p:nvCxnSpPr>
        <p:spPr>
          <a:xfrm flipV="1">
            <a:off x="1644638" y="2538558"/>
            <a:ext cx="108" cy="28458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13">
            <a:extLst>
              <a:ext uri="{FF2B5EF4-FFF2-40B4-BE49-F238E27FC236}">
                <a16:creationId xmlns:a16="http://schemas.microsoft.com/office/drawing/2014/main" xmlns="" id="{0CA678A0-6AD8-462E-B27A-412BA928EA8E}"/>
              </a:ext>
            </a:extLst>
          </p:cNvPr>
          <p:cNvSpPr/>
          <p:nvPr/>
        </p:nvSpPr>
        <p:spPr>
          <a:xfrm>
            <a:off x="4269090" y="2824303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6" name="Group 5">
            <a:extLst>
              <a:ext uri="{FF2B5EF4-FFF2-40B4-BE49-F238E27FC236}">
                <a16:creationId xmlns:a16="http://schemas.microsoft.com/office/drawing/2014/main" xmlns="" id="{7BACD6FB-3FFA-4619-B911-F09645951D7A}"/>
              </a:ext>
            </a:extLst>
          </p:cNvPr>
          <p:cNvGrpSpPr/>
          <p:nvPr/>
        </p:nvGrpSpPr>
        <p:grpSpPr>
          <a:xfrm>
            <a:off x="3835957" y="3551157"/>
            <a:ext cx="1550267" cy="1086473"/>
            <a:chOff x="2676933" y="3348114"/>
            <a:chExt cx="1550267" cy="108647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BD61CDDD-9C92-48D8-8747-BD627D4C1414}"/>
                </a:ext>
              </a:extLst>
            </p:cNvPr>
            <p:cNvSpPr txBox="1"/>
            <p:nvPr/>
          </p:nvSpPr>
          <p:spPr>
            <a:xfrm>
              <a:off x="2676933" y="334811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CEC36C1-EEFC-40B6-A8C7-4018ADD8CC0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9" name="Straight Arrow Connector 115">
            <a:extLst>
              <a:ext uri="{FF2B5EF4-FFF2-40B4-BE49-F238E27FC236}">
                <a16:creationId xmlns:a16="http://schemas.microsoft.com/office/drawing/2014/main" xmlns="" id="{A649DD1D-ABD5-495A-BB49-2E7493FE6E96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4611090" y="2530405"/>
            <a:ext cx="0" cy="29389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119">
            <a:extLst>
              <a:ext uri="{FF2B5EF4-FFF2-40B4-BE49-F238E27FC236}">
                <a16:creationId xmlns:a16="http://schemas.microsoft.com/office/drawing/2014/main" xmlns="" id="{00120D47-4F17-4301-9C53-037AEC277A96}"/>
              </a:ext>
            </a:extLst>
          </p:cNvPr>
          <p:cNvSpPr/>
          <p:nvPr/>
        </p:nvSpPr>
        <p:spPr>
          <a:xfrm>
            <a:off x="7235488" y="2825462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1" name="Group 15">
            <a:extLst>
              <a:ext uri="{FF2B5EF4-FFF2-40B4-BE49-F238E27FC236}">
                <a16:creationId xmlns:a16="http://schemas.microsoft.com/office/drawing/2014/main" xmlns="" id="{1D2DF875-4515-49B8-8310-CB0F168B4935}"/>
              </a:ext>
            </a:extLst>
          </p:cNvPr>
          <p:cNvGrpSpPr/>
          <p:nvPr/>
        </p:nvGrpSpPr>
        <p:grpSpPr>
          <a:xfrm>
            <a:off x="6802355" y="3552316"/>
            <a:ext cx="1550267" cy="1086473"/>
            <a:chOff x="4898136" y="3349273"/>
            <a:chExt cx="1550267" cy="108647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973EDEEF-2FA1-40A2-994B-EB4B3F6A1893}"/>
                </a:ext>
              </a:extLst>
            </p:cNvPr>
            <p:cNvSpPr txBox="1"/>
            <p:nvPr/>
          </p:nvSpPr>
          <p:spPr>
            <a:xfrm>
              <a:off x="4898136" y="3349273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7BF9694-B90A-4DED-BC61-408EBACE0889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4" name="Straight Arrow Connector 121">
            <a:extLst>
              <a:ext uri="{FF2B5EF4-FFF2-40B4-BE49-F238E27FC236}">
                <a16:creationId xmlns:a16="http://schemas.microsoft.com/office/drawing/2014/main" xmlns="" id="{363C255F-D4E3-47A2-88F2-6294D36A03BA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7577488" y="2527508"/>
            <a:ext cx="8215" cy="29795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125">
            <a:extLst>
              <a:ext uri="{FF2B5EF4-FFF2-40B4-BE49-F238E27FC236}">
                <a16:creationId xmlns:a16="http://schemas.microsoft.com/office/drawing/2014/main" xmlns="" id="{CA99D34C-ABE5-42E3-9CA1-614AC05B2072}"/>
              </a:ext>
            </a:extLst>
          </p:cNvPr>
          <p:cNvSpPr/>
          <p:nvPr/>
        </p:nvSpPr>
        <p:spPr>
          <a:xfrm>
            <a:off x="10201888" y="2826620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6" name="Group 17">
            <a:extLst>
              <a:ext uri="{FF2B5EF4-FFF2-40B4-BE49-F238E27FC236}">
                <a16:creationId xmlns:a16="http://schemas.microsoft.com/office/drawing/2014/main" xmlns="" id="{37E13A83-2D37-4196-A35B-DD57997723A4}"/>
              </a:ext>
            </a:extLst>
          </p:cNvPr>
          <p:cNvGrpSpPr/>
          <p:nvPr/>
        </p:nvGrpSpPr>
        <p:grpSpPr>
          <a:xfrm>
            <a:off x="9768755" y="3553474"/>
            <a:ext cx="1550267" cy="1086473"/>
            <a:chOff x="7119339" y="3350431"/>
            <a:chExt cx="1550267" cy="108647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78437150-F519-4122-9426-9CABF365D587}"/>
                </a:ext>
              </a:extLst>
            </p:cNvPr>
            <p:cNvSpPr txBox="1"/>
            <p:nvPr/>
          </p:nvSpPr>
          <p:spPr>
            <a:xfrm>
              <a:off x="7119339" y="3350431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1BBB63F-3DC3-4390-9F82-8912439F88B9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xmlns="" id="{93FDF46A-BEA2-485E-8F46-4377A4D196F1}"/>
              </a:ext>
            </a:extLst>
          </p:cNvPr>
          <p:cNvCxnSpPr/>
          <p:nvPr/>
        </p:nvCxnSpPr>
        <p:spPr>
          <a:xfrm flipH="1" flipV="1">
            <a:off x="10541598" y="2545510"/>
            <a:ext cx="4580" cy="28111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131">
            <a:extLst>
              <a:ext uri="{FF2B5EF4-FFF2-40B4-BE49-F238E27FC236}">
                <a16:creationId xmlns:a16="http://schemas.microsoft.com/office/drawing/2014/main" xmlns="" id="{481B6900-A33F-4DC2-A4E1-2B1C40FF7295}"/>
              </a:ext>
            </a:extLst>
          </p:cNvPr>
          <p:cNvSpPr/>
          <p:nvPr/>
        </p:nvSpPr>
        <p:spPr>
          <a:xfrm>
            <a:off x="2765991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1" name="Group 4">
            <a:extLst>
              <a:ext uri="{FF2B5EF4-FFF2-40B4-BE49-F238E27FC236}">
                <a16:creationId xmlns:a16="http://schemas.microsoft.com/office/drawing/2014/main" xmlns="" id="{095148B6-CCF5-45D4-B642-B2B7A135CA03}"/>
              </a:ext>
            </a:extLst>
          </p:cNvPr>
          <p:cNvGrpSpPr/>
          <p:nvPr/>
        </p:nvGrpSpPr>
        <p:grpSpPr>
          <a:xfrm>
            <a:off x="2326382" y="5058898"/>
            <a:ext cx="1550267" cy="1086473"/>
            <a:chOff x="1570525" y="4862807"/>
            <a:chExt cx="1550267" cy="108647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2CA5E1C0-06AC-40A9-A357-04AB6D80C2C1}"/>
                </a:ext>
              </a:extLst>
            </p:cNvPr>
            <p:cNvSpPr txBox="1"/>
            <p:nvPr/>
          </p:nvSpPr>
          <p:spPr>
            <a:xfrm>
              <a:off x="1570525" y="4862807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A8F289AE-1892-4EB3-A1D6-F428CB464838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4" name="Straight Arrow Connector 133">
            <a:extLst>
              <a:ext uri="{FF2B5EF4-FFF2-40B4-BE49-F238E27FC236}">
                <a16:creationId xmlns:a16="http://schemas.microsoft.com/office/drawing/2014/main" xmlns="" id="{AC3E5D8A-98F0-4C23-9CE5-21552F1BAC74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3107991" y="2508861"/>
            <a:ext cx="0" cy="182318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150">
            <a:extLst>
              <a:ext uri="{FF2B5EF4-FFF2-40B4-BE49-F238E27FC236}">
                <a16:creationId xmlns:a16="http://schemas.microsoft.com/office/drawing/2014/main" xmlns="" id="{5D416D02-8DC5-4466-8D01-428CA854D88C}"/>
              </a:ext>
            </a:extLst>
          </p:cNvPr>
          <p:cNvSpPr/>
          <p:nvPr/>
        </p:nvSpPr>
        <p:spPr>
          <a:xfrm>
            <a:off x="5752289" y="4335518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6" name="Group 14">
            <a:extLst>
              <a:ext uri="{FF2B5EF4-FFF2-40B4-BE49-F238E27FC236}">
                <a16:creationId xmlns:a16="http://schemas.microsoft.com/office/drawing/2014/main" xmlns="" id="{97929841-1122-4967-A070-8300BCA71B40}"/>
              </a:ext>
            </a:extLst>
          </p:cNvPr>
          <p:cNvGrpSpPr/>
          <p:nvPr/>
        </p:nvGrpSpPr>
        <p:grpSpPr>
          <a:xfrm>
            <a:off x="5320867" y="5058898"/>
            <a:ext cx="1550267" cy="1086473"/>
            <a:chOff x="3790962" y="4859331"/>
            <a:chExt cx="1550267" cy="108647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BEAF6380-5E88-46A3-B29B-D395C9C262C4}"/>
                </a:ext>
              </a:extLst>
            </p:cNvPr>
            <p:cNvSpPr txBox="1"/>
            <p:nvPr/>
          </p:nvSpPr>
          <p:spPr>
            <a:xfrm>
              <a:off x="3790962" y="4859331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2F77758F-9C9D-42AC-A1B3-77FD6D5C95EC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9" name="Straight Arrow Connector 152">
            <a:extLst>
              <a:ext uri="{FF2B5EF4-FFF2-40B4-BE49-F238E27FC236}">
                <a16:creationId xmlns:a16="http://schemas.microsoft.com/office/drawing/2014/main" xmlns="" id="{E0BAEDF2-88B1-4DC4-9F16-0D7F5DA0FDA1}"/>
              </a:ext>
            </a:extLst>
          </p:cNvPr>
          <p:cNvCxnSpPr>
            <a:stCxn id="85" idx="0"/>
          </p:cNvCxnSpPr>
          <p:nvPr/>
        </p:nvCxnSpPr>
        <p:spPr>
          <a:xfrm flipV="1">
            <a:off x="6094289" y="2545510"/>
            <a:ext cx="10503" cy="179000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156">
            <a:extLst>
              <a:ext uri="{FF2B5EF4-FFF2-40B4-BE49-F238E27FC236}">
                <a16:creationId xmlns:a16="http://schemas.microsoft.com/office/drawing/2014/main" xmlns="" id="{86FB77BE-1D30-41E5-BFCC-3ECB11ECD924}"/>
              </a:ext>
            </a:extLst>
          </p:cNvPr>
          <p:cNvSpPr/>
          <p:nvPr/>
        </p:nvSpPr>
        <p:spPr>
          <a:xfrm>
            <a:off x="8718687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1" name="Group 16">
            <a:extLst>
              <a:ext uri="{FF2B5EF4-FFF2-40B4-BE49-F238E27FC236}">
                <a16:creationId xmlns:a16="http://schemas.microsoft.com/office/drawing/2014/main" xmlns="" id="{E95B07D6-7DC8-49B7-B396-48BE184B5416}"/>
              </a:ext>
            </a:extLst>
          </p:cNvPr>
          <p:cNvGrpSpPr/>
          <p:nvPr/>
        </p:nvGrpSpPr>
        <p:grpSpPr>
          <a:xfrm>
            <a:off x="8259178" y="5058898"/>
            <a:ext cx="1550267" cy="1086473"/>
            <a:chOff x="6011399" y="4855855"/>
            <a:chExt cx="1550267" cy="108647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35452EDD-D1CB-45CF-9921-34CE41981AEF}"/>
                </a:ext>
              </a:extLst>
            </p:cNvPr>
            <p:cNvSpPr txBox="1"/>
            <p:nvPr/>
          </p:nvSpPr>
          <p:spPr>
            <a:xfrm>
              <a:off x="6011399" y="485585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EF2E10D-B04E-4C63-A8A1-55B4C9A5245E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4" name="Straight Arrow Connector 158">
            <a:extLst>
              <a:ext uri="{FF2B5EF4-FFF2-40B4-BE49-F238E27FC236}">
                <a16:creationId xmlns:a16="http://schemas.microsoft.com/office/drawing/2014/main" xmlns="" id="{2DC455CB-53FA-4C58-850D-96B1579964AA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9058399" y="2545510"/>
            <a:ext cx="2288" cy="178653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C2E7216-D07B-44A5-8931-E242ED3D073A}"/>
              </a:ext>
            </a:extLst>
          </p:cNvPr>
          <p:cNvSpPr txBox="1"/>
          <p:nvPr/>
        </p:nvSpPr>
        <p:spPr>
          <a:xfrm>
            <a:off x="10077549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A84252A-852C-4A01-9936-3A17A963B33B}"/>
              </a:ext>
            </a:extLst>
          </p:cNvPr>
          <p:cNvSpPr txBox="1"/>
          <p:nvPr/>
        </p:nvSpPr>
        <p:spPr>
          <a:xfrm>
            <a:off x="8594348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5DA9690-6FF7-410D-ACDA-49414E4DC680}"/>
              </a:ext>
            </a:extLst>
          </p:cNvPr>
          <p:cNvSpPr txBox="1"/>
          <p:nvPr/>
        </p:nvSpPr>
        <p:spPr>
          <a:xfrm>
            <a:off x="7111149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4D203BF-A9CD-4725-997E-67921DC0FB6E}"/>
              </a:ext>
            </a:extLst>
          </p:cNvPr>
          <p:cNvSpPr txBox="1"/>
          <p:nvPr/>
        </p:nvSpPr>
        <p:spPr>
          <a:xfrm>
            <a:off x="5627950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1A52AD9-A7B2-4C70-9E6A-FDC2CD21CED5}"/>
              </a:ext>
            </a:extLst>
          </p:cNvPr>
          <p:cNvSpPr txBox="1"/>
          <p:nvPr/>
        </p:nvSpPr>
        <p:spPr>
          <a:xfrm>
            <a:off x="4144751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C815CEFC-FDED-4C25-B0FC-CAEA794B1247}"/>
              </a:ext>
            </a:extLst>
          </p:cNvPr>
          <p:cNvSpPr txBox="1"/>
          <p:nvPr/>
        </p:nvSpPr>
        <p:spPr>
          <a:xfrm>
            <a:off x="2661552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3990768B-E431-40E6-8CCB-79F487E428F3}"/>
              </a:ext>
            </a:extLst>
          </p:cNvPr>
          <p:cNvSpPr txBox="1"/>
          <p:nvPr/>
        </p:nvSpPr>
        <p:spPr>
          <a:xfrm>
            <a:off x="1178353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xmlns="" id="{B439CD39-130A-4839-9B2D-5203D5B04DA6}"/>
              </a:ext>
            </a:extLst>
          </p:cNvPr>
          <p:cNvSpPr/>
          <p:nvPr/>
        </p:nvSpPr>
        <p:spPr>
          <a:xfrm>
            <a:off x="2966871" y="451302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ectangle 9">
            <a:extLst>
              <a:ext uri="{FF2B5EF4-FFF2-40B4-BE49-F238E27FC236}">
                <a16:creationId xmlns:a16="http://schemas.microsoft.com/office/drawing/2014/main" xmlns="" id="{966A4427-96E0-42D1-B49D-B6DA50FF5021}"/>
              </a:ext>
            </a:extLst>
          </p:cNvPr>
          <p:cNvSpPr/>
          <p:nvPr/>
        </p:nvSpPr>
        <p:spPr>
          <a:xfrm>
            <a:off x="1464575" y="297897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4" name="Oval 7">
            <a:extLst>
              <a:ext uri="{FF2B5EF4-FFF2-40B4-BE49-F238E27FC236}">
                <a16:creationId xmlns:a16="http://schemas.microsoft.com/office/drawing/2014/main" xmlns="" id="{1D00FD20-8DE3-4574-9485-0175454302CE}"/>
              </a:ext>
            </a:extLst>
          </p:cNvPr>
          <p:cNvSpPr/>
          <p:nvPr/>
        </p:nvSpPr>
        <p:spPr>
          <a:xfrm>
            <a:off x="10360822" y="2987955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5" name="Rounded Rectangle 27">
            <a:extLst>
              <a:ext uri="{FF2B5EF4-FFF2-40B4-BE49-F238E27FC236}">
                <a16:creationId xmlns:a16="http://schemas.microsoft.com/office/drawing/2014/main" xmlns="" id="{A31CCC54-AF15-4FDC-B907-58A67BC7DE93}"/>
              </a:ext>
            </a:extLst>
          </p:cNvPr>
          <p:cNvSpPr/>
          <p:nvPr/>
        </p:nvSpPr>
        <p:spPr>
          <a:xfrm>
            <a:off x="5921127" y="4535343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xmlns="" id="{8FB21834-EAD4-4E7A-802F-337327FB69AA}"/>
              </a:ext>
            </a:extLst>
          </p:cNvPr>
          <p:cNvSpPr/>
          <p:nvPr/>
        </p:nvSpPr>
        <p:spPr>
          <a:xfrm>
            <a:off x="7407115" y="2993791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Block Arc 25">
            <a:extLst>
              <a:ext uri="{FF2B5EF4-FFF2-40B4-BE49-F238E27FC236}">
                <a16:creationId xmlns:a16="http://schemas.microsoft.com/office/drawing/2014/main" xmlns="" id="{A04347E8-F0CE-4AB1-8A2A-B4CCCE7E8B9C}"/>
              </a:ext>
            </a:extLst>
          </p:cNvPr>
          <p:cNvSpPr/>
          <p:nvPr/>
        </p:nvSpPr>
        <p:spPr>
          <a:xfrm>
            <a:off x="4486106" y="2978555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8" name="Round Same Side Corner Rectangle 36">
            <a:extLst>
              <a:ext uri="{FF2B5EF4-FFF2-40B4-BE49-F238E27FC236}">
                <a16:creationId xmlns:a16="http://schemas.microsoft.com/office/drawing/2014/main" xmlns="" id="{30BF2973-1574-4303-903C-903FA39BBBDE}"/>
              </a:ext>
            </a:extLst>
          </p:cNvPr>
          <p:cNvSpPr/>
          <p:nvPr/>
        </p:nvSpPr>
        <p:spPr>
          <a:xfrm>
            <a:off x="8878859" y="4539564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5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Marcador de posición de imagen 3"/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5" name="그룹 6">
            <a:extLst>
              <a:ext uri="{FF2B5EF4-FFF2-40B4-BE49-F238E27FC236}">
                <a16:creationId xmlns:a16="http://schemas.microsoft.com/office/drawing/2014/main" xmlns="" id="{DDD8D195-0603-498F-A4D4-8FB15682CDC8}"/>
              </a:ext>
            </a:extLst>
          </p:cNvPr>
          <p:cNvGrpSpPr/>
          <p:nvPr/>
        </p:nvGrpSpPr>
        <p:grpSpPr>
          <a:xfrm>
            <a:off x="1817220" y="4232035"/>
            <a:ext cx="2088000" cy="1417078"/>
            <a:chOff x="1005145" y="4295053"/>
            <a:chExt cx="2088000" cy="1417078"/>
          </a:xfrm>
        </p:grpSpPr>
        <p:sp>
          <p:nvSpPr>
            <p:cNvPr id="6" name="Text Placeholder 17">
              <a:extLst>
                <a:ext uri="{FF2B5EF4-FFF2-40B4-BE49-F238E27FC236}">
                  <a16:creationId xmlns:a16="http://schemas.microsoft.com/office/drawing/2014/main" xmlns="" id="{F2C688DF-0256-4D98-A5E8-E30DBB7C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" name="Text Placeholder 18">
              <a:extLst>
                <a:ext uri="{FF2B5EF4-FFF2-40B4-BE49-F238E27FC236}">
                  <a16:creationId xmlns:a16="http://schemas.microsoft.com/office/drawing/2014/main" xmlns="" id="{79FCA0E6-6B91-48CA-9865-A5E1D7CA545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Manager</a:t>
              </a: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xmlns="" id="{490FA169-F153-471E-848D-DA0D48C8868F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xmlns="" id="{E4F1A34E-C427-40B1-BE34-957A0CE01A64}"/>
              </a:ext>
            </a:extLst>
          </p:cNvPr>
          <p:cNvGrpSpPr/>
          <p:nvPr/>
        </p:nvGrpSpPr>
        <p:grpSpPr>
          <a:xfrm>
            <a:off x="2324070" y="5708906"/>
            <a:ext cx="1074300" cy="309125"/>
            <a:chOff x="3130166" y="5487343"/>
            <a:chExt cx="1254837" cy="361074"/>
          </a:xfrm>
          <a:solidFill>
            <a:schemeClr val="accent1"/>
          </a:solidFill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xmlns="" id="{7D02BA95-05E8-49B9-AF43-50CEBC120A6A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ounded Rectangle 39">
              <a:extLst>
                <a:ext uri="{FF2B5EF4-FFF2-40B4-BE49-F238E27FC236}">
                  <a16:creationId xmlns:a16="http://schemas.microsoft.com/office/drawing/2014/main" xmlns="" id="{B7599B1B-435D-49D7-8708-1DDD8B4CFBC5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xmlns="" id="{EB4674F1-8838-4869-AD1F-E03EF08AFF78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14">
            <a:extLst>
              <a:ext uri="{FF2B5EF4-FFF2-40B4-BE49-F238E27FC236}">
                <a16:creationId xmlns:a16="http://schemas.microsoft.com/office/drawing/2014/main" xmlns="" id="{1EC1BBC4-7C71-4FE7-A80F-9B39528F8440}"/>
              </a:ext>
            </a:extLst>
          </p:cNvPr>
          <p:cNvGrpSpPr/>
          <p:nvPr/>
        </p:nvGrpSpPr>
        <p:grpSpPr>
          <a:xfrm>
            <a:off x="4988207" y="4236844"/>
            <a:ext cx="2088000" cy="1417078"/>
            <a:chOff x="3699181" y="4295053"/>
            <a:chExt cx="2088000" cy="1417078"/>
          </a:xfrm>
        </p:grpSpPr>
        <p:sp>
          <p:nvSpPr>
            <p:cNvPr id="14" name="Text Placeholder 17">
              <a:extLst>
                <a:ext uri="{FF2B5EF4-FFF2-40B4-BE49-F238E27FC236}">
                  <a16:creationId xmlns:a16="http://schemas.microsoft.com/office/drawing/2014/main" xmlns="" id="{F028CBBF-6E09-481A-A446-736B67F1050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>
              <a:extLst>
                <a:ext uri="{FF2B5EF4-FFF2-40B4-BE49-F238E27FC236}">
                  <a16:creationId xmlns:a16="http://schemas.microsoft.com/office/drawing/2014/main" xmlns="" id="{0BEFB015-60AB-4D5A-9595-91CE9ABF744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accent2"/>
                  </a:solidFill>
                </a:rPr>
                <a:t>Marketing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xmlns="" id="{7B77B903-59B1-4726-99E3-BD1F44A16831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55">
            <a:extLst>
              <a:ext uri="{FF2B5EF4-FFF2-40B4-BE49-F238E27FC236}">
                <a16:creationId xmlns:a16="http://schemas.microsoft.com/office/drawing/2014/main" xmlns="" id="{AF13ED67-EB31-41FF-9771-3CD9C7492458}"/>
              </a:ext>
            </a:extLst>
          </p:cNvPr>
          <p:cNvGrpSpPr/>
          <p:nvPr/>
        </p:nvGrpSpPr>
        <p:grpSpPr>
          <a:xfrm>
            <a:off x="5495057" y="5713715"/>
            <a:ext cx="1074300" cy="309125"/>
            <a:chOff x="3130166" y="5487343"/>
            <a:chExt cx="1254837" cy="361074"/>
          </a:xfrm>
          <a:solidFill>
            <a:schemeClr val="accent2"/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xmlns="" id="{58960122-2531-427E-947B-2C21A930AA7C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xmlns="" id="{0AD3E059-0DD9-4177-8F7A-3DBB353AB054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xmlns="" id="{045C9540-BE72-4BB7-B460-004C5DE8EC0D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22">
            <a:extLst>
              <a:ext uri="{FF2B5EF4-FFF2-40B4-BE49-F238E27FC236}">
                <a16:creationId xmlns:a16="http://schemas.microsoft.com/office/drawing/2014/main" xmlns="" id="{F1117824-C690-497D-98A0-21E4479BAC87}"/>
              </a:ext>
            </a:extLst>
          </p:cNvPr>
          <p:cNvGrpSpPr/>
          <p:nvPr/>
        </p:nvGrpSpPr>
        <p:grpSpPr>
          <a:xfrm>
            <a:off x="8289073" y="4232035"/>
            <a:ext cx="2088000" cy="1417078"/>
            <a:chOff x="6412268" y="4295053"/>
            <a:chExt cx="2088000" cy="1417078"/>
          </a:xfrm>
        </p:grpSpPr>
        <p:sp>
          <p:nvSpPr>
            <p:cNvPr id="22" name="Text Placeholder 17">
              <a:extLst>
                <a:ext uri="{FF2B5EF4-FFF2-40B4-BE49-F238E27FC236}">
                  <a16:creationId xmlns:a16="http://schemas.microsoft.com/office/drawing/2014/main" xmlns="" id="{2DBC81DE-FDD3-4025-AEA6-EBB6FC38F23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>
              <a:extLst>
                <a:ext uri="{FF2B5EF4-FFF2-40B4-BE49-F238E27FC236}">
                  <a16:creationId xmlns:a16="http://schemas.microsoft.com/office/drawing/2014/main" xmlns="" id="{C79B0845-316D-44FB-BA30-442393C66A2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accent3"/>
                  </a:solidFill>
                </a:rPr>
                <a:t>Designer</a:t>
              </a:r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xmlns="" id="{125B2361-2817-47BA-A3DC-25A7E44F0D08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3">
            <a:extLst>
              <a:ext uri="{FF2B5EF4-FFF2-40B4-BE49-F238E27FC236}">
                <a16:creationId xmlns:a16="http://schemas.microsoft.com/office/drawing/2014/main" xmlns="" id="{7963460B-FC53-41A6-A732-505206F7C631}"/>
              </a:ext>
            </a:extLst>
          </p:cNvPr>
          <p:cNvGrpSpPr/>
          <p:nvPr/>
        </p:nvGrpSpPr>
        <p:grpSpPr>
          <a:xfrm>
            <a:off x="8795923" y="5708906"/>
            <a:ext cx="1074300" cy="309125"/>
            <a:chOff x="3130166" y="5487343"/>
            <a:chExt cx="1254837" cy="361074"/>
          </a:xfrm>
          <a:solidFill>
            <a:schemeClr val="accent3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xmlns="" id="{420BA52A-D935-44ED-A99F-78DD2101FA3C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xmlns="" id="{FA50A025-80F6-4871-8AE7-07526D797BFD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xmlns="" id="{008FB563-9494-4438-B4E2-82FD009AD987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3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A1ECE5C2-CE27-49E6-8B7C-C9ABF79618E8}"/>
              </a:ext>
            </a:extLst>
          </p:cNvPr>
          <p:cNvGrpSpPr/>
          <p:nvPr/>
        </p:nvGrpSpPr>
        <p:grpSpPr>
          <a:xfrm rot="10800000" flipV="1">
            <a:off x="4428972" y="4647552"/>
            <a:ext cx="3553041" cy="1526662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A36223B1-7AA6-41F5-824F-A32737CDCFA9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xmlns="" id="{EBA32D47-5CC3-45F7-9106-47580C65646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xmlns="" id="{16154F70-E261-4338-9519-E462F4AD65F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F6A500E8-8A07-4BB9-A667-D1E56C431F22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B7BD067E-3A9F-4F4D-AEC5-7A232597065D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40672" y="1511354"/>
            <a:chExt cx="3343265" cy="3378518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xmlns="" id="{4DC4B488-1F1F-4AD4-BA1D-7568513466C2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xmlns="" id="{AADFE733-026F-4504-92EE-30A7DAC39063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xmlns="" id="{0ECEDDAF-5D72-4F05-98CC-A9A8BD3D88F2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xmlns="" id="{AA9F9011-362B-4541-9B69-1F8A76DCEC0C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51">
                  <a:extLst>
                    <a:ext uri="{FF2B5EF4-FFF2-40B4-BE49-F238E27FC236}">
                      <a16:creationId xmlns:a16="http://schemas.microsoft.com/office/drawing/2014/main" xmlns="" id="{FF6032C5-50D1-4A54-A0F5-502FBDCEAE2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Block Arc 11">
                  <a:extLst>
                    <a:ext uri="{FF2B5EF4-FFF2-40B4-BE49-F238E27FC236}">
                      <a16:creationId xmlns:a16="http://schemas.microsoft.com/office/drawing/2014/main" xmlns="" id="{3088D65F-2FA5-43E1-BFBD-A9F3B624773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xmlns="" id="{409DC1D4-610E-449F-9DA7-F370C0CC74E8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xmlns="" id="{00824C02-116C-48C6-B194-353DF41F54B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xmlns="" id="{2927D873-95E3-4DBF-ABB6-902FC5027C7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Block Arc 11">
                  <a:extLst>
                    <a:ext uri="{FF2B5EF4-FFF2-40B4-BE49-F238E27FC236}">
                      <a16:creationId xmlns:a16="http://schemas.microsoft.com/office/drawing/2014/main" xmlns="" id="{7918D9F0-0210-489D-BE93-40C740AF6BA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xmlns="" id="{D7FFC923-212E-43D4-97C0-6F9F16855F27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xmlns="" id="{A53DA4AA-7AA4-4098-9458-B009EFF23A6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xmlns="" id="{9C1F8EEC-3D17-47E8-9EEB-053C02AA848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xmlns="" id="{0371F419-BEE5-4D6C-87F0-9D987124BB6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xmlns="" id="{5DF61BCD-2D1A-4E50-97CA-8A58F3194D9F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xmlns="" id="{40B6F853-7B06-46BB-871B-2452EE27D3A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xmlns="" id="{12BBD7C9-448C-47DA-A646-BBA636FDD8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Block Arc 11">
                  <a:extLst>
                    <a:ext uri="{FF2B5EF4-FFF2-40B4-BE49-F238E27FC236}">
                      <a16:creationId xmlns:a16="http://schemas.microsoft.com/office/drawing/2014/main" xmlns="" id="{6765F695-ADC9-4665-B5C5-55ED8009138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xmlns="" id="{50587C04-EE9C-4AE0-AFB7-2FBFF7A0F81B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xmlns="" id="{37AE61A7-F824-4851-B5D7-EB6D588A8E0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xmlns="" id="{1862D9BD-59F8-4ACB-857D-1B493A33D84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Block Arc 11">
                  <a:extLst>
                    <a:ext uri="{FF2B5EF4-FFF2-40B4-BE49-F238E27FC236}">
                      <a16:creationId xmlns:a16="http://schemas.microsoft.com/office/drawing/2014/main" xmlns="" id="{B3EE01CD-17E5-45F1-A11C-BC028FE510C9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xmlns="" id="{537E9610-6A3D-4DA3-B8D2-32EBBC2C0277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xmlns="" id="{18E03FED-D973-4C60-B1A7-57F4A8A2BD1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xmlns="" id="{9215EF9C-1E94-4EEB-B7ED-B899A1E3C4F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xmlns="" id="{0D00ED23-2521-4A74-BA96-103748A65A4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xmlns="" id="{5F889F06-F9E7-4DFA-9207-E58D8F69735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xmlns="" id="{B86E6B89-9978-45A1-B181-32BC1523DCF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타원 43">
                  <a:extLst>
                    <a:ext uri="{FF2B5EF4-FFF2-40B4-BE49-F238E27FC236}">
                      <a16:creationId xmlns:a16="http://schemas.microsoft.com/office/drawing/2014/main" xmlns="" id="{3FE8E455-1EC9-41B0-A69F-7BEEC091F36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Block Arc 11">
                  <a:extLst>
                    <a:ext uri="{FF2B5EF4-FFF2-40B4-BE49-F238E27FC236}">
                      <a16:creationId xmlns:a16="http://schemas.microsoft.com/office/drawing/2014/main" xmlns="" id="{0887C1BC-4357-46ED-9072-EF07C583952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xmlns="" id="{240AB174-ECF0-4D04-A1B9-1A50447B4862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xmlns="" id="{43ED4E3B-1C55-4726-A0C5-562D7F63FD3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xmlns="" id="{8435DF1F-F667-40B5-9A53-C4B74382266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Block Arc 11">
                  <a:extLst>
                    <a:ext uri="{FF2B5EF4-FFF2-40B4-BE49-F238E27FC236}">
                      <a16:creationId xmlns:a16="http://schemas.microsoft.com/office/drawing/2014/main" xmlns="" id="{2B52BE48-55F0-4FAB-9006-A98CBC59B85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이등변 삼각형 58">
                <a:extLst>
                  <a:ext uri="{FF2B5EF4-FFF2-40B4-BE49-F238E27FC236}">
                    <a16:creationId xmlns:a16="http://schemas.microsoft.com/office/drawing/2014/main" xmlns="" id="{3BC82995-F7AE-4816-A412-30ABD2CD6E48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xmlns="" id="{6F6CEFA2-13F4-4867-B237-837D026B3295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ADA8B22-F08F-4ACA-8FF0-745A46A11F36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54CBC26-C92C-4329-A879-69879380CDA3}"/>
              </a:ext>
            </a:extLst>
          </p:cNvPr>
          <p:cNvSpPr txBox="1"/>
          <p:nvPr/>
        </p:nvSpPr>
        <p:spPr>
          <a:xfrm>
            <a:off x="912673" y="2691643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81" name="Group 83">
            <a:extLst>
              <a:ext uri="{FF2B5EF4-FFF2-40B4-BE49-F238E27FC236}">
                <a16:creationId xmlns:a16="http://schemas.microsoft.com/office/drawing/2014/main" xmlns="" id="{13E43223-5022-4EB1-8025-A86DE3BCDFB4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32ABE568-2042-4F41-80AC-A3995C81C15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7608D308-CC16-4D5E-8A5F-2C4E5F7DDCD8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4" name="Group 95">
            <a:extLst>
              <a:ext uri="{FF2B5EF4-FFF2-40B4-BE49-F238E27FC236}">
                <a16:creationId xmlns:a16="http://schemas.microsoft.com/office/drawing/2014/main" xmlns="" id="{4A10E788-E651-40BD-9569-91428EF82013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0E6AD24A-E612-4830-A0E8-04696CB1F111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5AEDC95E-8E32-4FEF-A54E-FC0A995D0FB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7" name="Group 98">
            <a:extLst>
              <a:ext uri="{FF2B5EF4-FFF2-40B4-BE49-F238E27FC236}">
                <a16:creationId xmlns:a16="http://schemas.microsoft.com/office/drawing/2014/main" xmlns="" id="{698E5816-A545-4818-AC3C-CD645336153E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66D39B2-0AA6-4E64-B6C5-B3E6AEE078AC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F4FFD915-4945-4F74-83CA-26106C8573CD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02BDEBF5-2F2C-4654-A694-3807F125F254}"/>
              </a:ext>
            </a:extLst>
          </p:cNvPr>
          <p:cNvGrpSpPr/>
          <p:nvPr/>
        </p:nvGrpSpPr>
        <p:grpSpPr>
          <a:xfrm>
            <a:off x="5231904" y="2570644"/>
            <a:ext cx="1728192" cy="2736304"/>
            <a:chOff x="5216827" y="2636912"/>
            <a:chExt cx="1728192" cy="2736304"/>
          </a:xfrm>
        </p:grpSpPr>
        <p:sp>
          <p:nvSpPr>
            <p:cNvPr id="6" name="Rectangle 215">
              <a:extLst>
                <a:ext uri="{FF2B5EF4-FFF2-40B4-BE49-F238E27FC236}">
                  <a16:creationId xmlns:a16="http://schemas.microsoft.com/office/drawing/2014/main" xmlns="" id="{3C5E7AF3-00C7-4204-8A2C-92D04A941F59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accent5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ounded Rectangle 213">
              <a:extLst>
                <a:ext uri="{FF2B5EF4-FFF2-40B4-BE49-F238E27FC236}">
                  <a16:creationId xmlns:a16="http://schemas.microsoft.com/office/drawing/2014/main" xmlns="" id="{7DB9D5C1-CF01-4AA3-9330-0A06AF165B5F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accent5">
                <a:alpha val="1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93">
            <a:extLst>
              <a:ext uri="{FF2B5EF4-FFF2-40B4-BE49-F238E27FC236}">
                <a16:creationId xmlns:a16="http://schemas.microsoft.com/office/drawing/2014/main" xmlns="" id="{44B7088D-2FB2-44E2-8E4D-17F1F5507EBF}"/>
              </a:ext>
            </a:extLst>
          </p:cNvPr>
          <p:cNvSpPr/>
          <p:nvPr/>
        </p:nvSpPr>
        <p:spPr>
          <a:xfrm rot="900000" flipH="1">
            <a:off x="7105610" y="4904431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136">
            <a:extLst>
              <a:ext uri="{FF2B5EF4-FFF2-40B4-BE49-F238E27FC236}">
                <a16:creationId xmlns:a16="http://schemas.microsoft.com/office/drawing/2014/main" xmlns="" id="{44B93565-DFB6-4781-B66E-720B8FB0CD78}"/>
              </a:ext>
            </a:extLst>
          </p:cNvPr>
          <p:cNvSpPr/>
          <p:nvPr/>
        </p:nvSpPr>
        <p:spPr>
          <a:xfrm rot="900000">
            <a:off x="8756886" y="5192605"/>
            <a:ext cx="748053" cy="74805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xmlns="" id="{8890DCA3-D013-42EB-9611-FBD84025E7CA}"/>
              </a:ext>
            </a:extLst>
          </p:cNvPr>
          <p:cNvSpPr/>
          <p:nvPr/>
        </p:nvSpPr>
        <p:spPr>
          <a:xfrm rot="20700000">
            <a:off x="8917803" y="536882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93">
            <a:extLst>
              <a:ext uri="{FF2B5EF4-FFF2-40B4-BE49-F238E27FC236}">
                <a16:creationId xmlns:a16="http://schemas.microsoft.com/office/drawing/2014/main" xmlns="" id="{88A702AE-FF31-480D-BC05-DCC746A283CF}"/>
              </a:ext>
            </a:extLst>
          </p:cNvPr>
          <p:cNvSpPr/>
          <p:nvPr/>
        </p:nvSpPr>
        <p:spPr>
          <a:xfrm rot="20700000">
            <a:off x="2568304" y="4904430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37">
            <a:extLst>
              <a:ext uri="{FF2B5EF4-FFF2-40B4-BE49-F238E27FC236}">
                <a16:creationId xmlns:a16="http://schemas.microsoft.com/office/drawing/2014/main" xmlns="" id="{5FAFE165-4AC0-4F39-B349-0FDA696306DE}"/>
              </a:ext>
            </a:extLst>
          </p:cNvPr>
          <p:cNvSpPr/>
          <p:nvPr/>
        </p:nvSpPr>
        <p:spPr>
          <a:xfrm rot="900000">
            <a:off x="2684679" y="5192605"/>
            <a:ext cx="748053" cy="74805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rapezoid 3">
            <a:extLst>
              <a:ext uri="{FF2B5EF4-FFF2-40B4-BE49-F238E27FC236}">
                <a16:creationId xmlns:a16="http://schemas.microsoft.com/office/drawing/2014/main" xmlns="" id="{640151D0-AA6E-42C6-98CE-3C4BA79AA231}"/>
              </a:ext>
            </a:extLst>
          </p:cNvPr>
          <p:cNvSpPr/>
          <p:nvPr/>
        </p:nvSpPr>
        <p:spPr>
          <a:xfrm>
            <a:off x="2870404" y="5364909"/>
            <a:ext cx="381729" cy="389051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Oval 93">
            <a:extLst>
              <a:ext uri="{FF2B5EF4-FFF2-40B4-BE49-F238E27FC236}">
                <a16:creationId xmlns:a16="http://schemas.microsoft.com/office/drawing/2014/main" xmlns="" id="{C907B238-A7B1-4805-ADCC-2B78E9B76629}"/>
              </a:ext>
            </a:extLst>
          </p:cNvPr>
          <p:cNvSpPr/>
          <p:nvPr/>
        </p:nvSpPr>
        <p:spPr>
          <a:xfrm rot="900000">
            <a:off x="2568304" y="2019188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16">
            <a:extLst>
              <a:ext uri="{FF2B5EF4-FFF2-40B4-BE49-F238E27FC236}">
                <a16:creationId xmlns:a16="http://schemas.microsoft.com/office/drawing/2014/main" xmlns="" id="{9A44E998-C340-4470-A23D-F49F7F24AB49}"/>
              </a:ext>
            </a:extLst>
          </p:cNvPr>
          <p:cNvSpPr/>
          <p:nvPr/>
        </p:nvSpPr>
        <p:spPr>
          <a:xfrm rot="900000">
            <a:off x="2679244" y="1899696"/>
            <a:ext cx="748053" cy="74805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Down Arrow 1">
            <a:extLst>
              <a:ext uri="{FF2B5EF4-FFF2-40B4-BE49-F238E27FC236}">
                <a16:creationId xmlns:a16="http://schemas.microsoft.com/office/drawing/2014/main" xmlns="" id="{1C6BBB85-4281-4A70-AE57-9973663461CF}"/>
              </a:ext>
            </a:extLst>
          </p:cNvPr>
          <p:cNvSpPr/>
          <p:nvPr/>
        </p:nvSpPr>
        <p:spPr>
          <a:xfrm rot="10800000" flipH="1">
            <a:off x="2872197" y="2072978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93">
            <a:extLst>
              <a:ext uri="{FF2B5EF4-FFF2-40B4-BE49-F238E27FC236}">
                <a16:creationId xmlns:a16="http://schemas.microsoft.com/office/drawing/2014/main" xmlns="" id="{59287CC8-7DC4-4187-9DFE-1AAF6C361468}"/>
              </a:ext>
            </a:extLst>
          </p:cNvPr>
          <p:cNvSpPr/>
          <p:nvPr/>
        </p:nvSpPr>
        <p:spPr>
          <a:xfrm rot="20700000" flipH="1">
            <a:off x="7105610" y="2019189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21">
            <a:extLst>
              <a:ext uri="{FF2B5EF4-FFF2-40B4-BE49-F238E27FC236}">
                <a16:creationId xmlns:a16="http://schemas.microsoft.com/office/drawing/2014/main" xmlns="" id="{335B2C84-CED6-489B-9EE1-0A8BDEEEEB3D}"/>
              </a:ext>
            </a:extLst>
          </p:cNvPr>
          <p:cNvSpPr/>
          <p:nvPr/>
        </p:nvSpPr>
        <p:spPr>
          <a:xfrm rot="900000">
            <a:off x="8759958" y="1899696"/>
            <a:ext cx="748053" cy="74805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668C63B5-08CD-40E7-BFDA-03B71755DD52}"/>
              </a:ext>
            </a:extLst>
          </p:cNvPr>
          <p:cNvSpPr/>
          <p:nvPr/>
        </p:nvSpPr>
        <p:spPr>
          <a:xfrm rot="14270044">
            <a:off x="8953470" y="2085682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56">
            <a:extLst>
              <a:ext uri="{FF2B5EF4-FFF2-40B4-BE49-F238E27FC236}">
                <a16:creationId xmlns:a16="http://schemas.microsoft.com/office/drawing/2014/main" xmlns="" id="{45D7943B-6699-4975-A18F-32B1660799EB}"/>
              </a:ext>
            </a:extLst>
          </p:cNvPr>
          <p:cNvGrpSpPr/>
          <p:nvPr/>
        </p:nvGrpSpPr>
        <p:grpSpPr>
          <a:xfrm>
            <a:off x="2187351" y="3577116"/>
            <a:ext cx="2446866" cy="738664"/>
            <a:chOff x="3017859" y="4283314"/>
            <a:chExt cx="2579765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84E3F49-5F02-435E-825F-BF65D05C58B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02511F5-E6CB-4079-94F9-E77280834AD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09">
            <a:extLst>
              <a:ext uri="{FF2B5EF4-FFF2-40B4-BE49-F238E27FC236}">
                <a16:creationId xmlns:a16="http://schemas.microsoft.com/office/drawing/2014/main" xmlns="" id="{6A44F52D-C26D-4433-B7EE-2C89FD7563B7}"/>
              </a:ext>
            </a:extLst>
          </p:cNvPr>
          <p:cNvGrpSpPr/>
          <p:nvPr/>
        </p:nvGrpSpPr>
        <p:grpSpPr>
          <a:xfrm>
            <a:off x="7557784" y="3577116"/>
            <a:ext cx="2446866" cy="738664"/>
            <a:chOff x="3017859" y="4283314"/>
            <a:chExt cx="2579765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77B0BFD-D5BF-4BAD-A625-19743C7267A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98ED13-4EE3-4ECA-B1E1-2E441B44A7A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17">
            <a:extLst>
              <a:ext uri="{FF2B5EF4-FFF2-40B4-BE49-F238E27FC236}">
                <a16:creationId xmlns:a16="http://schemas.microsoft.com/office/drawing/2014/main" xmlns="" id="{E3986616-F106-47C7-84E1-3A75FA95FE1A}"/>
              </a:ext>
            </a:extLst>
          </p:cNvPr>
          <p:cNvGrpSpPr/>
          <p:nvPr/>
        </p:nvGrpSpPr>
        <p:grpSpPr>
          <a:xfrm>
            <a:off x="4790260" y="1742908"/>
            <a:ext cx="2621932" cy="678692"/>
            <a:chOff x="803640" y="3362835"/>
            <a:chExt cx="2059657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ACFD3C9-1300-469D-A81D-F1E6A8B03B3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49E44A7-1C69-4BF6-B678-62FE84F2313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17">
            <a:extLst>
              <a:ext uri="{FF2B5EF4-FFF2-40B4-BE49-F238E27FC236}">
                <a16:creationId xmlns:a16="http://schemas.microsoft.com/office/drawing/2014/main" xmlns="" id="{B5F3B84F-CFFC-4995-A0C6-F11CEE85710B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28A6F4D-2104-40A1-8EDB-6E0331C753A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A90A836-1317-4984-A678-684BB821AA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17">
            <a:extLst>
              <a:ext uri="{FF2B5EF4-FFF2-40B4-BE49-F238E27FC236}">
                <a16:creationId xmlns:a16="http://schemas.microsoft.com/office/drawing/2014/main" xmlns="" id="{CA310C24-6FB6-4B74-AF62-BF2FD04FEEBB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A7248F4-D23B-4F9C-BF97-40B383DD57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819C321-453E-497F-B2BA-6DACAD8B33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17">
            <a:extLst>
              <a:ext uri="{FF2B5EF4-FFF2-40B4-BE49-F238E27FC236}">
                <a16:creationId xmlns:a16="http://schemas.microsoft.com/office/drawing/2014/main" xmlns="" id="{7837FA4B-5BA1-46F9-8AC9-1A0BF718212D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8FBDFBB-568B-44AD-9EE1-535B408212F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8D0E494-D429-43C7-93A0-E1BDBB0BF1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17">
            <a:extLst>
              <a:ext uri="{FF2B5EF4-FFF2-40B4-BE49-F238E27FC236}">
                <a16:creationId xmlns:a16="http://schemas.microsoft.com/office/drawing/2014/main" xmlns="" id="{9B2F7054-966D-4C9E-B3A0-AC33E44D03D4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D15A0A1-8EE0-4575-AE40-D2F13B76C49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3BE9EA8-11DF-421A-AEFB-21FC0FA987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xmlns="" id="{59C03A3C-3FF7-4F7B-9FCA-3CF7031D82E6}"/>
              </a:ext>
            </a:extLst>
          </p:cNvPr>
          <p:cNvSpPr/>
          <p:nvPr/>
        </p:nvSpPr>
        <p:spPr>
          <a:xfrm>
            <a:off x="737315" y="2267757"/>
            <a:ext cx="2376264" cy="2322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xmlns="" id="{61862799-21E7-42DD-B741-A5406E009471}"/>
              </a:ext>
            </a:extLst>
          </p:cNvPr>
          <p:cNvGrpSpPr/>
          <p:nvPr/>
        </p:nvGrpSpPr>
        <p:grpSpPr>
          <a:xfrm>
            <a:off x="6717449" y="3504210"/>
            <a:ext cx="2225816" cy="1107996"/>
            <a:chOff x="6210996" y="1433695"/>
            <a:chExt cx="1623341" cy="7882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A8D48FF-2246-4507-8B0B-EE5F8A08C71F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7D239C6-2CB2-4FD5-A14D-4B82DD42CF5D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xmlns="" id="{407D4A47-E55A-4959-A3C9-D4371BE4FE8A}"/>
              </a:ext>
            </a:extLst>
          </p:cNvPr>
          <p:cNvGrpSpPr/>
          <p:nvPr/>
        </p:nvGrpSpPr>
        <p:grpSpPr>
          <a:xfrm>
            <a:off x="9351404" y="3504210"/>
            <a:ext cx="2225816" cy="1107996"/>
            <a:chOff x="6210996" y="1433695"/>
            <a:chExt cx="1623341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BFD16B0-511B-475C-8482-C3577B3734C8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D449E71-2E92-40BE-A14E-1A9B92DC1CEF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xmlns="" id="{53D05138-D359-42F0-94F5-60A9D2685FEE}"/>
              </a:ext>
            </a:extLst>
          </p:cNvPr>
          <p:cNvGrpSpPr/>
          <p:nvPr/>
        </p:nvGrpSpPr>
        <p:grpSpPr>
          <a:xfrm>
            <a:off x="6717449" y="5192666"/>
            <a:ext cx="2225816" cy="1107996"/>
            <a:chOff x="6210996" y="1433695"/>
            <a:chExt cx="1623343" cy="7882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CA8A578-8C7C-4BF8-8E21-07514C0D558F}"/>
                </a:ext>
              </a:extLst>
            </p:cNvPr>
            <p:cNvSpPr txBox="1"/>
            <p:nvPr/>
          </p:nvSpPr>
          <p:spPr>
            <a:xfrm>
              <a:off x="6211000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01356CAC-61B2-4122-911A-F85AFCCF8B00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:a16="http://schemas.microsoft.com/office/drawing/2014/main" xmlns="" id="{ADCB70D9-14C8-45FB-A4A0-AA7A07839D7F}"/>
              </a:ext>
            </a:extLst>
          </p:cNvPr>
          <p:cNvGrpSpPr/>
          <p:nvPr/>
        </p:nvGrpSpPr>
        <p:grpSpPr>
          <a:xfrm>
            <a:off x="9351404" y="5192666"/>
            <a:ext cx="2225816" cy="1107996"/>
            <a:chOff x="6210996" y="1433695"/>
            <a:chExt cx="1623341" cy="7882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7F529F43-C67F-4B7C-9097-65821E533850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D6B69CB7-2F22-4075-9EF5-CAED43DAC76A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2ABFC1D-C94A-4B73-96ED-6237990E7B43}"/>
              </a:ext>
            </a:extLst>
          </p:cNvPr>
          <p:cNvSpPr txBox="1"/>
          <p:nvPr/>
        </p:nvSpPr>
        <p:spPr>
          <a:xfrm>
            <a:off x="1097355" y="335352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xmlns="" id="{3B924555-D45C-4654-94E5-03E6073246DE}"/>
              </a:ext>
            </a:extLst>
          </p:cNvPr>
          <p:cNvSpPr/>
          <p:nvPr/>
        </p:nvSpPr>
        <p:spPr>
          <a:xfrm>
            <a:off x="1660884" y="2710227"/>
            <a:ext cx="529125" cy="42704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xmlns="" id="{3F59AEAA-08BA-4E31-A93E-AF80DF6378CC}"/>
              </a:ext>
            </a:extLst>
          </p:cNvPr>
          <p:cNvSpPr txBox="1">
            <a:spLocks/>
          </p:cNvSpPr>
          <p:nvPr/>
        </p:nvSpPr>
        <p:spPr>
          <a:xfrm>
            <a:off x="7214333" y="812270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45" name="Right Triangle 22">
            <a:extLst>
              <a:ext uri="{FF2B5EF4-FFF2-40B4-BE49-F238E27FC236}">
                <a16:creationId xmlns:a16="http://schemas.microsoft.com/office/drawing/2014/main" xmlns="" id="{A6B9BCA6-92C2-4595-B737-4E9A3353A9BA}"/>
              </a:ext>
            </a:extLst>
          </p:cNvPr>
          <p:cNvSpPr/>
          <p:nvPr/>
        </p:nvSpPr>
        <p:spPr>
          <a:xfrm rot="5400000">
            <a:off x="6926301" y="557338"/>
            <a:ext cx="576064" cy="576064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705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3" name="Chart 36">
            <a:extLst>
              <a:ext uri="{FF2B5EF4-FFF2-40B4-BE49-F238E27FC236}">
                <a16:creationId xmlns:a16="http://schemas.microsoft.com/office/drawing/2014/main" xmlns="" id="{ABAAAC1E-7DE7-4DAE-8629-F0B2C5AC1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789768"/>
              </p:ext>
            </p:extLst>
          </p:nvPr>
        </p:nvGraphicFramePr>
        <p:xfrm>
          <a:off x="896815" y="1769301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" name="Group 37">
            <a:extLst>
              <a:ext uri="{FF2B5EF4-FFF2-40B4-BE49-F238E27FC236}">
                <a16:creationId xmlns:a16="http://schemas.microsoft.com/office/drawing/2014/main" xmlns="" id="{11E789A5-38EE-4B76-BC8E-F906A22F27E6}"/>
              </a:ext>
            </a:extLst>
          </p:cNvPr>
          <p:cNvGrpSpPr/>
          <p:nvPr/>
        </p:nvGrpSpPr>
        <p:grpSpPr>
          <a:xfrm>
            <a:off x="2435448" y="4966569"/>
            <a:ext cx="3953717" cy="1062885"/>
            <a:chOff x="910640" y="2975795"/>
            <a:chExt cx="1527408" cy="265845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A7E5B96-19FF-454F-8ECA-13833D2084A0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A67A8420-6AD8-410E-B6B1-038D691742A2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1BE0F1-AB3D-4274-956D-AAB6B86BE19D}"/>
              </a:ext>
            </a:extLst>
          </p:cNvPr>
          <p:cNvSpPr txBox="1"/>
          <p:nvPr/>
        </p:nvSpPr>
        <p:spPr>
          <a:xfrm>
            <a:off x="1556079" y="5144012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8" name="Oval 41">
            <a:extLst>
              <a:ext uri="{FF2B5EF4-FFF2-40B4-BE49-F238E27FC236}">
                <a16:creationId xmlns:a16="http://schemas.microsoft.com/office/drawing/2014/main" xmlns="" id="{AC32085E-4B86-44F6-820A-F530D04A810E}"/>
              </a:ext>
            </a:extLst>
          </p:cNvPr>
          <p:cNvSpPr/>
          <p:nvPr/>
        </p:nvSpPr>
        <p:spPr>
          <a:xfrm>
            <a:off x="982100" y="5088699"/>
            <a:ext cx="569210" cy="569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9" name="Group 43">
            <a:extLst>
              <a:ext uri="{FF2B5EF4-FFF2-40B4-BE49-F238E27FC236}">
                <a16:creationId xmlns:a16="http://schemas.microsoft.com/office/drawing/2014/main" xmlns="" id="{A097A77F-874F-47FD-A9DA-BB601A57D32A}"/>
              </a:ext>
            </a:extLst>
          </p:cNvPr>
          <p:cNvGrpSpPr/>
          <p:nvPr/>
        </p:nvGrpSpPr>
        <p:grpSpPr>
          <a:xfrm>
            <a:off x="7608167" y="4966569"/>
            <a:ext cx="3953717" cy="1062885"/>
            <a:chOff x="910640" y="2975795"/>
            <a:chExt cx="1527408" cy="265845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18B158F9-0ABB-43AD-B10C-421919FF3FE7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B72BF11-093B-45E0-A084-7FE28136A7FA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42B56AA-EF63-49B7-905A-4CBE173485A2}"/>
              </a:ext>
            </a:extLst>
          </p:cNvPr>
          <p:cNvSpPr txBox="1"/>
          <p:nvPr/>
        </p:nvSpPr>
        <p:spPr>
          <a:xfrm>
            <a:off x="6728798" y="5144012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Oval 47">
            <a:extLst>
              <a:ext uri="{FF2B5EF4-FFF2-40B4-BE49-F238E27FC236}">
                <a16:creationId xmlns:a16="http://schemas.microsoft.com/office/drawing/2014/main" xmlns="" id="{2AE81CD0-E876-4ED4-ABF3-5F063179F322}"/>
              </a:ext>
            </a:extLst>
          </p:cNvPr>
          <p:cNvSpPr/>
          <p:nvPr/>
        </p:nvSpPr>
        <p:spPr>
          <a:xfrm>
            <a:off x="6154819" y="5088699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Rounded Rectangle 27">
            <a:extLst>
              <a:ext uri="{FF2B5EF4-FFF2-40B4-BE49-F238E27FC236}">
                <a16:creationId xmlns:a16="http://schemas.microsoft.com/office/drawing/2014/main" xmlns="" id="{0F8302F8-AB6A-43C8-AD3F-9F4C3BC1C8D7}"/>
              </a:ext>
            </a:extLst>
          </p:cNvPr>
          <p:cNvSpPr/>
          <p:nvPr/>
        </p:nvSpPr>
        <p:spPr>
          <a:xfrm>
            <a:off x="1122254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7">
            <a:extLst>
              <a:ext uri="{FF2B5EF4-FFF2-40B4-BE49-F238E27FC236}">
                <a16:creationId xmlns:a16="http://schemas.microsoft.com/office/drawing/2014/main" xmlns="" id="{AA97F342-41D0-4A50-BE89-FCE83EFDA7A5}"/>
              </a:ext>
            </a:extLst>
          </p:cNvPr>
          <p:cNvSpPr/>
          <p:nvPr/>
        </p:nvSpPr>
        <p:spPr>
          <a:xfrm>
            <a:off x="6295895" y="5242359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231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r="18889"/>
          <a:stretch>
            <a:fillRect/>
          </a:stretch>
        </p:blipFill>
        <p:spPr/>
      </p:pic>
      <p:grpSp>
        <p:nvGrpSpPr>
          <p:cNvPr id="25" name="Group 33">
            <a:extLst>
              <a:ext uri="{FF2B5EF4-FFF2-40B4-BE49-F238E27FC236}">
                <a16:creationId xmlns="" xmlns:a16="http://schemas.microsoft.com/office/drawing/2014/main" id="{321B0014-D691-47FD-8F14-F7B5C8014C0D}"/>
              </a:ext>
            </a:extLst>
          </p:cNvPr>
          <p:cNvGrpSpPr/>
          <p:nvPr/>
        </p:nvGrpSpPr>
        <p:grpSpPr>
          <a:xfrm>
            <a:off x="3689127" y="1391187"/>
            <a:ext cx="6614112" cy="1172148"/>
            <a:chOff x="6210998" y="1433695"/>
            <a:chExt cx="2931973" cy="1172148"/>
          </a:xfrm>
        </p:grpSpPr>
        <p:sp>
          <p:nvSpPr>
            <p:cNvPr id="26" name="TextBox 34">
              <a:extLst>
                <a:ext uri="{FF2B5EF4-FFF2-40B4-BE49-F238E27FC236}">
                  <a16:creationId xmlns="" xmlns:a16="http://schemas.microsoft.com/office/drawing/2014/main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="" xmlns:a16="http://schemas.microsoft.com/office/drawing/2014/main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6">
            <a:extLst>
              <a:ext uri="{FF2B5EF4-FFF2-40B4-BE49-F238E27FC236}">
                <a16:creationId xmlns=""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4393665" y="3229064"/>
            <a:ext cx="6614112" cy="1172148"/>
            <a:chOff x="6210998" y="1433695"/>
            <a:chExt cx="2931973" cy="1172148"/>
          </a:xfrm>
        </p:grpSpPr>
        <p:sp>
          <p:nvSpPr>
            <p:cNvPr id="29" name="TextBox 37">
              <a:extLst>
                <a:ext uri="{FF2B5EF4-FFF2-40B4-BE49-F238E27FC236}">
                  <a16:creationId xmlns=""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38">
              <a:extLst>
                <a:ext uri="{FF2B5EF4-FFF2-40B4-BE49-F238E27FC236}">
                  <a16:creationId xmlns=""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9">
            <a:extLst>
              <a:ext uri="{FF2B5EF4-FFF2-40B4-BE49-F238E27FC236}">
                <a16:creationId xmlns=""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3794059" y="4919304"/>
            <a:ext cx="6614112" cy="1451973"/>
            <a:chOff x="6210998" y="1959094"/>
            <a:chExt cx="2931973" cy="1451973"/>
          </a:xfrm>
        </p:grpSpPr>
        <p:sp>
          <p:nvSpPr>
            <p:cNvPr id="32" name="TextBox 40">
              <a:extLst>
                <a:ext uri="{FF2B5EF4-FFF2-40B4-BE49-F238E27FC236}">
                  <a16:creationId xmlns=""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41">
              <a:extLst>
                <a:ext uri="{FF2B5EF4-FFF2-40B4-BE49-F238E27FC236}">
                  <a16:creationId xmlns=""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ectángulo 41"/>
          <p:cNvSpPr/>
          <p:nvPr/>
        </p:nvSpPr>
        <p:spPr>
          <a:xfrm>
            <a:off x="3689127" y="222832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15705" y="798084"/>
            <a:ext cx="2458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</a:rPr>
              <a:t>Proyecto </a:t>
            </a:r>
          </a:p>
          <a:p>
            <a:pPr algn="ctr"/>
            <a:r>
              <a:rPr lang="es-PE" sz="2800" dirty="0" smtClean="0">
                <a:solidFill>
                  <a:schemeClr val="bg1"/>
                </a:solidFill>
              </a:rPr>
              <a:t>de Investigación</a:t>
            </a:r>
            <a:endParaRPr lang="es-P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>
            <a:extLst>
              <a:ext uri="{FF2B5EF4-FFF2-40B4-BE49-F238E27FC236}">
                <a16:creationId xmlns:a16="http://schemas.microsoft.com/office/drawing/2014/main" xmlns="" id="{238A930C-C2A8-4C5E-AB3F-56A3CF657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71" y="4273042"/>
            <a:ext cx="908528" cy="1435985"/>
          </a:xfrm>
          <a:prstGeom prst="rect">
            <a:avLst/>
          </a:prstGeom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EB6EB565-16B7-4EF2-A19E-F5767CE28B6B}"/>
              </a:ext>
            </a:extLst>
          </p:cNvPr>
          <p:cNvSpPr/>
          <p:nvPr/>
        </p:nvSpPr>
        <p:spPr>
          <a:xfrm>
            <a:off x="4435054" y="2510709"/>
            <a:ext cx="1802618" cy="17996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altLang="ko-KR" sz="4800" dirty="0">
                <a:solidFill>
                  <a:schemeClr val="accent4"/>
                </a:solidFill>
              </a:rPr>
              <a:t>Graphic</a:t>
            </a:r>
            <a:r>
              <a:rPr lang="en-US" altLang="ko-KR" sz="4800" dirty="0"/>
              <a:t> </a:t>
            </a:r>
            <a:r>
              <a:rPr lang="en-US" altLang="ko-KR" sz="4800" dirty="0">
                <a:solidFill>
                  <a:schemeClr val="accent1"/>
                </a:solidFill>
              </a:rPr>
              <a:t>Style</a:t>
            </a:r>
            <a:endParaRPr lang="ko-KR" altLang="en-US" sz="48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491839" y="2167567"/>
            <a:ext cx="2303451" cy="2001159"/>
            <a:chOff x="4070449" y="2766517"/>
            <a:chExt cx="2346599" cy="2038644"/>
          </a:xfrm>
        </p:grpSpPr>
        <p:sp>
          <p:nvSpPr>
            <p:cNvPr id="16" name="Diagonal Stripe 18"/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8"/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215054" y="4089970"/>
            <a:ext cx="2928145" cy="735499"/>
            <a:chOff x="2499805" y="4719592"/>
            <a:chExt cx="2694742" cy="677103"/>
          </a:xfrm>
        </p:grpSpPr>
        <p:sp>
          <p:nvSpPr>
            <p:cNvPr id="4" name="Freeform 3"/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Group 24"/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26" name="Rectangle 25"/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Oval 34"/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Oval 21"/>
          <p:cNvSpPr/>
          <p:nvPr/>
        </p:nvSpPr>
        <p:spPr>
          <a:xfrm rot="20700000">
            <a:off x="1686449" y="1633085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Donut 15"/>
          <p:cNvSpPr/>
          <p:nvPr/>
        </p:nvSpPr>
        <p:spPr>
          <a:xfrm>
            <a:off x="10087632" y="1613112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7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D4B62D-5CAC-44A7-9F03-09BC9F1AF717}"/>
              </a:ext>
            </a:extLst>
          </p:cNvPr>
          <p:cNvSpPr txBox="1"/>
          <p:nvPr/>
        </p:nvSpPr>
        <p:spPr>
          <a:xfrm flipH="1">
            <a:off x="830917" y="4511041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A3912D-A1BA-4E35-BC15-139AD30CD8EE}"/>
              </a:ext>
            </a:extLst>
          </p:cNvPr>
          <p:cNvSpPr txBox="1"/>
          <p:nvPr/>
        </p:nvSpPr>
        <p:spPr>
          <a:xfrm>
            <a:off x="5016412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9C6041-513C-4B71-A8E6-141C5C730C13}"/>
              </a:ext>
            </a:extLst>
          </p:cNvPr>
          <p:cNvSpPr txBox="1"/>
          <p:nvPr/>
        </p:nvSpPr>
        <p:spPr>
          <a:xfrm>
            <a:off x="7196234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xmlns="" id="{E1056CFE-0199-4074-81BF-A800BFE219F5}"/>
              </a:ext>
            </a:extLst>
          </p:cNvPr>
          <p:cNvSpPr/>
          <p:nvPr/>
        </p:nvSpPr>
        <p:spPr>
          <a:xfrm>
            <a:off x="5861457" y="5023734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xmlns="" id="{BD8CD01D-5B57-41D9-B0D3-8B8B1C3F5441}"/>
              </a:ext>
            </a:extLst>
          </p:cNvPr>
          <p:cNvSpPr/>
          <p:nvPr/>
        </p:nvSpPr>
        <p:spPr>
          <a:xfrm>
            <a:off x="8059217" y="500051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D64207-F5A6-4706-8B78-169696664712}"/>
              </a:ext>
            </a:extLst>
          </p:cNvPr>
          <p:cNvSpPr txBox="1"/>
          <p:nvPr/>
        </p:nvSpPr>
        <p:spPr>
          <a:xfrm>
            <a:off x="9376056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875E091F-EE0E-4BAF-8EE3-21D6628E1B7C}"/>
              </a:ext>
            </a:extLst>
          </p:cNvPr>
          <p:cNvSpPr/>
          <p:nvPr/>
        </p:nvSpPr>
        <p:spPr>
          <a:xfrm>
            <a:off x="10264070" y="504497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05808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xmlns="" id="{09CFB079-9A0B-4EFD-ABD8-7B72901AB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85361"/>
              </p:ext>
            </p:extLst>
          </p:nvPr>
        </p:nvGraphicFramePr>
        <p:xfrm>
          <a:off x="9579722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7">
            <a:extLst>
              <a:ext uri="{FF2B5EF4-FFF2-40B4-BE49-F238E27FC236}">
                <a16:creationId xmlns:a16="http://schemas.microsoft.com/office/drawing/2014/main" xmlns="" id="{D83E5EB8-7D1D-4D9E-86B3-20C8F42F0545}"/>
              </a:ext>
            </a:extLst>
          </p:cNvPr>
          <p:cNvSpPr/>
          <p:nvPr/>
        </p:nvSpPr>
        <p:spPr>
          <a:xfrm>
            <a:off x="4215154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C96117-3776-4686-94DA-17EE6269AA5E}"/>
              </a:ext>
            </a:extLst>
          </p:cNvPr>
          <p:cNvSpPr txBox="1"/>
          <p:nvPr/>
        </p:nvSpPr>
        <p:spPr>
          <a:xfrm>
            <a:off x="4204302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xmlns="" id="{A92241EA-6BA8-4DC8-91F4-6D37E36F6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329586"/>
              </p:ext>
            </p:extLst>
          </p:nvPr>
        </p:nvGraphicFramePr>
        <p:xfrm>
          <a:off x="3842030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8">
            <a:extLst>
              <a:ext uri="{FF2B5EF4-FFF2-40B4-BE49-F238E27FC236}">
                <a16:creationId xmlns:a16="http://schemas.microsoft.com/office/drawing/2014/main" xmlns="" id="{66F0874F-84C5-47B6-A80B-73AC0DD37CED}"/>
              </a:ext>
            </a:extLst>
          </p:cNvPr>
          <p:cNvSpPr/>
          <p:nvPr/>
        </p:nvSpPr>
        <p:spPr>
          <a:xfrm>
            <a:off x="7084000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672CFC-EC7A-4FA8-9CD6-5B9E5EF95418}"/>
              </a:ext>
            </a:extLst>
          </p:cNvPr>
          <p:cNvSpPr txBox="1"/>
          <p:nvPr/>
        </p:nvSpPr>
        <p:spPr>
          <a:xfrm>
            <a:off x="7073148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xmlns="" id="{FC9573EA-71A7-452C-AFA7-7FF393024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744366"/>
              </p:ext>
            </p:extLst>
          </p:nvPr>
        </p:nvGraphicFramePr>
        <p:xfrm>
          <a:off x="6710876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xmlns="" id="{9529C50B-6843-46EB-9A8B-ECCFE49CF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816219"/>
              </p:ext>
            </p:extLst>
          </p:nvPr>
        </p:nvGraphicFramePr>
        <p:xfrm>
          <a:off x="973184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9">
            <a:extLst>
              <a:ext uri="{FF2B5EF4-FFF2-40B4-BE49-F238E27FC236}">
                <a16:creationId xmlns:a16="http://schemas.microsoft.com/office/drawing/2014/main" xmlns="" id="{4FBACFFB-E753-4A69-87FA-66247CE30876}"/>
              </a:ext>
            </a:extLst>
          </p:cNvPr>
          <p:cNvSpPr/>
          <p:nvPr/>
        </p:nvSpPr>
        <p:spPr>
          <a:xfrm>
            <a:off x="9952846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xmlns="" id="{14A7E3EF-9833-422A-8C5B-8CC729864B41}"/>
              </a:ext>
            </a:extLst>
          </p:cNvPr>
          <p:cNvSpPr/>
          <p:nvPr/>
        </p:nvSpPr>
        <p:spPr>
          <a:xfrm>
            <a:off x="1357161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68EB12-62ED-49DA-9DD7-1FD5848B518F}"/>
              </a:ext>
            </a:extLst>
          </p:cNvPr>
          <p:cNvSpPr txBox="1"/>
          <p:nvPr/>
        </p:nvSpPr>
        <p:spPr>
          <a:xfrm>
            <a:off x="9941994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509150-46F9-4B19-BAE1-566574F7B5F2}"/>
              </a:ext>
            </a:extLst>
          </p:cNvPr>
          <p:cNvSpPr txBox="1"/>
          <p:nvPr/>
        </p:nvSpPr>
        <p:spPr>
          <a:xfrm>
            <a:off x="1346309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EB8F27-4D54-4ADF-AB1B-371F2E63230C}"/>
              </a:ext>
            </a:extLst>
          </p:cNvPr>
          <p:cNvSpPr txBox="1"/>
          <p:nvPr/>
        </p:nvSpPr>
        <p:spPr>
          <a:xfrm>
            <a:off x="857327" y="225715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8FEBA5-0E7D-46DC-978C-8FFAC97FC067}"/>
              </a:ext>
            </a:extLst>
          </p:cNvPr>
          <p:cNvSpPr txBox="1"/>
          <p:nvPr/>
        </p:nvSpPr>
        <p:spPr>
          <a:xfrm>
            <a:off x="2152139" y="2041986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F169730-7433-45CD-A714-8158CFBA15F0}"/>
              </a:ext>
            </a:extLst>
          </p:cNvPr>
          <p:cNvSpPr txBox="1"/>
          <p:nvPr/>
        </p:nvSpPr>
        <p:spPr>
          <a:xfrm>
            <a:off x="857327" y="2985641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22BBD0-B1AB-428D-922E-79215E3EABF1}"/>
              </a:ext>
            </a:extLst>
          </p:cNvPr>
          <p:cNvSpPr txBox="1"/>
          <p:nvPr/>
        </p:nvSpPr>
        <p:spPr>
          <a:xfrm>
            <a:off x="857327" y="172947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F456A2-23C0-44EC-A1EA-78FEDF967937}"/>
              </a:ext>
            </a:extLst>
          </p:cNvPr>
          <p:cNvSpPr txBox="1"/>
          <p:nvPr/>
        </p:nvSpPr>
        <p:spPr>
          <a:xfrm>
            <a:off x="6352991" y="2269661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FF8C88-0BDF-47BE-A6FF-2F41603227A7}"/>
              </a:ext>
            </a:extLst>
          </p:cNvPr>
          <p:cNvSpPr txBox="1"/>
          <p:nvPr/>
        </p:nvSpPr>
        <p:spPr>
          <a:xfrm>
            <a:off x="7647803" y="2054490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623A56-C2D2-4E8C-83CD-29AA1C4D1EA2}"/>
              </a:ext>
            </a:extLst>
          </p:cNvPr>
          <p:cNvSpPr txBox="1"/>
          <p:nvPr/>
        </p:nvSpPr>
        <p:spPr>
          <a:xfrm>
            <a:off x="6352991" y="2998145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624A19-A549-4EC0-B16D-50408ECB830C}"/>
              </a:ext>
            </a:extLst>
          </p:cNvPr>
          <p:cNvSpPr txBox="1"/>
          <p:nvPr/>
        </p:nvSpPr>
        <p:spPr>
          <a:xfrm>
            <a:off x="6352991" y="1741975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xmlns="" id="{553A6642-4C0F-4704-878B-59FD3CE6C833}"/>
              </a:ext>
            </a:extLst>
          </p:cNvPr>
          <p:cNvSpPr/>
          <p:nvPr/>
        </p:nvSpPr>
        <p:spPr>
          <a:xfrm>
            <a:off x="4832775" y="3452629"/>
            <a:ext cx="791419" cy="60791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xmlns="" id="{330EA1EE-71A5-42C7-BE06-8A6B0491534C}"/>
              </a:ext>
            </a:extLst>
          </p:cNvPr>
          <p:cNvSpPr/>
          <p:nvPr/>
        </p:nvSpPr>
        <p:spPr>
          <a:xfrm>
            <a:off x="10654923" y="3415050"/>
            <a:ext cx="804625" cy="6943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9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" name="Chart 8">
            <a:extLst>
              <a:ext uri="{FF2B5EF4-FFF2-40B4-BE49-F238E27FC236}">
                <a16:creationId xmlns:a16="http://schemas.microsoft.com/office/drawing/2014/main" xmlns="" id="{1BF11278-0117-40F9-BC2E-B6053BCEE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303141"/>
              </p:ext>
            </p:extLst>
          </p:nvPr>
        </p:nvGraphicFramePr>
        <p:xfrm>
          <a:off x="803257" y="2945352"/>
          <a:ext cx="5546267" cy="2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4C906E-1AF7-401B-9FC6-0BE26FBBAE39}"/>
              </a:ext>
            </a:extLst>
          </p:cNvPr>
          <p:cNvSpPr txBox="1"/>
          <p:nvPr/>
        </p:nvSpPr>
        <p:spPr>
          <a:xfrm>
            <a:off x="1273532" y="4422340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C61646-F0BC-4565-8F3B-2ED14B54AC96}"/>
              </a:ext>
            </a:extLst>
          </p:cNvPr>
          <p:cNvSpPr txBox="1"/>
          <p:nvPr/>
        </p:nvSpPr>
        <p:spPr>
          <a:xfrm>
            <a:off x="2589885" y="4131818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DABC88-9371-477B-8DC8-C6C59A0FD11B}"/>
              </a:ext>
            </a:extLst>
          </p:cNvPr>
          <p:cNvSpPr txBox="1"/>
          <p:nvPr/>
        </p:nvSpPr>
        <p:spPr>
          <a:xfrm>
            <a:off x="3906238" y="3347409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E39B3C-EDCD-428E-B13F-38728AF57DCE}"/>
              </a:ext>
            </a:extLst>
          </p:cNvPr>
          <p:cNvSpPr txBox="1"/>
          <p:nvPr/>
        </p:nvSpPr>
        <p:spPr>
          <a:xfrm>
            <a:off x="5222591" y="3630535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73A6DE-A69E-4FC4-8607-491719C2D46A}"/>
              </a:ext>
            </a:extLst>
          </p:cNvPr>
          <p:cNvSpPr txBox="1"/>
          <p:nvPr/>
        </p:nvSpPr>
        <p:spPr>
          <a:xfrm>
            <a:off x="1131817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2DF78B-DF80-4957-A742-F13ADE8FC579}"/>
              </a:ext>
            </a:extLst>
          </p:cNvPr>
          <p:cNvSpPr txBox="1"/>
          <p:nvPr/>
        </p:nvSpPr>
        <p:spPr>
          <a:xfrm>
            <a:off x="2448170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CC18C7-3E46-406F-9386-FCEDF0DA870D}"/>
              </a:ext>
            </a:extLst>
          </p:cNvPr>
          <p:cNvSpPr txBox="1"/>
          <p:nvPr/>
        </p:nvSpPr>
        <p:spPr>
          <a:xfrm>
            <a:off x="3764523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C4E8E4-D8AF-4819-A459-C7DEDF123745}"/>
              </a:ext>
            </a:extLst>
          </p:cNvPr>
          <p:cNvSpPr txBox="1"/>
          <p:nvPr/>
        </p:nvSpPr>
        <p:spPr>
          <a:xfrm>
            <a:off x="5080876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Isosceles Triangle 6">
            <a:extLst>
              <a:ext uri="{FF2B5EF4-FFF2-40B4-BE49-F238E27FC236}">
                <a16:creationId xmlns:a16="http://schemas.microsoft.com/office/drawing/2014/main" xmlns="" id="{28118C9F-C3C8-4C9B-913F-E95714C6935A}"/>
              </a:ext>
            </a:extLst>
          </p:cNvPr>
          <p:cNvSpPr/>
          <p:nvPr/>
        </p:nvSpPr>
        <p:spPr>
          <a:xfrm>
            <a:off x="1267251" y="3842276"/>
            <a:ext cx="668234" cy="5760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Isosceles Triangle 18">
            <a:extLst>
              <a:ext uri="{FF2B5EF4-FFF2-40B4-BE49-F238E27FC236}">
                <a16:creationId xmlns:a16="http://schemas.microsoft.com/office/drawing/2014/main" xmlns="" id="{56BEC771-7BD8-4139-92C4-AE86BCF16445}"/>
              </a:ext>
            </a:extLst>
          </p:cNvPr>
          <p:cNvSpPr/>
          <p:nvPr/>
        </p:nvSpPr>
        <p:spPr>
          <a:xfrm>
            <a:off x="2583604" y="3555049"/>
            <a:ext cx="668234" cy="5760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Isosceles Triangle 19">
            <a:extLst>
              <a:ext uri="{FF2B5EF4-FFF2-40B4-BE49-F238E27FC236}">
                <a16:creationId xmlns:a16="http://schemas.microsoft.com/office/drawing/2014/main" xmlns="" id="{61399B5C-89C6-4969-A342-51D7D03EEF08}"/>
              </a:ext>
            </a:extLst>
          </p:cNvPr>
          <p:cNvSpPr/>
          <p:nvPr/>
        </p:nvSpPr>
        <p:spPr>
          <a:xfrm>
            <a:off x="3899957" y="2769836"/>
            <a:ext cx="668234" cy="57606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Isosceles Triangle 20">
            <a:extLst>
              <a:ext uri="{FF2B5EF4-FFF2-40B4-BE49-F238E27FC236}">
                <a16:creationId xmlns:a16="http://schemas.microsoft.com/office/drawing/2014/main" xmlns="" id="{00E88BD4-137C-4104-BD75-45A45A0D5057}"/>
              </a:ext>
            </a:extLst>
          </p:cNvPr>
          <p:cNvSpPr/>
          <p:nvPr/>
        </p:nvSpPr>
        <p:spPr>
          <a:xfrm>
            <a:off x="5216310" y="3052259"/>
            <a:ext cx="668234" cy="5760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39C31E20-0037-4CCD-8AF0-CC7840269F83}"/>
              </a:ext>
            </a:extLst>
          </p:cNvPr>
          <p:cNvGrpSpPr/>
          <p:nvPr/>
        </p:nvGrpSpPr>
        <p:grpSpPr>
          <a:xfrm>
            <a:off x="7309501" y="1719861"/>
            <a:ext cx="3996000" cy="865797"/>
            <a:chOff x="7309501" y="1773026"/>
            <a:chExt cx="3996000" cy="8657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3606609-AC4F-4B55-B7A2-7EA9847F5F37}"/>
                </a:ext>
              </a:extLst>
            </p:cNvPr>
            <p:cNvSpPr txBox="1"/>
            <p:nvPr/>
          </p:nvSpPr>
          <p:spPr>
            <a:xfrm>
              <a:off x="7309501" y="199249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C8A93F5-E1EC-4E9B-B172-2AB62BF9CC4B}"/>
                </a:ext>
              </a:extLst>
            </p:cNvPr>
            <p:cNvSpPr txBox="1"/>
            <p:nvPr/>
          </p:nvSpPr>
          <p:spPr>
            <a:xfrm>
              <a:off x="7309501" y="177302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79F671FC-8147-4E53-AB80-0B984E6C23F8}"/>
              </a:ext>
            </a:extLst>
          </p:cNvPr>
          <p:cNvGrpSpPr/>
          <p:nvPr/>
        </p:nvGrpSpPr>
        <p:grpSpPr>
          <a:xfrm>
            <a:off x="7309501" y="2876984"/>
            <a:ext cx="3996000" cy="865797"/>
            <a:chOff x="7309501" y="2930149"/>
            <a:chExt cx="3996000" cy="8657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4693513-3DD2-4F8B-B86C-6582A7E50AAD}"/>
                </a:ext>
              </a:extLst>
            </p:cNvPr>
            <p:cNvSpPr txBox="1"/>
            <p:nvPr/>
          </p:nvSpPr>
          <p:spPr>
            <a:xfrm>
              <a:off x="7309501" y="3149615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EC406E2-6F31-46FB-BDD6-C469FBD4D724}"/>
                </a:ext>
              </a:extLst>
            </p:cNvPr>
            <p:cNvSpPr txBox="1"/>
            <p:nvPr/>
          </p:nvSpPr>
          <p:spPr>
            <a:xfrm>
              <a:off x="7309501" y="2930149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AA2B7CCD-D9FB-4141-B3E6-31C7CE7920E3}"/>
              </a:ext>
            </a:extLst>
          </p:cNvPr>
          <p:cNvGrpSpPr/>
          <p:nvPr/>
        </p:nvGrpSpPr>
        <p:grpSpPr>
          <a:xfrm>
            <a:off x="7309501" y="4034107"/>
            <a:ext cx="3996000" cy="865797"/>
            <a:chOff x="7309501" y="4087272"/>
            <a:chExt cx="3996000" cy="86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A5D7D71-51E6-4A18-A41B-4860C35B98EE}"/>
                </a:ext>
              </a:extLst>
            </p:cNvPr>
            <p:cNvSpPr txBox="1"/>
            <p:nvPr/>
          </p:nvSpPr>
          <p:spPr>
            <a:xfrm>
              <a:off x="7309501" y="4306738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56FE18B-C72B-429B-A398-AA49ED8EE393}"/>
                </a:ext>
              </a:extLst>
            </p:cNvPr>
            <p:cNvSpPr txBox="1"/>
            <p:nvPr/>
          </p:nvSpPr>
          <p:spPr>
            <a:xfrm>
              <a:off x="7309501" y="4087272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BA181C1F-A0E3-400F-9840-106B2FEB512E}"/>
              </a:ext>
            </a:extLst>
          </p:cNvPr>
          <p:cNvGrpSpPr/>
          <p:nvPr/>
        </p:nvGrpSpPr>
        <p:grpSpPr>
          <a:xfrm>
            <a:off x="7309501" y="5191231"/>
            <a:ext cx="3996000" cy="865797"/>
            <a:chOff x="7309501" y="5244396"/>
            <a:chExt cx="3996000" cy="8657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E370D59-9CD2-4EDC-B59F-4794FDDB140B}"/>
                </a:ext>
              </a:extLst>
            </p:cNvPr>
            <p:cNvSpPr txBox="1"/>
            <p:nvPr/>
          </p:nvSpPr>
          <p:spPr>
            <a:xfrm>
              <a:off x="7309501" y="546386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8FA814C-788C-4454-9E6A-8D4A4704A3BA}"/>
                </a:ext>
              </a:extLst>
            </p:cNvPr>
            <p:cNvSpPr txBox="1"/>
            <p:nvPr/>
          </p:nvSpPr>
          <p:spPr>
            <a:xfrm>
              <a:off x="7309501" y="524439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xmlns="" id="{40A65B4A-555D-4EC7-9F08-25398BF856DB}"/>
              </a:ext>
            </a:extLst>
          </p:cNvPr>
          <p:cNvSpPr/>
          <p:nvPr/>
        </p:nvSpPr>
        <p:spPr>
          <a:xfrm>
            <a:off x="6770506" y="3153983"/>
            <a:ext cx="397279" cy="2913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4EEE40A1-8F1F-4DE7-B5B5-AE8905647C86}"/>
              </a:ext>
            </a:extLst>
          </p:cNvPr>
          <p:cNvSpPr/>
          <p:nvPr/>
        </p:nvSpPr>
        <p:spPr>
          <a:xfrm rot="2700000">
            <a:off x="6837680" y="1867088"/>
            <a:ext cx="317210" cy="56869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xmlns="" id="{64529123-CDE7-4478-AEF0-DB1875D1412F}"/>
              </a:ext>
            </a:extLst>
          </p:cNvPr>
          <p:cNvSpPr/>
          <p:nvPr/>
        </p:nvSpPr>
        <p:spPr>
          <a:xfrm>
            <a:off x="6780805" y="5410697"/>
            <a:ext cx="430960" cy="4309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xmlns="" id="{2A0C7368-4237-461F-9D6B-C4F4C4137A5E}"/>
              </a:ext>
            </a:extLst>
          </p:cNvPr>
          <p:cNvSpPr/>
          <p:nvPr/>
        </p:nvSpPr>
        <p:spPr>
          <a:xfrm>
            <a:off x="6755245" y="4154542"/>
            <a:ext cx="482080" cy="4820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xmlns="" id="{05194A1C-39ED-4AAB-93A1-4703E27AD39B}"/>
              </a:ext>
            </a:extLst>
          </p:cNvPr>
          <p:cNvGrpSpPr/>
          <p:nvPr/>
        </p:nvGrpSpPr>
        <p:grpSpPr>
          <a:xfrm>
            <a:off x="3727164" y="1668259"/>
            <a:ext cx="1013819" cy="1013819"/>
            <a:chOff x="2460435" y="1380960"/>
            <a:chExt cx="914400" cy="914400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xmlns="" id="{3585FA28-470D-482E-8700-6579A72B55B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xmlns="" id="{0680E61A-6F62-4B5A-B5DF-EE744F038EC8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Block Arc 11">
              <a:extLst>
                <a:ext uri="{FF2B5EF4-FFF2-40B4-BE49-F238E27FC236}">
                  <a16:creationId xmlns:a16="http://schemas.microsoft.com/office/drawing/2014/main" xmlns="" id="{3621CC26-DCE0-4510-9A87-078581CA4922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264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796354" y="461467"/>
            <a:ext cx="2756737" cy="1408288"/>
            <a:chOff x="5076057" y="1240057"/>
            <a:chExt cx="2068188" cy="608987"/>
          </a:xfrm>
        </p:grpSpPr>
        <p:sp>
          <p:nvSpPr>
            <p:cNvPr id="14" name="TextBox 13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8060504" y="615353"/>
            <a:ext cx="626992" cy="6269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8097355" y="2806244"/>
            <a:ext cx="626992" cy="626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8097355" y="4997136"/>
            <a:ext cx="626992" cy="6269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796354" y="2699571"/>
            <a:ext cx="2756737" cy="1408288"/>
            <a:chOff x="5076057" y="1240057"/>
            <a:chExt cx="2068188" cy="608987"/>
          </a:xfrm>
        </p:grpSpPr>
        <p:sp>
          <p:nvSpPr>
            <p:cNvPr id="30" name="TextBox 29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96354" y="4937675"/>
            <a:ext cx="2756737" cy="1408288"/>
            <a:chOff x="5076057" y="1240057"/>
            <a:chExt cx="2068188" cy="608987"/>
          </a:xfrm>
        </p:grpSpPr>
        <p:sp>
          <p:nvSpPr>
            <p:cNvPr id="34" name="TextBox 33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2494" y="526268"/>
            <a:ext cx="2547497" cy="3178229"/>
            <a:chOff x="635105" y="3185100"/>
            <a:chExt cx="2547497" cy="3178229"/>
          </a:xfrm>
        </p:grpSpPr>
        <p:sp>
          <p:nvSpPr>
            <p:cNvPr id="37" name="TextBox 36"/>
            <p:cNvSpPr txBox="1"/>
            <p:nvPr/>
          </p:nvSpPr>
          <p:spPr>
            <a:xfrm>
              <a:off x="635106" y="4793669"/>
              <a:ext cx="2547496" cy="156966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5105" y="3185100"/>
              <a:ext cx="2547497" cy="147732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r>
                <a:rPr lang="en-US" altLang="ko-KR" sz="3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We Create</a:t>
              </a:r>
            </a:p>
            <a:p>
              <a:r>
                <a:rPr lang="en-US" altLang="ko-KR" sz="3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Professional Presentation</a:t>
              </a:r>
              <a:endParaRPr lang="ko-KR" altLang="en-US" sz="3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xmlns="" id="{80E460CA-141A-40FE-9B34-F825F4DDCB37}"/>
              </a:ext>
            </a:extLst>
          </p:cNvPr>
          <p:cNvSpPr/>
          <p:nvPr/>
        </p:nvSpPr>
        <p:spPr>
          <a:xfrm rot="16200000" flipH="1">
            <a:off x="8195059" y="75464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Isosceles Triangle 5">
            <a:extLst>
              <a:ext uri="{FF2B5EF4-FFF2-40B4-BE49-F238E27FC236}">
                <a16:creationId xmlns:a16="http://schemas.microsoft.com/office/drawing/2014/main" xmlns="" id="{7E52B7E1-641A-4A95-9D67-261497125435}"/>
              </a:ext>
            </a:extLst>
          </p:cNvPr>
          <p:cNvSpPr>
            <a:spLocks noChangeAspect="1"/>
          </p:cNvSpPr>
          <p:nvPr/>
        </p:nvSpPr>
        <p:spPr>
          <a:xfrm>
            <a:off x="8254253" y="5175533"/>
            <a:ext cx="315662" cy="315321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xmlns="" id="{8DC6D25C-9FF7-4AAF-AFBA-66A5FC28DEEF}"/>
              </a:ext>
            </a:extLst>
          </p:cNvPr>
          <p:cNvSpPr/>
          <p:nvPr/>
        </p:nvSpPr>
        <p:spPr>
          <a:xfrm>
            <a:off x="8289100" y="2949469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56190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D52B1D5F-C967-4D88-9827-7544D4EB5760}"/>
              </a:ext>
            </a:extLst>
          </p:cNvPr>
          <p:cNvGrpSpPr/>
          <p:nvPr/>
        </p:nvGrpSpPr>
        <p:grpSpPr>
          <a:xfrm rot="10800000" flipH="1" flipV="1">
            <a:off x="4553686" y="5085821"/>
            <a:ext cx="2912419" cy="1229404"/>
            <a:chOff x="1682410" y="2217893"/>
            <a:chExt cx="2019261" cy="852380"/>
          </a:xfrm>
          <a:solidFill>
            <a:schemeClr val="accent3"/>
          </a:solidFill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F7203805-2856-48CB-A926-8FABB4D581F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grpFill/>
          </p:grpSpPr>
          <p:sp>
            <p:nvSpPr>
              <p:cNvPr id="8" name="Freeform 18">
                <a:extLst>
                  <a:ext uri="{FF2B5EF4-FFF2-40B4-BE49-F238E27FC236}">
                    <a16:creationId xmlns:a16="http://schemas.microsoft.com/office/drawing/2014/main" xmlns="" id="{FEE865EA-4DFC-4A41-8509-BF8B71FDCB31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19">
                <a:extLst>
                  <a:ext uri="{FF2B5EF4-FFF2-40B4-BE49-F238E27FC236}">
                    <a16:creationId xmlns:a16="http://schemas.microsoft.com/office/drawing/2014/main" xmlns="" id="{8A75C1D6-95CB-48E2-A866-96A68D8014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27860F4A-2C5E-4576-B3B1-839AC87D3F3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0" name="Oval 45">
            <a:extLst>
              <a:ext uri="{FF2B5EF4-FFF2-40B4-BE49-F238E27FC236}">
                <a16:creationId xmlns:a16="http://schemas.microsoft.com/office/drawing/2014/main" xmlns="" id="{A7A4D3A1-C72C-473F-AA8B-224581082D14}"/>
              </a:ext>
            </a:extLst>
          </p:cNvPr>
          <p:cNvSpPr/>
          <p:nvPr/>
        </p:nvSpPr>
        <p:spPr>
          <a:xfrm>
            <a:off x="1692854" y="344948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46">
            <a:extLst>
              <a:ext uri="{FF2B5EF4-FFF2-40B4-BE49-F238E27FC236}">
                <a16:creationId xmlns:a16="http://schemas.microsoft.com/office/drawing/2014/main" xmlns="" id="{709DA2BF-CDE2-4AE8-BD01-C610CBF7433F}"/>
              </a:ext>
            </a:extLst>
          </p:cNvPr>
          <p:cNvSpPr/>
          <p:nvPr/>
        </p:nvSpPr>
        <p:spPr>
          <a:xfrm>
            <a:off x="5699284" y="2670247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49">
            <a:extLst>
              <a:ext uri="{FF2B5EF4-FFF2-40B4-BE49-F238E27FC236}">
                <a16:creationId xmlns:a16="http://schemas.microsoft.com/office/drawing/2014/main" xmlns="" id="{9FFC2503-F405-4993-B4D5-2A788DF86CA1}"/>
              </a:ext>
            </a:extLst>
          </p:cNvPr>
          <p:cNvSpPr/>
          <p:nvPr/>
        </p:nvSpPr>
        <p:spPr>
          <a:xfrm>
            <a:off x="7702499" y="2280628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1">
            <a:extLst>
              <a:ext uri="{FF2B5EF4-FFF2-40B4-BE49-F238E27FC236}">
                <a16:creationId xmlns:a16="http://schemas.microsoft.com/office/drawing/2014/main" xmlns="" id="{FD911E75-8CEE-4AAA-B77F-C0756EA6EB3A}"/>
              </a:ext>
            </a:extLst>
          </p:cNvPr>
          <p:cNvSpPr/>
          <p:nvPr/>
        </p:nvSpPr>
        <p:spPr>
          <a:xfrm>
            <a:off x="9705716" y="1891009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52">
            <a:extLst>
              <a:ext uri="{FF2B5EF4-FFF2-40B4-BE49-F238E27FC236}">
                <a16:creationId xmlns:a16="http://schemas.microsoft.com/office/drawing/2014/main" xmlns="" id="{6B377656-5385-4AE8-841C-54E42A93D6F2}"/>
              </a:ext>
            </a:extLst>
          </p:cNvPr>
          <p:cNvSpPr/>
          <p:nvPr/>
        </p:nvSpPr>
        <p:spPr>
          <a:xfrm>
            <a:off x="3696069" y="305986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xmlns="" id="{AA2A6AFB-8ECA-4A26-8F55-3367D4B0D2ED}"/>
              </a:ext>
            </a:extLst>
          </p:cNvPr>
          <p:cNvSpPr/>
          <p:nvPr/>
        </p:nvSpPr>
        <p:spPr>
          <a:xfrm>
            <a:off x="9936877" y="217753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xmlns="" id="{308938AC-80B3-445C-AF5B-14D8A89EAB39}"/>
              </a:ext>
            </a:extLst>
          </p:cNvPr>
          <p:cNvSpPr/>
          <p:nvPr/>
        </p:nvSpPr>
        <p:spPr>
          <a:xfrm>
            <a:off x="1966007" y="368380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xmlns="" id="{B0CE8A43-7002-4741-8075-BE4361788340}"/>
              </a:ext>
            </a:extLst>
          </p:cNvPr>
          <p:cNvSpPr/>
          <p:nvPr/>
        </p:nvSpPr>
        <p:spPr>
          <a:xfrm>
            <a:off x="7952077" y="250621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215F4E7-9F04-4C18-88E9-FC2D55A9F117}"/>
              </a:ext>
            </a:extLst>
          </p:cNvPr>
          <p:cNvSpPr/>
          <p:nvPr/>
        </p:nvSpPr>
        <p:spPr>
          <a:xfrm>
            <a:off x="3897384" y="32995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xmlns="" id="{20B3CAD8-6AA8-433D-BD48-A690B7A47867}"/>
              </a:ext>
            </a:extLst>
          </p:cNvPr>
          <p:cNvSpPr/>
          <p:nvPr/>
        </p:nvSpPr>
        <p:spPr>
          <a:xfrm>
            <a:off x="5923424" y="296286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DBD7BF3E-A626-4CFF-9F66-8225D5973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817">
            <a:off x="4854323" y="3652200"/>
            <a:ext cx="2667364" cy="2302032"/>
          </a:xfrm>
          <a:prstGeom prst="rect">
            <a:avLst/>
          </a:prstGeom>
        </p:spPr>
      </p:pic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799292DA-A7A1-4885-8A75-5547BC5E1498}"/>
              </a:ext>
            </a:extLst>
          </p:cNvPr>
          <p:cNvSpPr/>
          <p:nvPr/>
        </p:nvSpPr>
        <p:spPr>
          <a:xfrm>
            <a:off x="2209800" y="4219575"/>
            <a:ext cx="2428875" cy="96202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xmlns="" id="{BC8A2B3B-E04B-4CA5-86F8-81A58C9D318E}"/>
              </a:ext>
            </a:extLst>
          </p:cNvPr>
          <p:cNvSpPr/>
          <p:nvPr/>
        </p:nvSpPr>
        <p:spPr>
          <a:xfrm>
            <a:off x="4173752" y="3827912"/>
            <a:ext cx="923925" cy="82867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xmlns="" id="{276F2C1B-BECA-4C63-90B0-FE42CEC032E4}"/>
              </a:ext>
            </a:extLst>
          </p:cNvPr>
          <p:cNvSpPr/>
          <p:nvPr/>
        </p:nvSpPr>
        <p:spPr>
          <a:xfrm flipH="1">
            <a:off x="7446751" y="3041244"/>
            <a:ext cx="748188" cy="1072873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89962 w 923925"/>
              <a:gd name="connsiteY1" fmla="*/ 483545 h 828675"/>
              <a:gd name="connsiteX2" fmla="*/ 0 w 923925"/>
              <a:gd name="connsiteY2" fmla="*/ 0 h 828675"/>
              <a:gd name="connsiteX0" fmla="*/ 628077 w 628077"/>
              <a:gd name="connsiteY0" fmla="*/ 900638 h 900638"/>
              <a:gd name="connsiteX1" fmla="*/ 89962 w 628077"/>
              <a:gd name="connsiteY1" fmla="*/ 483545 h 900638"/>
              <a:gd name="connsiteX2" fmla="*/ 0 w 628077"/>
              <a:gd name="connsiteY2" fmla="*/ 0 h 900638"/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xmlns="" id="{6DBE9609-4EAB-4A64-9D22-603CF23ABA87}"/>
              </a:ext>
            </a:extLst>
          </p:cNvPr>
          <p:cNvSpPr/>
          <p:nvPr/>
        </p:nvSpPr>
        <p:spPr>
          <a:xfrm flipH="1">
            <a:off x="7858022" y="2628285"/>
            <a:ext cx="2215077" cy="1794029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305050 w 2305050"/>
              <a:gd name="connsiteY0" fmla="*/ 1866900 h 1866900"/>
              <a:gd name="connsiteX1" fmla="*/ 485775 w 2305050"/>
              <a:gd name="connsiteY1" fmla="*/ 723900 h 1866900"/>
              <a:gd name="connsiteX2" fmla="*/ 0 w 2305050"/>
              <a:gd name="connsiteY2" fmla="*/ 0 h 1866900"/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xmlns="" id="{C2F9CA3B-4E3C-4A38-8E15-BE385A2F6298}"/>
              </a:ext>
            </a:extLst>
          </p:cNvPr>
          <p:cNvSpPr/>
          <p:nvPr/>
        </p:nvSpPr>
        <p:spPr>
          <a:xfrm>
            <a:off x="6096000" y="3457575"/>
            <a:ext cx="9525" cy="1104900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Group 71">
            <a:extLst>
              <a:ext uri="{FF2B5EF4-FFF2-40B4-BE49-F238E27FC236}">
                <a16:creationId xmlns:a16="http://schemas.microsoft.com/office/drawing/2014/main" xmlns="" id="{0234D78B-D06D-47E9-9CEE-62E1EC44CA71}"/>
              </a:ext>
            </a:extLst>
          </p:cNvPr>
          <p:cNvGrpSpPr/>
          <p:nvPr/>
        </p:nvGrpSpPr>
        <p:grpSpPr>
          <a:xfrm>
            <a:off x="714374" y="4548528"/>
            <a:ext cx="1631431" cy="1111394"/>
            <a:chOff x="575693" y="4067337"/>
            <a:chExt cx="1626989" cy="12999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EC29F0D-96AD-414F-865D-29E5811394B1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AD32A2A-DA3B-4C8E-9670-D47C7647F68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:a16="http://schemas.microsoft.com/office/drawing/2014/main" xmlns="" id="{CA32147E-FF82-4BCC-9F33-C71B5FC6D2F2}"/>
              </a:ext>
            </a:extLst>
          </p:cNvPr>
          <p:cNvGrpSpPr/>
          <p:nvPr/>
        </p:nvGrpSpPr>
        <p:grpSpPr>
          <a:xfrm>
            <a:off x="554915" y="2586337"/>
            <a:ext cx="3138946" cy="742061"/>
            <a:chOff x="575693" y="4067337"/>
            <a:chExt cx="1626989" cy="86794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726860-F00A-42D3-B20E-F9A0A002344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2FDD8FE-AB18-4EE0-834C-32D800A5697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71">
            <a:extLst>
              <a:ext uri="{FF2B5EF4-FFF2-40B4-BE49-F238E27FC236}">
                <a16:creationId xmlns:a16="http://schemas.microsoft.com/office/drawing/2014/main" xmlns="" id="{2C5B13EA-1198-47D5-9755-7FB996705DD9}"/>
              </a:ext>
            </a:extLst>
          </p:cNvPr>
          <p:cNvGrpSpPr/>
          <p:nvPr/>
        </p:nvGrpSpPr>
        <p:grpSpPr>
          <a:xfrm>
            <a:off x="2739286" y="1977611"/>
            <a:ext cx="3138946" cy="742061"/>
            <a:chOff x="575693" y="4067337"/>
            <a:chExt cx="1626989" cy="8679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39920F2-D591-49E3-804B-A272C9878E9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D5AEA7E-8497-45B4-BA88-DF4AFCC9A63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71">
            <a:extLst>
              <a:ext uri="{FF2B5EF4-FFF2-40B4-BE49-F238E27FC236}">
                <a16:creationId xmlns:a16="http://schemas.microsoft.com/office/drawing/2014/main" xmlns="" id="{05E61799-E5E9-4FB8-8BA1-3548A8DFCF2A}"/>
              </a:ext>
            </a:extLst>
          </p:cNvPr>
          <p:cNvGrpSpPr/>
          <p:nvPr/>
        </p:nvGrpSpPr>
        <p:grpSpPr>
          <a:xfrm>
            <a:off x="5338979" y="1368885"/>
            <a:ext cx="3138946" cy="742061"/>
            <a:chOff x="575693" y="4067337"/>
            <a:chExt cx="1626989" cy="86794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EEB6AF2-F655-459A-A110-53AEF73F329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5970A11-F603-4167-A6AC-696FF436BF5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71">
            <a:extLst>
              <a:ext uri="{FF2B5EF4-FFF2-40B4-BE49-F238E27FC236}">
                <a16:creationId xmlns:a16="http://schemas.microsoft.com/office/drawing/2014/main" xmlns="" id="{CC90C116-8F40-44DE-B85C-DD7843E27CC0}"/>
              </a:ext>
            </a:extLst>
          </p:cNvPr>
          <p:cNvGrpSpPr/>
          <p:nvPr/>
        </p:nvGrpSpPr>
        <p:grpSpPr>
          <a:xfrm>
            <a:off x="9953972" y="3094716"/>
            <a:ext cx="1631431" cy="1111394"/>
            <a:chOff x="575693" y="4067337"/>
            <a:chExt cx="1626989" cy="129993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BCCA970-26F3-4786-8444-F5736989FC8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EFF7839-0626-4A7C-8EEC-7246C4DB84A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956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1071" y="4831552"/>
            <a:ext cx="3888323" cy="1611778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xmlns="" id="{38620026-CE75-4577-9DAD-9846EABAD227}"/>
              </a:ext>
            </a:extLst>
          </p:cNvPr>
          <p:cNvGrpSpPr/>
          <p:nvPr/>
        </p:nvGrpSpPr>
        <p:grpSpPr>
          <a:xfrm>
            <a:off x="5170754" y="748837"/>
            <a:ext cx="2612813" cy="1374308"/>
            <a:chOff x="3059831" y="2116291"/>
            <a:chExt cx="2760888" cy="11710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BE7672C-AEA5-4ACC-83B4-2C1F852B16D7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7EF70E5-7320-49DA-9D5C-F7CD1635BD86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5">
            <a:extLst>
              <a:ext uri="{FF2B5EF4-FFF2-40B4-BE49-F238E27FC236}">
                <a16:creationId xmlns:a16="http://schemas.microsoft.com/office/drawing/2014/main" xmlns="" id="{34527B34-BA36-40C1-80C9-B24F8D621936}"/>
              </a:ext>
            </a:extLst>
          </p:cNvPr>
          <p:cNvGrpSpPr/>
          <p:nvPr/>
        </p:nvGrpSpPr>
        <p:grpSpPr>
          <a:xfrm>
            <a:off x="8825705" y="748837"/>
            <a:ext cx="2612813" cy="1374308"/>
            <a:chOff x="3059831" y="2116291"/>
            <a:chExt cx="2760888" cy="11710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F125B06-139E-4791-B8A7-036DE43726FF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182D136-3EDA-4E4D-9FAB-6BAC14E8C8E3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xmlns="" id="{4C345190-5075-437F-8DE8-8F04FD0AC47E}"/>
              </a:ext>
            </a:extLst>
          </p:cNvPr>
          <p:cNvGrpSpPr/>
          <p:nvPr/>
        </p:nvGrpSpPr>
        <p:grpSpPr>
          <a:xfrm>
            <a:off x="5187126" y="2863705"/>
            <a:ext cx="2612813" cy="1374308"/>
            <a:chOff x="3059831" y="2116291"/>
            <a:chExt cx="2760888" cy="11710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221A678-F61A-4DD9-AB8C-C36FD35065A4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7FA4864-3658-41DE-9B6A-EE14F918C33A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xmlns="" id="{5B42CE70-ACAC-483F-90B4-1DE4BD6E12FB}"/>
              </a:ext>
            </a:extLst>
          </p:cNvPr>
          <p:cNvGrpSpPr/>
          <p:nvPr/>
        </p:nvGrpSpPr>
        <p:grpSpPr>
          <a:xfrm>
            <a:off x="5187127" y="4978573"/>
            <a:ext cx="2612813" cy="1374308"/>
            <a:chOff x="3059831" y="2116291"/>
            <a:chExt cx="2760888" cy="117107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AE367EE-6A19-48FE-8981-28E7898130F1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F6F1617-5BD0-4780-93C3-B0B95CFA1979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5">
            <a:extLst>
              <a:ext uri="{FF2B5EF4-FFF2-40B4-BE49-F238E27FC236}">
                <a16:creationId xmlns:a16="http://schemas.microsoft.com/office/drawing/2014/main" xmlns="" id="{552BE43E-2732-4A8A-81F8-119FA2871D55}"/>
              </a:ext>
            </a:extLst>
          </p:cNvPr>
          <p:cNvGrpSpPr/>
          <p:nvPr/>
        </p:nvGrpSpPr>
        <p:grpSpPr>
          <a:xfrm>
            <a:off x="8825705" y="2863705"/>
            <a:ext cx="2612813" cy="1374308"/>
            <a:chOff x="3059831" y="2116291"/>
            <a:chExt cx="2760888" cy="11710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2B24191-02DB-4C38-9014-45A4D60F79B9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33663C6-91F7-4018-969B-45C016B46E38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xmlns="" id="{FC335653-C870-4844-8ACD-002153F98FDC}"/>
              </a:ext>
            </a:extLst>
          </p:cNvPr>
          <p:cNvGrpSpPr/>
          <p:nvPr/>
        </p:nvGrpSpPr>
        <p:grpSpPr>
          <a:xfrm>
            <a:off x="8825705" y="4978573"/>
            <a:ext cx="2612813" cy="1374308"/>
            <a:chOff x="3059831" y="2116291"/>
            <a:chExt cx="2760888" cy="11710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5F61085-10A2-471E-9FB4-C770C5F79979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144C5F5-9DDC-44CE-ACCC-3CF55975ACA2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Isosceles Triangle 51">
            <a:extLst>
              <a:ext uri="{FF2B5EF4-FFF2-40B4-BE49-F238E27FC236}">
                <a16:creationId xmlns:a16="http://schemas.microsoft.com/office/drawing/2014/main" xmlns="" id="{8EDC9E84-AAD6-4C47-A331-10E086E53130}"/>
              </a:ext>
            </a:extLst>
          </p:cNvPr>
          <p:cNvSpPr/>
          <p:nvPr/>
        </p:nvSpPr>
        <p:spPr>
          <a:xfrm>
            <a:off x="4426842" y="4978573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xmlns="" id="{FED24BFB-1AAB-450B-984A-F57FE818AC29}"/>
              </a:ext>
            </a:extLst>
          </p:cNvPr>
          <p:cNvSpPr/>
          <p:nvPr/>
        </p:nvSpPr>
        <p:spPr>
          <a:xfrm rot="5400000">
            <a:off x="4436278" y="2864087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32">
            <a:extLst>
              <a:ext uri="{FF2B5EF4-FFF2-40B4-BE49-F238E27FC236}">
                <a16:creationId xmlns:a16="http://schemas.microsoft.com/office/drawing/2014/main" xmlns="" id="{440282ED-6CF5-441B-A07C-A0DF284EFB40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xmlns="" id="{9794BF47-45DB-4C86-B2C6-C21331FD85F5}"/>
              </a:ext>
            </a:extLst>
          </p:cNvPr>
          <p:cNvSpPr/>
          <p:nvPr/>
        </p:nvSpPr>
        <p:spPr>
          <a:xfrm flipH="1">
            <a:off x="8033215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xmlns="" id="{4EED4A1F-9622-4B3C-8CA2-638EFDFABA1E}"/>
              </a:ext>
            </a:extLst>
          </p:cNvPr>
          <p:cNvSpPr>
            <a:spLocks noChangeAspect="1"/>
          </p:cNvSpPr>
          <p:nvPr/>
        </p:nvSpPr>
        <p:spPr>
          <a:xfrm>
            <a:off x="4407535" y="748837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xmlns="" id="{8B26EC9E-FD96-4689-A6DD-1521CFB32559}"/>
              </a:ext>
            </a:extLst>
          </p:cNvPr>
          <p:cNvSpPr/>
          <p:nvPr/>
        </p:nvSpPr>
        <p:spPr>
          <a:xfrm>
            <a:off x="8031041" y="748837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743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98C501F-BD0C-4CDB-A245-2E0E1397F1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2" name="Picture Placeholder 31"/>
          <p:cNvSpPr>
            <a:spLocks noGrp="1"/>
          </p:cNvSpPr>
          <p:nvPr>
            <p:ph type="pic" sz="quarter" idx="59"/>
          </p:nvPr>
        </p:nvSpPr>
        <p:spPr/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D99F74BF-BEDF-4319-A626-F0E508849F9B}"/>
              </a:ext>
            </a:extLst>
          </p:cNvPr>
          <p:cNvGrpSpPr/>
          <p:nvPr/>
        </p:nvGrpSpPr>
        <p:grpSpPr>
          <a:xfrm>
            <a:off x="3877653" y="2069296"/>
            <a:ext cx="1755794" cy="1151302"/>
            <a:chOff x="1747873" y="3194179"/>
            <a:chExt cx="3621608" cy="11513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D2257C2-3B2F-431B-9DB7-A4CE1E11DE1B}"/>
                </a:ext>
              </a:extLst>
            </p:cNvPr>
            <p:cNvSpPr txBox="1"/>
            <p:nvPr/>
          </p:nvSpPr>
          <p:spPr>
            <a:xfrm>
              <a:off x="1747873" y="3194179"/>
              <a:ext cx="362160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Title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92988A-A2C1-4189-80FD-917606413993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55B0968E-0E97-4BDF-B8ED-612508CAEF46}"/>
              </a:ext>
            </a:extLst>
          </p:cNvPr>
          <p:cNvSpPr/>
          <p:nvPr/>
        </p:nvSpPr>
        <p:spPr>
          <a:xfrm>
            <a:off x="4436495" y="37652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BDE3D2C8-5A12-417A-9CC9-BC1B3AFD911F}"/>
              </a:ext>
            </a:extLst>
          </p:cNvPr>
          <p:cNvSpPr/>
          <p:nvPr/>
        </p:nvSpPr>
        <p:spPr>
          <a:xfrm>
            <a:off x="4436495" y="41879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1AAD5EF2-889D-4551-98C7-C3129B5184B6}"/>
              </a:ext>
            </a:extLst>
          </p:cNvPr>
          <p:cNvSpPr/>
          <p:nvPr/>
        </p:nvSpPr>
        <p:spPr>
          <a:xfrm>
            <a:off x="4436495" y="46106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A5A3AFE-CFC1-4A15-881D-827C1BA14479}"/>
              </a:ext>
            </a:extLst>
          </p:cNvPr>
          <p:cNvSpPr/>
          <p:nvPr/>
        </p:nvSpPr>
        <p:spPr>
          <a:xfrm>
            <a:off x="4436495" y="50333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BB8604DA-A3BE-4CF7-80FE-62F560ADD87A}"/>
              </a:ext>
            </a:extLst>
          </p:cNvPr>
          <p:cNvSpPr/>
          <p:nvPr/>
        </p:nvSpPr>
        <p:spPr>
          <a:xfrm>
            <a:off x="4436495" y="5456079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09A642F9-B726-4CE4-A321-D8577FE39290}"/>
              </a:ext>
            </a:extLst>
          </p:cNvPr>
          <p:cNvGrpSpPr/>
          <p:nvPr/>
        </p:nvGrpSpPr>
        <p:grpSpPr>
          <a:xfrm>
            <a:off x="9367180" y="2069296"/>
            <a:ext cx="1755794" cy="1151302"/>
            <a:chOff x="1747873" y="3194179"/>
            <a:chExt cx="3621608" cy="11513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09271C6-983F-4C33-955A-A41921EE1ECB}"/>
                </a:ext>
              </a:extLst>
            </p:cNvPr>
            <p:cNvSpPr txBox="1"/>
            <p:nvPr/>
          </p:nvSpPr>
          <p:spPr>
            <a:xfrm>
              <a:off x="1747873" y="3194179"/>
              <a:ext cx="362160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Title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39790CE-B44F-4578-92A2-1488D108409B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A574BA4D-DE8B-42B8-8698-B51C1C720811}"/>
              </a:ext>
            </a:extLst>
          </p:cNvPr>
          <p:cNvSpPr/>
          <p:nvPr/>
        </p:nvSpPr>
        <p:spPr>
          <a:xfrm>
            <a:off x="9926022" y="37652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2DF64B23-975D-4723-92C5-9F40B42F5230}"/>
              </a:ext>
            </a:extLst>
          </p:cNvPr>
          <p:cNvSpPr/>
          <p:nvPr/>
        </p:nvSpPr>
        <p:spPr>
          <a:xfrm>
            <a:off x="9926022" y="41879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D6BC718F-9994-4E3F-A902-63D4535F0981}"/>
              </a:ext>
            </a:extLst>
          </p:cNvPr>
          <p:cNvSpPr/>
          <p:nvPr/>
        </p:nvSpPr>
        <p:spPr>
          <a:xfrm>
            <a:off x="9926022" y="46106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E1A1252F-9694-49B8-92AB-B74F837BEA47}"/>
              </a:ext>
            </a:extLst>
          </p:cNvPr>
          <p:cNvSpPr/>
          <p:nvPr/>
        </p:nvSpPr>
        <p:spPr>
          <a:xfrm>
            <a:off x="9926022" y="50333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DDD6CF69-907C-4F08-ABCF-DEDA56930267}"/>
              </a:ext>
            </a:extLst>
          </p:cNvPr>
          <p:cNvSpPr/>
          <p:nvPr/>
        </p:nvSpPr>
        <p:spPr>
          <a:xfrm>
            <a:off x="9926022" y="5456079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xmlns="" id="{11D2E6B6-20F7-4611-87D3-95B421BA728E}"/>
              </a:ext>
            </a:extLst>
          </p:cNvPr>
          <p:cNvSpPr/>
          <p:nvPr/>
        </p:nvSpPr>
        <p:spPr>
          <a:xfrm>
            <a:off x="9503042" y="4228599"/>
            <a:ext cx="238411" cy="19929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xmlns="" id="{D7254A4B-8C2C-4039-A8D8-4FABF79C786F}"/>
              </a:ext>
            </a:extLst>
          </p:cNvPr>
          <p:cNvSpPr/>
          <p:nvPr/>
        </p:nvSpPr>
        <p:spPr>
          <a:xfrm>
            <a:off x="9499141" y="3806625"/>
            <a:ext cx="246212" cy="18912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xmlns="" id="{83CDE12A-B2CC-43AB-8B9F-44C9E6596955}"/>
              </a:ext>
            </a:extLst>
          </p:cNvPr>
          <p:cNvSpPr/>
          <p:nvPr/>
        </p:nvSpPr>
        <p:spPr>
          <a:xfrm>
            <a:off x="9497087" y="5486566"/>
            <a:ext cx="250321" cy="2160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AF9E21F9-DD4C-47B1-8609-F947083D5C6F}"/>
              </a:ext>
            </a:extLst>
          </p:cNvPr>
          <p:cNvSpPr/>
          <p:nvPr/>
        </p:nvSpPr>
        <p:spPr>
          <a:xfrm>
            <a:off x="9497087" y="5089204"/>
            <a:ext cx="250320" cy="1645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CE022DB3-91DF-4AFB-A5AC-3F0D3A7B0BFB}"/>
              </a:ext>
            </a:extLst>
          </p:cNvPr>
          <p:cNvSpPr>
            <a:spLocks noChangeAspect="1"/>
          </p:cNvSpPr>
          <p:nvPr/>
        </p:nvSpPr>
        <p:spPr>
          <a:xfrm>
            <a:off x="9525251" y="4660742"/>
            <a:ext cx="193992" cy="1956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xmlns="" id="{4C647A68-9D64-491D-9224-CDAB1F66716E}"/>
              </a:ext>
            </a:extLst>
          </p:cNvPr>
          <p:cNvSpPr/>
          <p:nvPr/>
        </p:nvSpPr>
        <p:spPr>
          <a:xfrm>
            <a:off x="4010133" y="4228599"/>
            <a:ext cx="238411" cy="19929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FCC6D5E6-2618-4113-A850-E257AE340FA0}"/>
              </a:ext>
            </a:extLst>
          </p:cNvPr>
          <p:cNvSpPr/>
          <p:nvPr/>
        </p:nvSpPr>
        <p:spPr>
          <a:xfrm>
            <a:off x="4006232" y="3806625"/>
            <a:ext cx="246212" cy="18912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xmlns="" id="{5AA3B729-F3BE-41CE-9737-5D241155BEF5}"/>
              </a:ext>
            </a:extLst>
          </p:cNvPr>
          <p:cNvSpPr/>
          <p:nvPr/>
        </p:nvSpPr>
        <p:spPr>
          <a:xfrm>
            <a:off x="4004178" y="5486566"/>
            <a:ext cx="250321" cy="2160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FEDD1758-E857-4781-A929-0EFFD1BA62A6}"/>
              </a:ext>
            </a:extLst>
          </p:cNvPr>
          <p:cNvSpPr/>
          <p:nvPr/>
        </p:nvSpPr>
        <p:spPr>
          <a:xfrm>
            <a:off x="4004178" y="5089204"/>
            <a:ext cx="250320" cy="1645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xmlns="" id="{2E227B4C-A95D-40AB-9F9B-0FFBC46BBA27}"/>
              </a:ext>
            </a:extLst>
          </p:cNvPr>
          <p:cNvSpPr>
            <a:spLocks noChangeAspect="1"/>
          </p:cNvSpPr>
          <p:nvPr/>
        </p:nvSpPr>
        <p:spPr>
          <a:xfrm>
            <a:off x="4032342" y="4660742"/>
            <a:ext cx="193992" cy="1956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45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76">
            <a:extLst>
              <a:ext uri="{FF2B5EF4-FFF2-40B4-BE49-F238E27FC236}">
                <a16:creationId xmlns:a16="http://schemas.microsoft.com/office/drawing/2014/main" xmlns="" id="{38C8AD01-D6ED-4017-BBE8-0E2726D23E95}"/>
              </a:ext>
            </a:extLst>
          </p:cNvPr>
          <p:cNvSpPr/>
          <p:nvPr/>
        </p:nvSpPr>
        <p:spPr>
          <a:xfrm>
            <a:off x="2034534" y="3066394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8">
            <a:extLst>
              <a:ext uri="{FF2B5EF4-FFF2-40B4-BE49-F238E27FC236}">
                <a16:creationId xmlns:a16="http://schemas.microsoft.com/office/drawing/2014/main" xmlns="" id="{A48C1DFB-4484-43DC-8BAE-FC57EDC5AC6D}"/>
              </a:ext>
            </a:extLst>
          </p:cNvPr>
          <p:cNvSpPr/>
          <p:nvPr/>
        </p:nvSpPr>
        <p:spPr>
          <a:xfrm>
            <a:off x="3654940" y="4002498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79">
            <a:extLst>
              <a:ext uri="{FF2B5EF4-FFF2-40B4-BE49-F238E27FC236}">
                <a16:creationId xmlns:a16="http://schemas.microsoft.com/office/drawing/2014/main" xmlns="" id="{86E2BD32-6D1D-4E77-BC95-5DD8578CBC3C}"/>
              </a:ext>
            </a:extLst>
          </p:cNvPr>
          <p:cNvSpPr/>
          <p:nvPr/>
        </p:nvSpPr>
        <p:spPr>
          <a:xfrm>
            <a:off x="5275346" y="2706354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84">
            <a:extLst>
              <a:ext uri="{FF2B5EF4-FFF2-40B4-BE49-F238E27FC236}">
                <a16:creationId xmlns:a16="http://schemas.microsoft.com/office/drawing/2014/main" xmlns="" id="{7DB22990-76ED-4AB3-89B5-81BC830BBFB5}"/>
              </a:ext>
            </a:extLst>
          </p:cNvPr>
          <p:cNvSpPr/>
          <p:nvPr/>
        </p:nvSpPr>
        <p:spPr>
          <a:xfrm>
            <a:off x="6895752" y="2706354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05">
            <a:extLst>
              <a:ext uri="{FF2B5EF4-FFF2-40B4-BE49-F238E27FC236}">
                <a16:creationId xmlns:a16="http://schemas.microsoft.com/office/drawing/2014/main" xmlns="" id="{017EFC65-E6E3-46EC-8697-561EB7B68186}"/>
              </a:ext>
            </a:extLst>
          </p:cNvPr>
          <p:cNvSpPr/>
          <p:nvPr/>
        </p:nvSpPr>
        <p:spPr>
          <a:xfrm>
            <a:off x="8516158" y="4218522"/>
            <a:ext cx="936000" cy="93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106">
            <a:extLst>
              <a:ext uri="{FF2B5EF4-FFF2-40B4-BE49-F238E27FC236}">
                <a16:creationId xmlns:a16="http://schemas.microsoft.com/office/drawing/2014/main" xmlns="" id="{3C63A9D9-60E7-4E9E-8739-F550187CCB1E}"/>
              </a:ext>
            </a:extLst>
          </p:cNvPr>
          <p:cNvSpPr/>
          <p:nvPr/>
        </p:nvSpPr>
        <p:spPr>
          <a:xfrm>
            <a:off x="10136562" y="3066394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cxnSp>
        <p:nvCxnSpPr>
          <p:cNvPr id="9" name="Straight Connector 107">
            <a:extLst>
              <a:ext uri="{FF2B5EF4-FFF2-40B4-BE49-F238E27FC236}">
                <a16:creationId xmlns:a16="http://schemas.microsoft.com/office/drawing/2014/main" xmlns="" id="{EC22B9ED-C40F-474D-97DB-50C42DDF1120}"/>
              </a:ext>
            </a:extLst>
          </p:cNvPr>
          <p:cNvCxnSpPr>
            <a:endCxn id="3" idx="2"/>
          </p:cNvCxnSpPr>
          <p:nvPr/>
        </p:nvCxnSpPr>
        <p:spPr>
          <a:xfrm>
            <a:off x="917330" y="3534394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8">
            <a:extLst>
              <a:ext uri="{FF2B5EF4-FFF2-40B4-BE49-F238E27FC236}">
                <a16:creationId xmlns:a16="http://schemas.microsoft.com/office/drawing/2014/main" xmlns="" id="{269B24E7-BA85-4AD5-80C9-7B8D375F5675}"/>
              </a:ext>
            </a:extLst>
          </p:cNvPr>
          <p:cNvCxnSpPr>
            <a:stCxn id="3" idx="4"/>
          </p:cNvCxnSpPr>
          <p:nvPr/>
        </p:nvCxnSpPr>
        <p:spPr>
          <a:xfrm>
            <a:off x="2502534" y="4002394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9">
            <a:extLst>
              <a:ext uri="{FF2B5EF4-FFF2-40B4-BE49-F238E27FC236}">
                <a16:creationId xmlns:a16="http://schemas.microsoft.com/office/drawing/2014/main" xmlns="" id="{E7619563-EEAA-45BE-9894-360FD686AC2D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70498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0">
            <a:extLst>
              <a:ext uri="{FF2B5EF4-FFF2-40B4-BE49-F238E27FC236}">
                <a16:creationId xmlns:a16="http://schemas.microsoft.com/office/drawing/2014/main" xmlns="" id="{5E1E8060-1A3F-4D4C-9D2E-F6C32E926653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5" y="3174354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xmlns="" id="{56DA243A-9C5F-40FE-9DC0-AFEF3ED8CF7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74354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2">
            <a:extLst>
              <a:ext uri="{FF2B5EF4-FFF2-40B4-BE49-F238E27FC236}">
                <a16:creationId xmlns:a16="http://schemas.microsoft.com/office/drawing/2014/main" xmlns="" id="{A29B6F29-2B35-4537-A0C9-1B0FD387C677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74354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3">
            <a:extLst>
              <a:ext uri="{FF2B5EF4-FFF2-40B4-BE49-F238E27FC236}">
                <a16:creationId xmlns:a16="http://schemas.microsoft.com/office/drawing/2014/main" xmlns="" id="{C9233E2D-89B1-43E5-93A6-1FC04286FA0D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42354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4">
            <a:extLst>
              <a:ext uri="{FF2B5EF4-FFF2-40B4-BE49-F238E27FC236}">
                <a16:creationId xmlns:a16="http://schemas.microsoft.com/office/drawing/2014/main" xmlns="" id="{79BADEAD-2EAF-459D-8D3F-A1B08AEDA8D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686522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5">
            <a:extLst>
              <a:ext uri="{FF2B5EF4-FFF2-40B4-BE49-F238E27FC236}">
                <a16:creationId xmlns:a16="http://schemas.microsoft.com/office/drawing/2014/main" xmlns="" id="{EE5FE501-F205-4038-BE0B-A89016A659A1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686522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6">
            <a:extLst>
              <a:ext uri="{FF2B5EF4-FFF2-40B4-BE49-F238E27FC236}">
                <a16:creationId xmlns:a16="http://schemas.microsoft.com/office/drawing/2014/main" xmlns="" id="{1CF328D2-7F4B-44EB-B5C5-593D6FA96B05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02394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7">
            <a:extLst>
              <a:ext uri="{FF2B5EF4-FFF2-40B4-BE49-F238E27FC236}">
                <a16:creationId xmlns:a16="http://schemas.microsoft.com/office/drawing/2014/main" xmlns="" id="{9DBDE7B0-2591-4D70-94E9-7A32A493F5FF}"/>
              </a:ext>
            </a:extLst>
          </p:cNvPr>
          <p:cNvCxnSpPr>
            <a:endCxn id="8" idx="0"/>
          </p:cNvCxnSpPr>
          <p:nvPr/>
        </p:nvCxnSpPr>
        <p:spPr>
          <a:xfrm>
            <a:off x="10604562" y="2159500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24">
            <a:extLst>
              <a:ext uri="{FF2B5EF4-FFF2-40B4-BE49-F238E27FC236}">
                <a16:creationId xmlns:a16="http://schemas.microsoft.com/office/drawing/2014/main" xmlns="" id="{1F85393F-9975-4F7F-BDD9-DE833EDD411D}"/>
              </a:ext>
            </a:extLst>
          </p:cNvPr>
          <p:cNvGrpSpPr/>
          <p:nvPr/>
        </p:nvGrpSpPr>
        <p:grpSpPr>
          <a:xfrm>
            <a:off x="1515152" y="2080810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F14F2D0-317F-4A25-9A42-6E75048FB67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803D4C0-3221-42FC-AAF7-E86B7C5C4A3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27">
            <a:extLst>
              <a:ext uri="{FF2B5EF4-FFF2-40B4-BE49-F238E27FC236}">
                <a16:creationId xmlns:a16="http://schemas.microsoft.com/office/drawing/2014/main" xmlns="" id="{D6820960-BC1C-49D5-AF51-EA1CDFAAC96B}"/>
              </a:ext>
            </a:extLst>
          </p:cNvPr>
          <p:cNvGrpSpPr/>
          <p:nvPr/>
        </p:nvGrpSpPr>
        <p:grpSpPr>
          <a:xfrm>
            <a:off x="3128413" y="5022642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0267E04-BF8E-4D01-B0AC-162642E817E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BA572C7-5072-4852-A737-551214582D2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30">
            <a:extLst>
              <a:ext uri="{FF2B5EF4-FFF2-40B4-BE49-F238E27FC236}">
                <a16:creationId xmlns:a16="http://schemas.microsoft.com/office/drawing/2014/main" xmlns="" id="{02D6FCC2-CEA7-4B11-8CE8-CC261692463F}"/>
              </a:ext>
            </a:extLst>
          </p:cNvPr>
          <p:cNvGrpSpPr/>
          <p:nvPr/>
        </p:nvGrpSpPr>
        <p:grpSpPr>
          <a:xfrm>
            <a:off x="4768787" y="3730891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A673370-C4DC-4731-9888-525F6E19B65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AC35B38-4E6A-4B2D-B8CF-3FF5A0E4AF88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33">
            <a:extLst>
              <a:ext uri="{FF2B5EF4-FFF2-40B4-BE49-F238E27FC236}">
                <a16:creationId xmlns:a16="http://schemas.microsoft.com/office/drawing/2014/main" xmlns="" id="{9BD6F484-9999-4630-A926-BB40AFC0AC55}"/>
              </a:ext>
            </a:extLst>
          </p:cNvPr>
          <p:cNvGrpSpPr/>
          <p:nvPr/>
        </p:nvGrpSpPr>
        <p:grpSpPr>
          <a:xfrm>
            <a:off x="6378200" y="1717965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91563A4-5D68-4CCD-A1A1-85D929E95520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36D7DCB-5465-45D5-AB9A-636932742D1D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36">
            <a:extLst>
              <a:ext uri="{FF2B5EF4-FFF2-40B4-BE49-F238E27FC236}">
                <a16:creationId xmlns:a16="http://schemas.microsoft.com/office/drawing/2014/main" xmlns="" id="{1092AF30-9CF0-4FD2-B98C-2DB2B4C304A2}"/>
              </a:ext>
            </a:extLst>
          </p:cNvPr>
          <p:cNvGrpSpPr/>
          <p:nvPr/>
        </p:nvGrpSpPr>
        <p:grpSpPr>
          <a:xfrm>
            <a:off x="7975200" y="5241272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37EE9A6-AE55-4A33-986D-5B44D5D72F2E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9AE2E8F-9AA2-4B95-9D2C-41BE32379F85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39">
            <a:extLst>
              <a:ext uri="{FF2B5EF4-FFF2-40B4-BE49-F238E27FC236}">
                <a16:creationId xmlns:a16="http://schemas.microsoft.com/office/drawing/2014/main" xmlns="" id="{17805AEB-C702-4B9B-A2B6-3E1C812691CF}"/>
              </a:ext>
            </a:extLst>
          </p:cNvPr>
          <p:cNvGrpSpPr/>
          <p:nvPr/>
        </p:nvGrpSpPr>
        <p:grpSpPr>
          <a:xfrm>
            <a:off x="8087015" y="3109985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B4D36A6-C442-434D-AB4F-76865639C974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23FE06AD-04F0-45D1-B34E-0CDFC023EBF2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8D7825A2-1F18-4762-82C6-466B28F43B91}"/>
              </a:ext>
            </a:extLst>
          </p:cNvPr>
          <p:cNvSpPr/>
          <p:nvPr/>
        </p:nvSpPr>
        <p:spPr>
          <a:xfrm rot="2700000">
            <a:off x="3975018" y="4180611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110380FC-7685-44DE-B7E4-9D6D96BBFFD5}"/>
              </a:ext>
            </a:extLst>
          </p:cNvPr>
          <p:cNvSpPr/>
          <p:nvPr/>
        </p:nvSpPr>
        <p:spPr>
          <a:xfrm>
            <a:off x="2339179" y="3330057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44171B07-1C1C-454C-8778-16C1D530E23C}"/>
              </a:ext>
            </a:extLst>
          </p:cNvPr>
          <p:cNvSpPr/>
          <p:nvPr/>
        </p:nvSpPr>
        <p:spPr>
          <a:xfrm flipH="1">
            <a:off x="5542560" y="2983716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xmlns="" id="{FED65157-31D4-448B-9926-332673B99CC0}"/>
              </a:ext>
            </a:extLst>
          </p:cNvPr>
          <p:cNvSpPr/>
          <p:nvPr/>
        </p:nvSpPr>
        <p:spPr>
          <a:xfrm>
            <a:off x="10356588" y="3291601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xmlns="" id="{EDADB4BB-3C8F-46D7-806A-78F57FCDBC33}"/>
              </a:ext>
            </a:extLst>
          </p:cNvPr>
          <p:cNvSpPr/>
          <p:nvPr/>
        </p:nvSpPr>
        <p:spPr>
          <a:xfrm>
            <a:off x="8781633" y="4469936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xmlns="" id="{8233268C-C28A-44D0-9C5A-E8B769336530}"/>
              </a:ext>
            </a:extLst>
          </p:cNvPr>
          <p:cNvSpPr/>
          <p:nvPr/>
        </p:nvSpPr>
        <p:spPr>
          <a:xfrm>
            <a:off x="7175258" y="2925183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213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4D263FD9-51F6-422C-AE23-91EE2B671EB2}"/>
              </a:ext>
            </a:extLst>
          </p:cNvPr>
          <p:cNvSpPr>
            <a:spLocks noChangeAspect="1"/>
          </p:cNvSpPr>
          <p:nvPr/>
        </p:nvSpPr>
        <p:spPr>
          <a:xfrm rot="16200000">
            <a:off x="5768086" y="3088983"/>
            <a:ext cx="4125182" cy="1512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xmlns="" id="{8FF65434-99C5-4F9E-8DE7-5066BD3F9595}"/>
              </a:ext>
            </a:extLst>
          </p:cNvPr>
          <p:cNvSpPr/>
          <p:nvPr/>
        </p:nvSpPr>
        <p:spPr>
          <a:xfrm>
            <a:off x="7586085" y="4785963"/>
            <a:ext cx="489183" cy="795967"/>
          </a:xfrm>
          <a:custGeom>
            <a:avLst/>
            <a:gdLst>
              <a:gd name="connsiteX0" fmla="*/ 291289 w 489183"/>
              <a:gd name="connsiteY0" fmla="*/ 454310 h 795967"/>
              <a:gd name="connsiteX1" fmla="*/ 291289 w 489183"/>
              <a:gd name="connsiteY1" fmla="*/ 660228 h 795967"/>
              <a:gd name="connsiteX2" fmla="*/ 323831 w 489183"/>
              <a:gd name="connsiteY2" fmla="*/ 647833 h 795967"/>
              <a:gd name="connsiteX3" fmla="*/ 378302 w 489183"/>
              <a:gd name="connsiteY3" fmla="*/ 541554 h 795967"/>
              <a:gd name="connsiteX4" fmla="*/ 340744 w 489183"/>
              <a:gd name="connsiteY4" fmla="*/ 479544 h 795967"/>
              <a:gd name="connsiteX5" fmla="*/ 187687 w 489183"/>
              <a:gd name="connsiteY5" fmla="*/ 139435 h 795967"/>
              <a:gd name="connsiteX6" fmla="*/ 165228 w 489183"/>
              <a:gd name="connsiteY6" fmla="*/ 148134 h 795967"/>
              <a:gd name="connsiteX7" fmla="*/ 110757 w 489183"/>
              <a:gd name="connsiteY7" fmla="*/ 254413 h 795967"/>
              <a:gd name="connsiteX8" fmla="*/ 174311 w 489183"/>
              <a:gd name="connsiteY8" fmla="*/ 327332 h 795967"/>
              <a:gd name="connsiteX9" fmla="*/ 187687 w 489183"/>
              <a:gd name="connsiteY9" fmla="*/ 331205 h 795967"/>
              <a:gd name="connsiteX10" fmla="*/ 187687 w 489183"/>
              <a:gd name="connsiteY10" fmla="*/ 0 h 795967"/>
              <a:gd name="connsiteX11" fmla="*/ 210339 w 489183"/>
              <a:gd name="connsiteY11" fmla="*/ 0 h 795967"/>
              <a:gd name="connsiteX12" fmla="*/ 276603 w 489183"/>
              <a:gd name="connsiteY12" fmla="*/ 0 h 795967"/>
              <a:gd name="connsiteX13" fmla="*/ 291289 w 489183"/>
              <a:gd name="connsiteY13" fmla="*/ 0 h 795967"/>
              <a:gd name="connsiteX14" fmla="*/ 291289 w 489183"/>
              <a:gd name="connsiteY14" fmla="*/ 41498 h 795967"/>
              <a:gd name="connsiteX15" fmla="*/ 352273 w 489183"/>
              <a:gd name="connsiteY15" fmla="*/ 56726 h 795967"/>
              <a:gd name="connsiteX16" fmla="*/ 489059 w 489183"/>
              <a:gd name="connsiteY16" fmla="*/ 232433 h 795967"/>
              <a:gd name="connsiteX17" fmla="*/ 379558 w 489183"/>
              <a:gd name="connsiteY17" fmla="*/ 235280 h 795967"/>
              <a:gd name="connsiteX18" fmla="*/ 304026 w 489183"/>
              <a:gd name="connsiteY18" fmla="*/ 138254 h 795967"/>
              <a:gd name="connsiteX19" fmla="*/ 291289 w 489183"/>
              <a:gd name="connsiteY19" fmla="*/ 134545 h 795967"/>
              <a:gd name="connsiteX20" fmla="*/ 291289 w 489183"/>
              <a:gd name="connsiteY20" fmla="*/ 355191 h 795967"/>
              <a:gd name="connsiteX21" fmla="*/ 339464 w 489183"/>
              <a:gd name="connsiteY21" fmla="*/ 367789 h 795967"/>
              <a:gd name="connsiteX22" fmla="*/ 486785 w 489183"/>
              <a:gd name="connsiteY22" fmla="*/ 528885 h 795967"/>
              <a:gd name="connsiteX23" fmla="*/ 388141 w 489183"/>
              <a:gd name="connsiteY23" fmla="*/ 721350 h 795967"/>
              <a:gd name="connsiteX24" fmla="*/ 291289 w 489183"/>
              <a:gd name="connsiteY24" fmla="*/ 753276 h 795967"/>
              <a:gd name="connsiteX25" fmla="*/ 291289 w 489183"/>
              <a:gd name="connsiteY25" fmla="*/ 795967 h 795967"/>
              <a:gd name="connsiteX26" fmla="*/ 276603 w 489183"/>
              <a:gd name="connsiteY26" fmla="*/ 795967 h 795967"/>
              <a:gd name="connsiteX27" fmla="*/ 210339 w 489183"/>
              <a:gd name="connsiteY27" fmla="*/ 795967 h 795967"/>
              <a:gd name="connsiteX28" fmla="*/ 187687 w 489183"/>
              <a:gd name="connsiteY28" fmla="*/ 795967 h 795967"/>
              <a:gd name="connsiteX29" fmla="*/ 187687 w 489183"/>
              <a:gd name="connsiteY29" fmla="*/ 752135 h 795967"/>
              <a:gd name="connsiteX30" fmla="*/ 136786 w 489183"/>
              <a:gd name="connsiteY30" fmla="*/ 739241 h 795967"/>
              <a:gd name="connsiteX31" fmla="*/ 0 w 489183"/>
              <a:gd name="connsiteY31" fmla="*/ 563534 h 795967"/>
              <a:gd name="connsiteX32" fmla="*/ 109501 w 489183"/>
              <a:gd name="connsiteY32" fmla="*/ 560687 h 795967"/>
              <a:gd name="connsiteX33" fmla="*/ 185033 w 489183"/>
              <a:gd name="connsiteY33" fmla="*/ 657713 h 795967"/>
              <a:gd name="connsiteX34" fmla="*/ 187687 w 489183"/>
              <a:gd name="connsiteY34" fmla="*/ 658503 h 795967"/>
              <a:gd name="connsiteX35" fmla="*/ 187687 w 489183"/>
              <a:gd name="connsiteY35" fmla="*/ 422939 h 795967"/>
              <a:gd name="connsiteX36" fmla="*/ 145408 w 489183"/>
              <a:gd name="connsiteY36" fmla="*/ 411544 h 795967"/>
              <a:gd name="connsiteX37" fmla="*/ 2267 w 489183"/>
              <a:gd name="connsiteY37" fmla="*/ 265623 h 795967"/>
              <a:gd name="connsiteX38" fmla="*/ 100918 w 489183"/>
              <a:gd name="connsiteY38" fmla="*/ 74617 h 795967"/>
              <a:gd name="connsiteX39" fmla="*/ 187687 w 489183"/>
              <a:gd name="connsiteY39" fmla="*/ 45628 h 7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183" h="795967">
                <a:moveTo>
                  <a:pt x="291289" y="454310"/>
                </a:moveTo>
                <a:lnTo>
                  <a:pt x="291289" y="660228"/>
                </a:lnTo>
                <a:lnTo>
                  <a:pt x="323831" y="647833"/>
                </a:lnTo>
                <a:cubicBezTo>
                  <a:pt x="364323" y="623496"/>
                  <a:pt x="385280" y="582607"/>
                  <a:pt x="378302" y="541554"/>
                </a:cubicBezTo>
                <a:cubicBezTo>
                  <a:pt x="371589" y="514172"/>
                  <a:pt x="358381" y="494418"/>
                  <a:pt x="340744" y="479544"/>
                </a:cubicBezTo>
                <a:close/>
                <a:moveTo>
                  <a:pt x="187687" y="139435"/>
                </a:moveTo>
                <a:lnTo>
                  <a:pt x="165228" y="148134"/>
                </a:lnTo>
                <a:cubicBezTo>
                  <a:pt x="124736" y="172471"/>
                  <a:pt x="103779" y="213360"/>
                  <a:pt x="110757" y="254413"/>
                </a:cubicBezTo>
                <a:cubicBezTo>
                  <a:pt x="117086" y="294589"/>
                  <a:pt x="141063" y="314796"/>
                  <a:pt x="174311" y="327332"/>
                </a:cubicBezTo>
                <a:lnTo>
                  <a:pt x="187687" y="331205"/>
                </a:lnTo>
                <a:close/>
                <a:moveTo>
                  <a:pt x="187687" y="0"/>
                </a:moveTo>
                <a:lnTo>
                  <a:pt x="210339" y="0"/>
                </a:lnTo>
                <a:lnTo>
                  <a:pt x="276603" y="0"/>
                </a:lnTo>
                <a:lnTo>
                  <a:pt x="291289" y="0"/>
                </a:lnTo>
                <a:lnTo>
                  <a:pt x="291289" y="41498"/>
                </a:lnTo>
                <a:lnTo>
                  <a:pt x="352273" y="56726"/>
                </a:lnTo>
                <a:cubicBezTo>
                  <a:pt x="433593" y="89791"/>
                  <a:pt x="486220" y="157392"/>
                  <a:pt x="489059" y="232433"/>
                </a:cubicBezTo>
                <a:lnTo>
                  <a:pt x="379558" y="235280"/>
                </a:lnTo>
                <a:cubicBezTo>
                  <a:pt x="377990" y="193842"/>
                  <a:pt x="348930" y="156512"/>
                  <a:pt x="304026" y="138254"/>
                </a:cubicBezTo>
                <a:lnTo>
                  <a:pt x="291289" y="134545"/>
                </a:lnTo>
                <a:lnTo>
                  <a:pt x="291289" y="355191"/>
                </a:lnTo>
                <a:lnTo>
                  <a:pt x="339464" y="367789"/>
                </a:lnTo>
                <a:cubicBezTo>
                  <a:pt x="401760" y="389312"/>
                  <a:pt x="459486" y="430319"/>
                  <a:pt x="486785" y="528885"/>
                </a:cubicBezTo>
                <a:cubicBezTo>
                  <a:pt x="499422" y="603230"/>
                  <a:pt x="461471" y="677278"/>
                  <a:pt x="388141" y="721350"/>
                </a:cubicBezTo>
                <a:lnTo>
                  <a:pt x="291289" y="753276"/>
                </a:lnTo>
                <a:lnTo>
                  <a:pt x="291289" y="795967"/>
                </a:lnTo>
                <a:lnTo>
                  <a:pt x="276603" y="795967"/>
                </a:lnTo>
                <a:lnTo>
                  <a:pt x="210339" y="795967"/>
                </a:lnTo>
                <a:lnTo>
                  <a:pt x="187687" y="795967"/>
                </a:lnTo>
                <a:lnTo>
                  <a:pt x="187687" y="752135"/>
                </a:lnTo>
                <a:lnTo>
                  <a:pt x="136786" y="739241"/>
                </a:lnTo>
                <a:cubicBezTo>
                  <a:pt x="55466" y="706176"/>
                  <a:pt x="2839" y="638575"/>
                  <a:pt x="0" y="563534"/>
                </a:cubicBezTo>
                <a:lnTo>
                  <a:pt x="109501" y="560687"/>
                </a:lnTo>
                <a:cubicBezTo>
                  <a:pt x="111068" y="602125"/>
                  <a:pt x="140129" y="639455"/>
                  <a:pt x="185033" y="657713"/>
                </a:cubicBezTo>
                <a:lnTo>
                  <a:pt x="187687" y="658503"/>
                </a:lnTo>
                <a:lnTo>
                  <a:pt x="187687" y="422939"/>
                </a:lnTo>
                <a:lnTo>
                  <a:pt x="145408" y="411544"/>
                </a:lnTo>
                <a:cubicBezTo>
                  <a:pt x="81534" y="390597"/>
                  <a:pt x="24080" y="354967"/>
                  <a:pt x="2267" y="265623"/>
                </a:cubicBezTo>
                <a:cubicBezTo>
                  <a:pt x="-9875" y="191787"/>
                  <a:pt x="28059" y="118406"/>
                  <a:pt x="100918" y="74617"/>
                </a:cubicBezTo>
                <a:lnTo>
                  <a:pt x="187687" y="45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xmlns="" id="{3532616C-940E-4620-A245-D9B4A134A4CA}"/>
              </a:ext>
            </a:extLst>
          </p:cNvPr>
          <p:cNvSpPr>
            <a:spLocks noChangeAspect="1"/>
          </p:cNvSpPr>
          <p:nvPr/>
        </p:nvSpPr>
        <p:spPr>
          <a:xfrm rot="16200000">
            <a:off x="4604303" y="3290309"/>
            <a:ext cx="3830526" cy="1404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xmlns="" id="{B61409D7-0418-4699-B2D7-59824E1EC559}"/>
              </a:ext>
            </a:extLst>
          </p:cNvPr>
          <p:cNvSpPr>
            <a:spLocks noChangeAspect="1"/>
          </p:cNvSpPr>
          <p:nvPr/>
        </p:nvSpPr>
        <p:spPr>
          <a:xfrm rot="16200000">
            <a:off x="3548519" y="3491636"/>
            <a:ext cx="3535869" cy="1296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xmlns="" id="{F9409958-8339-457B-A730-48B60701FDE6}"/>
              </a:ext>
            </a:extLst>
          </p:cNvPr>
          <p:cNvSpPr>
            <a:spLocks noChangeAspect="1"/>
          </p:cNvSpPr>
          <p:nvPr/>
        </p:nvSpPr>
        <p:spPr>
          <a:xfrm rot="16200000">
            <a:off x="2600736" y="3692965"/>
            <a:ext cx="3241212" cy="1188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Isosceles Triangle 23">
            <a:extLst>
              <a:ext uri="{FF2B5EF4-FFF2-40B4-BE49-F238E27FC236}">
                <a16:creationId xmlns:a16="http://schemas.microsoft.com/office/drawing/2014/main" xmlns="" id="{9312AE2D-8DC4-4508-B604-EC40B42B4A2E}"/>
              </a:ext>
            </a:extLst>
          </p:cNvPr>
          <p:cNvSpPr>
            <a:spLocks noChangeAspect="1"/>
          </p:cNvSpPr>
          <p:nvPr/>
        </p:nvSpPr>
        <p:spPr>
          <a:xfrm rot="10800000">
            <a:off x="3999603" y="5069805"/>
            <a:ext cx="459835" cy="512125"/>
          </a:xfrm>
          <a:custGeom>
            <a:avLst/>
            <a:gdLst/>
            <a:ahLst/>
            <a:cxnLst/>
            <a:rect l="l" t="t" r="r" b="b"/>
            <a:pathLst>
              <a:path w="3369757" h="3752953">
                <a:moveTo>
                  <a:pt x="3369757" y="3752953"/>
                </a:moveTo>
                <a:lnTo>
                  <a:pt x="2458436" y="3752953"/>
                </a:lnTo>
                <a:lnTo>
                  <a:pt x="1684879" y="2471479"/>
                </a:lnTo>
                <a:lnTo>
                  <a:pt x="911321" y="3752953"/>
                </a:lnTo>
                <a:lnTo>
                  <a:pt x="0" y="3752953"/>
                </a:lnTo>
                <a:lnTo>
                  <a:pt x="962779" y="2158018"/>
                </a:lnTo>
                <a:lnTo>
                  <a:pt x="164866" y="2158018"/>
                </a:lnTo>
                <a:lnTo>
                  <a:pt x="164866" y="1449998"/>
                </a:lnTo>
                <a:lnTo>
                  <a:pt x="1199503" y="1449998"/>
                </a:lnTo>
                <a:lnTo>
                  <a:pt x="1199503" y="1349401"/>
                </a:lnTo>
                <a:lnTo>
                  <a:pt x="164862" y="1349401"/>
                </a:lnTo>
                <a:lnTo>
                  <a:pt x="164862" y="641379"/>
                </a:lnTo>
                <a:lnTo>
                  <a:pt x="1199503" y="641379"/>
                </a:lnTo>
                <a:lnTo>
                  <a:pt x="1199503" y="0"/>
                </a:lnTo>
                <a:lnTo>
                  <a:pt x="2170259" y="0"/>
                </a:lnTo>
                <a:lnTo>
                  <a:pt x="2170259" y="641379"/>
                </a:lnTo>
                <a:lnTo>
                  <a:pt x="3204902" y="641379"/>
                </a:lnTo>
                <a:lnTo>
                  <a:pt x="3204902" y="1349401"/>
                </a:lnTo>
                <a:lnTo>
                  <a:pt x="2170259" y="1349401"/>
                </a:lnTo>
                <a:lnTo>
                  <a:pt x="2170259" y="1449998"/>
                </a:lnTo>
                <a:lnTo>
                  <a:pt x="3204906" y="1449998"/>
                </a:lnTo>
                <a:lnTo>
                  <a:pt x="3204906" y="2158018"/>
                </a:lnTo>
                <a:lnTo>
                  <a:pt x="2406979" y="21580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Block Arc 19">
            <a:extLst>
              <a:ext uri="{FF2B5EF4-FFF2-40B4-BE49-F238E27FC236}">
                <a16:creationId xmlns:a16="http://schemas.microsoft.com/office/drawing/2014/main" xmlns="" id="{DA2B2C1D-3D0D-4669-85D6-F34AC25B722B}"/>
              </a:ext>
            </a:extLst>
          </p:cNvPr>
          <p:cNvSpPr>
            <a:spLocks noChangeAspect="1"/>
          </p:cNvSpPr>
          <p:nvPr/>
        </p:nvSpPr>
        <p:spPr>
          <a:xfrm rot="16200000">
            <a:off x="6177706" y="4916027"/>
            <a:ext cx="634182" cy="642656"/>
          </a:xfrm>
          <a:custGeom>
            <a:avLst/>
            <a:gdLst/>
            <a:ahLst/>
            <a:cxnLst/>
            <a:rect l="l" t="t" r="r" b="b"/>
            <a:pathLst>
              <a:path w="3888432" h="3940389">
                <a:moveTo>
                  <a:pt x="3886477" y="2596624"/>
                </a:moveTo>
                <a:cubicBezTo>
                  <a:pt x="3863903" y="3099396"/>
                  <a:pt x="3646450" y="3585439"/>
                  <a:pt x="3260784" y="3940389"/>
                </a:cubicBezTo>
                <a:lnTo>
                  <a:pt x="2740134" y="3374682"/>
                </a:lnTo>
                <a:cubicBezTo>
                  <a:pt x="3095411" y="3047701"/>
                  <a:pt x="3214561" y="2536699"/>
                  <a:pt x="3040544" y="2086301"/>
                </a:cubicBezTo>
                <a:cubicBezTo>
                  <a:pt x="2946224" y="1842179"/>
                  <a:pt x="2776177" y="1642784"/>
                  <a:pt x="2561820" y="1513267"/>
                </a:cubicBezTo>
                <a:lnTo>
                  <a:pt x="2561820" y="2502838"/>
                </a:lnTo>
                <a:lnTo>
                  <a:pt x="1956545" y="2502838"/>
                </a:lnTo>
                <a:lnTo>
                  <a:pt x="1956545" y="1334980"/>
                </a:lnTo>
                <a:cubicBezTo>
                  <a:pt x="1955005" y="1334620"/>
                  <a:pt x="1953461" y="1334606"/>
                  <a:pt x="1951918" y="1334596"/>
                </a:cubicBezTo>
                <a:cubicBezTo>
                  <a:pt x="1865937" y="1334033"/>
                  <a:pt x="1781451" y="1342845"/>
                  <a:pt x="1700312" y="1363399"/>
                </a:cubicBezTo>
                <a:lnTo>
                  <a:pt x="1700312" y="2502838"/>
                </a:lnTo>
                <a:lnTo>
                  <a:pt x="1095037" y="2502838"/>
                </a:lnTo>
                <a:lnTo>
                  <a:pt x="1095037" y="1701931"/>
                </a:lnTo>
                <a:cubicBezTo>
                  <a:pt x="992004" y="1805496"/>
                  <a:pt x="910118" y="1931035"/>
                  <a:pt x="853532" y="2071968"/>
                </a:cubicBezTo>
                <a:cubicBezTo>
                  <a:pt x="673626" y="2520045"/>
                  <a:pt x="786067" y="3032565"/>
                  <a:pt x="1137028" y="3364176"/>
                </a:cubicBezTo>
                <a:lnTo>
                  <a:pt x="609006" y="3923009"/>
                </a:lnTo>
                <a:cubicBezTo>
                  <a:pt x="28464" y="3374477"/>
                  <a:pt x="-157531" y="2526691"/>
                  <a:pt x="140060" y="1785506"/>
                </a:cubicBezTo>
                <a:cubicBezTo>
                  <a:pt x="323894" y="1327647"/>
                  <a:pt x="669158" y="968018"/>
                  <a:pt x="1095037" y="762253"/>
                </a:cubicBezTo>
                <a:lnTo>
                  <a:pt x="1095037" y="0"/>
                </a:lnTo>
                <a:lnTo>
                  <a:pt x="1700312" y="0"/>
                </a:lnTo>
                <a:lnTo>
                  <a:pt x="1700312" y="583614"/>
                </a:lnTo>
                <a:lnTo>
                  <a:pt x="1956545" y="565812"/>
                </a:lnTo>
                <a:lnTo>
                  <a:pt x="1956545" y="0"/>
                </a:lnTo>
                <a:lnTo>
                  <a:pt x="2561820" y="0"/>
                </a:lnTo>
                <a:lnTo>
                  <a:pt x="2561820" y="668400"/>
                </a:lnTo>
                <a:cubicBezTo>
                  <a:pt x="3101312" y="847375"/>
                  <a:pt x="3545438" y="1259818"/>
                  <a:pt x="3757706" y="1809216"/>
                </a:cubicBezTo>
                <a:cubicBezTo>
                  <a:pt x="3829668" y="1995473"/>
                  <a:pt x="3871323" y="2187994"/>
                  <a:pt x="3884141" y="2380458"/>
                </a:cubicBezTo>
                <a:cubicBezTo>
                  <a:pt x="3888948" y="2452632"/>
                  <a:pt x="3889701" y="2524800"/>
                  <a:pt x="3886477" y="2596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ectangle 44">
            <a:extLst>
              <a:ext uri="{FF2B5EF4-FFF2-40B4-BE49-F238E27FC236}">
                <a16:creationId xmlns:a16="http://schemas.microsoft.com/office/drawing/2014/main" xmlns="" id="{64597E71-66D7-4D2F-BB9F-5E4723641117}"/>
              </a:ext>
            </a:extLst>
          </p:cNvPr>
          <p:cNvSpPr>
            <a:spLocks noChangeAspect="1"/>
          </p:cNvSpPr>
          <p:nvPr/>
        </p:nvSpPr>
        <p:spPr>
          <a:xfrm>
            <a:off x="5112675" y="5017135"/>
            <a:ext cx="450067" cy="537311"/>
          </a:xfrm>
          <a:custGeom>
            <a:avLst/>
            <a:gdLst/>
            <a:ahLst/>
            <a:cxnLst/>
            <a:rect l="l" t="t" r="r" b="b"/>
            <a:pathLst>
              <a:path w="1930109" h="2304256">
                <a:moveTo>
                  <a:pt x="499032" y="360040"/>
                </a:moveTo>
                <a:lnTo>
                  <a:pt x="499032" y="1016070"/>
                </a:lnTo>
                <a:lnTo>
                  <a:pt x="1258521" y="1016070"/>
                </a:lnTo>
                <a:cubicBezTo>
                  <a:pt x="1368910" y="1012801"/>
                  <a:pt x="1469808" y="952440"/>
                  <a:pt x="1526552" y="856603"/>
                </a:cubicBezTo>
                <a:cubicBezTo>
                  <a:pt x="1587011" y="754492"/>
                  <a:pt x="1588055" y="627797"/>
                  <a:pt x="1529286" y="524704"/>
                </a:cubicBezTo>
                <a:cubicBezTo>
                  <a:pt x="1473114" y="426166"/>
                  <a:pt x="1370550" y="363662"/>
                  <a:pt x="1257894" y="360040"/>
                </a:cubicBezTo>
                <a:close/>
                <a:moveTo>
                  <a:pt x="138992" y="0"/>
                </a:moveTo>
                <a:lnTo>
                  <a:pt x="180856" y="0"/>
                </a:lnTo>
                <a:lnTo>
                  <a:pt x="499032" y="0"/>
                </a:lnTo>
                <a:lnTo>
                  <a:pt x="1260856" y="0"/>
                </a:lnTo>
                <a:lnTo>
                  <a:pt x="1260856" y="1730"/>
                </a:lnTo>
                <a:cubicBezTo>
                  <a:pt x="1500773" y="7202"/>
                  <a:pt x="1720550" y="138412"/>
                  <a:pt x="1839840" y="347673"/>
                </a:cubicBezTo>
                <a:cubicBezTo>
                  <a:pt x="1962203" y="562326"/>
                  <a:pt x="1960030" y="826119"/>
                  <a:pt x="1834148" y="1038727"/>
                </a:cubicBezTo>
                <a:cubicBezTo>
                  <a:pt x="1717086" y="1236437"/>
                  <a:pt x="1509773" y="1361631"/>
                  <a:pt x="1282539" y="1373428"/>
                </a:cubicBezTo>
                <a:lnTo>
                  <a:pt x="1282539" y="1376110"/>
                </a:lnTo>
                <a:lnTo>
                  <a:pt x="499032" y="1376110"/>
                </a:lnTo>
                <a:lnTo>
                  <a:pt x="499032" y="1533934"/>
                </a:lnTo>
                <a:lnTo>
                  <a:pt x="1296144" y="1533934"/>
                </a:lnTo>
                <a:lnTo>
                  <a:pt x="1296144" y="1821966"/>
                </a:lnTo>
                <a:lnTo>
                  <a:pt x="499032" y="1821966"/>
                </a:lnTo>
                <a:lnTo>
                  <a:pt x="499032" y="2304256"/>
                </a:lnTo>
                <a:lnTo>
                  <a:pt x="138992" y="2304256"/>
                </a:lnTo>
                <a:lnTo>
                  <a:pt x="138992" y="1821966"/>
                </a:lnTo>
                <a:lnTo>
                  <a:pt x="0" y="1821966"/>
                </a:lnTo>
                <a:lnTo>
                  <a:pt x="0" y="1533934"/>
                </a:lnTo>
                <a:lnTo>
                  <a:pt x="138992" y="1533934"/>
                </a:lnTo>
                <a:lnTo>
                  <a:pt x="138992" y="1376110"/>
                </a:lnTo>
                <a:lnTo>
                  <a:pt x="0" y="1376110"/>
                </a:lnTo>
                <a:lnTo>
                  <a:pt x="0" y="1016070"/>
                </a:lnTo>
                <a:lnTo>
                  <a:pt x="138992" y="10160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74">
            <a:extLst>
              <a:ext uri="{FF2B5EF4-FFF2-40B4-BE49-F238E27FC236}">
                <a16:creationId xmlns:a16="http://schemas.microsoft.com/office/drawing/2014/main" xmlns="" id="{76A4FBDA-EBFB-4F30-81A6-102F95AE7DDA}"/>
              </a:ext>
            </a:extLst>
          </p:cNvPr>
          <p:cNvGrpSpPr/>
          <p:nvPr/>
        </p:nvGrpSpPr>
        <p:grpSpPr>
          <a:xfrm>
            <a:off x="8658182" y="3399606"/>
            <a:ext cx="3096000" cy="1053360"/>
            <a:chOff x="910640" y="2975795"/>
            <a:chExt cx="1527408" cy="2634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DC45417-E957-40DA-B551-DDF2697FCAFF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066AE67-5C19-4F69-8C03-D0CF3C0F087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7">
            <a:extLst>
              <a:ext uri="{FF2B5EF4-FFF2-40B4-BE49-F238E27FC236}">
                <a16:creationId xmlns:a16="http://schemas.microsoft.com/office/drawing/2014/main" xmlns="" id="{B6615C2B-1ED5-4677-A443-6C424CA674FF}"/>
              </a:ext>
            </a:extLst>
          </p:cNvPr>
          <p:cNvGrpSpPr/>
          <p:nvPr/>
        </p:nvGrpSpPr>
        <p:grpSpPr>
          <a:xfrm>
            <a:off x="8658182" y="5054341"/>
            <a:ext cx="3096000" cy="1068749"/>
            <a:chOff x="910640" y="2937304"/>
            <a:chExt cx="1527408" cy="26731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E8E3E2C-3836-4BC1-B07A-DEF9F7EF135F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4C4892F-133D-4C00-9F3E-AB042C83933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3">
            <a:extLst>
              <a:ext uri="{FF2B5EF4-FFF2-40B4-BE49-F238E27FC236}">
                <a16:creationId xmlns:a16="http://schemas.microsoft.com/office/drawing/2014/main" xmlns="" id="{C54B14E8-09B6-4042-86E8-B902746A8BED}"/>
              </a:ext>
            </a:extLst>
          </p:cNvPr>
          <p:cNvGrpSpPr/>
          <p:nvPr/>
        </p:nvGrpSpPr>
        <p:grpSpPr>
          <a:xfrm>
            <a:off x="441493" y="3407301"/>
            <a:ext cx="3096000" cy="1053360"/>
            <a:chOff x="910640" y="2975795"/>
            <a:chExt cx="1527408" cy="26346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79279C5-C44B-48BD-8E8D-EE8C9A54E93B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74D7F7-527D-4D04-A4AD-6BD19E12C91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86">
            <a:extLst>
              <a:ext uri="{FF2B5EF4-FFF2-40B4-BE49-F238E27FC236}">
                <a16:creationId xmlns:a16="http://schemas.microsoft.com/office/drawing/2014/main" xmlns="" id="{C243A927-A5C1-4F63-AD2C-D35EFD1FCF82}"/>
              </a:ext>
            </a:extLst>
          </p:cNvPr>
          <p:cNvGrpSpPr/>
          <p:nvPr/>
        </p:nvGrpSpPr>
        <p:grpSpPr>
          <a:xfrm>
            <a:off x="441493" y="5069730"/>
            <a:ext cx="3096000" cy="1053360"/>
            <a:chOff x="910640" y="2975795"/>
            <a:chExt cx="1527408" cy="263462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3549E80-313F-4919-9427-BE03709E5AE1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4C6685D-8A8C-4BA6-A761-7759BECD726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5A64748-00BC-46E5-8C9A-0F0777B307FA}"/>
              </a:ext>
            </a:extLst>
          </p:cNvPr>
          <p:cNvSpPr txBox="1"/>
          <p:nvPr/>
        </p:nvSpPr>
        <p:spPr>
          <a:xfrm>
            <a:off x="519835" y="2265854"/>
            <a:ext cx="34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E78D8FE-A7FF-489F-9D83-64C6F977E89A}"/>
              </a:ext>
            </a:extLst>
          </p:cNvPr>
          <p:cNvSpPr txBox="1"/>
          <p:nvPr/>
        </p:nvSpPr>
        <p:spPr>
          <a:xfrm>
            <a:off x="519835" y="1480493"/>
            <a:ext cx="347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8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r="18909"/>
          <a:stretch>
            <a:fillRect/>
          </a:stretch>
        </p:blipFill>
        <p:spPr/>
      </p:pic>
      <p:grpSp>
        <p:nvGrpSpPr>
          <p:cNvPr id="14" name="Group 33">
            <a:extLst>
              <a:ext uri="{FF2B5EF4-FFF2-40B4-BE49-F238E27FC236}">
                <a16:creationId xmlns="" xmlns:a16="http://schemas.microsoft.com/office/drawing/2014/main" id="{321B0014-D691-47FD-8F14-F7B5C8014C0D}"/>
              </a:ext>
            </a:extLst>
          </p:cNvPr>
          <p:cNvGrpSpPr/>
          <p:nvPr/>
        </p:nvGrpSpPr>
        <p:grpSpPr>
          <a:xfrm>
            <a:off x="826006" y="1392693"/>
            <a:ext cx="6614112" cy="1172148"/>
            <a:chOff x="6210998" y="1433695"/>
            <a:chExt cx="2931973" cy="1172148"/>
          </a:xfrm>
        </p:grpSpPr>
        <p:sp>
          <p:nvSpPr>
            <p:cNvPr id="15" name="TextBox 34">
              <a:extLst>
                <a:ext uri="{FF2B5EF4-FFF2-40B4-BE49-F238E27FC236}">
                  <a16:creationId xmlns="" xmlns:a16="http://schemas.microsoft.com/office/drawing/2014/main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5">
              <a:extLst>
                <a:ext uri="{FF2B5EF4-FFF2-40B4-BE49-F238E27FC236}">
                  <a16:creationId xmlns="" xmlns:a16="http://schemas.microsoft.com/office/drawing/2014/main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=""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1530544" y="3230570"/>
            <a:ext cx="6614112" cy="1172148"/>
            <a:chOff x="6210998" y="1433695"/>
            <a:chExt cx="2931973" cy="1172148"/>
          </a:xfrm>
        </p:grpSpPr>
        <p:sp>
          <p:nvSpPr>
            <p:cNvPr id="18" name="TextBox 37">
              <a:extLst>
                <a:ext uri="{FF2B5EF4-FFF2-40B4-BE49-F238E27FC236}">
                  <a16:creationId xmlns=""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38">
              <a:extLst>
                <a:ext uri="{FF2B5EF4-FFF2-40B4-BE49-F238E27FC236}">
                  <a16:creationId xmlns=""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9">
            <a:extLst>
              <a:ext uri="{FF2B5EF4-FFF2-40B4-BE49-F238E27FC236}">
                <a16:creationId xmlns=""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930938" y="4920810"/>
            <a:ext cx="6614112" cy="1451973"/>
            <a:chOff x="6210998" y="1959094"/>
            <a:chExt cx="2931973" cy="1451973"/>
          </a:xfrm>
        </p:grpSpPr>
        <p:sp>
          <p:nvSpPr>
            <p:cNvPr id="21" name="TextBox 40">
              <a:extLst>
                <a:ext uri="{FF2B5EF4-FFF2-40B4-BE49-F238E27FC236}">
                  <a16:creationId xmlns=""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41">
              <a:extLst>
                <a:ext uri="{FF2B5EF4-FFF2-40B4-BE49-F238E27FC236}">
                  <a16:creationId xmlns=""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826006" y="224338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4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2AA931D3-1B7D-41FE-AA3C-55326ABA2055}"/>
              </a:ext>
            </a:extLst>
          </p:cNvPr>
          <p:cNvGrpSpPr/>
          <p:nvPr/>
        </p:nvGrpSpPr>
        <p:grpSpPr>
          <a:xfrm>
            <a:off x="936764" y="4121805"/>
            <a:ext cx="1980000" cy="1730403"/>
            <a:chOff x="1049980" y="4001229"/>
            <a:chExt cx="1980000" cy="173040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565EBB3-1BF3-4BA8-9FE6-90A33ED320F9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5009F75-0B96-4C78-A508-9605F13DA1EA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C2B5D9E-7DC6-4E25-A3C1-6431E2589080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86A4F06-8551-41CD-AD13-07CCA416C7B7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$12,000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xmlns="" id="{721DCDD9-D268-4D93-9C1A-419E858867DC}"/>
              </a:ext>
            </a:extLst>
          </p:cNvPr>
          <p:cNvGrpSpPr/>
          <p:nvPr/>
        </p:nvGrpSpPr>
        <p:grpSpPr>
          <a:xfrm>
            <a:off x="3719811" y="4121805"/>
            <a:ext cx="1980000" cy="1730403"/>
            <a:chOff x="1049980" y="4001229"/>
            <a:chExt cx="1980000" cy="173040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2551039-3599-4326-9922-53D44041A816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29FB84E-8CDF-4386-9332-3793B15FB7C1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EE45EC5-48BE-4D89-BD6E-A2978F6C2A08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7154405-4A0F-458D-84C1-BCB4CDF00DFD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2"/>
                  </a:solidFill>
                </a:rPr>
                <a:t>$12,000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xmlns="" id="{81F3E41A-79D0-454E-A09C-EE5483255495}"/>
              </a:ext>
            </a:extLst>
          </p:cNvPr>
          <p:cNvGrpSpPr/>
          <p:nvPr/>
        </p:nvGrpSpPr>
        <p:grpSpPr>
          <a:xfrm>
            <a:off x="6502858" y="4121805"/>
            <a:ext cx="1980000" cy="1730403"/>
            <a:chOff x="1049980" y="4001229"/>
            <a:chExt cx="1980000" cy="173040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D512AE6-E72E-4B00-B46F-5A71872EB2E8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B7C5CC0-9AC2-4A9E-88FA-07796BF87114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96BF895A-B83B-4411-9609-BDB0008746D8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95912B1E-5757-4D5E-89DC-23ED95E865EC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3"/>
                  </a:solidFill>
                </a:rPr>
                <a:t>$12,000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xmlns="" id="{5895709D-7E44-4DE5-BB90-E98941D2D498}"/>
              </a:ext>
            </a:extLst>
          </p:cNvPr>
          <p:cNvGrpSpPr/>
          <p:nvPr/>
        </p:nvGrpSpPr>
        <p:grpSpPr>
          <a:xfrm>
            <a:off x="9285905" y="4121805"/>
            <a:ext cx="1980000" cy="1730403"/>
            <a:chOff x="1049980" y="4001229"/>
            <a:chExt cx="1980000" cy="173040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E6D6537-FBEA-422C-BEB5-A24A9BEF154B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F07C29B6-3EFB-44B6-86A1-3581581BE28F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0E95DC3-403F-4417-9649-61BC70AD201A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DF16495-6852-4622-BF48-22646F8A4841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4"/>
                  </a:solidFill>
                </a:rPr>
                <a:t>$12,000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xmlns="" id="{91F0AF94-F694-4B4C-8EB1-A44CFFCD2F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14783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17">
            <a:extLst>
              <a:ext uri="{FF2B5EF4-FFF2-40B4-BE49-F238E27FC236}">
                <a16:creationId xmlns:a16="http://schemas.microsoft.com/office/drawing/2014/main" xmlns="" id="{7AF13AB3-6ACE-4A5C-85CB-8105B25AB9C5}"/>
              </a:ext>
            </a:extLst>
          </p:cNvPr>
          <p:cNvGrpSpPr/>
          <p:nvPr/>
        </p:nvGrpSpPr>
        <p:grpSpPr>
          <a:xfrm>
            <a:off x="3093467" y="4056999"/>
            <a:ext cx="1818873" cy="1661994"/>
            <a:chOff x="2551705" y="4283314"/>
            <a:chExt cx="1086929" cy="16619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9D933E4-4545-493F-8B26-C4F378841534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E1B04D8-A28B-4047-8AEC-A32AC8C06A4D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직사각형 113">
            <a:extLst>
              <a:ext uri="{FF2B5EF4-FFF2-40B4-BE49-F238E27FC236}">
                <a16:creationId xmlns:a16="http://schemas.microsoft.com/office/drawing/2014/main" xmlns="" id="{074C9605-2427-45E8-8388-C39129CBA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921" y="2620941"/>
            <a:ext cx="2074188" cy="30777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xmlns="" id="{51A09066-1D92-4EA0-BE49-A53D5BBF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03" y="3984681"/>
            <a:ext cx="2074188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xmlns="" id="{25BF2F97-5318-4A52-B604-A73B0E0D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809" y="3637707"/>
            <a:ext cx="2074188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xmlns="" id="{14C88BB9-3E91-4F98-AAC3-0F2808E98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814" y="3290733"/>
            <a:ext cx="2074188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xmlns="" id="{6A63895A-3818-4EF8-AA78-F8310FE8B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820" y="2943759"/>
            <a:ext cx="2074188" cy="30777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50" name="Group 25">
            <a:extLst>
              <a:ext uri="{FF2B5EF4-FFF2-40B4-BE49-F238E27FC236}">
                <a16:creationId xmlns:a16="http://schemas.microsoft.com/office/drawing/2014/main" xmlns="" id="{F316F4D0-3E00-43A0-BECB-8B829678004F}"/>
              </a:ext>
            </a:extLst>
          </p:cNvPr>
          <p:cNvGrpSpPr/>
          <p:nvPr/>
        </p:nvGrpSpPr>
        <p:grpSpPr>
          <a:xfrm>
            <a:off x="1032461" y="4402307"/>
            <a:ext cx="1818873" cy="1661994"/>
            <a:chOff x="2551705" y="4283314"/>
            <a:chExt cx="1086929" cy="166199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550F2F8-A0A1-4EA3-B2D4-563E822738B2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E22A6B6-9066-41D2-9E2F-A20427C555C4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28">
            <a:extLst>
              <a:ext uri="{FF2B5EF4-FFF2-40B4-BE49-F238E27FC236}">
                <a16:creationId xmlns:a16="http://schemas.microsoft.com/office/drawing/2014/main" xmlns="" id="{7E6E0069-3C28-4AA4-8380-B6CDE981F718}"/>
              </a:ext>
            </a:extLst>
          </p:cNvPr>
          <p:cNvGrpSpPr/>
          <p:nvPr/>
        </p:nvGrpSpPr>
        <p:grpSpPr>
          <a:xfrm>
            <a:off x="9296579" y="3036899"/>
            <a:ext cx="1818873" cy="1661994"/>
            <a:chOff x="2551705" y="4283314"/>
            <a:chExt cx="1086929" cy="16619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4F391A5-F86B-4CA6-86CB-0390ABC8EA79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BBB972D-D05D-4576-8875-2E59D2B76BA8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31">
            <a:extLst>
              <a:ext uri="{FF2B5EF4-FFF2-40B4-BE49-F238E27FC236}">
                <a16:creationId xmlns:a16="http://schemas.microsoft.com/office/drawing/2014/main" xmlns="" id="{13F7074E-9AE1-4CFC-BD54-234943097C5D}"/>
              </a:ext>
            </a:extLst>
          </p:cNvPr>
          <p:cNvGrpSpPr/>
          <p:nvPr/>
        </p:nvGrpSpPr>
        <p:grpSpPr>
          <a:xfrm>
            <a:off x="7173101" y="3265987"/>
            <a:ext cx="1903626" cy="1496152"/>
            <a:chOff x="2551706" y="4283314"/>
            <a:chExt cx="1086928" cy="140094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CEDAA81-1E99-42AC-AA11-D6879108E985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12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2A0B9C8-8D6B-4E34-97F9-7310485993F9}"/>
                </a:ext>
              </a:extLst>
            </p:cNvPr>
            <p:cNvSpPr txBox="1"/>
            <p:nvPr/>
          </p:nvSpPr>
          <p:spPr>
            <a:xfrm>
              <a:off x="2551706" y="4283314"/>
              <a:ext cx="1086928" cy="2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4">
            <a:extLst>
              <a:ext uri="{FF2B5EF4-FFF2-40B4-BE49-F238E27FC236}">
                <a16:creationId xmlns:a16="http://schemas.microsoft.com/office/drawing/2014/main" xmlns="" id="{2DEC86FD-8B2F-46F9-87B7-3614F9748F4A}"/>
              </a:ext>
            </a:extLst>
          </p:cNvPr>
          <p:cNvGrpSpPr/>
          <p:nvPr/>
        </p:nvGrpSpPr>
        <p:grpSpPr>
          <a:xfrm>
            <a:off x="5154472" y="3711691"/>
            <a:ext cx="1818873" cy="1661994"/>
            <a:chOff x="2551705" y="4283314"/>
            <a:chExt cx="1086929" cy="166199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0ED736EE-A199-449D-97C5-0EA4056DEBA9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13A2344C-79BB-4620-8750-2F55357A2BA3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Oval 45">
            <a:extLst>
              <a:ext uri="{FF2B5EF4-FFF2-40B4-BE49-F238E27FC236}">
                <a16:creationId xmlns:a16="http://schemas.microsoft.com/office/drawing/2014/main" xmlns="" id="{C9CC4F05-8AE9-4826-92F6-BCF469B591DE}"/>
              </a:ext>
            </a:extLst>
          </p:cNvPr>
          <p:cNvSpPr/>
          <p:nvPr/>
        </p:nvSpPr>
        <p:spPr>
          <a:xfrm>
            <a:off x="1545897" y="3077255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46">
            <a:extLst>
              <a:ext uri="{FF2B5EF4-FFF2-40B4-BE49-F238E27FC236}">
                <a16:creationId xmlns:a16="http://schemas.microsoft.com/office/drawing/2014/main" xmlns="" id="{A19EC3D1-C4B9-4D6D-9BC4-EC040598BD65}"/>
              </a:ext>
            </a:extLst>
          </p:cNvPr>
          <p:cNvSpPr/>
          <p:nvPr/>
        </p:nvSpPr>
        <p:spPr>
          <a:xfrm>
            <a:off x="5667908" y="2412931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Oval 49">
            <a:extLst>
              <a:ext uri="{FF2B5EF4-FFF2-40B4-BE49-F238E27FC236}">
                <a16:creationId xmlns:a16="http://schemas.microsoft.com/office/drawing/2014/main" xmlns="" id="{3B3A3E5C-AA8B-4650-BD17-200F12DEF05D}"/>
              </a:ext>
            </a:extLst>
          </p:cNvPr>
          <p:cNvSpPr/>
          <p:nvPr/>
        </p:nvSpPr>
        <p:spPr>
          <a:xfrm>
            <a:off x="7728914" y="2049523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51">
            <a:extLst>
              <a:ext uri="{FF2B5EF4-FFF2-40B4-BE49-F238E27FC236}">
                <a16:creationId xmlns:a16="http://schemas.microsoft.com/office/drawing/2014/main" xmlns="" id="{93706E89-4890-43BE-9550-215B395BF640}"/>
              </a:ext>
            </a:extLst>
          </p:cNvPr>
          <p:cNvSpPr/>
          <p:nvPr/>
        </p:nvSpPr>
        <p:spPr>
          <a:xfrm>
            <a:off x="9810015" y="1757149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52">
            <a:extLst>
              <a:ext uri="{FF2B5EF4-FFF2-40B4-BE49-F238E27FC236}">
                <a16:creationId xmlns:a16="http://schemas.microsoft.com/office/drawing/2014/main" xmlns="" id="{FC91F8A4-97D9-4366-881D-87A352031AA1}"/>
              </a:ext>
            </a:extLst>
          </p:cNvPr>
          <p:cNvSpPr/>
          <p:nvPr/>
        </p:nvSpPr>
        <p:spPr>
          <a:xfrm>
            <a:off x="3606903" y="274049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Isosceles Triangle 51">
            <a:extLst>
              <a:ext uri="{FF2B5EF4-FFF2-40B4-BE49-F238E27FC236}">
                <a16:creationId xmlns:a16="http://schemas.microsoft.com/office/drawing/2014/main" xmlns="" id="{29DECC94-E25A-4136-BC12-6C5CA92D9951}"/>
              </a:ext>
            </a:extLst>
          </p:cNvPr>
          <p:cNvSpPr/>
          <p:nvPr/>
        </p:nvSpPr>
        <p:spPr>
          <a:xfrm>
            <a:off x="10041176" y="204367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xmlns="" id="{7201ADB4-7B7E-4D26-BDEA-5FA5A2D56FFA}"/>
              </a:ext>
            </a:extLst>
          </p:cNvPr>
          <p:cNvSpPr/>
          <p:nvPr/>
        </p:nvSpPr>
        <p:spPr>
          <a:xfrm>
            <a:off x="1819050" y="33115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ectangle 130">
            <a:extLst>
              <a:ext uri="{FF2B5EF4-FFF2-40B4-BE49-F238E27FC236}">
                <a16:creationId xmlns:a16="http://schemas.microsoft.com/office/drawing/2014/main" xmlns="" id="{9910C011-103A-45B5-BDD5-ADFE1C66E731}"/>
              </a:ext>
            </a:extLst>
          </p:cNvPr>
          <p:cNvSpPr/>
          <p:nvPr/>
        </p:nvSpPr>
        <p:spPr>
          <a:xfrm>
            <a:off x="7948919" y="229949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Rectangle 36">
            <a:extLst>
              <a:ext uri="{FF2B5EF4-FFF2-40B4-BE49-F238E27FC236}">
                <a16:creationId xmlns:a16="http://schemas.microsoft.com/office/drawing/2014/main" xmlns="" id="{259FBB01-FE61-480E-B754-23C3265BC767}"/>
              </a:ext>
            </a:extLst>
          </p:cNvPr>
          <p:cNvSpPr/>
          <p:nvPr/>
        </p:nvSpPr>
        <p:spPr>
          <a:xfrm>
            <a:off x="3811258" y="298896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xmlns="" id="{0BAB8CBD-A8BC-4FEC-9C08-6E55288CF4C2}"/>
              </a:ext>
            </a:extLst>
          </p:cNvPr>
          <p:cNvSpPr/>
          <p:nvPr/>
        </p:nvSpPr>
        <p:spPr>
          <a:xfrm>
            <a:off x="5872950" y="27120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398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xmlns="" id="{0F7BABB3-F50B-40FD-A039-A0E89A123AD6}"/>
              </a:ext>
            </a:extLst>
          </p:cNvPr>
          <p:cNvSpPr/>
          <p:nvPr/>
        </p:nvSpPr>
        <p:spPr>
          <a:xfrm>
            <a:off x="2728642" y="418243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7E388CC-818E-418D-8F89-21B1F41A4C84}"/>
              </a:ext>
            </a:extLst>
          </p:cNvPr>
          <p:cNvSpPr/>
          <p:nvPr/>
        </p:nvSpPr>
        <p:spPr>
          <a:xfrm>
            <a:off x="6745838" y="2660585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xmlns="" id="{F2874BBF-840F-4D7B-9335-E00876A33D65}"/>
              </a:ext>
            </a:extLst>
          </p:cNvPr>
          <p:cNvSpPr/>
          <p:nvPr/>
        </p:nvSpPr>
        <p:spPr>
          <a:xfrm>
            <a:off x="8754437" y="1899661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xmlns="" id="{4D3D4C64-79A8-460F-A1AC-F9BA99AF883F}"/>
              </a:ext>
            </a:extLst>
          </p:cNvPr>
          <p:cNvSpPr/>
          <p:nvPr/>
        </p:nvSpPr>
        <p:spPr>
          <a:xfrm>
            <a:off x="3769635" y="1868040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xmlns="" id="{727B2554-4CFD-4A83-AB23-4F8D183DE20A}"/>
              </a:ext>
            </a:extLst>
          </p:cNvPr>
          <p:cNvGrpSpPr/>
          <p:nvPr/>
        </p:nvGrpSpPr>
        <p:grpSpPr>
          <a:xfrm>
            <a:off x="747919" y="5135996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B662CED-6A5D-41E9-B641-3901BC031AA6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DCE1C0-13CE-4216-AE7E-16605D87143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19">
            <a:extLst>
              <a:ext uri="{FF2B5EF4-FFF2-40B4-BE49-F238E27FC236}">
                <a16:creationId xmlns:a16="http://schemas.microsoft.com/office/drawing/2014/main" xmlns="" id="{F32B8BFC-B0CD-4613-B1FF-553F4EACA479}"/>
              </a:ext>
            </a:extLst>
          </p:cNvPr>
          <p:cNvSpPr/>
          <p:nvPr/>
        </p:nvSpPr>
        <p:spPr>
          <a:xfrm>
            <a:off x="4737240" y="3421509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xmlns="" id="{03094406-389F-423E-B990-975A5F9679A0}"/>
              </a:ext>
            </a:extLst>
          </p:cNvPr>
          <p:cNvGrpSpPr/>
          <p:nvPr/>
        </p:nvGrpSpPr>
        <p:grpSpPr>
          <a:xfrm>
            <a:off x="870955" y="1811426"/>
            <a:ext cx="2790816" cy="923330"/>
            <a:chOff x="2551705" y="4283314"/>
            <a:chExt cx="147200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1602ADA-6FE6-4E86-AE9C-EA911BC9EE17}"/>
                </a:ext>
              </a:extLst>
            </p:cNvPr>
            <p:cNvSpPr txBox="1"/>
            <p:nvPr/>
          </p:nvSpPr>
          <p:spPr>
            <a:xfrm>
              <a:off x="2551706" y="4560313"/>
              <a:ext cx="147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52FBDDA-4147-4769-A9BB-D0BEB2EC77FA}"/>
                </a:ext>
              </a:extLst>
            </p:cNvPr>
            <p:cNvSpPr txBox="1"/>
            <p:nvPr/>
          </p:nvSpPr>
          <p:spPr>
            <a:xfrm>
              <a:off x="2551705" y="4283314"/>
              <a:ext cx="1472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xmlns="" id="{F6C9E67D-6415-467B-9BFA-CCF74020CFF6}"/>
              </a:ext>
            </a:extLst>
          </p:cNvPr>
          <p:cNvGrpSpPr/>
          <p:nvPr/>
        </p:nvGrpSpPr>
        <p:grpSpPr>
          <a:xfrm>
            <a:off x="8535030" y="2823762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E587DC-4844-453B-8D24-9D6B38DD39C2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E6CE86B-1533-49E7-A824-69BADD376EF4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xmlns="" id="{0D8A1027-FDB5-4753-98BE-D9053808D2D2}"/>
              </a:ext>
            </a:extLst>
          </p:cNvPr>
          <p:cNvGrpSpPr/>
          <p:nvPr/>
        </p:nvGrpSpPr>
        <p:grpSpPr>
          <a:xfrm>
            <a:off x="5974497" y="3594507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7A7DE25-ECBF-4CF1-9D9E-CE2C4CE5B068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D1079CB-B2CF-4866-AAE0-B5BED927040A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xmlns="" id="{3C52D406-D4E4-4F45-9D1F-B0FCCE5B4F00}"/>
              </a:ext>
            </a:extLst>
          </p:cNvPr>
          <p:cNvGrpSpPr/>
          <p:nvPr/>
        </p:nvGrpSpPr>
        <p:grpSpPr>
          <a:xfrm>
            <a:off x="4161308" y="4365252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AA5192A-8DB9-495C-9264-A2C7FA1C519B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44364B0-E43E-468F-986B-BB7564A0836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38">
            <a:extLst>
              <a:ext uri="{FF2B5EF4-FFF2-40B4-BE49-F238E27FC236}">
                <a16:creationId xmlns:a16="http://schemas.microsoft.com/office/drawing/2014/main" xmlns="" id="{48ECC381-3B92-4F0C-AE15-F37F41130FD7}"/>
              </a:ext>
            </a:extLst>
          </p:cNvPr>
          <p:cNvCxnSpPr>
            <a:cxnSpLocks/>
          </p:cNvCxnSpPr>
          <p:nvPr/>
        </p:nvCxnSpPr>
        <p:spPr>
          <a:xfrm flipV="1">
            <a:off x="3538747" y="3953836"/>
            <a:ext cx="1242692" cy="508621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9">
            <a:extLst>
              <a:ext uri="{FF2B5EF4-FFF2-40B4-BE49-F238E27FC236}">
                <a16:creationId xmlns:a16="http://schemas.microsoft.com/office/drawing/2014/main" xmlns="" id="{5F0F2C16-93A4-48BD-A3D7-E374DAD40F69}"/>
              </a:ext>
            </a:extLst>
          </p:cNvPr>
          <p:cNvCxnSpPr>
            <a:cxnSpLocks/>
          </p:cNvCxnSpPr>
          <p:nvPr/>
        </p:nvCxnSpPr>
        <p:spPr>
          <a:xfrm flipV="1">
            <a:off x="5529082" y="3190701"/>
            <a:ext cx="1216754" cy="439278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xmlns="" id="{1B94BE05-1ACD-4C77-ABDA-5A827211D4AB}"/>
              </a:ext>
            </a:extLst>
          </p:cNvPr>
          <p:cNvCxnSpPr>
            <a:cxnSpLocks/>
          </p:cNvCxnSpPr>
          <p:nvPr/>
        </p:nvCxnSpPr>
        <p:spPr>
          <a:xfrm flipV="1">
            <a:off x="7530982" y="2349096"/>
            <a:ext cx="1240742" cy="506858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1">
            <a:extLst>
              <a:ext uri="{FF2B5EF4-FFF2-40B4-BE49-F238E27FC236}">
                <a16:creationId xmlns:a16="http://schemas.microsoft.com/office/drawing/2014/main" xmlns="" id="{E01CA93B-77F4-4EDF-AFF6-6A2D4FE5D6B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645792" y="2349096"/>
            <a:ext cx="2218683" cy="430126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B8141AC5-5CE7-439B-B32D-5C76CA252F70}"/>
              </a:ext>
            </a:extLst>
          </p:cNvPr>
          <p:cNvSpPr/>
          <p:nvPr/>
        </p:nvSpPr>
        <p:spPr>
          <a:xfrm rot="2700000">
            <a:off x="5045938" y="358818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C8174C45-926D-4A5F-A5CB-8B527ABA75A5}"/>
              </a:ext>
            </a:extLst>
          </p:cNvPr>
          <p:cNvSpPr/>
          <p:nvPr/>
        </p:nvSpPr>
        <p:spPr>
          <a:xfrm>
            <a:off x="2968962" y="444119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xmlns="" id="{26112C8E-5935-47FE-9629-9A6C660538F9}"/>
              </a:ext>
            </a:extLst>
          </p:cNvPr>
          <p:cNvSpPr/>
          <p:nvPr/>
        </p:nvSpPr>
        <p:spPr>
          <a:xfrm>
            <a:off x="6979763" y="291294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xmlns="" id="{97B5BF04-23E3-43C3-8998-DE757BA90907}"/>
              </a:ext>
            </a:extLst>
          </p:cNvPr>
          <p:cNvSpPr>
            <a:spLocks noChangeAspect="1"/>
          </p:cNvSpPr>
          <p:nvPr/>
        </p:nvSpPr>
        <p:spPr>
          <a:xfrm>
            <a:off x="8993197" y="212589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xmlns="" id="{5C116172-3264-4A7F-8105-6F32BF7E8CC0}"/>
              </a:ext>
            </a:extLst>
          </p:cNvPr>
          <p:cNvSpPr/>
          <p:nvPr/>
        </p:nvSpPr>
        <p:spPr>
          <a:xfrm>
            <a:off x="3956774" y="215711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7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66775" y="2996953"/>
            <a:ext cx="30584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6B7A18-7627-4B29-8E13-1EF9783EA0BE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B368FE87-4C32-49E1-ACEA-15624981531C}"/>
              </a:ext>
            </a:extLst>
          </p:cNvPr>
          <p:cNvGrpSpPr/>
          <p:nvPr/>
        </p:nvGrpSpPr>
        <p:grpSpPr>
          <a:xfrm>
            <a:off x="4925717" y="404664"/>
            <a:ext cx="2340566" cy="2340000"/>
            <a:chOff x="4701988" y="404664"/>
            <a:chExt cx="2340566" cy="2340000"/>
          </a:xfrm>
        </p:grpSpPr>
        <p:sp>
          <p:nvSpPr>
            <p:cNvPr id="14" name="Frame 13"/>
            <p:cNvSpPr/>
            <p:nvPr/>
          </p:nvSpPr>
          <p:spPr>
            <a:xfrm>
              <a:off x="4701988" y="404664"/>
              <a:ext cx="2340566" cy="2340000"/>
            </a:xfrm>
            <a:prstGeom prst="frame">
              <a:avLst>
                <a:gd name="adj1" fmla="val 10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10800000">
              <a:off x="6194448" y="562720"/>
              <a:ext cx="720000" cy="72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457F43E-7010-4E2B-8876-113CAD623292}"/>
                </a:ext>
              </a:extLst>
            </p:cNvPr>
            <p:cNvSpPr txBox="1"/>
            <p:nvPr/>
          </p:nvSpPr>
          <p:spPr>
            <a:xfrm>
              <a:off x="4866429" y="789834"/>
              <a:ext cx="20116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Simple Portfolio</a:t>
              </a:r>
            </a:p>
            <a:p>
              <a:r>
                <a:rPr lang="en-US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Designed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7699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CDD4A453-1158-4B75-9CDD-B4C9060E6B60}"/>
              </a:ext>
            </a:extLst>
          </p:cNvPr>
          <p:cNvGrpSpPr/>
          <p:nvPr/>
        </p:nvGrpSpPr>
        <p:grpSpPr>
          <a:xfrm>
            <a:off x="9870166" y="1257242"/>
            <a:ext cx="1440000" cy="4962102"/>
            <a:chOff x="10282147" y="1196954"/>
            <a:chExt cx="1440000" cy="4962102"/>
          </a:xfrm>
          <a:solidFill>
            <a:schemeClr val="accent5"/>
          </a:solidFill>
        </p:grpSpPr>
        <p:sp>
          <p:nvSpPr>
            <p:cNvPr id="32" name="Oval 6">
              <a:extLst>
                <a:ext uri="{FF2B5EF4-FFF2-40B4-BE49-F238E27FC236}">
                  <a16:creationId xmlns:a16="http://schemas.microsoft.com/office/drawing/2014/main" xmlns="" id="{FAB30032-0DEC-4681-A38D-1969434B82EE}"/>
                </a:ext>
              </a:extLst>
            </p:cNvPr>
            <p:cNvSpPr/>
            <p:nvPr/>
          </p:nvSpPr>
          <p:spPr>
            <a:xfrm rot="5400000">
              <a:off x="10282147" y="1196954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xmlns="" id="{194CBF67-9848-4473-9F0E-456B35F8AB2C}"/>
                </a:ext>
              </a:extLst>
            </p:cNvPr>
            <p:cNvSpPr/>
            <p:nvPr/>
          </p:nvSpPr>
          <p:spPr>
            <a:xfrm rot="5400000">
              <a:off x="10758576" y="2026086"/>
              <a:ext cx="561147" cy="9644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xmlns="" id="{EEC206FC-7F9E-4A8C-8340-3978DC7ED108}"/>
                </a:ext>
              </a:extLst>
            </p:cNvPr>
            <p:cNvSpPr/>
            <p:nvPr/>
          </p:nvSpPr>
          <p:spPr>
            <a:xfrm rot="5400000">
              <a:off x="10934271" y="2468773"/>
              <a:ext cx="209758" cy="964412"/>
            </a:xfrm>
            <a:prstGeom prst="roundRect">
              <a:avLst>
                <a:gd name="adj" fmla="val 353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Rounded Rectangle 11">
              <a:extLst>
                <a:ext uri="{FF2B5EF4-FFF2-40B4-BE49-F238E27FC236}">
                  <a16:creationId xmlns:a16="http://schemas.microsoft.com/office/drawing/2014/main" xmlns="" id="{7D3D6704-3F2A-4C11-B2FE-F0F302A4FAF7}"/>
                </a:ext>
              </a:extLst>
            </p:cNvPr>
            <p:cNvSpPr/>
            <p:nvPr/>
          </p:nvSpPr>
          <p:spPr>
            <a:xfrm rot="5400000">
              <a:off x="9326728" y="4173557"/>
              <a:ext cx="3412584" cy="558414"/>
            </a:xfrm>
            <a:prstGeom prst="roundRect">
              <a:avLst>
                <a:gd name="adj" fmla="val 98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Oval 6">
              <a:extLst>
                <a:ext uri="{FF2B5EF4-FFF2-40B4-BE49-F238E27FC236}">
                  <a16:creationId xmlns:a16="http://schemas.microsoft.com/office/drawing/2014/main" xmlns="" id="{14377A33-81C5-45C2-8C15-9A46528BBE65}"/>
                </a:ext>
              </a:extLst>
            </p:cNvPr>
            <p:cNvSpPr/>
            <p:nvPr/>
          </p:nvSpPr>
          <p:spPr>
            <a:xfrm rot="5400000">
              <a:off x="10468790" y="1366615"/>
              <a:ext cx="1086809" cy="1086809"/>
            </a:xfrm>
            <a:prstGeom prst="ellipse">
              <a:avLst/>
            </a:prstGeom>
            <a:solidFill>
              <a:schemeClr val="accent5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3D7C717F-58FF-4C50-8045-400865FFF859}"/>
              </a:ext>
            </a:extLst>
          </p:cNvPr>
          <p:cNvSpPr/>
          <p:nvPr/>
        </p:nvSpPr>
        <p:spPr>
          <a:xfrm>
            <a:off x="7973437" y="3479450"/>
            <a:ext cx="2376264" cy="576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9C9EB5AC-E08B-42CE-87A3-41E46077B1D9}"/>
              </a:ext>
            </a:extLst>
          </p:cNvPr>
          <p:cNvSpPr/>
          <p:nvPr/>
        </p:nvSpPr>
        <p:spPr>
          <a:xfrm>
            <a:off x="7973437" y="4131285"/>
            <a:ext cx="2376264" cy="5760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4E7FD071-7253-47A5-8AC5-3AEF5E208C36}"/>
              </a:ext>
            </a:extLst>
          </p:cNvPr>
          <p:cNvSpPr/>
          <p:nvPr/>
        </p:nvSpPr>
        <p:spPr>
          <a:xfrm>
            <a:off x="7973437" y="4783120"/>
            <a:ext cx="2376264" cy="5760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F1095A1D-8B82-40AD-9AF9-5024E7E48D2A}"/>
              </a:ext>
            </a:extLst>
          </p:cNvPr>
          <p:cNvSpPr/>
          <p:nvPr/>
        </p:nvSpPr>
        <p:spPr>
          <a:xfrm>
            <a:off x="7973437" y="5434956"/>
            <a:ext cx="2376264" cy="5760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C71852-42E5-48A6-8951-A488BE7D938B}"/>
              </a:ext>
            </a:extLst>
          </p:cNvPr>
          <p:cNvSpPr txBox="1"/>
          <p:nvPr/>
        </p:nvSpPr>
        <p:spPr>
          <a:xfrm>
            <a:off x="8251784" y="3628950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8B3357-BB72-45B2-864A-0C42C485E59B}"/>
              </a:ext>
            </a:extLst>
          </p:cNvPr>
          <p:cNvSpPr txBox="1"/>
          <p:nvPr/>
        </p:nvSpPr>
        <p:spPr>
          <a:xfrm>
            <a:off x="8251784" y="4280785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FA4CC6-E5C5-4C24-AEF0-3B5496EDC54B}"/>
              </a:ext>
            </a:extLst>
          </p:cNvPr>
          <p:cNvSpPr txBox="1"/>
          <p:nvPr/>
        </p:nvSpPr>
        <p:spPr>
          <a:xfrm>
            <a:off x="8251784" y="4932620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A4F57F-8FBC-4E47-8EF8-9081DF176F1A}"/>
              </a:ext>
            </a:extLst>
          </p:cNvPr>
          <p:cNvSpPr txBox="1"/>
          <p:nvPr/>
        </p:nvSpPr>
        <p:spPr>
          <a:xfrm>
            <a:off x="8251784" y="5584456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xmlns="" id="{1F911B2B-E06B-4063-8A52-33C9C72ED134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43E86E2-A588-401D-B4A3-DB6D4BA51CC5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58603A9-4193-4484-B791-806364B600D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xmlns="" id="{3B40E9D5-B28B-4FA3-B0DD-36C5C5B62F90}"/>
              </a:ext>
            </a:extLst>
          </p:cNvPr>
          <p:cNvGrpSpPr/>
          <p:nvPr/>
        </p:nvGrpSpPr>
        <p:grpSpPr>
          <a:xfrm>
            <a:off x="1419698" y="3932442"/>
            <a:ext cx="4689974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B2C69B1-7C61-4D42-AB8E-D5B45DA0D986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D84CD0E-9C35-4CDE-959E-27444A96A1A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xmlns="" id="{4B36E6C5-AD35-40D4-B846-A4F41A4498F4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68462E3-A8A2-45FB-ABEB-D8111B4F47C1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28B048-9171-49FD-B6D7-8B1ACF881689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xmlns="" id="{FEEA26EB-5555-44CB-A471-811D7394437C}"/>
              </a:ext>
            </a:extLst>
          </p:cNvPr>
          <p:cNvGrpSpPr/>
          <p:nvPr/>
        </p:nvGrpSpPr>
        <p:grpSpPr>
          <a:xfrm>
            <a:off x="1433370" y="5398503"/>
            <a:ext cx="4676301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BDBF0A0-D199-49B6-BD00-18830DC36D63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ABDB8DE-BF93-47D9-B1A8-F5642DE34BE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xmlns="" id="{220E0B42-BB87-41F0-A9AC-C81DF423F213}"/>
              </a:ext>
            </a:extLst>
          </p:cNvPr>
          <p:cNvGrpSpPr/>
          <p:nvPr/>
        </p:nvGrpSpPr>
        <p:grpSpPr>
          <a:xfrm>
            <a:off x="1038056" y="1829134"/>
            <a:ext cx="6547813" cy="1107996"/>
            <a:chOff x="2551704" y="4283314"/>
            <a:chExt cx="2360407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78592B0-1E01-4B13-9331-FAFA290F6C7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90162F-49AA-4530-9F62-83CD6E7FFBCD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0">
            <a:extLst>
              <a:ext uri="{FF2B5EF4-FFF2-40B4-BE49-F238E27FC236}">
                <a16:creationId xmlns:a16="http://schemas.microsoft.com/office/drawing/2014/main" xmlns="" id="{269535C7-F062-496F-8CB3-65596B3DCFD5}"/>
              </a:ext>
            </a:extLst>
          </p:cNvPr>
          <p:cNvSpPr/>
          <p:nvPr/>
        </p:nvSpPr>
        <p:spPr>
          <a:xfrm>
            <a:off x="866022" y="319873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01</a:t>
            </a:r>
            <a:endParaRPr lang="ko-KR" altLang="en-US" sz="1400" b="1" dirty="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xmlns="" id="{C783591D-9AA6-412B-9D0F-BBBCCB864091}"/>
              </a:ext>
            </a:extLst>
          </p:cNvPr>
          <p:cNvSpPr/>
          <p:nvPr/>
        </p:nvSpPr>
        <p:spPr>
          <a:xfrm>
            <a:off x="866022" y="3944513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02</a:t>
            </a:r>
            <a:endParaRPr lang="ko-KR" altLang="en-US" sz="1400" b="1" dirty="0"/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xmlns="" id="{76B615A9-1F4D-4D65-ACF5-80CE4400FDA8}"/>
              </a:ext>
            </a:extLst>
          </p:cNvPr>
          <p:cNvSpPr/>
          <p:nvPr/>
        </p:nvSpPr>
        <p:spPr>
          <a:xfrm>
            <a:off x="866022" y="469029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03</a:t>
            </a:r>
            <a:endParaRPr lang="ko-KR" altLang="en-US" sz="1400" b="1" dirty="0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xmlns="" id="{E83AF8DD-CFA7-474D-87FC-A32AD0E248EB}"/>
              </a:ext>
            </a:extLst>
          </p:cNvPr>
          <p:cNvSpPr/>
          <p:nvPr/>
        </p:nvSpPr>
        <p:spPr>
          <a:xfrm>
            <a:off x="866022" y="5436068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04</a:t>
            </a:r>
            <a:endParaRPr lang="ko-KR" altLang="en-US" sz="1400" b="1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xmlns="" id="{09A7A98D-28A8-4E93-BBCC-4870DA1F1AB0}"/>
              </a:ext>
            </a:extLst>
          </p:cNvPr>
          <p:cNvSpPr/>
          <p:nvPr/>
        </p:nvSpPr>
        <p:spPr>
          <a:xfrm>
            <a:off x="10285112" y="1630104"/>
            <a:ext cx="630201" cy="6291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270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0" name="Group 63">
            <a:extLst>
              <a:ext uri="{FF2B5EF4-FFF2-40B4-BE49-F238E27FC236}">
                <a16:creationId xmlns:a16="http://schemas.microsoft.com/office/drawing/2014/main" xmlns="" id="{1AEEC15E-4B71-4B88-919D-A39D3BA3F3F9}"/>
              </a:ext>
            </a:extLst>
          </p:cNvPr>
          <p:cNvGrpSpPr/>
          <p:nvPr/>
        </p:nvGrpSpPr>
        <p:grpSpPr>
          <a:xfrm>
            <a:off x="826478" y="2620189"/>
            <a:ext cx="10479874" cy="2093594"/>
            <a:chOff x="571514" y="2692572"/>
            <a:chExt cx="8009983" cy="1729117"/>
          </a:xfrm>
        </p:grpSpPr>
        <p:sp>
          <p:nvSpPr>
            <p:cNvPr id="121" name="Freeform 2">
              <a:extLst>
                <a:ext uri="{FF2B5EF4-FFF2-40B4-BE49-F238E27FC236}">
                  <a16:creationId xmlns:a16="http://schemas.microsoft.com/office/drawing/2014/main" xmlns="" id="{12BDBCB6-744A-463B-8370-CD4CC97EBC6F}"/>
                </a:ext>
              </a:extLst>
            </p:cNvPr>
            <p:cNvSpPr/>
            <p:nvPr/>
          </p:nvSpPr>
          <p:spPr>
            <a:xfrm>
              <a:off x="571514" y="4065042"/>
              <a:ext cx="2016000" cy="356647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xmlns="" id="{4CB0A217-6058-42AD-80AA-86B97179D837}"/>
                </a:ext>
              </a:extLst>
            </p:cNvPr>
            <p:cNvSpPr/>
            <p:nvPr/>
          </p:nvSpPr>
          <p:spPr>
            <a:xfrm rot="10800000" flipH="1" flipV="1">
              <a:off x="2567922" y="3496530"/>
              <a:ext cx="2042581" cy="356712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xmlns="" id="{67BD2073-BB1E-4166-AA36-FB7BA95D8C04}"/>
                </a:ext>
              </a:extLst>
            </p:cNvPr>
            <p:cNvSpPr/>
            <p:nvPr/>
          </p:nvSpPr>
          <p:spPr>
            <a:xfrm>
              <a:off x="4582525" y="2926474"/>
              <a:ext cx="2043978" cy="350768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xmlns="" id="{C5902113-0758-43DE-8103-EA49FAF4E7D8}"/>
                </a:ext>
              </a:extLst>
            </p:cNvPr>
            <p:cNvSpPr/>
            <p:nvPr/>
          </p:nvSpPr>
          <p:spPr>
            <a:xfrm flipV="1">
              <a:off x="6605616" y="2692572"/>
              <a:ext cx="1975881" cy="0"/>
            </a:xfrm>
            <a:custGeom>
              <a:avLst/>
              <a:gdLst>
                <a:gd name="connsiteX0" fmla="*/ 0 w 1751162"/>
                <a:gd name="connsiteY0" fmla="*/ 0 h 25879"/>
                <a:gd name="connsiteX1" fmla="*/ 1751162 w 1751162"/>
                <a:gd name="connsiteY1" fmla="*/ 0 h 25879"/>
                <a:gd name="connsiteX2" fmla="*/ 1751162 w 1751162"/>
                <a:gd name="connsiteY2" fmla="*/ 25879 h 2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162" h="25879">
                  <a:moveTo>
                    <a:pt x="0" y="0"/>
                  </a:moveTo>
                  <a:lnTo>
                    <a:pt x="1751162" y="0"/>
                  </a:lnTo>
                  <a:lnTo>
                    <a:pt x="1751162" y="2587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5" name="Oval 17">
            <a:extLst>
              <a:ext uri="{FF2B5EF4-FFF2-40B4-BE49-F238E27FC236}">
                <a16:creationId xmlns:a16="http://schemas.microsoft.com/office/drawing/2014/main" xmlns="" id="{96A4CFD3-7345-41CE-9BA9-1A3FF445C1A3}"/>
              </a:ext>
            </a:extLst>
          </p:cNvPr>
          <p:cNvSpPr/>
          <p:nvPr/>
        </p:nvSpPr>
        <p:spPr>
          <a:xfrm>
            <a:off x="1866360" y="4425191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Oval 20">
            <a:extLst>
              <a:ext uri="{FF2B5EF4-FFF2-40B4-BE49-F238E27FC236}">
                <a16:creationId xmlns:a16="http://schemas.microsoft.com/office/drawing/2014/main" xmlns="" id="{67EC8372-91E4-4891-8736-CE3D3CF6BD36}"/>
              </a:ext>
            </a:extLst>
          </p:cNvPr>
          <p:cNvSpPr/>
          <p:nvPr/>
        </p:nvSpPr>
        <p:spPr>
          <a:xfrm>
            <a:off x="4503682" y="3715287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Oval 21">
            <a:extLst>
              <a:ext uri="{FF2B5EF4-FFF2-40B4-BE49-F238E27FC236}">
                <a16:creationId xmlns:a16="http://schemas.microsoft.com/office/drawing/2014/main" xmlns="" id="{A8E0E1C3-F520-4C3E-A6CA-03F1B43697FE}"/>
              </a:ext>
            </a:extLst>
          </p:cNvPr>
          <p:cNvSpPr/>
          <p:nvPr/>
        </p:nvSpPr>
        <p:spPr>
          <a:xfrm>
            <a:off x="7141004" y="3005383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Oval 22">
            <a:extLst>
              <a:ext uri="{FF2B5EF4-FFF2-40B4-BE49-F238E27FC236}">
                <a16:creationId xmlns:a16="http://schemas.microsoft.com/office/drawing/2014/main" xmlns="" id="{62F3C0BF-18AA-463F-8ABF-93E50508AD32}"/>
              </a:ext>
            </a:extLst>
          </p:cNvPr>
          <p:cNvSpPr/>
          <p:nvPr/>
        </p:nvSpPr>
        <p:spPr>
          <a:xfrm>
            <a:off x="9778327" y="2295479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9" name="Group 18">
            <a:extLst>
              <a:ext uri="{FF2B5EF4-FFF2-40B4-BE49-F238E27FC236}">
                <a16:creationId xmlns:a16="http://schemas.microsoft.com/office/drawing/2014/main" xmlns="" id="{0C07ABD3-F3EB-4FA4-AAF1-E8674C732B39}"/>
              </a:ext>
            </a:extLst>
          </p:cNvPr>
          <p:cNvGrpSpPr/>
          <p:nvPr/>
        </p:nvGrpSpPr>
        <p:grpSpPr>
          <a:xfrm>
            <a:off x="1920917" y="3921135"/>
            <a:ext cx="430886" cy="430886"/>
            <a:chOff x="1364071" y="3866054"/>
            <a:chExt cx="430886" cy="430886"/>
          </a:xfrm>
        </p:grpSpPr>
        <p:sp>
          <p:nvSpPr>
            <p:cNvPr id="130" name="Oval 35">
              <a:extLst>
                <a:ext uri="{FF2B5EF4-FFF2-40B4-BE49-F238E27FC236}">
                  <a16:creationId xmlns:a16="http://schemas.microsoft.com/office/drawing/2014/main" xmlns="" id="{8460FD21-8F10-45B4-AF3F-47AF9D83D770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C76B3760-5611-4BA8-AD65-34F2A80372EE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32" name="Group 38">
            <a:extLst>
              <a:ext uri="{FF2B5EF4-FFF2-40B4-BE49-F238E27FC236}">
                <a16:creationId xmlns:a16="http://schemas.microsoft.com/office/drawing/2014/main" xmlns="" id="{327C78D7-EB31-42E1-AFB0-3D4B14D6BF45}"/>
              </a:ext>
            </a:extLst>
          </p:cNvPr>
          <p:cNvGrpSpPr/>
          <p:nvPr/>
        </p:nvGrpSpPr>
        <p:grpSpPr>
          <a:xfrm>
            <a:off x="4558239" y="3213187"/>
            <a:ext cx="430886" cy="430886"/>
            <a:chOff x="1364071" y="3866054"/>
            <a:chExt cx="430886" cy="430886"/>
          </a:xfrm>
        </p:grpSpPr>
        <p:sp>
          <p:nvSpPr>
            <p:cNvPr id="133" name="Oval 39">
              <a:extLst>
                <a:ext uri="{FF2B5EF4-FFF2-40B4-BE49-F238E27FC236}">
                  <a16:creationId xmlns:a16="http://schemas.microsoft.com/office/drawing/2014/main" xmlns="" id="{05620307-D0CC-4504-9EB6-8B05A024E0BA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44C61B95-5B7C-4508-8FD4-DADEEE54DC44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5" name="Group 41">
            <a:extLst>
              <a:ext uri="{FF2B5EF4-FFF2-40B4-BE49-F238E27FC236}">
                <a16:creationId xmlns:a16="http://schemas.microsoft.com/office/drawing/2014/main" xmlns="" id="{148369F5-1331-4AF0-B44F-109DEEE1CE17}"/>
              </a:ext>
            </a:extLst>
          </p:cNvPr>
          <p:cNvGrpSpPr/>
          <p:nvPr/>
        </p:nvGrpSpPr>
        <p:grpSpPr>
          <a:xfrm>
            <a:off x="7195561" y="2505239"/>
            <a:ext cx="430886" cy="430886"/>
            <a:chOff x="1364071" y="3866054"/>
            <a:chExt cx="430886" cy="430886"/>
          </a:xfrm>
        </p:grpSpPr>
        <p:sp>
          <p:nvSpPr>
            <p:cNvPr id="136" name="Oval 42">
              <a:extLst>
                <a:ext uri="{FF2B5EF4-FFF2-40B4-BE49-F238E27FC236}">
                  <a16:creationId xmlns:a16="http://schemas.microsoft.com/office/drawing/2014/main" xmlns="" id="{11BFA0AD-0AAB-4CA3-8976-0594459563AA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D64E49B1-9F8B-4EF3-979E-235568498DB3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38" name="Group 44">
            <a:extLst>
              <a:ext uri="{FF2B5EF4-FFF2-40B4-BE49-F238E27FC236}">
                <a16:creationId xmlns:a16="http://schemas.microsoft.com/office/drawing/2014/main" xmlns="" id="{DEB971D0-9F78-449E-B071-8F78227A247E}"/>
              </a:ext>
            </a:extLst>
          </p:cNvPr>
          <p:cNvGrpSpPr/>
          <p:nvPr/>
        </p:nvGrpSpPr>
        <p:grpSpPr>
          <a:xfrm>
            <a:off x="9832884" y="1797291"/>
            <a:ext cx="430886" cy="430886"/>
            <a:chOff x="1364071" y="3866054"/>
            <a:chExt cx="430886" cy="430886"/>
          </a:xfrm>
        </p:grpSpPr>
        <p:sp>
          <p:nvSpPr>
            <p:cNvPr id="139" name="Oval 45">
              <a:extLst>
                <a:ext uri="{FF2B5EF4-FFF2-40B4-BE49-F238E27FC236}">
                  <a16:creationId xmlns:a16="http://schemas.microsoft.com/office/drawing/2014/main" xmlns="" id="{59B59E2B-74D1-418A-B16F-F002E0A48E7B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5F176E23-8289-4F4B-B739-A3FEC1E8FFD3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41" name="Group 53">
            <a:extLst>
              <a:ext uri="{FF2B5EF4-FFF2-40B4-BE49-F238E27FC236}">
                <a16:creationId xmlns:a16="http://schemas.microsoft.com/office/drawing/2014/main" xmlns="" id="{4C567576-31AE-40AD-A392-656F8B88D259}"/>
              </a:ext>
            </a:extLst>
          </p:cNvPr>
          <p:cNvGrpSpPr/>
          <p:nvPr/>
        </p:nvGrpSpPr>
        <p:grpSpPr>
          <a:xfrm>
            <a:off x="3693140" y="4436635"/>
            <a:ext cx="2161084" cy="970888"/>
            <a:chOff x="2714218" y="4244551"/>
            <a:chExt cx="1857782" cy="970888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3A57E935-4EF4-4BF2-AAE5-95677F5075C1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xmlns="" id="{384E754D-C5B5-4503-B02D-99344D53C863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4" name="Group 64">
            <a:extLst>
              <a:ext uri="{FF2B5EF4-FFF2-40B4-BE49-F238E27FC236}">
                <a16:creationId xmlns:a16="http://schemas.microsoft.com/office/drawing/2014/main" xmlns="" id="{4E63F552-5675-47D3-984B-C9AFA26F5680}"/>
              </a:ext>
            </a:extLst>
          </p:cNvPr>
          <p:cNvGrpSpPr/>
          <p:nvPr/>
        </p:nvGrpSpPr>
        <p:grpSpPr>
          <a:xfrm>
            <a:off x="1055818" y="5136618"/>
            <a:ext cx="2161084" cy="970888"/>
            <a:chOff x="2714218" y="4244551"/>
            <a:chExt cx="1857782" cy="970888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12EBDDB6-EE37-4B06-B435-7F510EFE6EE9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6" name="Content Placeholder 3">
              <a:extLst>
                <a:ext uri="{FF2B5EF4-FFF2-40B4-BE49-F238E27FC236}">
                  <a16:creationId xmlns:a16="http://schemas.microsoft.com/office/drawing/2014/main" xmlns="" id="{34A8B420-2767-4F10-8969-364FADC692B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7" name="Group 71">
            <a:extLst>
              <a:ext uri="{FF2B5EF4-FFF2-40B4-BE49-F238E27FC236}">
                <a16:creationId xmlns:a16="http://schemas.microsoft.com/office/drawing/2014/main" xmlns="" id="{BC59D504-2B1A-4F50-96CE-321E028D2EB3}"/>
              </a:ext>
            </a:extLst>
          </p:cNvPr>
          <p:cNvGrpSpPr/>
          <p:nvPr/>
        </p:nvGrpSpPr>
        <p:grpSpPr>
          <a:xfrm>
            <a:off x="6330462" y="3736652"/>
            <a:ext cx="2161084" cy="970888"/>
            <a:chOff x="2714218" y="4244551"/>
            <a:chExt cx="1857782" cy="970888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A624FD15-F3A8-4FF7-8930-529B435DF3C2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9" name="Content Placeholder 3">
              <a:extLst>
                <a:ext uri="{FF2B5EF4-FFF2-40B4-BE49-F238E27FC236}">
                  <a16:creationId xmlns:a16="http://schemas.microsoft.com/office/drawing/2014/main" xmlns="" id="{6D1878C4-40B4-40BA-A688-6C388EF0022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0" name="Group 74">
            <a:extLst>
              <a:ext uri="{FF2B5EF4-FFF2-40B4-BE49-F238E27FC236}">
                <a16:creationId xmlns:a16="http://schemas.microsoft.com/office/drawing/2014/main" xmlns="" id="{3E706CA9-7D0F-4FC5-8CEB-EADAC06DD079}"/>
              </a:ext>
            </a:extLst>
          </p:cNvPr>
          <p:cNvGrpSpPr/>
          <p:nvPr/>
        </p:nvGrpSpPr>
        <p:grpSpPr>
          <a:xfrm>
            <a:off x="8967785" y="3036669"/>
            <a:ext cx="2161084" cy="970888"/>
            <a:chOff x="2714218" y="4244551"/>
            <a:chExt cx="1857782" cy="970888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8F809A4-A853-46C2-8B30-664B89255BC5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52" name="Content Placeholder 3">
              <a:extLst>
                <a:ext uri="{FF2B5EF4-FFF2-40B4-BE49-F238E27FC236}">
                  <a16:creationId xmlns:a16="http://schemas.microsoft.com/office/drawing/2014/main" xmlns="" id="{10FCA255-1825-4563-A942-FBA0ACA5C51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3" name="Rounded Rectangle 10">
            <a:extLst>
              <a:ext uri="{FF2B5EF4-FFF2-40B4-BE49-F238E27FC236}">
                <a16:creationId xmlns:a16="http://schemas.microsoft.com/office/drawing/2014/main" xmlns="" id="{EAC63702-A27F-433D-846B-0D079DF6A094}"/>
              </a:ext>
            </a:extLst>
          </p:cNvPr>
          <p:cNvSpPr/>
          <p:nvPr/>
        </p:nvSpPr>
        <p:spPr>
          <a:xfrm>
            <a:off x="4667166" y="3844325"/>
            <a:ext cx="213032" cy="2819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4" name="Frame 17">
            <a:extLst>
              <a:ext uri="{FF2B5EF4-FFF2-40B4-BE49-F238E27FC236}">
                <a16:creationId xmlns:a16="http://schemas.microsoft.com/office/drawing/2014/main" xmlns="" id="{10957882-C7C9-4BF4-BFC1-7A921F2FFE8D}"/>
              </a:ext>
            </a:extLst>
          </p:cNvPr>
          <p:cNvSpPr/>
          <p:nvPr/>
        </p:nvSpPr>
        <p:spPr>
          <a:xfrm>
            <a:off x="2006296" y="4576412"/>
            <a:ext cx="266905" cy="2669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5" name="Teardrop 1">
            <a:extLst>
              <a:ext uri="{FF2B5EF4-FFF2-40B4-BE49-F238E27FC236}">
                <a16:creationId xmlns:a16="http://schemas.microsoft.com/office/drawing/2014/main" xmlns="" id="{D67B9421-423E-4A0D-8392-B0665DECEF2D}"/>
              </a:ext>
            </a:extLst>
          </p:cNvPr>
          <p:cNvSpPr/>
          <p:nvPr/>
        </p:nvSpPr>
        <p:spPr>
          <a:xfrm rot="18805991">
            <a:off x="7259702" y="3119093"/>
            <a:ext cx="315878" cy="3125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6" name="Rounded Rectangle 27">
            <a:extLst>
              <a:ext uri="{FF2B5EF4-FFF2-40B4-BE49-F238E27FC236}">
                <a16:creationId xmlns:a16="http://schemas.microsoft.com/office/drawing/2014/main" xmlns="" id="{02C7F1E6-AF55-49B1-BEDC-7A4AA4EF2EAC}"/>
              </a:ext>
            </a:extLst>
          </p:cNvPr>
          <p:cNvSpPr/>
          <p:nvPr/>
        </p:nvSpPr>
        <p:spPr>
          <a:xfrm>
            <a:off x="9903156" y="2453968"/>
            <a:ext cx="290342" cy="2230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06A3DB33-AA67-4F11-A8D4-74899D1F455A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3E1737EE-A83E-45E6-B3E4-FDE102B9F83A}"/>
              </a:ext>
            </a:extLst>
          </p:cNvPr>
          <p:cNvSpPr txBox="1"/>
          <p:nvPr/>
        </p:nvSpPr>
        <p:spPr>
          <a:xfrm>
            <a:off x="935698" y="2275231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47421" y="4233666"/>
            <a:ext cx="3178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Right Triangle 19">
            <a:extLst>
              <a:ext uri="{FF2B5EF4-FFF2-40B4-BE49-F238E27FC236}">
                <a16:creationId xmlns:a16="http://schemas.microsoft.com/office/drawing/2014/main" xmlns="" id="{D515683C-70BB-4F45-9267-1848140CB32E}"/>
              </a:ext>
            </a:extLst>
          </p:cNvPr>
          <p:cNvSpPr/>
          <p:nvPr/>
        </p:nvSpPr>
        <p:spPr>
          <a:xfrm rot="10800000">
            <a:off x="10441307" y="749828"/>
            <a:ext cx="1078972" cy="10789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7E6A3C-0797-47DD-B430-9CD530B53C99}"/>
              </a:ext>
            </a:extLst>
          </p:cNvPr>
          <p:cNvSpPr txBox="1"/>
          <p:nvPr/>
        </p:nvSpPr>
        <p:spPr>
          <a:xfrm>
            <a:off x="8244362" y="749828"/>
            <a:ext cx="27792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7380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64AFC6-1CAD-41AD-84FF-D27908F56018}"/>
              </a:ext>
            </a:extLst>
          </p:cNvPr>
          <p:cNvSpPr txBox="1"/>
          <p:nvPr/>
        </p:nvSpPr>
        <p:spPr>
          <a:xfrm>
            <a:off x="4923874" y="3627955"/>
            <a:ext cx="871834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Good </a:t>
            </a:r>
          </a:p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Efficacy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793378-C581-4DA3-AD6D-3F6F43A59615}"/>
              </a:ext>
            </a:extLst>
          </p:cNvPr>
          <p:cNvSpPr txBox="1"/>
          <p:nvPr/>
        </p:nvSpPr>
        <p:spPr>
          <a:xfrm>
            <a:off x="6461141" y="3627955"/>
            <a:ext cx="871834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Bad </a:t>
            </a:r>
          </a:p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Efficacy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xmlns="" id="{930507DA-7D48-4CF9-927A-A06698015C6A}"/>
              </a:ext>
            </a:extLst>
          </p:cNvPr>
          <p:cNvGrpSpPr/>
          <p:nvPr/>
        </p:nvGrpSpPr>
        <p:grpSpPr>
          <a:xfrm>
            <a:off x="782111" y="4881062"/>
            <a:ext cx="3123488" cy="926727"/>
            <a:chOff x="575693" y="4067337"/>
            <a:chExt cx="1625933" cy="10839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3185E7E-7FEC-499D-9236-1106D6536AE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80D3749-D324-4ADF-AE27-33FD6CDD81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xmlns="" id="{71C3B6D9-0995-4DA9-A8B7-0927F24B5A5A}"/>
              </a:ext>
            </a:extLst>
          </p:cNvPr>
          <p:cNvGrpSpPr/>
          <p:nvPr/>
        </p:nvGrpSpPr>
        <p:grpSpPr>
          <a:xfrm>
            <a:off x="782111" y="3376949"/>
            <a:ext cx="3123488" cy="926727"/>
            <a:chOff x="575693" y="4067337"/>
            <a:chExt cx="1625933" cy="10839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4626C8C-14C2-4AD3-A7B8-8EAE6F44854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D90988B-1E5D-464B-B393-8DBFB80944D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xmlns="" id="{B24CF545-F818-4BC2-A03C-048377114F7C}"/>
              </a:ext>
            </a:extLst>
          </p:cNvPr>
          <p:cNvGrpSpPr/>
          <p:nvPr/>
        </p:nvGrpSpPr>
        <p:grpSpPr>
          <a:xfrm>
            <a:off x="782111" y="1872835"/>
            <a:ext cx="3123488" cy="926727"/>
            <a:chOff x="575693" y="4067337"/>
            <a:chExt cx="1625933" cy="10839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A51CD9A-C21E-46B2-8755-08043F1E831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2883367-124A-4815-A9BF-8A6AE73161B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81352996-65C9-473F-A914-AEF456997E53}"/>
              </a:ext>
            </a:extLst>
          </p:cNvPr>
          <p:cNvGrpSpPr/>
          <p:nvPr/>
        </p:nvGrpSpPr>
        <p:grpSpPr>
          <a:xfrm>
            <a:off x="4706890" y="3309549"/>
            <a:ext cx="1656530" cy="1079111"/>
            <a:chOff x="975964" y="2350490"/>
            <a:chExt cx="3454138" cy="2299893"/>
          </a:xfrm>
          <a:solidFill>
            <a:schemeClr val="accent1"/>
          </a:solidFill>
        </p:grpSpPr>
        <p:sp>
          <p:nvSpPr>
            <p:cNvPr id="24" name="Block Arc 2">
              <a:extLst>
                <a:ext uri="{FF2B5EF4-FFF2-40B4-BE49-F238E27FC236}">
                  <a16:creationId xmlns:a16="http://schemas.microsoft.com/office/drawing/2014/main" xmlns="" id="{E8A2944B-4F28-4177-8933-24367F545E5D}"/>
                </a:ext>
              </a:extLst>
            </p:cNvPr>
            <p:cNvSpPr/>
            <p:nvPr/>
          </p:nvSpPr>
          <p:spPr>
            <a:xfrm rot="16200000">
              <a:off x="975964" y="2350491"/>
              <a:ext cx="2299892" cy="2299892"/>
            </a:xfrm>
            <a:prstGeom prst="blockArc">
              <a:avLst>
                <a:gd name="adj1" fmla="val 10800000"/>
                <a:gd name="adj2" fmla="val 85088"/>
                <a:gd name="adj3" fmla="val 10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xmlns="" id="{733C6FE5-5BB9-4AD0-8EEC-6B8C51AB0880}"/>
                </a:ext>
              </a:extLst>
            </p:cNvPr>
            <p:cNvSpPr/>
            <p:nvPr/>
          </p:nvSpPr>
          <p:spPr>
            <a:xfrm>
              <a:off x="2088723" y="2350490"/>
              <a:ext cx="1070154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xmlns="" id="{9036B48A-F700-496B-B07D-BD9247F8E600}"/>
                </a:ext>
              </a:extLst>
            </p:cNvPr>
            <p:cNvSpPr/>
            <p:nvPr/>
          </p:nvSpPr>
          <p:spPr>
            <a:xfrm>
              <a:off x="2069857" y="4398383"/>
              <a:ext cx="1337692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Block Arc 13">
              <a:extLst>
                <a:ext uri="{FF2B5EF4-FFF2-40B4-BE49-F238E27FC236}">
                  <a16:creationId xmlns:a16="http://schemas.microsoft.com/office/drawing/2014/main" xmlns="" id="{01418061-2A6E-4D9E-B4B8-B26E9A6843F1}"/>
                </a:ext>
              </a:extLst>
            </p:cNvPr>
            <p:cNvSpPr/>
            <p:nvPr/>
          </p:nvSpPr>
          <p:spPr>
            <a:xfrm rot="5400000" flipH="1">
              <a:off x="3177261" y="2302812"/>
              <a:ext cx="1078511" cy="1173871"/>
            </a:xfrm>
            <a:custGeom>
              <a:avLst/>
              <a:gdLst/>
              <a:ahLst/>
              <a:cxnLst/>
              <a:rect l="l" t="t" r="r" b="b"/>
              <a:pathLst>
                <a:path w="1078511" h="1173870">
                  <a:moveTo>
                    <a:pt x="1078158" y="1173870"/>
                  </a:moveTo>
                  <a:cubicBezTo>
                    <a:pt x="1088410" y="759770"/>
                    <a:pt x="875156" y="372156"/>
                    <a:pt x="519891" y="159151"/>
                  </a:cubicBezTo>
                  <a:cubicBezTo>
                    <a:pt x="359243" y="62832"/>
                    <a:pt x="180784" y="8948"/>
                    <a:pt x="0" y="0"/>
                  </a:cubicBezTo>
                  <a:lnTo>
                    <a:pt x="0" y="251968"/>
                  </a:lnTo>
                  <a:cubicBezTo>
                    <a:pt x="135880" y="260907"/>
                    <a:pt x="269609" y="302617"/>
                    <a:pt x="390438" y="375062"/>
                  </a:cubicBezTo>
                  <a:cubicBezTo>
                    <a:pt x="667928" y="541436"/>
                    <a:pt x="834496" y="844193"/>
                    <a:pt x="826489" y="1167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10">
              <a:extLst>
                <a:ext uri="{FF2B5EF4-FFF2-40B4-BE49-F238E27FC236}">
                  <a16:creationId xmlns:a16="http://schemas.microsoft.com/office/drawing/2014/main" xmlns="" id="{4D2B328A-649C-4184-98AB-B60B3558F306}"/>
                </a:ext>
              </a:extLst>
            </p:cNvPr>
            <p:cNvSpPr/>
            <p:nvPr/>
          </p:nvSpPr>
          <p:spPr>
            <a:xfrm rot="18900000">
              <a:off x="3971844" y="3190724"/>
              <a:ext cx="458258" cy="4582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xmlns="" id="{6AB1C173-9D96-4DA3-8E8B-0D7977128973}"/>
              </a:ext>
            </a:extLst>
          </p:cNvPr>
          <p:cNvGrpSpPr/>
          <p:nvPr/>
        </p:nvGrpSpPr>
        <p:grpSpPr>
          <a:xfrm rot="10800000">
            <a:off x="5821904" y="3309548"/>
            <a:ext cx="1636373" cy="1079111"/>
            <a:chOff x="975964" y="2350490"/>
            <a:chExt cx="3454138" cy="2299893"/>
          </a:xfrm>
          <a:solidFill>
            <a:schemeClr val="accent2"/>
          </a:solidFill>
        </p:grpSpPr>
        <p:sp>
          <p:nvSpPr>
            <p:cNvPr id="19" name="Block Arc 37">
              <a:extLst>
                <a:ext uri="{FF2B5EF4-FFF2-40B4-BE49-F238E27FC236}">
                  <a16:creationId xmlns:a16="http://schemas.microsoft.com/office/drawing/2014/main" xmlns="" id="{EA2A0248-9707-4F81-9274-B171768B80F0}"/>
                </a:ext>
              </a:extLst>
            </p:cNvPr>
            <p:cNvSpPr/>
            <p:nvPr/>
          </p:nvSpPr>
          <p:spPr>
            <a:xfrm rot="16200000">
              <a:off x="975964" y="2350491"/>
              <a:ext cx="2299892" cy="2299892"/>
            </a:xfrm>
            <a:prstGeom prst="blockArc">
              <a:avLst>
                <a:gd name="adj1" fmla="val 10800000"/>
                <a:gd name="adj2" fmla="val 85088"/>
                <a:gd name="adj3" fmla="val 10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38">
              <a:extLst>
                <a:ext uri="{FF2B5EF4-FFF2-40B4-BE49-F238E27FC236}">
                  <a16:creationId xmlns:a16="http://schemas.microsoft.com/office/drawing/2014/main" xmlns="" id="{78CFBC89-9A72-4E05-A2DA-0BDEF6F60086}"/>
                </a:ext>
              </a:extLst>
            </p:cNvPr>
            <p:cNvSpPr/>
            <p:nvPr/>
          </p:nvSpPr>
          <p:spPr>
            <a:xfrm>
              <a:off x="2088723" y="2350490"/>
              <a:ext cx="1070154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39">
              <a:extLst>
                <a:ext uri="{FF2B5EF4-FFF2-40B4-BE49-F238E27FC236}">
                  <a16:creationId xmlns:a16="http://schemas.microsoft.com/office/drawing/2014/main" xmlns="" id="{B86BA9B9-D3D2-4B1A-81FD-15493035EE97}"/>
                </a:ext>
              </a:extLst>
            </p:cNvPr>
            <p:cNvSpPr/>
            <p:nvPr/>
          </p:nvSpPr>
          <p:spPr>
            <a:xfrm>
              <a:off x="2069857" y="4398383"/>
              <a:ext cx="1337692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Block Arc 13">
              <a:extLst>
                <a:ext uri="{FF2B5EF4-FFF2-40B4-BE49-F238E27FC236}">
                  <a16:creationId xmlns:a16="http://schemas.microsoft.com/office/drawing/2014/main" xmlns="" id="{8392FB07-50E3-4403-A311-C623CA959D2C}"/>
                </a:ext>
              </a:extLst>
            </p:cNvPr>
            <p:cNvSpPr/>
            <p:nvPr/>
          </p:nvSpPr>
          <p:spPr>
            <a:xfrm rot="5400000" flipH="1">
              <a:off x="3196887" y="2302811"/>
              <a:ext cx="1078511" cy="1173870"/>
            </a:xfrm>
            <a:custGeom>
              <a:avLst/>
              <a:gdLst/>
              <a:ahLst/>
              <a:cxnLst/>
              <a:rect l="l" t="t" r="r" b="b"/>
              <a:pathLst>
                <a:path w="1078511" h="1173870">
                  <a:moveTo>
                    <a:pt x="1078158" y="1173870"/>
                  </a:moveTo>
                  <a:cubicBezTo>
                    <a:pt x="1088410" y="759770"/>
                    <a:pt x="875156" y="372156"/>
                    <a:pt x="519891" y="159151"/>
                  </a:cubicBezTo>
                  <a:cubicBezTo>
                    <a:pt x="359243" y="62832"/>
                    <a:pt x="180784" y="8948"/>
                    <a:pt x="0" y="0"/>
                  </a:cubicBezTo>
                  <a:lnTo>
                    <a:pt x="0" y="251968"/>
                  </a:lnTo>
                  <a:cubicBezTo>
                    <a:pt x="135880" y="260907"/>
                    <a:pt x="269609" y="302617"/>
                    <a:pt x="390438" y="375062"/>
                  </a:cubicBezTo>
                  <a:cubicBezTo>
                    <a:pt x="667928" y="541436"/>
                    <a:pt x="834496" y="844193"/>
                    <a:pt x="826489" y="1167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41">
              <a:extLst>
                <a:ext uri="{FF2B5EF4-FFF2-40B4-BE49-F238E27FC236}">
                  <a16:creationId xmlns:a16="http://schemas.microsoft.com/office/drawing/2014/main" xmlns="" id="{71E244DD-3BF7-48E2-8F53-C6A7D2CFF454}"/>
                </a:ext>
              </a:extLst>
            </p:cNvPr>
            <p:cNvSpPr/>
            <p:nvPr/>
          </p:nvSpPr>
          <p:spPr>
            <a:xfrm rot="18900000">
              <a:off x="3971844" y="3183576"/>
              <a:ext cx="458258" cy="4582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Block Arc 43">
            <a:extLst>
              <a:ext uri="{FF2B5EF4-FFF2-40B4-BE49-F238E27FC236}">
                <a16:creationId xmlns:a16="http://schemas.microsoft.com/office/drawing/2014/main" xmlns="" id="{723A59D6-962B-44E7-837F-5E92A50EDC0E}"/>
              </a:ext>
            </a:extLst>
          </p:cNvPr>
          <p:cNvSpPr/>
          <p:nvPr/>
        </p:nvSpPr>
        <p:spPr>
          <a:xfrm rot="5400000">
            <a:off x="3435162" y="479293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Block Arc 47">
            <a:extLst>
              <a:ext uri="{FF2B5EF4-FFF2-40B4-BE49-F238E27FC236}">
                <a16:creationId xmlns:a16="http://schemas.microsoft.com/office/drawing/2014/main" xmlns="" id="{81533984-578E-4C17-A83B-0C325F60E03C}"/>
              </a:ext>
            </a:extLst>
          </p:cNvPr>
          <p:cNvSpPr/>
          <p:nvPr/>
        </p:nvSpPr>
        <p:spPr>
          <a:xfrm rot="5400000">
            <a:off x="3435162" y="3288822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Block Arc 51">
            <a:extLst>
              <a:ext uri="{FF2B5EF4-FFF2-40B4-BE49-F238E27FC236}">
                <a16:creationId xmlns:a16="http://schemas.microsoft.com/office/drawing/2014/main" xmlns="" id="{177BC550-F31F-4D91-AB1D-1DA01BC3754A}"/>
              </a:ext>
            </a:extLst>
          </p:cNvPr>
          <p:cNvSpPr/>
          <p:nvPr/>
        </p:nvSpPr>
        <p:spPr>
          <a:xfrm rot="5400000">
            <a:off x="3435162" y="1784709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Block Arc 55">
            <a:extLst>
              <a:ext uri="{FF2B5EF4-FFF2-40B4-BE49-F238E27FC236}">
                <a16:creationId xmlns:a16="http://schemas.microsoft.com/office/drawing/2014/main" xmlns="" id="{6C6E3D2D-B4BB-4F3D-BCC5-06191EDA80ED}"/>
              </a:ext>
            </a:extLst>
          </p:cNvPr>
          <p:cNvSpPr/>
          <p:nvPr/>
        </p:nvSpPr>
        <p:spPr>
          <a:xfrm rot="16200000" flipH="1">
            <a:off x="7677726" y="479293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Block Arc 56">
            <a:extLst>
              <a:ext uri="{FF2B5EF4-FFF2-40B4-BE49-F238E27FC236}">
                <a16:creationId xmlns:a16="http://schemas.microsoft.com/office/drawing/2014/main" xmlns="" id="{30009946-86EE-434F-9566-0EB93C40F9B9}"/>
              </a:ext>
            </a:extLst>
          </p:cNvPr>
          <p:cNvSpPr/>
          <p:nvPr/>
        </p:nvSpPr>
        <p:spPr>
          <a:xfrm rot="16200000" flipH="1">
            <a:off x="7677726" y="3288823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Block Arc 57">
            <a:extLst>
              <a:ext uri="{FF2B5EF4-FFF2-40B4-BE49-F238E27FC236}">
                <a16:creationId xmlns:a16="http://schemas.microsoft.com/office/drawing/2014/main" xmlns="" id="{D6D299CB-68B4-4455-8DCF-2273496343FD}"/>
              </a:ext>
            </a:extLst>
          </p:cNvPr>
          <p:cNvSpPr/>
          <p:nvPr/>
        </p:nvSpPr>
        <p:spPr>
          <a:xfrm rot="16200000" flipH="1">
            <a:off x="7677726" y="1784709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5" name="Group 58">
            <a:extLst>
              <a:ext uri="{FF2B5EF4-FFF2-40B4-BE49-F238E27FC236}">
                <a16:creationId xmlns:a16="http://schemas.microsoft.com/office/drawing/2014/main" xmlns="" id="{A56E170F-81C6-434F-9A31-252E314C607B}"/>
              </a:ext>
            </a:extLst>
          </p:cNvPr>
          <p:cNvGrpSpPr/>
          <p:nvPr/>
        </p:nvGrpSpPr>
        <p:grpSpPr>
          <a:xfrm>
            <a:off x="8296874" y="4881062"/>
            <a:ext cx="3124334" cy="926727"/>
            <a:chOff x="575693" y="4067337"/>
            <a:chExt cx="1625933" cy="108394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988FB88-DA51-48D0-B193-3534DCE7109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220F206-E2B2-4F07-8E5F-74D7C4F6E11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1">
            <a:extLst>
              <a:ext uri="{FF2B5EF4-FFF2-40B4-BE49-F238E27FC236}">
                <a16:creationId xmlns:a16="http://schemas.microsoft.com/office/drawing/2014/main" xmlns="" id="{6A999F0C-FE92-4A2B-BC67-7D2526EDA7DC}"/>
              </a:ext>
            </a:extLst>
          </p:cNvPr>
          <p:cNvGrpSpPr/>
          <p:nvPr/>
        </p:nvGrpSpPr>
        <p:grpSpPr>
          <a:xfrm>
            <a:off x="8296874" y="3376948"/>
            <a:ext cx="3124334" cy="926727"/>
            <a:chOff x="575693" y="4067337"/>
            <a:chExt cx="1625933" cy="108394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ACDC7C8-67E7-44B7-9D90-8053FF8B5D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A423C9-3493-4E15-A64D-BA5CF31FDC7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4">
            <a:extLst>
              <a:ext uri="{FF2B5EF4-FFF2-40B4-BE49-F238E27FC236}">
                <a16:creationId xmlns:a16="http://schemas.microsoft.com/office/drawing/2014/main" xmlns="" id="{4DCD9D34-A752-4086-A534-6965AA199E95}"/>
              </a:ext>
            </a:extLst>
          </p:cNvPr>
          <p:cNvGrpSpPr/>
          <p:nvPr/>
        </p:nvGrpSpPr>
        <p:grpSpPr>
          <a:xfrm>
            <a:off x="8296875" y="1872835"/>
            <a:ext cx="3124334" cy="926727"/>
            <a:chOff x="575693" y="4067337"/>
            <a:chExt cx="1625933" cy="108394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8E2779A-8A90-4BCC-9146-C12873C2C27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75E9B8F-6EBE-4487-AB37-DD394CB8094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10C17D68-E7B9-40C9-9AE2-EADD4145C0F5}"/>
              </a:ext>
            </a:extLst>
          </p:cNvPr>
          <p:cNvGrpSpPr/>
          <p:nvPr/>
        </p:nvGrpSpPr>
        <p:grpSpPr>
          <a:xfrm>
            <a:off x="5739718" y="2013437"/>
            <a:ext cx="688299" cy="1089807"/>
            <a:chOff x="5878566" y="2233280"/>
            <a:chExt cx="549451" cy="869964"/>
          </a:xfrm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xmlns="" id="{57400CA3-6842-4B9E-AB74-D5EE5A981C0D}"/>
                </a:ext>
              </a:extLst>
            </p:cNvPr>
            <p:cNvSpPr/>
            <p:nvPr/>
          </p:nvSpPr>
          <p:spPr>
            <a:xfrm>
              <a:off x="5878566" y="2553793"/>
              <a:ext cx="549451" cy="549451"/>
            </a:xfrm>
            <a:custGeom>
              <a:avLst/>
              <a:gdLst/>
              <a:ahLst/>
              <a:cxnLst/>
              <a:rect l="l" t="t" r="r" b="b"/>
              <a:pathLst>
                <a:path w="1728192" h="1728192">
                  <a:moveTo>
                    <a:pt x="864096" y="482092"/>
                  </a:moveTo>
                  <a:cubicBezTo>
                    <a:pt x="764674" y="482092"/>
                    <a:pt x="684076" y="562690"/>
                    <a:pt x="684076" y="662112"/>
                  </a:cubicBezTo>
                  <a:cubicBezTo>
                    <a:pt x="684076" y="728054"/>
                    <a:pt x="719532" y="785716"/>
                    <a:pt x="773967" y="814462"/>
                  </a:cubicBezTo>
                  <a:lnTo>
                    <a:pt x="648072" y="1246101"/>
                  </a:lnTo>
                  <a:lnTo>
                    <a:pt x="1080120" y="1246101"/>
                  </a:lnTo>
                  <a:lnTo>
                    <a:pt x="954225" y="814462"/>
                  </a:lnTo>
                  <a:cubicBezTo>
                    <a:pt x="1008660" y="785716"/>
                    <a:pt x="1044116" y="728054"/>
                    <a:pt x="1044116" y="662112"/>
                  </a:cubicBezTo>
                  <a:cubicBezTo>
                    <a:pt x="1044116" y="562690"/>
                    <a:pt x="963518" y="482092"/>
                    <a:pt x="864096" y="482092"/>
                  </a:cubicBezTo>
                  <a:close/>
                  <a:moveTo>
                    <a:pt x="288038" y="0"/>
                  </a:moveTo>
                  <a:lnTo>
                    <a:pt x="1440154" y="0"/>
                  </a:lnTo>
                  <a:cubicBezTo>
                    <a:pt x="1599233" y="0"/>
                    <a:pt x="1728192" y="128959"/>
                    <a:pt x="1728192" y="288038"/>
                  </a:cubicBezTo>
                  <a:lnTo>
                    <a:pt x="1728192" y="1440154"/>
                  </a:lnTo>
                  <a:cubicBezTo>
                    <a:pt x="1728192" y="1599233"/>
                    <a:pt x="1599233" y="1728192"/>
                    <a:pt x="1440154" y="1728192"/>
                  </a:cubicBezTo>
                  <a:lnTo>
                    <a:pt x="288038" y="1728192"/>
                  </a:lnTo>
                  <a:cubicBezTo>
                    <a:pt x="128959" y="1728192"/>
                    <a:pt x="0" y="1599233"/>
                    <a:pt x="0" y="1440154"/>
                  </a:cubicBezTo>
                  <a:lnTo>
                    <a:pt x="0" y="288038"/>
                  </a:lnTo>
                  <a:cubicBezTo>
                    <a:pt x="0" y="128959"/>
                    <a:pt x="128959" y="0"/>
                    <a:pt x="288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Rounded Rectangle 43">
              <a:extLst>
                <a:ext uri="{FF2B5EF4-FFF2-40B4-BE49-F238E27FC236}">
                  <a16:creationId xmlns:a16="http://schemas.microsoft.com/office/drawing/2014/main" xmlns="" id="{BB4C6C5C-1FA7-4678-B026-0A38E84738C9}"/>
                </a:ext>
              </a:extLst>
            </p:cNvPr>
            <p:cNvSpPr/>
            <p:nvPr/>
          </p:nvSpPr>
          <p:spPr>
            <a:xfrm>
              <a:off x="5921924" y="2597151"/>
              <a:ext cx="462734" cy="462734"/>
            </a:xfrm>
            <a:prstGeom prst="roundRect">
              <a:avLst>
                <a:gd name="adj" fmla="val 14209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Block Arc 44">
              <a:extLst>
                <a:ext uri="{FF2B5EF4-FFF2-40B4-BE49-F238E27FC236}">
                  <a16:creationId xmlns:a16="http://schemas.microsoft.com/office/drawing/2014/main" xmlns="" id="{A27FA47F-E1C9-4725-869C-C198BF3A85AC}"/>
                </a:ext>
              </a:extLst>
            </p:cNvPr>
            <p:cNvSpPr/>
            <p:nvPr/>
          </p:nvSpPr>
          <p:spPr>
            <a:xfrm>
              <a:off x="6007932" y="2233280"/>
              <a:ext cx="290719" cy="290719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xmlns="" id="{B3E5DAAA-BF6C-43A4-B01A-298B015E74F8}"/>
                </a:ext>
              </a:extLst>
            </p:cNvPr>
            <p:cNvSpPr/>
            <p:nvPr/>
          </p:nvSpPr>
          <p:spPr>
            <a:xfrm>
              <a:off x="6007932" y="2370643"/>
              <a:ext cx="72547" cy="18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xmlns="" id="{7808A30E-5E40-44BD-915E-7790AEC04DEC}"/>
                </a:ext>
              </a:extLst>
            </p:cNvPr>
            <p:cNvSpPr/>
            <p:nvPr/>
          </p:nvSpPr>
          <p:spPr>
            <a:xfrm>
              <a:off x="6226104" y="2365475"/>
              <a:ext cx="72547" cy="1959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Rectangle 9">
            <a:extLst>
              <a:ext uri="{FF2B5EF4-FFF2-40B4-BE49-F238E27FC236}">
                <a16:creationId xmlns:a16="http://schemas.microsoft.com/office/drawing/2014/main" xmlns="" id="{680B2ED4-53E5-49EF-84DC-38D60B8593DB}"/>
              </a:ext>
            </a:extLst>
          </p:cNvPr>
          <p:cNvSpPr/>
          <p:nvPr/>
        </p:nvSpPr>
        <p:spPr>
          <a:xfrm>
            <a:off x="5739718" y="461317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7555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막힌 원호 30">
            <a:extLst>
              <a:ext uri="{FF2B5EF4-FFF2-40B4-BE49-F238E27FC236}">
                <a16:creationId xmlns:a16="http://schemas.microsoft.com/office/drawing/2014/main" xmlns="" id="{6D362DC2-0401-49C0-9BD4-6904D03E14CC}"/>
              </a:ext>
            </a:extLst>
          </p:cNvPr>
          <p:cNvSpPr/>
          <p:nvPr/>
        </p:nvSpPr>
        <p:spPr>
          <a:xfrm rot="10800000">
            <a:off x="4011750" y="1771532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xmlns="" id="{53C0E981-05FC-45AE-991C-EF3BF03D3F2F}"/>
              </a:ext>
            </a:extLst>
          </p:cNvPr>
          <p:cNvGrpSpPr/>
          <p:nvPr/>
        </p:nvGrpSpPr>
        <p:grpSpPr>
          <a:xfrm>
            <a:off x="3871108" y="1872673"/>
            <a:ext cx="4426497" cy="4168301"/>
            <a:chOff x="2347107" y="1737169"/>
            <a:chExt cx="4426497" cy="4168301"/>
          </a:xfrm>
        </p:grpSpPr>
        <p:grpSp>
          <p:nvGrpSpPr>
            <p:cNvPr id="33" name="Group 26">
              <a:extLst>
                <a:ext uri="{FF2B5EF4-FFF2-40B4-BE49-F238E27FC236}">
                  <a16:creationId xmlns:a16="http://schemas.microsoft.com/office/drawing/2014/main" xmlns="" id="{7BF1854D-3615-45F8-9A5A-0F07A26A7FA1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xmlns="" id="{37F92B3C-0A5D-4566-837A-DD8A686C57C4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36" name="Oval 10">
                <a:extLst>
                  <a:ext uri="{FF2B5EF4-FFF2-40B4-BE49-F238E27FC236}">
                    <a16:creationId xmlns:a16="http://schemas.microsoft.com/office/drawing/2014/main" xmlns="" id="{7AFCA2FB-DE84-4201-892D-9C107FA31728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Arial" pitchFamily="34" charset="0"/>
                </a:endParaRPr>
              </a:p>
            </p:txBody>
          </p:sp>
          <p:sp>
            <p:nvSpPr>
              <p:cNvPr id="37" name="Oval 10">
                <a:extLst>
                  <a:ext uri="{FF2B5EF4-FFF2-40B4-BE49-F238E27FC236}">
                    <a16:creationId xmlns:a16="http://schemas.microsoft.com/office/drawing/2014/main" xmlns="" id="{17731A1F-1A26-48C8-9899-03C160B5BA4F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38" name="Oval 10">
                <a:extLst>
                  <a:ext uri="{FF2B5EF4-FFF2-40B4-BE49-F238E27FC236}">
                    <a16:creationId xmlns:a16="http://schemas.microsoft.com/office/drawing/2014/main" xmlns="" id="{4324DAE4-F3F1-4A07-A8AF-B732042EEFCD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39" name="Oval 10">
                <a:extLst>
                  <a:ext uri="{FF2B5EF4-FFF2-40B4-BE49-F238E27FC236}">
                    <a16:creationId xmlns:a16="http://schemas.microsoft.com/office/drawing/2014/main" xmlns="" id="{B5CCFA44-6DDB-4DA1-8ABD-EDA5B3D105A4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40" name="Oval 10">
                <a:extLst>
                  <a:ext uri="{FF2B5EF4-FFF2-40B4-BE49-F238E27FC236}">
                    <a16:creationId xmlns:a16="http://schemas.microsoft.com/office/drawing/2014/main" xmlns="" id="{34535556-2FF7-4758-82F5-057264CBEEC5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Arial" pitchFamily="34" charset="0"/>
                </a:endParaRPr>
              </a:p>
            </p:txBody>
          </p:sp>
        </p:grpSp>
        <p:sp>
          <p:nvSpPr>
            <p:cNvPr id="34" name="Oval 23">
              <a:extLst>
                <a:ext uri="{FF2B5EF4-FFF2-40B4-BE49-F238E27FC236}">
                  <a16:creationId xmlns:a16="http://schemas.microsoft.com/office/drawing/2014/main" xmlns="" id="{504F7815-0538-4BD7-A760-B49CA59CEB97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33784-C64B-49C4-B226-4D98A3F7E4ED}"/>
              </a:ext>
            </a:extLst>
          </p:cNvPr>
          <p:cNvSpPr txBox="1"/>
          <p:nvPr/>
        </p:nvSpPr>
        <p:spPr>
          <a:xfrm>
            <a:off x="5139221" y="4144244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3ACF0F8-D094-4F42-9547-66D9298B491A}"/>
              </a:ext>
            </a:extLst>
          </p:cNvPr>
          <p:cNvSpPr txBox="1"/>
          <p:nvPr/>
        </p:nvSpPr>
        <p:spPr>
          <a:xfrm>
            <a:off x="8996569" y="355110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5F23D08-3598-46A3-A0FE-078BA35297E2}"/>
              </a:ext>
            </a:extLst>
          </p:cNvPr>
          <p:cNvSpPr txBox="1"/>
          <p:nvPr/>
        </p:nvSpPr>
        <p:spPr>
          <a:xfrm>
            <a:off x="1524001" y="3551103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2E34659-607C-4923-8EAD-2B953883CDD7}"/>
              </a:ext>
            </a:extLst>
          </p:cNvPr>
          <p:cNvSpPr txBox="1"/>
          <p:nvPr/>
        </p:nvSpPr>
        <p:spPr>
          <a:xfrm>
            <a:off x="2207568" y="5454973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59BCBAC-C68A-4824-A7F2-3D7ED2806226}"/>
              </a:ext>
            </a:extLst>
          </p:cNvPr>
          <p:cNvSpPr txBox="1"/>
          <p:nvPr/>
        </p:nvSpPr>
        <p:spPr>
          <a:xfrm>
            <a:off x="8343317" y="545497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46" name="Group 47">
            <a:extLst>
              <a:ext uri="{FF2B5EF4-FFF2-40B4-BE49-F238E27FC236}">
                <a16:creationId xmlns:a16="http://schemas.microsoft.com/office/drawing/2014/main" xmlns="" id="{D33672EE-E04E-4189-83C9-983B9BA2772E}"/>
              </a:ext>
            </a:extLst>
          </p:cNvPr>
          <p:cNvGrpSpPr/>
          <p:nvPr/>
        </p:nvGrpSpPr>
        <p:grpSpPr>
          <a:xfrm>
            <a:off x="8397268" y="1724600"/>
            <a:ext cx="3060000" cy="953424"/>
            <a:chOff x="6760489" y="1621755"/>
            <a:chExt cx="1947202" cy="95342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DD2B4B4-ED7C-4A29-A560-C2B5F75B7379}"/>
                </a:ext>
              </a:extLst>
            </p:cNvPr>
            <p:cNvSpPr txBox="1"/>
            <p:nvPr/>
          </p:nvSpPr>
          <p:spPr>
            <a:xfrm>
              <a:off x="6760489" y="1621755"/>
              <a:ext cx="1947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D40924D-2CC6-40C8-B31E-E86F5309E88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6E07C51-C6B2-42FA-B26D-07EDD153F27D}"/>
              </a:ext>
            </a:extLst>
          </p:cNvPr>
          <p:cNvGrpSpPr/>
          <p:nvPr/>
        </p:nvGrpSpPr>
        <p:grpSpPr>
          <a:xfrm>
            <a:off x="738555" y="1731645"/>
            <a:ext cx="3060000" cy="953424"/>
            <a:chOff x="6760489" y="1621755"/>
            <a:chExt cx="1947202" cy="95342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3FECBF0-F73B-4279-8066-950559F6607D}"/>
                </a:ext>
              </a:extLst>
            </p:cNvPr>
            <p:cNvSpPr txBox="1"/>
            <p:nvPr/>
          </p:nvSpPr>
          <p:spPr>
            <a:xfrm>
              <a:off x="6760489" y="1621755"/>
              <a:ext cx="1947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74DDE8E-0A19-49FB-AE52-A3039114FC45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2" name="L-Shape 51">
            <a:extLst>
              <a:ext uri="{FF2B5EF4-FFF2-40B4-BE49-F238E27FC236}">
                <a16:creationId xmlns:a16="http://schemas.microsoft.com/office/drawing/2014/main" xmlns="" id="{23F4E46E-5FA3-428C-A772-D8E35091F9B1}"/>
              </a:ext>
            </a:extLst>
          </p:cNvPr>
          <p:cNvSpPr/>
          <p:nvPr/>
        </p:nvSpPr>
        <p:spPr>
          <a:xfrm rot="2700000">
            <a:off x="7952269" y="2021937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L-Shape 52">
            <a:extLst>
              <a:ext uri="{FF2B5EF4-FFF2-40B4-BE49-F238E27FC236}">
                <a16:creationId xmlns:a16="http://schemas.microsoft.com/office/drawing/2014/main" xmlns="" id="{9113D0A4-3988-40C4-A5EF-29AA82CA2133}"/>
              </a:ext>
            </a:extLst>
          </p:cNvPr>
          <p:cNvSpPr/>
          <p:nvPr/>
        </p:nvSpPr>
        <p:spPr>
          <a:xfrm rot="13500000">
            <a:off x="3903237" y="2021938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막힌 원호 53">
            <a:extLst>
              <a:ext uri="{FF2B5EF4-FFF2-40B4-BE49-F238E27FC236}">
                <a16:creationId xmlns:a16="http://schemas.microsoft.com/office/drawing/2014/main" xmlns="" id="{10DACC3B-EFC3-49D6-8DF3-C2E04F3B51DE}"/>
              </a:ext>
            </a:extLst>
          </p:cNvPr>
          <p:cNvSpPr/>
          <p:nvPr/>
        </p:nvSpPr>
        <p:spPr>
          <a:xfrm>
            <a:off x="4011749" y="1771532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08402FE-7535-4B2F-A05C-F5AE2EFCF4F9}"/>
              </a:ext>
            </a:extLst>
          </p:cNvPr>
          <p:cNvSpPr/>
          <p:nvPr/>
        </p:nvSpPr>
        <p:spPr>
          <a:xfrm>
            <a:off x="5121874" y="239108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xmlns="" id="{3D7378EC-9D28-4BC4-BACC-5473DF14733F}"/>
              </a:ext>
            </a:extLst>
          </p:cNvPr>
          <p:cNvSpPr/>
          <p:nvPr/>
        </p:nvSpPr>
        <p:spPr>
          <a:xfrm>
            <a:off x="6755042" y="233562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32">
            <a:extLst>
              <a:ext uri="{FF2B5EF4-FFF2-40B4-BE49-F238E27FC236}">
                <a16:creationId xmlns:a16="http://schemas.microsoft.com/office/drawing/2014/main" xmlns="" id="{285D55F9-AD3B-468C-A75F-E6A7466A14FB}"/>
              </a:ext>
            </a:extLst>
          </p:cNvPr>
          <p:cNvSpPr/>
          <p:nvPr/>
        </p:nvSpPr>
        <p:spPr>
          <a:xfrm>
            <a:off x="4379323" y="364905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45BCEA81-F6CF-40E8-B13E-D41670D7C3F8}"/>
              </a:ext>
            </a:extLst>
          </p:cNvPr>
          <p:cNvSpPr/>
          <p:nvPr/>
        </p:nvSpPr>
        <p:spPr>
          <a:xfrm>
            <a:off x="7522771" y="367215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ame 17">
            <a:extLst>
              <a:ext uri="{FF2B5EF4-FFF2-40B4-BE49-F238E27FC236}">
                <a16:creationId xmlns:a16="http://schemas.microsoft.com/office/drawing/2014/main" xmlns="" id="{6D8E4993-BDF0-48F4-900E-D19BA22FA94D}"/>
              </a:ext>
            </a:extLst>
          </p:cNvPr>
          <p:cNvSpPr/>
          <p:nvPr/>
        </p:nvSpPr>
        <p:spPr>
          <a:xfrm>
            <a:off x="5098086" y="501932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xmlns="" id="{ED3B011D-3FB7-4DC7-B684-12206A88E231}"/>
              </a:ext>
            </a:extLst>
          </p:cNvPr>
          <p:cNvSpPr/>
          <p:nvPr/>
        </p:nvSpPr>
        <p:spPr>
          <a:xfrm>
            <a:off x="6741831" y="5019327"/>
            <a:ext cx="362301" cy="371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xmlns="" id="{7340279C-25BD-4A42-B18F-8C2D137D7E1C}"/>
              </a:ext>
            </a:extLst>
          </p:cNvPr>
          <p:cNvSpPr/>
          <p:nvPr/>
        </p:nvSpPr>
        <p:spPr>
          <a:xfrm flipH="1">
            <a:off x="8415223" y="369175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Teardrop 1">
            <a:extLst>
              <a:ext uri="{FF2B5EF4-FFF2-40B4-BE49-F238E27FC236}">
                <a16:creationId xmlns:a16="http://schemas.microsoft.com/office/drawing/2014/main" xmlns="" id="{598305D3-47E2-4FA3-868B-34CBDC13B4DA}"/>
              </a:ext>
            </a:extLst>
          </p:cNvPr>
          <p:cNvSpPr/>
          <p:nvPr/>
        </p:nvSpPr>
        <p:spPr>
          <a:xfrm rot="18805991">
            <a:off x="3390724" y="365506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Donut 39">
            <a:extLst>
              <a:ext uri="{FF2B5EF4-FFF2-40B4-BE49-F238E27FC236}">
                <a16:creationId xmlns:a16="http://schemas.microsoft.com/office/drawing/2014/main" xmlns="" id="{AA77CDF7-5965-4C00-9A88-E3059EC69D20}"/>
              </a:ext>
            </a:extLst>
          </p:cNvPr>
          <p:cNvSpPr/>
          <p:nvPr/>
        </p:nvSpPr>
        <p:spPr>
          <a:xfrm>
            <a:off x="7732488" y="553559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xmlns="" id="{656CAFF8-71C2-4127-8B9C-E4377ACFADA2}"/>
              </a:ext>
            </a:extLst>
          </p:cNvPr>
          <p:cNvSpPr/>
          <p:nvPr/>
        </p:nvSpPr>
        <p:spPr>
          <a:xfrm>
            <a:off x="4170866" y="5563894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A7E6FE04-195D-456D-87A7-2DB9C84A8C47}"/>
              </a:ext>
            </a:extLst>
          </p:cNvPr>
          <p:cNvSpPr/>
          <p:nvPr/>
        </p:nvSpPr>
        <p:spPr>
          <a:xfrm rot="16200000">
            <a:off x="5809573" y="3323291"/>
            <a:ext cx="579519" cy="5799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76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xmlns="" id="{6DA227D2-407A-4BA8-83D6-E667CF32C159}"/>
              </a:ext>
            </a:extLst>
          </p:cNvPr>
          <p:cNvSpPr/>
          <p:nvPr/>
        </p:nvSpPr>
        <p:spPr>
          <a:xfrm>
            <a:off x="1743564" y="1363831"/>
            <a:ext cx="8719409" cy="4101737"/>
          </a:xfrm>
          <a:custGeom>
            <a:avLst/>
            <a:gdLst>
              <a:gd name="connsiteX0" fmla="*/ 1543903 w 4884389"/>
              <a:gd name="connsiteY0" fmla="*/ 2633585 h 2745189"/>
              <a:gd name="connsiteX1" fmla="*/ 1537099 w 4884389"/>
              <a:gd name="connsiteY1" fmla="*/ 2636666 h 2745189"/>
              <a:gd name="connsiteX2" fmla="*/ 1533402 w 4884389"/>
              <a:gd name="connsiteY2" fmla="*/ 2638280 h 2745189"/>
              <a:gd name="connsiteX3" fmla="*/ 1536810 w 4884389"/>
              <a:gd name="connsiteY3" fmla="*/ 2638251 h 2745189"/>
              <a:gd name="connsiteX4" fmla="*/ 1544068 w 4884389"/>
              <a:gd name="connsiteY4" fmla="*/ 2634524 h 2745189"/>
              <a:gd name="connsiteX5" fmla="*/ 1558172 w 4884389"/>
              <a:gd name="connsiteY5" fmla="*/ 2606577 h 2745189"/>
              <a:gd name="connsiteX6" fmla="*/ 1543276 w 4884389"/>
              <a:gd name="connsiteY6" fmla="*/ 2610132 h 2745189"/>
              <a:gd name="connsiteX7" fmla="*/ 1503156 w 4884389"/>
              <a:gd name="connsiteY7" fmla="*/ 2616309 h 2745189"/>
              <a:gd name="connsiteX8" fmla="*/ 1489277 w 4884389"/>
              <a:gd name="connsiteY8" fmla="*/ 2617173 h 2745189"/>
              <a:gd name="connsiteX9" fmla="*/ 1481053 w 4884389"/>
              <a:gd name="connsiteY9" fmla="*/ 2618160 h 2745189"/>
              <a:gd name="connsiteX10" fmla="*/ 1467955 w 4884389"/>
              <a:gd name="connsiteY10" fmla="*/ 2624522 h 2745189"/>
              <a:gd name="connsiteX11" fmla="*/ 1449879 w 4884389"/>
              <a:gd name="connsiteY11" fmla="*/ 2631090 h 2745189"/>
              <a:gd name="connsiteX12" fmla="*/ 1430712 w 4884389"/>
              <a:gd name="connsiteY12" fmla="*/ 2635629 h 2745189"/>
              <a:gd name="connsiteX13" fmla="*/ 1409472 w 4884389"/>
              <a:gd name="connsiteY13" fmla="*/ 2641500 h 2745189"/>
              <a:gd name="connsiteX14" fmla="*/ 1411107 w 4884389"/>
              <a:gd name="connsiteY14" fmla="*/ 2643791 h 2745189"/>
              <a:gd name="connsiteX15" fmla="*/ 1417561 w 4884389"/>
              <a:gd name="connsiteY15" fmla="*/ 2646906 h 2745189"/>
              <a:gd name="connsiteX16" fmla="*/ 1452669 w 4884389"/>
              <a:gd name="connsiteY16" fmla="*/ 2635723 h 2745189"/>
              <a:gd name="connsiteX17" fmla="*/ 1478851 w 4884389"/>
              <a:gd name="connsiteY17" fmla="*/ 2635887 h 2745189"/>
              <a:gd name="connsiteX18" fmla="*/ 1492198 w 4884389"/>
              <a:gd name="connsiteY18" fmla="*/ 2635164 h 2745189"/>
              <a:gd name="connsiteX19" fmla="*/ 1519470 w 4884389"/>
              <a:gd name="connsiteY19" fmla="*/ 2632040 h 2745189"/>
              <a:gd name="connsiteX20" fmla="*/ 1534957 w 4884389"/>
              <a:gd name="connsiteY20" fmla="*/ 2623700 h 2745189"/>
              <a:gd name="connsiteX21" fmla="*/ 1539316 w 4884389"/>
              <a:gd name="connsiteY21" fmla="*/ 2619431 h 2745189"/>
              <a:gd name="connsiteX22" fmla="*/ 1555908 w 4884389"/>
              <a:gd name="connsiteY22" fmla="*/ 2609084 h 2745189"/>
              <a:gd name="connsiteX23" fmla="*/ 4287797 w 4884389"/>
              <a:gd name="connsiteY23" fmla="*/ 2515206 h 2745189"/>
              <a:gd name="connsiteX24" fmla="*/ 4287000 w 4884389"/>
              <a:gd name="connsiteY24" fmla="*/ 2516613 h 2745189"/>
              <a:gd name="connsiteX25" fmla="*/ 4286502 w 4884389"/>
              <a:gd name="connsiteY25" fmla="*/ 2520524 h 2745189"/>
              <a:gd name="connsiteX26" fmla="*/ 4296046 w 4884389"/>
              <a:gd name="connsiteY26" fmla="*/ 2515529 h 2745189"/>
              <a:gd name="connsiteX27" fmla="*/ 4295286 w 4884389"/>
              <a:gd name="connsiteY27" fmla="*/ 2515249 h 2745189"/>
              <a:gd name="connsiteX28" fmla="*/ 4293870 w 4884389"/>
              <a:gd name="connsiteY28" fmla="*/ 2515493 h 2745189"/>
              <a:gd name="connsiteX29" fmla="*/ 4293392 w 4884389"/>
              <a:gd name="connsiteY29" fmla="*/ 2515576 h 2745189"/>
              <a:gd name="connsiteX30" fmla="*/ 4289169 w 4884389"/>
              <a:gd name="connsiteY30" fmla="*/ 2516797 h 2745189"/>
              <a:gd name="connsiteX31" fmla="*/ 2899483 w 4884389"/>
              <a:gd name="connsiteY31" fmla="*/ 2515206 h 2745189"/>
              <a:gd name="connsiteX32" fmla="*/ 2898686 w 4884389"/>
              <a:gd name="connsiteY32" fmla="*/ 2516612 h 2745189"/>
              <a:gd name="connsiteX33" fmla="*/ 2898188 w 4884389"/>
              <a:gd name="connsiteY33" fmla="*/ 2520524 h 2745189"/>
              <a:gd name="connsiteX34" fmla="*/ 2907732 w 4884389"/>
              <a:gd name="connsiteY34" fmla="*/ 2515529 h 2745189"/>
              <a:gd name="connsiteX35" fmla="*/ 2906972 w 4884389"/>
              <a:gd name="connsiteY35" fmla="*/ 2515249 h 2745189"/>
              <a:gd name="connsiteX36" fmla="*/ 2905556 w 4884389"/>
              <a:gd name="connsiteY36" fmla="*/ 2515492 h 2745189"/>
              <a:gd name="connsiteX37" fmla="*/ 2905078 w 4884389"/>
              <a:gd name="connsiteY37" fmla="*/ 2515575 h 2745189"/>
              <a:gd name="connsiteX38" fmla="*/ 2900855 w 4884389"/>
              <a:gd name="connsiteY38" fmla="*/ 2516797 h 2745189"/>
              <a:gd name="connsiteX39" fmla="*/ 3146948 w 4884389"/>
              <a:gd name="connsiteY39" fmla="*/ 2412268 h 2745189"/>
              <a:gd name="connsiteX40" fmla="*/ 3139665 w 4884389"/>
              <a:gd name="connsiteY40" fmla="*/ 2413715 h 2745189"/>
              <a:gd name="connsiteX41" fmla="*/ 3071042 w 4884389"/>
              <a:gd name="connsiteY41" fmla="*/ 2440997 h 2745189"/>
              <a:gd name="connsiteX42" fmla="*/ 3065063 w 4884389"/>
              <a:gd name="connsiteY42" fmla="*/ 2443581 h 2745189"/>
              <a:gd name="connsiteX43" fmla="*/ 3040791 w 4884389"/>
              <a:gd name="connsiteY43" fmla="*/ 2448302 h 2745189"/>
              <a:gd name="connsiteX44" fmla="*/ 3027559 w 4884389"/>
              <a:gd name="connsiteY44" fmla="*/ 2452257 h 2745189"/>
              <a:gd name="connsiteX45" fmla="*/ 3028210 w 4884389"/>
              <a:gd name="connsiteY45" fmla="*/ 2454779 h 2745189"/>
              <a:gd name="connsiteX46" fmla="*/ 3015029 w 4884389"/>
              <a:gd name="connsiteY46" fmla="*/ 2475808 h 2745189"/>
              <a:gd name="connsiteX47" fmla="*/ 3013290 w 4884389"/>
              <a:gd name="connsiteY47" fmla="*/ 2476742 h 2745189"/>
              <a:gd name="connsiteX48" fmla="*/ 3012900 w 4884389"/>
              <a:gd name="connsiteY48" fmla="*/ 2478542 h 2745189"/>
              <a:gd name="connsiteX49" fmla="*/ 3008723 w 4884389"/>
              <a:gd name="connsiteY49" fmla="*/ 2480806 h 2745189"/>
              <a:gd name="connsiteX50" fmla="*/ 2993374 w 4884389"/>
              <a:gd name="connsiteY50" fmla="*/ 2491174 h 2745189"/>
              <a:gd name="connsiteX51" fmla="*/ 2990725 w 4884389"/>
              <a:gd name="connsiteY51" fmla="*/ 2492814 h 2745189"/>
              <a:gd name="connsiteX52" fmla="*/ 2953510 w 4884389"/>
              <a:gd name="connsiteY52" fmla="*/ 2506163 h 2745189"/>
              <a:gd name="connsiteX53" fmla="*/ 2944452 w 4884389"/>
              <a:gd name="connsiteY53" fmla="*/ 2507895 h 2745189"/>
              <a:gd name="connsiteX54" fmla="*/ 2918344 w 4884389"/>
              <a:gd name="connsiteY54" fmla="*/ 2513073 h 2745189"/>
              <a:gd name="connsiteX55" fmla="*/ 2916463 w 4884389"/>
              <a:gd name="connsiteY55" fmla="*/ 2513729 h 2745189"/>
              <a:gd name="connsiteX56" fmla="*/ 2910228 w 4884389"/>
              <a:gd name="connsiteY56" fmla="*/ 2522568 h 2745189"/>
              <a:gd name="connsiteX57" fmla="*/ 2911776 w 4884389"/>
              <a:gd name="connsiteY57" fmla="*/ 2524395 h 2745189"/>
              <a:gd name="connsiteX58" fmla="*/ 2917452 w 4884389"/>
              <a:gd name="connsiteY58" fmla="*/ 2523331 h 2745189"/>
              <a:gd name="connsiteX59" fmla="*/ 2939820 w 4884389"/>
              <a:gd name="connsiteY59" fmla="*/ 2513105 h 2745189"/>
              <a:gd name="connsiteX60" fmla="*/ 2975680 w 4884389"/>
              <a:gd name="connsiteY60" fmla="*/ 2501880 h 2745189"/>
              <a:gd name="connsiteX61" fmla="*/ 3044979 w 4884389"/>
              <a:gd name="connsiteY61" fmla="*/ 2477902 h 2745189"/>
              <a:gd name="connsiteX62" fmla="*/ 3037712 w 4884389"/>
              <a:gd name="connsiteY62" fmla="*/ 2473318 h 2745189"/>
              <a:gd name="connsiteX63" fmla="*/ 3076943 w 4884389"/>
              <a:gd name="connsiteY63" fmla="*/ 2454066 h 2745189"/>
              <a:gd name="connsiteX64" fmla="*/ 3096583 w 4884389"/>
              <a:gd name="connsiteY64" fmla="*/ 2448330 h 2745189"/>
              <a:gd name="connsiteX65" fmla="*/ 3096720 w 4884389"/>
              <a:gd name="connsiteY65" fmla="*/ 2447050 h 2745189"/>
              <a:gd name="connsiteX66" fmla="*/ 3104692 w 4884389"/>
              <a:gd name="connsiteY66" fmla="*/ 2443606 h 2745189"/>
              <a:gd name="connsiteX67" fmla="*/ 3112953 w 4884389"/>
              <a:gd name="connsiteY67" fmla="*/ 2442866 h 2745189"/>
              <a:gd name="connsiteX68" fmla="*/ 3123441 w 4884389"/>
              <a:gd name="connsiteY68" fmla="*/ 2439397 h 2745189"/>
              <a:gd name="connsiteX69" fmla="*/ 3124745 w 4884389"/>
              <a:gd name="connsiteY69" fmla="*/ 2439536 h 2745189"/>
              <a:gd name="connsiteX70" fmla="*/ 3126718 w 4884389"/>
              <a:gd name="connsiteY70" fmla="*/ 2438819 h 2745189"/>
              <a:gd name="connsiteX71" fmla="*/ 3145412 w 4884389"/>
              <a:gd name="connsiteY71" fmla="*/ 2428377 h 2745189"/>
              <a:gd name="connsiteX72" fmla="*/ 3152644 w 4884389"/>
              <a:gd name="connsiteY72" fmla="*/ 2416384 h 2745189"/>
              <a:gd name="connsiteX73" fmla="*/ 3146948 w 4884389"/>
              <a:gd name="connsiteY73" fmla="*/ 2412268 h 2745189"/>
              <a:gd name="connsiteX74" fmla="*/ 4508481 w 4884389"/>
              <a:gd name="connsiteY74" fmla="*/ 2303579 h 2745189"/>
              <a:gd name="connsiteX75" fmla="*/ 4489850 w 4884389"/>
              <a:gd name="connsiteY75" fmla="*/ 2311092 h 2745189"/>
              <a:gd name="connsiteX76" fmla="*/ 4463399 w 4884389"/>
              <a:gd name="connsiteY76" fmla="*/ 2320934 h 2745189"/>
              <a:gd name="connsiteX77" fmla="*/ 4462998 w 4884389"/>
              <a:gd name="connsiteY77" fmla="*/ 2321257 h 2745189"/>
              <a:gd name="connsiteX78" fmla="*/ 4468020 w 4884389"/>
              <a:gd name="connsiteY78" fmla="*/ 2321118 h 2745189"/>
              <a:gd name="connsiteX79" fmla="*/ 4509204 w 4884389"/>
              <a:gd name="connsiteY79" fmla="*/ 2324276 h 2745189"/>
              <a:gd name="connsiteX80" fmla="*/ 4519858 w 4884389"/>
              <a:gd name="connsiteY80" fmla="*/ 2321988 h 2745189"/>
              <a:gd name="connsiteX81" fmla="*/ 4525543 w 4884389"/>
              <a:gd name="connsiteY81" fmla="*/ 2319018 h 2745189"/>
              <a:gd name="connsiteX82" fmla="*/ 4513300 w 4884389"/>
              <a:gd name="connsiteY82" fmla="*/ 2314961 h 2745189"/>
              <a:gd name="connsiteX83" fmla="*/ 4508481 w 4884389"/>
              <a:gd name="connsiteY83" fmla="*/ 2303579 h 2745189"/>
              <a:gd name="connsiteX84" fmla="*/ 376790 w 4884389"/>
              <a:gd name="connsiteY84" fmla="*/ 2046825 h 2745189"/>
              <a:gd name="connsiteX85" fmla="*/ 375872 w 4884389"/>
              <a:gd name="connsiteY85" fmla="*/ 2047151 h 2745189"/>
              <a:gd name="connsiteX86" fmla="*/ 356550 w 4884389"/>
              <a:gd name="connsiteY86" fmla="*/ 2047855 h 2745189"/>
              <a:gd name="connsiteX87" fmla="*/ 356776 w 4884389"/>
              <a:gd name="connsiteY87" fmla="*/ 2059627 h 2745189"/>
              <a:gd name="connsiteX88" fmla="*/ 362651 w 4884389"/>
              <a:gd name="connsiteY88" fmla="*/ 2061170 h 2745189"/>
              <a:gd name="connsiteX89" fmla="*/ 371784 w 4884389"/>
              <a:gd name="connsiteY89" fmla="*/ 2061244 h 2745189"/>
              <a:gd name="connsiteX90" fmla="*/ 381004 w 4884389"/>
              <a:gd name="connsiteY90" fmla="*/ 2055196 h 2745189"/>
              <a:gd name="connsiteX91" fmla="*/ 387041 w 4884389"/>
              <a:gd name="connsiteY91" fmla="*/ 2051945 h 2745189"/>
              <a:gd name="connsiteX92" fmla="*/ 384435 w 4884389"/>
              <a:gd name="connsiteY92" fmla="*/ 2050467 h 2745189"/>
              <a:gd name="connsiteX93" fmla="*/ 4672159 w 4884389"/>
              <a:gd name="connsiteY93" fmla="*/ 1715116 h 2745189"/>
              <a:gd name="connsiteX94" fmla="*/ 4653528 w 4884389"/>
              <a:gd name="connsiteY94" fmla="*/ 1722628 h 2745189"/>
              <a:gd name="connsiteX95" fmla="*/ 4627077 w 4884389"/>
              <a:gd name="connsiteY95" fmla="*/ 1732471 h 2745189"/>
              <a:gd name="connsiteX96" fmla="*/ 4626675 w 4884389"/>
              <a:gd name="connsiteY96" fmla="*/ 1732795 h 2745189"/>
              <a:gd name="connsiteX97" fmla="*/ 4631698 w 4884389"/>
              <a:gd name="connsiteY97" fmla="*/ 1732655 h 2745189"/>
              <a:gd name="connsiteX98" fmla="*/ 4672881 w 4884389"/>
              <a:gd name="connsiteY98" fmla="*/ 1735813 h 2745189"/>
              <a:gd name="connsiteX99" fmla="*/ 4683536 w 4884389"/>
              <a:gd name="connsiteY99" fmla="*/ 1733524 h 2745189"/>
              <a:gd name="connsiteX100" fmla="*/ 4689221 w 4884389"/>
              <a:gd name="connsiteY100" fmla="*/ 1730555 h 2745189"/>
              <a:gd name="connsiteX101" fmla="*/ 4676977 w 4884389"/>
              <a:gd name="connsiteY101" fmla="*/ 1726498 h 2745189"/>
              <a:gd name="connsiteX102" fmla="*/ 4672159 w 4884389"/>
              <a:gd name="connsiteY102" fmla="*/ 1715116 h 2745189"/>
              <a:gd name="connsiteX103" fmla="*/ 202488 w 4884389"/>
              <a:gd name="connsiteY103" fmla="*/ 1585893 h 2745189"/>
              <a:gd name="connsiteX104" fmla="*/ 196438 w 4884389"/>
              <a:gd name="connsiteY104" fmla="*/ 1589414 h 2745189"/>
              <a:gd name="connsiteX105" fmla="*/ 206813 w 4884389"/>
              <a:gd name="connsiteY105" fmla="*/ 1587124 h 2745189"/>
              <a:gd name="connsiteX106" fmla="*/ 207080 w 4884389"/>
              <a:gd name="connsiteY106" fmla="*/ 1587040 h 2745189"/>
              <a:gd name="connsiteX107" fmla="*/ 398936 w 4884389"/>
              <a:gd name="connsiteY107" fmla="*/ 1183995 h 2745189"/>
              <a:gd name="connsiteX108" fmla="*/ 392459 w 4884389"/>
              <a:gd name="connsiteY108" fmla="*/ 1184411 h 2745189"/>
              <a:gd name="connsiteX109" fmla="*/ 360606 w 4884389"/>
              <a:gd name="connsiteY109" fmla="*/ 1189670 h 2745189"/>
              <a:gd name="connsiteX110" fmla="*/ 348060 w 4884389"/>
              <a:gd name="connsiteY110" fmla="*/ 1193951 h 2745189"/>
              <a:gd name="connsiteX111" fmla="*/ 351197 w 4884389"/>
              <a:gd name="connsiteY111" fmla="*/ 1194722 h 2745189"/>
              <a:gd name="connsiteX112" fmla="*/ 358919 w 4884389"/>
              <a:gd name="connsiteY112" fmla="*/ 1192661 h 2745189"/>
              <a:gd name="connsiteX113" fmla="*/ 371760 w 4884389"/>
              <a:gd name="connsiteY113" fmla="*/ 1197080 h 2745189"/>
              <a:gd name="connsiteX114" fmla="*/ 376195 w 4884389"/>
              <a:gd name="connsiteY114" fmla="*/ 1200986 h 2745189"/>
              <a:gd name="connsiteX115" fmla="*/ 379059 w 4884389"/>
              <a:gd name="connsiteY115" fmla="*/ 1196616 h 2745189"/>
              <a:gd name="connsiteX116" fmla="*/ 384009 w 4884389"/>
              <a:gd name="connsiteY116" fmla="*/ 1192114 h 2745189"/>
              <a:gd name="connsiteX117" fmla="*/ 387296 w 4884389"/>
              <a:gd name="connsiteY117" fmla="*/ 1186148 h 2745189"/>
              <a:gd name="connsiteX118" fmla="*/ 395711 w 4884389"/>
              <a:gd name="connsiteY118" fmla="*/ 1186791 h 2745189"/>
              <a:gd name="connsiteX119" fmla="*/ 400786 w 4884389"/>
              <a:gd name="connsiteY119" fmla="*/ 1185746 h 2745189"/>
              <a:gd name="connsiteX120" fmla="*/ 480558 w 4884389"/>
              <a:gd name="connsiteY120" fmla="*/ 805946 h 2745189"/>
              <a:gd name="connsiteX121" fmla="*/ 478413 w 4884389"/>
              <a:gd name="connsiteY121" fmla="*/ 806288 h 2745189"/>
              <a:gd name="connsiteX122" fmla="*/ 478012 w 4884389"/>
              <a:gd name="connsiteY122" fmla="*/ 806403 h 2745189"/>
              <a:gd name="connsiteX123" fmla="*/ 478769 w 4884389"/>
              <a:gd name="connsiteY123" fmla="*/ 806967 h 2745189"/>
              <a:gd name="connsiteX124" fmla="*/ 489222 w 4884389"/>
              <a:gd name="connsiteY124" fmla="*/ 804558 h 2745189"/>
              <a:gd name="connsiteX125" fmla="*/ 486010 w 4884389"/>
              <a:gd name="connsiteY125" fmla="*/ 805072 h 2745189"/>
              <a:gd name="connsiteX126" fmla="*/ 486712 w 4884389"/>
              <a:gd name="connsiteY126" fmla="*/ 806506 h 2745189"/>
              <a:gd name="connsiteX127" fmla="*/ 486780 w 4884389"/>
              <a:gd name="connsiteY127" fmla="*/ 807014 h 2745189"/>
              <a:gd name="connsiteX128" fmla="*/ 493022 w 4884389"/>
              <a:gd name="connsiteY128" fmla="*/ 805078 h 2745189"/>
              <a:gd name="connsiteX129" fmla="*/ 641132 w 4884389"/>
              <a:gd name="connsiteY129" fmla="*/ 770880 h 2745189"/>
              <a:gd name="connsiteX130" fmla="*/ 624554 w 4884389"/>
              <a:gd name="connsiteY130" fmla="*/ 773185 h 2745189"/>
              <a:gd name="connsiteX131" fmla="*/ 624797 w 4884389"/>
              <a:gd name="connsiteY131" fmla="*/ 774048 h 2745189"/>
              <a:gd name="connsiteX132" fmla="*/ 635977 w 4884389"/>
              <a:gd name="connsiteY132" fmla="*/ 773705 h 2745189"/>
              <a:gd name="connsiteX133" fmla="*/ 641085 w 4884389"/>
              <a:gd name="connsiteY133" fmla="*/ 763757 h 2745189"/>
              <a:gd name="connsiteX134" fmla="*/ 641893 w 4884389"/>
              <a:gd name="connsiteY134" fmla="*/ 770463 h 2745189"/>
              <a:gd name="connsiteX135" fmla="*/ 651585 w 4884389"/>
              <a:gd name="connsiteY135" fmla="*/ 765153 h 2745189"/>
              <a:gd name="connsiteX136" fmla="*/ 655255 w 4884389"/>
              <a:gd name="connsiteY136" fmla="*/ 764147 h 2745189"/>
              <a:gd name="connsiteX137" fmla="*/ 760633 w 4884389"/>
              <a:gd name="connsiteY137" fmla="*/ 762381 h 2745189"/>
              <a:gd name="connsiteX138" fmla="*/ 760338 w 4884389"/>
              <a:gd name="connsiteY138" fmla="*/ 762464 h 2745189"/>
              <a:gd name="connsiteX139" fmla="*/ 725274 w 4884389"/>
              <a:gd name="connsiteY139" fmla="*/ 769111 h 2745189"/>
              <a:gd name="connsiteX140" fmla="*/ 719581 w 4884389"/>
              <a:gd name="connsiteY140" fmla="*/ 762516 h 2745189"/>
              <a:gd name="connsiteX141" fmla="*/ 685991 w 4884389"/>
              <a:gd name="connsiteY141" fmla="*/ 768538 h 2745189"/>
              <a:gd name="connsiteX142" fmla="*/ 656678 w 4884389"/>
              <a:gd name="connsiteY142" fmla="*/ 776481 h 2745189"/>
              <a:gd name="connsiteX143" fmla="*/ 657819 w 4884389"/>
              <a:gd name="connsiteY143" fmla="*/ 776706 h 2745189"/>
              <a:gd name="connsiteX144" fmla="*/ 691358 w 4884389"/>
              <a:gd name="connsiteY144" fmla="*/ 771631 h 2745189"/>
              <a:gd name="connsiteX145" fmla="*/ 710059 w 4884389"/>
              <a:gd name="connsiteY145" fmla="*/ 769396 h 2745189"/>
              <a:gd name="connsiteX146" fmla="*/ 734727 w 4884389"/>
              <a:gd name="connsiteY146" fmla="*/ 770446 h 2745189"/>
              <a:gd name="connsiteX147" fmla="*/ 743068 w 4884389"/>
              <a:gd name="connsiteY147" fmla="*/ 772100 h 2745189"/>
              <a:gd name="connsiteX148" fmla="*/ 744505 w 4884389"/>
              <a:gd name="connsiteY148" fmla="*/ 772073 h 2745189"/>
              <a:gd name="connsiteX149" fmla="*/ 744481 w 4884389"/>
              <a:gd name="connsiteY149" fmla="*/ 771624 h 2745189"/>
              <a:gd name="connsiteX150" fmla="*/ 751702 w 4884389"/>
              <a:gd name="connsiteY150" fmla="*/ 767265 h 2745189"/>
              <a:gd name="connsiteX151" fmla="*/ 758722 w 4884389"/>
              <a:gd name="connsiteY151" fmla="*/ 765370 h 2745189"/>
              <a:gd name="connsiteX152" fmla="*/ 761980 w 4884389"/>
              <a:gd name="connsiteY152" fmla="*/ 765299 h 2745189"/>
              <a:gd name="connsiteX153" fmla="*/ 763627 w 4884389"/>
              <a:gd name="connsiteY153" fmla="*/ 764001 h 2745189"/>
              <a:gd name="connsiteX154" fmla="*/ 1719296 w 4884389"/>
              <a:gd name="connsiteY154" fmla="*/ 276541 h 2745189"/>
              <a:gd name="connsiteX155" fmla="*/ 1708405 w 4884389"/>
              <a:gd name="connsiteY155" fmla="*/ 280000 h 2745189"/>
              <a:gd name="connsiteX156" fmla="*/ 1690648 w 4884389"/>
              <a:gd name="connsiteY156" fmla="*/ 284999 h 2745189"/>
              <a:gd name="connsiteX157" fmla="*/ 1684435 w 4884389"/>
              <a:gd name="connsiteY157" fmla="*/ 284147 h 2745189"/>
              <a:gd name="connsiteX158" fmla="*/ 1683311 w 4884389"/>
              <a:gd name="connsiteY158" fmla="*/ 284327 h 2745189"/>
              <a:gd name="connsiteX159" fmla="*/ 1683763 w 4884389"/>
              <a:gd name="connsiteY159" fmla="*/ 288419 h 2745189"/>
              <a:gd name="connsiteX160" fmla="*/ 1682314 w 4884389"/>
              <a:gd name="connsiteY160" fmla="*/ 289022 h 2745189"/>
              <a:gd name="connsiteX161" fmla="*/ 1682539 w 4884389"/>
              <a:gd name="connsiteY161" fmla="*/ 290709 h 2745189"/>
              <a:gd name="connsiteX162" fmla="*/ 1689520 w 4884389"/>
              <a:gd name="connsiteY162" fmla="*/ 292072 h 2745189"/>
              <a:gd name="connsiteX163" fmla="*/ 1696992 w 4884389"/>
              <a:gd name="connsiteY163" fmla="*/ 283370 h 2745189"/>
              <a:gd name="connsiteX164" fmla="*/ 1708261 w 4884389"/>
              <a:gd name="connsiteY164" fmla="*/ 285726 h 2745189"/>
              <a:gd name="connsiteX165" fmla="*/ 1711900 w 4884389"/>
              <a:gd name="connsiteY165" fmla="*/ 286607 h 2745189"/>
              <a:gd name="connsiteX166" fmla="*/ 1714011 w 4884389"/>
              <a:gd name="connsiteY166" fmla="*/ 284775 h 2745189"/>
              <a:gd name="connsiteX167" fmla="*/ 1714271 w 4884389"/>
              <a:gd name="connsiteY167" fmla="*/ 284316 h 2745189"/>
              <a:gd name="connsiteX168" fmla="*/ 1714449 w 4884389"/>
              <a:gd name="connsiteY168" fmla="*/ 284268 h 2745189"/>
              <a:gd name="connsiteX169" fmla="*/ 1716932 w 4884389"/>
              <a:gd name="connsiteY169" fmla="*/ 279597 h 2745189"/>
              <a:gd name="connsiteX170" fmla="*/ 1756975 w 4884389"/>
              <a:gd name="connsiteY170" fmla="*/ 268989 h 2745189"/>
              <a:gd name="connsiteX171" fmla="*/ 1751524 w 4884389"/>
              <a:gd name="connsiteY171" fmla="*/ 270588 h 2745189"/>
              <a:gd name="connsiteX172" fmla="*/ 1724811 w 4884389"/>
              <a:gd name="connsiteY172" fmla="*/ 274790 h 2745189"/>
              <a:gd name="connsiteX173" fmla="*/ 1722972 w 4884389"/>
              <a:gd name="connsiteY173" fmla="*/ 275374 h 2745189"/>
              <a:gd name="connsiteX174" fmla="*/ 1723700 w 4884389"/>
              <a:gd name="connsiteY174" fmla="*/ 275262 h 2745189"/>
              <a:gd name="connsiteX175" fmla="*/ 1729257 w 4884389"/>
              <a:gd name="connsiteY175" fmla="*/ 279782 h 2745189"/>
              <a:gd name="connsiteX176" fmla="*/ 1745705 w 4884389"/>
              <a:gd name="connsiteY176" fmla="*/ 278885 h 2745189"/>
              <a:gd name="connsiteX177" fmla="*/ 1760975 w 4884389"/>
              <a:gd name="connsiteY177" fmla="*/ 277120 h 2745189"/>
              <a:gd name="connsiteX178" fmla="*/ 1759199 w 4884389"/>
              <a:gd name="connsiteY178" fmla="*/ 273510 h 2745189"/>
              <a:gd name="connsiteX179" fmla="*/ 1803756 w 4884389"/>
              <a:gd name="connsiteY179" fmla="*/ 258198 h 2745189"/>
              <a:gd name="connsiteX180" fmla="*/ 1795099 w 4884389"/>
              <a:gd name="connsiteY180" fmla="*/ 261302 h 2745189"/>
              <a:gd name="connsiteX181" fmla="*/ 1770106 w 4884389"/>
              <a:gd name="connsiteY181" fmla="*/ 260018 h 2745189"/>
              <a:gd name="connsiteX182" fmla="*/ 1762858 w 4884389"/>
              <a:gd name="connsiteY182" fmla="*/ 265784 h 2745189"/>
              <a:gd name="connsiteX183" fmla="*/ 1761173 w 4884389"/>
              <a:gd name="connsiteY183" fmla="*/ 267046 h 2745189"/>
              <a:gd name="connsiteX184" fmla="*/ 1781547 w 4884389"/>
              <a:gd name="connsiteY184" fmla="*/ 269206 h 2745189"/>
              <a:gd name="connsiteX185" fmla="*/ 1786445 w 4884389"/>
              <a:gd name="connsiteY185" fmla="*/ 273618 h 2745189"/>
              <a:gd name="connsiteX186" fmla="*/ 1790102 w 4884389"/>
              <a:gd name="connsiteY186" fmla="*/ 274173 h 2745189"/>
              <a:gd name="connsiteX187" fmla="*/ 1802660 w 4884389"/>
              <a:gd name="connsiteY187" fmla="*/ 268245 h 2745189"/>
              <a:gd name="connsiteX188" fmla="*/ 1807346 w 4884389"/>
              <a:gd name="connsiteY188" fmla="*/ 267298 h 2745189"/>
              <a:gd name="connsiteX189" fmla="*/ 1812844 w 4884389"/>
              <a:gd name="connsiteY189" fmla="*/ 263861 h 2745189"/>
              <a:gd name="connsiteX190" fmla="*/ 1813311 w 4884389"/>
              <a:gd name="connsiteY190" fmla="*/ 259462 h 2745189"/>
              <a:gd name="connsiteX191" fmla="*/ 1768542 w 4884389"/>
              <a:gd name="connsiteY191" fmla="*/ 252202 h 2745189"/>
              <a:gd name="connsiteX192" fmla="*/ 1760753 w 4884389"/>
              <a:gd name="connsiteY192" fmla="*/ 254006 h 2745189"/>
              <a:gd name="connsiteX193" fmla="*/ 1709733 w 4884389"/>
              <a:gd name="connsiteY193" fmla="*/ 267106 h 2745189"/>
              <a:gd name="connsiteX194" fmla="*/ 1696799 w 4884389"/>
              <a:gd name="connsiteY194" fmla="*/ 271082 h 2745189"/>
              <a:gd name="connsiteX195" fmla="*/ 1710510 w 4884389"/>
              <a:gd name="connsiteY195" fmla="*/ 268982 h 2745189"/>
              <a:gd name="connsiteX196" fmla="*/ 1773308 w 4884389"/>
              <a:gd name="connsiteY196" fmla="*/ 256173 h 2745189"/>
              <a:gd name="connsiteX197" fmla="*/ 1770425 w 4884389"/>
              <a:gd name="connsiteY197" fmla="*/ 253770 h 2745189"/>
              <a:gd name="connsiteX198" fmla="*/ 1758237 w 4884389"/>
              <a:gd name="connsiteY198" fmla="*/ 194607 h 2745189"/>
              <a:gd name="connsiteX199" fmla="*/ 1757560 w 4884389"/>
              <a:gd name="connsiteY199" fmla="*/ 194764 h 2745189"/>
              <a:gd name="connsiteX200" fmla="*/ 1733646 w 4884389"/>
              <a:gd name="connsiteY200" fmla="*/ 194989 h 2745189"/>
              <a:gd name="connsiteX201" fmla="*/ 1702620 w 4884389"/>
              <a:gd name="connsiteY201" fmla="*/ 204015 h 2745189"/>
              <a:gd name="connsiteX202" fmla="*/ 1700834 w 4884389"/>
              <a:gd name="connsiteY202" fmla="*/ 206855 h 2745189"/>
              <a:gd name="connsiteX203" fmla="*/ 1704033 w 4884389"/>
              <a:gd name="connsiteY203" fmla="*/ 208072 h 2745189"/>
              <a:gd name="connsiteX204" fmla="*/ 1714128 w 4884389"/>
              <a:gd name="connsiteY204" fmla="*/ 209660 h 2745189"/>
              <a:gd name="connsiteX205" fmla="*/ 1737726 w 4884389"/>
              <a:gd name="connsiteY205" fmla="*/ 214981 h 2745189"/>
              <a:gd name="connsiteX206" fmla="*/ 1787160 w 4884389"/>
              <a:gd name="connsiteY206" fmla="*/ 211974 h 2745189"/>
              <a:gd name="connsiteX207" fmla="*/ 1789696 w 4884389"/>
              <a:gd name="connsiteY207" fmla="*/ 211717 h 2745189"/>
              <a:gd name="connsiteX208" fmla="*/ 1778208 w 4884389"/>
              <a:gd name="connsiteY208" fmla="*/ 203483 h 2745189"/>
              <a:gd name="connsiteX209" fmla="*/ 1765699 w 4884389"/>
              <a:gd name="connsiteY209" fmla="*/ 196815 h 2745189"/>
              <a:gd name="connsiteX210" fmla="*/ 1718050 w 4884389"/>
              <a:gd name="connsiteY210" fmla="*/ 161325 h 2745189"/>
              <a:gd name="connsiteX211" fmla="*/ 1709726 w 4884389"/>
              <a:gd name="connsiteY211" fmla="*/ 164891 h 2745189"/>
              <a:gd name="connsiteX212" fmla="*/ 1706587 w 4884389"/>
              <a:gd name="connsiteY212" fmla="*/ 167091 h 2745189"/>
              <a:gd name="connsiteX213" fmla="*/ 1706617 w 4884389"/>
              <a:gd name="connsiteY213" fmla="*/ 168799 h 2745189"/>
              <a:gd name="connsiteX214" fmla="*/ 1712362 w 4884389"/>
              <a:gd name="connsiteY214" fmla="*/ 172111 h 2745189"/>
              <a:gd name="connsiteX215" fmla="*/ 1723513 w 4884389"/>
              <a:gd name="connsiteY215" fmla="*/ 178325 h 2745189"/>
              <a:gd name="connsiteX216" fmla="*/ 1730155 w 4884389"/>
              <a:gd name="connsiteY216" fmla="*/ 178183 h 2745189"/>
              <a:gd name="connsiteX217" fmla="*/ 1730855 w 4884389"/>
              <a:gd name="connsiteY217" fmla="*/ 171580 h 2745189"/>
              <a:gd name="connsiteX218" fmla="*/ 1718050 w 4884389"/>
              <a:gd name="connsiteY218" fmla="*/ 161325 h 2745189"/>
              <a:gd name="connsiteX219" fmla="*/ 4050951 w 4884389"/>
              <a:gd name="connsiteY219" fmla="*/ 158813 h 2745189"/>
              <a:gd name="connsiteX220" fmla="*/ 4023379 w 4884389"/>
              <a:gd name="connsiteY220" fmla="*/ 159451 h 2745189"/>
              <a:gd name="connsiteX221" fmla="*/ 3992579 w 4884389"/>
              <a:gd name="connsiteY221" fmla="*/ 162865 h 2745189"/>
              <a:gd name="connsiteX222" fmla="*/ 3989320 w 4884389"/>
              <a:gd name="connsiteY222" fmla="*/ 170076 h 2745189"/>
              <a:gd name="connsiteX223" fmla="*/ 3957074 w 4884389"/>
              <a:gd name="connsiteY223" fmla="*/ 173325 h 2745189"/>
              <a:gd name="connsiteX224" fmla="*/ 3954089 w 4884389"/>
              <a:gd name="connsiteY224" fmla="*/ 173362 h 2745189"/>
              <a:gd name="connsiteX225" fmla="*/ 3954075 w 4884389"/>
              <a:gd name="connsiteY225" fmla="*/ 175298 h 2745189"/>
              <a:gd name="connsiteX226" fmla="*/ 3959231 w 4884389"/>
              <a:gd name="connsiteY226" fmla="*/ 175438 h 2745189"/>
              <a:gd name="connsiteX227" fmla="*/ 3965832 w 4884389"/>
              <a:gd name="connsiteY227" fmla="*/ 175279 h 2745189"/>
              <a:gd name="connsiteX228" fmla="*/ 3973244 w 4884389"/>
              <a:gd name="connsiteY228" fmla="*/ 177214 h 2745189"/>
              <a:gd name="connsiteX229" fmla="*/ 3973338 w 4884389"/>
              <a:gd name="connsiteY229" fmla="*/ 177611 h 2745189"/>
              <a:gd name="connsiteX230" fmla="*/ 3974596 w 4884389"/>
              <a:gd name="connsiteY230" fmla="*/ 177263 h 2745189"/>
              <a:gd name="connsiteX231" fmla="*/ 3981433 w 4884389"/>
              <a:gd name="connsiteY231" fmla="*/ 173674 h 2745189"/>
              <a:gd name="connsiteX232" fmla="*/ 4002642 w 4884389"/>
              <a:gd name="connsiteY232" fmla="*/ 166402 h 2745189"/>
              <a:gd name="connsiteX233" fmla="*/ 4019503 w 4884389"/>
              <a:gd name="connsiteY233" fmla="*/ 163528 h 2745189"/>
              <a:gd name="connsiteX234" fmla="*/ 4050015 w 4884389"/>
              <a:gd name="connsiteY234" fmla="*/ 159303 h 2745189"/>
              <a:gd name="connsiteX235" fmla="*/ 1674600 w 4884389"/>
              <a:gd name="connsiteY235" fmla="*/ 154880 h 2745189"/>
              <a:gd name="connsiteX236" fmla="*/ 1659692 w 4884389"/>
              <a:gd name="connsiteY236" fmla="*/ 157537 h 2745189"/>
              <a:gd name="connsiteX237" fmla="*/ 1658177 w 4884389"/>
              <a:gd name="connsiteY237" fmla="*/ 157817 h 2745189"/>
              <a:gd name="connsiteX238" fmla="*/ 1665877 w 4884389"/>
              <a:gd name="connsiteY238" fmla="*/ 160334 h 2745189"/>
              <a:gd name="connsiteX239" fmla="*/ 1670646 w 4884389"/>
              <a:gd name="connsiteY239" fmla="*/ 158577 h 2745189"/>
              <a:gd name="connsiteX240" fmla="*/ 1701890 w 4884389"/>
              <a:gd name="connsiteY240" fmla="*/ 150948 h 2745189"/>
              <a:gd name="connsiteX241" fmla="*/ 1692262 w 4884389"/>
              <a:gd name="connsiteY241" fmla="*/ 151976 h 2745189"/>
              <a:gd name="connsiteX242" fmla="*/ 1687737 w 4884389"/>
              <a:gd name="connsiteY242" fmla="*/ 152717 h 2745189"/>
              <a:gd name="connsiteX243" fmla="*/ 1690056 w 4884389"/>
              <a:gd name="connsiteY243" fmla="*/ 155510 h 2745189"/>
              <a:gd name="connsiteX244" fmla="*/ 1691828 w 4884389"/>
              <a:gd name="connsiteY244" fmla="*/ 163171 h 2745189"/>
              <a:gd name="connsiteX245" fmla="*/ 1692251 w 4884389"/>
              <a:gd name="connsiteY245" fmla="*/ 165021 h 2745189"/>
              <a:gd name="connsiteX246" fmla="*/ 1694894 w 4884389"/>
              <a:gd name="connsiteY246" fmla="*/ 159552 h 2745189"/>
              <a:gd name="connsiteX247" fmla="*/ 1699810 w 4884389"/>
              <a:gd name="connsiteY247" fmla="*/ 155511 h 2745189"/>
              <a:gd name="connsiteX248" fmla="*/ 1701416 w 4884389"/>
              <a:gd name="connsiteY248" fmla="*/ 156036 h 2745189"/>
              <a:gd name="connsiteX249" fmla="*/ 1631225 w 4884389"/>
              <a:gd name="connsiteY249" fmla="*/ 143251 h 2745189"/>
              <a:gd name="connsiteX250" fmla="*/ 1630975 w 4884389"/>
              <a:gd name="connsiteY250" fmla="*/ 144942 h 2745189"/>
              <a:gd name="connsiteX251" fmla="*/ 1635540 w 4884389"/>
              <a:gd name="connsiteY251" fmla="*/ 146820 h 2745189"/>
              <a:gd name="connsiteX252" fmla="*/ 1636287 w 4884389"/>
              <a:gd name="connsiteY252" fmla="*/ 146964 h 2745189"/>
              <a:gd name="connsiteX253" fmla="*/ 1633617 w 4884389"/>
              <a:gd name="connsiteY253" fmla="*/ 144704 h 2745189"/>
              <a:gd name="connsiteX254" fmla="*/ 513079 w 4884389"/>
              <a:gd name="connsiteY254" fmla="*/ 137798 h 2745189"/>
              <a:gd name="connsiteX255" fmla="*/ 510935 w 4884389"/>
              <a:gd name="connsiteY255" fmla="*/ 138141 h 2745189"/>
              <a:gd name="connsiteX256" fmla="*/ 510534 w 4884389"/>
              <a:gd name="connsiteY256" fmla="*/ 138255 h 2745189"/>
              <a:gd name="connsiteX257" fmla="*/ 511290 w 4884389"/>
              <a:gd name="connsiteY257" fmla="*/ 138819 h 2745189"/>
              <a:gd name="connsiteX258" fmla="*/ 3835241 w 4884389"/>
              <a:gd name="connsiteY258" fmla="*/ 134294 h 2745189"/>
              <a:gd name="connsiteX259" fmla="*/ 3834126 w 4884389"/>
              <a:gd name="connsiteY259" fmla="*/ 139375 h 2745189"/>
              <a:gd name="connsiteX260" fmla="*/ 3838046 w 4884389"/>
              <a:gd name="connsiteY260" fmla="*/ 141011 h 2745189"/>
              <a:gd name="connsiteX261" fmla="*/ 3836960 w 4884389"/>
              <a:gd name="connsiteY261" fmla="*/ 135933 h 2745189"/>
              <a:gd name="connsiteX262" fmla="*/ 556605 w 4884389"/>
              <a:gd name="connsiteY262" fmla="*/ 128804 h 2745189"/>
              <a:gd name="connsiteX263" fmla="*/ 545714 w 4884389"/>
              <a:gd name="connsiteY263" fmla="*/ 132262 h 2745189"/>
              <a:gd name="connsiteX264" fmla="*/ 527957 w 4884389"/>
              <a:gd name="connsiteY264" fmla="*/ 137261 h 2745189"/>
              <a:gd name="connsiteX265" fmla="*/ 521743 w 4884389"/>
              <a:gd name="connsiteY265" fmla="*/ 136410 h 2745189"/>
              <a:gd name="connsiteX266" fmla="*/ 518532 w 4884389"/>
              <a:gd name="connsiteY266" fmla="*/ 136924 h 2745189"/>
              <a:gd name="connsiteX267" fmla="*/ 519234 w 4884389"/>
              <a:gd name="connsiteY267" fmla="*/ 138358 h 2745189"/>
              <a:gd name="connsiteX268" fmla="*/ 520267 w 4884389"/>
              <a:gd name="connsiteY268" fmla="*/ 146139 h 2745189"/>
              <a:gd name="connsiteX269" fmla="*/ 523197 w 4884389"/>
              <a:gd name="connsiteY269" fmla="*/ 147774 h 2745189"/>
              <a:gd name="connsiteX270" fmla="*/ 526331 w 4884389"/>
              <a:gd name="connsiteY270" fmla="*/ 144915 h 2745189"/>
              <a:gd name="connsiteX271" fmla="*/ 545569 w 4884389"/>
              <a:gd name="connsiteY271" fmla="*/ 137989 h 2745189"/>
              <a:gd name="connsiteX272" fmla="*/ 551633 w 4884389"/>
              <a:gd name="connsiteY272" fmla="*/ 136765 h 2745189"/>
              <a:gd name="connsiteX273" fmla="*/ 554241 w 4884389"/>
              <a:gd name="connsiteY273" fmla="*/ 131859 h 2745189"/>
              <a:gd name="connsiteX274" fmla="*/ 3488435 w 4884389"/>
              <a:gd name="connsiteY274" fmla="*/ 124329 h 2745189"/>
              <a:gd name="connsiteX275" fmla="*/ 3490271 w 4884389"/>
              <a:gd name="connsiteY275" fmla="*/ 139551 h 2745189"/>
              <a:gd name="connsiteX276" fmla="*/ 3489875 w 4884389"/>
              <a:gd name="connsiteY276" fmla="*/ 139577 h 2745189"/>
              <a:gd name="connsiteX277" fmla="*/ 3471451 w 4884389"/>
              <a:gd name="connsiteY277" fmla="*/ 142138 h 2745189"/>
              <a:gd name="connsiteX278" fmla="*/ 3469407 w 4884389"/>
              <a:gd name="connsiteY278" fmla="*/ 142871 h 2745189"/>
              <a:gd name="connsiteX279" fmla="*/ 3473001 w 4884389"/>
              <a:gd name="connsiteY279" fmla="*/ 142671 h 2745189"/>
              <a:gd name="connsiteX280" fmla="*/ 3495686 w 4884389"/>
              <a:gd name="connsiteY280" fmla="*/ 143060 h 2745189"/>
              <a:gd name="connsiteX281" fmla="*/ 3502107 w 4884389"/>
              <a:gd name="connsiteY281" fmla="*/ 126180 h 2745189"/>
              <a:gd name="connsiteX282" fmla="*/ 1235136 w 4884389"/>
              <a:gd name="connsiteY282" fmla="*/ 121912 h 2745189"/>
              <a:gd name="connsiteX283" fmla="*/ 1207564 w 4884389"/>
              <a:gd name="connsiteY283" fmla="*/ 122550 h 2745189"/>
              <a:gd name="connsiteX284" fmla="*/ 1176763 w 4884389"/>
              <a:gd name="connsiteY284" fmla="*/ 125964 h 2745189"/>
              <a:gd name="connsiteX285" fmla="*/ 1173505 w 4884389"/>
              <a:gd name="connsiteY285" fmla="*/ 133175 h 2745189"/>
              <a:gd name="connsiteX286" fmla="*/ 1141259 w 4884389"/>
              <a:gd name="connsiteY286" fmla="*/ 136424 h 2745189"/>
              <a:gd name="connsiteX287" fmla="*/ 1138274 w 4884389"/>
              <a:gd name="connsiteY287" fmla="*/ 136461 h 2745189"/>
              <a:gd name="connsiteX288" fmla="*/ 1138260 w 4884389"/>
              <a:gd name="connsiteY288" fmla="*/ 138397 h 2745189"/>
              <a:gd name="connsiteX289" fmla="*/ 1143416 w 4884389"/>
              <a:gd name="connsiteY289" fmla="*/ 138536 h 2745189"/>
              <a:gd name="connsiteX290" fmla="*/ 1150018 w 4884389"/>
              <a:gd name="connsiteY290" fmla="*/ 138377 h 2745189"/>
              <a:gd name="connsiteX291" fmla="*/ 1157428 w 4884389"/>
              <a:gd name="connsiteY291" fmla="*/ 140313 h 2745189"/>
              <a:gd name="connsiteX292" fmla="*/ 1157522 w 4884389"/>
              <a:gd name="connsiteY292" fmla="*/ 140710 h 2745189"/>
              <a:gd name="connsiteX293" fmla="*/ 1158781 w 4884389"/>
              <a:gd name="connsiteY293" fmla="*/ 140362 h 2745189"/>
              <a:gd name="connsiteX294" fmla="*/ 1165618 w 4884389"/>
              <a:gd name="connsiteY294" fmla="*/ 136772 h 2745189"/>
              <a:gd name="connsiteX295" fmla="*/ 1186827 w 4884389"/>
              <a:gd name="connsiteY295" fmla="*/ 129501 h 2745189"/>
              <a:gd name="connsiteX296" fmla="*/ 1203688 w 4884389"/>
              <a:gd name="connsiteY296" fmla="*/ 126627 h 2745189"/>
              <a:gd name="connsiteX297" fmla="*/ 1234200 w 4884389"/>
              <a:gd name="connsiteY297" fmla="*/ 122402 h 2745189"/>
              <a:gd name="connsiteX298" fmla="*/ 956442 w 4884389"/>
              <a:gd name="connsiteY298" fmla="*/ 119659 h 2745189"/>
              <a:gd name="connsiteX299" fmla="*/ 955196 w 4884389"/>
              <a:gd name="connsiteY299" fmla="*/ 131628 h 2745189"/>
              <a:gd name="connsiteX300" fmla="*/ 957732 w 4884389"/>
              <a:gd name="connsiteY300" fmla="*/ 130202 h 2745189"/>
              <a:gd name="connsiteX301" fmla="*/ 964553 w 4884389"/>
              <a:gd name="connsiteY301" fmla="*/ 128188 h 2745189"/>
              <a:gd name="connsiteX302" fmla="*/ 958000 w 4884389"/>
              <a:gd name="connsiteY302" fmla="*/ 120006 h 2745189"/>
              <a:gd name="connsiteX303" fmla="*/ 754493 w 4884389"/>
              <a:gd name="connsiteY303" fmla="*/ 106577 h 2745189"/>
              <a:gd name="connsiteX304" fmla="*/ 732962 w 4884389"/>
              <a:gd name="connsiteY304" fmla="*/ 109042 h 2745189"/>
              <a:gd name="connsiteX305" fmla="*/ 736077 w 4884389"/>
              <a:gd name="connsiteY305" fmla="*/ 109459 h 2745189"/>
              <a:gd name="connsiteX306" fmla="*/ 740541 w 4884389"/>
              <a:gd name="connsiteY306" fmla="*/ 111642 h 2745189"/>
              <a:gd name="connsiteX307" fmla="*/ 738763 w 4884389"/>
              <a:gd name="connsiteY307" fmla="*/ 111602 h 2745189"/>
              <a:gd name="connsiteX308" fmla="*/ 737061 w 4884389"/>
              <a:gd name="connsiteY308" fmla="*/ 112135 h 2745189"/>
              <a:gd name="connsiteX309" fmla="*/ 745679 w 4884389"/>
              <a:gd name="connsiteY309" fmla="*/ 112580 h 2745189"/>
              <a:gd name="connsiteX310" fmla="*/ 759844 w 4884389"/>
              <a:gd name="connsiteY310" fmla="*/ 115634 h 2745189"/>
              <a:gd name="connsiteX311" fmla="*/ 760306 w 4884389"/>
              <a:gd name="connsiteY311" fmla="*/ 116049 h 2745189"/>
              <a:gd name="connsiteX312" fmla="*/ 769909 w 4884389"/>
              <a:gd name="connsiteY312" fmla="*/ 111652 h 2745189"/>
              <a:gd name="connsiteX313" fmla="*/ 770226 w 4884389"/>
              <a:gd name="connsiteY313" fmla="*/ 109127 h 2745189"/>
              <a:gd name="connsiteX314" fmla="*/ 769404 w 4884389"/>
              <a:gd name="connsiteY314" fmla="*/ 109169 h 2745189"/>
              <a:gd name="connsiteX315" fmla="*/ 754493 w 4884389"/>
              <a:gd name="connsiteY315" fmla="*/ 106577 h 2745189"/>
              <a:gd name="connsiteX316" fmla="*/ 950134 w 4884389"/>
              <a:gd name="connsiteY316" fmla="*/ 0 h 2745189"/>
              <a:gd name="connsiteX317" fmla="*/ 1023243 w 4884389"/>
              <a:gd name="connsiteY317" fmla="*/ 57550 h 2745189"/>
              <a:gd name="connsiteX318" fmla="*/ 1021750 w 4884389"/>
              <a:gd name="connsiteY318" fmla="*/ 50321 h 2745189"/>
              <a:gd name="connsiteX319" fmla="*/ 1029358 w 4884389"/>
              <a:gd name="connsiteY319" fmla="*/ 53572 h 2745189"/>
              <a:gd name="connsiteX320" fmla="*/ 1062698 w 4884389"/>
              <a:gd name="connsiteY320" fmla="*/ 77735 h 2745189"/>
              <a:gd name="connsiteX321" fmla="*/ 1084171 w 4884389"/>
              <a:gd name="connsiteY321" fmla="*/ 102845 h 2745189"/>
              <a:gd name="connsiteX322" fmla="*/ 1100770 w 4884389"/>
              <a:gd name="connsiteY322" fmla="*/ 117504 h 2745189"/>
              <a:gd name="connsiteX323" fmla="*/ 1118627 w 4884389"/>
              <a:gd name="connsiteY323" fmla="*/ 129491 h 2745189"/>
              <a:gd name="connsiteX324" fmla="*/ 1126046 w 4884389"/>
              <a:gd name="connsiteY324" fmla="*/ 130370 h 2745189"/>
              <a:gd name="connsiteX325" fmla="*/ 1128623 w 4884389"/>
              <a:gd name="connsiteY325" fmla="*/ 116568 h 2745189"/>
              <a:gd name="connsiteX326" fmla="*/ 1122792 w 4884389"/>
              <a:gd name="connsiteY326" fmla="*/ 110236 h 2745189"/>
              <a:gd name="connsiteX327" fmla="*/ 1115419 w 4884389"/>
              <a:gd name="connsiteY327" fmla="*/ 89145 h 2745189"/>
              <a:gd name="connsiteX328" fmla="*/ 1100674 w 4884389"/>
              <a:gd name="connsiteY328" fmla="*/ 74705 h 2745189"/>
              <a:gd name="connsiteX329" fmla="*/ 1105421 w 4884389"/>
              <a:gd name="connsiteY329" fmla="*/ 74327 h 2745189"/>
              <a:gd name="connsiteX330" fmla="*/ 1138572 w 4884389"/>
              <a:gd name="connsiteY330" fmla="*/ 96117 h 2745189"/>
              <a:gd name="connsiteX331" fmla="*/ 1141480 w 4884389"/>
              <a:gd name="connsiteY331" fmla="*/ 107275 h 2745189"/>
              <a:gd name="connsiteX332" fmla="*/ 1139991 w 4884389"/>
              <a:gd name="connsiteY332" fmla="*/ 113388 h 2745189"/>
              <a:gd name="connsiteX333" fmla="*/ 1143004 w 4884389"/>
              <a:gd name="connsiteY333" fmla="*/ 118488 h 2745189"/>
              <a:gd name="connsiteX334" fmla="*/ 1147327 w 4884389"/>
              <a:gd name="connsiteY334" fmla="*/ 119779 h 2745189"/>
              <a:gd name="connsiteX335" fmla="*/ 1172948 w 4884389"/>
              <a:gd name="connsiteY335" fmla="*/ 119029 h 2745189"/>
              <a:gd name="connsiteX336" fmla="*/ 1174507 w 4884389"/>
              <a:gd name="connsiteY336" fmla="*/ 113656 h 2745189"/>
              <a:gd name="connsiteX337" fmla="*/ 1252447 w 4884389"/>
              <a:gd name="connsiteY337" fmla="*/ 114159 h 2745189"/>
              <a:gd name="connsiteX338" fmla="*/ 1262269 w 4884389"/>
              <a:gd name="connsiteY338" fmla="*/ 111577 h 2745189"/>
              <a:gd name="connsiteX339" fmla="*/ 1262254 w 4884389"/>
              <a:gd name="connsiteY339" fmla="*/ 110346 h 2745189"/>
              <a:gd name="connsiteX340" fmla="*/ 1261583 w 4884389"/>
              <a:gd name="connsiteY340" fmla="*/ 92495 h 2745189"/>
              <a:gd name="connsiteX341" fmla="*/ 1264437 w 4884389"/>
              <a:gd name="connsiteY341" fmla="*/ 87951 h 2745189"/>
              <a:gd name="connsiteX342" fmla="*/ 1279806 w 4884389"/>
              <a:gd name="connsiteY342" fmla="*/ 84931 h 2745189"/>
              <a:gd name="connsiteX343" fmla="*/ 1285421 w 4884389"/>
              <a:gd name="connsiteY343" fmla="*/ 86083 h 2745189"/>
              <a:gd name="connsiteX344" fmla="*/ 1295648 w 4884389"/>
              <a:gd name="connsiteY344" fmla="*/ 92508 h 2745189"/>
              <a:gd name="connsiteX345" fmla="*/ 1306537 w 4884389"/>
              <a:gd name="connsiteY345" fmla="*/ 89051 h 2745189"/>
              <a:gd name="connsiteX346" fmla="*/ 1317702 w 4884389"/>
              <a:gd name="connsiteY346" fmla="*/ 88936 h 2745189"/>
              <a:gd name="connsiteX347" fmla="*/ 1323318 w 4884389"/>
              <a:gd name="connsiteY347" fmla="*/ 90088 h 2745189"/>
              <a:gd name="connsiteX348" fmla="*/ 1341606 w 4884389"/>
              <a:gd name="connsiteY348" fmla="*/ 84942 h 2745189"/>
              <a:gd name="connsiteX349" fmla="*/ 1346246 w 4884389"/>
              <a:gd name="connsiteY349" fmla="*/ 77557 h 2745189"/>
              <a:gd name="connsiteX350" fmla="*/ 1351941 w 4884389"/>
              <a:gd name="connsiteY350" fmla="*/ 74798 h 2745189"/>
              <a:gd name="connsiteX351" fmla="*/ 1355138 w 4884389"/>
              <a:gd name="connsiteY351" fmla="*/ 76015 h 2745189"/>
              <a:gd name="connsiteX352" fmla="*/ 1377338 w 4884389"/>
              <a:gd name="connsiteY352" fmla="*/ 70950 h 2745189"/>
              <a:gd name="connsiteX353" fmla="*/ 1398111 w 4884389"/>
              <a:gd name="connsiteY353" fmla="*/ 68157 h 2745189"/>
              <a:gd name="connsiteX354" fmla="*/ 1402379 w 4884389"/>
              <a:gd name="connsiteY354" fmla="*/ 67670 h 2745189"/>
              <a:gd name="connsiteX355" fmla="*/ 1435388 w 4884389"/>
              <a:gd name="connsiteY355" fmla="*/ 63058 h 2745189"/>
              <a:gd name="connsiteX356" fmla="*/ 1458076 w 4884389"/>
              <a:gd name="connsiteY356" fmla="*/ 62261 h 2745189"/>
              <a:gd name="connsiteX357" fmla="*/ 1491056 w 4884389"/>
              <a:gd name="connsiteY357" fmla="*/ 70306 h 2745189"/>
              <a:gd name="connsiteX358" fmla="*/ 1512369 w 4884389"/>
              <a:gd name="connsiteY358" fmla="*/ 80527 h 2745189"/>
              <a:gd name="connsiteX359" fmla="*/ 1500556 w 4884389"/>
              <a:gd name="connsiteY359" fmla="*/ 84196 h 2745189"/>
              <a:gd name="connsiteX360" fmla="*/ 1452629 w 4884389"/>
              <a:gd name="connsiteY360" fmla="*/ 81019 h 2745189"/>
              <a:gd name="connsiteX361" fmla="*/ 1440962 w 4884389"/>
              <a:gd name="connsiteY361" fmla="*/ 83196 h 2745189"/>
              <a:gd name="connsiteX362" fmla="*/ 1418405 w 4884389"/>
              <a:gd name="connsiteY362" fmla="*/ 88829 h 2745189"/>
              <a:gd name="connsiteX363" fmla="*/ 1385767 w 4884389"/>
              <a:gd name="connsiteY363" fmla="*/ 86543 h 2745189"/>
              <a:gd name="connsiteX364" fmla="*/ 1380851 w 4884389"/>
              <a:gd name="connsiteY364" fmla="*/ 90585 h 2745189"/>
              <a:gd name="connsiteX365" fmla="*/ 1375273 w 4884389"/>
              <a:gd name="connsiteY365" fmla="*/ 104508 h 2745189"/>
              <a:gd name="connsiteX366" fmla="*/ 1414808 w 4884389"/>
              <a:gd name="connsiteY366" fmla="*/ 107165 h 2745189"/>
              <a:gd name="connsiteX367" fmla="*/ 1423345 w 4884389"/>
              <a:gd name="connsiteY367" fmla="*/ 106191 h 2745189"/>
              <a:gd name="connsiteX368" fmla="*/ 1441567 w 4884389"/>
              <a:gd name="connsiteY368" fmla="*/ 98627 h 2745189"/>
              <a:gd name="connsiteX369" fmla="*/ 1466040 w 4884389"/>
              <a:gd name="connsiteY369" fmla="*/ 94990 h 2745189"/>
              <a:gd name="connsiteX370" fmla="*/ 1537805 w 4884389"/>
              <a:gd name="connsiteY370" fmla="*/ 91754 h 2745189"/>
              <a:gd name="connsiteX371" fmla="*/ 1541764 w 4884389"/>
              <a:gd name="connsiteY371" fmla="*/ 93088 h 2745189"/>
              <a:gd name="connsiteX372" fmla="*/ 1552500 w 4884389"/>
              <a:gd name="connsiteY372" fmla="*/ 90469 h 2745189"/>
              <a:gd name="connsiteX373" fmla="*/ 1633272 w 4884389"/>
              <a:gd name="connsiteY373" fmla="*/ 55636 h 2745189"/>
              <a:gd name="connsiteX374" fmla="*/ 1670589 w 4884389"/>
              <a:gd name="connsiteY374" fmla="*/ 72939 h 2745189"/>
              <a:gd name="connsiteX375" fmla="*/ 1728189 w 4884389"/>
              <a:gd name="connsiteY375" fmla="*/ 65700 h 2745189"/>
              <a:gd name="connsiteX376" fmla="*/ 1726789 w 4884389"/>
              <a:gd name="connsiteY376" fmla="*/ 78898 h 2745189"/>
              <a:gd name="connsiteX377" fmla="*/ 1840024 w 4884389"/>
              <a:gd name="connsiteY377" fmla="*/ 90904 h 2745189"/>
              <a:gd name="connsiteX378" fmla="*/ 1841864 w 4884389"/>
              <a:gd name="connsiteY378" fmla="*/ 73539 h 2745189"/>
              <a:gd name="connsiteX379" fmla="*/ 1904094 w 4884389"/>
              <a:gd name="connsiteY379" fmla="*/ 62342 h 2745189"/>
              <a:gd name="connsiteX380" fmla="*/ 1923861 w 4884389"/>
              <a:gd name="connsiteY380" fmla="*/ 42663 h 2745189"/>
              <a:gd name="connsiteX381" fmla="*/ 2020152 w 4884389"/>
              <a:gd name="connsiteY381" fmla="*/ 43741 h 2745189"/>
              <a:gd name="connsiteX382" fmla="*/ 2026082 w 4884389"/>
              <a:gd name="connsiteY382" fmla="*/ 31492 h 2745189"/>
              <a:gd name="connsiteX383" fmla="*/ 2038987 w 4884389"/>
              <a:gd name="connsiteY383" fmla="*/ 32860 h 2745189"/>
              <a:gd name="connsiteX384" fmla="*/ 2050543 w 4884389"/>
              <a:gd name="connsiteY384" fmla="*/ 46964 h 2745189"/>
              <a:gd name="connsiteX385" fmla="*/ 2077677 w 4884389"/>
              <a:gd name="connsiteY385" fmla="*/ 41178 h 2745189"/>
              <a:gd name="connsiteX386" fmla="*/ 2102580 w 4884389"/>
              <a:gd name="connsiteY386" fmla="*/ 52481 h 2745189"/>
              <a:gd name="connsiteX387" fmla="*/ 2373844 w 4884389"/>
              <a:gd name="connsiteY387" fmla="*/ 55019 h 2745189"/>
              <a:gd name="connsiteX388" fmla="*/ 2377024 w 4884389"/>
              <a:gd name="connsiteY388" fmla="*/ 68702 h 2745189"/>
              <a:gd name="connsiteX389" fmla="*/ 2429062 w 4884389"/>
              <a:gd name="connsiteY389" fmla="*/ 74220 h 2745189"/>
              <a:gd name="connsiteX390" fmla="*/ 2430461 w 4884389"/>
              <a:gd name="connsiteY390" fmla="*/ 61022 h 2745189"/>
              <a:gd name="connsiteX391" fmla="*/ 2464031 w 4884389"/>
              <a:gd name="connsiteY391" fmla="*/ 77927 h 2745189"/>
              <a:gd name="connsiteX392" fmla="*/ 2508259 w 4884389"/>
              <a:gd name="connsiteY392" fmla="*/ 73719 h 2745189"/>
              <a:gd name="connsiteX393" fmla="*/ 2533137 w 4884389"/>
              <a:gd name="connsiteY393" fmla="*/ 85254 h 2745189"/>
              <a:gd name="connsiteX394" fmla="*/ 2552463 w 4884389"/>
              <a:gd name="connsiteY394" fmla="*/ 69743 h 2745189"/>
              <a:gd name="connsiteX395" fmla="*/ 2587507 w 4884389"/>
              <a:gd name="connsiteY395" fmla="*/ 68776 h 2745189"/>
              <a:gd name="connsiteX396" fmla="*/ 2586107 w 4884389"/>
              <a:gd name="connsiteY396" fmla="*/ 81973 h 2745189"/>
              <a:gd name="connsiteX397" fmla="*/ 2674023 w 4884389"/>
              <a:gd name="connsiteY397" fmla="*/ 82632 h 2745189"/>
              <a:gd name="connsiteX398" fmla="*/ 2750030 w 4884389"/>
              <a:gd name="connsiteY398" fmla="*/ 108251 h 2745189"/>
              <a:gd name="connsiteX399" fmla="*/ 2810885 w 4884389"/>
              <a:gd name="connsiteY399" fmla="*/ 110021 h 2745189"/>
              <a:gd name="connsiteX400" fmla="*/ 2947607 w 4884389"/>
              <a:gd name="connsiteY400" fmla="*/ 106957 h 2745189"/>
              <a:gd name="connsiteX401" fmla="*/ 3031460 w 4884389"/>
              <a:gd name="connsiteY401" fmla="*/ 98288 h 2745189"/>
              <a:gd name="connsiteX402" fmla="*/ 3104213 w 4884389"/>
              <a:gd name="connsiteY402" fmla="*/ 114899 h 2745189"/>
              <a:gd name="connsiteX403" fmla="*/ 3128168 w 4884389"/>
              <a:gd name="connsiteY403" fmla="*/ 95429 h 2745189"/>
              <a:gd name="connsiteX404" fmla="*/ 3166834 w 4884389"/>
              <a:gd name="connsiteY404" fmla="*/ 103978 h 2745189"/>
              <a:gd name="connsiteX405" fmla="*/ 3199090 w 4884389"/>
              <a:gd name="connsiteY405" fmla="*/ 89603 h 2745189"/>
              <a:gd name="connsiteX406" fmla="*/ 3228080 w 4884389"/>
              <a:gd name="connsiteY406" fmla="*/ 106023 h 2745189"/>
              <a:gd name="connsiteX407" fmla="*/ 3348757 w 4884389"/>
              <a:gd name="connsiteY407" fmla="*/ 123267 h 2745189"/>
              <a:gd name="connsiteX408" fmla="*/ 3409538 w 4884389"/>
              <a:gd name="connsiteY408" fmla="*/ 129712 h 2745189"/>
              <a:gd name="connsiteX409" fmla="*/ 3412742 w 4884389"/>
              <a:gd name="connsiteY409" fmla="*/ 143163 h 2745189"/>
              <a:gd name="connsiteX410" fmla="*/ 3425564 w 4884389"/>
              <a:gd name="connsiteY410" fmla="*/ 145009 h 2745189"/>
              <a:gd name="connsiteX411" fmla="*/ 3426016 w 4884389"/>
              <a:gd name="connsiteY411" fmla="*/ 144990 h 2745189"/>
              <a:gd name="connsiteX412" fmla="*/ 3423548 w 4884389"/>
              <a:gd name="connsiteY412" fmla="*/ 142933 h 2745189"/>
              <a:gd name="connsiteX413" fmla="*/ 3420664 w 4884389"/>
              <a:gd name="connsiteY413" fmla="*/ 140530 h 2745189"/>
              <a:gd name="connsiteX414" fmla="*/ 3456869 w 4884389"/>
              <a:gd name="connsiteY414" fmla="*/ 128359 h 2745189"/>
              <a:gd name="connsiteX415" fmla="*/ 3484158 w 4884389"/>
              <a:gd name="connsiteY415" fmla="*/ 123750 h 2745189"/>
              <a:gd name="connsiteX416" fmla="*/ 3483171 w 4884389"/>
              <a:gd name="connsiteY416" fmla="*/ 123616 h 2745189"/>
              <a:gd name="connsiteX417" fmla="*/ 3468020 w 4884389"/>
              <a:gd name="connsiteY417" fmla="*/ 118118 h 2745189"/>
              <a:gd name="connsiteX418" fmla="*/ 3487372 w 4884389"/>
              <a:gd name="connsiteY418" fmla="*/ 98394 h 2745189"/>
              <a:gd name="connsiteX419" fmla="*/ 3519161 w 4884389"/>
              <a:gd name="connsiteY419" fmla="*/ 88419 h 2745189"/>
              <a:gd name="connsiteX420" fmla="*/ 3507164 w 4884389"/>
              <a:gd name="connsiteY420" fmla="*/ 78484 h 2745189"/>
              <a:gd name="connsiteX421" fmla="*/ 3480029 w 4884389"/>
              <a:gd name="connsiteY421" fmla="*/ 84270 h 2745189"/>
              <a:gd name="connsiteX422" fmla="*/ 3468032 w 4884389"/>
              <a:gd name="connsiteY422" fmla="*/ 74335 h 2745189"/>
              <a:gd name="connsiteX423" fmla="*/ 3397551 w 4884389"/>
              <a:gd name="connsiteY423" fmla="*/ 79973 h 2745189"/>
              <a:gd name="connsiteX424" fmla="*/ 3398926 w 4884389"/>
              <a:gd name="connsiteY424" fmla="*/ 67007 h 2745189"/>
              <a:gd name="connsiteX425" fmla="*/ 3394347 w 4884389"/>
              <a:gd name="connsiteY425" fmla="*/ 66522 h 2745189"/>
              <a:gd name="connsiteX426" fmla="*/ 3120787 w 4884389"/>
              <a:gd name="connsiteY426" fmla="*/ 41965 h 2745189"/>
              <a:gd name="connsiteX427" fmla="*/ 2989802 w 4884389"/>
              <a:gd name="connsiteY427" fmla="*/ 14731 h 2745189"/>
              <a:gd name="connsiteX428" fmla="*/ 3045821 w 4884389"/>
              <a:gd name="connsiteY428" fmla="*/ 11308 h 2745189"/>
              <a:gd name="connsiteX429" fmla="*/ 3163159 w 4884389"/>
              <a:gd name="connsiteY429" fmla="*/ 15552 h 2745189"/>
              <a:gd name="connsiteX430" fmla="*/ 3306859 w 4884389"/>
              <a:gd name="connsiteY430" fmla="*/ 22124 h 2745189"/>
              <a:gd name="connsiteX431" fmla="*/ 3497432 w 4884389"/>
              <a:gd name="connsiteY431" fmla="*/ 23366 h 2745189"/>
              <a:gd name="connsiteX432" fmla="*/ 3609470 w 4884389"/>
              <a:gd name="connsiteY432" fmla="*/ 18855 h 2745189"/>
              <a:gd name="connsiteX433" fmla="*/ 3710721 w 4884389"/>
              <a:gd name="connsiteY433" fmla="*/ 60497 h 2745189"/>
              <a:gd name="connsiteX434" fmla="*/ 3738840 w 4884389"/>
              <a:gd name="connsiteY434" fmla="*/ 41469 h 2745189"/>
              <a:gd name="connsiteX435" fmla="*/ 3765073 w 4884389"/>
              <a:gd name="connsiteY435" fmla="*/ 43695 h 2745189"/>
              <a:gd name="connsiteX436" fmla="*/ 3769117 w 4884389"/>
              <a:gd name="connsiteY436" fmla="*/ 44096 h 2745189"/>
              <a:gd name="connsiteX437" fmla="*/ 3765949 w 4884389"/>
              <a:gd name="connsiteY437" fmla="*/ 36901 h 2745189"/>
              <a:gd name="connsiteX438" fmla="*/ 3778141 w 4884389"/>
              <a:gd name="connsiteY438" fmla="*/ 44396 h 2745189"/>
              <a:gd name="connsiteX439" fmla="*/ 3791344 w 4884389"/>
              <a:gd name="connsiteY439" fmla="*/ 42587 h 2745189"/>
              <a:gd name="connsiteX440" fmla="*/ 3802788 w 4884389"/>
              <a:gd name="connsiteY440" fmla="*/ 59547 h 2745189"/>
              <a:gd name="connsiteX441" fmla="*/ 3806323 w 4884389"/>
              <a:gd name="connsiteY441" fmla="*/ 61720 h 2745189"/>
              <a:gd name="connsiteX442" fmla="*/ 3813133 w 4884389"/>
              <a:gd name="connsiteY442" fmla="*/ 67268 h 2745189"/>
              <a:gd name="connsiteX443" fmla="*/ 3816793 w 4884389"/>
              <a:gd name="connsiteY443" fmla="*/ 69453 h 2745189"/>
              <a:gd name="connsiteX444" fmla="*/ 3831865 w 4884389"/>
              <a:gd name="connsiteY444" fmla="*/ 73342 h 2745189"/>
              <a:gd name="connsiteX445" fmla="*/ 3841957 w 4884389"/>
              <a:gd name="connsiteY445" fmla="*/ 65514 h 2745189"/>
              <a:gd name="connsiteX446" fmla="*/ 3848556 w 4884389"/>
              <a:gd name="connsiteY446" fmla="*/ 90381 h 2745189"/>
              <a:gd name="connsiteX447" fmla="*/ 3849992 w 4884389"/>
              <a:gd name="connsiteY447" fmla="*/ 94439 h 2745189"/>
              <a:gd name="connsiteX448" fmla="*/ 3861024 w 4884389"/>
              <a:gd name="connsiteY448" fmla="*/ 103515 h 2745189"/>
              <a:gd name="connsiteX449" fmla="*/ 3878513 w 4884389"/>
              <a:gd name="connsiteY449" fmla="*/ 114636 h 2745189"/>
              <a:gd name="connsiteX450" fmla="*/ 3899986 w 4884389"/>
              <a:gd name="connsiteY450" fmla="*/ 139746 h 2745189"/>
              <a:gd name="connsiteX451" fmla="*/ 3916585 w 4884389"/>
              <a:gd name="connsiteY451" fmla="*/ 154405 h 2745189"/>
              <a:gd name="connsiteX452" fmla="*/ 3934442 w 4884389"/>
              <a:gd name="connsiteY452" fmla="*/ 166392 h 2745189"/>
              <a:gd name="connsiteX453" fmla="*/ 3941861 w 4884389"/>
              <a:gd name="connsiteY453" fmla="*/ 167270 h 2745189"/>
              <a:gd name="connsiteX454" fmla="*/ 3944439 w 4884389"/>
              <a:gd name="connsiteY454" fmla="*/ 153469 h 2745189"/>
              <a:gd name="connsiteX455" fmla="*/ 3938607 w 4884389"/>
              <a:gd name="connsiteY455" fmla="*/ 147137 h 2745189"/>
              <a:gd name="connsiteX456" fmla="*/ 3931233 w 4884389"/>
              <a:gd name="connsiteY456" fmla="*/ 126046 h 2745189"/>
              <a:gd name="connsiteX457" fmla="*/ 3916489 w 4884389"/>
              <a:gd name="connsiteY457" fmla="*/ 111606 h 2745189"/>
              <a:gd name="connsiteX458" fmla="*/ 3921236 w 4884389"/>
              <a:gd name="connsiteY458" fmla="*/ 111228 h 2745189"/>
              <a:gd name="connsiteX459" fmla="*/ 3954387 w 4884389"/>
              <a:gd name="connsiteY459" fmla="*/ 133018 h 2745189"/>
              <a:gd name="connsiteX460" fmla="*/ 3957295 w 4884389"/>
              <a:gd name="connsiteY460" fmla="*/ 144177 h 2745189"/>
              <a:gd name="connsiteX461" fmla="*/ 3955807 w 4884389"/>
              <a:gd name="connsiteY461" fmla="*/ 150289 h 2745189"/>
              <a:gd name="connsiteX462" fmla="*/ 3958819 w 4884389"/>
              <a:gd name="connsiteY462" fmla="*/ 155389 h 2745189"/>
              <a:gd name="connsiteX463" fmla="*/ 3963143 w 4884389"/>
              <a:gd name="connsiteY463" fmla="*/ 156681 h 2745189"/>
              <a:gd name="connsiteX464" fmla="*/ 3988763 w 4884389"/>
              <a:gd name="connsiteY464" fmla="*/ 155931 h 2745189"/>
              <a:gd name="connsiteX465" fmla="*/ 3990323 w 4884389"/>
              <a:gd name="connsiteY465" fmla="*/ 150557 h 2745189"/>
              <a:gd name="connsiteX466" fmla="*/ 4068262 w 4884389"/>
              <a:gd name="connsiteY466" fmla="*/ 151061 h 2745189"/>
              <a:gd name="connsiteX467" fmla="*/ 4078084 w 4884389"/>
              <a:gd name="connsiteY467" fmla="*/ 148478 h 2745189"/>
              <a:gd name="connsiteX468" fmla="*/ 4078069 w 4884389"/>
              <a:gd name="connsiteY468" fmla="*/ 147247 h 2745189"/>
              <a:gd name="connsiteX469" fmla="*/ 4077398 w 4884389"/>
              <a:gd name="connsiteY469" fmla="*/ 129396 h 2745189"/>
              <a:gd name="connsiteX470" fmla="*/ 4080253 w 4884389"/>
              <a:gd name="connsiteY470" fmla="*/ 124852 h 2745189"/>
              <a:gd name="connsiteX471" fmla="*/ 4095621 w 4884389"/>
              <a:gd name="connsiteY471" fmla="*/ 121832 h 2745189"/>
              <a:gd name="connsiteX472" fmla="*/ 4101236 w 4884389"/>
              <a:gd name="connsiteY472" fmla="*/ 122984 h 2745189"/>
              <a:gd name="connsiteX473" fmla="*/ 4111463 w 4884389"/>
              <a:gd name="connsiteY473" fmla="*/ 129409 h 2745189"/>
              <a:gd name="connsiteX474" fmla="*/ 4122352 w 4884389"/>
              <a:gd name="connsiteY474" fmla="*/ 125951 h 2745189"/>
              <a:gd name="connsiteX475" fmla="*/ 4133517 w 4884389"/>
              <a:gd name="connsiteY475" fmla="*/ 125837 h 2745189"/>
              <a:gd name="connsiteX476" fmla="*/ 4139133 w 4884389"/>
              <a:gd name="connsiteY476" fmla="*/ 126989 h 2745189"/>
              <a:gd name="connsiteX477" fmla="*/ 4157421 w 4884389"/>
              <a:gd name="connsiteY477" fmla="*/ 121843 h 2745189"/>
              <a:gd name="connsiteX478" fmla="*/ 4162061 w 4884389"/>
              <a:gd name="connsiteY478" fmla="*/ 114458 h 2745189"/>
              <a:gd name="connsiteX479" fmla="*/ 4167756 w 4884389"/>
              <a:gd name="connsiteY479" fmla="*/ 111699 h 2745189"/>
              <a:gd name="connsiteX480" fmla="*/ 4170954 w 4884389"/>
              <a:gd name="connsiteY480" fmla="*/ 112917 h 2745189"/>
              <a:gd name="connsiteX481" fmla="*/ 4193154 w 4884389"/>
              <a:gd name="connsiteY481" fmla="*/ 107851 h 2745189"/>
              <a:gd name="connsiteX482" fmla="*/ 4213926 w 4884389"/>
              <a:gd name="connsiteY482" fmla="*/ 105057 h 2745189"/>
              <a:gd name="connsiteX483" fmla="*/ 4218194 w 4884389"/>
              <a:gd name="connsiteY483" fmla="*/ 104571 h 2745189"/>
              <a:gd name="connsiteX484" fmla="*/ 4251203 w 4884389"/>
              <a:gd name="connsiteY484" fmla="*/ 99959 h 2745189"/>
              <a:gd name="connsiteX485" fmla="*/ 4273891 w 4884389"/>
              <a:gd name="connsiteY485" fmla="*/ 99162 h 2745189"/>
              <a:gd name="connsiteX486" fmla="*/ 4306872 w 4884389"/>
              <a:gd name="connsiteY486" fmla="*/ 107207 h 2745189"/>
              <a:gd name="connsiteX487" fmla="*/ 4328185 w 4884389"/>
              <a:gd name="connsiteY487" fmla="*/ 117428 h 2745189"/>
              <a:gd name="connsiteX488" fmla="*/ 4316371 w 4884389"/>
              <a:gd name="connsiteY488" fmla="*/ 121097 h 2745189"/>
              <a:gd name="connsiteX489" fmla="*/ 4268445 w 4884389"/>
              <a:gd name="connsiteY489" fmla="*/ 117921 h 2745189"/>
              <a:gd name="connsiteX490" fmla="*/ 4256777 w 4884389"/>
              <a:gd name="connsiteY490" fmla="*/ 120097 h 2745189"/>
              <a:gd name="connsiteX491" fmla="*/ 4234220 w 4884389"/>
              <a:gd name="connsiteY491" fmla="*/ 125730 h 2745189"/>
              <a:gd name="connsiteX492" fmla="*/ 4201582 w 4884389"/>
              <a:gd name="connsiteY492" fmla="*/ 123445 h 2745189"/>
              <a:gd name="connsiteX493" fmla="*/ 4196666 w 4884389"/>
              <a:gd name="connsiteY493" fmla="*/ 127486 h 2745189"/>
              <a:gd name="connsiteX494" fmla="*/ 4191088 w 4884389"/>
              <a:gd name="connsiteY494" fmla="*/ 141409 h 2745189"/>
              <a:gd name="connsiteX495" fmla="*/ 4230623 w 4884389"/>
              <a:gd name="connsiteY495" fmla="*/ 144067 h 2745189"/>
              <a:gd name="connsiteX496" fmla="*/ 4239160 w 4884389"/>
              <a:gd name="connsiteY496" fmla="*/ 143092 h 2745189"/>
              <a:gd name="connsiteX497" fmla="*/ 4257382 w 4884389"/>
              <a:gd name="connsiteY497" fmla="*/ 135529 h 2745189"/>
              <a:gd name="connsiteX498" fmla="*/ 4281855 w 4884389"/>
              <a:gd name="connsiteY498" fmla="*/ 131892 h 2745189"/>
              <a:gd name="connsiteX499" fmla="*/ 4353620 w 4884389"/>
              <a:gd name="connsiteY499" fmla="*/ 128655 h 2745189"/>
              <a:gd name="connsiteX500" fmla="*/ 4369805 w 4884389"/>
              <a:gd name="connsiteY500" fmla="*/ 141992 h 2745189"/>
              <a:gd name="connsiteX501" fmla="*/ 4378022 w 4884389"/>
              <a:gd name="connsiteY501" fmla="*/ 156661 h 2745189"/>
              <a:gd name="connsiteX502" fmla="*/ 4391103 w 4884389"/>
              <a:gd name="connsiteY502" fmla="*/ 158542 h 2745189"/>
              <a:gd name="connsiteX503" fmla="*/ 4397075 w 4884389"/>
              <a:gd name="connsiteY503" fmla="*/ 159126 h 2745189"/>
              <a:gd name="connsiteX504" fmla="*/ 4420689 w 4884389"/>
              <a:gd name="connsiteY504" fmla="*/ 158117 h 2745189"/>
              <a:gd name="connsiteX505" fmla="*/ 4428869 w 4884389"/>
              <a:gd name="connsiteY505" fmla="*/ 157711 h 2745189"/>
              <a:gd name="connsiteX506" fmla="*/ 4463779 w 4884389"/>
              <a:gd name="connsiteY506" fmla="*/ 161423 h 2745189"/>
              <a:gd name="connsiteX507" fmla="*/ 4466409 w 4884389"/>
              <a:gd name="connsiteY507" fmla="*/ 162283 h 2745189"/>
              <a:gd name="connsiteX508" fmla="*/ 4481828 w 4884389"/>
              <a:gd name="connsiteY508" fmla="*/ 168009 h 2745189"/>
              <a:gd name="connsiteX509" fmla="*/ 4486942 w 4884389"/>
              <a:gd name="connsiteY509" fmla="*/ 171223 h 2745189"/>
              <a:gd name="connsiteX510" fmla="*/ 4481721 w 4884389"/>
              <a:gd name="connsiteY510" fmla="*/ 184578 h 2745189"/>
              <a:gd name="connsiteX511" fmla="*/ 4478880 w 4884389"/>
              <a:gd name="connsiteY511" fmla="*/ 182794 h 2745189"/>
              <a:gd name="connsiteX512" fmla="*/ 4470569 w 4884389"/>
              <a:gd name="connsiteY512" fmla="*/ 178364 h 2745189"/>
              <a:gd name="connsiteX513" fmla="*/ 4463037 w 4884389"/>
              <a:gd name="connsiteY513" fmla="*/ 175217 h 2745189"/>
              <a:gd name="connsiteX514" fmla="*/ 4447458 w 4884389"/>
              <a:gd name="connsiteY514" fmla="*/ 177312 h 2745189"/>
              <a:gd name="connsiteX515" fmla="*/ 4451355 w 4884389"/>
              <a:gd name="connsiteY515" fmla="*/ 183721 h 2745189"/>
              <a:gd name="connsiteX516" fmla="*/ 4459098 w 4884389"/>
              <a:gd name="connsiteY516" fmla="*/ 187793 h 2745189"/>
              <a:gd name="connsiteX517" fmla="*/ 4481692 w 4884389"/>
              <a:gd name="connsiteY517" fmla="*/ 197236 h 2745189"/>
              <a:gd name="connsiteX518" fmla="*/ 4491022 w 4884389"/>
              <a:gd name="connsiteY518" fmla="*/ 191214 h 2745189"/>
              <a:gd name="connsiteX519" fmla="*/ 4507644 w 4884389"/>
              <a:gd name="connsiteY519" fmla="*/ 200073 h 2745189"/>
              <a:gd name="connsiteX520" fmla="*/ 4508066 w 4884389"/>
              <a:gd name="connsiteY520" fmla="*/ 201923 h 2745189"/>
              <a:gd name="connsiteX521" fmla="*/ 4510709 w 4884389"/>
              <a:gd name="connsiteY521" fmla="*/ 196454 h 2745189"/>
              <a:gd name="connsiteX522" fmla="*/ 4515627 w 4884389"/>
              <a:gd name="connsiteY522" fmla="*/ 192413 h 2745189"/>
              <a:gd name="connsiteX523" fmla="*/ 4522298 w 4884389"/>
              <a:gd name="connsiteY523" fmla="*/ 198189 h 2745189"/>
              <a:gd name="connsiteX524" fmla="*/ 4528177 w 4884389"/>
              <a:gd name="connsiteY524" fmla="*/ 209012 h 2745189"/>
              <a:gd name="connsiteX525" fmla="*/ 4539329 w 4884389"/>
              <a:gd name="connsiteY525" fmla="*/ 215226 h 2745189"/>
              <a:gd name="connsiteX526" fmla="*/ 4581362 w 4884389"/>
              <a:gd name="connsiteY526" fmla="*/ 213907 h 2745189"/>
              <a:gd name="connsiteX527" fmla="*/ 4599425 w 4884389"/>
              <a:gd name="connsiteY527" fmla="*/ 214165 h 2745189"/>
              <a:gd name="connsiteX528" fmla="*/ 4609295 w 4884389"/>
              <a:gd name="connsiteY528" fmla="*/ 221159 h 2745189"/>
              <a:gd name="connsiteX529" fmla="*/ 4599608 w 4884389"/>
              <a:gd name="connsiteY529" fmla="*/ 227747 h 2745189"/>
              <a:gd name="connsiteX530" fmla="*/ 4597191 w 4884389"/>
              <a:gd name="connsiteY530" fmla="*/ 227812 h 2745189"/>
              <a:gd name="connsiteX531" fmla="*/ 4549462 w 4884389"/>
              <a:gd name="connsiteY531" fmla="*/ 231890 h 2745189"/>
              <a:gd name="connsiteX532" fmla="*/ 4518434 w 4884389"/>
              <a:gd name="connsiteY532" fmla="*/ 240916 h 2745189"/>
              <a:gd name="connsiteX533" fmla="*/ 4516650 w 4884389"/>
              <a:gd name="connsiteY533" fmla="*/ 243756 h 2745189"/>
              <a:gd name="connsiteX534" fmla="*/ 4519848 w 4884389"/>
              <a:gd name="connsiteY534" fmla="*/ 244973 h 2745189"/>
              <a:gd name="connsiteX535" fmla="*/ 4529942 w 4884389"/>
              <a:gd name="connsiteY535" fmla="*/ 246562 h 2745189"/>
              <a:gd name="connsiteX536" fmla="*/ 4553542 w 4884389"/>
              <a:gd name="connsiteY536" fmla="*/ 251881 h 2745189"/>
              <a:gd name="connsiteX537" fmla="*/ 4602975 w 4884389"/>
              <a:gd name="connsiteY537" fmla="*/ 248875 h 2745189"/>
              <a:gd name="connsiteX538" fmla="*/ 4613506 w 4884389"/>
              <a:gd name="connsiteY538" fmla="*/ 245985 h 2745189"/>
              <a:gd name="connsiteX539" fmla="*/ 4655053 w 4884389"/>
              <a:gd name="connsiteY539" fmla="*/ 240400 h 2745189"/>
              <a:gd name="connsiteX540" fmla="*/ 4666044 w 4884389"/>
              <a:gd name="connsiteY540" fmla="*/ 254435 h 2745189"/>
              <a:gd name="connsiteX541" fmla="*/ 4668950 w 4884389"/>
              <a:gd name="connsiteY541" fmla="*/ 258637 h 2745189"/>
              <a:gd name="connsiteX542" fmla="*/ 4667575 w 4884389"/>
              <a:gd name="connsiteY542" fmla="*/ 269656 h 2745189"/>
              <a:gd name="connsiteX543" fmla="*/ 4654836 w 4884389"/>
              <a:gd name="connsiteY543" fmla="*/ 273535 h 2745189"/>
              <a:gd name="connsiteX544" fmla="*/ 4636562 w 4884389"/>
              <a:gd name="connsiteY544" fmla="*/ 272353 h 2745189"/>
              <a:gd name="connsiteX545" fmla="*/ 4632148 w 4884389"/>
              <a:gd name="connsiteY545" fmla="*/ 274333 h 2745189"/>
              <a:gd name="connsiteX546" fmla="*/ 4621114 w 4884389"/>
              <a:gd name="connsiteY546" fmla="*/ 279283 h 2745189"/>
              <a:gd name="connsiteX547" fmla="*/ 4611441 w 4884389"/>
              <a:gd name="connsiteY547" fmla="*/ 279544 h 2745189"/>
              <a:gd name="connsiteX548" fmla="*/ 4576568 w 4884389"/>
              <a:gd name="connsiteY548" fmla="*/ 290907 h 2745189"/>
              <a:gd name="connsiteX549" fmla="*/ 4525548 w 4884389"/>
              <a:gd name="connsiteY549" fmla="*/ 304007 h 2745189"/>
              <a:gd name="connsiteX550" fmla="*/ 4500996 w 4884389"/>
              <a:gd name="connsiteY550" fmla="*/ 311555 h 2745189"/>
              <a:gd name="connsiteX551" fmla="*/ 4498498 w 4884389"/>
              <a:gd name="connsiteY551" fmla="*/ 315531 h 2745189"/>
              <a:gd name="connsiteX552" fmla="*/ 4490859 w 4884389"/>
              <a:gd name="connsiteY552" fmla="*/ 328952 h 2745189"/>
              <a:gd name="connsiteX553" fmla="*/ 4481027 w 4884389"/>
              <a:gd name="connsiteY553" fmla="*/ 337034 h 2745189"/>
              <a:gd name="connsiteX554" fmla="*/ 4475965 w 4884389"/>
              <a:gd name="connsiteY554" fmla="*/ 342568 h 2745189"/>
              <a:gd name="connsiteX555" fmla="*/ 4442017 w 4884389"/>
              <a:gd name="connsiteY555" fmla="*/ 353720 h 2745189"/>
              <a:gd name="connsiteX556" fmla="*/ 4432490 w 4884389"/>
              <a:gd name="connsiteY556" fmla="*/ 352487 h 2745189"/>
              <a:gd name="connsiteX557" fmla="*/ 4426729 w 4884389"/>
              <a:gd name="connsiteY557" fmla="*/ 352829 h 2745189"/>
              <a:gd name="connsiteX558" fmla="*/ 4423583 w 4884389"/>
              <a:gd name="connsiteY558" fmla="*/ 360358 h 2745189"/>
              <a:gd name="connsiteX559" fmla="*/ 4425710 w 4884389"/>
              <a:gd name="connsiteY559" fmla="*/ 363279 h 2745189"/>
              <a:gd name="connsiteX560" fmla="*/ 4443060 w 4884389"/>
              <a:gd name="connsiteY560" fmla="*/ 364673 h 2745189"/>
              <a:gd name="connsiteX561" fmla="*/ 4482675 w 4884389"/>
              <a:gd name="connsiteY561" fmla="*/ 363419 h 2745189"/>
              <a:gd name="connsiteX562" fmla="*/ 4490868 w 4884389"/>
              <a:gd name="connsiteY562" fmla="*/ 356684 h 2745189"/>
              <a:gd name="connsiteX563" fmla="*/ 4493155 w 4884389"/>
              <a:gd name="connsiteY563" fmla="*/ 351783 h 2745189"/>
              <a:gd name="connsiteX564" fmla="*/ 4496775 w 4884389"/>
              <a:gd name="connsiteY564" fmla="*/ 354850 h 2745189"/>
              <a:gd name="connsiteX565" fmla="*/ 4504518 w 4884389"/>
              <a:gd name="connsiteY565" fmla="*/ 358922 h 2745189"/>
              <a:gd name="connsiteX566" fmla="*/ 4519397 w 4884389"/>
              <a:gd name="connsiteY566" fmla="*/ 351635 h 2745189"/>
              <a:gd name="connsiteX567" fmla="*/ 4525093 w 4884389"/>
              <a:gd name="connsiteY567" fmla="*/ 348876 h 2745189"/>
              <a:gd name="connsiteX568" fmla="*/ 4543513 w 4884389"/>
              <a:gd name="connsiteY568" fmla="*/ 348566 h 2745189"/>
              <a:gd name="connsiteX569" fmla="*/ 4559699 w 4884389"/>
              <a:gd name="connsiteY569" fmla="*/ 361903 h 2745189"/>
              <a:gd name="connsiteX570" fmla="*/ 4563873 w 4884389"/>
              <a:gd name="connsiteY570" fmla="*/ 371655 h 2745189"/>
              <a:gd name="connsiteX571" fmla="*/ 4555970 w 4884389"/>
              <a:gd name="connsiteY571" fmla="*/ 375404 h 2745189"/>
              <a:gd name="connsiteX572" fmla="*/ 4505584 w 4884389"/>
              <a:gd name="connsiteY572" fmla="*/ 391280 h 2745189"/>
              <a:gd name="connsiteX573" fmla="*/ 4470923 w 4884389"/>
              <a:gd name="connsiteY573" fmla="*/ 403567 h 2745189"/>
              <a:gd name="connsiteX574" fmla="*/ 4466086 w 4884389"/>
              <a:gd name="connsiteY574" fmla="*/ 403697 h 2745189"/>
              <a:gd name="connsiteX575" fmla="*/ 4458118 w 4884389"/>
              <a:gd name="connsiteY575" fmla="*/ 405029 h 2745189"/>
              <a:gd name="connsiteX576" fmla="*/ 4453770 w 4884389"/>
              <a:gd name="connsiteY576" fmla="*/ 409427 h 2745189"/>
              <a:gd name="connsiteX577" fmla="*/ 4418686 w 4884389"/>
              <a:gd name="connsiteY577" fmla="*/ 419864 h 2745189"/>
              <a:gd name="connsiteX578" fmla="*/ 4390012 w 4884389"/>
              <a:gd name="connsiteY578" fmla="*/ 426406 h 2745189"/>
              <a:gd name="connsiteX579" fmla="*/ 4373638 w 4884389"/>
              <a:gd name="connsiteY579" fmla="*/ 433549 h 2745189"/>
              <a:gd name="connsiteX580" fmla="*/ 4368563 w 4884389"/>
              <a:gd name="connsiteY580" fmla="*/ 445411 h 2745189"/>
              <a:gd name="connsiteX581" fmla="*/ 4376306 w 4884389"/>
              <a:gd name="connsiteY581" fmla="*/ 449484 h 2745189"/>
              <a:gd name="connsiteX582" fmla="*/ 4391105 w 4884389"/>
              <a:gd name="connsiteY582" fmla="*/ 446107 h 2745189"/>
              <a:gd name="connsiteX583" fmla="*/ 4395505 w 4884389"/>
              <a:gd name="connsiteY583" fmla="*/ 450455 h 2745189"/>
              <a:gd name="connsiteX584" fmla="*/ 4400975 w 4884389"/>
              <a:gd name="connsiteY584" fmla="*/ 453100 h 2745189"/>
              <a:gd name="connsiteX585" fmla="*/ 4404596 w 4884389"/>
              <a:gd name="connsiteY585" fmla="*/ 456166 h 2745189"/>
              <a:gd name="connsiteX586" fmla="*/ 4407450 w 4884389"/>
              <a:gd name="connsiteY586" fmla="*/ 451622 h 2745189"/>
              <a:gd name="connsiteX587" fmla="*/ 4417494 w 4884389"/>
              <a:gd name="connsiteY587" fmla="*/ 444465 h 2745189"/>
              <a:gd name="connsiteX588" fmla="*/ 4424748 w 4884389"/>
              <a:gd name="connsiteY588" fmla="*/ 444270 h 2745189"/>
              <a:gd name="connsiteX589" fmla="*/ 4455221 w 4884389"/>
              <a:gd name="connsiteY589" fmla="*/ 428559 h 2745189"/>
              <a:gd name="connsiteX590" fmla="*/ 4470416 w 4884389"/>
              <a:gd name="connsiteY590" fmla="*/ 439689 h 2745189"/>
              <a:gd name="connsiteX591" fmla="*/ 4472398 w 4884389"/>
              <a:gd name="connsiteY591" fmla="*/ 444103 h 2745189"/>
              <a:gd name="connsiteX592" fmla="*/ 4470387 w 4884389"/>
              <a:gd name="connsiteY592" fmla="*/ 452347 h 2745189"/>
              <a:gd name="connsiteX593" fmla="*/ 4433731 w 4884389"/>
              <a:gd name="connsiteY593" fmla="*/ 466549 h 2745189"/>
              <a:gd name="connsiteX594" fmla="*/ 4423396 w 4884389"/>
              <a:gd name="connsiteY594" fmla="*/ 476692 h 2745189"/>
              <a:gd name="connsiteX595" fmla="*/ 4434905 w 4884389"/>
              <a:gd name="connsiteY595" fmla="*/ 482338 h 2745189"/>
              <a:gd name="connsiteX596" fmla="*/ 4447826 w 4884389"/>
              <a:gd name="connsiteY596" fmla="*/ 492041 h 2745189"/>
              <a:gd name="connsiteX597" fmla="*/ 4454274 w 4884389"/>
              <a:gd name="connsiteY597" fmla="*/ 503221 h 2745189"/>
              <a:gd name="connsiteX598" fmla="*/ 4471937 w 4884389"/>
              <a:gd name="connsiteY598" fmla="*/ 523033 h 2745189"/>
              <a:gd name="connsiteX599" fmla="*/ 4468858 w 4884389"/>
              <a:gd name="connsiteY599" fmla="*/ 532980 h 2745189"/>
              <a:gd name="connsiteX600" fmla="*/ 4434553 w 4884389"/>
              <a:gd name="connsiteY600" fmla="*/ 544699 h 2745189"/>
              <a:gd name="connsiteX601" fmla="*/ 4415856 w 4884389"/>
              <a:gd name="connsiteY601" fmla="*/ 541667 h 2745189"/>
              <a:gd name="connsiteX602" fmla="*/ 4411733 w 4884389"/>
              <a:gd name="connsiteY602" fmla="*/ 540662 h 2745189"/>
              <a:gd name="connsiteX603" fmla="*/ 4389956 w 4884389"/>
              <a:gd name="connsiteY603" fmla="*/ 547576 h 2745189"/>
              <a:gd name="connsiteX604" fmla="*/ 4412973 w 4884389"/>
              <a:gd name="connsiteY604" fmla="*/ 558868 h 2745189"/>
              <a:gd name="connsiteX605" fmla="*/ 4414386 w 4884389"/>
              <a:gd name="connsiteY605" fmla="*/ 562925 h 2745189"/>
              <a:gd name="connsiteX606" fmla="*/ 4409193 w 4884389"/>
              <a:gd name="connsiteY606" fmla="*/ 563623 h 2745189"/>
              <a:gd name="connsiteX607" fmla="*/ 4402587 w 4884389"/>
              <a:gd name="connsiteY607" fmla="*/ 560265 h 2745189"/>
              <a:gd name="connsiteX608" fmla="*/ 4402441 w 4884389"/>
              <a:gd name="connsiteY608" fmla="*/ 561757 h 2745189"/>
              <a:gd name="connsiteX609" fmla="*/ 4412151 w 4884389"/>
              <a:gd name="connsiteY609" fmla="*/ 576572 h 2745189"/>
              <a:gd name="connsiteX610" fmla="*/ 4416777 w 4884389"/>
              <a:gd name="connsiteY610" fmla="*/ 575517 h 2745189"/>
              <a:gd name="connsiteX611" fmla="*/ 4421904 w 4884389"/>
              <a:gd name="connsiteY611" fmla="*/ 572401 h 2745189"/>
              <a:gd name="connsiteX612" fmla="*/ 4434614 w 4884389"/>
              <a:gd name="connsiteY612" fmla="*/ 581179 h 2745189"/>
              <a:gd name="connsiteX613" fmla="*/ 4434683 w 4884389"/>
              <a:gd name="connsiteY613" fmla="*/ 581243 h 2745189"/>
              <a:gd name="connsiteX614" fmla="*/ 4439944 w 4884389"/>
              <a:gd name="connsiteY614" fmla="*/ 581107 h 2745189"/>
              <a:gd name="connsiteX615" fmla="*/ 4442762 w 4884389"/>
              <a:gd name="connsiteY615" fmla="*/ 580272 h 2745189"/>
              <a:gd name="connsiteX616" fmla="*/ 4442938 w 4884389"/>
              <a:gd name="connsiteY616" fmla="*/ 580071 h 2745189"/>
              <a:gd name="connsiteX617" fmla="*/ 4443170 w 4884389"/>
              <a:gd name="connsiteY617" fmla="*/ 580151 h 2745189"/>
              <a:gd name="connsiteX618" fmla="*/ 4448664 w 4884389"/>
              <a:gd name="connsiteY618" fmla="*/ 578522 h 2745189"/>
              <a:gd name="connsiteX619" fmla="*/ 4468021 w 4884389"/>
              <a:gd name="connsiteY619" fmla="*/ 580905 h 2745189"/>
              <a:gd name="connsiteX620" fmla="*/ 4506760 w 4884389"/>
              <a:gd name="connsiteY620" fmla="*/ 587759 h 2745189"/>
              <a:gd name="connsiteX621" fmla="*/ 4534032 w 4884389"/>
              <a:gd name="connsiteY621" fmla="*/ 596838 h 2745189"/>
              <a:gd name="connsiteX622" fmla="*/ 4533734 w 4884389"/>
              <a:gd name="connsiteY622" fmla="*/ 616171 h 2745189"/>
              <a:gd name="connsiteX623" fmla="*/ 4533866 w 4884389"/>
              <a:gd name="connsiteY623" fmla="*/ 627663 h 2745189"/>
              <a:gd name="connsiteX624" fmla="*/ 4526566 w 4884389"/>
              <a:gd name="connsiteY624" fmla="*/ 628796 h 2745189"/>
              <a:gd name="connsiteX625" fmla="*/ 4522400 w 4884389"/>
              <a:gd name="connsiteY625" fmla="*/ 629889 h 2745189"/>
              <a:gd name="connsiteX626" fmla="*/ 4505891 w 4884389"/>
              <a:gd name="connsiteY626" fmla="*/ 647847 h 2745189"/>
              <a:gd name="connsiteX627" fmla="*/ 4502804 w 4884389"/>
              <a:gd name="connsiteY627" fmla="*/ 652064 h 2745189"/>
              <a:gd name="connsiteX628" fmla="*/ 4510719 w 4884389"/>
              <a:gd name="connsiteY628" fmla="*/ 658761 h 2745189"/>
              <a:gd name="connsiteX629" fmla="*/ 4495795 w 4884389"/>
              <a:gd name="connsiteY629" fmla="*/ 678268 h 2745189"/>
              <a:gd name="connsiteX630" fmla="*/ 4460912 w 4884389"/>
              <a:gd name="connsiteY630" fmla="*/ 688608 h 2745189"/>
              <a:gd name="connsiteX631" fmla="*/ 4454705 w 4884389"/>
              <a:gd name="connsiteY631" fmla="*/ 693907 h 2745189"/>
              <a:gd name="connsiteX632" fmla="*/ 4462631 w 4884389"/>
              <a:gd name="connsiteY632" fmla="*/ 701649 h 2745189"/>
              <a:gd name="connsiteX633" fmla="*/ 4479334 w 4884389"/>
              <a:gd name="connsiteY633" fmla="*/ 700405 h 2745189"/>
              <a:gd name="connsiteX634" fmla="*/ 4513773 w 4884389"/>
              <a:gd name="connsiteY634" fmla="*/ 696862 h 2745189"/>
              <a:gd name="connsiteX635" fmla="*/ 4516907 w 4884389"/>
              <a:gd name="connsiteY635" fmla="*/ 696825 h 2745189"/>
              <a:gd name="connsiteX636" fmla="*/ 4539914 w 4884389"/>
              <a:gd name="connsiteY636" fmla="*/ 698641 h 2745189"/>
              <a:gd name="connsiteX637" fmla="*/ 4644755 w 4884389"/>
              <a:gd name="connsiteY637" fmla="*/ 684335 h 2745189"/>
              <a:gd name="connsiteX638" fmla="*/ 4652632 w 4884389"/>
              <a:gd name="connsiteY638" fmla="*/ 687899 h 2745189"/>
              <a:gd name="connsiteX639" fmla="*/ 4649055 w 4884389"/>
              <a:gd name="connsiteY639" fmla="*/ 694733 h 2745189"/>
              <a:gd name="connsiteX640" fmla="*/ 4631957 w 4884389"/>
              <a:gd name="connsiteY640" fmla="*/ 706951 h 2745189"/>
              <a:gd name="connsiteX641" fmla="*/ 4611172 w 4884389"/>
              <a:gd name="connsiteY641" fmla="*/ 716602 h 2745189"/>
              <a:gd name="connsiteX642" fmla="*/ 4589835 w 4884389"/>
              <a:gd name="connsiteY642" fmla="*/ 723647 h 2745189"/>
              <a:gd name="connsiteX643" fmla="*/ 4586366 w 4884389"/>
              <a:gd name="connsiteY643" fmla="*/ 739883 h 2745189"/>
              <a:gd name="connsiteX644" fmla="*/ 4588000 w 4884389"/>
              <a:gd name="connsiteY644" fmla="*/ 745610 h 2745189"/>
              <a:gd name="connsiteX645" fmla="*/ 4582764 w 4884389"/>
              <a:gd name="connsiteY645" fmla="*/ 744628 h 2745189"/>
              <a:gd name="connsiteX646" fmla="*/ 4568188 w 4884389"/>
              <a:gd name="connsiteY646" fmla="*/ 748980 h 2745189"/>
              <a:gd name="connsiteX647" fmla="*/ 4573532 w 4884389"/>
              <a:gd name="connsiteY647" fmla="*/ 759366 h 2745189"/>
              <a:gd name="connsiteX648" fmla="*/ 4593417 w 4884389"/>
              <a:gd name="connsiteY648" fmla="*/ 762263 h 2745189"/>
              <a:gd name="connsiteX649" fmla="*/ 4599685 w 4884389"/>
              <a:gd name="connsiteY649" fmla="*/ 762189 h 2745189"/>
              <a:gd name="connsiteX650" fmla="*/ 4598172 w 4884389"/>
              <a:gd name="connsiteY650" fmla="*/ 766909 h 2745189"/>
              <a:gd name="connsiteX651" fmla="*/ 4600334 w 4884389"/>
              <a:gd name="connsiteY651" fmla="*/ 773152 h 2745189"/>
              <a:gd name="connsiteX652" fmla="*/ 4636456 w 4884389"/>
              <a:gd name="connsiteY652" fmla="*/ 779515 h 2745189"/>
              <a:gd name="connsiteX653" fmla="*/ 4644455 w 4884389"/>
              <a:gd name="connsiteY653" fmla="*/ 778710 h 2745189"/>
              <a:gd name="connsiteX654" fmla="*/ 4650663 w 4884389"/>
              <a:gd name="connsiteY654" fmla="*/ 779023 h 2745189"/>
              <a:gd name="connsiteX655" fmla="*/ 4672208 w 4884389"/>
              <a:gd name="connsiteY655" fmla="*/ 776017 h 2745189"/>
              <a:gd name="connsiteX656" fmla="*/ 4673493 w 4884389"/>
              <a:gd name="connsiteY656" fmla="*/ 773579 h 2745189"/>
              <a:gd name="connsiteX657" fmla="*/ 4675931 w 4884389"/>
              <a:gd name="connsiteY657" fmla="*/ 774864 h 2745189"/>
              <a:gd name="connsiteX658" fmla="*/ 4683377 w 4884389"/>
              <a:gd name="connsiteY658" fmla="*/ 772557 h 2745189"/>
              <a:gd name="connsiteX659" fmla="*/ 4682092 w 4884389"/>
              <a:gd name="connsiteY659" fmla="*/ 774995 h 2745189"/>
              <a:gd name="connsiteX660" fmla="*/ 4681381 w 4884389"/>
              <a:gd name="connsiteY660" fmla="*/ 775978 h 2745189"/>
              <a:gd name="connsiteX661" fmla="*/ 4678370 w 4884389"/>
              <a:gd name="connsiteY661" fmla="*/ 776148 h 2745189"/>
              <a:gd name="connsiteX662" fmla="*/ 4680664 w 4884389"/>
              <a:gd name="connsiteY662" fmla="*/ 776967 h 2745189"/>
              <a:gd name="connsiteX663" fmla="*/ 4681381 w 4884389"/>
              <a:gd name="connsiteY663" fmla="*/ 775978 h 2745189"/>
              <a:gd name="connsiteX664" fmla="*/ 4685544 w 4884389"/>
              <a:gd name="connsiteY664" fmla="*/ 775743 h 2745189"/>
              <a:gd name="connsiteX665" fmla="*/ 4704299 w 4884389"/>
              <a:gd name="connsiteY665" fmla="*/ 774237 h 2745189"/>
              <a:gd name="connsiteX666" fmla="*/ 4655684 w 4884389"/>
              <a:gd name="connsiteY666" fmla="*/ 802490 h 2745189"/>
              <a:gd name="connsiteX667" fmla="*/ 4646926 w 4884389"/>
              <a:gd name="connsiteY667" fmla="*/ 805519 h 2745189"/>
              <a:gd name="connsiteX668" fmla="*/ 4639953 w 4884389"/>
              <a:gd name="connsiteY668" fmla="*/ 810818 h 2745189"/>
              <a:gd name="connsiteX669" fmla="*/ 4616084 w 4884389"/>
              <a:gd name="connsiteY669" fmla="*/ 824685 h 2745189"/>
              <a:gd name="connsiteX670" fmla="*/ 4635513 w 4884389"/>
              <a:gd name="connsiteY670" fmla="*/ 833335 h 2745189"/>
              <a:gd name="connsiteX671" fmla="*/ 4640293 w 4884389"/>
              <a:gd name="connsiteY671" fmla="*/ 840070 h 2745189"/>
              <a:gd name="connsiteX672" fmla="*/ 4629451 w 4884389"/>
              <a:gd name="connsiteY672" fmla="*/ 851169 h 2745189"/>
              <a:gd name="connsiteX673" fmla="*/ 4613397 w 4884389"/>
              <a:gd name="connsiteY673" fmla="*/ 863377 h 2745189"/>
              <a:gd name="connsiteX674" fmla="*/ 4609795 w 4884389"/>
              <a:gd name="connsiteY674" fmla="*/ 868122 h 2745189"/>
              <a:gd name="connsiteX675" fmla="*/ 4616100 w 4884389"/>
              <a:gd name="connsiteY675" fmla="*/ 871181 h 2745189"/>
              <a:gd name="connsiteX676" fmla="*/ 4622884 w 4884389"/>
              <a:gd name="connsiteY676" fmla="*/ 870578 h 2745189"/>
              <a:gd name="connsiteX677" fmla="*/ 4674014 w 4884389"/>
              <a:gd name="connsiteY677" fmla="*/ 864746 h 2745189"/>
              <a:gd name="connsiteX678" fmla="*/ 4690862 w 4884389"/>
              <a:gd name="connsiteY678" fmla="*/ 876039 h 2745189"/>
              <a:gd name="connsiteX679" fmla="*/ 4697732 w 4884389"/>
              <a:gd name="connsiteY679" fmla="*/ 882749 h 2745189"/>
              <a:gd name="connsiteX680" fmla="*/ 4701395 w 4884389"/>
              <a:gd name="connsiteY680" fmla="*/ 883228 h 2745189"/>
              <a:gd name="connsiteX681" fmla="*/ 4709382 w 4884389"/>
              <a:gd name="connsiteY681" fmla="*/ 896194 h 2745189"/>
              <a:gd name="connsiteX682" fmla="*/ 4697950 w 4884389"/>
              <a:gd name="connsiteY682" fmla="*/ 901554 h 2745189"/>
              <a:gd name="connsiteX683" fmla="*/ 4648958 w 4884389"/>
              <a:gd name="connsiteY683" fmla="*/ 911539 h 2745189"/>
              <a:gd name="connsiteX684" fmla="*/ 4643832 w 4884389"/>
              <a:gd name="connsiteY684" fmla="*/ 919959 h 2745189"/>
              <a:gd name="connsiteX685" fmla="*/ 4651193 w 4884389"/>
              <a:gd name="connsiteY685" fmla="*/ 924051 h 2745189"/>
              <a:gd name="connsiteX686" fmla="*/ 4672615 w 4884389"/>
              <a:gd name="connsiteY686" fmla="*/ 924319 h 2745189"/>
              <a:gd name="connsiteX687" fmla="*/ 4678956 w 4884389"/>
              <a:gd name="connsiteY687" fmla="*/ 930513 h 2745189"/>
              <a:gd name="connsiteX688" fmla="*/ 4671127 w 4884389"/>
              <a:gd name="connsiteY688" fmla="*/ 931128 h 2745189"/>
              <a:gd name="connsiteX689" fmla="*/ 4665891 w 4884389"/>
              <a:gd name="connsiteY689" fmla="*/ 930145 h 2745189"/>
              <a:gd name="connsiteX690" fmla="*/ 4658207 w 4884389"/>
              <a:gd name="connsiteY690" fmla="*/ 943297 h 2745189"/>
              <a:gd name="connsiteX691" fmla="*/ 4656191 w 4884389"/>
              <a:gd name="connsiteY691" fmla="*/ 949591 h 2745189"/>
              <a:gd name="connsiteX692" fmla="*/ 4617671 w 4884389"/>
              <a:gd name="connsiteY692" fmla="*/ 961541 h 2745189"/>
              <a:gd name="connsiteX693" fmla="*/ 4574874 w 4884389"/>
              <a:gd name="connsiteY693" fmla="*/ 965184 h 2745189"/>
              <a:gd name="connsiteX694" fmla="*/ 4528476 w 4884389"/>
              <a:gd name="connsiteY694" fmla="*/ 973572 h 2745189"/>
              <a:gd name="connsiteX695" fmla="*/ 4522208 w 4884389"/>
              <a:gd name="connsiteY695" fmla="*/ 973646 h 2745189"/>
              <a:gd name="connsiteX696" fmla="*/ 4451193 w 4884389"/>
              <a:gd name="connsiteY696" fmla="*/ 976579 h 2745189"/>
              <a:gd name="connsiteX697" fmla="*/ 4440831 w 4884389"/>
              <a:gd name="connsiteY697" fmla="*/ 984016 h 2745189"/>
              <a:gd name="connsiteX698" fmla="*/ 4451891 w 4884389"/>
              <a:gd name="connsiteY698" fmla="*/ 991720 h 2745189"/>
              <a:gd name="connsiteX699" fmla="*/ 4472418 w 4884389"/>
              <a:gd name="connsiteY699" fmla="*/ 993567 h 2745189"/>
              <a:gd name="connsiteX700" fmla="*/ 4474433 w 4884389"/>
              <a:gd name="connsiteY700" fmla="*/ 993424 h 2745189"/>
              <a:gd name="connsiteX701" fmla="*/ 4475525 w 4884389"/>
              <a:gd name="connsiteY701" fmla="*/ 992789 h 2745189"/>
              <a:gd name="connsiteX702" fmla="*/ 4486103 w 4884389"/>
              <a:gd name="connsiteY702" fmla="*/ 991725 h 2745189"/>
              <a:gd name="connsiteX703" fmla="*/ 4493655 w 4884389"/>
              <a:gd name="connsiteY703" fmla="*/ 989135 h 2745189"/>
              <a:gd name="connsiteX704" fmla="*/ 4502012 w 4884389"/>
              <a:gd name="connsiteY704" fmla="*/ 989036 h 2745189"/>
              <a:gd name="connsiteX705" fmla="*/ 4502634 w 4884389"/>
              <a:gd name="connsiteY705" fmla="*/ 990109 h 2745189"/>
              <a:gd name="connsiteX706" fmla="*/ 4522146 w 4884389"/>
              <a:gd name="connsiteY706" fmla="*/ 987447 h 2745189"/>
              <a:gd name="connsiteX707" fmla="*/ 4564179 w 4884389"/>
              <a:gd name="connsiteY707" fmla="*/ 988983 h 2745189"/>
              <a:gd name="connsiteX708" fmla="*/ 4559589 w 4884389"/>
              <a:gd name="connsiteY708" fmla="*/ 995861 h 2745189"/>
              <a:gd name="connsiteX709" fmla="*/ 4629903 w 4884389"/>
              <a:gd name="connsiteY709" fmla="*/ 989759 h 2745189"/>
              <a:gd name="connsiteX710" fmla="*/ 4708621 w 4884389"/>
              <a:gd name="connsiteY710" fmla="*/ 985951 h 2745189"/>
              <a:gd name="connsiteX711" fmla="*/ 4708616 w 4884389"/>
              <a:gd name="connsiteY711" fmla="*/ 995888 h 2745189"/>
              <a:gd name="connsiteX712" fmla="*/ 4717021 w 4884389"/>
              <a:gd name="connsiteY712" fmla="*/ 998182 h 2745189"/>
              <a:gd name="connsiteX713" fmla="*/ 4711670 w 4884389"/>
              <a:gd name="connsiteY713" fmla="*/ 1001239 h 2745189"/>
              <a:gd name="connsiteX714" fmla="*/ 4707848 w 4884389"/>
              <a:gd name="connsiteY714" fmla="*/ 1002002 h 2745189"/>
              <a:gd name="connsiteX715" fmla="*/ 4698675 w 4884389"/>
              <a:gd name="connsiteY715" fmla="*/ 1005822 h 2745189"/>
              <a:gd name="connsiteX716" fmla="*/ 4697913 w 4884389"/>
              <a:gd name="connsiteY716" fmla="*/ 1002001 h 2745189"/>
              <a:gd name="connsiteX717" fmla="*/ 4691800 w 4884389"/>
              <a:gd name="connsiteY717" fmla="*/ 1001236 h 2745189"/>
              <a:gd name="connsiteX718" fmla="*/ 4697151 w 4884389"/>
              <a:gd name="connsiteY718" fmla="*/ 998179 h 2745189"/>
              <a:gd name="connsiteX719" fmla="*/ 4700972 w 4884389"/>
              <a:gd name="connsiteY719" fmla="*/ 997415 h 2745189"/>
              <a:gd name="connsiteX720" fmla="*/ 4655881 w 4884389"/>
              <a:gd name="connsiteY720" fmla="*/ 1000464 h 2745189"/>
              <a:gd name="connsiteX721" fmla="*/ 4587097 w 4884389"/>
              <a:gd name="connsiteY721" fmla="*/ 1004274 h 2745189"/>
              <a:gd name="connsiteX722" fmla="*/ 4564173 w 4884389"/>
              <a:gd name="connsiteY722" fmla="*/ 998920 h 2745189"/>
              <a:gd name="connsiteX723" fmla="*/ 4538184 w 4884389"/>
              <a:gd name="connsiteY723" fmla="*/ 1008088 h 2745189"/>
              <a:gd name="connsiteX724" fmla="*/ 4523689 w 4884389"/>
              <a:gd name="connsiteY724" fmla="*/ 1006389 h 2745189"/>
              <a:gd name="connsiteX725" fmla="*/ 4518958 w 4884389"/>
              <a:gd name="connsiteY725" fmla="*/ 1006450 h 2745189"/>
              <a:gd name="connsiteX726" fmla="*/ 4554495 w 4884389"/>
              <a:gd name="connsiteY726" fmla="*/ 1009832 h 2745189"/>
              <a:gd name="connsiteX727" fmla="*/ 4598391 w 4884389"/>
              <a:gd name="connsiteY727" fmla="*/ 1010878 h 2745189"/>
              <a:gd name="connsiteX728" fmla="*/ 4636134 w 4884389"/>
              <a:gd name="connsiteY728" fmla="*/ 1021923 h 2745189"/>
              <a:gd name="connsiteX729" fmla="*/ 4645044 w 4884389"/>
              <a:gd name="connsiteY729" fmla="*/ 1024430 h 2745189"/>
              <a:gd name="connsiteX730" fmla="*/ 4685848 w 4884389"/>
              <a:gd name="connsiteY730" fmla="*/ 1029169 h 2745189"/>
              <a:gd name="connsiteX731" fmla="*/ 4713070 w 4884389"/>
              <a:gd name="connsiteY731" fmla="*/ 1034070 h 2745189"/>
              <a:gd name="connsiteX732" fmla="*/ 4724119 w 4884389"/>
              <a:gd name="connsiteY732" fmla="*/ 1040730 h 2745189"/>
              <a:gd name="connsiteX733" fmla="*/ 4719016 w 4884389"/>
              <a:gd name="connsiteY733" fmla="*/ 1051239 h 2745189"/>
              <a:gd name="connsiteX734" fmla="*/ 4680496 w 4884389"/>
              <a:gd name="connsiteY734" fmla="*/ 1063190 h 2745189"/>
              <a:gd name="connsiteX735" fmla="*/ 4718239 w 4884389"/>
              <a:gd name="connsiteY735" fmla="*/ 1074235 h 2745189"/>
              <a:gd name="connsiteX736" fmla="*/ 4725059 w 4884389"/>
              <a:gd name="connsiteY736" fmla="*/ 1076766 h 2745189"/>
              <a:gd name="connsiteX737" fmla="*/ 4721457 w 4884389"/>
              <a:gd name="connsiteY737" fmla="*/ 1081510 h 2745189"/>
              <a:gd name="connsiteX738" fmla="*/ 4719981 w 4884389"/>
              <a:gd name="connsiteY738" fmla="*/ 1089365 h 2745189"/>
              <a:gd name="connsiteX739" fmla="*/ 4727822 w 4884389"/>
              <a:gd name="connsiteY739" fmla="*/ 1089794 h 2745189"/>
              <a:gd name="connsiteX740" fmla="*/ 4738798 w 4884389"/>
              <a:gd name="connsiteY740" fmla="*/ 1090186 h 2745189"/>
              <a:gd name="connsiteX741" fmla="*/ 4743134 w 4884389"/>
              <a:gd name="connsiteY741" fmla="*/ 1103718 h 2745189"/>
              <a:gd name="connsiteX742" fmla="*/ 4732122 w 4884389"/>
              <a:gd name="connsiteY742" fmla="*/ 1100191 h 2745189"/>
              <a:gd name="connsiteX743" fmla="*/ 4728436 w 4884389"/>
              <a:gd name="connsiteY743" fmla="*/ 1097623 h 2745189"/>
              <a:gd name="connsiteX744" fmla="*/ 4731138 w 4884389"/>
              <a:gd name="connsiteY744" fmla="*/ 1105427 h 2745189"/>
              <a:gd name="connsiteX745" fmla="*/ 4726516 w 4884389"/>
              <a:gd name="connsiteY745" fmla="*/ 1112274 h 2745189"/>
              <a:gd name="connsiteX746" fmla="*/ 4721832 w 4884389"/>
              <a:gd name="connsiteY746" fmla="*/ 1113896 h 2745189"/>
              <a:gd name="connsiteX747" fmla="*/ 4697507 w 4884389"/>
              <a:gd name="connsiteY747" fmla="*/ 1133515 h 2745189"/>
              <a:gd name="connsiteX748" fmla="*/ 4670023 w 4884389"/>
              <a:gd name="connsiteY748" fmla="*/ 1151081 h 2745189"/>
              <a:gd name="connsiteX749" fmla="*/ 4663274 w 4884389"/>
              <a:gd name="connsiteY749" fmla="*/ 1154818 h 2745189"/>
              <a:gd name="connsiteX750" fmla="*/ 4644603 w 4884389"/>
              <a:gd name="connsiteY750" fmla="*/ 1166534 h 2745189"/>
              <a:gd name="connsiteX751" fmla="*/ 4637435 w 4884389"/>
              <a:gd name="connsiteY751" fmla="*/ 1179157 h 2745189"/>
              <a:gd name="connsiteX752" fmla="*/ 4629163 w 4884389"/>
              <a:gd name="connsiteY752" fmla="*/ 1186570 h 2745189"/>
              <a:gd name="connsiteX753" fmla="*/ 4623987 w 4884389"/>
              <a:gd name="connsiteY753" fmla="*/ 1190810 h 2745189"/>
              <a:gd name="connsiteX754" fmla="*/ 4623496 w 4884389"/>
              <a:gd name="connsiteY754" fmla="*/ 1193428 h 2745189"/>
              <a:gd name="connsiteX755" fmla="*/ 4614395 w 4884389"/>
              <a:gd name="connsiteY755" fmla="*/ 1197062 h 2745189"/>
              <a:gd name="connsiteX756" fmla="*/ 4612787 w 4884389"/>
              <a:gd name="connsiteY756" fmla="*/ 1199105 h 2745189"/>
              <a:gd name="connsiteX757" fmla="*/ 4621490 w 4884389"/>
              <a:gd name="connsiteY757" fmla="*/ 1199980 h 2745189"/>
              <a:gd name="connsiteX758" fmla="*/ 4631479 w 4884389"/>
              <a:gd name="connsiteY758" fmla="*/ 1196888 h 2745189"/>
              <a:gd name="connsiteX759" fmla="*/ 4634590 w 4884389"/>
              <a:gd name="connsiteY759" fmla="*/ 1197468 h 2745189"/>
              <a:gd name="connsiteX760" fmla="*/ 4652941 w 4884389"/>
              <a:gd name="connsiteY760" fmla="*/ 1201642 h 2745189"/>
              <a:gd name="connsiteX761" fmla="*/ 4659225 w 4884389"/>
              <a:gd name="connsiteY761" fmla="*/ 1204517 h 2745189"/>
              <a:gd name="connsiteX762" fmla="*/ 4655312 w 4884389"/>
              <a:gd name="connsiteY762" fmla="*/ 1220450 h 2745189"/>
              <a:gd name="connsiteX763" fmla="*/ 4651821 w 4884389"/>
              <a:gd name="connsiteY763" fmla="*/ 1218854 h 2745189"/>
              <a:gd name="connsiteX764" fmla="*/ 4641729 w 4884389"/>
              <a:gd name="connsiteY764" fmla="*/ 1215081 h 2745189"/>
              <a:gd name="connsiteX765" fmla="*/ 4632714 w 4884389"/>
              <a:gd name="connsiteY765" fmla="*/ 1212645 h 2745189"/>
              <a:gd name="connsiteX766" fmla="*/ 4615359 w 4884389"/>
              <a:gd name="connsiteY766" fmla="*/ 1217365 h 2745189"/>
              <a:gd name="connsiteX767" fmla="*/ 4620743 w 4884389"/>
              <a:gd name="connsiteY767" fmla="*/ 1224047 h 2745189"/>
              <a:gd name="connsiteX768" fmla="*/ 4630138 w 4884389"/>
              <a:gd name="connsiteY768" fmla="*/ 1227501 h 2745189"/>
              <a:gd name="connsiteX769" fmla="*/ 4657185 w 4884389"/>
              <a:gd name="connsiteY769" fmla="*/ 1234810 h 2745189"/>
              <a:gd name="connsiteX770" fmla="*/ 4666861 w 4884389"/>
              <a:gd name="connsiteY770" fmla="*/ 1226577 h 2745189"/>
              <a:gd name="connsiteX771" fmla="*/ 4687047 w 4884389"/>
              <a:gd name="connsiteY771" fmla="*/ 1234123 h 2745189"/>
              <a:gd name="connsiteX772" fmla="*/ 4687805 w 4884389"/>
              <a:gd name="connsiteY772" fmla="*/ 1236157 h 2745189"/>
              <a:gd name="connsiteX773" fmla="*/ 4689980 w 4884389"/>
              <a:gd name="connsiteY773" fmla="*/ 1229557 h 2745189"/>
              <a:gd name="connsiteX774" fmla="*/ 4694947 w 4884389"/>
              <a:gd name="connsiteY774" fmla="*/ 1224233 h 2745189"/>
              <a:gd name="connsiteX775" fmla="*/ 4703384 w 4884389"/>
              <a:gd name="connsiteY775" fmla="*/ 1229780 h 2745189"/>
              <a:gd name="connsiteX776" fmla="*/ 4711680 w 4884389"/>
              <a:gd name="connsiteY776" fmla="*/ 1241171 h 2745189"/>
              <a:gd name="connsiteX777" fmla="*/ 4725263 w 4884389"/>
              <a:gd name="connsiteY777" fmla="*/ 1246541 h 2745189"/>
              <a:gd name="connsiteX778" fmla="*/ 4772739 w 4884389"/>
              <a:gd name="connsiteY778" fmla="*/ 1238719 h 2745189"/>
              <a:gd name="connsiteX779" fmla="*/ 4793264 w 4884389"/>
              <a:gd name="connsiteY779" fmla="*/ 1236293 h 2745189"/>
              <a:gd name="connsiteX780" fmla="*/ 4805511 w 4884389"/>
              <a:gd name="connsiteY780" fmla="*/ 1242739 h 2745189"/>
              <a:gd name="connsiteX781" fmla="*/ 4795517 w 4884389"/>
              <a:gd name="connsiteY781" fmla="*/ 1251671 h 2745189"/>
              <a:gd name="connsiteX782" fmla="*/ 4792783 w 4884389"/>
              <a:gd name="connsiteY782" fmla="*/ 1252108 h 2745189"/>
              <a:gd name="connsiteX783" fmla="*/ 4739264 w 4884389"/>
              <a:gd name="connsiteY783" fmla="*/ 1263916 h 2745189"/>
              <a:gd name="connsiteX784" fmla="*/ 4705431 w 4884389"/>
              <a:gd name="connsiteY784" fmla="*/ 1278822 h 2745189"/>
              <a:gd name="connsiteX785" fmla="*/ 4703835 w 4884389"/>
              <a:gd name="connsiteY785" fmla="*/ 1282312 h 2745189"/>
              <a:gd name="connsiteX786" fmla="*/ 4707645 w 4884389"/>
              <a:gd name="connsiteY786" fmla="*/ 1283211 h 2745189"/>
              <a:gd name="connsiteX787" fmla="*/ 4719333 w 4884389"/>
              <a:gd name="connsiteY787" fmla="*/ 1283494 h 2745189"/>
              <a:gd name="connsiteX788" fmla="*/ 4746900 w 4884389"/>
              <a:gd name="connsiteY788" fmla="*/ 1285976 h 2745189"/>
              <a:gd name="connsiteX789" fmla="*/ 4802515 w 4884389"/>
              <a:gd name="connsiteY789" fmla="*/ 1275127 h 2745189"/>
              <a:gd name="connsiteX790" fmla="*/ 4814025 w 4884389"/>
              <a:gd name="connsiteY790" fmla="*/ 1270265 h 2745189"/>
              <a:gd name="connsiteX791" fmla="*/ 4860304 w 4884389"/>
              <a:gd name="connsiteY791" fmla="*/ 1257676 h 2745189"/>
              <a:gd name="connsiteX792" fmla="*/ 4874883 w 4884389"/>
              <a:gd name="connsiteY792" fmla="*/ 1271941 h 2745189"/>
              <a:gd name="connsiteX793" fmla="*/ 4878812 w 4884389"/>
              <a:gd name="connsiteY793" fmla="*/ 1276270 h 2745189"/>
              <a:gd name="connsiteX794" fmla="*/ 4878910 w 4884389"/>
              <a:gd name="connsiteY794" fmla="*/ 1288974 h 2745189"/>
              <a:gd name="connsiteX795" fmla="*/ 4865046 w 4884389"/>
              <a:gd name="connsiteY795" fmla="*/ 1295292 h 2745189"/>
              <a:gd name="connsiteX796" fmla="*/ 4844141 w 4884389"/>
              <a:gd name="connsiteY796" fmla="*/ 1296700 h 2745189"/>
              <a:gd name="connsiteX797" fmla="*/ 4839433 w 4884389"/>
              <a:gd name="connsiteY797" fmla="*/ 1299610 h 2745189"/>
              <a:gd name="connsiteX798" fmla="*/ 4827663 w 4884389"/>
              <a:gd name="connsiteY798" fmla="*/ 1306885 h 2745189"/>
              <a:gd name="connsiteX799" fmla="*/ 4816732 w 4884389"/>
              <a:gd name="connsiteY799" fmla="*/ 1308637 h 2745189"/>
              <a:gd name="connsiteX800" fmla="*/ 4778890 w 4884389"/>
              <a:gd name="connsiteY800" fmla="*/ 1326773 h 2745189"/>
              <a:gd name="connsiteX801" fmla="*/ 4722995 w 4884389"/>
              <a:gd name="connsiteY801" fmla="*/ 1349309 h 2745189"/>
              <a:gd name="connsiteX802" fmla="*/ 4696284 w 4884389"/>
              <a:gd name="connsiteY802" fmla="*/ 1361565 h 2745189"/>
              <a:gd name="connsiteX803" fmla="*/ 4694049 w 4884389"/>
              <a:gd name="connsiteY803" fmla="*/ 1366450 h 2745189"/>
              <a:gd name="connsiteX804" fmla="*/ 4687405 w 4884389"/>
              <a:gd name="connsiteY804" fmla="*/ 1382822 h 2745189"/>
              <a:gd name="connsiteX805" fmla="*/ 4677470 w 4884389"/>
              <a:gd name="connsiteY805" fmla="*/ 1393468 h 2745189"/>
              <a:gd name="connsiteX806" fmla="*/ 4672562 w 4884389"/>
              <a:gd name="connsiteY806" fmla="*/ 1400506 h 2745189"/>
              <a:gd name="connsiteX807" fmla="*/ 4635737 w 4884389"/>
              <a:gd name="connsiteY807" fmla="*/ 1418263 h 2745189"/>
              <a:gd name="connsiteX808" fmla="*/ 4624746 w 4884389"/>
              <a:gd name="connsiteY808" fmla="*/ 1418299 h 2745189"/>
              <a:gd name="connsiteX809" fmla="*/ 4618263 w 4884389"/>
              <a:gd name="connsiteY809" fmla="*/ 1419554 h 2745189"/>
              <a:gd name="connsiteX810" fmla="*/ 4615828 w 4884389"/>
              <a:gd name="connsiteY810" fmla="*/ 1428568 h 2745189"/>
              <a:gd name="connsiteX811" fmla="*/ 4618680 w 4884389"/>
              <a:gd name="connsiteY811" fmla="*/ 1431560 h 2745189"/>
              <a:gd name="connsiteX812" fmla="*/ 4638568 w 4884389"/>
              <a:gd name="connsiteY812" fmla="*/ 1430530 h 2745189"/>
              <a:gd name="connsiteX813" fmla="*/ 4683310 w 4884389"/>
              <a:gd name="connsiteY813" fmla="*/ 1423146 h 2745189"/>
              <a:gd name="connsiteX814" fmla="*/ 4691589 w 4884389"/>
              <a:gd name="connsiteY814" fmla="*/ 1414275 h 2745189"/>
              <a:gd name="connsiteX815" fmla="*/ 4693445 w 4884389"/>
              <a:gd name="connsiteY815" fmla="*/ 1408371 h 2745189"/>
              <a:gd name="connsiteX816" fmla="*/ 4698013 w 4884389"/>
              <a:gd name="connsiteY816" fmla="*/ 1411305 h 2745189"/>
              <a:gd name="connsiteX817" fmla="*/ 4707407 w 4884389"/>
              <a:gd name="connsiteY817" fmla="*/ 1414759 h 2745189"/>
              <a:gd name="connsiteX818" fmla="*/ 4723187 w 4884389"/>
              <a:gd name="connsiteY818" fmla="*/ 1404254 h 2745189"/>
              <a:gd name="connsiteX819" fmla="*/ 4729231 w 4884389"/>
              <a:gd name="connsiteY819" fmla="*/ 1400267 h 2745189"/>
              <a:gd name="connsiteX820" fmla="*/ 4750076 w 4884389"/>
              <a:gd name="connsiteY820" fmla="*/ 1397143 h 2745189"/>
              <a:gd name="connsiteX821" fmla="*/ 4770441 w 4884389"/>
              <a:gd name="connsiteY821" fmla="*/ 1409834 h 2745189"/>
              <a:gd name="connsiteX822" fmla="*/ 4776644 w 4884389"/>
              <a:gd name="connsiteY822" fmla="*/ 1420267 h 2745189"/>
              <a:gd name="connsiteX823" fmla="*/ 4768244 w 4884389"/>
              <a:gd name="connsiteY823" fmla="*/ 1425709 h 2745189"/>
              <a:gd name="connsiteX824" fmla="*/ 4713486 w 4884389"/>
              <a:gd name="connsiteY824" fmla="*/ 1451297 h 2745189"/>
              <a:gd name="connsiteX825" fmla="*/ 4676023 w 4884389"/>
              <a:gd name="connsiteY825" fmla="*/ 1470450 h 2745189"/>
              <a:gd name="connsiteX826" fmla="*/ 4670558 w 4884389"/>
              <a:gd name="connsiteY826" fmla="*/ 1471325 h 2745189"/>
              <a:gd name="connsiteX827" fmla="*/ 4661720 w 4884389"/>
              <a:gd name="connsiteY827" fmla="*/ 1474035 h 2745189"/>
              <a:gd name="connsiteX828" fmla="*/ 4657450 w 4884389"/>
              <a:gd name="connsiteY828" fmla="*/ 1479677 h 2745189"/>
              <a:gd name="connsiteX829" fmla="*/ 4619229 w 4884389"/>
              <a:gd name="connsiteY829" fmla="*/ 1496795 h 2745189"/>
              <a:gd name="connsiteX830" fmla="*/ 4587692 w 4884389"/>
              <a:gd name="connsiteY830" fmla="*/ 1508531 h 2745189"/>
              <a:gd name="connsiteX831" fmla="*/ 4570196 w 4884389"/>
              <a:gd name="connsiteY831" fmla="*/ 1519095 h 2745189"/>
              <a:gd name="connsiteX832" fmla="*/ 4566225 w 4884389"/>
              <a:gd name="connsiteY832" fmla="*/ 1533314 h 2745189"/>
              <a:gd name="connsiteX833" fmla="*/ 4575619 w 4884389"/>
              <a:gd name="connsiteY833" fmla="*/ 1536767 h 2745189"/>
              <a:gd name="connsiteX834" fmla="*/ 4591897 w 4884389"/>
              <a:gd name="connsiteY834" fmla="*/ 1530710 h 2745189"/>
              <a:gd name="connsiteX835" fmla="*/ 4597542 w 4884389"/>
              <a:gd name="connsiteY835" fmla="*/ 1534979 h 2745189"/>
              <a:gd name="connsiteX836" fmla="*/ 4604144 w 4884389"/>
              <a:gd name="connsiteY836" fmla="*/ 1537155 h 2745189"/>
              <a:gd name="connsiteX837" fmla="*/ 4608712 w 4884389"/>
              <a:gd name="connsiteY837" fmla="*/ 1540089 h 2745189"/>
              <a:gd name="connsiteX838" fmla="*/ 4611266 w 4884389"/>
              <a:gd name="connsiteY838" fmla="*/ 1534506 h 2745189"/>
              <a:gd name="connsiteX839" fmla="*/ 4621580 w 4884389"/>
              <a:gd name="connsiteY839" fmla="*/ 1524876 h 2745189"/>
              <a:gd name="connsiteX840" fmla="*/ 4629778 w 4884389"/>
              <a:gd name="connsiteY840" fmla="*/ 1523563 h 2745189"/>
              <a:gd name="connsiteX841" fmla="*/ 4661976 w 4884389"/>
              <a:gd name="connsiteY841" fmla="*/ 1501158 h 2745189"/>
              <a:gd name="connsiteX842" fmla="*/ 4680884 w 4884389"/>
              <a:gd name="connsiteY842" fmla="*/ 1511495 h 2745189"/>
              <a:gd name="connsiteX843" fmla="*/ 4683796 w 4884389"/>
              <a:gd name="connsiteY843" fmla="*/ 1516203 h 2745189"/>
              <a:gd name="connsiteX844" fmla="*/ 4682757 w 4884389"/>
              <a:gd name="connsiteY844" fmla="*/ 1525855 h 2745189"/>
              <a:gd name="connsiteX845" fmla="*/ 4643319 w 4884389"/>
              <a:gd name="connsiteY845" fmla="*/ 1547480 h 2745189"/>
              <a:gd name="connsiteX846" fmla="*/ 4633124 w 4884389"/>
              <a:gd name="connsiteY846" fmla="*/ 1560540 h 2745189"/>
              <a:gd name="connsiteX847" fmla="*/ 4647026 w 4884389"/>
              <a:gd name="connsiteY847" fmla="*/ 1565211 h 2745189"/>
              <a:gd name="connsiteX848" fmla="*/ 4663143 w 4884389"/>
              <a:gd name="connsiteY848" fmla="*/ 1574271 h 2745189"/>
              <a:gd name="connsiteX849" fmla="*/ 4672138 w 4884389"/>
              <a:gd name="connsiteY849" fmla="*/ 1585981 h 2745189"/>
              <a:gd name="connsiteX850" fmla="*/ 4695153 w 4884389"/>
              <a:gd name="connsiteY850" fmla="*/ 1605793 h 2745189"/>
              <a:gd name="connsiteX851" fmla="*/ 4693157 w 4884389"/>
              <a:gd name="connsiteY851" fmla="*/ 1617539 h 2745189"/>
              <a:gd name="connsiteX852" fmla="*/ 4656013 w 4884389"/>
              <a:gd name="connsiteY852" fmla="*/ 1635993 h 2745189"/>
              <a:gd name="connsiteX853" fmla="*/ 4634350 w 4884389"/>
              <a:gd name="connsiteY853" fmla="*/ 1635368 h 2745189"/>
              <a:gd name="connsiteX854" fmla="*/ 4629523 w 4884389"/>
              <a:gd name="connsiteY854" fmla="*/ 1634848 h 2745189"/>
              <a:gd name="connsiteX855" fmla="*/ 4605864 w 4884389"/>
              <a:gd name="connsiteY855" fmla="*/ 1645969 h 2745189"/>
              <a:gd name="connsiteX856" fmla="*/ 4633670 w 4884389"/>
              <a:gd name="connsiteY856" fmla="*/ 1655311 h 2745189"/>
              <a:gd name="connsiteX857" fmla="*/ 4635883 w 4884389"/>
              <a:gd name="connsiteY857" fmla="*/ 1659700 h 2745189"/>
              <a:gd name="connsiteX858" fmla="*/ 4630098 w 4884389"/>
              <a:gd name="connsiteY858" fmla="*/ 1661273 h 2745189"/>
              <a:gd name="connsiteX859" fmla="*/ 4622100 w 4884389"/>
              <a:gd name="connsiteY859" fmla="*/ 1658459 h 2745189"/>
              <a:gd name="connsiteX860" fmla="*/ 4622160 w 4884389"/>
              <a:gd name="connsiteY860" fmla="*/ 1660174 h 2745189"/>
              <a:gd name="connsiteX861" fmla="*/ 4635402 w 4884389"/>
              <a:gd name="connsiteY861" fmla="*/ 1675515 h 2745189"/>
              <a:gd name="connsiteX862" fmla="*/ 4640489 w 4884389"/>
              <a:gd name="connsiteY862" fmla="*/ 1673622 h 2745189"/>
              <a:gd name="connsiteX863" fmla="*/ 4645835 w 4884389"/>
              <a:gd name="connsiteY863" fmla="*/ 1669316 h 2745189"/>
              <a:gd name="connsiteX864" fmla="*/ 4661573 w 4884389"/>
              <a:gd name="connsiteY864" fmla="*/ 1677359 h 2745189"/>
              <a:gd name="connsiteX865" fmla="*/ 4669132 w 4884389"/>
              <a:gd name="connsiteY865" fmla="*/ 1677441 h 2745189"/>
              <a:gd name="connsiteX866" fmla="*/ 4674219 w 4884389"/>
              <a:gd name="connsiteY866" fmla="*/ 1675549 h 2745189"/>
              <a:gd name="connsiteX867" fmla="*/ 4676551 w 4884389"/>
              <a:gd name="connsiteY867" fmla="*/ 1683367 h 2745189"/>
              <a:gd name="connsiteX868" fmla="*/ 4671525 w 4884389"/>
              <a:gd name="connsiteY868" fmla="*/ 1686975 h 2745189"/>
              <a:gd name="connsiteX869" fmla="*/ 4654489 w 4884389"/>
              <a:gd name="connsiteY869" fmla="*/ 1690998 h 2745189"/>
              <a:gd name="connsiteX870" fmla="*/ 4699411 w 4884389"/>
              <a:gd name="connsiteY870" fmla="*/ 1688759 h 2745189"/>
              <a:gd name="connsiteX871" fmla="*/ 4688998 w 4884389"/>
              <a:gd name="connsiteY871" fmla="*/ 1685685 h 2745189"/>
              <a:gd name="connsiteX872" fmla="*/ 4680881 w 4884389"/>
              <a:gd name="connsiteY872" fmla="*/ 1679440 h 2745189"/>
              <a:gd name="connsiteX873" fmla="*/ 4690296 w 4884389"/>
              <a:gd name="connsiteY873" fmla="*/ 1673620 h 2745189"/>
              <a:gd name="connsiteX874" fmla="*/ 4746307 w 4884389"/>
              <a:gd name="connsiteY874" fmla="*/ 1684049 h 2745189"/>
              <a:gd name="connsiteX875" fmla="*/ 4759090 w 4884389"/>
              <a:gd name="connsiteY875" fmla="*/ 1705932 h 2745189"/>
              <a:gd name="connsiteX876" fmla="*/ 4744647 w 4884389"/>
              <a:gd name="connsiteY876" fmla="*/ 1715360 h 2745189"/>
              <a:gd name="connsiteX877" fmla="*/ 4738921 w 4884389"/>
              <a:gd name="connsiteY877" fmla="*/ 1718649 h 2745189"/>
              <a:gd name="connsiteX878" fmla="*/ 4714824 w 4884389"/>
              <a:gd name="connsiteY878" fmla="*/ 1727037 h 2745189"/>
              <a:gd name="connsiteX879" fmla="*/ 4689871 w 4884389"/>
              <a:gd name="connsiteY879" fmla="*/ 1720686 h 2745189"/>
              <a:gd name="connsiteX880" fmla="*/ 4683069 w 4884389"/>
              <a:gd name="connsiteY880" fmla="*/ 1722639 h 2745189"/>
              <a:gd name="connsiteX881" fmla="*/ 4690050 w 4884389"/>
              <a:gd name="connsiteY881" fmla="*/ 1725831 h 2745189"/>
              <a:gd name="connsiteX882" fmla="*/ 4693920 w 4884389"/>
              <a:gd name="connsiteY882" fmla="*/ 1728446 h 2745189"/>
              <a:gd name="connsiteX883" fmla="*/ 4692491 w 4884389"/>
              <a:gd name="connsiteY883" fmla="*/ 1730168 h 2745189"/>
              <a:gd name="connsiteX884" fmla="*/ 4694239 w 4884389"/>
              <a:gd name="connsiteY884" fmla="*/ 1730594 h 2745189"/>
              <a:gd name="connsiteX885" fmla="*/ 4696927 w 4884389"/>
              <a:gd name="connsiteY885" fmla="*/ 1736007 h 2745189"/>
              <a:gd name="connsiteX886" fmla="*/ 4702283 w 4884389"/>
              <a:gd name="connsiteY886" fmla="*/ 1736999 h 2745189"/>
              <a:gd name="connsiteX887" fmla="*/ 4721967 w 4884389"/>
              <a:gd name="connsiteY887" fmla="*/ 1730844 h 2745189"/>
              <a:gd name="connsiteX888" fmla="*/ 4736939 w 4884389"/>
              <a:gd name="connsiteY888" fmla="*/ 1731700 h 2745189"/>
              <a:gd name="connsiteX889" fmla="*/ 4741375 w 4884389"/>
              <a:gd name="connsiteY889" fmla="*/ 1743393 h 2745189"/>
              <a:gd name="connsiteX890" fmla="*/ 4739312 w 4884389"/>
              <a:gd name="connsiteY890" fmla="*/ 1748764 h 2745189"/>
              <a:gd name="connsiteX891" fmla="*/ 4731017 w 4884389"/>
              <a:gd name="connsiteY891" fmla="*/ 1767047 h 2745189"/>
              <a:gd name="connsiteX892" fmla="*/ 4684069 w 4884389"/>
              <a:gd name="connsiteY892" fmla="*/ 1771986 h 2745189"/>
              <a:gd name="connsiteX893" fmla="*/ 4671775 w 4884389"/>
              <a:gd name="connsiteY893" fmla="*/ 1771626 h 2745189"/>
              <a:gd name="connsiteX894" fmla="*/ 4668062 w 4884389"/>
              <a:gd name="connsiteY894" fmla="*/ 1772598 h 2745189"/>
              <a:gd name="connsiteX895" fmla="*/ 4670455 w 4884389"/>
              <a:gd name="connsiteY895" fmla="*/ 1776050 h 2745189"/>
              <a:gd name="connsiteX896" fmla="*/ 4663931 w 4884389"/>
              <a:gd name="connsiteY896" fmla="*/ 1784776 h 2745189"/>
              <a:gd name="connsiteX897" fmla="*/ 4661696 w 4884389"/>
              <a:gd name="connsiteY897" fmla="*/ 1789661 h 2745189"/>
              <a:gd name="connsiteX898" fmla="*/ 4658185 w 4884389"/>
              <a:gd name="connsiteY898" fmla="*/ 1797338 h 2745189"/>
              <a:gd name="connsiteX899" fmla="*/ 4656674 w 4884389"/>
              <a:gd name="connsiteY899" fmla="*/ 1798184 h 2745189"/>
              <a:gd name="connsiteX900" fmla="*/ 4657618 w 4884389"/>
              <a:gd name="connsiteY900" fmla="*/ 1798173 h 2745189"/>
              <a:gd name="connsiteX901" fmla="*/ 4671048 w 4884389"/>
              <a:gd name="connsiteY901" fmla="*/ 1796213 h 2745189"/>
              <a:gd name="connsiteX902" fmla="*/ 4673711 w 4884389"/>
              <a:gd name="connsiteY902" fmla="*/ 1795641 h 2745189"/>
              <a:gd name="connsiteX903" fmla="*/ 4686064 w 4884389"/>
              <a:gd name="connsiteY903" fmla="*/ 1800275 h 2745189"/>
              <a:gd name="connsiteX904" fmla="*/ 4677124 w 4884389"/>
              <a:gd name="connsiteY904" fmla="*/ 1810553 h 2745189"/>
              <a:gd name="connsiteX905" fmla="*/ 4657425 w 4884389"/>
              <a:gd name="connsiteY905" fmla="*/ 1815640 h 2745189"/>
              <a:gd name="connsiteX906" fmla="*/ 4611078 w 4884389"/>
              <a:gd name="connsiteY906" fmla="*/ 1825379 h 2745189"/>
              <a:gd name="connsiteX907" fmla="*/ 4608903 w 4884389"/>
              <a:gd name="connsiteY907" fmla="*/ 1827210 h 2745189"/>
              <a:gd name="connsiteX908" fmla="*/ 4609061 w 4884389"/>
              <a:gd name="connsiteY908" fmla="*/ 1827182 h 2745189"/>
              <a:gd name="connsiteX909" fmla="*/ 4629587 w 4884389"/>
              <a:gd name="connsiteY909" fmla="*/ 1824757 h 2745189"/>
              <a:gd name="connsiteX910" fmla="*/ 4641834 w 4884389"/>
              <a:gd name="connsiteY910" fmla="*/ 1831203 h 2745189"/>
              <a:gd name="connsiteX911" fmla="*/ 4631839 w 4884389"/>
              <a:gd name="connsiteY911" fmla="*/ 1840134 h 2745189"/>
              <a:gd name="connsiteX912" fmla="*/ 4629106 w 4884389"/>
              <a:gd name="connsiteY912" fmla="*/ 1840571 h 2745189"/>
              <a:gd name="connsiteX913" fmla="*/ 4602675 w 4884389"/>
              <a:gd name="connsiteY913" fmla="*/ 1848525 h 2745189"/>
              <a:gd name="connsiteX914" fmla="*/ 4596810 w 4884389"/>
              <a:gd name="connsiteY914" fmla="*/ 1850240 h 2745189"/>
              <a:gd name="connsiteX915" fmla="*/ 4596506 w 4884389"/>
              <a:gd name="connsiteY915" fmla="*/ 1853368 h 2745189"/>
              <a:gd name="connsiteX916" fmla="*/ 4591209 w 4884389"/>
              <a:gd name="connsiteY916" fmla="*/ 1856648 h 2745189"/>
              <a:gd name="connsiteX917" fmla="*/ 4584754 w 4884389"/>
              <a:gd name="connsiteY917" fmla="*/ 1853534 h 2745189"/>
              <a:gd name="connsiteX918" fmla="*/ 4584559 w 4884389"/>
              <a:gd name="connsiteY918" fmla="*/ 1852374 h 2745189"/>
              <a:gd name="connsiteX919" fmla="*/ 4580458 w 4884389"/>
              <a:gd name="connsiteY919" fmla="*/ 1852377 h 2745189"/>
              <a:gd name="connsiteX920" fmla="*/ 4580534 w 4884389"/>
              <a:gd name="connsiteY920" fmla="*/ 1859245 h 2745189"/>
              <a:gd name="connsiteX921" fmla="*/ 4579122 w 4884389"/>
              <a:gd name="connsiteY921" fmla="*/ 1862137 h 2745189"/>
              <a:gd name="connsiteX922" fmla="*/ 4580202 w 4884389"/>
              <a:gd name="connsiteY922" fmla="*/ 1866316 h 2745189"/>
              <a:gd name="connsiteX923" fmla="*/ 4578207 w 4884389"/>
              <a:gd name="connsiteY923" fmla="*/ 1875574 h 2745189"/>
              <a:gd name="connsiteX924" fmla="*/ 4583223 w 4884389"/>
              <a:gd name="connsiteY924" fmla="*/ 1874440 h 2745189"/>
              <a:gd name="connsiteX925" fmla="*/ 4638837 w 4884389"/>
              <a:gd name="connsiteY925" fmla="*/ 1863590 h 2745189"/>
              <a:gd name="connsiteX926" fmla="*/ 4650347 w 4884389"/>
              <a:gd name="connsiteY926" fmla="*/ 1858729 h 2745189"/>
              <a:gd name="connsiteX927" fmla="*/ 4696627 w 4884389"/>
              <a:gd name="connsiteY927" fmla="*/ 1846139 h 2745189"/>
              <a:gd name="connsiteX928" fmla="*/ 4711206 w 4884389"/>
              <a:gd name="connsiteY928" fmla="*/ 1860404 h 2745189"/>
              <a:gd name="connsiteX929" fmla="*/ 4715135 w 4884389"/>
              <a:gd name="connsiteY929" fmla="*/ 1864733 h 2745189"/>
              <a:gd name="connsiteX930" fmla="*/ 4715233 w 4884389"/>
              <a:gd name="connsiteY930" fmla="*/ 1877437 h 2745189"/>
              <a:gd name="connsiteX931" fmla="*/ 4701369 w 4884389"/>
              <a:gd name="connsiteY931" fmla="*/ 1883755 h 2745189"/>
              <a:gd name="connsiteX932" fmla="*/ 4680464 w 4884389"/>
              <a:gd name="connsiteY932" fmla="*/ 1885164 h 2745189"/>
              <a:gd name="connsiteX933" fmla="*/ 4675756 w 4884389"/>
              <a:gd name="connsiteY933" fmla="*/ 1888074 h 2745189"/>
              <a:gd name="connsiteX934" fmla="*/ 4663986 w 4884389"/>
              <a:gd name="connsiteY934" fmla="*/ 1895349 h 2745189"/>
              <a:gd name="connsiteX935" fmla="*/ 4653055 w 4884389"/>
              <a:gd name="connsiteY935" fmla="*/ 1897100 h 2745189"/>
              <a:gd name="connsiteX936" fmla="*/ 4615213 w 4884389"/>
              <a:gd name="connsiteY936" fmla="*/ 1915236 h 2745189"/>
              <a:gd name="connsiteX937" fmla="*/ 4559318 w 4884389"/>
              <a:gd name="connsiteY937" fmla="*/ 1937772 h 2745189"/>
              <a:gd name="connsiteX938" fmla="*/ 4532607 w 4884389"/>
              <a:gd name="connsiteY938" fmla="*/ 1950028 h 2745189"/>
              <a:gd name="connsiteX939" fmla="*/ 4530371 w 4884389"/>
              <a:gd name="connsiteY939" fmla="*/ 1954914 h 2745189"/>
              <a:gd name="connsiteX940" fmla="*/ 4523727 w 4884389"/>
              <a:gd name="connsiteY940" fmla="*/ 1971285 h 2745189"/>
              <a:gd name="connsiteX941" fmla="*/ 4513793 w 4884389"/>
              <a:gd name="connsiteY941" fmla="*/ 1981932 h 2745189"/>
              <a:gd name="connsiteX942" fmla="*/ 4508885 w 4884389"/>
              <a:gd name="connsiteY942" fmla="*/ 1988970 h 2745189"/>
              <a:gd name="connsiteX943" fmla="*/ 4472059 w 4884389"/>
              <a:gd name="connsiteY943" fmla="*/ 2006727 h 2745189"/>
              <a:gd name="connsiteX944" fmla="*/ 4461068 w 4884389"/>
              <a:gd name="connsiteY944" fmla="*/ 2006763 h 2745189"/>
              <a:gd name="connsiteX945" fmla="*/ 4454585 w 4884389"/>
              <a:gd name="connsiteY945" fmla="*/ 2008017 h 2745189"/>
              <a:gd name="connsiteX946" fmla="*/ 4452151 w 4884389"/>
              <a:gd name="connsiteY946" fmla="*/ 2017031 h 2745189"/>
              <a:gd name="connsiteX947" fmla="*/ 4455003 w 4884389"/>
              <a:gd name="connsiteY947" fmla="*/ 2020024 h 2745189"/>
              <a:gd name="connsiteX948" fmla="*/ 4474890 w 4884389"/>
              <a:gd name="connsiteY948" fmla="*/ 2018993 h 2745189"/>
              <a:gd name="connsiteX949" fmla="*/ 4519632 w 4884389"/>
              <a:gd name="connsiteY949" fmla="*/ 2011609 h 2745189"/>
              <a:gd name="connsiteX950" fmla="*/ 4527911 w 4884389"/>
              <a:gd name="connsiteY950" fmla="*/ 2002738 h 2745189"/>
              <a:gd name="connsiteX951" fmla="*/ 4529768 w 4884389"/>
              <a:gd name="connsiteY951" fmla="*/ 1996835 h 2745189"/>
              <a:gd name="connsiteX952" fmla="*/ 4534335 w 4884389"/>
              <a:gd name="connsiteY952" fmla="*/ 1999768 h 2745189"/>
              <a:gd name="connsiteX953" fmla="*/ 4543730 w 4884389"/>
              <a:gd name="connsiteY953" fmla="*/ 2003222 h 2745189"/>
              <a:gd name="connsiteX954" fmla="*/ 4559509 w 4884389"/>
              <a:gd name="connsiteY954" fmla="*/ 1992718 h 2745189"/>
              <a:gd name="connsiteX955" fmla="*/ 4565554 w 4884389"/>
              <a:gd name="connsiteY955" fmla="*/ 1988730 h 2745189"/>
              <a:gd name="connsiteX956" fmla="*/ 4586399 w 4884389"/>
              <a:gd name="connsiteY956" fmla="*/ 1985607 h 2745189"/>
              <a:gd name="connsiteX957" fmla="*/ 4606763 w 4884389"/>
              <a:gd name="connsiteY957" fmla="*/ 1998297 h 2745189"/>
              <a:gd name="connsiteX958" fmla="*/ 4612966 w 4884389"/>
              <a:gd name="connsiteY958" fmla="*/ 2008730 h 2745189"/>
              <a:gd name="connsiteX959" fmla="*/ 4604567 w 4884389"/>
              <a:gd name="connsiteY959" fmla="*/ 2014172 h 2745189"/>
              <a:gd name="connsiteX960" fmla="*/ 4549809 w 4884389"/>
              <a:gd name="connsiteY960" fmla="*/ 2039760 h 2745189"/>
              <a:gd name="connsiteX961" fmla="*/ 4512345 w 4884389"/>
              <a:gd name="connsiteY961" fmla="*/ 2058913 h 2745189"/>
              <a:gd name="connsiteX962" fmla="*/ 4506880 w 4884389"/>
              <a:gd name="connsiteY962" fmla="*/ 2059789 h 2745189"/>
              <a:gd name="connsiteX963" fmla="*/ 4498043 w 4884389"/>
              <a:gd name="connsiteY963" fmla="*/ 2062498 h 2745189"/>
              <a:gd name="connsiteX964" fmla="*/ 4493773 w 4884389"/>
              <a:gd name="connsiteY964" fmla="*/ 2068141 h 2745189"/>
              <a:gd name="connsiteX965" fmla="*/ 4455552 w 4884389"/>
              <a:gd name="connsiteY965" fmla="*/ 2085259 h 2745189"/>
              <a:gd name="connsiteX966" fmla="*/ 4424014 w 4884389"/>
              <a:gd name="connsiteY966" fmla="*/ 2096994 h 2745189"/>
              <a:gd name="connsiteX967" fmla="*/ 4406519 w 4884389"/>
              <a:gd name="connsiteY967" fmla="*/ 2107558 h 2745189"/>
              <a:gd name="connsiteX968" fmla="*/ 4402548 w 4884389"/>
              <a:gd name="connsiteY968" fmla="*/ 2121777 h 2745189"/>
              <a:gd name="connsiteX969" fmla="*/ 4411942 w 4884389"/>
              <a:gd name="connsiteY969" fmla="*/ 2125230 h 2745189"/>
              <a:gd name="connsiteX970" fmla="*/ 4428220 w 4884389"/>
              <a:gd name="connsiteY970" fmla="*/ 2119174 h 2745189"/>
              <a:gd name="connsiteX971" fmla="*/ 4433864 w 4884389"/>
              <a:gd name="connsiteY971" fmla="*/ 2123443 h 2745189"/>
              <a:gd name="connsiteX972" fmla="*/ 4440467 w 4884389"/>
              <a:gd name="connsiteY972" fmla="*/ 2125619 h 2745189"/>
              <a:gd name="connsiteX973" fmla="*/ 4445034 w 4884389"/>
              <a:gd name="connsiteY973" fmla="*/ 2128552 h 2745189"/>
              <a:gd name="connsiteX974" fmla="*/ 4447589 w 4884389"/>
              <a:gd name="connsiteY974" fmla="*/ 2122969 h 2745189"/>
              <a:gd name="connsiteX975" fmla="*/ 4457902 w 4884389"/>
              <a:gd name="connsiteY975" fmla="*/ 2113340 h 2745189"/>
              <a:gd name="connsiteX976" fmla="*/ 4466100 w 4884389"/>
              <a:gd name="connsiteY976" fmla="*/ 2112026 h 2745189"/>
              <a:gd name="connsiteX977" fmla="*/ 4498298 w 4884389"/>
              <a:gd name="connsiteY977" fmla="*/ 2089621 h 2745189"/>
              <a:gd name="connsiteX978" fmla="*/ 4517207 w 4884389"/>
              <a:gd name="connsiteY978" fmla="*/ 2099959 h 2745189"/>
              <a:gd name="connsiteX979" fmla="*/ 4520118 w 4884389"/>
              <a:gd name="connsiteY979" fmla="*/ 2104666 h 2745189"/>
              <a:gd name="connsiteX980" fmla="*/ 4519080 w 4884389"/>
              <a:gd name="connsiteY980" fmla="*/ 2114319 h 2745189"/>
              <a:gd name="connsiteX981" fmla="*/ 4479641 w 4884389"/>
              <a:gd name="connsiteY981" fmla="*/ 2135944 h 2745189"/>
              <a:gd name="connsiteX982" fmla="*/ 4469447 w 4884389"/>
              <a:gd name="connsiteY982" fmla="*/ 2149003 h 2745189"/>
              <a:gd name="connsiteX983" fmla="*/ 4483349 w 4884389"/>
              <a:gd name="connsiteY983" fmla="*/ 2153674 h 2745189"/>
              <a:gd name="connsiteX984" fmla="*/ 4499465 w 4884389"/>
              <a:gd name="connsiteY984" fmla="*/ 2162735 h 2745189"/>
              <a:gd name="connsiteX985" fmla="*/ 4508460 w 4884389"/>
              <a:gd name="connsiteY985" fmla="*/ 2174445 h 2745189"/>
              <a:gd name="connsiteX986" fmla="*/ 4531475 w 4884389"/>
              <a:gd name="connsiteY986" fmla="*/ 2194256 h 2745189"/>
              <a:gd name="connsiteX987" fmla="*/ 4529479 w 4884389"/>
              <a:gd name="connsiteY987" fmla="*/ 2206002 h 2745189"/>
              <a:gd name="connsiteX988" fmla="*/ 4492335 w 4884389"/>
              <a:gd name="connsiteY988" fmla="*/ 2224456 h 2745189"/>
              <a:gd name="connsiteX989" fmla="*/ 4470673 w 4884389"/>
              <a:gd name="connsiteY989" fmla="*/ 2223831 h 2745189"/>
              <a:gd name="connsiteX990" fmla="*/ 4465846 w 4884389"/>
              <a:gd name="connsiteY990" fmla="*/ 2223311 h 2745189"/>
              <a:gd name="connsiteX991" fmla="*/ 4442187 w 4884389"/>
              <a:gd name="connsiteY991" fmla="*/ 2234432 h 2745189"/>
              <a:gd name="connsiteX992" fmla="*/ 4469992 w 4884389"/>
              <a:gd name="connsiteY992" fmla="*/ 2243774 h 2745189"/>
              <a:gd name="connsiteX993" fmla="*/ 4472205 w 4884389"/>
              <a:gd name="connsiteY993" fmla="*/ 2248163 h 2745189"/>
              <a:gd name="connsiteX994" fmla="*/ 4466421 w 4884389"/>
              <a:gd name="connsiteY994" fmla="*/ 2249736 h 2745189"/>
              <a:gd name="connsiteX995" fmla="*/ 4458422 w 4884389"/>
              <a:gd name="connsiteY995" fmla="*/ 2246922 h 2745189"/>
              <a:gd name="connsiteX996" fmla="*/ 4458482 w 4884389"/>
              <a:gd name="connsiteY996" fmla="*/ 2248637 h 2745189"/>
              <a:gd name="connsiteX997" fmla="*/ 4471725 w 4884389"/>
              <a:gd name="connsiteY997" fmla="*/ 2263978 h 2745189"/>
              <a:gd name="connsiteX998" fmla="*/ 4476811 w 4884389"/>
              <a:gd name="connsiteY998" fmla="*/ 2262085 h 2745189"/>
              <a:gd name="connsiteX999" fmla="*/ 4482158 w 4884389"/>
              <a:gd name="connsiteY999" fmla="*/ 2257780 h 2745189"/>
              <a:gd name="connsiteX1000" fmla="*/ 4497895 w 4884389"/>
              <a:gd name="connsiteY1000" fmla="*/ 2265822 h 2745189"/>
              <a:gd name="connsiteX1001" fmla="*/ 4505455 w 4884389"/>
              <a:gd name="connsiteY1001" fmla="*/ 2265904 h 2745189"/>
              <a:gd name="connsiteX1002" fmla="*/ 4510542 w 4884389"/>
              <a:gd name="connsiteY1002" fmla="*/ 2264012 h 2745189"/>
              <a:gd name="connsiteX1003" fmla="*/ 4512874 w 4884389"/>
              <a:gd name="connsiteY1003" fmla="*/ 2271831 h 2745189"/>
              <a:gd name="connsiteX1004" fmla="*/ 4507847 w 4884389"/>
              <a:gd name="connsiteY1004" fmla="*/ 2275438 h 2745189"/>
              <a:gd name="connsiteX1005" fmla="*/ 4490812 w 4884389"/>
              <a:gd name="connsiteY1005" fmla="*/ 2279461 h 2745189"/>
              <a:gd name="connsiteX1006" fmla="*/ 4535734 w 4884389"/>
              <a:gd name="connsiteY1006" fmla="*/ 2277223 h 2745189"/>
              <a:gd name="connsiteX1007" fmla="*/ 4525321 w 4884389"/>
              <a:gd name="connsiteY1007" fmla="*/ 2274148 h 2745189"/>
              <a:gd name="connsiteX1008" fmla="*/ 4517203 w 4884389"/>
              <a:gd name="connsiteY1008" fmla="*/ 2267903 h 2745189"/>
              <a:gd name="connsiteX1009" fmla="*/ 4526619 w 4884389"/>
              <a:gd name="connsiteY1009" fmla="*/ 2262083 h 2745189"/>
              <a:gd name="connsiteX1010" fmla="*/ 4582629 w 4884389"/>
              <a:gd name="connsiteY1010" fmla="*/ 2272513 h 2745189"/>
              <a:gd name="connsiteX1011" fmla="*/ 4595412 w 4884389"/>
              <a:gd name="connsiteY1011" fmla="*/ 2294395 h 2745189"/>
              <a:gd name="connsiteX1012" fmla="*/ 4580970 w 4884389"/>
              <a:gd name="connsiteY1012" fmla="*/ 2303823 h 2745189"/>
              <a:gd name="connsiteX1013" fmla="*/ 4575244 w 4884389"/>
              <a:gd name="connsiteY1013" fmla="*/ 2307112 h 2745189"/>
              <a:gd name="connsiteX1014" fmla="*/ 4551147 w 4884389"/>
              <a:gd name="connsiteY1014" fmla="*/ 2315501 h 2745189"/>
              <a:gd name="connsiteX1015" fmla="*/ 4526193 w 4884389"/>
              <a:gd name="connsiteY1015" fmla="*/ 2309149 h 2745189"/>
              <a:gd name="connsiteX1016" fmla="*/ 4519391 w 4884389"/>
              <a:gd name="connsiteY1016" fmla="*/ 2311102 h 2745189"/>
              <a:gd name="connsiteX1017" fmla="*/ 4526373 w 4884389"/>
              <a:gd name="connsiteY1017" fmla="*/ 2314295 h 2745189"/>
              <a:gd name="connsiteX1018" fmla="*/ 4530242 w 4884389"/>
              <a:gd name="connsiteY1018" fmla="*/ 2316909 h 2745189"/>
              <a:gd name="connsiteX1019" fmla="*/ 4528814 w 4884389"/>
              <a:gd name="connsiteY1019" fmla="*/ 2318632 h 2745189"/>
              <a:gd name="connsiteX1020" fmla="*/ 4530561 w 4884389"/>
              <a:gd name="connsiteY1020" fmla="*/ 2319057 h 2745189"/>
              <a:gd name="connsiteX1021" fmla="*/ 4533249 w 4884389"/>
              <a:gd name="connsiteY1021" fmla="*/ 2324469 h 2745189"/>
              <a:gd name="connsiteX1022" fmla="*/ 4538606 w 4884389"/>
              <a:gd name="connsiteY1022" fmla="*/ 2325463 h 2745189"/>
              <a:gd name="connsiteX1023" fmla="*/ 4558290 w 4884389"/>
              <a:gd name="connsiteY1023" fmla="*/ 2319307 h 2745189"/>
              <a:gd name="connsiteX1024" fmla="*/ 4573261 w 4884389"/>
              <a:gd name="connsiteY1024" fmla="*/ 2320164 h 2745189"/>
              <a:gd name="connsiteX1025" fmla="*/ 4577697 w 4884389"/>
              <a:gd name="connsiteY1025" fmla="*/ 2331855 h 2745189"/>
              <a:gd name="connsiteX1026" fmla="*/ 4575635 w 4884389"/>
              <a:gd name="connsiteY1026" fmla="*/ 2337228 h 2745189"/>
              <a:gd name="connsiteX1027" fmla="*/ 4567340 w 4884389"/>
              <a:gd name="connsiteY1027" fmla="*/ 2355511 h 2745189"/>
              <a:gd name="connsiteX1028" fmla="*/ 4520391 w 4884389"/>
              <a:gd name="connsiteY1028" fmla="*/ 2360450 h 2745189"/>
              <a:gd name="connsiteX1029" fmla="*/ 4508097 w 4884389"/>
              <a:gd name="connsiteY1029" fmla="*/ 2360089 h 2745189"/>
              <a:gd name="connsiteX1030" fmla="*/ 4504385 w 4884389"/>
              <a:gd name="connsiteY1030" fmla="*/ 2361062 h 2745189"/>
              <a:gd name="connsiteX1031" fmla="*/ 4506778 w 4884389"/>
              <a:gd name="connsiteY1031" fmla="*/ 2364513 h 2745189"/>
              <a:gd name="connsiteX1032" fmla="*/ 4500254 w 4884389"/>
              <a:gd name="connsiteY1032" fmla="*/ 2373239 h 2745189"/>
              <a:gd name="connsiteX1033" fmla="*/ 4498019 w 4884389"/>
              <a:gd name="connsiteY1033" fmla="*/ 2378124 h 2745189"/>
              <a:gd name="connsiteX1034" fmla="*/ 4494507 w 4884389"/>
              <a:gd name="connsiteY1034" fmla="*/ 2385801 h 2745189"/>
              <a:gd name="connsiteX1035" fmla="*/ 4492996 w 4884389"/>
              <a:gd name="connsiteY1035" fmla="*/ 2386647 h 2745189"/>
              <a:gd name="connsiteX1036" fmla="*/ 4493940 w 4884389"/>
              <a:gd name="connsiteY1036" fmla="*/ 2386636 h 2745189"/>
              <a:gd name="connsiteX1037" fmla="*/ 4507371 w 4884389"/>
              <a:gd name="connsiteY1037" fmla="*/ 2384676 h 2745189"/>
              <a:gd name="connsiteX1038" fmla="*/ 4510033 w 4884389"/>
              <a:gd name="connsiteY1038" fmla="*/ 2384105 h 2745189"/>
              <a:gd name="connsiteX1039" fmla="*/ 4522387 w 4884389"/>
              <a:gd name="connsiteY1039" fmla="*/ 2388738 h 2745189"/>
              <a:gd name="connsiteX1040" fmla="*/ 4513447 w 4884389"/>
              <a:gd name="connsiteY1040" fmla="*/ 2399016 h 2745189"/>
              <a:gd name="connsiteX1041" fmla="*/ 4493748 w 4884389"/>
              <a:gd name="connsiteY1041" fmla="*/ 2404104 h 2745189"/>
              <a:gd name="connsiteX1042" fmla="*/ 4447401 w 4884389"/>
              <a:gd name="connsiteY1042" fmla="*/ 2413842 h 2745189"/>
              <a:gd name="connsiteX1043" fmla="*/ 4436850 w 4884389"/>
              <a:gd name="connsiteY1043" fmla="*/ 2423608 h 2745189"/>
              <a:gd name="connsiteX1044" fmla="*/ 4433296 w 4884389"/>
              <a:gd name="connsiteY1044" fmla="*/ 2437016 h 2745189"/>
              <a:gd name="connsiteX1045" fmla="*/ 4427531 w 4884389"/>
              <a:gd name="connsiteY1045" fmla="*/ 2445112 h 2745189"/>
              <a:gd name="connsiteX1046" fmla="*/ 4421077 w 4884389"/>
              <a:gd name="connsiteY1046" fmla="*/ 2441997 h 2745189"/>
              <a:gd name="connsiteX1047" fmla="*/ 4416729 w 4884389"/>
              <a:gd name="connsiteY1047" fmla="*/ 2436716 h 2745189"/>
              <a:gd name="connsiteX1048" fmla="*/ 4416759 w 4884389"/>
              <a:gd name="connsiteY1048" fmla="*/ 2438853 h 2745189"/>
              <a:gd name="connsiteX1049" fmla="*/ 4416857 w 4884389"/>
              <a:gd name="connsiteY1049" fmla="*/ 2447709 h 2745189"/>
              <a:gd name="connsiteX1050" fmla="*/ 4415444 w 4884389"/>
              <a:gd name="connsiteY1050" fmla="*/ 2450600 h 2745189"/>
              <a:gd name="connsiteX1051" fmla="*/ 4416524 w 4884389"/>
              <a:gd name="connsiteY1051" fmla="*/ 2454779 h 2745189"/>
              <a:gd name="connsiteX1052" fmla="*/ 4403343 w 4884389"/>
              <a:gd name="connsiteY1052" fmla="*/ 2475808 h 2745189"/>
              <a:gd name="connsiteX1053" fmla="*/ 4401604 w 4884389"/>
              <a:gd name="connsiteY1053" fmla="*/ 2476742 h 2745189"/>
              <a:gd name="connsiteX1054" fmla="*/ 4401214 w 4884389"/>
              <a:gd name="connsiteY1054" fmla="*/ 2478543 h 2745189"/>
              <a:gd name="connsiteX1055" fmla="*/ 4397038 w 4884389"/>
              <a:gd name="connsiteY1055" fmla="*/ 2480806 h 2745189"/>
              <a:gd name="connsiteX1056" fmla="*/ 4381688 w 4884389"/>
              <a:gd name="connsiteY1056" fmla="*/ 2491174 h 2745189"/>
              <a:gd name="connsiteX1057" fmla="*/ 4379039 w 4884389"/>
              <a:gd name="connsiteY1057" fmla="*/ 2492814 h 2745189"/>
              <a:gd name="connsiteX1058" fmla="*/ 4341824 w 4884389"/>
              <a:gd name="connsiteY1058" fmla="*/ 2506164 h 2745189"/>
              <a:gd name="connsiteX1059" fmla="*/ 4332765 w 4884389"/>
              <a:gd name="connsiteY1059" fmla="*/ 2507895 h 2745189"/>
              <a:gd name="connsiteX1060" fmla="*/ 4306657 w 4884389"/>
              <a:gd name="connsiteY1060" fmla="*/ 2513073 h 2745189"/>
              <a:gd name="connsiteX1061" fmla="*/ 4304777 w 4884389"/>
              <a:gd name="connsiteY1061" fmla="*/ 2513729 h 2745189"/>
              <a:gd name="connsiteX1062" fmla="*/ 4298542 w 4884389"/>
              <a:gd name="connsiteY1062" fmla="*/ 2522569 h 2745189"/>
              <a:gd name="connsiteX1063" fmla="*/ 4308440 w 4884389"/>
              <a:gd name="connsiteY1063" fmla="*/ 2522831 h 2745189"/>
              <a:gd name="connsiteX1064" fmla="*/ 4282671 w 4884389"/>
              <a:gd name="connsiteY1064" fmla="*/ 2533040 h 2745189"/>
              <a:gd name="connsiteX1065" fmla="*/ 4281372 w 4884389"/>
              <a:gd name="connsiteY1065" fmla="*/ 2539076 h 2745189"/>
              <a:gd name="connsiteX1066" fmla="*/ 4267209 w 4884389"/>
              <a:gd name="connsiteY1066" fmla="*/ 2557977 h 2745189"/>
              <a:gd name="connsiteX1067" fmla="*/ 4187815 w 4884389"/>
              <a:gd name="connsiteY1067" fmla="*/ 2573526 h 2745189"/>
              <a:gd name="connsiteX1068" fmla="*/ 4173936 w 4884389"/>
              <a:gd name="connsiteY1068" fmla="*/ 2574390 h 2745189"/>
              <a:gd name="connsiteX1069" fmla="*/ 4165712 w 4884389"/>
              <a:gd name="connsiteY1069" fmla="*/ 2575378 h 2745189"/>
              <a:gd name="connsiteX1070" fmla="*/ 4152614 w 4884389"/>
              <a:gd name="connsiteY1070" fmla="*/ 2581739 h 2745189"/>
              <a:gd name="connsiteX1071" fmla="*/ 4134538 w 4884389"/>
              <a:gd name="connsiteY1071" fmla="*/ 2588307 h 2745189"/>
              <a:gd name="connsiteX1072" fmla="*/ 4115372 w 4884389"/>
              <a:gd name="connsiteY1072" fmla="*/ 2592846 h 2745189"/>
              <a:gd name="connsiteX1073" fmla="*/ 4094131 w 4884389"/>
              <a:gd name="connsiteY1073" fmla="*/ 2598717 h 2745189"/>
              <a:gd name="connsiteX1074" fmla="*/ 4095765 w 4884389"/>
              <a:gd name="connsiteY1074" fmla="*/ 2601008 h 2745189"/>
              <a:gd name="connsiteX1075" fmla="*/ 4102220 w 4884389"/>
              <a:gd name="connsiteY1075" fmla="*/ 2604122 h 2745189"/>
              <a:gd name="connsiteX1076" fmla="*/ 4137328 w 4884389"/>
              <a:gd name="connsiteY1076" fmla="*/ 2592940 h 2745189"/>
              <a:gd name="connsiteX1077" fmla="*/ 4163510 w 4884389"/>
              <a:gd name="connsiteY1077" fmla="*/ 2593104 h 2745189"/>
              <a:gd name="connsiteX1078" fmla="*/ 4176857 w 4884389"/>
              <a:gd name="connsiteY1078" fmla="*/ 2592380 h 2745189"/>
              <a:gd name="connsiteX1079" fmla="*/ 4228458 w 4884389"/>
              <a:gd name="connsiteY1079" fmla="*/ 2576156 h 2745189"/>
              <a:gd name="connsiteX1080" fmla="*/ 4242361 w 4884389"/>
              <a:gd name="connsiteY1080" fmla="*/ 2577028 h 2745189"/>
              <a:gd name="connsiteX1081" fmla="*/ 4221758 w 4884389"/>
              <a:gd name="connsiteY1081" fmla="*/ 2593882 h 2745189"/>
              <a:gd name="connsiteX1082" fmla="*/ 4187808 w 4884389"/>
              <a:gd name="connsiteY1082" fmla="*/ 2611460 h 2745189"/>
              <a:gd name="connsiteX1083" fmla="*/ 4162768 w 4884389"/>
              <a:gd name="connsiteY1083" fmla="*/ 2616623 h 2745189"/>
              <a:gd name="connsiteX1084" fmla="*/ 4125419 w 4884389"/>
              <a:gd name="connsiteY1084" fmla="*/ 2620357 h 2745189"/>
              <a:gd name="connsiteX1085" fmla="*/ 4120619 w 4884389"/>
              <a:gd name="connsiteY1085" fmla="*/ 2620959 h 2745189"/>
              <a:gd name="connsiteX1086" fmla="*/ 4097145 w 4884389"/>
              <a:gd name="connsiteY1086" fmla="*/ 2623428 h 2745189"/>
              <a:gd name="connsiteX1087" fmla="*/ 4071505 w 4884389"/>
              <a:gd name="connsiteY1087" fmla="*/ 2623791 h 2745189"/>
              <a:gd name="connsiteX1088" fmla="*/ 4068329 w 4884389"/>
              <a:gd name="connsiteY1088" fmla="*/ 2625973 h 2745189"/>
              <a:gd name="connsiteX1089" fmla="*/ 4061363 w 4884389"/>
              <a:gd name="connsiteY1089" fmla="*/ 2624468 h 2745189"/>
              <a:gd name="connsiteX1090" fmla="*/ 4054321 w 4884389"/>
              <a:gd name="connsiteY1090" fmla="*/ 2617622 h 2745189"/>
              <a:gd name="connsiteX1091" fmla="*/ 4032940 w 4884389"/>
              <a:gd name="connsiteY1091" fmla="*/ 2616856 h 2745189"/>
              <a:gd name="connsiteX1092" fmla="*/ 4027101 w 4884389"/>
              <a:gd name="connsiteY1092" fmla="*/ 2619611 h 2745189"/>
              <a:gd name="connsiteX1093" fmla="*/ 4014852 w 4884389"/>
              <a:gd name="connsiteY1093" fmla="*/ 2622455 h 2745189"/>
              <a:gd name="connsiteX1094" fmla="*/ 4002017 w 4884389"/>
              <a:gd name="connsiteY1094" fmla="*/ 2621569 h 2745189"/>
              <a:gd name="connsiteX1095" fmla="*/ 3992535 w 4884389"/>
              <a:gd name="connsiteY1095" fmla="*/ 2631320 h 2745189"/>
              <a:gd name="connsiteX1096" fmla="*/ 3986695 w 4884389"/>
              <a:gd name="connsiteY1096" fmla="*/ 2634074 h 2745189"/>
              <a:gd name="connsiteX1097" fmla="*/ 3969075 w 4884389"/>
              <a:gd name="connsiteY1097" fmla="*/ 2634858 h 2745189"/>
              <a:gd name="connsiteX1098" fmla="*/ 3964743 w 4884389"/>
              <a:gd name="connsiteY1098" fmla="*/ 2630645 h 2745189"/>
              <a:gd name="connsiteX1099" fmla="*/ 3960729 w 4884389"/>
              <a:gd name="connsiteY1099" fmla="*/ 2610932 h 2745189"/>
              <a:gd name="connsiteX1100" fmla="*/ 3956337 w 4884389"/>
              <a:gd name="connsiteY1100" fmla="*/ 2602446 h 2745189"/>
              <a:gd name="connsiteX1101" fmla="*/ 3948903 w 4884389"/>
              <a:gd name="connsiteY1101" fmla="*/ 2605756 h 2745189"/>
              <a:gd name="connsiteX1102" fmla="*/ 3938249 w 4884389"/>
              <a:gd name="connsiteY1102" fmla="*/ 2608045 h 2745189"/>
              <a:gd name="connsiteX1103" fmla="*/ 3892309 w 4884389"/>
              <a:gd name="connsiteY1103" fmla="*/ 2608694 h 2745189"/>
              <a:gd name="connsiteX1104" fmla="*/ 3873094 w 4884389"/>
              <a:gd name="connsiteY1104" fmla="*/ 2610035 h 2745189"/>
              <a:gd name="connsiteX1105" fmla="*/ 3847950 w 4884389"/>
              <a:gd name="connsiteY1105" fmla="*/ 2607719 h 2745189"/>
              <a:gd name="connsiteX1106" fmla="*/ 3814787 w 4884389"/>
              <a:gd name="connsiteY1106" fmla="*/ 2604982 h 2745189"/>
              <a:gd name="connsiteX1107" fmla="*/ 3799303 w 4884389"/>
              <a:gd name="connsiteY1107" fmla="*/ 2605736 h 2745189"/>
              <a:gd name="connsiteX1108" fmla="*/ 3739972 w 4884389"/>
              <a:gd name="connsiteY1108" fmla="*/ 2603903 h 2745189"/>
              <a:gd name="connsiteX1109" fmla="*/ 3735713 w 4884389"/>
              <a:gd name="connsiteY1109" fmla="*/ 2605033 h 2745189"/>
              <a:gd name="connsiteX1110" fmla="*/ 3722455 w 4884389"/>
              <a:gd name="connsiteY1110" fmla="*/ 2612166 h 2745189"/>
              <a:gd name="connsiteX1111" fmla="*/ 3686761 w 4884389"/>
              <a:gd name="connsiteY1111" fmla="*/ 2619616 h 2745189"/>
              <a:gd name="connsiteX1112" fmla="*/ 3669126 w 4884389"/>
              <a:gd name="connsiteY1112" fmla="*/ 2619332 h 2745189"/>
              <a:gd name="connsiteX1113" fmla="*/ 3662189 w 4884389"/>
              <a:gd name="connsiteY1113" fmla="*/ 2619964 h 2745189"/>
              <a:gd name="connsiteX1114" fmla="*/ 3639197 w 4884389"/>
              <a:gd name="connsiteY1114" fmla="*/ 2618686 h 2745189"/>
              <a:gd name="connsiteX1115" fmla="*/ 3634894 w 4884389"/>
              <a:gd name="connsiteY1115" fmla="*/ 2616610 h 2745189"/>
              <a:gd name="connsiteX1116" fmla="*/ 3632260 w 4884389"/>
              <a:gd name="connsiteY1116" fmla="*/ 2619319 h 2745189"/>
              <a:gd name="connsiteX1117" fmla="*/ 3624929 w 4884389"/>
              <a:gd name="connsiteY1117" fmla="*/ 2630108 h 2745189"/>
              <a:gd name="connsiteX1118" fmla="*/ 3601619 w 4884389"/>
              <a:gd name="connsiteY1118" fmla="*/ 2644329 h 2745189"/>
              <a:gd name="connsiteX1119" fmla="*/ 3587203 w 4884389"/>
              <a:gd name="connsiteY1119" fmla="*/ 2645068 h 2745189"/>
              <a:gd name="connsiteX1120" fmla="*/ 3567431 w 4884389"/>
              <a:gd name="connsiteY1120" fmla="*/ 2644813 h 2745189"/>
              <a:gd name="connsiteX1121" fmla="*/ 3557245 w 4884389"/>
              <a:gd name="connsiteY1121" fmla="*/ 2642285 h 2745189"/>
              <a:gd name="connsiteX1122" fmla="*/ 3547132 w 4884389"/>
              <a:gd name="connsiteY1122" fmla="*/ 2645100 h 2745189"/>
              <a:gd name="connsiteX1123" fmla="*/ 3534839 w 4884389"/>
              <a:gd name="connsiteY1123" fmla="*/ 2644740 h 2745189"/>
              <a:gd name="connsiteX1124" fmla="*/ 3533770 w 4884389"/>
              <a:gd name="connsiteY1124" fmla="*/ 2644755 h 2745189"/>
              <a:gd name="connsiteX1125" fmla="*/ 3524218 w 4884389"/>
              <a:gd name="connsiteY1125" fmla="*/ 2643963 h 2745189"/>
              <a:gd name="connsiteX1126" fmla="*/ 3520306 w 4884389"/>
              <a:gd name="connsiteY1126" fmla="*/ 2642273 h 2745189"/>
              <a:gd name="connsiteX1127" fmla="*/ 3511844 w 4884389"/>
              <a:gd name="connsiteY1127" fmla="*/ 2644477 h 2745189"/>
              <a:gd name="connsiteX1128" fmla="*/ 3483378 w 4884389"/>
              <a:gd name="connsiteY1128" fmla="*/ 2645807 h 2745189"/>
              <a:gd name="connsiteX1129" fmla="*/ 3482352 w 4884389"/>
              <a:gd name="connsiteY1129" fmla="*/ 2646292 h 2745189"/>
              <a:gd name="connsiteX1130" fmla="*/ 3479328 w 4884389"/>
              <a:gd name="connsiteY1130" fmla="*/ 2648731 h 2745189"/>
              <a:gd name="connsiteX1131" fmla="*/ 3469245 w 4884389"/>
              <a:gd name="connsiteY1131" fmla="*/ 2653682 h 2745189"/>
              <a:gd name="connsiteX1132" fmla="*/ 3466012 w 4884389"/>
              <a:gd name="connsiteY1132" fmla="*/ 2653948 h 2745189"/>
              <a:gd name="connsiteX1133" fmla="*/ 3446865 w 4884389"/>
              <a:gd name="connsiteY1133" fmla="*/ 2659293 h 2745189"/>
              <a:gd name="connsiteX1134" fmla="*/ 3403838 w 4884389"/>
              <a:gd name="connsiteY1134" fmla="*/ 2663799 h 2745189"/>
              <a:gd name="connsiteX1135" fmla="*/ 3402373 w 4884389"/>
              <a:gd name="connsiteY1135" fmla="*/ 2666121 h 2745189"/>
              <a:gd name="connsiteX1136" fmla="*/ 3400050 w 4884389"/>
              <a:gd name="connsiteY1136" fmla="*/ 2664657 h 2745189"/>
              <a:gd name="connsiteX1137" fmla="*/ 3392475 w 4884389"/>
              <a:gd name="connsiteY1137" fmla="*/ 2666370 h 2745189"/>
              <a:gd name="connsiteX1138" fmla="*/ 3393939 w 4884389"/>
              <a:gd name="connsiteY1138" fmla="*/ 2664048 h 2745189"/>
              <a:gd name="connsiteX1139" fmla="*/ 3394723 w 4884389"/>
              <a:gd name="connsiteY1139" fmla="*/ 2663126 h 2745189"/>
              <a:gd name="connsiteX1140" fmla="*/ 3397727 w 4884389"/>
              <a:gd name="connsiteY1140" fmla="*/ 2663191 h 2745189"/>
              <a:gd name="connsiteX1141" fmla="*/ 3396514 w 4884389"/>
              <a:gd name="connsiteY1141" fmla="*/ 2662648 h 2745189"/>
              <a:gd name="connsiteX1142" fmla="*/ 3394987 w 4884389"/>
              <a:gd name="connsiteY1142" fmla="*/ 2662816 h 2745189"/>
              <a:gd name="connsiteX1143" fmla="*/ 3394723 w 4884389"/>
              <a:gd name="connsiteY1143" fmla="*/ 2663126 h 2745189"/>
              <a:gd name="connsiteX1144" fmla="*/ 3392573 w 4884389"/>
              <a:gd name="connsiteY1144" fmla="*/ 2663080 h 2745189"/>
              <a:gd name="connsiteX1145" fmla="*/ 3391398 w 4884389"/>
              <a:gd name="connsiteY1145" fmla="*/ 2663209 h 2745189"/>
              <a:gd name="connsiteX1146" fmla="*/ 3376136 w 4884389"/>
              <a:gd name="connsiteY1146" fmla="*/ 2666986 h 2745189"/>
              <a:gd name="connsiteX1147" fmla="*/ 3354562 w 4884389"/>
              <a:gd name="connsiteY1147" fmla="*/ 2669313 h 2745189"/>
              <a:gd name="connsiteX1148" fmla="*/ 3322565 w 4884389"/>
              <a:gd name="connsiteY1148" fmla="*/ 2663923 h 2745189"/>
              <a:gd name="connsiteX1149" fmla="*/ 3301540 w 4884389"/>
              <a:gd name="connsiteY1149" fmla="*/ 2655652 h 2745189"/>
              <a:gd name="connsiteX1150" fmla="*/ 3312549 w 4884389"/>
              <a:gd name="connsiteY1150" fmla="*/ 2651338 h 2745189"/>
              <a:gd name="connsiteX1151" fmla="*/ 3358458 w 4884389"/>
              <a:gd name="connsiteY1151" fmla="*/ 2651054 h 2745189"/>
              <a:gd name="connsiteX1152" fmla="*/ 3369431 w 4884389"/>
              <a:gd name="connsiteY1152" fmla="*/ 2648174 h 2745189"/>
              <a:gd name="connsiteX1153" fmla="*/ 3370188 w 4884389"/>
              <a:gd name="connsiteY1153" fmla="*/ 2647166 h 2745189"/>
              <a:gd name="connsiteX1154" fmla="*/ 3354300 w 4884389"/>
              <a:gd name="connsiteY1154" fmla="*/ 2648362 h 2745189"/>
              <a:gd name="connsiteX1155" fmla="*/ 3338601 w 4884389"/>
              <a:gd name="connsiteY1155" fmla="*/ 2647983 h 2745189"/>
              <a:gd name="connsiteX1156" fmla="*/ 3331032 w 4884389"/>
              <a:gd name="connsiteY1156" fmla="*/ 2642501 h 2745189"/>
              <a:gd name="connsiteX1157" fmla="*/ 3315446 w 4884389"/>
              <a:gd name="connsiteY1157" fmla="*/ 2645217 h 2745189"/>
              <a:gd name="connsiteX1158" fmla="*/ 3251214 w 4884389"/>
              <a:gd name="connsiteY1158" fmla="*/ 2663508 h 2745189"/>
              <a:gd name="connsiteX1159" fmla="*/ 3198644 w 4884389"/>
              <a:gd name="connsiteY1159" fmla="*/ 2673213 h 2745189"/>
              <a:gd name="connsiteX1160" fmla="*/ 3149064 w 4884389"/>
              <a:gd name="connsiteY1160" fmla="*/ 2681627 h 2745189"/>
              <a:gd name="connsiteX1161" fmla="*/ 3145360 w 4884389"/>
              <a:gd name="connsiteY1161" fmla="*/ 2682635 h 2745189"/>
              <a:gd name="connsiteX1162" fmla="*/ 3118037 w 4884389"/>
              <a:gd name="connsiteY1162" fmla="*/ 2697395 h 2745189"/>
              <a:gd name="connsiteX1163" fmla="*/ 3096088 w 4884389"/>
              <a:gd name="connsiteY1163" fmla="*/ 2698601 h 2745189"/>
              <a:gd name="connsiteX1164" fmla="*/ 3087807 w 4884389"/>
              <a:gd name="connsiteY1164" fmla="*/ 2694492 h 2745189"/>
              <a:gd name="connsiteX1165" fmla="*/ 3067987 w 4884389"/>
              <a:gd name="connsiteY1165" fmla="*/ 2692414 h 2745189"/>
              <a:gd name="connsiteX1166" fmla="*/ 3066412 w 4884389"/>
              <a:gd name="connsiteY1166" fmla="*/ 2690137 h 2745189"/>
              <a:gd name="connsiteX1167" fmla="*/ 3059706 w 4884389"/>
              <a:gd name="connsiteY1167" fmla="*/ 2688305 h 2745189"/>
              <a:gd name="connsiteX1168" fmla="*/ 3048719 w 4884389"/>
              <a:gd name="connsiteY1168" fmla="*/ 2684774 h 2745189"/>
              <a:gd name="connsiteX1169" fmla="*/ 3036574 w 4884389"/>
              <a:gd name="connsiteY1169" fmla="*/ 2675832 h 2745189"/>
              <a:gd name="connsiteX1170" fmla="*/ 3013898 w 4884389"/>
              <a:gd name="connsiteY1170" fmla="*/ 2672621 h 2745189"/>
              <a:gd name="connsiteX1171" fmla="*/ 3005913 w 4884389"/>
              <a:gd name="connsiteY1171" fmla="*/ 2671932 h 2745189"/>
              <a:gd name="connsiteX1172" fmla="*/ 2972398 w 4884389"/>
              <a:gd name="connsiteY1172" fmla="*/ 2666901 h 2745189"/>
              <a:gd name="connsiteX1173" fmla="*/ 2941011 w 4884389"/>
              <a:gd name="connsiteY1173" fmla="*/ 2658584 h 2745189"/>
              <a:gd name="connsiteX1174" fmla="*/ 2935880 w 4884389"/>
              <a:gd name="connsiteY1174" fmla="*/ 2659028 h 2745189"/>
              <a:gd name="connsiteX1175" fmla="*/ 2928596 w 4884389"/>
              <a:gd name="connsiteY1175" fmla="*/ 2654488 h 2745189"/>
              <a:gd name="connsiteX1176" fmla="*/ 2927857 w 4884389"/>
              <a:gd name="connsiteY1176" fmla="*/ 2645940 h 2745189"/>
              <a:gd name="connsiteX1177" fmla="*/ 2925446 w 4884389"/>
              <a:gd name="connsiteY1177" fmla="*/ 2649937 h 2745189"/>
              <a:gd name="connsiteX1178" fmla="*/ 2916490 w 4884389"/>
              <a:gd name="connsiteY1178" fmla="*/ 2657945 h 2745189"/>
              <a:gd name="connsiteX1179" fmla="*/ 2914876 w 4884389"/>
              <a:gd name="connsiteY1179" fmla="*/ 2643270 h 2745189"/>
              <a:gd name="connsiteX1180" fmla="*/ 2925123 w 4884389"/>
              <a:gd name="connsiteY1180" fmla="*/ 2638251 h 2745189"/>
              <a:gd name="connsiteX1181" fmla="*/ 2932382 w 4884389"/>
              <a:gd name="connsiteY1181" fmla="*/ 2634525 h 2745189"/>
              <a:gd name="connsiteX1182" fmla="*/ 2927656 w 4884389"/>
              <a:gd name="connsiteY1182" fmla="*/ 2627697 h 2745189"/>
              <a:gd name="connsiteX1183" fmla="*/ 2922230 w 4884389"/>
              <a:gd name="connsiteY1183" fmla="*/ 2624720 h 2745189"/>
              <a:gd name="connsiteX1184" fmla="*/ 2927630 w 4884389"/>
              <a:gd name="connsiteY1184" fmla="*/ 2619431 h 2745189"/>
              <a:gd name="connsiteX1185" fmla="*/ 2958765 w 4884389"/>
              <a:gd name="connsiteY1185" fmla="*/ 2592972 h 2745189"/>
              <a:gd name="connsiteX1186" fmla="*/ 2917156 w 4884389"/>
              <a:gd name="connsiteY1186" fmla="*/ 2597942 h 2745189"/>
              <a:gd name="connsiteX1187" fmla="*/ 2907865 w 4884389"/>
              <a:gd name="connsiteY1187" fmla="*/ 2590131 h 2745189"/>
              <a:gd name="connsiteX1188" fmla="*/ 2915529 w 4884389"/>
              <a:gd name="connsiteY1188" fmla="*/ 2579134 h 2745189"/>
              <a:gd name="connsiteX1189" fmla="*/ 2939284 w 4884389"/>
              <a:gd name="connsiteY1189" fmla="*/ 2562959 h 2745189"/>
              <a:gd name="connsiteX1190" fmla="*/ 2975992 w 4884389"/>
              <a:gd name="connsiteY1190" fmla="*/ 2541187 h 2745189"/>
              <a:gd name="connsiteX1191" fmla="*/ 2983386 w 4884389"/>
              <a:gd name="connsiteY1191" fmla="*/ 2535036 h 2745189"/>
              <a:gd name="connsiteX1192" fmla="*/ 3014520 w 4884389"/>
              <a:gd name="connsiteY1192" fmla="*/ 2508578 h 2745189"/>
              <a:gd name="connsiteX1193" fmla="*/ 3055727 w 4884389"/>
              <a:gd name="connsiteY1193" fmla="*/ 2489001 h 2745189"/>
              <a:gd name="connsiteX1194" fmla="*/ 3088014 w 4884389"/>
              <a:gd name="connsiteY1194" fmla="*/ 2470747 h 2745189"/>
              <a:gd name="connsiteX1195" fmla="*/ 3083500 w 4884389"/>
              <a:gd name="connsiteY1195" fmla="*/ 2472691 h 2745189"/>
              <a:gd name="connsiteX1196" fmla="*/ 3070465 w 4884389"/>
              <a:gd name="connsiteY1196" fmla="*/ 2480439 h 2745189"/>
              <a:gd name="connsiteX1197" fmla="*/ 3041924 w 4884389"/>
              <a:gd name="connsiteY1197" fmla="*/ 2482744 h 2745189"/>
              <a:gd name="connsiteX1198" fmla="*/ 3022441 w 4884389"/>
              <a:gd name="connsiteY1198" fmla="*/ 2497530 h 2745189"/>
              <a:gd name="connsiteX1199" fmla="*/ 2955564 w 4884389"/>
              <a:gd name="connsiteY1199" fmla="*/ 2523036 h 2745189"/>
              <a:gd name="connsiteX1200" fmla="*/ 2911489 w 4884389"/>
              <a:gd name="connsiteY1200" fmla="*/ 2539233 h 2745189"/>
              <a:gd name="connsiteX1201" fmla="*/ 2915438 w 4884389"/>
              <a:gd name="connsiteY1201" fmla="*/ 2538340 h 2745189"/>
              <a:gd name="connsiteX1202" fmla="*/ 2921810 w 4884389"/>
              <a:gd name="connsiteY1202" fmla="*/ 2538974 h 2745189"/>
              <a:gd name="connsiteX1203" fmla="*/ 2916333 w 4884389"/>
              <a:gd name="connsiteY1203" fmla="*/ 2542288 h 2745189"/>
              <a:gd name="connsiteX1204" fmla="*/ 2917228 w 4884389"/>
              <a:gd name="connsiteY1204" fmla="*/ 2546238 h 2745189"/>
              <a:gd name="connsiteX1205" fmla="*/ 2906907 w 4884389"/>
              <a:gd name="connsiteY1205" fmla="*/ 2546496 h 2745189"/>
              <a:gd name="connsiteX1206" fmla="*/ 2902958 w 4884389"/>
              <a:gd name="connsiteY1206" fmla="*/ 2547390 h 2745189"/>
              <a:gd name="connsiteX1207" fmla="*/ 2896587 w 4884389"/>
              <a:gd name="connsiteY1207" fmla="*/ 2546755 h 2745189"/>
              <a:gd name="connsiteX1208" fmla="*/ 2903590 w 4884389"/>
              <a:gd name="connsiteY1208" fmla="*/ 2541020 h 2745189"/>
              <a:gd name="connsiteX1209" fmla="*/ 2899379 w 4884389"/>
              <a:gd name="connsiteY1209" fmla="*/ 2531594 h 2745189"/>
              <a:gd name="connsiteX1210" fmla="*/ 2908292 w 4884389"/>
              <a:gd name="connsiteY1210" fmla="*/ 2527519 h 2745189"/>
              <a:gd name="connsiteX1211" fmla="*/ 2894356 w 4884389"/>
              <a:gd name="connsiteY1211" fmla="*/ 2533040 h 2745189"/>
              <a:gd name="connsiteX1212" fmla="*/ 2893058 w 4884389"/>
              <a:gd name="connsiteY1212" fmla="*/ 2539076 h 2745189"/>
              <a:gd name="connsiteX1213" fmla="*/ 2878894 w 4884389"/>
              <a:gd name="connsiteY1213" fmla="*/ 2557976 h 2745189"/>
              <a:gd name="connsiteX1214" fmla="*/ 2799502 w 4884389"/>
              <a:gd name="connsiteY1214" fmla="*/ 2573525 h 2745189"/>
              <a:gd name="connsiteX1215" fmla="*/ 2785623 w 4884389"/>
              <a:gd name="connsiteY1215" fmla="*/ 2574390 h 2745189"/>
              <a:gd name="connsiteX1216" fmla="*/ 2777398 w 4884389"/>
              <a:gd name="connsiteY1216" fmla="*/ 2575377 h 2745189"/>
              <a:gd name="connsiteX1217" fmla="*/ 2764300 w 4884389"/>
              <a:gd name="connsiteY1217" fmla="*/ 2581739 h 2745189"/>
              <a:gd name="connsiteX1218" fmla="*/ 2746224 w 4884389"/>
              <a:gd name="connsiteY1218" fmla="*/ 2588306 h 2745189"/>
              <a:gd name="connsiteX1219" fmla="*/ 2727057 w 4884389"/>
              <a:gd name="connsiteY1219" fmla="*/ 2592845 h 2745189"/>
              <a:gd name="connsiteX1220" fmla="*/ 2705817 w 4884389"/>
              <a:gd name="connsiteY1220" fmla="*/ 2598716 h 2745189"/>
              <a:gd name="connsiteX1221" fmla="*/ 2707451 w 4884389"/>
              <a:gd name="connsiteY1221" fmla="*/ 2601007 h 2745189"/>
              <a:gd name="connsiteX1222" fmla="*/ 2713906 w 4884389"/>
              <a:gd name="connsiteY1222" fmla="*/ 2604122 h 2745189"/>
              <a:gd name="connsiteX1223" fmla="*/ 2749014 w 4884389"/>
              <a:gd name="connsiteY1223" fmla="*/ 2592940 h 2745189"/>
              <a:gd name="connsiteX1224" fmla="*/ 2775196 w 4884389"/>
              <a:gd name="connsiteY1224" fmla="*/ 2593103 h 2745189"/>
              <a:gd name="connsiteX1225" fmla="*/ 2788543 w 4884389"/>
              <a:gd name="connsiteY1225" fmla="*/ 2592380 h 2745189"/>
              <a:gd name="connsiteX1226" fmla="*/ 2840144 w 4884389"/>
              <a:gd name="connsiteY1226" fmla="*/ 2576156 h 2745189"/>
              <a:gd name="connsiteX1227" fmla="*/ 2854048 w 4884389"/>
              <a:gd name="connsiteY1227" fmla="*/ 2577028 h 2745189"/>
              <a:gd name="connsiteX1228" fmla="*/ 2833444 w 4884389"/>
              <a:gd name="connsiteY1228" fmla="*/ 2593882 h 2745189"/>
              <a:gd name="connsiteX1229" fmla="*/ 2799494 w 4884389"/>
              <a:gd name="connsiteY1229" fmla="*/ 2611460 h 2745189"/>
              <a:gd name="connsiteX1230" fmla="*/ 2774454 w 4884389"/>
              <a:gd name="connsiteY1230" fmla="*/ 2616623 h 2745189"/>
              <a:gd name="connsiteX1231" fmla="*/ 2737105 w 4884389"/>
              <a:gd name="connsiteY1231" fmla="*/ 2620356 h 2745189"/>
              <a:gd name="connsiteX1232" fmla="*/ 2732305 w 4884389"/>
              <a:gd name="connsiteY1232" fmla="*/ 2620959 h 2745189"/>
              <a:gd name="connsiteX1233" fmla="*/ 2708831 w 4884389"/>
              <a:gd name="connsiteY1233" fmla="*/ 2623428 h 2745189"/>
              <a:gd name="connsiteX1234" fmla="*/ 2683191 w 4884389"/>
              <a:gd name="connsiteY1234" fmla="*/ 2623790 h 2745189"/>
              <a:gd name="connsiteX1235" fmla="*/ 2680015 w 4884389"/>
              <a:gd name="connsiteY1235" fmla="*/ 2625973 h 2745189"/>
              <a:gd name="connsiteX1236" fmla="*/ 2673048 w 4884389"/>
              <a:gd name="connsiteY1236" fmla="*/ 2624468 h 2745189"/>
              <a:gd name="connsiteX1237" fmla="*/ 2666008 w 4884389"/>
              <a:gd name="connsiteY1237" fmla="*/ 2617622 h 2745189"/>
              <a:gd name="connsiteX1238" fmla="*/ 2644626 w 4884389"/>
              <a:gd name="connsiteY1238" fmla="*/ 2616856 h 2745189"/>
              <a:gd name="connsiteX1239" fmla="*/ 2638786 w 4884389"/>
              <a:gd name="connsiteY1239" fmla="*/ 2619610 h 2745189"/>
              <a:gd name="connsiteX1240" fmla="*/ 2626538 w 4884389"/>
              <a:gd name="connsiteY1240" fmla="*/ 2622455 h 2745189"/>
              <a:gd name="connsiteX1241" fmla="*/ 2613702 w 4884389"/>
              <a:gd name="connsiteY1241" fmla="*/ 2621568 h 2745189"/>
              <a:gd name="connsiteX1242" fmla="*/ 2604220 w 4884389"/>
              <a:gd name="connsiteY1242" fmla="*/ 2631319 h 2745189"/>
              <a:gd name="connsiteX1243" fmla="*/ 2598382 w 4884389"/>
              <a:gd name="connsiteY1243" fmla="*/ 2634074 h 2745189"/>
              <a:gd name="connsiteX1244" fmla="*/ 2580761 w 4884389"/>
              <a:gd name="connsiteY1244" fmla="*/ 2634857 h 2745189"/>
              <a:gd name="connsiteX1245" fmla="*/ 2576428 w 4884389"/>
              <a:gd name="connsiteY1245" fmla="*/ 2630644 h 2745189"/>
              <a:gd name="connsiteX1246" fmla="*/ 2572415 w 4884389"/>
              <a:gd name="connsiteY1246" fmla="*/ 2610932 h 2745189"/>
              <a:gd name="connsiteX1247" fmla="*/ 2568023 w 4884389"/>
              <a:gd name="connsiteY1247" fmla="*/ 2602446 h 2745189"/>
              <a:gd name="connsiteX1248" fmla="*/ 2560589 w 4884389"/>
              <a:gd name="connsiteY1248" fmla="*/ 2605756 h 2745189"/>
              <a:gd name="connsiteX1249" fmla="*/ 2549935 w 4884389"/>
              <a:gd name="connsiteY1249" fmla="*/ 2608044 h 2745189"/>
              <a:gd name="connsiteX1250" fmla="*/ 2503996 w 4884389"/>
              <a:gd name="connsiteY1250" fmla="*/ 2608694 h 2745189"/>
              <a:gd name="connsiteX1251" fmla="*/ 2484780 w 4884389"/>
              <a:gd name="connsiteY1251" fmla="*/ 2610034 h 2745189"/>
              <a:gd name="connsiteX1252" fmla="*/ 2459637 w 4884389"/>
              <a:gd name="connsiteY1252" fmla="*/ 2607719 h 2745189"/>
              <a:gd name="connsiteX1253" fmla="*/ 2426473 w 4884389"/>
              <a:gd name="connsiteY1253" fmla="*/ 2604982 h 2745189"/>
              <a:gd name="connsiteX1254" fmla="*/ 2410989 w 4884389"/>
              <a:gd name="connsiteY1254" fmla="*/ 2605736 h 2745189"/>
              <a:gd name="connsiteX1255" fmla="*/ 2351658 w 4884389"/>
              <a:gd name="connsiteY1255" fmla="*/ 2603903 h 2745189"/>
              <a:gd name="connsiteX1256" fmla="*/ 2347400 w 4884389"/>
              <a:gd name="connsiteY1256" fmla="*/ 2605032 h 2745189"/>
              <a:gd name="connsiteX1257" fmla="*/ 2334141 w 4884389"/>
              <a:gd name="connsiteY1257" fmla="*/ 2612165 h 2745189"/>
              <a:gd name="connsiteX1258" fmla="*/ 2298448 w 4884389"/>
              <a:gd name="connsiteY1258" fmla="*/ 2619616 h 2745189"/>
              <a:gd name="connsiteX1259" fmla="*/ 2280813 w 4884389"/>
              <a:gd name="connsiteY1259" fmla="*/ 2619331 h 2745189"/>
              <a:gd name="connsiteX1260" fmla="*/ 2273875 w 4884389"/>
              <a:gd name="connsiteY1260" fmla="*/ 2619963 h 2745189"/>
              <a:gd name="connsiteX1261" fmla="*/ 2250884 w 4884389"/>
              <a:gd name="connsiteY1261" fmla="*/ 2618685 h 2745189"/>
              <a:gd name="connsiteX1262" fmla="*/ 2246581 w 4884389"/>
              <a:gd name="connsiteY1262" fmla="*/ 2616610 h 2745189"/>
              <a:gd name="connsiteX1263" fmla="*/ 2243947 w 4884389"/>
              <a:gd name="connsiteY1263" fmla="*/ 2619318 h 2745189"/>
              <a:gd name="connsiteX1264" fmla="*/ 2236616 w 4884389"/>
              <a:gd name="connsiteY1264" fmla="*/ 2630108 h 2745189"/>
              <a:gd name="connsiteX1265" fmla="*/ 2213305 w 4884389"/>
              <a:gd name="connsiteY1265" fmla="*/ 2644329 h 2745189"/>
              <a:gd name="connsiteX1266" fmla="*/ 2198889 w 4884389"/>
              <a:gd name="connsiteY1266" fmla="*/ 2645068 h 2745189"/>
              <a:gd name="connsiteX1267" fmla="*/ 2179118 w 4884389"/>
              <a:gd name="connsiteY1267" fmla="*/ 2644812 h 2745189"/>
              <a:gd name="connsiteX1268" fmla="*/ 2168930 w 4884389"/>
              <a:gd name="connsiteY1268" fmla="*/ 2642285 h 2745189"/>
              <a:gd name="connsiteX1269" fmla="*/ 2158819 w 4884389"/>
              <a:gd name="connsiteY1269" fmla="*/ 2645100 h 2745189"/>
              <a:gd name="connsiteX1270" fmla="*/ 2146526 w 4884389"/>
              <a:gd name="connsiteY1270" fmla="*/ 2644740 h 2745189"/>
              <a:gd name="connsiteX1271" fmla="*/ 2145456 w 4884389"/>
              <a:gd name="connsiteY1271" fmla="*/ 2644754 h 2745189"/>
              <a:gd name="connsiteX1272" fmla="*/ 2135904 w 4884389"/>
              <a:gd name="connsiteY1272" fmla="*/ 2643963 h 2745189"/>
              <a:gd name="connsiteX1273" fmla="*/ 2131993 w 4884389"/>
              <a:gd name="connsiteY1273" fmla="*/ 2642272 h 2745189"/>
              <a:gd name="connsiteX1274" fmla="*/ 2123531 w 4884389"/>
              <a:gd name="connsiteY1274" fmla="*/ 2644477 h 2745189"/>
              <a:gd name="connsiteX1275" fmla="*/ 2095065 w 4884389"/>
              <a:gd name="connsiteY1275" fmla="*/ 2645807 h 2745189"/>
              <a:gd name="connsiteX1276" fmla="*/ 2094038 w 4884389"/>
              <a:gd name="connsiteY1276" fmla="*/ 2646291 h 2745189"/>
              <a:gd name="connsiteX1277" fmla="*/ 2091015 w 4884389"/>
              <a:gd name="connsiteY1277" fmla="*/ 2648730 h 2745189"/>
              <a:gd name="connsiteX1278" fmla="*/ 2080932 w 4884389"/>
              <a:gd name="connsiteY1278" fmla="*/ 2653681 h 2745189"/>
              <a:gd name="connsiteX1279" fmla="*/ 2077699 w 4884389"/>
              <a:gd name="connsiteY1279" fmla="*/ 2653948 h 2745189"/>
              <a:gd name="connsiteX1280" fmla="*/ 2058552 w 4884389"/>
              <a:gd name="connsiteY1280" fmla="*/ 2659292 h 2745189"/>
              <a:gd name="connsiteX1281" fmla="*/ 2015524 w 4884389"/>
              <a:gd name="connsiteY1281" fmla="*/ 2663799 h 2745189"/>
              <a:gd name="connsiteX1282" fmla="*/ 2014059 w 4884389"/>
              <a:gd name="connsiteY1282" fmla="*/ 2666121 h 2745189"/>
              <a:gd name="connsiteX1283" fmla="*/ 2011736 w 4884389"/>
              <a:gd name="connsiteY1283" fmla="*/ 2664656 h 2745189"/>
              <a:gd name="connsiteX1284" fmla="*/ 2004161 w 4884389"/>
              <a:gd name="connsiteY1284" fmla="*/ 2666370 h 2745189"/>
              <a:gd name="connsiteX1285" fmla="*/ 2005626 w 4884389"/>
              <a:gd name="connsiteY1285" fmla="*/ 2664047 h 2745189"/>
              <a:gd name="connsiteX1286" fmla="*/ 2006409 w 4884389"/>
              <a:gd name="connsiteY1286" fmla="*/ 2663126 h 2745189"/>
              <a:gd name="connsiteX1287" fmla="*/ 2009414 w 4884389"/>
              <a:gd name="connsiteY1287" fmla="*/ 2663191 h 2745189"/>
              <a:gd name="connsiteX1288" fmla="*/ 2008200 w 4884389"/>
              <a:gd name="connsiteY1288" fmla="*/ 2662648 h 2745189"/>
              <a:gd name="connsiteX1289" fmla="*/ 2006673 w 4884389"/>
              <a:gd name="connsiteY1289" fmla="*/ 2662815 h 2745189"/>
              <a:gd name="connsiteX1290" fmla="*/ 2006409 w 4884389"/>
              <a:gd name="connsiteY1290" fmla="*/ 2663126 h 2745189"/>
              <a:gd name="connsiteX1291" fmla="*/ 2004259 w 4884389"/>
              <a:gd name="connsiteY1291" fmla="*/ 2663080 h 2745189"/>
              <a:gd name="connsiteX1292" fmla="*/ 2003085 w 4884389"/>
              <a:gd name="connsiteY1292" fmla="*/ 2663209 h 2745189"/>
              <a:gd name="connsiteX1293" fmla="*/ 1987823 w 4884389"/>
              <a:gd name="connsiteY1293" fmla="*/ 2666985 h 2745189"/>
              <a:gd name="connsiteX1294" fmla="*/ 1966249 w 4884389"/>
              <a:gd name="connsiteY1294" fmla="*/ 2669313 h 2745189"/>
              <a:gd name="connsiteX1295" fmla="*/ 1934251 w 4884389"/>
              <a:gd name="connsiteY1295" fmla="*/ 2663923 h 2745189"/>
              <a:gd name="connsiteX1296" fmla="*/ 1913227 w 4884389"/>
              <a:gd name="connsiteY1296" fmla="*/ 2655651 h 2745189"/>
              <a:gd name="connsiteX1297" fmla="*/ 1924235 w 4884389"/>
              <a:gd name="connsiteY1297" fmla="*/ 2651338 h 2745189"/>
              <a:gd name="connsiteX1298" fmla="*/ 1970144 w 4884389"/>
              <a:gd name="connsiteY1298" fmla="*/ 2651053 h 2745189"/>
              <a:gd name="connsiteX1299" fmla="*/ 1981117 w 4884389"/>
              <a:gd name="connsiteY1299" fmla="*/ 2648173 h 2745189"/>
              <a:gd name="connsiteX1300" fmla="*/ 1981874 w 4884389"/>
              <a:gd name="connsiteY1300" fmla="*/ 2647166 h 2745189"/>
              <a:gd name="connsiteX1301" fmla="*/ 1965987 w 4884389"/>
              <a:gd name="connsiteY1301" fmla="*/ 2648362 h 2745189"/>
              <a:gd name="connsiteX1302" fmla="*/ 1950288 w 4884389"/>
              <a:gd name="connsiteY1302" fmla="*/ 2647983 h 2745189"/>
              <a:gd name="connsiteX1303" fmla="*/ 1942719 w 4884389"/>
              <a:gd name="connsiteY1303" fmla="*/ 2642501 h 2745189"/>
              <a:gd name="connsiteX1304" fmla="*/ 1927132 w 4884389"/>
              <a:gd name="connsiteY1304" fmla="*/ 2645217 h 2745189"/>
              <a:gd name="connsiteX1305" fmla="*/ 1862900 w 4884389"/>
              <a:gd name="connsiteY1305" fmla="*/ 2663508 h 2745189"/>
              <a:gd name="connsiteX1306" fmla="*/ 1810330 w 4884389"/>
              <a:gd name="connsiteY1306" fmla="*/ 2673212 h 2745189"/>
              <a:gd name="connsiteX1307" fmla="*/ 1760749 w 4884389"/>
              <a:gd name="connsiteY1307" fmla="*/ 2681626 h 2745189"/>
              <a:gd name="connsiteX1308" fmla="*/ 1757047 w 4884389"/>
              <a:gd name="connsiteY1308" fmla="*/ 2682635 h 2745189"/>
              <a:gd name="connsiteX1309" fmla="*/ 1729723 w 4884389"/>
              <a:gd name="connsiteY1309" fmla="*/ 2697395 h 2745189"/>
              <a:gd name="connsiteX1310" fmla="*/ 1707775 w 4884389"/>
              <a:gd name="connsiteY1310" fmla="*/ 2698601 h 2745189"/>
              <a:gd name="connsiteX1311" fmla="*/ 1699493 w 4884389"/>
              <a:gd name="connsiteY1311" fmla="*/ 2694492 h 2745189"/>
              <a:gd name="connsiteX1312" fmla="*/ 1679673 w 4884389"/>
              <a:gd name="connsiteY1312" fmla="*/ 2692413 h 2745189"/>
              <a:gd name="connsiteX1313" fmla="*/ 1678097 w 4884389"/>
              <a:gd name="connsiteY1313" fmla="*/ 2690137 h 2745189"/>
              <a:gd name="connsiteX1314" fmla="*/ 1671392 w 4884389"/>
              <a:gd name="connsiteY1314" fmla="*/ 2688305 h 2745189"/>
              <a:gd name="connsiteX1315" fmla="*/ 1660405 w 4884389"/>
              <a:gd name="connsiteY1315" fmla="*/ 2684774 h 2745189"/>
              <a:gd name="connsiteX1316" fmla="*/ 1648259 w 4884389"/>
              <a:gd name="connsiteY1316" fmla="*/ 2675831 h 2745189"/>
              <a:gd name="connsiteX1317" fmla="*/ 1625584 w 4884389"/>
              <a:gd name="connsiteY1317" fmla="*/ 2672620 h 2745189"/>
              <a:gd name="connsiteX1318" fmla="*/ 1617599 w 4884389"/>
              <a:gd name="connsiteY1318" fmla="*/ 2671931 h 2745189"/>
              <a:gd name="connsiteX1319" fmla="*/ 1584084 w 4884389"/>
              <a:gd name="connsiteY1319" fmla="*/ 2666901 h 2745189"/>
              <a:gd name="connsiteX1320" fmla="*/ 1552697 w 4884389"/>
              <a:gd name="connsiteY1320" fmla="*/ 2658584 h 2745189"/>
              <a:gd name="connsiteX1321" fmla="*/ 1547566 w 4884389"/>
              <a:gd name="connsiteY1321" fmla="*/ 2659028 h 2745189"/>
              <a:gd name="connsiteX1322" fmla="*/ 1540282 w 4884389"/>
              <a:gd name="connsiteY1322" fmla="*/ 2654488 h 2745189"/>
              <a:gd name="connsiteX1323" fmla="*/ 1539543 w 4884389"/>
              <a:gd name="connsiteY1323" fmla="*/ 2645939 h 2745189"/>
              <a:gd name="connsiteX1324" fmla="*/ 1537132 w 4884389"/>
              <a:gd name="connsiteY1324" fmla="*/ 2649937 h 2745189"/>
              <a:gd name="connsiteX1325" fmla="*/ 1528176 w 4884389"/>
              <a:gd name="connsiteY1325" fmla="*/ 2657944 h 2745189"/>
              <a:gd name="connsiteX1326" fmla="*/ 1526562 w 4884389"/>
              <a:gd name="connsiteY1326" fmla="*/ 2643269 h 2745189"/>
              <a:gd name="connsiteX1327" fmla="*/ 1528706 w 4884389"/>
              <a:gd name="connsiteY1327" fmla="*/ 2640330 h 2745189"/>
              <a:gd name="connsiteX1328" fmla="*/ 1519706 w 4884389"/>
              <a:gd name="connsiteY1328" fmla="*/ 2644259 h 2745189"/>
              <a:gd name="connsiteX1329" fmla="*/ 1503149 w 4884389"/>
              <a:gd name="connsiteY1329" fmla="*/ 2654244 h 2745189"/>
              <a:gd name="connsiteX1330" fmla="*/ 1478108 w 4884389"/>
              <a:gd name="connsiteY1330" fmla="*/ 2659407 h 2745189"/>
              <a:gd name="connsiteX1331" fmla="*/ 1440760 w 4884389"/>
              <a:gd name="connsiteY1331" fmla="*/ 2663140 h 2745189"/>
              <a:gd name="connsiteX1332" fmla="*/ 1435960 w 4884389"/>
              <a:gd name="connsiteY1332" fmla="*/ 2663742 h 2745189"/>
              <a:gd name="connsiteX1333" fmla="*/ 1412486 w 4884389"/>
              <a:gd name="connsiteY1333" fmla="*/ 2666212 h 2745189"/>
              <a:gd name="connsiteX1334" fmla="*/ 1386845 w 4884389"/>
              <a:gd name="connsiteY1334" fmla="*/ 2666575 h 2745189"/>
              <a:gd name="connsiteX1335" fmla="*/ 1383670 w 4884389"/>
              <a:gd name="connsiteY1335" fmla="*/ 2668757 h 2745189"/>
              <a:gd name="connsiteX1336" fmla="*/ 1376703 w 4884389"/>
              <a:gd name="connsiteY1336" fmla="*/ 2667252 h 2745189"/>
              <a:gd name="connsiteX1337" fmla="*/ 1369662 w 4884389"/>
              <a:gd name="connsiteY1337" fmla="*/ 2660406 h 2745189"/>
              <a:gd name="connsiteX1338" fmla="*/ 1348280 w 4884389"/>
              <a:gd name="connsiteY1338" fmla="*/ 2659640 h 2745189"/>
              <a:gd name="connsiteX1339" fmla="*/ 1342441 w 4884389"/>
              <a:gd name="connsiteY1339" fmla="*/ 2662394 h 2745189"/>
              <a:gd name="connsiteX1340" fmla="*/ 1330193 w 4884389"/>
              <a:gd name="connsiteY1340" fmla="*/ 2665239 h 2745189"/>
              <a:gd name="connsiteX1341" fmla="*/ 1317357 w 4884389"/>
              <a:gd name="connsiteY1341" fmla="*/ 2664352 h 2745189"/>
              <a:gd name="connsiteX1342" fmla="*/ 1307876 w 4884389"/>
              <a:gd name="connsiteY1342" fmla="*/ 2674103 h 2745189"/>
              <a:gd name="connsiteX1343" fmla="*/ 1302036 w 4884389"/>
              <a:gd name="connsiteY1343" fmla="*/ 2676857 h 2745189"/>
              <a:gd name="connsiteX1344" fmla="*/ 1284415 w 4884389"/>
              <a:gd name="connsiteY1344" fmla="*/ 2677640 h 2745189"/>
              <a:gd name="connsiteX1345" fmla="*/ 1280083 w 4884389"/>
              <a:gd name="connsiteY1345" fmla="*/ 2673428 h 2745189"/>
              <a:gd name="connsiteX1346" fmla="*/ 1276070 w 4884389"/>
              <a:gd name="connsiteY1346" fmla="*/ 2653715 h 2745189"/>
              <a:gd name="connsiteX1347" fmla="*/ 1271678 w 4884389"/>
              <a:gd name="connsiteY1347" fmla="*/ 2645229 h 2745189"/>
              <a:gd name="connsiteX1348" fmla="*/ 1264243 w 4884389"/>
              <a:gd name="connsiteY1348" fmla="*/ 2648540 h 2745189"/>
              <a:gd name="connsiteX1349" fmla="*/ 1253590 w 4884389"/>
              <a:gd name="connsiteY1349" fmla="*/ 2650828 h 2745189"/>
              <a:gd name="connsiteX1350" fmla="*/ 1207650 w 4884389"/>
              <a:gd name="connsiteY1350" fmla="*/ 2651478 h 2745189"/>
              <a:gd name="connsiteX1351" fmla="*/ 1188435 w 4884389"/>
              <a:gd name="connsiteY1351" fmla="*/ 2652818 h 2745189"/>
              <a:gd name="connsiteX1352" fmla="*/ 1163291 w 4884389"/>
              <a:gd name="connsiteY1352" fmla="*/ 2650503 h 2745189"/>
              <a:gd name="connsiteX1353" fmla="*/ 1130127 w 4884389"/>
              <a:gd name="connsiteY1353" fmla="*/ 2647766 h 2745189"/>
              <a:gd name="connsiteX1354" fmla="*/ 1114644 w 4884389"/>
              <a:gd name="connsiteY1354" fmla="*/ 2648519 h 2745189"/>
              <a:gd name="connsiteX1355" fmla="*/ 1055313 w 4884389"/>
              <a:gd name="connsiteY1355" fmla="*/ 2646687 h 2745189"/>
              <a:gd name="connsiteX1356" fmla="*/ 1051053 w 4884389"/>
              <a:gd name="connsiteY1356" fmla="*/ 2647816 h 2745189"/>
              <a:gd name="connsiteX1357" fmla="*/ 1037796 w 4884389"/>
              <a:gd name="connsiteY1357" fmla="*/ 2654949 h 2745189"/>
              <a:gd name="connsiteX1358" fmla="*/ 1002102 w 4884389"/>
              <a:gd name="connsiteY1358" fmla="*/ 2662400 h 2745189"/>
              <a:gd name="connsiteX1359" fmla="*/ 984467 w 4884389"/>
              <a:gd name="connsiteY1359" fmla="*/ 2662115 h 2745189"/>
              <a:gd name="connsiteX1360" fmla="*/ 977530 w 4884389"/>
              <a:gd name="connsiteY1360" fmla="*/ 2662747 h 2745189"/>
              <a:gd name="connsiteX1361" fmla="*/ 954538 w 4884389"/>
              <a:gd name="connsiteY1361" fmla="*/ 2661469 h 2745189"/>
              <a:gd name="connsiteX1362" fmla="*/ 950235 w 4884389"/>
              <a:gd name="connsiteY1362" fmla="*/ 2659393 h 2745189"/>
              <a:gd name="connsiteX1363" fmla="*/ 947601 w 4884389"/>
              <a:gd name="connsiteY1363" fmla="*/ 2662102 h 2745189"/>
              <a:gd name="connsiteX1364" fmla="*/ 940270 w 4884389"/>
              <a:gd name="connsiteY1364" fmla="*/ 2672892 h 2745189"/>
              <a:gd name="connsiteX1365" fmla="*/ 916959 w 4884389"/>
              <a:gd name="connsiteY1365" fmla="*/ 2687113 h 2745189"/>
              <a:gd name="connsiteX1366" fmla="*/ 902544 w 4884389"/>
              <a:gd name="connsiteY1366" fmla="*/ 2687851 h 2745189"/>
              <a:gd name="connsiteX1367" fmla="*/ 882772 w 4884389"/>
              <a:gd name="connsiteY1367" fmla="*/ 2687596 h 2745189"/>
              <a:gd name="connsiteX1368" fmla="*/ 872585 w 4884389"/>
              <a:gd name="connsiteY1368" fmla="*/ 2685069 h 2745189"/>
              <a:gd name="connsiteX1369" fmla="*/ 862472 w 4884389"/>
              <a:gd name="connsiteY1369" fmla="*/ 2687883 h 2745189"/>
              <a:gd name="connsiteX1370" fmla="*/ 850180 w 4884389"/>
              <a:gd name="connsiteY1370" fmla="*/ 2687523 h 2745189"/>
              <a:gd name="connsiteX1371" fmla="*/ 849111 w 4884389"/>
              <a:gd name="connsiteY1371" fmla="*/ 2687538 h 2745189"/>
              <a:gd name="connsiteX1372" fmla="*/ 839558 w 4884389"/>
              <a:gd name="connsiteY1372" fmla="*/ 2686747 h 2745189"/>
              <a:gd name="connsiteX1373" fmla="*/ 835647 w 4884389"/>
              <a:gd name="connsiteY1373" fmla="*/ 2685056 h 2745189"/>
              <a:gd name="connsiteX1374" fmla="*/ 827185 w 4884389"/>
              <a:gd name="connsiteY1374" fmla="*/ 2687261 h 2745189"/>
              <a:gd name="connsiteX1375" fmla="*/ 798719 w 4884389"/>
              <a:gd name="connsiteY1375" fmla="*/ 2688591 h 2745189"/>
              <a:gd name="connsiteX1376" fmla="*/ 797693 w 4884389"/>
              <a:gd name="connsiteY1376" fmla="*/ 2689075 h 2745189"/>
              <a:gd name="connsiteX1377" fmla="*/ 794669 w 4884389"/>
              <a:gd name="connsiteY1377" fmla="*/ 2691514 h 2745189"/>
              <a:gd name="connsiteX1378" fmla="*/ 784586 w 4884389"/>
              <a:gd name="connsiteY1378" fmla="*/ 2696465 h 2745189"/>
              <a:gd name="connsiteX1379" fmla="*/ 781353 w 4884389"/>
              <a:gd name="connsiteY1379" fmla="*/ 2696731 h 2745189"/>
              <a:gd name="connsiteX1380" fmla="*/ 762206 w 4884389"/>
              <a:gd name="connsiteY1380" fmla="*/ 2702076 h 2745189"/>
              <a:gd name="connsiteX1381" fmla="*/ 719178 w 4884389"/>
              <a:gd name="connsiteY1381" fmla="*/ 2706583 h 2745189"/>
              <a:gd name="connsiteX1382" fmla="*/ 717713 w 4884389"/>
              <a:gd name="connsiteY1382" fmla="*/ 2708905 h 2745189"/>
              <a:gd name="connsiteX1383" fmla="*/ 715390 w 4884389"/>
              <a:gd name="connsiteY1383" fmla="*/ 2707439 h 2745189"/>
              <a:gd name="connsiteX1384" fmla="*/ 707815 w 4884389"/>
              <a:gd name="connsiteY1384" fmla="*/ 2709153 h 2745189"/>
              <a:gd name="connsiteX1385" fmla="*/ 709280 w 4884389"/>
              <a:gd name="connsiteY1385" fmla="*/ 2706831 h 2745189"/>
              <a:gd name="connsiteX1386" fmla="*/ 710064 w 4884389"/>
              <a:gd name="connsiteY1386" fmla="*/ 2705910 h 2745189"/>
              <a:gd name="connsiteX1387" fmla="*/ 713068 w 4884389"/>
              <a:gd name="connsiteY1387" fmla="*/ 2705974 h 2745189"/>
              <a:gd name="connsiteX1388" fmla="*/ 711855 w 4884389"/>
              <a:gd name="connsiteY1388" fmla="*/ 2705431 h 2745189"/>
              <a:gd name="connsiteX1389" fmla="*/ 710328 w 4884389"/>
              <a:gd name="connsiteY1389" fmla="*/ 2705598 h 2745189"/>
              <a:gd name="connsiteX1390" fmla="*/ 710064 w 4884389"/>
              <a:gd name="connsiteY1390" fmla="*/ 2705910 h 2745189"/>
              <a:gd name="connsiteX1391" fmla="*/ 707913 w 4884389"/>
              <a:gd name="connsiteY1391" fmla="*/ 2705864 h 2745189"/>
              <a:gd name="connsiteX1392" fmla="*/ 706739 w 4884389"/>
              <a:gd name="connsiteY1392" fmla="*/ 2705992 h 2745189"/>
              <a:gd name="connsiteX1393" fmla="*/ 691476 w 4884389"/>
              <a:gd name="connsiteY1393" fmla="*/ 2709769 h 2745189"/>
              <a:gd name="connsiteX1394" fmla="*/ 669903 w 4884389"/>
              <a:gd name="connsiteY1394" fmla="*/ 2712097 h 2745189"/>
              <a:gd name="connsiteX1395" fmla="*/ 637905 w 4884389"/>
              <a:gd name="connsiteY1395" fmla="*/ 2706706 h 2745189"/>
              <a:gd name="connsiteX1396" fmla="*/ 616881 w 4884389"/>
              <a:gd name="connsiteY1396" fmla="*/ 2698435 h 2745189"/>
              <a:gd name="connsiteX1397" fmla="*/ 627890 w 4884389"/>
              <a:gd name="connsiteY1397" fmla="*/ 2694122 h 2745189"/>
              <a:gd name="connsiteX1398" fmla="*/ 673798 w 4884389"/>
              <a:gd name="connsiteY1398" fmla="*/ 2693837 h 2745189"/>
              <a:gd name="connsiteX1399" fmla="*/ 684772 w 4884389"/>
              <a:gd name="connsiteY1399" fmla="*/ 2690957 h 2745189"/>
              <a:gd name="connsiteX1400" fmla="*/ 685529 w 4884389"/>
              <a:gd name="connsiteY1400" fmla="*/ 2689949 h 2745189"/>
              <a:gd name="connsiteX1401" fmla="*/ 669641 w 4884389"/>
              <a:gd name="connsiteY1401" fmla="*/ 2691145 h 2745189"/>
              <a:gd name="connsiteX1402" fmla="*/ 653942 w 4884389"/>
              <a:gd name="connsiteY1402" fmla="*/ 2690767 h 2745189"/>
              <a:gd name="connsiteX1403" fmla="*/ 646373 w 4884389"/>
              <a:gd name="connsiteY1403" fmla="*/ 2685285 h 2745189"/>
              <a:gd name="connsiteX1404" fmla="*/ 630787 w 4884389"/>
              <a:gd name="connsiteY1404" fmla="*/ 2688000 h 2745189"/>
              <a:gd name="connsiteX1405" fmla="*/ 566554 w 4884389"/>
              <a:gd name="connsiteY1405" fmla="*/ 2706291 h 2745189"/>
              <a:gd name="connsiteX1406" fmla="*/ 513984 w 4884389"/>
              <a:gd name="connsiteY1406" fmla="*/ 2715996 h 2745189"/>
              <a:gd name="connsiteX1407" fmla="*/ 464404 w 4884389"/>
              <a:gd name="connsiteY1407" fmla="*/ 2724410 h 2745189"/>
              <a:gd name="connsiteX1408" fmla="*/ 460701 w 4884389"/>
              <a:gd name="connsiteY1408" fmla="*/ 2725418 h 2745189"/>
              <a:gd name="connsiteX1409" fmla="*/ 433377 w 4884389"/>
              <a:gd name="connsiteY1409" fmla="*/ 2740179 h 2745189"/>
              <a:gd name="connsiteX1410" fmla="*/ 411429 w 4884389"/>
              <a:gd name="connsiteY1410" fmla="*/ 2741384 h 2745189"/>
              <a:gd name="connsiteX1411" fmla="*/ 403148 w 4884389"/>
              <a:gd name="connsiteY1411" fmla="*/ 2737276 h 2745189"/>
              <a:gd name="connsiteX1412" fmla="*/ 383327 w 4884389"/>
              <a:gd name="connsiteY1412" fmla="*/ 2735197 h 2745189"/>
              <a:gd name="connsiteX1413" fmla="*/ 381751 w 4884389"/>
              <a:gd name="connsiteY1413" fmla="*/ 2732921 h 2745189"/>
              <a:gd name="connsiteX1414" fmla="*/ 375046 w 4884389"/>
              <a:gd name="connsiteY1414" fmla="*/ 2731089 h 2745189"/>
              <a:gd name="connsiteX1415" fmla="*/ 364059 w 4884389"/>
              <a:gd name="connsiteY1415" fmla="*/ 2727557 h 2745189"/>
              <a:gd name="connsiteX1416" fmla="*/ 351914 w 4884389"/>
              <a:gd name="connsiteY1416" fmla="*/ 2718615 h 2745189"/>
              <a:gd name="connsiteX1417" fmla="*/ 329238 w 4884389"/>
              <a:gd name="connsiteY1417" fmla="*/ 2715404 h 2745189"/>
              <a:gd name="connsiteX1418" fmla="*/ 321253 w 4884389"/>
              <a:gd name="connsiteY1418" fmla="*/ 2714715 h 2745189"/>
              <a:gd name="connsiteX1419" fmla="*/ 287738 w 4884389"/>
              <a:gd name="connsiteY1419" fmla="*/ 2709684 h 2745189"/>
              <a:gd name="connsiteX1420" fmla="*/ 256352 w 4884389"/>
              <a:gd name="connsiteY1420" fmla="*/ 2701368 h 2745189"/>
              <a:gd name="connsiteX1421" fmla="*/ 251221 w 4884389"/>
              <a:gd name="connsiteY1421" fmla="*/ 2701811 h 2745189"/>
              <a:gd name="connsiteX1422" fmla="*/ 243936 w 4884389"/>
              <a:gd name="connsiteY1422" fmla="*/ 2697272 h 2745189"/>
              <a:gd name="connsiteX1423" fmla="*/ 243197 w 4884389"/>
              <a:gd name="connsiteY1423" fmla="*/ 2688723 h 2745189"/>
              <a:gd name="connsiteX1424" fmla="*/ 240786 w 4884389"/>
              <a:gd name="connsiteY1424" fmla="*/ 2692720 h 2745189"/>
              <a:gd name="connsiteX1425" fmla="*/ 231830 w 4884389"/>
              <a:gd name="connsiteY1425" fmla="*/ 2700728 h 2745189"/>
              <a:gd name="connsiteX1426" fmla="*/ 230217 w 4884389"/>
              <a:gd name="connsiteY1426" fmla="*/ 2686053 h 2745189"/>
              <a:gd name="connsiteX1427" fmla="*/ 240464 w 4884389"/>
              <a:gd name="connsiteY1427" fmla="*/ 2681035 h 2745189"/>
              <a:gd name="connsiteX1428" fmla="*/ 247723 w 4884389"/>
              <a:gd name="connsiteY1428" fmla="*/ 2677308 h 2745189"/>
              <a:gd name="connsiteX1429" fmla="*/ 242996 w 4884389"/>
              <a:gd name="connsiteY1429" fmla="*/ 2670481 h 2745189"/>
              <a:gd name="connsiteX1430" fmla="*/ 237570 w 4884389"/>
              <a:gd name="connsiteY1430" fmla="*/ 2667504 h 2745189"/>
              <a:gd name="connsiteX1431" fmla="*/ 242970 w 4884389"/>
              <a:gd name="connsiteY1431" fmla="*/ 2662215 h 2745189"/>
              <a:gd name="connsiteX1432" fmla="*/ 274105 w 4884389"/>
              <a:gd name="connsiteY1432" fmla="*/ 2635756 h 2745189"/>
              <a:gd name="connsiteX1433" fmla="*/ 232497 w 4884389"/>
              <a:gd name="connsiteY1433" fmla="*/ 2640725 h 2745189"/>
              <a:gd name="connsiteX1434" fmla="*/ 223206 w 4884389"/>
              <a:gd name="connsiteY1434" fmla="*/ 2632914 h 2745189"/>
              <a:gd name="connsiteX1435" fmla="*/ 230869 w 4884389"/>
              <a:gd name="connsiteY1435" fmla="*/ 2621917 h 2745189"/>
              <a:gd name="connsiteX1436" fmla="*/ 254624 w 4884389"/>
              <a:gd name="connsiteY1436" fmla="*/ 2605742 h 2745189"/>
              <a:gd name="connsiteX1437" fmla="*/ 291333 w 4884389"/>
              <a:gd name="connsiteY1437" fmla="*/ 2583970 h 2745189"/>
              <a:gd name="connsiteX1438" fmla="*/ 298726 w 4884389"/>
              <a:gd name="connsiteY1438" fmla="*/ 2577820 h 2745189"/>
              <a:gd name="connsiteX1439" fmla="*/ 329861 w 4884389"/>
              <a:gd name="connsiteY1439" fmla="*/ 2551361 h 2745189"/>
              <a:gd name="connsiteX1440" fmla="*/ 371067 w 4884389"/>
              <a:gd name="connsiteY1440" fmla="*/ 2531784 h 2745189"/>
              <a:gd name="connsiteX1441" fmla="*/ 403355 w 4884389"/>
              <a:gd name="connsiteY1441" fmla="*/ 2513530 h 2745189"/>
              <a:gd name="connsiteX1442" fmla="*/ 398840 w 4884389"/>
              <a:gd name="connsiteY1442" fmla="*/ 2515474 h 2745189"/>
              <a:gd name="connsiteX1443" fmla="*/ 385806 w 4884389"/>
              <a:gd name="connsiteY1443" fmla="*/ 2523223 h 2745189"/>
              <a:gd name="connsiteX1444" fmla="*/ 357265 w 4884389"/>
              <a:gd name="connsiteY1444" fmla="*/ 2525527 h 2745189"/>
              <a:gd name="connsiteX1445" fmla="*/ 337781 w 4884389"/>
              <a:gd name="connsiteY1445" fmla="*/ 2540313 h 2745189"/>
              <a:gd name="connsiteX1446" fmla="*/ 270904 w 4884389"/>
              <a:gd name="connsiteY1446" fmla="*/ 2565819 h 2745189"/>
              <a:gd name="connsiteX1447" fmla="*/ 226830 w 4884389"/>
              <a:gd name="connsiteY1447" fmla="*/ 2582017 h 2745189"/>
              <a:gd name="connsiteX1448" fmla="*/ 230779 w 4884389"/>
              <a:gd name="connsiteY1448" fmla="*/ 2581123 h 2745189"/>
              <a:gd name="connsiteX1449" fmla="*/ 237150 w 4884389"/>
              <a:gd name="connsiteY1449" fmla="*/ 2581758 h 2745189"/>
              <a:gd name="connsiteX1450" fmla="*/ 231674 w 4884389"/>
              <a:gd name="connsiteY1450" fmla="*/ 2585072 h 2745189"/>
              <a:gd name="connsiteX1451" fmla="*/ 232568 w 4884389"/>
              <a:gd name="connsiteY1451" fmla="*/ 2589021 h 2745189"/>
              <a:gd name="connsiteX1452" fmla="*/ 222248 w 4884389"/>
              <a:gd name="connsiteY1452" fmla="*/ 2589280 h 2745189"/>
              <a:gd name="connsiteX1453" fmla="*/ 218298 w 4884389"/>
              <a:gd name="connsiteY1453" fmla="*/ 2590173 h 2745189"/>
              <a:gd name="connsiteX1454" fmla="*/ 211927 w 4884389"/>
              <a:gd name="connsiteY1454" fmla="*/ 2589538 h 2745189"/>
              <a:gd name="connsiteX1455" fmla="*/ 218931 w 4884389"/>
              <a:gd name="connsiteY1455" fmla="*/ 2583803 h 2745189"/>
              <a:gd name="connsiteX1456" fmla="*/ 214719 w 4884389"/>
              <a:gd name="connsiteY1456" fmla="*/ 2574377 h 2745189"/>
              <a:gd name="connsiteX1457" fmla="*/ 291021 w 4884389"/>
              <a:gd name="connsiteY1457" fmla="*/ 2544663 h 2745189"/>
              <a:gd name="connsiteX1458" fmla="*/ 360320 w 4884389"/>
              <a:gd name="connsiteY1458" fmla="*/ 2520685 h 2745189"/>
              <a:gd name="connsiteX1459" fmla="*/ 353053 w 4884389"/>
              <a:gd name="connsiteY1459" fmla="*/ 2516102 h 2745189"/>
              <a:gd name="connsiteX1460" fmla="*/ 392284 w 4884389"/>
              <a:gd name="connsiteY1460" fmla="*/ 2496849 h 2745189"/>
              <a:gd name="connsiteX1461" fmla="*/ 411924 w 4884389"/>
              <a:gd name="connsiteY1461" fmla="*/ 2491113 h 2745189"/>
              <a:gd name="connsiteX1462" fmla="*/ 412061 w 4884389"/>
              <a:gd name="connsiteY1462" fmla="*/ 2489833 h 2745189"/>
              <a:gd name="connsiteX1463" fmla="*/ 420032 w 4884389"/>
              <a:gd name="connsiteY1463" fmla="*/ 2486389 h 2745189"/>
              <a:gd name="connsiteX1464" fmla="*/ 428294 w 4884389"/>
              <a:gd name="connsiteY1464" fmla="*/ 2485649 h 2745189"/>
              <a:gd name="connsiteX1465" fmla="*/ 438781 w 4884389"/>
              <a:gd name="connsiteY1465" fmla="*/ 2482179 h 2745189"/>
              <a:gd name="connsiteX1466" fmla="*/ 440086 w 4884389"/>
              <a:gd name="connsiteY1466" fmla="*/ 2482319 h 2745189"/>
              <a:gd name="connsiteX1467" fmla="*/ 442059 w 4884389"/>
              <a:gd name="connsiteY1467" fmla="*/ 2481602 h 2745189"/>
              <a:gd name="connsiteX1468" fmla="*/ 460753 w 4884389"/>
              <a:gd name="connsiteY1468" fmla="*/ 2471160 h 2745189"/>
              <a:gd name="connsiteX1469" fmla="*/ 467985 w 4884389"/>
              <a:gd name="connsiteY1469" fmla="*/ 2459168 h 2745189"/>
              <a:gd name="connsiteX1470" fmla="*/ 455005 w 4884389"/>
              <a:gd name="connsiteY1470" fmla="*/ 2456498 h 2745189"/>
              <a:gd name="connsiteX1471" fmla="*/ 386382 w 4884389"/>
              <a:gd name="connsiteY1471" fmla="*/ 2483781 h 2745189"/>
              <a:gd name="connsiteX1472" fmla="*/ 380403 w 4884389"/>
              <a:gd name="connsiteY1472" fmla="*/ 2486363 h 2745189"/>
              <a:gd name="connsiteX1473" fmla="*/ 332829 w 4884389"/>
              <a:gd name="connsiteY1473" fmla="*/ 2498049 h 2745189"/>
              <a:gd name="connsiteX1474" fmla="*/ 290680 w 4884389"/>
              <a:gd name="connsiteY1474" fmla="*/ 2512711 h 2745189"/>
              <a:gd name="connsiteX1475" fmla="*/ 249072 w 4884389"/>
              <a:gd name="connsiteY1475" fmla="*/ 2517680 h 2745189"/>
              <a:gd name="connsiteX1476" fmla="*/ 244494 w 4884389"/>
              <a:gd name="connsiteY1476" fmla="*/ 2512563 h 2745189"/>
              <a:gd name="connsiteX1477" fmla="*/ 231635 w 4884389"/>
              <a:gd name="connsiteY1477" fmla="*/ 2503337 h 2745189"/>
              <a:gd name="connsiteX1478" fmla="*/ 227083 w 4884389"/>
              <a:gd name="connsiteY1478" fmla="*/ 2506486 h 2745189"/>
              <a:gd name="connsiteX1479" fmla="*/ 219395 w 4884389"/>
              <a:gd name="connsiteY1479" fmla="*/ 2509216 h 2745189"/>
              <a:gd name="connsiteX1480" fmla="*/ 222789 w 4884389"/>
              <a:gd name="connsiteY1480" fmla="*/ 2500655 h 2745189"/>
              <a:gd name="connsiteX1481" fmla="*/ 243001 w 4884389"/>
              <a:gd name="connsiteY1481" fmla="*/ 2491332 h 2745189"/>
              <a:gd name="connsiteX1482" fmla="*/ 248253 w 4884389"/>
              <a:gd name="connsiteY1482" fmla="*/ 2484333 h 2745189"/>
              <a:gd name="connsiteX1483" fmla="*/ 239825 w 4884389"/>
              <a:gd name="connsiteY1483" fmla="*/ 2478514 h 2745189"/>
              <a:gd name="connsiteX1484" fmla="*/ 189113 w 4884389"/>
              <a:gd name="connsiteY1484" fmla="*/ 2489782 h 2745189"/>
              <a:gd name="connsiteX1485" fmla="*/ 175997 w 4884389"/>
              <a:gd name="connsiteY1485" fmla="*/ 2489536 h 2745189"/>
              <a:gd name="connsiteX1486" fmla="*/ 178086 w 4884389"/>
              <a:gd name="connsiteY1486" fmla="*/ 2473852 h 2745189"/>
              <a:gd name="connsiteX1487" fmla="*/ 181358 w 4884389"/>
              <a:gd name="connsiteY1487" fmla="*/ 2471847 h 2745189"/>
              <a:gd name="connsiteX1488" fmla="*/ 185036 w 4884389"/>
              <a:gd name="connsiteY1488" fmla="*/ 2462572 h 2745189"/>
              <a:gd name="connsiteX1489" fmla="*/ 196241 w 4884389"/>
              <a:gd name="connsiteY1489" fmla="*/ 2444724 h 2745189"/>
              <a:gd name="connsiteX1490" fmla="*/ 247223 w 4884389"/>
              <a:gd name="connsiteY1490" fmla="*/ 2428610 h 2745189"/>
              <a:gd name="connsiteX1491" fmla="*/ 253915 w 4884389"/>
              <a:gd name="connsiteY1491" fmla="*/ 2426310 h 2745189"/>
              <a:gd name="connsiteX1492" fmla="*/ 258601 w 4884389"/>
              <a:gd name="connsiteY1492" fmla="*/ 2420739 h 2745189"/>
              <a:gd name="connsiteX1493" fmla="*/ 253175 w 4884389"/>
              <a:gd name="connsiteY1493" fmla="*/ 2417761 h 2745189"/>
              <a:gd name="connsiteX1494" fmla="*/ 232776 w 4884389"/>
              <a:gd name="connsiteY1494" fmla="*/ 2412975 h 2745189"/>
              <a:gd name="connsiteX1495" fmla="*/ 217789 w 4884389"/>
              <a:gd name="connsiteY1495" fmla="*/ 2407034 h 2745189"/>
              <a:gd name="connsiteX1496" fmla="*/ 219474 w 4884389"/>
              <a:gd name="connsiteY1496" fmla="*/ 2398620 h 2745189"/>
              <a:gd name="connsiteX1497" fmla="*/ 234246 w 4884389"/>
              <a:gd name="connsiteY1497" fmla="*/ 2382187 h 2745189"/>
              <a:gd name="connsiteX1498" fmla="*/ 205727 w 4884389"/>
              <a:gd name="connsiteY1498" fmla="*/ 2379136 h 2745189"/>
              <a:gd name="connsiteX1499" fmla="*/ 196868 w 4884389"/>
              <a:gd name="connsiteY1499" fmla="*/ 2377060 h 2745189"/>
              <a:gd name="connsiteX1500" fmla="*/ 187276 w 4884389"/>
              <a:gd name="connsiteY1500" fmla="*/ 2377894 h 2745189"/>
              <a:gd name="connsiteX1501" fmla="*/ 129187 w 4884389"/>
              <a:gd name="connsiteY1501" fmla="*/ 2371668 h 2745189"/>
              <a:gd name="connsiteX1502" fmla="*/ 147619 w 4884389"/>
              <a:gd name="connsiteY1502" fmla="*/ 2365157 h 2745189"/>
              <a:gd name="connsiteX1503" fmla="*/ 151669 w 4884389"/>
              <a:gd name="connsiteY1503" fmla="*/ 2363617 h 2745189"/>
              <a:gd name="connsiteX1504" fmla="*/ 152768 w 4884389"/>
              <a:gd name="connsiteY1504" fmla="*/ 2364252 h 2745189"/>
              <a:gd name="connsiteX1505" fmla="*/ 154598 w 4884389"/>
              <a:gd name="connsiteY1505" fmla="*/ 2362504 h 2745189"/>
              <a:gd name="connsiteX1506" fmla="*/ 151669 w 4884389"/>
              <a:gd name="connsiteY1506" fmla="*/ 2363617 h 2745189"/>
              <a:gd name="connsiteX1507" fmla="*/ 150578 w 4884389"/>
              <a:gd name="connsiteY1507" fmla="*/ 2362986 h 2745189"/>
              <a:gd name="connsiteX1508" fmla="*/ 148327 w 4884389"/>
              <a:gd name="connsiteY1508" fmla="*/ 2361216 h 2745189"/>
              <a:gd name="connsiteX1509" fmla="*/ 156368 w 4884389"/>
              <a:gd name="connsiteY1509" fmla="*/ 2360253 h 2745189"/>
              <a:gd name="connsiteX1510" fmla="*/ 158138 w 4884389"/>
              <a:gd name="connsiteY1510" fmla="*/ 2358002 h 2745189"/>
              <a:gd name="connsiteX1511" fmla="*/ 160389 w 4884389"/>
              <a:gd name="connsiteY1511" fmla="*/ 2359771 h 2745189"/>
              <a:gd name="connsiteX1512" fmla="*/ 182104 w 4884389"/>
              <a:gd name="connsiteY1512" fmla="*/ 2353502 h 2745189"/>
              <a:gd name="connsiteX1513" fmla="*/ 187863 w 4884389"/>
              <a:gd name="connsiteY1513" fmla="*/ 2350576 h 2745189"/>
              <a:gd name="connsiteX1514" fmla="*/ 195792 w 4884389"/>
              <a:gd name="connsiteY1514" fmla="*/ 2347954 h 2745189"/>
              <a:gd name="connsiteX1515" fmla="*/ 227372 w 4884389"/>
              <a:gd name="connsiteY1515" fmla="*/ 2326624 h 2745189"/>
              <a:gd name="connsiteX1516" fmla="*/ 226780 w 4884389"/>
              <a:gd name="connsiteY1516" fmla="*/ 2319785 h 2745189"/>
              <a:gd name="connsiteX1517" fmla="*/ 223346 w 4884389"/>
              <a:gd name="connsiteY1517" fmla="*/ 2315947 h 2745189"/>
              <a:gd name="connsiteX1518" fmla="*/ 229325 w 4884389"/>
              <a:gd name="connsiteY1518" fmla="*/ 2313364 h 2745189"/>
              <a:gd name="connsiteX1519" fmla="*/ 246966 w 4884389"/>
              <a:gd name="connsiteY1519" fmla="*/ 2302195 h 2745189"/>
              <a:gd name="connsiteX1520" fmla="*/ 247641 w 4884389"/>
              <a:gd name="connsiteY1520" fmla="*/ 2290079 h 2745189"/>
              <a:gd name="connsiteX1521" fmla="*/ 231967 w 4884389"/>
              <a:gd name="connsiteY1521" fmla="*/ 2292120 h 2745189"/>
              <a:gd name="connsiteX1522" fmla="*/ 227415 w 4884389"/>
              <a:gd name="connsiteY1522" fmla="*/ 2295269 h 2745189"/>
              <a:gd name="connsiteX1523" fmla="*/ 226540 w 4884389"/>
              <a:gd name="connsiteY1523" fmla="*/ 2289144 h 2745189"/>
              <a:gd name="connsiteX1524" fmla="*/ 216375 w 4884389"/>
              <a:gd name="connsiteY1524" fmla="*/ 2275207 h 2745189"/>
              <a:gd name="connsiteX1525" fmla="*/ 193147 w 4884389"/>
              <a:gd name="connsiteY1525" fmla="*/ 2277556 h 2745189"/>
              <a:gd name="connsiteX1526" fmla="*/ 169340 w 4884389"/>
              <a:gd name="connsiteY1526" fmla="*/ 2277199 h 2745189"/>
              <a:gd name="connsiteX1527" fmla="*/ 147944 w 4884389"/>
              <a:gd name="connsiteY1527" fmla="*/ 2272845 h 2745189"/>
              <a:gd name="connsiteX1528" fmla="*/ 141656 w 4884389"/>
              <a:gd name="connsiteY1528" fmla="*/ 2267875 h 2745189"/>
              <a:gd name="connsiteX1529" fmla="*/ 147623 w 4884389"/>
              <a:gd name="connsiteY1529" fmla="*/ 2261158 h 2745189"/>
              <a:gd name="connsiteX1530" fmla="*/ 253154 w 4884389"/>
              <a:gd name="connsiteY1530" fmla="*/ 2230346 h 2745189"/>
              <a:gd name="connsiteX1531" fmla="*/ 274215 w 4884389"/>
              <a:gd name="connsiteY1531" fmla="*/ 2218882 h 2745189"/>
              <a:gd name="connsiteX1532" fmla="*/ 277205 w 4884389"/>
              <a:gd name="connsiteY1532" fmla="*/ 2217590 h 2745189"/>
              <a:gd name="connsiteX1533" fmla="*/ 311381 w 4884389"/>
              <a:gd name="connsiteY1533" fmla="*/ 2206372 h 2745189"/>
              <a:gd name="connsiteX1534" fmla="*/ 327756 w 4884389"/>
              <a:gd name="connsiteY1534" fmla="*/ 2200480 h 2745189"/>
              <a:gd name="connsiteX1535" fmla="*/ 331998 w 4884389"/>
              <a:gd name="connsiteY1535" fmla="*/ 2189779 h 2745189"/>
              <a:gd name="connsiteX1536" fmla="*/ 323866 w 4884389"/>
              <a:gd name="connsiteY1536" fmla="*/ 2187380 h 2745189"/>
              <a:gd name="connsiteX1537" fmla="*/ 286390 w 4884389"/>
              <a:gd name="connsiteY1537" fmla="*/ 2192337 h 2745189"/>
              <a:gd name="connsiteX1538" fmla="*/ 263972 w 4884389"/>
              <a:gd name="connsiteY1538" fmla="*/ 2180146 h 2745189"/>
              <a:gd name="connsiteX1539" fmla="*/ 268646 w 4884389"/>
              <a:gd name="connsiteY1539" fmla="*/ 2170441 h 2745189"/>
              <a:gd name="connsiteX1540" fmla="*/ 263933 w 4884389"/>
              <a:gd name="connsiteY1540" fmla="*/ 2167747 h 2745189"/>
              <a:gd name="connsiteX1541" fmla="*/ 240665 w 4884389"/>
              <a:gd name="connsiteY1541" fmla="*/ 2157698 h 2745189"/>
              <a:gd name="connsiteX1542" fmla="*/ 236249 w 4884389"/>
              <a:gd name="connsiteY1542" fmla="*/ 2158424 h 2745189"/>
              <a:gd name="connsiteX1543" fmla="*/ 228843 w 4884389"/>
              <a:gd name="connsiteY1543" fmla="*/ 2160440 h 2745189"/>
              <a:gd name="connsiteX1544" fmla="*/ 224104 w 4884389"/>
              <a:gd name="connsiteY1544" fmla="*/ 2149481 h 2745189"/>
              <a:gd name="connsiteX1545" fmla="*/ 215636 w 4884389"/>
              <a:gd name="connsiteY1545" fmla="*/ 2131263 h 2745189"/>
              <a:gd name="connsiteX1546" fmla="*/ 237667 w 4884389"/>
              <a:gd name="connsiteY1546" fmla="*/ 2111102 h 2745189"/>
              <a:gd name="connsiteX1547" fmla="*/ 271522 w 4884389"/>
              <a:gd name="connsiteY1547" fmla="*/ 2088198 h 2745189"/>
              <a:gd name="connsiteX1548" fmla="*/ 288880 w 4884389"/>
              <a:gd name="connsiteY1548" fmla="*/ 2077743 h 2745189"/>
              <a:gd name="connsiteX1549" fmla="*/ 297888 w 4884389"/>
              <a:gd name="connsiteY1549" fmla="*/ 2076551 h 2745189"/>
              <a:gd name="connsiteX1550" fmla="*/ 296227 w 4884389"/>
              <a:gd name="connsiteY1550" fmla="*/ 2075831 h 2745189"/>
              <a:gd name="connsiteX1551" fmla="*/ 292933 w 4884389"/>
              <a:gd name="connsiteY1551" fmla="*/ 2076499 h 2745189"/>
              <a:gd name="connsiteX1552" fmla="*/ 276541 w 4884389"/>
              <a:gd name="connsiteY1552" fmla="*/ 2073876 h 2745189"/>
              <a:gd name="connsiteX1553" fmla="*/ 279194 w 4884389"/>
              <a:gd name="connsiteY1553" fmla="*/ 2049629 h 2745189"/>
              <a:gd name="connsiteX1554" fmla="*/ 297944 w 4884389"/>
              <a:gd name="connsiteY1554" fmla="*/ 2036697 h 2745189"/>
              <a:gd name="connsiteX1555" fmla="*/ 288873 w 4884389"/>
              <a:gd name="connsiteY1555" fmla="*/ 2033220 h 2745189"/>
              <a:gd name="connsiteX1556" fmla="*/ 283742 w 4884389"/>
              <a:gd name="connsiteY1556" fmla="*/ 2033663 h 2745189"/>
              <a:gd name="connsiteX1557" fmla="*/ 276458 w 4884389"/>
              <a:gd name="connsiteY1557" fmla="*/ 2029124 h 2745189"/>
              <a:gd name="connsiteX1558" fmla="*/ 275719 w 4884389"/>
              <a:gd name="connsiteY1558" fmla="*/ 2020576 h 2745189"/>
              <a:gd name="connsiteX1559" fmla="*/ 273307 w 4884389"/>
              <a:gd name="connsiteY1559" fmla="*/ 2024573 h 2745189"/>
              <a:gd name="connsiteX1560" fmla="*/ 264352 w 4884389"/>
              <a:gd name="connsiteY1560" fmla="*/ 2032581 h 2745189"/>
              <a:gd name="connsiteX1561" fmla="*/ 262738 w 4884389"/>
              <a:gd name="connsiteY1561" fmla="*/ 2017905 h 2745189"/>
              <a:gd name="connsiteX1562" fmla="*/ 272985 w 4884389"/>
              <a:gd name="connsiteY1562" fmla="*/ 2012887 h 2745189"/>
              <a:gd name="connsiteX1563" fmla="*/ 280244 w 4884389"/>
              <a:gd name="connsiteY1563" fmla="*/ 2009160 h 2745189"/>
              <a:gd name="connsiteX1564" fmla="*/ 275518 w 4884389"/>
              <a:gd name="connsiteY1564" fmla="*/ 2002333 h 2745189"/>
              <a:gd name="connsiteX1565" fmla="*/ 270092 w 4884389"/>
              <a:gd name="connsiteY1565" fmla="*/ 1999356 h 2745189"/>
              <a:gd name="connsiteX1566" fmla="*/ 275492 w 4884389"/>
              <a:gd name="connsiteY1566" fmla="*/ 1994067 h 2745189"/>
              <a:gd name="connsiteX1567" fmla="*/ 292084 w 4884389"/>
              <a:gd name="connsiteY1567" fmla="*/ 1983720 h 2745189"/>
              <a:gd name="connsiteX1568" fmla="*/ 304171 w 4884389"/>
              <a:gd name="connsiteY1568" fmla="*/ 1970329 h 2745189"/>
              <a:gd name="connsiteX1569" fmla="*/ 299826 w 4884389"/>
              <a:gd name="connsiteY1569" fmla="*/ 1970326 h 2745189"/>
              <a:gd name="connsiteX1570" fmla="*/ 294082 w 4884389"/>
              <a:gd name="connsiteY1570" fmla="*/ 1968466 h 2745189"/>
              <a:gd name="connsiteX1571" fmla="*/ 294077 w 4884389"/>
              <a:gd name="connsiteY1571" fmla="*/ 1968420 h 2745189"/>
              <a:gd name="connsiteX1572" fmla="*/ 284697 w 4884389"/>
              <a:gd name="connsiteY1572" fmla="*/ 1969027 h 2745189"/>
              <a:gd name="connsiteX1573" fmla="*/ 265018 w 4884389"/>
              <a:gd name="connsiteY1573" fmla="*/ 1972577 h 2745189"/>
              <a:gd name="connsiteX1574" fmla="*/ 255728 w 4884389"/>
              <a:gd name="connsiteY1574" fmla="*/ 1964767 h 2745189"/>
              <a:gd name="connsiteX1575" fmla="*/ 263391 w 4884389"/>
              <a:gd name="connsiteY1575" fmla="*/ 1953770 h 2745189"/>
              <a:gd name="connsiteX1576" fmla="*/ 287145 w 4884389"/>
              <a:gd name="connsiteY1576" fmla="*/ 1937594 h 2745189"/>
              <a:gd name="connsiteX1577" fmla="*/ 304425 w 4884389"/>
              <a:gd name="connsiteY1577" fmla="*/ 1924734 h 2745189"/>
              <a:gd name="connsiteX1578" fmla="*/ 309121 w 4884389"/>
              <a:gd name="connsiteY1578" fmla="*/ 1922580 h 2745189"/>
              <a:gd name="connsiteX1579" fmla="*/ 309238 w 4884389"/>
              <a:gd name="connsiteY1579" fmla="*/ 1920525 h 2745189"/>
              <a:gd name="connsiteX1580" fmla="*/ 319849 w 4884389"/>
              <a:gd name="connsiteY1580" fmla="*/ 1906241 h 2745189"/>
              <a:gd name="connsiteX1581" fmla="*/ 330237 w 4884389"/>
              <a:gd name="connsiteY1581" fmla="*/ 1896683 h 2745189"/>
              <a:gd name="connsiteX1582" fmla="*/ 324977 w 4884389"/>
              <a:gd name="connsiteY1582" fmla="*/ 1890081 h 2745189"/>
              <a:gd name="connsiteX1583" fmla="*/ 321164 w 4884389"/>
              <a:gd name="connsiteY1583" fmla="*/ 1889701 h 2745189"/>
              <a:gd name="connsiteX1584" fmla="*/ 303426 w 4884389"/>
              <a:gd name="connsiteY1584" fmla="*/ 1897672 h 2745189"/>
              <a:gd name="connsiteX1585" fmla="*/ 259352 w 4884389"/>
              <a:gd name="connsiteY1585" fmla="*/ 1913868 h 2745189"/>
              <a:gd name="connsiteX1586" fmla="*/ 263301 w 4884389"/>
              <a:gd name="connsiteY1586" fmla="*/ 1912975 h 2745189"/>
              <a:gd name="connsiteX1587" fmla="*/ 269672 w 4884389"/>
              <a:gd name="connsiteY1587" fmla="*/ 1913610 h 2745189"/>
              <a:gd name="connsiteX1588" fmla="*/ 264195 w 4884389"/>
              <a:gd name="connsiteY1588" fmla="*/ 1916924 h 2745189"/>
              <a:gd name="connsiteX1589" fmla="*/ 265090 w 4884389"/>
              <a:gd name="connsiteY1589" fmla="*/ 1920873 h 2745189"/>
              <a:gd name="connsiteX1590" fmla="*/ 254770 w 4884389"/>
              <a:gd name="connsiteY1590" fmla="*/ 1921132 h 2745189"/>
              <a:gd name="connsiteX1591" fmla="*/ 250820 w 4884389"/>
              <a:gd name="connsiteY1591" fmla="*/ 1922025 h 2745189"/>
              <a:gd name="connsiteX1592" fmla="*/ 244449 w 4884389"/>
              <a:gd name="connsiteY1592" fmla="*/ 1921391 h 2745189"/>
              <a:gd name="connsiteX1593" fmla="*/ 251452 w 4884389"/>
              <a:gd name="connsiteY1593" fmla="*/ 1915655 h 2745189"/>
              <a:gd name="connsiteX1594" fmla="*/ 247240 w 4884389"/>
              <a:gd name="connsiteY1594" fmla="*/ 1906229 h 2745189"/>
              <a:gd name="connsiteX1595" fmla="*/ 287682 w 4884389"/>
              <a:gd name="connsiteY1595" fmla="*/ 1887741 h 2745189"/>
              <a:gd name="connsiteX1596" fmla="*/ 287748 w 4884389"/>
              <a:gd name="connsiteY1596" fmla="*/ 1887720 h 2745189"/>
              <a:gd name="connsiteX1597" fmla="*/ 273009 w 4884389"/>
              <a:gd name="connsiteY1597" fmla="*/ 1885662 h 2745189"/>
              <a:gd name="connsiteX1598" fmla="*/ 268311 w 4884389"/>
              <a:gd name="connsiteY1598" fmla="*/ 1877586 h 2745189"/>
              <a:gd name="connsiteX1599" fmla="*/ 269023 w 4884389"/>
              <a:gd name="connsiteY1599" fmla="*/ 1872306 h 2745189"/>
              <a:gd name="connsiteX1600" fmla="*/ 281588 w 4884389"/>
              <a:gd name="connsiteY1600" fmla="*/ 1855804 h 2745189"/>
              <a:gd name="connsiteX1601" fmla="*/ 318676 w 4884389"/>
              <a:gd name="connsiteY1601" fmla="*/ 1862869 h 2745189"/>
              <a:gd name="connsiteX1602" fmla="*/ 326397 w 4884389"/>
              <a:gd name="connsiteY1602" fmla="*/ 1860809 h 2745189"/>
              <a:gd name="connsiteX1603" fmla="*/ 339239 w 4884389"/>
              <a:gd name="connsiteY1603" fmla="*/ 1865227 h 2745189"/>
              <a:gd name="connsiteX1604" fmla="*/ 343674 w 4884389"/>
              <a:gd name="connsiteY1604" fmla="*/ 1869134 h 2745189"/>
              <a:gd name="connsiteX1605" fmla="*/ 346538 w 4884389"/>
              <a:gd name="connsiteY1605" fmla="*/ 1864764 h 2745189"/>
              <a:gd name="connsiteX1606" fmla="*/ 351487 w 4884389"/>
              <a:gd name="connsiteY1606" fmla="*/ 1860261 h 2745189"/>
              <a:gd name="connsiteX1607" fmla="*/ 354774 w 4884389"/>
              <a:gd name="connsiteY1607" fmla="*/ 1854295 h 2745189"/>
              <a:gd name="connsiteX1608" fmla="*/ 371457 w 4884389"/>
              <a:gd name="connsiteY1608" fmla="*/ 1853235 h 2745189"/>
              <a:gd name="connsiteX1609" fmla="*/ 378359 w 4884389"/>
              <a:gd name="connsiteY1609" fmla="*/ 1846515 h 2745189"/>
              <a:gd name="connsiteX1610" fmla="*/ 369293 w 4884389"/>
              <a:gd name="connsiteY1610" fmla="*/ 1835576 h 2745189"/>
              <a:gd name="connsiteX1611" fmla="*/ 358334 w 4884389"/>
              <a:gd name="connsiteY1611" fmla="*/ 1834047 h 2745189"/>
              <a:gd name="connsiteX1612" fmla="*/ 351132 w 4884389"/>
              <a:gd name="connsiteY1612" fmla="*/ 1833294 h 2745189"/>
              <a:gd name="connsiteX1613" fmla="*/ 343574 w 4884389"/>
              <a:gd name="connsiteY1613" fmla="*/ 1835097 h 2745189"/>
              <a:gd name="connsiteX1614" fmla="*/ 323202 w 4884389"/>
              <a:gd name="connsiteY1614" fmla="*/ 1844563 h 2745189"/>
              <a:gd name="connsiteX1615" fmla="*/ 281593 w 4884389"/>
              <a:gd name="connsiteY1615" fmla="*/ 1849532 h 2745189"/>
              <a:gd name="connsiteX1616" fmla="*/ 277016 w 4884389"/>
              <a:gd name="connsiteY1616" fmla="*/ 1844415 h 2745189"/>
              <a:gd name="connsiteX1617" fmla="*/ 277329 w 4884389"/>
              <a:gd name="connsiteY1617" fmla="*/ 1835652 h 2745189"/>
              <a:gd name="connsiteX1618" fmla="*/ 277153 w 4884389"/>
              <a:gd name="connsiteY1618" fmla="*/ 1835148 h 2745189"/>
              <a:gd name="connsiteX1619" fmla="*/ 277142 w 4884389"/>
              <a:gd name="connsiteY1619" fmla="*/ 1835149 h 2745189"/>
              <a:gd name="connsiteX1620" fmla="*/ 274000 w 4884389"/>
              <a:gd name="connsiteY1620" fmla="*/ 1834106 h 2745189"/>
              <a:gd name="connsiteX1621" fmla="*/ 271401 w 4884389"/>
              <a:gd name="connsiteY1621" fmla="*/ 1832043 h 2745189"/>
              <a:gd name="connsiteX1622" fmla="*/ 264157 w 4884389"/>
              <a:gd name="connsiteY1622" fmla="*/ 1835189 h 2745189"/>
              <a:gd name="connsiteX1623" fmla="*/ 259605 w 4884389"/>
              <a:gd name="connsiteY1623" fmla="*/ 1838338 h 2745189"/>
              <a:gd name="connsiteX1624" fmla="*/ 251916 w 4884389"/>
              <a:gd name="connsiteY1624" fmla="*/ 1841069 h 2745189"/>
              <a:gd name="connsiteX1625" fmla="*/ 251366 w 4884389"/>
              <a:gd name="connsiteY1625" fmla="*/ 1836207 h 2745189"/>
              <a:gd name="connsiteX1626" fmla="*/ 254298 w 4884389"/>
              <a:gd name="connsiteY1626" fmla="*/ 1833458 h 2745189"/>
              <a:gd name="connsiteX1627" fmla="*/ 247029 w 4884389"/>
              <a:gd name="connsiteY1627" fmla="*/ 1831289 h 2745189"/>
              <a:gd name="connsiteX1628" fmla="*/ 216759 w 4884389"/>
              <a:gd name="connsiteY1628" fmla="*/ 1832181 h 2745189"/>
              <a:gd name="connsiteX1629" fmla="*/ 158595 w 4884389"/>
              <a:gd name="connsiteY1629" fmla="*/ 1831166 h 2745189"/>
              <a:gd name="connsiteX1630" fmla="*/ 149078 w 4884389"/>
              <a:gd name="connsiteY1630" fmla="*/ 1829677 h 2745189"/>
              <a:gd name="connsiteX1631" fmla="*/ 150438 w 4884389"/>
              <a:gd name="connsiteY1631" fmla="*/ 1818075 h 2745189"/>
              <a:gd name="connsiteX1632" fmla="*/ 163360 w 4884389"/>
              <a:gd name="connsiteY1632" fmla="*/ 1798933 h 2745189"/>
              <a:gd name="connsiteX1633" fmla="*/ 182907 w 4884389"/>
              <a:gd name="connsiteY1633" fmla="*/ 1793504 h 2745189"/>
              <a:gd name="connsiteX1634" fmla="*/ 189783 w 4884389"/>
              <a:gd name="connsiteY1634" fmla="*/ 1794637 h 2745189"/>
              <a:gd name="connsiteX1635" fmla="*/ 207772 w 4884389"/>
              <a:gd name="connsiteY1635" fmla="*/ 1797682 h 2745189"/>
              <a:gd name="connsiteX1636" fmla="*/ 214675 w 4884389"/>
              <a:gd name="connsiteY1636" fmla="*/ 1790962 h 2745189"/>
              <a:gd name="connsiteX1637" fmla="*/ 217540 w 4884389"/>
              <a:gd name="connsiteY1637" fmla="*/ 1786593 h 2745189"/>
              <a:gd name="connsiteX1638" fmla="*/ 219009 w 4884389"/>
              <a:gd name="connsiteY1638" fmla="*/ 1787114 h 2745189"/>
              <a:gd name="connsiteX1639" fmla="*/ 219837 w 4884389"/>
              <a:gd name="connsiteY1639" fmla="*/ 1782945 h 2745189"/>
              <a:gd name="connsiteX1640" fmla="*/ 228762 w 4884389"/>
              <a:gd name="connsiteY1640" fmla="*/ 1776576 h 2745189"/>
              <a:gd name="connsiteX1641" fmla="*/ 249085 w 4884389"/>
              <a:gd name="connsiteY1641" fmla="*/ 1770153 h 2745189"/>
              <a:gd name="connsiteX1642" fmla="*/ 242744 w 4884389"/>
              <a:gd name="connsiteY1642" fmla="*/ 1769885 h 2745189"/>
              <a:gd name="connsiteX1643" fmla="*/ 232810 w 4884389"/>
              <a:gd name="connsiteY1643" fmla="*/ 1771489 h 2745189"/>
              <a:gd name="connsiteX1644" fmla="*/ 225736 w 4884389"/>
              <a:gd name="connsiteY1644" fmla="*/ 1767228 h 2745189"/>
              <a:gd name="connsiteX1645" fmla="*/ 212828 w 4884389"/>
              <a:gd name="connsiteY1645" fmla="*/ 1761766 h 2745189"/>
              <a:gd name="connsiteX1646" fmla="*/ 200568 w 4884389"/>
              <a:gd name="connsiteY1646" fmla="*/ 1749983 h 2745189"/>
              <a:gd name="connsiteX1647" fmla="*/ 196687 w 4884389"/>
              <a:gd name="connsiteY1647" fmla="*/ 1746565 h 2745189"/>
              <a:gd name="connsiteX1648" fmla="*/ 168403 w 4884389"/>
              <a:gd name="connsiteY1648" fmla="*/ 1746269 h 2745189"/>
              <a:gd name="connsiteX1649" fmla="*/ 110437 w 4884389"/>
              <a:gd name="connsiteY1649" fmla="*/ 1748382 h 2745189"/>
              <a:gd name="connsiteX1650" fmla="*/ 70063 w 4884389"/>
              <a:gd name="connsiteY1650" fmla="*/ 1747283 h 2745189"/>
              <a:gd name="connsiteX1651" fmla="*/ 59767 w 4884389"/>
              <a:gd name="connsiteY1651" fmla="*/ 1750031 h 2745189"/>
              <a:gd name="connsiteX1652" fmla="*/ 46569 w 4884389"/>
              <a:gd name="connsiteY1652" fmla="*/ 1748253 h 2745189"/>
              <a:gd name="connsiteX1653" fmla="*/ 41290 w 4884389"/>
              <a:gd name="connsiteY1653" fmla="*/ 1747541 h 2745189"/>
              <a:gd name="connsiteX1654" fmla="*/ 22363 w 4884389"/>
              <a:gd name="connsiteY1654" fmla="*/ 1754501 h 2745189"/>
              <a:gd name="connsiteX1655" fmla="*/ 7700 w 4884389"/>
              <a:gd name="connsiteY1655" fmla="*/ 1754385 h 2745189"/>
              <a:gd name="connsiteX1656" fmla="*/ 268 w 4884389"/>
              <a:gd name="connsiteY1656" fmla="*/ 1750671 h 2745189"/>
              <a:gd name="connsiteX1657" fmla="*/ 2804 w 4884389"/>
              <a:gd name="connsiteY1657" fmla="*/ 1743181 h 2745189"/>
              <a:gd name="connsiteX1658" fmla="*/ 4559 w 4884389"/>
              <a:gd name="connsiteY1658" fmla="*/ 1737835 h 2745189"/>
              <a:gd name="connsiteX1659" fmla="*/ 11779 w 4884389"/>
              <a:gd name="connsiteY1659" fmla="*/ 1719580 h 2745189"/>
              <a:gd name="connsiteX1660" fmla="*/ 57393 w 4884389"/>
              <a:gd name="connsiteY1660" fmla="*/ 1712494 h 2745189"/>
              <a:gd name="connsiteX1661" fmla="*/ 69416 w 4884389"/>
              <a:gd name="connsiteY1661" fmla="*/ 1712253 h 2745189"/>
              <a:gd name="connsiteX1662" fmla="*/ 122553 w 4884389"/>
              <a:gd name="connsiteY1662" fmla="*/ 1699978 h 2745189"/>
              <a:gd name="connsiteX1663" fmla="*/ 145810 w 4884389"/>
              <a:gd name="connsiteY1663" fmla="*/ 1686985 h 2745189"/>
              <a:gd name="connsiteX1664" fmla="*/ 155972 w 4884389"/>
              <a:gd name="connsiteY1664" fmla="*/ 1682152 h 2745189"/>
              <a:gd name="connsiteX1665" fmla="*/ 158968 w 4884389"/>
              <a:gd name="connsiteY1665" fmla="*/ 1679868 h 2745189"/>
              <a:gd name="connsiteX1666" fmla="*/ 156197 w 4884389"/>
              <a:gd name="connsiteY1666" fmla="*/ 1677427 h 2745189"/>
              <a:gd name="connsiteX1667" fmla="*/ 120614 w 4884389"/>
              <a:gd name="connsiteY1667" fmla="*/ 1677594 h 2745189"/>
              <a:gd name="connsiteX1668" fmla="*/ 68942 w 4884389"/>
              <a:gd name="connsiteY1668" fmla="*/ 1688205 h 2745189"/>
              <a:gd name="connsiteX1669" fmla="*/ 66369 w 4884389"/>
              <a:gd name="connsiteY1669" fmla="*/ 1688892 h 2745189"/>
              <a:gd name="connsiteX1670" fmla="*/ 54081 w 4884389"/>
              <a:gd name="connsiteY1670" fmla="*/ 1684962 h 2745189"/>
              <a:gd name="connsiteX1671" fmla="*/ 62317 w 4884389"/>
              <a:gd name="connsiteY1671" fmla="*/ 1674493 h 2745189"/>
              <a:gd name="connsiteX1672" fmla="*/ 81309 w 4884389"/>
              <a:gd name="connsiteY1672" fmla="*/ 1668575 h 2745189"/>
              <a:gd name="connsiteX1673" fmla="*/ 126105 w 4884389"/>
              <a:gd name="connsiteY1673" fmla="*/ 1656831 h 2745189"/>
              <a:gd name="connsiteX1674" fmla="*/ 135938 w 4884389"/>
              <a:gd name="connsiteY1674" fmla="*/ 1646785 h 2745189"/>
              <a:gd name="connsiteX1675" fmla="*/ 138763 w 4884389"/>
              <a:gd name="connsiteY1675" fmla="*/ 1633519 h 2745189"/>
              <a:gd name="connsiteX1676" fmla="*/ 144003 w 4884389"/>
              <a:gd name="connsiteY1676" fmla="*/ 1625334 h 2745189"/>
              <a:gd name="connsiteX1677" fmla="*/ 150457 w 4884389"/>
              <a:gd name="connsiteY1677" fmla="*/ 1628065 h 2745189"/>
              <a:gd name="connsiteX1678" fmla="*/ 154957 w 4884389"/>
              <a:gd name="connsiteY1678" fmla="*/ 1633013 h 2745189"/>
              <a:gd name="connsiteX1679" fmla="*/ 154825 w 4884389"/>
              <a:gd name="connsiteY1679" fmla="*/ 1630928 h 2745189"/>
              <a:gd name="connsiteX1680" fmla="*/ 169608 w 4884389"/>
              <a:gd name="connsiteY1680" fmla="*/ 1616379 h 2745189"/>
              <a:gd name="connsiteX1681" fmla="*/ 181342 w 4884389"/>
              <a:gd name="connsiteY1681" fmla="*/ 1619821 h 2745189"/>
              <a:gd name="connsiteX1682" fmla="*/ 192626 w 4884389"/>
              <a:gd name="connsiteY1682" fmla="*/ 1612038 h 2745189"/>
              <a:gd name="connsiteX1683" fmla="*/ 197355 w 4884389"/>
              <a:gd name="connsiteY1683" fmla="*/ 1607493 h 2745189"/>
              <a:gd name="connsiteX1684" fmla="*/ 191694 w 4884389"/>
              <a:gd name="connsiteY1684" fmla="*/ 1605536 h 2745189"/>
              <a:gd name="connsiteX1685" fmla="*/ 180466 w 4884389"/>
              <a:gd name="connsiteY1685" fmla="*/ 1604696 h 2745189"/>
              <a:gd name="connsiteX1686" fmla="*/ 179188 w 4884389"/>
              <a:gd name="connsiteY1686" fmla="*/ 1604385 h 2745189"/>
              <a:gd name="connsiteX1687" fmla="*/ 177356 w 4884389"/>
              <a:gd name="connsiteY1687" fmla="*/ 1606465 h 2745189"/>
              <a:gd name="connsiteX1688" fmla="*/ 167669 w 4884389"/>
              <a:gd name="connsiteY1688" fmla="*/ 1593994 h 2745189"/>
              <a:gd name="connsiteX1689" fmla="*/ 172064 w 4884389"/>
              <a:gd name="connsiteY1689" fmla="*/ 1589004 h 2745189"/>
              <a:gd name="connsiteX1690" fmla="*/ 186556 w 4884389"/>
              <a:gd name="connsiteY1690" fmla="*/ 1578138 h 2745189"/>
              <a:gd name="connsiteX1691" fmla="*/ 189064 w 4884389"/>
              <a:gd name="connsiteY1691" fmla="*/ 1576408 h 2745189"/>
              <a:gd name="connsiteX1692" fmla="*/ 224765 w 4884389"/>
              <a:gd name="connsiteY1692" fmla="*/ 1561577 h 2745189"/>
              <a:gd name="connsiteX1693" fmla="*/ 233529 w 4884389"/>
              <a:gd name="connsiteY1693" fmla="*/ 1559450 h 2745189"/>
              <a:gd name="connsiteX1694" fmla="*/ 258778 w 4884389"/>
              <a:gd name="connsiteY1694" fmla="*/ 1553135 h 2745189"/>
              <a:gd name="connsiteX1695" fmla="*/ 264902 w 4884389"/>
              <a:gd name="connsiteY1695" fmla="*/ 1550653 h 2745189"/>
              <a:gd name="connsiteX1696" fmla="*/ 278127 w 4884389"/>
              <a:gd name="connsiteY1696" fmla="*/ 1544577 h 2745189"/>
              <a:gd name="connsiteX1697" fmla="*/ 282219 w 4884389"/>
              <a:gd name="connsiteY1697" fmla="*/ 1526521 h 2745189"/>
              <a:gd name="connsiteX1698" fmla="*/ 295141 w 4884389"/>
              <a:gd name="connsiteY1698" fmla="*/ 1507379 h 2745189"/>
              <a:gd name="connsiteX1699" fmla="*/ 298328 w 4884389"/>
              <a:gd name="connsiteY1699" fmla="*/ 1506451 h 2745189"/>
              <a:gd name="connsiteX1700" fmla="*/ 301167 w 4884389"/>
              <a:gd name="connsiteY1700" fmla="*/ 1502293 h 2745189"/>
              <a:gd name="connsiteX1701" fmla="*/ 296454 w 4884389"/>
              <a:gd name="connsiteY1701" fmla="*/ 1499599 h 2745189"/>
              <a:gd name="connsiteX1702" fmla="*/ 273187 w 4884389"/>
              <a:gd name="connsiteY1702" fmla="*/ 1489550 h 2745189"/>
              <a:gd name="connsiteX1703" fmla="*/ 268770 w 4884389"/>
              <a:gd name="connsiteY1703" fmla="*/ 1490276 h 2745189"/>
              <a:gd name="connsiteX1704" fmla="*/ 261364 w 4884389"/>
              <a:gd name="connsiteY1704" fmla="*/ 1492292 h 2745189"/>
              <a:gd name="connsiteX1705" fmla="*/ 256626 w 4884389"/>
              <a:gd name="connsiteY1705" fmla="*/ 1481333 h 2745189"/>
              <a:gd name="connsiteX1706" fmla="*/ 248158 w 4884389"/>
              <a:gd name="connsiteY1706" fmla="*/ 1463115 h 2745189"/>
              <a:gd name="connsiteX1707" fmla="*/ 270189 w 4884389"/>
              <a:gd name="connsiteY1707" fmla="*/ 1442954 h 2745189"/>
              <a:gd name="connsiteX1708" fmla="*/ 304043 w 4884389"/>
              <a:gd name="connsiteY1708" fmla="*/ 1420050 h 2745189"/>
              <a:gd name="connsiteX1709" fmla="*/ 306064 w 4884389"/>
              <a:gd name="connsiteY1709" fmla="*/ 1417887 h 2745189"/>
              <a:gd name="connsiteX1710" fmla="*/ 303199 w 4884389"/>
              <a:gd name="connsiteY1710" fmla="*/ 1416399 h 2745189"/>
              <a:gd name="connsiteX1711" fmla="*/ 298313 w 4884389"/>
              <a:gd name="connsiteY1711" fmla="*/ 1417644 h 2745189"/>
              <a:gd name="connsiteX1712" fmla="*/ 297210 w 4884389"/>
              <a:gd name="connsiteY1712" fmla="*/ 1415491 h 2745189"/>
              <a:gd name="connsiteX1713" fmla="*/ 291611 w 4884389"/>
              <a:gd name="connsiteY1713" fmla="*/ 1413132 h 2745189"/>
              <a:gd name="connsiteX1714" fmla="*/ 282497 w 4884389"/>
              <a:gd name="connsiteY1714" fmla="*/ 1408810 h 2745189"/>
              <a:gd name="connsiteX1715" fmla="*/ 273002 w 4884389"/>
              <a:gd name="connsiteY1715" fmla="*/ 1399666 h 2745189"/>
              <a:gd name="connsiteX1716" fmla="*/ 253725 w 4884389"/>
              <a:gd name="connsiteY1716" fmla="*/ 1394276 h 2745189"/>
              <a:gd name="connsiteX1717" fmla="*/ 246885 w 4884389"/>
              <a:gd name="connsiteY1717" fmla="*/ 1392761 h 2745189"/>
              <a:gd name="connsiteX1718" fmla="*/ 218425 w 4884389"/>
              <a:gd name="connsiteY1718" fmla="*/ 1384549 h 2745189"/>
              <a:gd name="connsiteX1719" fmla="*/ 192187 w 4884389"/>
              <a:gd name="connsiteY1719" fmla="*/ 1373736 h 2745189"/>
              <a:gd name="connsiteX1720" fmla="*/ 187690 w 4884389"/>
              <a:gd name="connsiteY1720" fmla="*/ 1373530 h 2745189"/>
              <a:gd name="connsiteX1721" fmla="*/ 181901 w 4884389"/>
              <a:gd name="connsiteY1721" fmla="*/ 1368759 h 2745189"/>
              <a:gd name="connsiteX1722" fmla="*/ 182242 w 4884389"/>
              <a:gd name="connsiteY1722" fmla="*/ 1361267 h 2745189"/>
              <a:gd name="connsiteX1723" fmla="*/ 179695 w 4884389"/>
              <a:gd name="connsiteY1723" fmla="*/ 1364453 h 2745189"/>
              <a:gd name="connsiteX1724" fmla="*/ 171014 w 4884389"/>
              <a:gd name="connsiteY1724" fmla="*/ 1370363 h 2745189"/>
              <a:gd name="connsiteX1725" fmla="*/ 171303 w 4884389"/>
              <a:gd name="connsiteY1725" fmla="*/ 1357461 h 2745189"/>
              <a:gd name="connsiteX1726" fmla="*/ 180759 w 4884389"/>
              <a:gd name="connsiteY1726" fmla="*/ 1354292 h 2745189"/>
              <a:gd name="connsiteX1727" fmla="*/ 187476 w 4884389"/>
              <a:gd name="connsiteY1727" fmla="*/ 1351897 h 2745189"/>
              <a:gd name="connsiteX1728" fmla="*/ 184166 w 4884389"/>
              <a:gd name="connsiteY1728" fmla="*/ 1345439 h 2745189"/>
              <a:gd name="connsiteX1729" fmla="*/ 179807 w 4884389"/>
              <a:gd name="connsiteY1729" fmla="*/ 1342236 h 2745189"/>
              <a:gd name="connsiteX1730" fmla="*/ 185094 w 4884389"/>
              <a:gd name="connsiteY1730" fmla="*/ 1338273 h 2745189"/>
              <a:gd name="connsiteX1731" fmla="*/ 215112 w 4884389"/>
              <a:gd name="connsiteY1731" fmla="*/ 1318929 h 2745189"/>
              <a:gd name="connsiteX1732" fmla="*/ 178490 w 4884389"/>
              <a:gd name="connsiteY1732" fmla="*/ 1318450 h 2745189"/>
              <a:gd name="connsiteX1733" fmla="*/ 171339 w 4884389"/>
              <a:gd name="connsiteY1733" fmla="*/ 1310614 h 2745189"/>
              <a:gd name="connsiteX1734" fmla="*/ 179242 w 4884389"/>
              <a:gd name="connsiteY1734" fmla="*/ 1301967 h 2745189"/>
              <a:gd name="connsiteX1735" fmla="*/ 201684 w 4884389"/>
              <a:gd name="connsiteY1735" fmla="*/ 1290684 h 2745189"/>
              <a:gd name="connsiteX1736" fmla="*/ 235993 w 4884389"/>
              <a:gd name="connsiteY1736" fmla="*/ 1276040 h 2745189"/>
              <a:gd name="connsiteX1737" fmla="*/ 243106 w 4884389"/>
              <a:gd name="connsiteY1737" fmla="*/ 1271561 h 2745189"/>
              <a:gd name="connsiteX1738" fmla="*/ 273124 w 4884389"/>
              <a:gd name="connsiteY1738" fmla="*/ 1252216 h 2745189"/>
              <a:gd name="connsiteX1739" fmla="*/ 311077 w 4884389"/>
              <a:gd name="connsiteY1739" fmla="*/ 1239992 h 2745189"/>
              <a:gd name="connsiteX1740" fmla="*/ 341151 w 4884389"/>
              <a:gd name="connsiteY1740" fmla="*/ 1227887 h 2745189"/>
              <a:gd name="connsiteX1741" fmla="*/ 337015 w 4884389"/>
              <a:gd name="connsiteY1741" fmla="*/ 1229053 h 2745189"/>
              <a:gd name="connsiteX1742" fmla="*/ 324831 w 4884389"/>
              <a:gd name="connsiteY1742" fmla="*/ 1234268 h 2745189"/>
              <a:gd name="connsiteX1743" fmla="*/ 299838 w 4884389"/>
              <a:gd name="connsiteY1743" fmla="*/ 1232983 h 2745189"/>
              <a:gd name="connsiteX1744" fmla="*/ 281256 w 4884389"/>
              <a:gd name="connsiteY1744" fmla="*/ 1243554 h 2745189"/>
              <a:gd name="connsiteX1745" fmla="*/ 220380 w 4884389"/>
              <a:gd name="connsiteY1745" fmla="*/ 1257965 h 2745189"/>
              <a:gd name="connsiteX1746" fmla="*/ 180329 w 4884389"/>
              <a:gd name="connsiteY1746" fmla="*/ 1266931 h 2745189"/>
              <a:gd name="connsiteX1747" fmla="*/ 183854 w 4884389"/>
              <a:gd name="connsiteY1747" fmla="*/ 1266612 h 2745189"/>
              <a:gd name="connsiteX1748" fmla="*/ 189302 w 4884389"/>
              <a:gd name="connsiteY1748" fmla="*/ 1267894 h 2745189"/>
              <a:gd name="connsiteX1749" fmla="*/ 184176 w 4884389"/>
              <a:gd name="connsiteY1749" fmla="*/ 1270136 h 2745189"/>
              <a:gd name="connsiteX1750" fmla="*/ 184497 w 4884389"/>
              <a:gd name="connsiteY1750" fmla="*/ 1273660 h 2745189"/>
              <a:gd name="connsiteX1751" fmla="*/ 175525 w 4884389"/>
              <a:gd name="connsiteY1751" fmla="*/ 1272698 h 2745189"/>
              <a:gd name="connsiteX1752" fmla="*/ 172000 w 4884389"/>
              <a:gd name="connsiteY1752" fmla="*/ 1273018 h 2745189"/>
              <a:gd name="connsiteX1753" fmla="*/ 166553 w 4884389"/>
              <a:gd name="connsiteY1753" fmla="*/ 1271735 h 2745189"/>
              <a:gd name="connsiteX1754" fmla="*/ 173281 w 4884389"/>
              <a:gd name="connsiteY1754" fmla="*/ 1267571 h 2745189"/>
              <a:gd name="connsiteX1755" fmla="*/ 170715 w 4884389"/>
              <a:gd name="connsiteY1755" fmla="*/ 1258920 h 2745189"/>
              <a:gd name="connsiteX1756" fmla="*/ 240241 w 4884389"/>
              <a:gd name="connsiteY1756" fmla="*/ 1241948 h 2745189"/>
              <a:gd name="connsiteX1757" fmla="*/ 303040 w 4884389"/>
              <a:gd name="connsiteY1757" fmla="*/ 1229139 h 2745189"/>
              <a:gd name="connsiteX1758" fmla="*/ 297272 w 4884389"/>
              <a:gd name="connsiteY1758" fmla="*/ 1224332 h 2745189"/>
              <a:gd name="connsiteX1759" fmla="*/ 312324 w 4884389"/>
              <a:gd name="connsiteY1759" fmla="*/ 1218464 h 2745189"/>
              <a:gd name="connsiteX1760" fmla="*/ 305530 w 4884389"/>
              <a:gd name="connsiteY1760" fmla="*/ 1217515 h 2745189"/>
              <a:gd name="connsiteX1761" fmla="*/ 300832 w 4884389"/>
              <a:gd name="connsiteY1761" fmla="*/ 1209438 h 2745189"/>
              <a:gd name="connsiteX1762" fmla="*/ 301545 w 4884389"/>
              <a:gd name="connsiteY1762" fmla="*/ 1204159 h 2745189"/>
              <a:gd name="connsiteX1763" fmla="*/ 301581 w 4884389"/>
              <a:gd name="connsiteY1763" fmla="*/ 1203209 h 2745189"/>
              <a:gd name="connsiteX1764" fmla="*/ 281824 w 4884389"/>
              <a:gd name="connsiteY1764" fmla="*/ 1206366 h 2745189"/>
              <a:gd name="connsiteX1765" fmla="*/ 243620 w 4884389"/>
              <a:gd name="connsiteY1765" fmla="*/ 1214224 h 2745189"/>
              <a:gd name="connsiteX1766" fmla="*/ 206997 w 4884389"/>
              <a:gd name="connsiteY1766" fmla="*/ 1213746 h 2745189"/>
              <a:gd name="connsiteX1767" fmla="*/ 203620 w 4884389"/>
              <a:gd name="connsiteY1767" fmla="*/ 1208785 h 2745189"/>
              <a:gd name="connsiteX1768" fmla="*/ 193539 w 4884389"/>
              <a:gd name="connsiteY1768" fmla="*/ 1199314 h 2745189"/>
              <a:gd name="connsiteX1769" fmla="*/ 189234 w 4884389"/>
              <a:gd name="connsiteY1769" fmla="*/ 1201519 h 2745189"/>
              <a:gd name="connsiteX1770" fmla="*/ 182257 w 4884389"/>
              <a:gd name="connsiteY1770" fmla="*/ 1203000 h 2745189"/>
              <a:gd name="connsiteX1771" fmla="*/ 186183 w 4884389"/>
              <a:gd name="connsiteY1771" fmla="*/ 1195973 h 2745189"/>
              <a:gd name="connsiteX1772" fmla="*/ 204768 w 4884389"/>
              <a:gd name="connsiteY1772" fmla="*/ 1190218 h 2745189"/>
              <a:gd name="connsiteX1773" fmla="*/ 210123 w 4884389"/>
              <a:gd name="connsiteY1773" fmla="*/ 1184759 h 2745189"/>
              <a:gd name="connsiteX1774" fmla="*/ 203489 w 4884389"/>
              <a:gd name="connsiteY1774" fmla="*/ 1178748 h 2745189"/>
              <a:gd name="connsiteX1775" fmla="*/ 158255 w 4884389"/>
              <a:gd name="connsiteY1775" fmla="*/ 1182680 h 2745189"/>
              <a:gd name="connsiteX1776" fmla="*/ 146919 w 4884389"/>
              <a:gd name="connsiteY1776" fmla="*/ 1180959 h 2745189"/>
              <a:gd name="connsiteX1777" fmla="*/ 150532 w 4884389"/>
              <a:gd name="connsiteY1777" fmla="*/ 1167610 h 2745189"/>
              <a:gd name="connsiteX1778" fmla="*/ 153598 w 4884389"/>
              <a:gd name="connsiteY1778" fmla="*/ 1166250 h 2745189"/>
              <a:gd name="connsiteX1779" fmla="*/ 157850 w 4884389"/>
              <a:gd name="connsiteY1779" fmla="*/ 1158636 h 2745189"/>
              <a:gd name="connsiteX1780" fmla="*/ 169611 w 4884389"/>
              <a:gd name="connsiteY1780" fmla="*/ 1144460 h 2745189"/>
              <a:gd name="connsiteX1781" fmla="*/ 184629 w 4884389"/>
              <a:gd name="connsiteY1781" fmla="*/ 1141817 h 2745189"/>
              <a:gd name="connsiteX1782" fmla="*/ 185362 w 4884389"/>
              <a:gd name="connsiteY1782" fmla="*/ 1138259 h 2745189"/>
              <a:gd name="connsiteX1783" fmla="*/ 195882 w 4884389"/>
              <a:gd name="connsiteY1783" fmla="*/ 1130785 h 2745189"/>
              <a:gd name="connsiteX1784" fmla="*/ 215428 w 4884389"/>
              <a:gd name="connsiteY1784" fmla="*/ 1125356 h 2745189"/>
              <a:gd name="connsiteX1785" fmla="*/ 215819 w 4884389"/>
              <a:gd name="connsiteY1785" fmla="*/ 1125286 h 2745189"/>
              <a:gd name="connsiteX1786" fmla="*/ 204916 w 4884389"/>
              <a:gd name="connsiteY1786" fmla="*/ 1121153 h 2745189"/>
              <a:gd name="connsiteX1787" fmla="*/ 192614 w 4884389"/>
              <a:gd name="connsiteY1787" fmla="*/ 1114282 h 2745189"/>
              <a:gd name="connsiteX1788" fmla="*/ 195040 w 4884389"/>
              <a:gd name="connsiteY1788" fmla="*/ 1107185 h 2745189"/>
              <a:gd name="connsiteX1789" fmla="*/ 209730 w 4884389"/>
              <a:gd name="connsiteY1789" fmla="*/ 1094646 h 2745189"/>
              <a:gd name="connsiteX1790" fmla="*/ 185370 w 4884389"/>
              <a:gd name="connsiteY1790" fmla="*/ 1088723 h 2745189"/>
              <a:gd name="connsiteX1791" fmla="*/ 177933 w 4884389"/>
              <a:gd name="connsiteY1791" fmla="*/ 1085905 h 2745189"/>
              <a:gd name="connsiteX1792" fmla="*/ 169526 w 4884389"/>
              <a:gd name="connsiteY1792" fmla="*/ 1085526 h 2745189"/>
              <a:gd name="connsiteX1793" fmla="*/ 148396 w 4884389"/>
              <a:gd name="connsiteY1793" fmla="*/ 1079815 h 2745189"/>
              <a:gd name="connsiteX1794" fmla="*/ 142958 w 4884389"/>
              <a:gd name="connsiteY1794" fmla="*/ 1080234 h 2745189"/>
              <a:gd name="connsiteX1795" fmla="*/ 102584 w 4884389"/>
              <a:gd name="connsiteY1795" fmla="*/ 1079135 h 2745189"/>
              <a:gd name="connsiteX1796" fmla="*/ 92289 w 4884389"/>
              <a:gd name="connsiteY1796" fmla="*/ 1081883 h 2745189"/>
              <a:gd name="connsiteX1797" fmla="*/ 79091 w 4884389"/>
              <a:gd name="connsiteY1797" fmla="*/ 1080104 h 2745189"/>
              <a:gd name="connsiteX1798" fmla="*/ 73811 w 4884389"/>
              <a:gd name="connsiteY1798" fmla="*/ 1079393 h 2745189"/>
              <a:gd name="connsiteX1799" fmla="*/ 54885 w 4884389"/>
              <a:gd name="connsiteY1799" fmla="*/ 1086353 h 2745189"/>
              <a:gd name="connsiteX1800" fmla="*/ 40222 w 4884389"/>
              <a:gd name="connsiteY1800" fmla="*/ 1086237 h 2745189"/>
              <a:gd name="connsiteX1801" fmla="*/ 32789 w 4884389"/>
              <a:gd name="connsiteY1801" fmla="*/ 1082523 h 2745189"/>
              <a:gd name="connsiteX1802" fmla="*/ 35325 w 4884389"/>
              <a:gd name="connsiteY1802" fmla="*/ 1075034 h 2745189"/>
              <a:gd name="connsiteX1803" fmla="*/ 37081 w 4884389"/>
              <a:gd name="connsiteY1803" fmla="*/ 1069687 h 2745189"/>
              <a:gd name="connsiteX1804" fmla="*/ 44301 w 4884389"/>
              <a:gd name="connsiteY1804" fmla="*/ 1051432 h 2745189"/>
              <a:gd name="connsiteX1805" fmla="*/ 89915 w 4884389"/>
              <a:gd name="connsiteY1805" fmla="*/ 1044346 h 2745189"/>
              <a:gd name="connsiteX1806" fmla="*/ 101938 w 4884389"/>
              <a:gd name="connsiteY1806" fmla="*/ 1044106 h 2745189"/>
              <a:gd name="connsiteX1807" fmla="*/ 155075 w 4884389"/>
              <a:gd name="connsiteY1807" fmla="*/ 1031831 h 2745189"/>
              <a:gd name="connsiteX1808" fmla="*/ 178331 w 4884389"/>
              <a:gd name="connsiteY1808" fmla="*/ 1018837 h 2745189"/>
              <a:gd name="connsiteX1809" fmla="*/ 188494 w 4884389"/>
              <a:gd name="connsiteY1809" fmla="*/ 1014004 h 2745189"/>
              <a:gd name="connsiteX1810" fmla="*/ 191490 w 4884389"/>
              <a:gd name="connsiteY1810" fmla="*/ 1011721 h 2745189"/>
              <a:gd name="connsiteX1811" fmla="*/ 188719 w 4884389"/>
              <a:gd name="connsiteY1811" fmla="*/ 1009279 h 2745189"/>
              <a:gd name="connsiteX1812" fmla="*/ 153136 w 4884389"/>
              <a:gd name="connsiteY1812" fmla="*/ 1009447 h 2745189"/>
              <a:gd name="connsiteX1813" fmla="*/ 101463 w 4884389"/>
              <a:gd name="connsiteY1813" fmla="*/ 1020057 h 2745189"/>
              <a:gd name="connsiteX1814" fmla="*/ 98890 w 4884389"/>
              <a:gd name="connsiteY1814" fmla="*/ 1020744 h 2745189"/>
              <a:gd name="connsiteX1815" fmla="*/ 86602 w 4884389"/>
              <a:gd name="connsiteY1815" fmla="*/ 1016814 h 2745189"/>
              <a:gd name="connsiteX1816" fmla="*/ 94838 w 4884389"/>
              <a:gd name="connsiteY1816" fmla="*/ 1006345 h 2745189"/>
              <a:gd name="connsiteX1817" fmla="*/ 113831 w 4884389"/>
              <a:gd name="connsiteY1817" fmla="*/ 1000428 h 2745189"/>
              <a:gd name="connsiteX1818" fmla="*/ 136437 w 4884389"/>
              <a:gd name="connsiteY1818" fmla="*/ 994738 h 2745189"/>
              <a:gd name="connsiteX1819" fmla="*/ 151106 w 4884389"/>
              <a:gd name="connsiteY1819" fmla="*/ 990736 h 2745189"/>
              <a:gd name="connsiteX1820" fmla="*/ 147526 w 4884389"/>
              <a:gd name="connsiteY1820" fmla="*/ 989985 h 2745189"/>
              <a:gd name="connsiteX1821" fmla="*/ 142649 w 4884389"/>
              <a:gd name="connsiteY1821" fmla="*/ 984957 h 2745189"/>
              <a:gd name="connsiteX1822" fmla="*/ 148590 w 4884389"/>
              <a:gd name="connsiteY1822" fmla="*/ 979824 h 2745189"/>
              <a:gd name="connsiteX1823" fmla="*/ 168990 w 4884389"/>
              <a:gd name="connsiteY1823" fmla="*/ 978079 h 2745189"/>
              <a:gd name="connsiteX1824" fmla="*/ 173490 w 4884389"/>
              <a:gd name="connsiteY1824" fmla="*/ 973345 h 2745189"/>
              <a:gd name="connsiteX1825" fmla="*/ 171285 w 4884389"/>
              <a:gd name="connsiteY1825" fmla="*/ 965371 h 2745189"/>
              <a:gd name="connsiteX1826" fmla="*/ 176524 w 4884389"/>
              <a:gd name="connsiteY1826" fmla="*/ 957186 h 2745189"/>
              <a:gd name="connsiteX1827" fmla="*/ 182978 w 4884389"/>
              <a:gd name="connsiteY1827" fmla="*/ 959917 h 2745189"/>
              <a:gd name="connsiteX1828" fmla="*/ 187479 w 4884389"/>
              <a:gd name="connsiteY1828" fmla="*/ 964866 h 2745189"/>
              <a:gd name="connsiteX1829" fmla="*/ 187347 w 4884389"/>
              <a:gd name="connsiteY1829" fmla="*/ 962781 h 2745189"/>
              <a:gd name="connsiteX1830" fmla="*/ 202129 w 4884389"/>
              <a:gd name="connsiteY1830" fmla="*/ 948231 h 2745189"/>
              <a:gd name="connsiteX1831" fmla="*/ 213863 w 4884389"/>
              <a:gd name="connsiteY1831" fmla="*/ 951673 h 2745189"/>
              <a:gd name="connsiteX1832" fmla="*/ 234769 w 4884389"/>
              <a:gd name="connsiteY1832" fmla="*/ 934642 h 2745189"/>
              <a:gd name="connsiteX1833" fmla="*/ 241672 w 4884389"/>
              <a:gd name="connsiteY1833" fmla="*/ 927922 h 2745189"/>
              <a:gd name="connsiteX1834" fmla="*/ 243785 w 4884389"/>
              <a:gd name="connsiteY1834" fmla="*/ 919937 h 2745189"/>
              <a:gd name="connsiteX1835" fmla="*/ 226679 w 4884389"/>
              <a:gd name="connsiteY1835" fmla="*/ 922593 h 2745189"/>
              <a:gd name="connsiteX1836" fmla="*/ 219710 w 4884389"/>
              <a:gd name="connsiteY1836" fmla="*/ 928270 h 2745189"/>
              <a:gd name="connsiteX1837" fmla="*/ 212320 w 4884389"/>
              <a:gd name="connsiteY1837" fmla="*/ 935545 h 2745189"/>
              <a:gd name="connsiteX1838" fmla="*/ 209877 w 4884389"/>
              <a:gd name="connsiteY1838" fmla="*/ 938317 h 2745189"/>
              <a:gd name="connsiteX1839" fmla="*/ 200190 w 4884389"/>
              <a:gd name="connsiteY1839" fmla="*/ 925847 h 2745189"/>
              <a:gd name="connsiteX1840" fmla="*/ 204586 w 4884389"/>
              <a:gd name="connsiteY1840" fmla="*/ 920856 h 2745189"/>
              <a:gd name="connsiteX1841" fmla="*/ 219078 w 4884389"/>
              <a:gd name="connsiteY1841" fmla="*/ 909991 h 2745189"/>
              <a:gd name="connsiteX1842" fmla="*/ 221585 w 4884389"/>
              <a:gd name="connsiteY1842" fmla="*/ 908260 h 2745189"/>
              <a:gd name="connsiteX1843" fmla="*/ 240109 w 4884389"/>
              <a:gd name="connsiteY1843" fmla="*/ 902176 h 2745189"/>
              <a:gd name="connsiteX1844" fmla="*/ 241367 w 4884389"/>
              <a:gd name="connsiteY1844" fmla="*/ 901325 h 2745189"/>
              <a:gd name="connsiteX1845" fmla="*/ 241100 w 4884389"/>
              <a:gd name="connsiteY1845" fmla="*/ 900878 h 2745189"/>
              <a:gd name="connsiteX1846" fmla="*/ 237191 w 4884389"/>
              <a:gd name="connsiteY1846" fmla="*/ 901000 h 2745189"/>
              <a:gd name="connsiteX1847" fmla="*/ 230542 w 4884389"/>
              <a:gd name="connsiteY1847" fmla="*/ 901895 h 2745189"/>
              <a:gd name="connsiteX1848" fmla="*/ 227696 w 4884389"/>
              <a:gd name="connsiteY1848" fmla="*/ 891855 h 2745189"/>
              <a:gd name="connsiteX1849" fmla="*/ 222453 w 4884389"/>
              <a:gd name="connsiteY1849" fmla="*/ 875097 h 2745189"/>
              <a:gd name="connsiteX1850" fmla="*/ 243860 w 4884389"/>
              <a:gd name="connsiteY1850" fmla="*/ 860162 h 2745189"/>
              <a:gd name="connsiteX1851" fmla="*/ 275826 w 4884389"/>
              <a:gd name="connsiteY1851" fmla="*/ 844209 h 2745189"/>
              <a:gd name="connsiteX1852" fmla="*/ 292067 w 4884389"/>
              <a:gd name="connsiteY1852" fmla="*/ 837146 h 2745189"/>
              <a:gd name="connsiteX1853" fmla="*/ 308690 w 4884389"/>
              <a:gd name="connsiteY1853" fmla="*/ 834905 h 2745189"/>
              <a:gd name="connsiteX1854" fmla="*/ 340313 w 4884389"/>
              <a:gd name="connsiteY1854" fmla="*/ 826445 h 2745189"/>
              <a:gd name="connsiteX1855" fmla="*/ 350150 w 4884389"/>
              <a:gd name="connsiteY1855" fmla="*/ 828097 h 2745189"/>
              <a:gd name="connsiteX1856" fmla="*/ 356685 w 4884389"/>
              <a:gd name="connsiteY1856" fmla="*/ 830774 h 2745189"/>
              <a:gd name="connsiteX1857" fmla="*/ 365567 w 4884389"/>
              <a:gd name="connsiteY1857" fmla="*/ 828186 h 2745189"/>
              <a:gd name="connsiteX1858" fmla="*/ 385586 w 4884389"/>
              <a:gd name="connsiteY1858" fmla="*/ 824085 h 2745189"/>
              <a:gd name="connsiteX1859" fmla="*/ 389556 w 4884389"/>
              <a:gd name="connsiteY1859" fmla="*/ 820755 h 2745189"/>
              <a:gd name="connsiteX1860" fmla="*/ 397484 w 4884389"/>
              <a:gd name="connsiteY1860" fmla="*/ 817655 h 2745189"/>
              <a:gd name="connsiteX1861" fmla="*/ 398396 w 4884389"/>
              <a:gd name="connsiteY1861" fmla="*/ 817397 h 2745189"/>
              <a:gd name="connsiteX1862" fmla="*/ 408765 w 4884389"/>
              <a:gd name="connsiteY1862" fmla="*/ 813968 h 2745189"/>
              <a:gd name="connsiteX1863" fmla="*/ 418084 w 4884389"/>
              <a:gd name="connsiteY1863" fmla="*/ 813795 h 2745189"/>
              <a:gd name="connsiteX1864" fmla="*/ 426110 w 4884389"/>
              <a:gd name="connsiteY1864" fmla="*/ 809058 h 2745189"/>
              <a:gd name="connsiteX1865" fmla="*/ 442869 w 4884389"/>
              <a:gd name="connsiteY1865" fmla="*/ 803819 h 2745189"/>
              <a:gd name="connsiteX1866" fmla="*/ 455322 w 4884389"/>
              <a:gd name="connsiteY1866" fmla="*/ 800787 h 2745189"/>
              <a:gd name="connsiteX1867" fmla="*/ 459706 w 4884389"/>
              <a:gd name="connsiteY1867" fmla="*/ 801768 h 2745189"/>
              <a:gd name="connsiteX1868" fmla="*/ 465285 w 4884389"/>
              <a:gd name="connsiteY1868" fmla="*/ 799929 h 2745189"/>
              <a:gd name="connsiteX1869" fmla="*/ 491270 w 4884389"/>
              <a:gd name="connsiteY1869" fmla="*/ 793072 h 2745189"/>
              <a:gd name="connsiteX1870" fmla="*/ 495747 w 4884389"/>
              <a:gd name="connsiteY1870" fmla="*/ 792387 h 2745189"/>
              <a:gd name="connsiteX1871" fmla="*/ 493026 w 4884389"/>
              <a:gd name="connsiteY1871" fmla="*/ 788943 h 2745189"/>
              <a:gd name="connsiteX1872" fmla="*/ 486571 w 4884389"/>
              <a:gd name="connsiteY1872" fmla="*/ 786213 h 2745189"/>
              <a:gd name="connsiteX1873" fmla="*/ 452823 w 4884389"/>
              <a:gd name="connsiteY1873" fmla="*/ 798826 h 2745189"/>
              <a:gd name="connsiteX1874" fmla="*/ 427245 w 4884389"/>
              <a:gd name="connsiteY1874" fmla="*/ 799928 h 2745189"/>
              <a:gd name="connsiteX1875" fmla="*/ 414245 w 4884389"/>
              <a:gd name="connsiteY1875" fmla="*/ 801277 h 2745189"/>
              <a:gd name="connsiteX1876" fmla="*/ 364632 w 4884389"/>
              <a:gd name="connsiteY1876" fmla="*/ 819609 h 2745189"/>
              <a:gd name="connsiteX1877" fmla="*/ 351010 w 4884389"/>
              <a:gd name="connsiteY1877" fmla="*/ 819428 h 2745189"/>
              <a:gd name="connsiteX1878" fmla="*/ 370320 w 4884389"/>
              <a:gd name="connsiteY1878" fmla="*/ 801974 h 2745189"/>
              <a:gd name="connsiteX1879" fmla="*/ 402631 w 4884389"/>
              <a:gd name="connsiteY1879" fmla="*/ 783171 h 2745189"/>
              <a:gd name="connsiteX1880" fmla="*/ 426836 w 4884389"/>
              <a:gd name="connsiteY1880" fmla="*/ 776922 h 2745189"/>
              <a:gd name="connsiteX1881" fmla="*/ 463132 w 4884389"/>
              <a:gd name="connsiteY1881" fmla="*/ 771476 h 2745189"/>
              <a:gd name="connsiteX1882" fmla="*/ 467791 w 4884389"/>
              <a:gd name="connsiteY1882" fmla="*/ 770656 h 2745189"/>
              <a:gd name="connsiteX1883" fmla="*/ 490597 w 4884389"/>
              <a:gd name="connsiteY1883" fmla="*/ 767113 h 2745189"/>
              <a:gd name="connsiteX1884" fmla="*/ 515622 w 4884389"/>
              <a:gd name="connsiteY1884" fmla="*/ 765523 h 2745189"/>
              <a:gd name="connsiteX1885" fmla="*/ 518617 w 4884389"/>
              <a:gd name="connsiteY1885" fmla="*/ 763239 h 2745189"/>
              <a:gd name="connsiteX1886" fmla="*/ 525494 w 4884389"/>
              <a:gd name="connsiteY1886" fmla="*/ 764372 h 2745189"/>
              <a:gd name="connsiteX1887" fmla="*/ 532700 w 4884389"/>
              <a:gd name="connsiteY1887" fmla="*/ 770720 h 2745189"/>
              <a:gd name="connsiteX1888" fmla="*/ 553620 w 4884389"/>
              <a:gd name="connsiteY1888" fmla="*/ 770437 h 2745189"/>
              <a:gd name="connsiteX1889" fmla="*/ 559189 w 4884389"/>
              <a:gd name="connsiteY1889" fmla="*/ 767467 h 2745189"/>
              <a:gd name="connsiteX1890" fmla="*/ 571016 w 4884389"/>
              <a:gd name="connsiteY1890" fmla="*/ 764098 h 2745189"/>
              <a:gd name="connsiteX1891" fmla="*/ 583593 w 4884389"/>
              <a:gd name="connsiteY1891" fmla="*/ 764345 h 2745189"/>
              <a:gd name="connsiteX1892" fmla="*/ 585497 w 4884389"/>
              <a:gd name="connsiteY1892" fmla="*/ 763305 h 2745189"/>
              <a:gd name="connsiteX1893" fmla="*/ 581789 w 4884389"/>
              <a:gd name="connsiteY1893" fmla="*/ 762428 h 2745189"/>
              <a:gd name="connsiteX1894" fmla="*/ 554686 w 4884389"/>
              <a:gd name="connsiteY1894" fmla="*/ 754080 h 2745189"/>
              <a:gd name="connsiteX1895" fmla="*/ 537420 w 4884389"/>
              <a:gd name="connsiteY1895" fmla="*/ 744496 h 2745189"/>
              <a:gd name="connsiteX1896" fmla="*/ 547454 w 4884389"/>
              <a:gd name="connsiteY1896" fmla="*/ 742024 h 2745189"/>
              <a:gd name="connsiteX1897" fmla="*/ 587264 w 4884389"/>
              <a:gd name="connsiteY1897" fmla="*/ 747056 h 2745189"/>
              <a:gd name="connsiteX1898" fmla="*/ 597103 w 4884389"/>
              <a:gd name="connsiteY1898" fmla="*/ 745822 h 2745189"/>
              <a:gd name="connsiteX1899" fmla="*/ 597874 w 4884389"/>
              <a:gd name="connsiteY1899" fmla="*/ 745036 h 2745189"/>
              <a:gd name="connsiteX1900" fmla="*/ 583971 w 4884389"/>
              <a:gd name="connsiteY1900" fmla="*/ 744246 h 2745189"/>
              <a:gd name="connsiteX1901" fmla="*/ 570412 w 4884389"/>
              <a:gd name="connsiteY1901" fmla="*/ 742113 h 2745189"/>
              <a:gd name="connsiteX1902" fmla="*/ 564484 w 4884389"/>
              <a:gd name="connsiteY1902" fmla="*/ 736493 h 2745189"/>
              <a:gd name="connsiteX1903" fmla="*/ 550667 w 4884389"/>
              <a:gd name="connsiteY1903" fmla="*/ 737054 h 2745189"/>
              <a:gd name="connsiteX1904" fmla="*/ 492912 w 4884389"/>
              <a:gd name="connsiteY1904" fmla="*/ 745517 h 2745189"/>
              <a:gd name="connsiteX1905" fmla="*/ 446248 w 4884389"/>
              <a:gd name="connsiteY1905" fmla="*/ 747882 h 2745189"/>
              <a:gd name="connsiteX1906" fmla="*/ 402322 w 4884389"/>
              <a:gd name="connsiteY1906" fmla="*/ 749472 h 2745189"/>
              <a:gd name="connsiteX1907" fmla="*/ 398998 w 4884389"/>
              <a:gd name="connsiteY1907" fmla="*/ 749919 h 2745189"/>
              <a:gd name="connsiteX1908" fmla="*/ 373627 w 4884389"/>
              <a:gd name="connsiteY1908" fmla="*/ 759567 h 2745189"/>
              <a:gd name="connsiteX1909" fmla="*/ 354472 w 4884389"/>
              <a:gd name="connsiteY1909" fmla="*/ 758088 h 2745189"/>
              <a:gd name="connsiteX1910" fmla="*/ 347769 w 4884389"/>
              <a:gd name="connsiteY1910" fmla="*/ 753576 h 2745189"/>
              <a:gd name="connsiteX1911" fmla="*/ 330835 w 4884389"/>
              <a:gd name="connsiteY1911" fmla="*/ 749496 h 2745189"/>
              <a:gd name="connsiteX1912" fmla="*/ 329732 w 4884389"/>
              <a:gd name="connsiteY1912" fmla="*/ 747344 h 2745189"/>
              <a:gd name="connsiteX1913" fmla="*/ 324132 w 4884389"/>
              <a:gd name="connsiteY1913" fmla="*/ 744984 h 2745189"/>
              <a:gd name="connsiteX1914" fmla="*/ 315018 w 4884389"/>
              <a:gd name="connsiteY1914" fmla="*/ 740662 h 2745189"/>
              <a:gd name="connsiteX1915" fmla="*/ 305523 w 4884389"/>
              <a:gd name="connsiteY1915" fmla="*/ 731518 h 2745189"/>
              <a:gd name="connsiteX1916" fmla="*/ 286246 w 4884389"/>
              <a:gd name="connsiteY1916" fmla="*/ 726128 h 2745189"/>
              <a:gd name="connsiteX1917" fmla="*/ 279407 w 4884389"/>
              <a:gd name="connsiteY1917" fmla="*/ 724614 h 2745189"/>
              <a:gd name="connsiteX1918" fmla="*/ 250946 w 4884389"/>
              <a:gd name="connsiteY1918" fmla="*/ 716402 h 2745189"/>
              <a:gd name="connsiteX1919" fmla="*/ 224708 w 4884389"/>
              <a:gd name="connsiteY1919" fmla="*/ 705588 h 2745189"/>
              <a:gd name="connsiteX1920" fmla="*/ 220211 w 4884389"/>
              <a:gd name="connsiteY1920" fmla="*/ 705382 h 2745189"/>
              <a:gd name="connsiteX1921" fmla="*/ 214422 w 4884389"/>
              <a:gd name="connsiteY1921" fmla="*/ 700611 h 2745189"/>
              <a:gd name="connsiteX1922" fmla="*/ 214764 w 4884389"/>
              <a:gd name="connsiteY1922" fmla="*/ 693119 h 2745189"/>
              <a:gd name="connsiteX1923" fmla="*/ 212216 w 4884389"/>
              <a:gd name="connsiteY1923" fmla="*/ 696305 h 2745189"/>
              <a:gd name="connsiteX1924" fmla="*/ 203536 w 4884389"/>
              <a:gd name="connsiteY1924" fmla="*/ 702215 h 2745189"/>
              <a:gd name="connsiteX1925" fmla="*/ 203824 w 4884389"/>
              <a:gd name="connsiteY1925" fmla="*/ 689313 h 2745189"/>
              <a:gd name="connsiteX1926" fmla="*/ 213280 w 4884389"/>
              <a:gd name="connsiteY1926" fmla="*/ 686144 h 2745189"/>
              <a:gd name="connsiteX1927" fmla="*/ 219998 w 4884389"/>
              <a:gd name="connsiteY1927" fmla="*/ 683749 h 2745189"/>
              <a:gd name="connsiteX1928" fmla="*/ 216688 w 4884389"/>
              <a:gd name="connsiteY1928" fmla="*/ 677291 h 2745189"/>
              <a:gd name="connsiteX1929" fmla="*/ 212329 w 4884389"/>
              <a:gd name="connsiteY1929" fmla="*/ 674088 h 2745189"/>
              <a:gd name="connsiteX1930" fmla="*/ 217615 w 4884389"/>
              <a:gd name="connsiteY1930" fmla="*/ 670126 h 2745189"/>
              <a:gd name="connsiteX1931" fmla="*/ 247634 w 4884389"/>
              <a:gd name="connsiteY1931" fmla="*/ 650781 h 2745189"/>
              <a:gd name="connsiteX1932" fmla="*/ 211012 w 4884389"/>
              <a:gd name="connsiteY1932" fmla="*/ 650302 h 2745189"/>
              <a:gd name="connsiteX1933" fmla="*/ 203860 w 4884389"/>
              <a:gd name="connsiteY1933" fmla="*/ 642467 h 2745189"/>
              <a:gd name="connsiteX1934" fmla="*/ 211764 w 4884389"/>
              <a:gd name="connsiteY1934" fmla="*/ 633819 h 2745189"/>
              <a:gd name="connsiteX1935" fmla="*/ 234205 w 4884389"/>
              <a:gd name="connsiteY1935" fmla="*/ 622536 h 2745189"/>
              <a:gd name="connsiteX1936" fmla="*/ 268515 w 4884389"/>
              <a:gd name="connsiteY1936" fmla="*/ 607892 h 2745189"/>
              <a:gd name="connsiteX1937" fmla="*/ 275627 w 4884389"/>
              <a:gd name="connsiteY1937" fmla="*/ 603413 h 2745189"/>
              <a:gd name="connsiteX1938" fmla="*/ 305645 w 4884389"/>
              <a:gd name="connsiteY1938" fmla="*/ 584068 h 2745189"/>
              <a:gd name="connsiteX1939" fmla="*/ 343598 w 4884389"/>
              <a:gd name="connsiteY1939" fmla="*/ 571844 h 2745189"/>
              <a:gd name="connsiteX1940" fmla="*/ 352694 w 4884389"/>
              <a:gd name="connsiteY1940" fmla="*/ 568183 h 2745189"/>
              <a:gd name="connsiteX1941" fmla="*/ 345000 w 4884389"/>
              <a:gd name="connsiteY1941" fmla="*/ 567014 h 2745189"/>
              <a:gd name="connsiteX1942" fmla="*/ 331672 w 4884389"/>
              <a:gd name="connsiteY1942" fmla="*/ 565259 h 2745189"/>
              <a:gd name="connsiteX1943" fmla="*/ 327339 w 4884389"/>
              <a:gd name="connsiteY1943" fmla="*/ 567929 h 2745189"/>
              <a:gd name="connsiteX1944" fmla="*/ 313778 w 4884389"/>
              <a:gd name="connsiteY1944" fmla="*/ 575406 h 2745189"/>
              <a:gd name="connsiteX1945" fmla="*/ 252901 w 4884389"/>
              <a:gd name="connsiteY1945" fmla="*/ 589817 h 2745189"/>
              <a:gd name="connsiteX1946" fmla="*/ 212851 w 4884389"/>
              <a:gd name="connsiteY1946" fmla="*/ 598783 h 2745189"/>
              <a:gd name="connsiteX1947" fmla="*/ 216376 w 4884389"/>
              <a:gd name="connsiteY1947" fmla="*/ 598463 h 2745189"/>
              <a:gd name="connsiteX1948" fmla="*/ 221823 w 4884389"/>
              <a:gd name="connsiteY1948" fmla="*/ 599746 h 2745189"/>
              <a:gd name="connsiteX1949" fmla="*/ 216697 w 4884389"/>
              <a:gd name="connsiteY1949" fmla="*/ 601988 h 2745189"/>
              <a:gd name="connsiteX1950" fmla="*/ 217018 w 4884389"/>
              <a:gd name="connsiteY1950" fmla="*/ 605512 h 2745189"/>
              <a:gd name="connsiteX1951" fmla="*/ 208046 w 4884389"/>
              <a:gd name="connsiteY1951" fmla="*/ 604550 h 2745189"/>
              <a:gd name="connsiteX1952" fmla="*/ 204522 w 4884389"/>
              <a:gd name="connsiteY1952" fmla="*/ 604870 h 2745189"/>
              <a:gd name="connsiteX1953" fmla="*/ 199074 w 4884389"/>
              <a:gd name="connsiteY1953" fmla="*/ 603588 h 2745189"/>
              <a:gd name="connsiteX1954" fmla="*/ 205802 w 4884389"/>
              <a:gd name="connsiteY1954" fmla="*/ 599423 h 2745189"/>
              <a:gd name="connsiteX1955" fmla="*/ 203237 w 4884389"/>
              <a:gd name="connsiteY1955" fmla="*/ 590773 h 2745189"/>
              <a:gd name="connsiteX1956" fmla="*/ 272763 w 4884389"/>
              <a:gd name="connsiteY1956" fmla="*/ 573800 h 2745189"/>
              <a:gd name="connsiteX1957" fmla="*/ 302841 w 4884389"/>
              <a:gd name="connsiteY1957" fmla="*/ 567515 h 2745189"/>
              <a:gd name="connsiteX1958" fmla="*/ 321778 w 4884389"/>
              <a:gd name="connsiteY1958" fmla="*/ 563740 h 2745189"/>
              <a:gd name="connsiteX1959" fmla="*/ 309134 w 4884389"/>
              <a:gd name="connsiteY1959" fmla="*/ 561355 h 2745189"/>
              <a:gd name="connsiteX1960" fmla="*/ 301241 w 4884389"/>
              <a:gd name="connsiteY1960" fmla="*/ 553411 h 2745189"/>
              <a:gd name="connsiteX1961" fmla="*/ 311121 w 4884389"/>
              <a:gd name="connsiteY1961" fmla="*/ 548937 h 2745189"/>
              <a:gd name="connsiteX1962" fmla="*/ 313338 w 4884389"/>
              <a:gd name="connsiteY1962" fmla="*/ 549261 h 2745189"/>
              <a:gd name="connsiteX1963" fmla="*/ 335671 w 4884389"/>
              <a:gd name="connsiteY1963" fmla="*/ 549525 h 2745189"/>
              <a:gd name="connsiteX1964" fmla="*/ 346333 w 4884389"/>
              <a:gd name="connsiteY1964" fmla="*/ 549735 h 2745189"/>
              <a:gd name="connsiteX1965" fmla="*/ 349096 w 4884389"/>
              <a:gd name="connsiteY1965" fmla="*/ 548658 h 2745189"/>
              <a:gd name="connsiteX1966" fmla="*/ 365998 w 4884389"/>
              <a:gd name="connsiteY1966" fmla="*/ 544014 h 2745189"/>
              <a:gd name="connsiteX1967" fmla="*/ 377042 w 4884389"/>
              <a:gd name="connsiteY1967" fmla="*/ 542320 h 2745189"/>
              <a:gd name="connsiteX1968" fmla="*/ 368452 w 4884389"/>
              <a:gd name="connsiteY1968" fmla="*/ 535170 h 2745189"/>
              <a:gd name="connsiteX1969" fmla="*/ 356968 w 4884389"/>
              <a:gd name="connsiteY1969" fmla="*/ 534230 h 2745189"/>
              <a:gd name="connsiteX1970" fmla="*/ 342696 w 4884389"/>
              <a:gd name="connsiteY1970" fmla="*/ 533774 h 2745189"/>
              <a:gd name="connsiteX1971" fmla="*/ 335337 w 4884389"/>
              <a:gd name="connsiteY1971" fmla="*/ 534864 h 2745189"/>
              <a:gd name="connsiteX1972" fmla="*/ 314346 w 4884389"/>
              <a:gd name="connsiteY1972" fmla="*/ 538218 h 2745189"/>
              <a:gd name="connsiteX1973" fmla="*/ 276141 w 4884389"/>
              <a:gd name="connsiteY1973" fmla="*/ 546076 h 2745189"/>
              <a:gd name="connsiteX1974" fmla="*/ 239519 w 4884389"/>
              <a:gd name="connsiteY1974" fmla="*/ 545598 h 2745189"/>
              <a:gd name="connsiteX1975" fmla="*/ 236142 w 4884389"/>
              <a:gd name="connsiteY1975" fmla="*/ 540638 h 2745189"/>
              <a:gd name="connsiteX1976" fmla="*/ 226060 w 4884389"/>
              <a:gd name="connsiteY1976" fmla="*/ 531166 h 2745189"/>
              <a:gd name="connsiteX1977" fmla="*/ 221755 w 4884389"/>
              <a:gd name="connsiteY1977" fmla="*/ 533371 h 2745189"/>
              <a:gd name="connsiteX1978" fmla="*/ 214779 w 4884389"/>
              <a:gd name="connsiteY1978" fmla="*/ 534853 h 2745189"/>
              <a:gd name="connsiteX1979" fmla="*/ 218704 w 4884389"/>
              <a:gd name="connsiteY1979" fmla="*/ 527825 h 2745189"/>
              <a:gd name="connsiteX1980" fmla="*/ 237289 w 4884389"/>
              <a:gd name="connsiteY1980" fmla="*/ 522071 h 2745189"/>
              <a:gd name="connsiteX1981" fmla="*/ 242644 w 4884389"/>
              <a:gd name="connsiteY1981" fmla="*/ 516610 h 2745189"/>
              <a:gd name="connsiteX1982" fmla="*/ 236010 w 4884389"/>
              <a:gd name="connsiteY1982" fmla="*/ 510600 h 2745189"/>
              <a:gd name="connsiteX1983" fmla="*/ 190776 w 4884389"/>
              <a:gd name="connsiteY1983" fmla="*/ 514531 h 2745189"/>
              <a:gd name="connsiteX1984" fmla="*/ 179441 w 4884389"/>
              <a:gd name="connsiteY1984" fmla="*/ 512811 h 2745189"/>
              <a:gd name="connsiteX1985" fmla="*/ 183054 w 4884389"/>
              <a:gd name="connsiteY1985" fmla="*/ 499462 h 2745189"/>
              <a:gd name="connsiteX1986" fmla="*/ 186119 w 4884389"/>
              <a:gd name="connsiteY1986" fmla="*/ 498101 h 2745189"/>
              <a:gd name="connsiteX1987" fmla="*/ 190372 w 4884389"/>
              <a:gd name="connsiteY1987" fmla="*/ 490488 h 2745189"/>
              <a:gd name="connsiteX1988" fmla="*/ 202132 w 4884389"/>
              <a:gd name="connsiteY1988" fmla="*/ 476312 h 2745189"/>
              <a:gd name="connsiteX1989" fmla="*/ 248157 w 4884389"/>
              <a:gd name="connsiteY1989" fmla="*/ 468212 h 2745189"/>
              <a:gd name="connsiteX1990" fmla="*/ 254220 w 4884389"/>
              <a:gd name="connsiteY1990" fmla="*/ 466988 h 2745189"/>
              <a:gd name="connsiteX1991" fmla="*/ 258921 w 4884389"/>
              <a:gd name="connsiteY1991" fmla="*/ 462699 h 2745189"/>
              <a:gd name="connsiteX1992" fmla="*/ 254562 w 4884389"/>
              <a:gd name="connsiteY1992" fmla="*/ 459496 h 2745189"/>
              <a:gd name="connsiteX1993" fmla="*/ 237437 w 4884389"/>
              <a:gd name="connsiteY1993" fmla="*/ 453005 h 2745189"/>
              <a:gd name="connsiteX1994" fmla="*/ 225135 w 4884389"/>
              <a:gd name="connsiteY1994" fmla="*/ 446134 h 2745189"/>
              <a:gd name="connsiteX1995" fmla="*/ 227562 w 4884389"/>
              <a:gd name="connsiteY1995" fmla="*/ 439038 h 2745189"/>
              <a:gd name="connsiteX1996" fmla="*/ 242251 w 4884389"/>
              <a:gd name="connsiteY1996" fmla="*/ 426498 h 2745189"/>
              <a:gd name="connsiteX1997" fmla="*/ 217892 w 4884389"/>
              <a:gd name="connsiteY1997" fmla="*/ 420575 h 2745189"/>
              <a:gd name="connsiteX1998" fmla="*/ 210454 w 4884389"/>
              <a:gd name="connsiteY1998" fmla="*/ 417757 h 2745189"/>
              <a:gd name="connsiteX1999" fmla="*/ 202048 w 4884389"/>
              <a:gd name="connsiteY1999" fmla="*/ 417378 h 2745189"/>
              <a:gd name="connsiteX2000" fmla="*/ 152433 w 4884389"/>
              <a:gd name="connsiteY2000" fmla="*/ 405305 h 2745189"/>
              <a:gd name="connsiteX2001" fmla="*/ 169153 w 4884389"/>
              <a:gd name="connsiteY2001" fmla="*/ 401782 h 2745189"/>
              <a:gd name="connsiteX2002" fmla="*/ 172839 w 4884389"/>
              <a:gd name="connsiteY2002" fmla="*/ 400915 h 2745189"/>
              <a:gd name="connsiteX2003" fmla="*/ 173718 w 4884389"/>
              <a:gd name="connsiteY2003" fmla="*/ 401591 h 2745189"/>
              <a:gd name="connsiteX2004" fmla="*/ 175504 w 4884389"/>
              <a:gd name="connsiteY2004" fmla="*/ 400286 h 2745189"/>
              <a:gd name="connsiteX2005" fmla="*/ 172839 w 4884389"/>
              <a:gd name="connsiteY2005" fmla="*/ 400915 h 2745189"/>
              <a:gd name="connsiteX2006" fmla="*/ 171966 w 4884389"/>
              <a:gd name="connsiteY2006" fmla="*/ 400242 h 2745189"/>
              <a:gd name="connsiteX2007" fmla="*/ 170219 w 4884389"/>
              <a:gd name="connsiteY2007" fmla="*/ 398451 h 2745189"/>
              <a:gd name="connsiteX2008" fmla="*/ 177297 w 4884389"/>
              <a:gd name="connsiteY2008" fmla="*/ 398540 h 2745189"/>
              <a:gd name="connsiteX2009" fmla="*/ 179090 w 4884389"/>
              <a:gd name="connsiteY2009" fmla="*/ 396792 h 2745189"/>
              <a:gd name="connsiteX2010" fmla="*/ 180836 w 4884389"/>
              <a:gd name="connsiteY2010" fmla="*/ 398584 h 2745189"/>
              <a:gd name="connsiteX2011" fmla="*/ 200371 w 4884389"/>
              <a:gd name="connsiteY2011" fmla="*/ 395649 h 2745189"/>
              <a:gd name="connsiteX2012" fmla="*/ 205697 w 4884389"/>
              <a:gd name="connsiteY2012" fmla="*/ 393776 h 2745189"/>
              <a:gd name="connsiteX2013" fmla="*/ 212869 w 4884389"/>
              <a:gd name="connsiteY2013" fmla="*/ 392415 h 2745189"/>
              <a:gd name="connsiteX2014" fmla="*/ 242683 w 4884389"/>
              <a:gd name="connsiteY2014" fmla="*/ 377565 h 2745189"/>
              <a:gd name="connsiteX2015" fmla="*/ 242956 w 4884389"/>
              <a:gd name="connsiteY2015" fmla="*/ 371572 h 2745189"/>
              <a:gd name="connsiteX2016" fmla="*/ 240422 w 4884389"/>
              <a:gd name="connsiteY2016" fmla="*/ 367852 h 2745189"/>
              <a:gd name="connsiteX2017" fmla="*/ 245900 w 4884389"/>
              <a:gd name="connsiteY2017" fmla="*/ 366301 h 2745189"/>
              <a:gd name="connsiteX2018" fmla="*/ 262469 w 4884389"/>
              <a:gd name="connsiteY2018" fmla="*/ 358652 h 2745189"/>
              <a:gd name="connsiteX2019" fmla="*/ 264446 w 4884389"/>
              <a:gd name="connsiteY2019" fmla="*/ 348232 h 2745189"/>
              <a:gd name="connsiteX2020" fmla="*/ 250631 w 4884389"/>
              <a:gd name="connsiteY2020" fmla="*/ 348199 h 2745189"/>
              <a:gd name="connsiteX2021" fmla="*/ 246325 w 4884389"/>
              <a:gd name="connsiteY2021" fmla="*/ 350403 h 2745189"/>
              <a:gd name="connsiteX2022" fmla="*/ 246272 w 4884389"/>
              <a:gd name="connsiteY2022" fmla="*/ 344995 h 2745189"/>
              <a:gd name="connsiteX2023" fmla="*/ 239067 w 4884389"/>
              <a:gd name="connsiteY2023" fmla="*/ 331752 h 2745189"/>
              <a:gd name="connsiteX2024" fmla="*/ 218670 w 4884389"/>
              <a:gd name="connsiteY2024" fmla="*/ 331117 h 2745189"/>
              <a:gd name="connsiteX2025" fmla="*/ 198084 w 4884389"/>
              <a:gd name="connsiteY2025" fmla="*/ 328070 h 2745189"/>
              <a:gd name="connsiteX2026" fmla="*/ 180047 w 4884389"/>
              <a:gd name="connsiteY2026" fmla="*/ 321837 h 2745189"/>
              <a:gd name="connsiteX2027" fmla="*/ 175170 w 4884389"/>
              <a:gd name="connsiteY2027" fmla="*/ 316809 h 2745189"/>
              <a:gd name="connsiteX2028" fmla="*/ 181112 w 4884389"/>
              <a:gd name="connsiteY2028" fmla="*/ 311675 h 2745189"/>
              <a:gd name="connsiteX2029" fmla="*/ 276091 w 4884389"/>
              <a:gd name="connsiteY2029" fmla="*/ 297111 h 2745189"/>
              <a:gd name="connsiteX2030" fmla="*/ 295656 w 4884389"/>
              <a:gd name="connsiteY2030" fmla="*/ 289600 h 2745189"/>
              <a:gd name="connsiteX2031" fmla="*/ 298395 w 4884389"/>
              <a:gd name="connsiteY2031" fmla="*/ 288825 h 2745189"/>
              <a:gd name="connsiteX2032" fmla="*/ 329297 w 4884389"/>
              <a:gd name="connsiteY2032" fmla="*/ 283034 h 2745189"/>
              <a:gd name="connsiteX2033" fmla="*/ 344161 w 4884389"/>
              <a:gd name="connsiteY2033" fmla="*/ 279811 h 2745189"/>
              <a:gd name="connsiteX2034" fmla="*/ 349068 w 4884389"/>
              <a:gd name="connsiteY2034" fmla="*/ 271027 h 2745189"/>
              <a:gd name="connsiteX2035" fmla="*/ 342297 w 4884389"/>
              <a:gd name="connsiteY2035" fmla="*/ 268014 h 2745189"/>
              <a:gd name="connsiteX2036" fmla="*/ 309257 w 4884389"/>
              <a:gd name="connsiteY2036" fmla="*/ 268000 h 2745189"/>
              <a:gd name="connsiteX2037" fmla="*/ 291235 w 4884389"/>
              <a:gd name="connsiteY2037" fmla="*/ 254860 h 2745189"/>
              <a:gd name="connsiteX2038" fmla="*/ 296400 w 4884389"/>
              <a:gd name="connsiteY2038" fmla="*/ 246989 h 2745189"/>
              <a:gd name="connsiteX2039" fmla="*/ 292626 w 4884389"/>
              <a:gd name="connsiteY2039" fmla="*/ 244112 h 2745189"/>
              <a:gd name="connsiteX2040" fmla="*/ 273622 w 4884389"/>
              <a:gd name="connsiteY2040" fmla="*/ 232731 h 2745189"/>
              <a:gd name="connsiteX2041" fmla="*/ 269712 w 4884389"/>
              <a:gd name="connsiteY2041" fmla="*/ 232852 h 2745189"/>
              <a:gd name="connsiteX2042" fmla="*/ 263064 w 4884389"/>
              <a:gd name="connsiteY2042" fmla="*/ 233747 h 2745189"/>
              <a:gd name="connsiteX2043" fmla="*/ 260218 w 4884389"/>
              <a:gd name="connsiteY2043" fmla="*/ 223707 h 2745189"/>
              <a:gd name="connsiteX2044" fmla="*/ 254975 w 4884389"/>
              <a:gd name="connsiteY2044" fmla="*/ 206949 h 2745189"/>
              <a:gd name="connsiteX2045" fmla="*/ 276382 w 4884389"/>
              <a:gd name="connsiteY2045" fmla="*/ 192014 h 2745189"/>
              <a:gd name="connsiteX2046" fmla="*/ 308347 w 4884389"/>
              <a:gd name="connsiteY2046" fmla="*/ 176061 h 2745189"/>
              <a:gd name="connsiteX2047" fmla="*/ 324589 w 4884389"/>
              <a:gd name="connsiteY2047" fmla="*/ 168998 h 2745189"/>
              <a:gd name="connsiteX2048" fmla="*/ 341211 w 4884389"/>
              <a:gd name="connsiteY2048" fmla="*/ 166757 h 2745189"/>
              <a:gd name="connsiteX2049" fmla="*/ 372835 w 4884389"/>
              <a:gd name="connsiteY2049" fmla="*/ 158297 h 2745189"/>
              <a:gd name="connsiteX2050" fmla="*/ 382672 w 4884389"/>
              <a:gd name="connsiteY2050" fmla="*/ 159949 h 2745189"/>
              <a:gd name="connsiteX2051" fmla="*/ 398693 w 4884389"/>
              <a:gd name="connsiteY2051" fmla="*/ 164288 h 2745189"/>
              <a:gd name="connsiteX2052" fmla="*/ 430005 w 4884389"/>
              <a:gd name="connsiteY2052" fmla="*/ 149507 h 2745189"/>
              <a:gd name="connsiteX2053" fmla="*/ 430918 w 4884389"/>
              <a:gd name="connsiteY2053" fmla="*/ 149249 h 2745189"/>
              <a:gd name="connsiteX2054" fmla="*/ 441287 w 4884389"/>
              <a:gd name="connsiteY2054" fmla="*/ 145820 h 2745189"/>
              <a:gd name="connsiteX2055" fmla="*/ 450605 w 4884389"/>
              <a:gd name="connsiteY2055" fmla="*/ 145647 h 2745189"/>
              <a:gd name="connsiteX2056" fmla="*/ 458631 w 4884389"/>
              <a:gd name="connsiteY2056" fmla="*/ 140910 h 2745189"/>
              <a:gd name="connsiteX2057" fmla="*/ 475390 w 4884389"/>
              <a:gd name="connsiteY2057" fmla="*/ 135672 h 2745189"/>
              <a:gd name="connsiteX2058" fmla="*/ 487844 w 4884389"/>
              <a:gd name="connsiteY2058" fmla="*/ 132638 h 2745189"/>
              <a:gd name="connsiteX2059" fmla="*/ 492227 w 4884389"/>
              <a:gd name="connsiteY2059" fmla="*/ 133620 h 2745189"/>
              <a:gd name="connsiteX2060" fmla="*/ 497806 w 4884389"/>
              <a:gd name="connsiteY2060" fmla="*/ 131781 h 2745189"/>
              <a:gd name="connsiteX2061" fmla="*/ 547819 w 4884389"/>
              <a:gd name="connsiteY2061" fmla="*/ 121244 h 2745189"/>
              <a:gd name="connsiteX2062" fmla="*/ 610618 w 4884389"/>
              <a:gd name="connsiteY2062" fmla="*/ 108436 h 2745189"/>
              <a:gd name="connsiteX2063" fmla="*/ 604848 w 4884389"/>
              <a:gd name="connsiteY2063" fmla="*/ 103628 h 2745189"/>
              <a:gd name="connsiteX2064" fmla="*/ 641053 w 4884389"/>
              <a:gd name="connsiteY2064" fmla="*/ 91458 h 2745189"/>
              <a:gd name="connsiteX2065" fmla="*/ 669844 w 4884389"/>
              <a:gd name="connsiteY2065" fmla="*/ 86595 h 2745189"/>
              <a:gd name="connsiteX2066" fmla="*/ 672460 w 4884389"/>
              <a:gd name="connsiteY2066" fmla="*/ 86099 h 2745189"/>
              <a:gd name="connsiteX2067" fmla="*/ 674455 w 4884389"/>
              <a:gd name="connsiteY2067" fmla="*/ 102650 h 2745189"/>
              <a:gd name="connsiteX2068" fmla="*/ 674060 w 4884389"/>
              <a:gd name="connsiteY2068" fmla="*/ 102676 h 2745189"/>
              <a:gd name="connsiteX2069" fmla="*/ 632407 w 4884389"/>
              <a:gd name="connsiteY2069" fmla="*/ 113564 h 2745189"/>
              <a:gd name="connsiteX2070" fmla="*/ 607415 w 4884389"/>
              <a:gd name="connsiteY2070" fmla="*/ 112280 h 2745189"/>
              <a:gd name="connsiteX2071" fmla="*/ 588833 w 4884389"/>
              <a:gd name="connsiteY2071" fmla="*/ 122851 h 2745189"/>
              <a:gd name="connsiteX2072" fmla="*/ 562119 w 4884389"/>
              <a:gd name="connsiteY2072" fmla="*/ 127053 h 2745189"/>
              <a:gd name="connsiteX2073" fmla="*/ 560281 w 4884389"/>
              <a:gd name="connsiteY2073" fmla="*/ 127636 h 2745189"/>
              <a:gd name="connsiteX2074" fmla="*/ 561009 w 4884389"/>
              <a:gd name="connsiteY2074" fmla="*/ 127525 h 2745189"/>
              <a:gd name="connsiteX2075" fmla="*/ 566566 w 4884389"/>
              <a:gd name="connsiteY2075" fmla="*/ 132045 h 2745189"/>
              <a:gd name="connsiteX2076" fmla="*/ 598829 w 4884389"/>
              <a:gd name="connsiteY2076" fmla="*/ 129320 h 2745189"/>
              <a:gd name="connsiteX2077" fmla="*/ 611922 w 4884389"/>
              <a:gd name="connsiteY2077" fmla="*/ 132023 h 2745189"/>
              <a:gd name="connsiteX2078" fmla="*/ 615832 w 4884389"/>
              <a:gd name="connsiteY2078" fmla="*/ 131902 h 2745189"/>
              <a:gd name="connsiteX2079" fmla="*/ 626259 w 4884389"/>
              <a:gd name="connsiteY2079" fmla="*/ 126979 h 2745189"/>
              <a:gd name="connsiteX2080" fmla="*/ 626281 w 4884389"/>
              <a:gd name="connsiteY2080" fmla="*/ 126563 h 2745189"/>
              <a:gd name="connsiteX2081" fmla="*/ 648397 w 4884389"/>
              <a:gd name="connsiteY2081" fmla="*/ 112215 h 2745189"/>
              <a:gd name="connsiteX2082" fmla="*/ 661081 w 4884389"/>
              <a:gd name="connsiteY2082" fmla="*/ 111938 h 2745189"/>
              <a:gd name="connsiteX2083" fmla="*/ 668928 w 4884389"/>
              <a:gd name="connsiteY2083" fmla="*/ 114846 h 2745189"/>
              <a:gd name="connsiteX2084" fmla="*/ 672728 w 4884389"/>
              <a:gd name="connsiteY2084" fmla="*/ 114314 h 2745189"/>
              <a:gd name="connsiteX2085" fmla="*/ 675731 w 4884389"/>
              <a:gd name="connsiteY2085" fmla="*/ 113236 h 2745189"/>
              <a:gd name="connsiteX2086" fmla="*/ 676240 w 4884389"/>
              <a:gd name="connsiteY2086" fmla="*/ 117454 h 2745189"/>
              <a:gd name="connsiteX2087" fmla="*/ 676997 w 4884389"/>
              <a:gd name="connsiteY2087" fmla="*/ 117704 h 2745189"/>
              <a:gd name="connsiteX2088" fmla="*/ 679882 w 4884389"/>
              <a:gd name="connsiteY2088" fmla="*/ 117169 h 2745189"/>
              <a:gd name="connsiteX2089" fmla="*/ 702551 w 4884389"/>
              <a:gd name="connsiteY2089" fmla="*/ 113347 h 2745189"/>
              <a:gd name="connsiteX2090" fmla="*/ 723428 w 4884389"/>
              <a:gd name="connsiteY2090" fmla="*/ 112257 h 2745189"/>
              <a:gd name="connsiteX2091" fmla="*/ 721152 w 4884389"/>
              <a:gd name="connsiteY2091" fmla="*/ 111422 h 2745189"/>
              <a:gd name="connsiteX2092" fmla="*/ 720089 w 4884389"/>
              <a:gd name="connsiteY2092" fmla="*/ 110486 h 2745189"/>
              <a:gd name="connsiteX2093" fmla="*/ 726734 w 4884389"/>
              <a:gd name="connsiteY2093" fmla="*/ 108207 h 2745189"/>
              <a:gd name="connsiteX2094" fmla="*/ 726216 w 4884389"/>
              <a:gd name="connsiteY2094" fmla="*/ 100211 h 2745189"/>
              <a:gd name="connsiteX2095" fmla="*/ 789755 w 4884389"/>
              <a:gd name="connsiteY2095" fmla="*/ 99215 h 2745189"/>
              <a:gd name="connsiteX2096" fmla="*/ 790933 w 4884389"/>
              <a:gd name="connsiteY2096" fmla="*/ 99212 h 2745189"/>
              <a:gd name="connsiteX2097" fmla="*/ 791304 w 4884389"/>
              <a:gd name="connsiteY2097" fmla="*/ 98104 h 2745189"/>
              <a:gd name="connsiteX2098" fmla="*/ 791092 w 4884389"/>
              <a:gd name="connsiteY2098" fmla="*/ 96939 h 2745189"/>
              <a:gd name="connsiteX2099" fmla="*/ 846413 w 4884389"/>
              <a:gd name="connsiteY2099" fmla="*/ 99719 h 2745189"/>
              <a:gd name="connsiteX2100" fmla="*/ 846133 w 4884389"/>
              <a:gd name="connsiteY2100" fmla="*/ 98794 h 2745189"/>
              <a:gd name="connsiteX2101" fmla="*/ 842601 w 4884389"/>
              <a:gd name="connsiteY2101" fmla="*/ 95200 h 2745189"/>
              <a:gd name="connsiteX2102" fmla="*/ 876344 w 4884389"/>
              <a:gd name="connsiteY2102" fmla="*/ 91795 h 2745189"/>
              <a:gd name="connsiteX2103" fmla="*/ 892240 w 4884389"/>
              <a:gd name="connsiteY2103" fmla="*/ 92935 h 2745189"/>
              <a:gd name="connsiteX2104" fmla="*/ 910564 w 4884389"/>
              <a:gd name="connsiteY2104" fmla="*/ 93566 h 2745189"/>
              <a:gd name="connsiteX2105" fmla="*/ 902997 w 4884389"/>
              <a:gd name="connsiteY2105" fmla="*/ 84229 h 2745189"/>
              <a:gd name="connsiteX2106" fmla="*/ 840326 w 4884389"/>
              <a:gd name="connsiteY2106" fmla="*/ 37788 h 2745189"/>
              <a:gd name="connsiteX2107" fmla="*/ 831303 w 4884389"/>
              <a:gd name="connsiteY2107" fmla="*/ 30608 h 2745189"/>
              <a:gd name="connsiteX2108" fmla="*/ 828473 w 4884389"/>
              <a:gd name="connsiteY2108" fmla="*/ 22750 h 2745189"/>
              <a:gd name="connsiteX2109" fmla="*/ 835892 w 4884389"/>
              <a:gd name="connsiteY2109" fmla="*/ 23627 h 2745189"/>
              <a:gd name="connsiteX2110" fmla="*/ 882106 w 4884389"/>
              <a:gd name="connsiteY2110" fmla="*/ 50254 h 2745189"/>
              <a:gd name="connsiteX2111" fmla="*/ 944291 w 4884389"/>
              <a:gd name="connsiteY2111" fmla="*/ 92877 h 2745189"/>
              <a:gd name="connsiteX2112" fmla="*/ 946967 w 4884389"/>
              <a:gd name="connsiteY2112" fmla="*/ 95061 h 2745189"/>
              <a:gd name="connsiteX2113" fmla="*/ 950727 w 4884389"/>
              <a:gd name="connsiteY2113" fmla="*/ 95688 h 2745189"/>
              <a:gd name="connsiteX2114" fmla="*/ 952784 w 4884389"/>
              <a:gd name="connsiteY2114" fmla="*/ 95915 h 2745189"/>
              <a:gd name="connsiteX2115" fmla="*/ 952339 w 4884389"/>
              <a:gd name="connsiteY2115" fmla="*/ 92418 h 2745189"/>
              <a:gd name="connsiteX2116" fmla="*/ 916797 w 4884389"/>
              <a:gd name="connsiteY2116" fmla="*/ 59061 h 2745189"/>
              <a:gd name="connsiteX2117" fmla="*/ 914864 w 4884389"/>
              <a:gd name="connsiteY2117" fmla="*/ 55541 h 2745189"/>
              <a:gd name="connsiteX2118" fmla="*/ 918495 w 4884389"/>
              <a:gd name="connsiteY2118" fmla="*/ 52679 h 2745189"/>
              <a:gd name="connsiteX2119" fmla="*/ 935267 w 4884389"/>
              <a:gd name="connsiteY2119" fmla="*/ 57955 h 2745189"/>
              <a:gd name="connsiteX2120" fmla="*/ 948659 w 4884389"/>
              <a:gd name="connsiteY2120" fmla="*/ 60010 h 2745189"/>
              <a:gd name="connsiteX2121" fmla="*/ 960496 w 4884389"/>
              <a:gd name="connsiteY2121" fmla="*/ 63291 h 2745189"/>
              <a:gd name="connsiteX2122" fmla="*/ 983665 w 4884389"/>
              <a:gd name="connsiteY2122" fmla="*/ 82019 h 2745189"/>
              <a:gd name="connsiteX2123" fmla="*/ 1024471 w 4884389"/>
              <a:gd name="connsiteY2123" fmla="*/ 114589 h 2745189"/>
              <a:gd name="connsiteX2124" fmla="*/ 1008893 w 4884389"/>
              <a:gd name="connsiteY2124" fmla="*/ 87355 h 2745189"/>
              <a:gd name="connsiteX2125" fmla="*/ 985095 w 4884389"/>
              <a:gd name="connsiteY2125" fmla="*/ 69963 h 2745189"/>
              <a:gd name="connsiteX2126" fmla="*/ 981637 w 4884389"/>
              <a:gd name="connsiteY2126" fmla="*/ 63442 h 2745189"/>
              <a:gd name="connsiteX2127" fmla="*/ 1007101 w 4884389"/>
              <a:gd name="connsiteY2127" fmla="*/ 78680 h 2745189"/>
              <a:gd name="connsiteX2128" fmla="*/ 1001300 w 4884389"/>
              <a:gd name="connsiteY2128" fmla="*/ 68120 h 2745189"/>
              <a:gd name="connsiteX2129" fmla="*/ 993803 w 4884389"/>
              <a:gd name="connsiteY2129" fmla="*/ 63941 h 2745189"/>
              <a:gd name="connsiteX2130" fmla="*/ 990643 w 4884389"/>
              <a:gd name="connsiteY2130" fmla="*/ 58865 h 2745189"/>
              <a:gd name="connsiteX2131" fmla="*/ 996019 w 4884389"/>
              <a:gd name="connsiteY2131" fmla="*/ 57150 h 2745189"/>
              <a:gd name="connsiteX2132" fmla="*/ 1003957 w 4884389"/>
              <a:gd name="connsiteY2132" fmla="*/ 57619 h 2745189"/>
              <a:gd name="connsiteX2133" fmla="*/ 973839 w 4884389"/>
              <a:gd name="connsiteY2133" fmla="*/ 30076 h 2745189"/>
              <a:gd name="connsiteX2134" fmla="*/ 950134 w 4884389"/>
              <a:gd name="connsiteY2134" fmla="*/ 0 h 274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4884389" h="2745189">
                <a:moveTo>
                  <a:pt x="1543903" y="2633585"/>
                </a:moveTo>
                <a:lnTo>
                  <a:pt x="1537099" y="2636666"/>
                </a:lnTo>
                <a:lnTo>
                  <a:pt x="1533402" y="2638280"/>
                </a:lnTo>
                <a:lnTo>
                  <a:pt x="1536810" y="2638251"/>
                </a:lnTo>
                <a:cubicBezTo>
                  <a:pt x="1539664" y="2639383"/>
                  <a:pt x="1543798" y="2639371"/>
                  <a:pt x="1544068" y="2634524"/>
                </a:cubicBezTo>
                <a:close/>
                <a:moveTo>
                  <a:pt x="1558172" y="2606577"/>
                </a:moveTo>
                <a:lnTo>
                  <a:pt x="1543276" y="2610132"/>
                </a:lnTo>
                <a:cubicBezTo>
                  <a:pt x="1530092" y="2612989"/>
                  <a:pt x="1516767" y="2615315"/>
                  <a:pt x="1503156" y="2616309"/>
                </a:cubicBezTo>
                <a:cubicBezTo>
                  <a:pt x="1498620" y="2616640"/>
                  <a:pt x="1493947" y="2616840"/>
                  <a:pt x="1489277" y="2617173"/>
                </a:cubicBezTo>
                <a:lnTo>
                  <a:pt x="1481053" y="2618160"/>
                </a:lnTo>
                <a:lnTo>
                  <a:pt x="1467955" y="2624522"/>
                </a:lnTo>
                <a:cubicBezTo>
                  <a:pt x="1461985" y="2627030"/>
                  <a:pt x="1456410" y="2628978"/>
                  <a:pt x="1449879" y="2631090"/>
                </a:cubicBezTo>
                <a:cubicBezTo>
                  <a:pt x="1444139" y="2632081"/>
                  <a:pt x="1438003" y="2633632"/>
                  <a:pt x="1430712" y="2635629"/>
                </a:cubicBezTo>
                <a:lnTo>
                  <a:pt x="1409472" y="2641500"/>
                </a:lnTo>
                <a:lnTo>
                  <a:pt x="1411107" y="2643791"/>
                </a:lnTo>
                <a:cubicBezTo>
                  <a:pt x="1412746" y="2646439"/>
                  <a:pt x="1415439" y="2648004"/>
                  <a:pt x="1417561" y="2646906"/>
                </a:cubicBezTo>
                <a:cubicBezTo>
                  <a:pt x="1428155" y="2640344"/>
                  <a:pt x="1443758" y="2648138"/>
                  <a:pt x="1452669" y="2635723"/>
                </a:cubicBezTo>
                <a:cubicBezTo>
                  <a:pt x="1460718" y="2638281"/>
                  <a:pt x="1469057" y="2623203"/>
                  <a:pt x="1478851" y="2635887"/>
                </a:cubicBezTo>
                <a:cubicBezTo>
                  <a:pt x="1481574" y="2639589"/>
                  <a:pt x="1487382" y="2634698"/>
                  <a:pt x="1492198" y="2635164"/>
                </a:cubicBezTo>
                <a:cubicBezTo>
                  <a:pt x="1501828" y="2636096"/>
                  <a:pt x="1510894" y="2634899"/>
                  <a:pt x="1519470" y="2632040"/>
                </a:cubicBezTo>
                <a:lnTo>
                  <a:pt x="1534957" y="2623700"/>
                </a:lnTo>
                <a:lnTo>
                  <a:pt x="1539316" y="2619431"/>
                </a:lnTo>
                <a:cubicBezTo>
                  <a:pt x="1545867" y="2617488"/>
                  <a:pt x="1551059" y="2613766"/>
                  <a:pt x="1555908" y="2609084"/>
                </a:cubicBezTo>
                <a:close/>
                <a:moveTo>
                  <a:pt x="4287797" y="2515206"/>
                </a:moveTo>
                <a:lnTo>
                  <a:pt x="4287000" y="2516613"/>
                </a:lnTo>
                <a:lnTo>
                  <a:pt x="4286502" y="2520524"/>
                </a:lnTo>
                <a:lnTo>
                  <a:pt x="4296046" y="2515529"/>
                </a:lnTo>
                <a:lnTo>
                  <a:pt x="4295286" y="2515249"/>
                </a:lnTo>
                <a:lnTo>
                  <a:pt x="4293870" y="2515493"/>
                </a:lnTo>
                <a:cubicBezTo>
                  <a:pt x="4293392" y="2515576"/>
                  <a:pt x="4293392" y="2515576"/>
                  <a:pt x="4293392" y="2515576"/>
                </a:cubicBezTo>
                <a:cubicBezTo>
                  <a:pt x="4291478" y="2515906"/>
                  <a:pt x="4290126" y="2516631"/>
                  <a:pt x="4289169" y="2516797"/>
                </a:cubicBezTo>
                <a:close/>
                <a:moveTo>
                  <a:pt x="2899483" y="2515206"/>
                </a:moveTo>
                <a:lnTo>
                  <a:pt x="2898686" y="2516612"/>
                </a:lnTo>
                <a:lnTo>
                  <a:pt x="2898188" y="2520524"/>
                </a:lnTo>
                <a:lnTo>
                  <a:pt x="2907732" y="2515529"/>
                </a:lnTo>
                <a:lnTo>
                  <a:pt x="2906972" y="2515249"/>
                </a:lnTo>
                <a:lnTo>
                  <a:pt x="2905556" y="2515492"/>
                </a:lnTo>
                <a:cubicBezTo>
                  <a:pt x="2905078" y="2515575"/>
                  <a:pt x="2905078" y="2515575"/>
                  <a:pt x="2905078" y="2515575"/>
                </a:cubicBezTo>
                <a:cubicBezTo>
                  <a:pt x="2903164" y="2515905"/>
                  <a:pt x="2901811" y="2516631"/>
                  <a:pt x="2900855" y="2516797"/>
                </a:cubicBezTo>
                <a:close/>
                <a:moveTo>
                  <a:pt x="3146948" y="2412268"/>
                </a:moveTo>
                <a:cubicBezTo>
                  <a:pt x="3144613" y="2412168"/>
                  <a:pt x="3142014" y="2412995"/>
                  <a:pt x="3139665" y="2413715"/>
                </a:cubicBezTo>
                <a:cubicBezTo>
                  <a:pt x="3115735" y="2419914"/>
                  <a:pt x="3092238" y="2427110"/>
                  <a:pt x="3071042" y="2440997"/>
                </a:cubicBezTo>
                <a:cubicBezTo>
                  <a:pt x="3069763" y="2442141"/>
                  <a:pt x="3067487" y="2443716"/>
                  <a:pt x="3065063" y="2443581"/>
                </a:cubicBezTo>
                <a:cubicBezTo>
                  <a:pt x="3056438" y="2443464"/>
                  <a:pt x="3048534" y="2445696"/>
                  <a:pt x="3040791" y="2448302"/>
                </a:cubicBezTo>
                <a:lnTo>
                  <a:pt x="3027559" y="2452257"/>
                </a:lnTo>
                <a:lnTo>
                  <a:pt x="3028210" y="2454779"/>
                </a:lnTo>
                <a:cubicBezTo>
                  <a:pt x="3030183" y="2467075"/>
                  <a:pt x="3022811" y="2471773"/>
                  <a:pt x="3015029" y="2475808"/>
                </a:cubicBezTo>
                <a:lnTo>
                  <a:pt x="3013290" y="2476742"/>
                </a:lnTo>
                <a:lnTo>
                  <a:pt x="3012900" y="2478542"/>
                </a:lnTo>
                <a:cubicBezTo>
                  <a:pt x="3011775" y="2479293"/>
                  <a:pt x="3010049" y="2479985"/>
                  <a:pt x="3008723" y="2480806"/>
                </a:cubicBezTo>
                <a:cubicBezTo>
                  <a:pt x="3003426" y="2484086"/>
                  <a:pt x="2995406" y="2483666"/>
                  <a:pt x="2993374" y="2491174"/>
                </a:cubicBezTo>
                <a:cubicBezTo>
                  <a:pt x="2993388" y="2492243"/>
                  <a:pt x="2991794" y="2492800"/>
                  <a:pt x="2990725" y="2492814"/>
                </a:cubicBezTo>
                <a:cubicBezTo>
                  <a:pt x="2975724" y="2489821"/>
                  <a:pt x="2966857" y="2505440"/>
                  <a:pt x="2953510" y="2506163"/>
                </a:cubicBezTo>
                <a:cubicBezTo>
                  <a:pt x="2950305" y="2506209"/>
                  <a:pt x="2947656" y="2507849"/>
                  <a:pt x="2944452" y="2507895"/>
                </a:cubicBezTo>
                <a:cubicBezTo>
                  <a:pt x="2934821" y="2506962"/>
                  <a:pt x="2926845" y="2509747"/>
                  <a:pt x="2918344" y="2513073"/>
                </a:cubicBezTo>
                <a:lnTo>
                  <a:pt x="2916463" y="2513729"/>
                </a:lnTo>
                <a:lnTo>
                  <a:pt x="2910228" y="2522568"/>
                </a:lnTo>
                <a:cubicBezTo>
                  <a:pt x="2909915" y="2523607"/>
                  <a:pt x="2910278" y="2524283"/>
                  <a:pt x="2911776" y="2524395"/>
                </a:cubicBezTo>
                <a:lnTo>
                  <a:pt x="2917452" y="2523331"/>
                </a:lnTo>
                <a:lnTo>
                  <a:pt x="2939820" y="2513105"/>
                </a:lnTo>
                <a:cubicBezTo>
                  <a:pt x="2952209" y="2508228"/>
                  <a:pt x="2963833" y="2504560"/>
                  <a:pt x="2975680" y="2501880"/>
                </a:cubicBezTo>
                <a:cubicBezTo>
                  <a:pt x="2998483" y="2492571"/>
                  <a:pt x="3018228" y="2488104"/>
                  <a:pt x="3044979" y="2477902"/>
                </a:cubicBezTo>
                <a:cubicBezTo>
                  <a:pt x="3044084" y="2473953"/>
                  <a:pt x="3038607" y="2477267"/>
                  <a:pt x="3037712" y="2473318"/>
                </a:cubicBezTo>
                <a:cubicBezTo>
                  <a:pt x="3054142" y="2463375"/>
                  <a:pt x="3063568" y="2459167"/>
                  <a:pt x="3076943" y="2454066"/>
                </a:cubicBezTo>
                <a:lnTo>
                  <a:pt x="3096583" y="2448330"/>
                </a:lnTo>
                <a:lnTo>
                  <a:pt x="3096720" y="2447050"/>
                </a:lnTo>
                <a:cubicBezTo>
                  <a:pt x="3097888" y="2444624"/>
                  <a:pt x="3100699" y="2443261"/>
                  <a:pt x="3104692" y="2443606"/>
                </a:cubicBezTo>
                <a:lnTo>
                  <a:pt x="3112953" y="2442866"/>
                </a:lnTo>
                <a:lnTo>
                  <a:pt x="3123441" y="2439397"/>
                </a:lnTo>
                <a:lnTo>
                  <a:pt x="3124745" y="2439536"/>
                </a:lnTo>
                <a:lnTo>
                  <a:pt x="3126718" y="2438819"/>
                </a:lnTo>
                <a:cubicBezTo>
                  <a:pt x="3133212" y="2435718"/>
                  <a:pt x="3139151" y="2431674"/>
                  <a:pt x="3145412" y="2428377"/>
                </a:cubicBezTo>
                <a:cubicBezTo>
                  <a:pt x="3150678" y="2425512"/>
                  <a:pt x="3155943" y="2422645"/>
                  <a:pt x="3152644" y="2416384"/>
                </a:cubicBezTo>
                <a:cubicBezTo>
                  <a:pt x="3151353" y="2413395"/>
                  <a:pt x="3149282" y="2412368"/>
                  <a:pt x="3146948" y="2412268"/>
                </a:cubicBezTo>
                <a:close/>
                <a:moveTo>
                  <a:pt x="4508481" y="2303579"/>
                </a:moveTo>
                <a:cubicBezTo>
                  <a:pt x="4503573" y="2310617"/>
                  <a:pt x="4497469" y="2312888"/>
                  <a:pt x="4489850" y="2311092"/>
                </a:cubicBezTo>
                <a:cubicBezTo>
                  <a:pt x="4478421" y="2308395"/>
                  <a:pt x="4473751" y="2322294"/>
                  <a:pt x="4463399" y="2320934"/>
                </a:cubicBezTo>
                <a:lnTo>
                  <a:pt x="4462998" y="2321257"/>
                </a:lnTo>
                <a:lnTo>
                  <a:pt x="4468020" y="2321118"/>
                </a:lnTo>
                <a:cubicBezTo>
                  <a:pt x="4481338" y="2318259"/>
                  <a:pt x="4495286" y="2322336"/>
                  <a:pt x="4509204" y="2324276"/>
                </a:cubicBezTo>
                <a:cubicBezTo>
                  <a:pt x="4514019" y="2324742"/>
                  <a:pt x="4516156" y="2324712"/>
                  <a:pt x="4519858" y="2321988"/>
                </a:cubicBezTo>
                <a:lnTo>
                  <a:pt x="4525543" y="2319018"/>
                </a:lnTo>
                <a:lnTo>
                  <a:pt x="4513300" y="2314961"/>
                </a:lnTo>
                <a:cubicBezTo>
                  <a:pt x="4510510" y="2312524"/>
                  <a:pt x="4509009" y="2308884"/>
                  <a:pt x="4508481" y="2303579"/>
                </a:cubicBezTo>
                <a:close/>
                <a:moveTo>
                  <a:pt x="376790" y="2046825"/>
                </a:moveTo>
                <a:lnTo>
                  <a:pt x="375872" y="2047151"/>
                </a:lnTo>
                <a:cubicBezTo>
                  <a:pt x="369880" y="2051719"/>
                  <a:pt x="363624" y="2052116"/>
                  <a:pt x="356550" y="2047855"/>
                </a:cubicBezTo>
                <a:lnTo>
                  <a:pt x="356776" y="2059627"/>
                </a:lnTo>
                <a:lnTo>
                  <a:pt x="362651" y="2061170"/>
                </a:lnTo>
                <a:lnTo>
                  <a:pt x="371784" y="2061244"/>
                </a:lnTo>
                <a:lnTo>
                  <a:pt x="381004" y="2055196"/>
                </a:lnTo>
                <a:lnTo>
                  <a:pt x="387041" y="2051945"/>
                </a:lnTo>
                <a:lnTo>
                  <a:pt x="384435" y="2050467"/>
                </a:lnTo>
                <a:close/>
                <a:moveTo>
                  <a:pt x="4672159" y="1715116"/>
                </a:moveTo>
                <a:cubicBezTo>
                  <a:pt x="4667251" y="1722154"/>
                  <a:pt x="4661147" y="1724425"/>
                  <a:pt x="4653528" y="1722628"/>
                </a:cubicBezTo>
                <a:cubicBezTo>
                  <a:pt x="4642099" y="1719932"/>
                  <a:pt x="4637429" y="1733830"/>
                  <a:pt x="4627077" y="1732471"/>
                </a:cubicBezTo>
                <a:lnTo>
                  <a:pt x="4626675" y="1732795"/>
                </a:lnTo>
                <a:lnTo>
                  <a:pt x="4631698" y="1732655"/>
                </a:lnTo>
                <a:cubicBezTo>
                  <a:pt x="4645015" y="1729795"/>
                  <a:pt x="4658963" y="1733872"/>
                  <a:pt x="4672881" y="1735813"/>
                </a:cubicBezTo>
                <a:cubicBezTo>
                  <a:pt x="4677696" y="1736279"/>
                  <a:pt x="4679833" y="1736248"/>
                  <a:pt x="4683536" y="1733524"/>
                </a:cubicBezTo>
                <a:lnTo>
                  <a:pt x="4689221" y="1730555"/>
                </a:lnTo>
                <a:lnTo>
                  <a:pt x="4676977" y="1726498"/>
                </a:lnTo>
                <a:cubicBezTo>
                  <a:pt x="4674187" y="1724061"/>
                  <a:pt x="4672687" y="1720421"/>
                  <a:pt x="4672159" y="1715116"/>
                </a:cubicBezTo>
                <a:close/>
                <a:moveTo>
                  <a:pt x="202488" y="1585893"/>
                </a:moveTo>
                <a:lnTo>
                  <a:pt x="196438" y="1589414"/>
                </a:lnTo>
                <a:lnTo>
                  <a:pt x="206813" y="1587124"/>
                </a:lnTo>
                <a:lnTo>
                  <a:pt x="207080" y="1587040"/>
                </a:lnTo>
                <a:close/>
                <a:moveTo>
                  <a:pt x="398936" y="1183995"/>
                </a:moveTo>
                <a:cubicBezTo>
                  <a:pt x="396924" y="1183640"/>
                  <a:pt x="394578" y="1184058"/>
                  <a:pt x="392459" y="1184411"/>
                </a:cubicBezTo>
                <a:cubicBezTo>
                  <a:pt x="381736" y="1185721"/>
                  <a:pt x="371078" y="1187259"/>
                  <a:pt x="360606" y="1189670"/>
                </a:cubicBezTo>
                <a:lnTo>
                  <a:pt x="348060" y="1193951"/>
                </a:lnTo>
                <a:lnTo>
                  <a:pt x="351197" y="1194722"/>
                </a:lnTo>
                <a:cubicBezTo>
                  <a:pt x="353903" y="1196121"/>
                  <a:pt x="356477" y="1195434"/>
                  <a:pt x="358919" y="1192661"/>
                </a:cubicBezTo>
                <a:cubicBezTo>
                  <a:pt x="363868" y="1188160"/>
                  <a:pt x="369768" y="1190401"/>
                  <a:pt x="371760" y="1197080"/>
                </a:cubicBezTo>
                <a:cubicBezTo>
                  <a:pt x="372935" y="1199099"/>
                  <a:pt x="373621" y="1201672"/>
                  <a:pt x="376195" y="1200986"/>
                </a:cubicBezTo>
                <a:cubicBezTo>
                  <a:pt x="379323" y="1200786"/>
                  <a:pt x="379191" y="1198701"/>
                  <a:pt x="379059" y="1196616"/>
                </a:cubicBezTo>
                <a:cubicBezTo>
                  <a:pt x="378241" y="1191956"/>
                  <a:pt x="380260" y="1190782"/>
                  <a:pt x="384009" y="1192114"/>
                </a:cubicBezTo>
                <a:cubicBezTo>
                  <a:pt x="393036" y="1194158"/>
                  <a:pt x="386939" y="1188787"/>
                  <a:pt x="387296" y="1186148"/>
                </a:cubicBezTo>
                <a:cubicBezTo>
                  <a:pt x="390179" y="1186226"/>
                  <a:pt x="392957" y="1186704"/>
                  <a:pt x="395711" y="1186791"/>
                </a:cubicBezTo>
                <a:lnTo>
                  <a:pt x="400786" y="1185746"/>
                </a:lnTo>
                <a:close/>
                <a:moveTo>
                  <a:pt x="480558" y="805946"/>
                </a:moveTo>
                <a:lnTo>
                  <a:pt x="478413" y="806288"/>
                </a:lnTo>
                <a:lnTo>
                  <a:pt x="478012" y="806403"/>
                </a:lnTo>
                <a:lnTo>
                  <a:pt x="478769" y="806967"/>
                </a:lnTo>
                <a:close/>
                <a:moveTo>
                  <a:pt x="489222" y="804558"/>
                </a:moveTo>
                <a:lnTo>
                  <a:pt x="486010" y="805072"/>
                </a:lnTo>
                <a:lnTo>
                  <a:pt x="486712" y="806506"/>
                </a:lnTo>
                <a:lnTo>
                  <a:pt x="486780" y="807014"/>
                </a:lnTo>
                <a:lnTo>
                  <a:pt x="493022" y="805078"/>
                </a:lnTo>
                <a:close/>
                <a:moveTo>
                  <a:pt x="641132" y="770880"/>
                </a:moveTo>
                <a:lnTo>
                  <a:pt x="624554" y="773185"/>
                </a:lnTo>
                <a:lnTo>
                  <a:pt x="624797" y="774048"/>
                </a:lnTo>
                <a:lnTo>
                  <a:pt x="635977" y="773705"/>
                </a:lnTo>
                <a:close/>
                <a:moveTo>
                  <a:pt x="641085" y="763757"/>
                </a:moveTo>
                <a:lnTo>
                  <a:pt x="641893" y="770463"/>
                </a:lnTo>
                <a:lnTo>
                  <a:pt x="651585" y="765153"/>
                </a:lnTo>
                <a:lnTo>
                  <a:pt x="655255" y="764147"/>
                </a:lnTo>
                <a:close/>
                <a:moveTo>
                  <a:pt x="760633" y="762381"/>
                </a:moveTo>
                <a:lnTo>
                  <a:pt x="760338" y="762464"/>
                </a:lnTo>
                <a:cubicBezTo>
                  <a:pt x="751045" y="765202"/>
                  <a:pt x="740157" y="768346"/>
                  <a:pt x="725274" y="769111"/>
                </a:cubicBezTo>
                <a:cubicBezTo>
                  <a:pt x="720539" y="766293"/>
                  <a:pt x="714394" y="765844"/>
                  <a:pt x="719581" y="762516"/>
                </a:cubicBezTo>
                <a:cubicBezTo>
                  <a:pt x="707418" y="764099"/>
                  <a:pt x="696379" y="766150"/>
                  <a:pt x="685991" y="768538"/>
                </a:cubicBezTo>
                <a:lnTo>
                  <a:pt x="656678" y="776481"/>
                </a:lnTo>
                <a:lnTo>
                  <a:pt x="657819" y="776706"/>
                </a:lnTo>
                <a:cubicBezTo>
                  <a:pt x="669184" y="777948"/>
                  <a:pt x="680657" y="776237"/>
                  <a:pt x="691358" y="771631"/>
                </a:cubicBezTo>
                <a:cubicBezTo>
                  <a:pt x="697482" y="769148"/>
                  <a:pt x="703737" y="768751"/>
                  <a:pt x="710059" y="769396"/>
                </a:cubicBezTo>
                <a:cubicBezTo>
                  <a:pt x="718467" y="769908"/>
                  <a:pt x="727784" y="768270"/>
                  <a:pt x="734727" y="770446"/>
                </a:cubicBezTo>
                <a:cubicBezTo>
                  <a:pt x="737538" y="771445"/>
                  <a:pt x="740317" y="771923"/>
                  <a:pt x="743068" y="772100"/>
                </a:cubicBezTo>
                <a:lnTo>
                  <a:pt x="744505" y="772073"/>
                </a:lnTo>
                <a:lnTo>
                  <a:pt x="744481" y="771624"/>
                </a:lnTo>
                <a:cubicBezTo>
                  <a:pt x="745694" y="769564"/>
                  <a:pt x="748191" y="768212"/>
                  <a:pt x="751702" y="767265"/>
                </a:cubicBezTo>
                <a:cubicBezTo>
                  <a:pt x="754267" y="766722"/>
                  <a:pt x="756156" y="765911"/>
                  <a:pt x="758722" y="765370"/>
                </a:cubicBezTo>
                <a:cubicBezTo>
                  <a:pt x="759667" y="764964"/>
                  <a:pt x="760917" y="765267"/>
                  <a:pt x="761980" y="765299"/>
                </a:cubicBezTo>
                <a:lnTo>
                  <a:pt x="763627" y="764001"/>
                </a:lnTo>
                <a:close/>
                <a:moveTo>
                  <a:pt x="1719296" y="276541"/>
                </a:moveTo>
                <a:lnTo>
                  <a:pt x="1708405" y="280000"/>
                </a:lnTo>
                <a:cubicBezTo>
                  <a:pt x="1702684" y="281797"/>
                  <a:pt x="1696736" y="283558"/>
                  <a:pt x="1690648" y="284999"/>
                </a:cubicBezTo>
                <a:cubicBezTo>
                  <a:pt x="1689687" y="284198"/>
                  <a:pt x="1687443" y="283958"/>
                  <a:pt x="1684435" y="284147"/>
                </a:cubicBezTo>
                <a:lnTo>
                  <a:pt x="1683311" y="284327"/>
                </a:lnTo>
                <a:lnTo>
                  <a:pt x="1683763" y="288419"/>
                </a:lnTo>
                <a:lnTo>
                  <a:pt x="1682314" y="289022"/>
                </a:lnTo>
                <a:lnTo>
                  <a:pt x="1682539" y="290709"/>
                </a:lnTo>
                <a:lnTo>
                  <a:pt x="1689520" y="292072"/>
                </a:lnTo>
                <a:lnTo>
                  <a:pt x="1696992" y="283370"/>
                </a:lnTo>
                <a:cubicBezTo>
                  <a:pt x="1700236" y="282205"/>
                  <a:pt x="1704031" y="282980"/>
                  <a:pt x="1708261" y="285726"/>
                </a:cubicBezTo>
                <a:cubicBezTo>
                  <a:pt x="1709561" y="286838"/>
                  <a:pt x="1710832" y="286971"/>
                  <a:pt x="1711900" y="286607"/>
                </a:cubicBezTo>
                <a:lnTo>
                  <a:pt x="1714011" y="284775"/>
                </a:lnTo>
                <a:lnTo>
                  <a:pt x="1714271" y="284316"/>
                </a:lnTo>
                <a:lnTo>
                  <a:pt x="1714449" y="284268"/>
                </a:lnTo>
                <a:lnTo>
                  <a:pt x="1716932" y="279597"/>
                </a:lnTo>
                <a:close/>
                <a:moveTo>
                  <a:pt x="1756975" y="268989"/>
                </a:moveTo>
                <a:lnTo>
                  <a:pt x="1751524" y="270588"/>
                </a:lnTo>
                <a:cubicBezTo>
                  <a:pt x="1744315" y="269466"/>
                  <a:pt x="1735183" y="271627"/>
                  <a:pt x="1724811" y="274790"/>
                </a:cubicBezTo>
                <a:lnTo>
                  <a:pt x="1722972" y="275374"/>
                </a:lnTo>
                <a:lnTo>
                  <a:pt x="1723700" y="275262"/>
                </a:lnTo>
                <a:cubicBezTo>
                  <a:pt x="1725234" y="275806"/>
                  <a:pt x="1727048" y="277203"/>
                  <a:pt x="1729257" y="279782"/>
                </a:cubicBezTo>
                <a:cubicBezTo>
                  <a:pt x="1734864" y="278688"/>
                  <a:pt x="1740337" y="278864"/>
                  <a:pt x="1745705" y="278885"/>
                </a:cubicBezTo>
                <a:lnTo>
                  <a:pt x="1760975" y="277120"/>
                </a:lnTo>
                <a:lnTo>
                  <a:pt x="1759199" y="273510"/>
                </a:lnTo>
                <a:close/>
                <a:moveTo>
                  <a:pt x="1803756" y="258198"/>
                </a:moveTo>
                <a:lnTo>
                  <a:pt x="1795099" y="261302"/>
                </a:lnTo>
                <a:cubicBezTo>
                  <a:pt x="1784525" y="262261"/>
                  <a:pt x="1785805" y="256815"/>
                  <a:pt x="1770106" y="260018"/>
                </a:cubicBezTo>
                <a:cubicBezTo>
                  <a:pt x="1764979" y="262260"/>
                  <a:pt x="1764259" y="264102"/>
                  <a:pt x="1762858" y="265784"/>
                </a:cubicBezTo>
                <a:lnTo>
                  <a:pt x="1761173" y="267046"/>
                </a:lnTo>
                <a:lnTo>
                  <a:pt x="1781547" y="269206"/>
                </a:lnTo>
                <a:cubicBezTo>
                  <a:pt x="1783394" y="271626"/>
                  <a:pt x="1784319" y="272836"/>
                  <a:pt x="1786445" y="273618"/>
                </a:cubicBezTo>
                <a:lnTo>
                  <a:pt x="1790102" y="274173"/>
                </a:lnTo>
                <a:lnTo>
                  <a:pt x="1802660" y="268245"/>
                </a:lnTo>
                <a:lnTo>
                  <a:pt x="1807346" y="267298"/>
                </a:lnTo>
                <a:lnTo>
                  <a:pt x="1812844" y="263861"/>
                </a:lnTo>
                <a:lnTo>
                  <a:pt x="1813311" y="259462"/>
                </a:lnTo>
                <a:close/>
                <a:moveTo>
                  <a:pt x="1768542" y="252202"/>
                </a:moveTo>
                <a:lnTo>
                  <a:pt x="1760753" y="254006"/>
                </a:lnTo>
                <a:cubicBezTo>
                  <a:pt x="1743112" y="255598"/>
                  <a:pt x="1726740" y="262739"/>
                  <a:pt x="1709733" y="267106"/>
                </a:cubicBezTo>
                <a:lnTo>
                  <a:pt x="1696799" y="271082"/>
                </a:lnTo>
                <a:lnTo>
                  <a:pt x="1710510" y="268982"/>
                </a:lnTo>
                <a:cubicBezTo>
                  <a:pt x="1731336" y="263537"/>
                  <a:pt x="1748959" y="261938"/>
                  <a:pt x="1773308" y="256173"/>
                </a:cubicBezTo>
                <a:cubicBezTo>
                  <a:pt x="1773148" y="254411"/>
                  <a:pt x="1771786" y="254091"/>
                  <a:pt x="1770425" y="253770"/>
                </a:cubicBezTo>
                <a:close/>
                <a:moveTo>
                  <a:pt x="1758237" y="194607"/>
                </a:moveTo>
                <a:lnTo>
                  <a:pt x="1757560" y="194764"/>
                </a:lnTo>
                <a:cubicBezTo>
                  <a:pt x="1749697" y="196557"/>
                  <a:pt x="1741818" y="197747"/>
                  <a:pt x="1733646" y="194989"/>
                </a:cubicBezTo>
                <a:cubicBezTo>
                  <a:pt x="1723748" y="200654"/>
                  <a:pt x="1713362" y="202050"/>
                  <a:pt x="1702620" y="204015"/>
                </a:cubicBezTo>
                <a:cubicBezTo>
                  <a:pt x="1701694" y="204226"/>
                  <a:pt x="1700980" y="205362"/>
                  <a:pt x="1700834" y="206855"/>
                </a:cubicBezTo>
                <a:cubicBezTo>
                  <a:pt x="1701257" y="208705"/>
                  <a:pt x="1702750" y="208851"/>
                  <a:pt x="1704033" y="208072"/>
                </a:cubicBezTo>
                <a:cubicBezTo>
                  <a:pt x="1707732" y="207227"/>
                  <a:pt x="1711644" y="207309"/>
                  <a:pt x="1714128" y="209660"/>
                </a:cubicBezTo>
                <a:cubicBezTo>
                  <a:pt x="1720865" y="217855"/>
                  <a:pt x="1729402" y="216881"/>
                  <a:pt x="1737726" y="214981"/>
                </a:cubicBezTo>
                <a:cubicBezTo>
                  <a:pt x="1753662" y="212318"/>
                  <a:pt x="1770523" y="209444"/>
                  <a:pt x="1787160" y="211974"/>
                </a:cubicBezTo>
                <a:lnTo>
                  <a:pt x="1789696" y="211717"/>
                </a:lnTo>
                <a:lnTo>
                  <a:pt x="1778208" y="203483"/>
                </a:lnTo>
                <a:cubicBezTo>
                  <a:pt x="1774077" y="200806"/>
                  <a:pt x="1770111" y="198630"/>
                  <a:pt x="1765699" y="196815"/>
                </a:cubicBezTo>
                <a:close/>
                <a:moveTo>
                  <a:pt x="1718050" y="161325"/>
                </a:moveTo>
                <a:cubicBezTo>
                  <a:pt x="1713653" y="163083"/>
                  <a:pt x="1711456" y="163962"/>
                  <a:pt x="1709726" y="164891"/>
                </a:cubicBezTo>
                <a:lnTo>
                  <a:pt x="1706587" y="167091"/>
                </a:lnTo>
                <a:lnTo>
                  <a:pt x="1706617" y="168799"/>
                </a:lnTo>
                <a:cubicBezTo>
                  <a:pt x="1707850" y="170464"/>
                  <a:pt x="1710016" y="171429"/>
                  <a:pt x="1712362" y="172111"/>
                </a:cubicBezTo>
                <a:cubicBezTo>
                  <a:pt x="1717408" y="172906"/>
                  <a:pt x="1719245" y="178812"/>
                  <a:pt x="1723513" y="178325"/>
                </a:cubicBezTo>
                <a:lnTo>
                  <a:pt x="1730155" y="178183"/>
                </a:lnTo>
                <a:lnTo>
                  <a:pt x="1730855" y="171580"/>
                </a:lnTo>
                <a:cubicBezTo>
                  <a:pt x="1726741" y="166695"/>
                  <a:pt x="1722162" y="166210"/>
                  <a:pt x="1718050" y="161325"/>
                </a:cubicBezTo>
                <a:close/>
                <a:moveTo>
                  <a:pt x="4050951" y="158813"/>
                </a:moveTo>
                <a:lnTo>
                  <a:pt x="4023379" y="159451"/>
                </a:lnTo>
                <a:cubicBezTo>
                  <a:pt x="4013718" y="160049"/>
                  <a:pt x="4003577" y="161108"/>
                  <a:pt x="3992579" y="162865"/>
                </a:cubicBezTo>
                <a:cubicBezTo>
                  <a:pt x="3997952" y="164426"/>
                  <a:pt x="3992717" y="166401"/>
                  <a:pt x="3989320" y="170076"/>
                </a:cubicBezTo>
                <a:cubicBezTo>
                  <a:pt x="3976163" y="173245"/>
                  <a:pt x="3965873" y="173314"/>
                  <a:pt x="3957074" y="173325"/>
                </a:cubicBezTo>
                <a:lnTo>
                  <a:pt x="3954089" y="173362"/>
                </a:lnTo>
                <a:lnTo>
                  <a:pt x="3954075" y="175298"/>
                </a:lnTo>
                <a:cubicBezTo>
                  <a:pt x="3955191" y="177781"/>
                  <a:pt x="3957376" y="175218"/>
                  <a:pt x="3959231" y="175438"/>
                </a:cubicBezTo>
                <a:cubicBezTo>
                  <a:pt x="3961604" y="175248"/>
                  <a:pt x="3963459" y="175468"/>
                  <a:pt x="3965832" y="175279"/>
                </a:cubicBezTo>
                <a:cubicBezTo>
                  <a:pt x="3969133" y="175199"/>
                  <a:pt x="3971656" y="175732"/>
                  <a:pt x="3973244" y="177214"/>
                </a:cubicBezTo>
                <a:lnTo>
                  <a:pt x="3973338" y="177611"/>
                </a:lnTo>
                <a:lnTo>
                  <a:pt x="3974596" y="177263"/>
                </a:lnTo>
                <a:cubicBezTo>
                  <a:pt x="3976947" y="176400"/>
                  <a:pt x="3979242" y="175268"/>
                  <a:pt x="3981433" y="173674"/>
                </a:cubicBezTo>
                <a:cubicBezTo>
                  <a:pt x="3986918" y="169989"/>
                  <a:pt x="3995453" y="169015"/>
                  <a:pt x="4002642" y="166402"/>
                </a:cubicBezTo>
                <a:cubicBezTo>
                  <a:pt x="4007981" y="164210"/>
                  <a:pt x="4013531" y="162945"/>
                  <a:pt x="4019503" y="163528"/>
                </a:cubicBezTo>
                <a:cubicBezTo>
                  <a:pt x="4030009" y="164780"/>
                  <a:pt x="4040439" y="163313"/>
                  <a:pt x="4050015" y="159303"/>
                </a:cubicBezTo>
                <a:close/>
                <a:moveTo>
                  <a:pt x="1674600" y="154880"/>
                </a:moveTo>
                <a:lnTo>
                  <a:pt x="1659692" y="157537"/>
                </a:lnTo>
                <a:lnTo>
                  <a:pt x="1658177" y="157817"/>
                </a:lnTo>
                <a:lnTo>
                  <a:pt x="1665877" y="160334"/>
                </a:lnTo>
                <a:cubicBezTo>
                  <a:pt x="1667760" y="161121"/>
                  <a:pt x="1669220" y="160058"/>
                  <a:pt x="1670646" y="158577"/>
                </a:cubicBezTo>
                <a:close/>
                <a:moveTo>
                  <a:pt x="1701890" y="150948"/>
                </a:moveTo>
                <a:cubicBezTo>
                  <a:pt x="1700745" y="150827"/>
                  <a:pt x="1697094" y="151260"/>
                  <a:pt x="1692262" y="151976"/>
                </a:cubicBezTo>
                <a:lnTo>
                  <a:pt x="1687737" y="152717"/>
                </a:lnTo>
                <a:lnTo>
                  <a:pt x="1690056" y="155510"/>
                </a:lnTo>
                <a:cubicBezTo>
                  <a:pt x="1690881" y="157427"/>
                  <a:pt x="1691462" y="159971"/>
                  <a:pt x="1691828" y="163171"/>
                </a:cubicBezTo>
                <a:cubicBezTo>
                  <a:pt x="1691828" y="163171"/>
                  <a:pt x="1692608" y="164454"/>
                  <a:pt x="1692251" y="165021"/>
                </a:cubicBezTo>
                <a:cubicBezTo>
                  <a:pt x="1695952" y="164177"/>
                  <a:pt x="1695317" y="161403"/>
                  <a:pt x="1694894" y="159552"/>
                </a:cubicBezTo>
                <a:cubicBezTo>
                  <a:pt x="1694618" y="156210"/>
                  <a:pt x="1696825" y="155220"/>
                  <a:pt x="1699810" y="155511"/>
                </a:cubicBezTo>
                <a:lnTo>
                  <a:pt x="1701416" y="156036"/>
                </a:lnTo>
                <a:close/>
                <a:moveTo>
                  <a:pt x="1631225" y="143251"/>
                </a:moveTo>
                <a:lnTo>
                  <a:pt x="1630975" y="144942"/>
                </a:lnTo>
                <a:cubicBezTo>
                  <a:pt x="1631292" y="146329"/>
                  <a:pt x="1632481" y="147275"/>
                  <a:pt x="1635540" y="146820"/>
                </a:cubicBezTo>
                <a:lnTo>
                  <a:pt x="1636287" y="146964"/>
                </a:lnTo>
                <a:lnTo>
                  <a:pt x="1633617" y="144704"/>
                </a:lnTo>
                <a:close/>
                <a:moveTo>
                  <a:pt x="513079" y="137798"/>
                </a:moveTo>
                <a:lnTo>
                  <a:pt x="510935" y="138141"/>
                </a:lnTo>
                <a:lnTo>
                  <a:pt x="510534" y="138255"/>
                </a:lnTo>
                <a:lnTo>
                  <a:pt x="511290" y="138819"/>
                </a:lnTo>
                <a:close/>
                <a:moveTo>
                  <a:pt x="3835241" y="134294"/>
                </a:moveTo>
                <a:lnTo>
                  <a:pt x="3834126" y="139375"/>
                </a:lnTo>
                <a:lnTo>
                  <a:pt x="3838046" y="141011"/>
                </a:lnTo>
                <a:lnTo>
                  <a:pt x="3836960" y="135933"/>
                </a:lnTo>
                <a:close/>
                <a:moveTo>
                  <a:pt x="556605" y="128804"/>
                </a:moveTo>
                <a:lnTo>
                  <a:pt x="545714" y="132262"/>
                </a:lnTo>
                <a:cubicBezTo>
                  <a:pt x="539992" y="134059"/>
                  <a:pt x="534044" y="135820"/>
                  <a:pt x="527957" y="137261"/>
                </a:cubicBezTo>
                <a:cubicBezTo>
                  <a:pt x="526995" y="136461"/>
                  <a:pt x="524752" y="136220"/>
                  <a:pt x="521743" y="136410"/>
                </a:cubicBezTo>
                <a:lnTo>
                  <a:pt x="518532" y="136924"/>
                </a:lnTo>
                <a:lnTo>
                  <a:pt x="519234" y="138358"/>
                </a:lnTo>
                <a:cubicBezTo>
                  <a:pt x="519839" y="140713"/>
                  <a:pt x="519293" y="144442"/>
                  <a:pt x="520267" y="146139"/>
                </a:cubicBezTo>
                <a:cubicBezTo>
                  <a:pt x="521112" y="147378"/>
                  <a:pt x="522284" y="148033"/>
                  <a:pt x="523197" y="147774"/>
                </a:cubicBezTo>
                <a:cubicBezTo>
                  <a:pt x="525022" y="147257"/>
                  <a:pt x="525677" y="146086"/>
                  <a:pt x="526331" y="144915"/>
                </a:cubicBezTo>
                <a:cubicBezTo>
                  <a:pt x="530392" y="134890"/>
                  <a:pt x="537109" y="132495"/>
                  <a:pt x="545569" y="137989"/>
                </a:cubicBezTo>
                <a:cubicBezTo>
                  <a:pt x="548171" y="140211"/>
                  <a:pt x="550651" y="138522"/>
                  <a:pt x="551633" y="136765"/>
                </a:cubicBezTo>
                <a:cubicBezTo>
                  <a:pt x="552533" y="135155"/>
                  <a:pt x="553363" y="133410"/>
                  <a:pt x="554241" y="131859"/>
                </a:cubicBezTo>
                <a:close/>
                <a:moveTo>
                  <a:pt x="3488435" y="124329"/>
                </a:moveTo>
                <a:lnTo>
                  <a:pt x="3490271" y="139551"/>
                </a:lnTo>
                <a:lnTo>
                  <a:pt x="3489875" y="139577"/>
                </a:lnTo>
                <a:cubicBezTo>
                  <a:pt x="3484588" y="140057"/>
                  <a:pt x="3478420" y="140617"/>
                  <a:pt x="3471451" y="142138"/>
                </a:cubicBezTo>
                <a:lnTo>
                  <a:pt x="3469407" y="142871"/>
                </a:lnTo>
                <a:lnTo>
                  <a:pt x="3473001" y="142671"/>
                </a:lnTo>
                <a:cubicBezTo>
                  <a:pt x="3481340" y="142373"/>
                  <a:pt x="3489234" y="142376"/>
                  <a:pt x="3495686" y="143060"/>
                </a:cubicBezTo>
                <a:cubicBezTo>
                  <a:pt x="3496128" y="138893"/>
                  <a:pt x="3497037" y="130326"/>
                  <a:pt x="3502107" y="126180"/>
                </a:cubicBezTo>
                <a:close/>
                <a:moveTo>
                  <a:pt x="1235136" y="121912"/>
                </a:moveTo>
                <a:lnTo>
                  <a:pt x="1207564" y="122550"/>
                </a:lnTo>
                <a:cubicBezTo>
                  <a:pt x="1197903" y="123148"/>
                  <a:pt x="1187761" y="124207"/>
                  <a:pt x="1176763" y="125964"/>
                </a:cubicBezTo>
                <a:cubicBezTo>
                  <a:pt x="1182137" y="127525"/>
                  <a:pt x="1176902" y="129500"/>
                  <a:pt x="1173505" y="133175"/>
                </a:cubicBezTo>
                <a:cubicBezTo>
                  <a:pt x="1160348" y="136344"/>
                  <a:pt x="1150058" y="136413"/>
                  <a:pt x="1141259" y="136424"/>
                </a:cubicBezTo>
                <a:lnTo>
                  <a:pt x="1138274" y="136461"/>
                </a:lnTo>
                <a:lnTo>
                  <a:pt x="1138260" y="138397"/>
                </a:lnTo>
                <a:cubicBezTo>
                  <a:pt x="1139376" y="140880"/>
                  <a:pt x="1141561" y="138317"/>
                  <a:pt x="1143416" y="138536"/>
                </a:cubicBezTo>
                <a:cubicBezTo>
                  <a:pt x="1145789" y="138347"/>
                  <a:pt x="1147644" y="138567"/>
                  <a:pt x="1150018" y="138377"/>
                </a:cubicBezTo>
                <a:cubicBezTo>
                  <a:pt x="1153318" y="138298"/>
                  <a:pt x="1155841" y="138831"/>
                  <a:pt x="1157428" y="140313"/>
                </a:cubicBezTo>
                <a:lnTo>
                  <a:pt x="1157522" y="140710"/>
                </a:lnTo>
                <a:lnTo>
                  <a:pt x="1158781" y="140362"/>
                </a:lnTo>
                <a:cubicBezTo>
                  <a:pt x="1161132" y="139499"/>
                  <a:pt x="1163428" y="138367"/>
                  <a:pt x="1165618" y="136772"/>
                </a:cubicBezTo>
                <a:cubicBezTo>
                  <a:pt x="1171103" y="133089"/>
                  <a:pt x="1179638" y="132114"/>
                  <a:pt x="1186827" y="129501"/>
                </a:cubicBezTo>
                <a:cubicBezTo>
                  <a:pt x="1192166" y="127309"/>
                  <a:pt x="1197716" y="126044"/>
                  <a:pt x="1203688" y="126627"/>
                </a:cubicBezTo>
                <a:cubicBezTo>
                  <a:pt x="1214193" y="127879"/>
                  <a:pt x="1224624" y="126412"/>
                  <a:pt x="1234200" y="122402"/>
                </a:cubicBezTo>
                <a:close/>
                <a:moveTo>
                  <a:pt x="956442" y="119659"/>
                </a:moveTo>
                <a:lnTo>
                  <a:pt x="955196" y="131628"/>
                </a:lnTo>
                <a:lnTo>
                  <a:pt x="957732" y="130202"/>
                </a:lnTo>
                <a:cubicBezTo>
                  <a:pt x="959806" y="128566"/>
                  <a:pt x="962479" y="129822"/>
                  <a:pt x="964553" y="128188"/>
                </a:cubicBezTo>
                <a:cubicBezTo>
                  <a:pt x="962879" y="124463"/>
                  <a:pt x="960734" y="121741"/>
                  <a:pt x="958000" y="120006"/>
                </a:cubicBezTo>
                <a:close/>
                <a:moveTo>
                  <a:pt x="754493" y="106577"/>
                </a:moveTo>
                <a:cubicBezTo>
                  <a:pt x="747161" y="106585"/>
                  <a:pt x="738725" y="107436"/>
                  <a:pt x="732962" y="109042"/>
                </a:cubicBezTo>
                <a:cubicBezTo>
                  <a:pt x="736077" y="109459"/>
                  <a:pt x="736077" y="109459"/>
                  <a:pt x="736077" y="109459"/>
                </a:cubicBezTo>
                <a:cubicBezTo>
                  <a:pt x="739192" y="109876"/>
                  <a:pt x="740957" y="108528"/>
                  <a:pt x="740541" y="111642"/>
                </a:cubicBezTo>
                <a:cubicBezTo>
                  <a:pt x="740541" y="111642"/>
                  <a:pt x="739762" y="111538"/>
                  <a:pt x="738763" y="111602"/>
                </a:cubicBezTo>
                <a:lnTo>
                  <a:pt x="737061" y="112135"/>
                </a:lnTo>
                <a:lnTo>
                  <a:pt x="745679" y="112580"/>
                </a:lnTo>
                <a:cubicBezTo>
                  <a:pt x="750424" y="113157"/>
                  <a:pt x="755147" y="114120"/>
                  <a:pt x="759844" y="115634"/>
                </a:cubicBezTo>
                <a:cubicBezTo>
                  <a:pt x="759844" y="115634"/>
                  <a:pt x="760306" y="116049"/>
                  <a:pt x="760306" y="116049"/>
                </a:cubicBezTo>
                <a:cubicBezTo>
                  <a:pt x="765291" y="116779"/>
                  <a:pt x="768668" y="115118"/>
                  <a:pt x="769909" y="111652"/>
                </a:cubicBezTo>
                <a:lnTo>
                  <a:pt x="770226" y="109127"/>
                </a:lnTo>
                <a:lnTo>
                  <a:pt x="769404" y="109169"/>
                </a:lnTo>
                <a:cubicBezTo>
                  <a:pt x="768054" y="107403"/>
                  <a:pt x="761825" y="106568"/>
                  <a:pt x="754493" y="106577"/>
                </a:cubicBezTo>
                <a:close/>
                <a:moveTo>
                  <a:pt x="950134" y="0"/>
                </a:moveTo>
                <a:cubicBezTo>
                  <a:pt x="977752" y="16904"/>
                  <a:pt x="1005810" y="30097"/>
                  <a:pt x="1023243" y="57550"/>
                </a:cubicBezTo>
                <a:cubicBezTo>
                  <a:pt x="1025538" y="54060"/>
                  <a:pt x="1018637" y="52774"/>
                  <a:pt x="1021750" y="50321"/>
                </a:cubicBezTo>
                <a:cubicBezTo>
                  <a:pt x="1024862" y="47867"/>
                  <a:pt x="1027723" y="51497"/>
                  <a:pt x="1029358" y="53572"/>
                </a:cubicBezTo>
                <a:cubicBezTo>
                  <a:pt x="1038459" y="64053"/>
                  <a:pt x="1051411" y="69817"/>
                  <a:pt x="1062698" y="77735"/>
                </a:cubicBezTo>
                <a:cubicBezTo>
                  <a:pt x="1071830" y="83988"/>
                  <a:pt x="1078779" y="92803"/>
                  <a:pt x="1084171" y="102845"/>
                </a:cubicBezTo>
                <a:cubicBezTo>
                  <a:pt x="1087519" y="110294"/>
                  <a:pt x="1092534" y="115590"/>
                  <a:pt x="1100770" y="117504"/>
                </a:cubicBezTo>
                <a:cubicBezTo>
                  <a:pt x="1107670" y="118791"/>
                  <a:pt x="1113094" y="124605"/>
                  <a:pt x="1118627" y="129491"/>
                </a:cubicBezTo>
                <a:cubicBezTo>
                  <a:pt x="1120781" y="131156"/>
                  <a:pt x="1123422" y="136641"/>
                  <a:pt x="1126046" y="130370"/>
                </a:cubicBezTo>
                <a:cubicBezTo>
                  <a:pt x="1127932" y="126360"/>
                  <a:pt x="1135901" y="122602"/>
                  <a:pt x="1128623" y="116568"/>
                </a:cubicBezTo>
                <a:cubicBezTo>
                  <a:pt x="1125951" y="115312"/>
                  <a:pt x="1124316" y="113238"/>
                  <a:pt x="1122792" y="110236"/>
                </a:cubicBezTo>
                <a:cubicBezTo>
                  <a:pt x="1119333" y="103714"/>
                  <a:pt x="1119395" y="95258"/>
                  <a:pt x="1115419" y="89145"/>
                </a:cubicBezTo>
                <a:cubicBezTo>
                  <a:pt x="1111850" y="83551"/>
                  <a:pt x="1103095" y="82045"/>
                  <a:pt x="1100674" y="74705"/>
                </a:cubicBezTo>
                <a:cubicBezTo>
                  <a:pt x="1102340" y="72552"/>
                  <a:pt x="1103676" y="73180"/>
                  <a:pt x="1105421" y="74327"/>
                </a:cubicBezTo>
                <a:cubicBezTo>
                  <a:pt x="1115261" y="82544"/>
                  <a:pt x="1127695" y="88717"/>
                  <a:pt x="1138572" y="96117"/>
                </a:cubicBezTo>
                <a:cubicBezTo>
                  <a:pt x="1142471" y="98929"/>
                  <a:pt x="1145960" y="101222"/>
                  <a:pt x="1141480" y="107275"/>
                </a:cubicBezTo>
                <a:cubicBezTo>
                  <a:pt x="1139610" y="109170"/>
                  <a:pt x="1139363" y="111256"/>
                  <a:pt x="1139991" y="113388"/>
                </a:cubicBezTo>
                <a:lnTo>
                  <a:pt x="1143004" y="118488"/>
                </a:lnTo>
                <a:lnTo>
                  <a:pt x="1147327" y="119779"/>
                </a:lnTo>
                <a:cubicBezTo>
                  <a:pt x="1153401" y="120123"/>
                  <a:pt x="1163613" y="118065"/>
                  <a:pt x="1172948" y="119029"/>
                </a:cubicBezTo>
                <a:cubicBezTo>
                  <a:pt x="1167574" y="117468"/>
                  <a:pt x="1165736" y="115769"/>
                  <a:pt x="1174507" y="113656"/>
                </a:cubicBezTo>
                <a:cubicBezTo>
                  <a:pt x="1197563" y="114528"/>
                  <a:pt x="1236184" y="105939"/>
                  <a:pt x="1252447" y="114159"/>
                </a:cubicBezTo>
                <a:lnTo>
                  <a:pt x="1262269" y="111577"/>
                </a:lnTo>
                <a:lnTo>
                  <a:pt x="1262254" y="110346"/>
                </a:lnTo>
                <a:cubicBezTo>
                  <a:pt x="1261912" y="104585"/>
                  <a:pt x="1261926" y="98256"/>
                  <a:pt x="1261583" y="92495"/>
                </a:cubicBezTo>
                <a:cubicBezTo>
                  <a:pt x="1261517" y="90077"/>
                  <a:pt x="1261808" y="87091"/>
                  <a:pt x="1264437" y="87951"/>
                </a:cubicBezTo>
                <a:cubicBezTo>
                  <a:pt x="1270833" y="90384"/>
                  <a:pt x="1274823" y="86555"/>
                  <a:pt x="1279806" y="84931"/>
                </a:cubicBezTo>
                <a:cubicBezTo>
                  <a:pt x="1281656" y="84510"/>
                  <a:pt x="1285355" y="83665"/>
                  <a:pt x="1285421" y="86083"/>
                </a:cubicBezTo>
                <a:cubicBezTo>
                  <a:pt x="1286186" y="93694"/>
                  <a:pt x="1293164" y="90155"/>
                  <a:pt x="1295648" y="92508"/>
                </a:cubicBezTo>
                <a:cubicBezTo>
                  <a:pt x="1302320" y="98284"/>
                  <a:pt x="1303405" y="90251"/>
                  <a:pt x="1306537" y="89051"/>
                </a:cubicBezTo>
                <a:cubicBezTo>
                  <a:pt x="1310739" y="86145"/>
                  <a:pt x="1314228" y="84376"/>
                  <a:pt x="1317702" y="88936"/>
                </a:cubicBezTo>
                <a:cubicBezTo>
                  <a:pt x="1319049" y="90574"/>
                  <a:pt x="1321679" y="91435"/>
                  <a:pt x="1323318" y="90088"/>
                </a:cubicBezTo>
                <a:cubicBezTo>
                  <a:pt x="1328591" y="85478"/>
                  <a:pt x="1335700" y="86776"/>
                  <a:pt x="1341606" y="84942"/>
                </a:cubicBezTo>
                <a:cubicBezTo>
                  <a:pt x="1344738" y="83740"/>
                  <a:pt x="1349575" y="83610"/>
                  <a:pt x="1346246" y="77557"/>
                </a:cubicBezTo>
                <a:cubicBezTo>
                  <a:pt x="1344898" y="75919"/>
                  <a:pt x="1347964" y="72299"/>
                  <a:pt x="1351941" y="74798"/>
                </a:cubicBezTo>
                <a:cubicBezTo>
                  <a:pt x="1352720" y="76080"/>
                  <a:pt x="1353857" y="76794"/>
                  <a:pt x="1355138" y="76015"/>
                </a:cubicBezTo>
                <a:cubicBezTo>
                  <a:pt x="1362327" y="73402"/>
                  <a:pt x="1369516" y="70789"/>
                  <a:pt x="1377338" y="70950"/>
                </a:cubicBezTo>
                <a:cubicBezTo>
                  <a:pt x="1384236" y="71323"/>
                  <a:pt x="1392190" y="76320"/>
                  <a:pt x="1398111" y="68157"/>
                </a:cubicBezTo>
                <a:cubicBezTo>
                  <a:pt x="1398824" y="67021"/>
                  <a:pt x="1400886" y="67524"/>
                  <a:pt x="1402379" y="67670"/>
                </a:cubicBezTo>
                <a:cubicBezTo>
                  <a:pt x="1413268" y="64212"/>
                  <a:pt x="1425279" y="67797"/>
                  <a:pt x="1435388" y="63058"/>
                </a:cubicBezTo>
                <a:cubicBezTo>
                  <a:pt x="1443290" y="59309"/>
                  <a:pt x="1450188" y="59681"/>
                  <a:pt x="1458076" y="62261"/>
                </a:cubicBezTo>
                <a:cubicBezTo>
                  <a:pt x="1468950" y="65132"/>
                  <a:pt x="1479891" y="70420"/>
                  <a:pt x="1491056" y="70306"/>
                </a:cubicBezTo>
                <a:cubicBezTo>
                  <a:pt x="1500372" y="70614"/>
                  <a:pt x="1507692" y="72836"/>
                  <a:pt x="1512369" y="80527"/>
                </a:cubicBezTo>
                <a:cubicBezTo>
                  <a:pt x="1509514" y="85071"/>
                  <a:pt x="1505814" y="85915"/>
                  <a:pt x="1500556" y="84196"/>
                </a:cubicBezTo>
                <a:cubicBezTo>
                  <a:pt x="1484925" y="77544"/>
                  <a:pt x="1468857" y="75371"/>
                  <a:pt x="1452629" y="81019"/>
                </a:cubicBezTo>
                <a:cubicBezTo>
                  <a:pt x="1448573" y="82432"/>
                  <a:pt x="1442535" y="79431"/>
                  <a:pt x="1440962" y="83196"/>
                </a:cubicBezTo>
                <a:cubicBezTo>
                  <a:pt x="1435172" y="96194"/>
                  <a:pt x="1424814" y="84933"/>
                  <a:pt x="1418405" y="88829"/>
                </a:cubicBezTo>
                <a:cubicBezTo>
                  <a:pt x="1408112" y="79986"/>
                  <a:pt x="1396285" y="89983"/>
                  <a:pt x="1385767" y="86543"/>
                </a:cubicBezTo>
                <a:cubicBezTo>
                  <a:pt x="1383706" y="86041"/>
                  <a:pt x="1381710" y="87956"/>
                  <a:pt x="1380851" y="90585"/>
                </a:cubicBezTo>
                <a:cubicBezTo>
                  <a:pt x="1378921" y="94917"/>
                  <a:pt x="1377560" y="99607"/>
                  <a:pt x="1375273" y="104508"/>
                </a:cubicBezTo>
                <a:cubicBezTo>
                  <a:pt x="1389781" y="104118"/>
                  <a:pt x="1402084" y="104716"/>
                  <a:pt x="1414808" y="107165"/>
                </a:cubicBezTo>
                <a:cubicBezTo>
                  <a:pt x="1418005" y="108383"/>
                  <a:pt x="1420781" y="107749"/>
                  <a:pt x="1423345" y="106191"/>
                </a:cubicBezTo>
                <a:cubicBezTo>
                  <a:pt x="1429039" y="103432"/>
                  <a:pt x="1435238" y="98612"/>
                  <a:pt x="1441567" y="98627"/>
                </a:cubicBezTo>
                <a:cubicBezTo>
                  <a:pt x="1449746" y="98221"/>
                  <a:pt x="1458072" y="96321"/>
                  <a:pt x="1466040" y="94990"/>
                </a:cubicBezTo>
                <a:cubicBezTo>
                  <a:pt x="1489944" y="90996"/>
                  <a:pt x="1513980" y="91837"/>
                  <a:pt x="1537805" y="91754"/>
                </a:cubicBezTo>
                <a:lnTo>
                  <a:pt x="1541764" y="93088"/>
                </a:lnTo>
                <a:lnTo>
                  <a:pt x="1552500" y="90469"/>
                </a:lnTo>
                <a:cubicBezTo>
                  <a:pt x="1585513" y="79503"/>
                  <a:pt x="1606696" y="56155"/>
                  <a:pt x="1633272" y="55636"/>
                </a:cubicBezTo>
                <a:cubicBezTo>
                  <a:pt x="1650782" y="53278"/>
                  <a:pt x="1662338" y="67381"/>
                  <a:pt x="1670589" y="72939"/>
                </a:cubicBezTo>
                <a:cubicBezTo>
                  <a:pt x="1691794" y="79402"/>
                  <a:pt x="1707940" y="50208"/>
                  <a:pt x="1728189" y="65700"/>
                </a:cubicBezTo>
                <a:lnTo>
                  <a:pt x="1726789" y="78898"/>
                </a:lnTo>
                <a:cubicBezTo>
                  <a:pt x="1756245" y="94899"/>
                  <a:pt x="1813796" y="88123"/>
                  <a:pt x="1840024" y="90904"/>
                </a:cubicBezTo>
                <a:lnTo>
                  <a:pt x="1841864" y="73539"/>
                </a:lnTo>
                <a:cubicBezTo>
                  <a:pt x="1858933" y="75348"/>
                  <a:pt x="1890280" y="69541"/>
                  <a:pt x="1904094" y="62342"/>
                </a:cubicBezTo>
                <a:cubicBezTo>
                  <a:pt x="1909607" y="54029"/>
                  <a:pt x="1910048" y="49862"/>
                  <a:pt x="1923861" y="42663"/>
                </a:cubicBezTo>
                <a:cubicBezTo>
                  <a:pt x="1946909" y="31761"/>
                  <a:pt x="1992942" y="54202"/>
                  <a:pt x="2020152" y="43741"/>
                </a:cubicBezTo>
                <a:cubicBezTo>
                  <a:pt x="2020594" y="39574"/>
                  <a:pt x="2021060" y="35175"/>
                  <a:pt x="2026082" y="31492"/>
                </a:cubicBezTo>
                <a:lnTo>
                  <a:pt x="2038987" y="32860"/>
                </a:lnTo>
                <a:cubicBezTo>
                  <a:pt x="2038546" y="37028"/>
                  <a:pt x="2050543" y="46964"/>
                  <a:pt x="2050543" y="46964"/>
                </a:cubicBezTo>
                <a:cubicBezTo>
                  <a:pt x="2062981" y="52731"/>
                  <a:pt x="2064798" y="35597"/>
                  <a:pt x="2077677" y="41178"/>
                </a:cubicBezTo>
                <a:cubicBezTo>
                  <a:pt x="2077677" y="41178"/>
                  <a:pt x="2080467" y="54585"/>
                  <a:pt x="2102580" y="52481"/>
                </a:cubicBezTo>
                <a:cubicBezTo>
                  <a:pt x="2181778" y="48000"/>
                  <a:pt x="2286761" y="54449"/>
                  <a:pt x="2373844" y="55019"/>
                </a:cubicBezTo>
                <a:cubicBezTo>
                  <a:pt x="2377957" y="59904"/>
                  <a:pt x="2377515" y="64072"/>
                  <a:pt x="2377024" y="68702"/>
                </a:cubicBezTo>
                <a:cubicBezTo>
                  <a:pt x="2395492" y="57314"/>
                  <a:pt x="2408814" y="58727"/>
                  <a:pt x="2429062" y="74220"/>
                </a:cubicBezTo>
                <a:lnTo>
                  <a:pt x="2430461" y="61022"/>
                </a:lnTo>
                <a:cubicBezTo>
                  <a:pt x="2443783" y="62435"/>
                  <a:pt x="2451616" y="71928"/>
                  <a:pt x="2464031" y="77927"/>
                </a:cubicBezTo>
                <a:cubicBezTo>
                  <a:pt x="2480658" y="83905"/>
                  <a:pt x="2499517" y="72792"/>
                  <a:pt x="2508259" y="73719"/>
                </a:cubicBezTo>
                <a:cubicBezTo>
                  <a:pt x="2521631" y="70689"/>
                  <a:pt x="2520723" y="79256"/>
                  <a:pt x="2533137" y="85254"/>
                </a:cubicBezTo>
                <a:cubicBezTo>
                  <a:pt x="2538699" y="72499"/>
                  <a:pt x="2538699" y="72499"/>
                  <a:pt x="2552463" y="69743"/>
                </a:cubicBezTo>
                <a:cubicBezTo>
                  <a:pt x="2564018" y="83846"/>
                  <a:pt x="2577832" y="76648"/>
                  <a:pt x="2587507" y="68776"/>
                </a:cubicBezTo>
                <a:lnTo>
                  <a:pt x="2586107" y="81973"/>
                </a:lnTo>
                <a:cubicBezTo>
                  <a:pt x="2616964" y="80797"/>
                  <a:pt x="2647379" y="79807"/>
                  <a:pt x="2674023" y="82632"/>
                </a:cubicBezTo>
                <a:cubicBezTo>
                  <a:pt x="2684645" y="105534"/>
                  <a:pt x="2715477" y="104588"/>
                  <a:pt x="2750030" y="108251"/>
                </a:cubicBezTo>
                <a:cubicBezTo>
                  <a:pt x="2764335" y="96422"/>
                  <a:pt x="2793326" y="112842"/>
                  <a:pt x="2810885" y="110021"/>
                </a:cubicBezTo>
                <a:cubicBezTo>
                  <a:pt x="2842184" y="104677"/>
                  <a:pt x="2898384" y="110635"/>
                  <a:pt x="2947607" y="106957"/>
                </a:cubicBezTo>
                <a:cubicBezTo>
                  <a:pt x="2970164" y="100686"/>
                  <a:pt x="3009346" y="100391"/>
                  <a:pt x="3031460" y="98288"/>
                </a:cubicBezTo>
                <a:cubicBezTo>
                  <a:pt x="3062759" y="92943"/>
                  <a:pt x="3077077" y="120685"/>
                  <a:pt x="3104213" y="114899"/>
                </a:cubicBezTo>
                <a:cubicBezTo>
                  <a:pt x="3113422" y="111426"/>
                  <a:pt x="3123122" y="99343"/>
                  <a:pt x="3128168" y="95429"/>
                </a:cubicBezTo>
                <a:cubicBezTo>
                  <a:pt x="3141490" y="96842"/>
                  <a:pt x="3153928" y="102609"/>
                  <a:pt x="3166834" y="103978"/>
                </a:cubicBezTo>
                <a:cubicBezTo>
                  <a:pt x="3175576" y="104905"/>
                  <a:pt x="3190347" y="88676"/>
                  <a:pt x="3199090" y="89603"/>
                </a:cubicBezTo>
                <a:cubicBezTo>
                  <a:pt x="3216574" y="91457"/>
                  <a:pt x="3210595" y="104169"/>
                  <a:pt x="3228080" y="106023"/>
                </a:cubicBezTo>
                <a:cubicBezTo>
                  <a:pt x="3267238" y="105960"/>
                  <a:pt x="3306371" y="110110"/>
                  <a:pt x="3348757" y="123267"/>
                </a:cubicBezTo>
                <a:lnTo>
                  <a:pt x="3409538" y="129712"/>
                </a:lnTo>
                <a:cubicBezTo>
                  <a:pt x="3413675" y="134364"/>
                  <a:pt x="3413208" y="138764"/>
                  <a:pt x="3412742" y="143163"/>
                </a:cubicBezTo>
                <a:cubicBezTo>
                  <a:pt x="3414811" y="144495"/>
                  <a:pt x="3419417" y="144983"/>
                  <a:pt x="3425564" y="145009"/>
                </a:cubicBezTo>
                <a:lnTo>
                  <a:pt x="3426016" y="144990"/>
                </a:lnTo>
                <a:lnTo>
                  <a:pt x="3423548" y="142933"/>
                </a:lnTo>
                <a:cubicBezTo>
                  <a:pt x="3422187" y="142613"/>
                  <a:pt x="3420825" y="142292"/>
                  <a:pt x="3420664" y="140530"/>
                </a:cubicBezTo>
                <a:cubicBezTo>
                  <a:pt x="3436043" y="133804"/>
                  <a:pt x="3444694" y="131241"/>
                  <a:pt x="3456869" y="128359"/>
                </a:cubicBezTo>
                <a:lnTo>
                  <a:pt x="3484158" y="123750"/>
                </a:lnTo>
                <a:lnTo>
                  <a:pt x="3483171" y="123616"/>
                </a:lnTo>
                <a:cubicBezTo>
                  <a:pt x="3477245" y="122432"/>
                  <a:pt x="3471950" y="120758"/>
                  <a:pt x="3468020" y="118118"/>
                </a:cubicBezTo>
                <a:cubicBezTo>
                  <a:pt x="3476788" y="114832"/>
                  <a:pt x="3477721" y="106034"/>
                  <a:pt x="3487372" y="98394"/>
                </a:cubicBezTo>
                <a:cubicBezTo>
                  <a:pt x="3496581" y="94922"/>
                  <a:pt x="3514065" y="96776"/>
                  <a:pt x="3519161" y="88419"/>
                </a:cubicBezTo>
                <a:cubicBezTo>
                  <a:pt x="3515440" y="83809"/>
                  <a:pt x="3515440" y="83809"/>
                  <a:pt x="3507164" y="78484"/>
                </a:cubicBezTo>
                <a:cubicBezTo>
                  <a:pt x="3497955" y="81956"/>
                  <a:pt x="3493350" y="85682"/>
                  <a:pt x="3480029" y="84270"/>
                </a:cubicBezTo>
                <a:cubicBezTo>
                  <a:pt x="3476774" y="75261"/>
                  <a:pt x="3480471" y="80102"/>
                  <a:pt x="3468032" y="74335"/>
                </a:cubicBezTo>
                <a:cubicBezTo>
                  <a:pt x="3453751" y="85932"/>
                  <a:pt x="3419198" y="82269"/>
                  <a:pt x="3397551" y="79973"/>
                </a:cubicBezTo>
                <a:lnTo>
                  <a:pt x="3398926" y="67007"/>
                </a:lnTo>
                <a:lnTo>
                  <a:pt x="3394347" y="66522"/>
                </a:lnTo>
                <a:cubicBezTo>
                  <a:pt x="3356628" y="88746"/>
                  <a:pt x="3162215" y="68133"/>
                  <a:pt x="3120787" y="41965"/>
                </a:cubicBezTo>
                <a:cubicBezTo>
                  <a:pt x="3121719" y="33167"/>
                  <a:pt x="2993448" y="24015"/>
                  <a:pt x="2989802" y="14731"/>
                </a:cubicBezTo>
                <a:cubicBezTo>
                  <a:pt x="2996699" y="12214"/>
                  <a:pt x="3019114" y="11309"/>
                  <a:pt x="3045821" y="11308"/>
                </a:cubicBezTo>
                <a:cubicBezTo>
                  <a:pt x="3090333" y="11305"/>
                  <a:pt x="3146767" y="13814"/>
                  <a:pt x="3163159" y="15552"/>
                </a:cubicBezTo>
                <a:cubicBezTo>
                  <a:pt x="3175131" y="25718"/>
                  <a:pt x="3280606" y="23555"/>
                  <a:pt x="3306859" y="22124"/>
                </a:cubicBezTo>
                <a:cubicBezTo>
                  <a:pt x="3351112" y="17685"/>
                  <a:pt x="3435202" y="34562"/>
                  <a:pt x="3497432" y="23366"/>
                </a:cubicBezTo>
                <a:cubicBezTo>
                  <a:pt x="3524151" y="17535"/>
                  <a:pt x="3558757" y="4814"/>
                  <a:pt x="3609470" y="18855"/>
                </a:cubicBezTo>
                <a:cubicBezTo>
                  <a:pt x="3631068" y="25594"/>
                  <a:pt x="3688608" y="62601"/>
                  <a:pt x="3710721" y="60497"/>
                </a:cubicBezTo>
                <a:cubicBezTo>
                  <a:pt x="3719955" y="56793"/>
                  <a:pt x="3729631" y="44942"/>
                  <a:pt x="3738840" y="41469"/>
                </a:cubicBezTo>
                <a:cubicBezTo>
                  <a:pt x="3752187" y="40660"/>
                  <a:pt x="3758627" y="42455"/>
                  <a:pt x="3765073" y="43695"/>
                </a:cubicBezTo>
                <a:lnTo>
                  <a:pt x="3769117" y="44096"/>
                </a:lnTo>
                <a:lnTo>
                  <a:pt x="3765949" y="36901"/>
                </a:lnTo>
                <a:lnTo>
                  <a:pt x="3778141" y="44396"/>
                </a:lnTo>
                <a:lnTo>
                  <a:pt x="3791344" y="42587"/>
                </a:lnTo>
                <a:lnTo>
                  <a:pt x="3802788" y="59547"/>
                </a:lnTo>
                <a:lnTo>
                  <a:pt x="3806323" y="61720"/>
                </a:lnTo>
                <a:lnTo>
                  <a:pt x="3813133" y="67268"/>
                </a:lnTo>
                <a:lnTo>
                  <a:pt x="3816793" y="69453"/>
                </a:lnTo>
                <a:cubicBezTo>
                  <a:pt x="3821389" y="71397"/>
                  <a:pt x="3826453" y="72768"/>
                  <a:pt x="3831865" y="73342"/>
                </a:cubicBezTo>
                <a:cubicBezTo>
                  <a:pt x="3832356" y="68711"/>
                  <a:pt x="3836519" y="69152"/>
                  <a:pt x="3841957" y="65514"/>
                </a:cubicBezTo>
                <a:cubicBezTo>
                  <a:pt x="3839876" y="85137"/>
                  <a:pt x="3845047" y="83271"/>
                  <a:pt x="3848556" y="90381"/>
                </a:cubicBezTo>
                <a:lnTo>
                  <a:pt x="3849992" y="94439"/>
                </a:lnTo>
                <a:lnTo>
                  <a:pt x="3861024" y="103515"/>
                </a:lnTo>
                <a:cubicBezTo>
                  <a:pt x="3866810" y="107256"/>
                  <a:pt x="3872870" y="110677"/>
                  <a:pt x="3878513" y="114636"/>
                </a:cubicBezTo>
                <a:cubicBezTo>
                  <a:pt x="3887646" y="120889"/>
                  <a:pt x="3894594" y="129704"/>
                  <a:pt x="3899986" y="139746"/>
                </a:cubicBezTo>
                <a:cubicBezTo>
                  <a:pt x="3903334" y="147195"/>
                  <a:pt x="3908349" y="152491"/>
                  <a:pt x="3916585" y="154405"/>
                </a:cubicBezTo>
                <a:cubicBezTo>
                  <a:pt x="3923485" y="155692"/>
                  <a:pt x="3928909" y="161505"/>
                  <a:pt x="3934442" y="166392"/>
                </a:cubicBezTo>
                <a:cubicBezTo>
                  <a:pt x="3936595" y="168058"/>
                  <a:pt x="3939237" y="173542"/>
                  <a:pt x="3941861" y="167270"/>
                </a:cubicBezTo>
                <a:cubicBezTo>
                  <a:pt x="3943748" y="163262"/>
                  <a:pt x="3951717" y="159503"/>
                  <a:pt x="3944439" y="153469"/>
                </a:cubicBezTo>
                <a:cubicBezTo>
                  <a:pt x="3941766" y="152213"/>
                  <a:pt x="3940132" y="150139"/>
                  <a:pt x="3938607" y="147137"/>
                </a:cubicBezTo>
                <a:cubicBezTo>
                  <a:pt x="3935148" y="140615"/>
                  <a:pt x="3935210" y="132159"/>
                  <a:pt x="3931233" y="126046"/>
                </a:cubicBezTo>
                <a:cubicBezTo>
                  <a:pt x="3927665" y="120451"/>
                  <a:pt x="3918910" y="118946"/>
                  <a:pt x="3916489" y="111606"/>
                </a:cubicBezTo>
                <a:cubicBezTo>
                  <a:pt x="3918155" y="109453"/>
                  <a:pt x="3919491" y="110081"/>
                  <a:pt x="3921236" y="111228"/>
                </a:cubicBezTo>
                <a:cubicBezTo>
                  <a:pt x="3931076" y="119445"/>
                  <a:pt x="3943510" y="125618"/>
                  <a:pt x="3954387" y="133018"/>
                </a:cubicBezTo>
                <a:cubicBezTo>
                  <a:pt x="3958286" y="135830"/>
                  <a:pt x="3961776" y="138123"/>
                  <a:pt x="3957295" y="144177"/>
                </a:cubicBezTo>
                <a:cubicBezTo>
                  <a:pt x="3955425" y="146070"/>
                  <a:pt x="3955178" y="148157"/>
                  <a:pt x="3955807" y="150289"/>
                </a:cubicBezTo>
                <a:lnTo>
                  <a:pt x="3958819" y="155389"/>
                </a:lnTo>
                <a:lnTo>
                  <a:pt x="3963143" y="156681"/>
                </a:lnTo>
                <a:cubicBezTo>
                  <a:pt x="3969216" y="157024"/>
                  <a:pt x="3979428" y="154966"/>
                  <a:pt x="3988763" y="155931"/>
                </a:cubicBezTo>
                <a:cubicBezTo>
                  <a:pt x="3983389" y="154369"/>
                  <a:pt x="3981552" y="152670"/>
                  <a:pt x="3990323" y="150557"/>
                </a:cubicBezTo>
                <a:cubicBezTo>
                  <a:pt x="4013379" y="151429"/>
                  <a:pt x="4052000" y="142840"/>
                  <a:pt x="4068262" y="151061"/>
                </a:cubicBezTo>
                <a:lnTo>
                  <a:pt x="4078084" y="148478"/>
                </a:lnTo>
                <a:lnTo>
                  <a:pt x="4078069" y="147247"/>
                </a:lnTo>
                <a:cubicBezTo>
                  <a:pt x="4077727" y="141485"/>
                  <a:pt x="4077740" y="135157"/>
                  <a:pt x="4077398" y="129396"/>
                </a:cubicBezTo>
                <a:cubicBezTo>
                  <a:pt x="4077332" y="126979"/>
                  <a:pt x="4077623" y="123992"/>
                  <a:pt x="4080253" y="124852"/>
                </a:cubicBezTo>
                <a:cubicBezTo>
                  <a:pt x="4086648" y="127286"/>
                  <a:pt x="4090639" y="123456"/>
                  <a:pt x="4095621" y="121832"/>
                </a:cubicBezTo>
                <a:cubicBezTo>
                  <a:pt x="4097471" y="121411"/>
                  <a:pt x="4101171" y="120567"/>
                  <a:pt x="4101236" y="122984"/>
                </a:cubicBezTo>
                <a:cubicBezTo>
                  <a:pt x="4102001" y="130594"/>
                  <a:pt x="4108979" y="127056"/>
                  <a:pt x="4111463" y="129409"/>
                </a:cubicBezTo>
                <a:cubicBezTo>
                  <a:pt x="4118135" y="135185"/>
                  <a:pt x="4119220" y="127152"/>
                  <a:pt x="4122352" y="125951"/>
                </a:cubicBezTo>
                <a:cubicBezTo>
                  <a:pt x="4126554" y="123046"/>
                  <a:pt x="4130043" y="121277"/>
                  <a:pt x="4133517" y="125837"/>
                </a:cubicBezTo>
                <a:cubicBezTo>
                  <a:pt x="4134865" y="127476"/>
                  <a:pt x="4137494" y="128335"/>
                  <a:pt x="4139133" y="126989"/>
                </a:cubicBezTo>
                <a:cubicBezTo>
                  <a:pt x="4144406" y="122380"/>
                  <a:pt x="4151515" y="123677"/>
                  <a:pt x="4157421" y="121843"/>
                </a:cubicBezTo>
                <a:cubicBezTo>
                  <a:pt x="4160553" y="120641"/>
                  <a:pt x="4165389" y="120511"/>
                  <a:pt x="4162061" y="114458"/>
                </a:cubicBezTo>
                <a:cubicBezTo>
                  <a:pt x="4160713" y="112820"/>
                  <a:pt x="4163780" y="109201"/>
                  <a:pt x="4167756" y="111699"/>
                </a:cubicBezTo>
                <a:cubicBezTo>
                  <a:pt x="4168536" y="112981"/>
                  <a:pt x="4169672" y="113695"/>
                  <a:pt x="4170954" y="112917"/>
                </a:cubicBezTo>
                <a:cubicBezTo>
                  <a:pt x="4178142" y="110303"/>
                  <a:pt x="4185331" y="107690"/>
                  <a:pt x="4193154" y="107851"/>
                </a:cubicBezTo>
                <a:cubicBezTo>
                  <a:pt x="4200051" y="108224"/>
                  <a:pt x="4208005" y="113221"/>
                  <a:pt x="4213926" y="105057"/>
                </a:cubicBezTo>
                <a:cubicBezTo>
                  <a:pt x="4214639" y="103922"/>
                  <a:pt x="4216701" y="104425"/>
                  <a:pt x="4218194" y="104571"/>
                </a:cubicBezTo>
                <a:cubicBezTo>
                  <a:pt x="4229083" y="101114"/>
                  <a:pt x="4241094" y="104698"/>
                  <a:pt x="4251203" y="99959"/>
                </a:cubicBezTo>
                <a:cubicBezTo>
                  <a:pt x="4259106" y="96209"/>
                  <a:pt x="4266003" y="96582"/>
                  <a:pt x="4273891" y="99162"/>
                </a:cubicBezTo>
                <a:cubicBezTo>
                  <a:pt x="4284766" y="102033"/>
                  <a:pt x="4295706" y="107322"/>
                  <a:pt x="4306872" y="107207"/>
                </a:cubicBezTo>
                <a:cubicBezTo>
                  <a:pt x="4316187" y="107515"/>
                  <a:pt x="4323507" y="109737"/>
                  <a:pt x="4328185" y="117428"/>
                </a:cubicBezTo>
                <a:cubicBezTo>
                  <a:pt x="4325330" y="121972"/>
                  <a:pt x="4321629" y="122816"/>
                  <a:pt x="4316371" y="121097"/>
                </a:cubicBezTo>
                <a:cubicBezTo>
                  <a:pt x="4300740" y="114446"/>
                  <a:pt x="4284672" y="112273"/>
                  <a:pt x="4268445" y="117921"/>
                </a:cubicBezTo>
                <a:cubicBezTo>
                  <a:pt x="4264388" y="119333"/>
                  <a:pt x="4258350" y="116332"/>
                  <a:pt x="4256777" y="120097"/>
                </a:cubicBezTo>
                <a:cubicBezTo>
                  <a:pt x="4250987" y="133095"/>
                  <a:pt x="4240629" y="121835"/>
                  <a:pt x="4234220" y="125730"/>
                </a:cubicBezTo>
                <a:cubicBezTo>
                  <a:pt x="4223927" y="116887"/>
                  <a:pt x="4212100" y="126884"/>
                  <a:pt x="4201582" y="123445"/>
                </a:cubicBezTo>
                <a:cubicBezTo>
                  <a:pt x="4199521" y="122942"/>
                  <a:pt x="4197525" y="124857"/>
                  <a:pt x="4196666" y="127486"/>
                </a:cubicBezTo>
                <a:cubicBezTo>
                  <a:pt x="4194736" y="131818"/>
                  <a:pt x="4193375" y="136508"/>
                  <a:pt x="4191088" y="141409"/>
                </a:cubicBezTo>
                <a:cubicBezTo>
                  <a:pt x="4205597" y="141018"/>
                  <a:pt x="4217899" y="141618"/>
                  <a:pt x="4230623" y="144067"/>
                </a:cubicBezTo>
                <a:cubicBezTo>
                  <a:pt x="4233821" y="145284"/>
                  <a:pt x="4236596" y="144650"/>
                  <a:pt x="4239160" y="143092"/>
                </a:cubicBezTo>
                <a:cubicBezTo>
                  <a:pt x="4244855" y="140333"/>
                  <a:pt x="4251053" y="135513"/>
                  <a:pt x="4257382" y="135529"/>
                </a:cubicBezTo>
                <a:cubicBezTo>
                  <a:pt x="4265561" y="135122"/>
                  <a:pt x="4273887" y="133223"/>
                  <a:pt x="4281855" y="131892"/>
                </a:cubicBezTo>
                <a:cubicBezTo>
                  <a:pt x="4305759" y="127897"/>
                  <a:pt x="4329795" y="128738"/>
                  <a:pt x="4353620" y="128655"/>
                </a:cubicBezTo>
                <a:cubicBezTo>
                  <a:pt x="4362367" y="128606"/>
                  <a:pt x="4368471" y="134025"/>
                  <a:pt x="4369805" y="141992"/>
                </a:cubicBezTo>
                <a:cubicBezTo>
                  <a:pt x="4370927" y="149035"/>
                  <a:pt x="4376397" y="151680"/>
                  <a:pt x="4378022" y="156661"/>
                </a:cubicBezTo>
                <a:cubicBezTo>
                  <a:pt x="4381337" y="169042"/>
                  <a:pt x="4387126" y="156044"/>
                  <a:pt x="4391103" y="158542"/>
                </a:cubicBezTo>
                <a:cubicBezTo>
                  <a:pt x="4393165" y="159045"/>
                  <a:pt x="4395014" y="158623"/>
                  <a:pt x="4397075" y="159126"/>
                </a:cubicBezTo>
                <a:cubicBezTo>
                  <a:pt x="4405110" y="160212"/>
                  <a:pt x="4412575" y="160941"/>
                  <a:pt x="4420689" y="158117"/>
                </a:cubicBezTo>
                <a:cubicBezTo>
                  <a:pt x="4423464" y="157484"/>
                  <a:pt x="4426094" y="158344"/>
                  <a:pt x="4428869" y="157711"/>
                </a:cubicBezTo>
                <a:cubicBezTo>
                  <a:pt x="4440537" y="155535"/>
                  <a:pt x="4451463" y="167153"/>
                  <a:pt x="4463779" y="161423"/>
                </a:cubicBezTo>
                <a:cubicBezTo>
                  <a:pt x="4464704" y="161212"/>
                  <a:pt x="4466197" y="161358"/>
                  <a:pt x="4466409" y="162283"/>
                </a:cubicBezTo>
                <a:cubicBezTo>
                  <a:pt x="4469738" y="168336"/>
                  <a:pt x="4476569" y="166290"/>
                  <a:pt x="4481828" y="168009"/>
                </a:cubicBezTo>
                <a:cubicBezTo>
                  <a:pt x="4484458" y="168870"/>
                  <a:pt x="4488369" y="168950"/>
                  <a:pt x="4486942" y="171223"/>
                </a:cubicBezTo>
                <a:cubicBezTo>
                  <a:pt x="4483519" y="175410"/>
                  <a:pt x="4487416" y="181819"/>
                  <a:pt x="4481721" y="184578"/>
                </a:cubicBezTo>
                <a:cubicBezTo>
                  <a:pt x="4480227" y="184432"/>
                  <a:pt x="4478734" y="184286"/>
                  <a:pt x="4478880" y="182794"/>
                </a:cubicBezTo>
                <a:cubicBezTo>
                  <a:pt x="4480321" y="174192"/>
                  <a:pt x="4474269" y="177520"/>
                  <a:pt x="4470569" y="178364"/>
                </a:cubicBezTo>
                <a:cubicBezTo>
                  <a:pt x="4466869" y="179209"/>
                  <a:pt x="4465164" y="178137"/>
                  <a:pt x="4463037" y="175217"/>
                </a:cubicBezTo>
                <a:cubicBezTo>
                  <a:pt x="4459774" y="171582"/>
                  <a:pt x="4448819" y="172622"/>
                  <a:pt x="4447458" y="177312"/>
                </a:cubicBezTo>
                <a:cubicBezTo>
                  <a:pt x="4446599" y="179940"/>
                  <a:pt x="4445237" y="184631"/>
                  <a:pt x="4451355" y="183721"/>
                </a:cubicBezTo>
                <a:cubicBezTo>
                  <a:pt x="4455055" y="182876"/>
                  <a:pt x="4456614" y="185440"/>
                  <a:pt x="4459098" y="187793"/>
                </a:cubicBezTo>
                <a:cubicBezTo>
                  <a:pt x="4465201" y="193213"/>
                  <a:pt x="4474160" y="194088"/>
                  <a:pt x="4481692" y="197236"/>
                </a:cubicBezTo>
                <a:cubicBezTo>
                  <a:pt x="4485458" y="198809"/>
                  <a:pt x="4487534" y="192983"/>
                  <a:pt x="4491022" y="191214"/>
                </a:cubicBezTo>
                <a:cubicBezTo>
                  <a:pt x="4501277" y="184982"/>
                  <a:pt x="4506179" y="187270"/>
                  <a:pt x="4507644" y="200073"/>
                </a:cubicBezTo>
                <a:cubicBezTo>
                  <a:pt x="4507644" y="200073"/>
                  <a:pt x="4508423" y="201355"/>
                  <a:pt x="4508066" y="201923"/>
                </a:cubicBezTo>
                <a:cubicBezTo>
                  <a:pt x="4511766" y="201079"/>
                  <a:pt x="4511133" y="198304"/>
                  <a:pt x="4510709" y="196454"/>
                </a:cubicBezTo>
                <a:cubicBezTo>
                  <a:pt x="4510433" y="193111"/>
                  <a:pt x="4512640" y="192121"/>
                  <a:pt x="4515627" y="192413"/>
                </a:cubicBezTo>
                <a:cubicBezTo>
                  <a:pt x="4519181" y="193061"/>
                  <a:pt x="4523871" y="194424"/>
                  <a:pt x="4522298" y="198189"/>
                </a:cubicBezTo>
                <a:cubicBezTo>
                  <a:pt x="4519509" y="205151"/>
                  <a:pt x="4523487" y="207649"/>
                  <a:pt x="4528177" y="209012"/>
                </a:cubicBezTo>
                <a:cubicBezTo>
                  <a:pt x="4533224" y="209807"/>
                  <a:pt x="4535060" y="215713"/>
                  <a:pt x="4539329" y="215226"/>
                </a:cubicBezTo>
                <a:cubicBezTo>
                  <a:pt x="4553059" y="213553"/>
                  <a:pt x="4567276" y="216148"/>
                  <a:pt x="4581362" y="213907"/>
                </a:cubicBezTo>
                <a:cubicBezTo>
                  <a:pt x="4587268" y="212072"/>
                  <a:pt x="4593598" y="212088"/>
                  <a:pt x="4599425" y="214165"/>
                </a:cubicBezTo>
                <a:cubicBezTo>
                  <a:pt x="4603548" y="215171"/>
                  <a:pt x="4609309" y="214830"/>
                  <a:pt x="4609295" y="221159"/>
                </a:cubicBezTo>
                <a:cubicBezTo>
                  <a:pt x="4609281" y="227487"/>
                  <a:pt x="4603097" y="225978"/>
                  <a:pt x="4599608" y="227747"/>
                </a:cubicBezTo>
                <a:cubicBezTo>
                  <a:pt x="4598684" y="227958"/>
                  <a:pt x="4598115" y="227601"/>
                  <a:pt x="4597191" y="227812"/>
                </a:cubicBezTo>
                <a:cubicBezTo>
                  <a:pt x="4580977" y="227133"/>
                  <a:pt x="4565806" y="237406"/>
                  <a:pt x="4549462" y="231890"/>
                </a:cubicBezTo>
                <a:cubicBezTo>
                  <a:pt x="4539563" y="237555"/>
                  <a:pt x="4529177" y="238951"/>
                  <a:pt x="4518434" y="240916"/>
                </a:cubicBezTo>
                <a:cubicBezTo>
                  <a:pt x="4517509" y="241127"/>
                  <a:pt x="4516796" y="242263"/>
                  <a:pt x="4516650" y="243756"/>
                </a:cubicBezTo>
                <a:cubicBezTo>
                  <a:pt x="4517073" y="245605"/>
                  <a:pt x="4518566" y="245752"/>
                  <a:pt x="4519848" y="244973"/>
                </a:cubicBezTo>
                <a:cubicBezTo>
                  <a:pt x="4523547" y="244128"/>
                  <a:pt x="4527459" y="244209"/>
                  <a:pt x="4529942" y="246562"/>
                </a:cubicBezTo>
                <a:cubicBezTo>
                  <a:pt x="4536680" y="254756"/>
                  <a:pt x="4545217" y="253782"/>
                  <a:pt x="4553542" y="251881"/>
                </a:cubicBezTo>
                <a:cubicBezTo>
                  <a:pt x="4569478" y="249219"/>
                  <a:pt x="4586339" y="246345"/>
                  <a:pt x="4602975" y="248875"/>
                </a:cubicBezTo>
                <a:cubicBezTo>
                  <a:pt x="4606530" y="249524"/>
                  <a:pt x="4610019" y="247755"/>
                  <a:pt x="4613506" y="245985"/>
                </a:cubicBezTo>
                <a:cubicBezTo>
                  <a:pt x="4626748" y="240045"/>
                  <a:pt x="4640900" y="240222"/>
                  <a:pt x="4655053" y="240400"/>
                </a:cubicBezTo>
                <a:cubicBezTo>
                  <a:pt x="4663232" y="239993"/>
                  <a:pt x="4667129" y="246402"/>
                  <a:pt x="4666044" y="254435"/>
                </a:cubicBezTo>
                <a:cubicBezTo>
                  <a:pt x="4666110" y="256852"/>
                  <a:pt x="4667603" y="256999"/>
                  <a:pt x="4668950" y="258637"/>
                </a:cubicBezTo>
                <a:cubicBezTo>
                  <a:pt x="4674843" y="263132"/>
                  <a:pt x="4674552" y="266118"/>
                  <a:pt x="4667575" y="269656"/>
                </a:cubicBezTo>
                <a:cubicBezTo>
                  <a:pt x="4663518" y="271068"/>
                  <a:pt x="4659461" y="272481"/>
                  <a:pt x="4654836" y="273535"/>
                </a:cubicBezTo>
                <a:cubicBezTo>
                  <a:pt x="4648718" y="274445"/>
                  <a:pt x="4642731" y="280190"/>
                  <a:pt x="4636562" y="272353"/>
                </a:cubicBezTo>
                <a:cubicBezTo>
                  <a:pt x="4635214" y="270714"/>
                  <a:pt x="4632083" y="271915"/>
                  <a:pt x="4632148" y="274333"/>
                </a:cubicBezTo>
                <a:cubicBezTo>
                  <a:pt x="4632055" y="284572"/>
                  <a:pt x="4625236" y="280288"/>
                  <a:pt x="4621114" y="279283"/>
                </a:cubicBezTo>
                <a:cubicBezTo>
                  <a:pt x="4617349" y="277709"/>
                  <a:pt x="4615498" y="278132"/>
                  <a:pt x="4611441" y="279544"/>
                </a:cubicBezTo>
                <a:cubicBezTo>
                  <a:pt x="4599839" y="284138"/>
                  <a:pt x="4588659" y="290581"/>
                  <a:pt x="4576568" y="290907"/>
                </a:cubicBezTo>
                <a:cubicBezTo>
                  <a:pt x="4558928" y="292499"/>
                  <a:pt x="4542555" y="299640"/>
                  <a:pt x="4525548" y="304007"/>
                </a:cubicBezTo>
                <a:cubicBezTo>
                  <a:pt x="4517224" y="305906"/>
                  <a:pt x="4509109" y="308731"/>
                  <a:pt x="4500996" y="311555"/>
                </a:cubicBezTo>
                <a:cubicBezTo>
                  <a:pt x="4499714" y="312334"/>
                  <a:pt x="4497085" y="311474"/>
                  <a:pt x="4498498" y="315531"/>
                </a:cubicBezTo>
                <a:cubicBezTo>
                  <a:pt x="4502461" y="324359"/>
                  <a:pt x="4499963" y="328334"/>
                  <a:pt x="4490859" y="328952"/>
                </a:cubicBezTo>
                <a:cubicBezTo>
                  <a:pt x="4485097" y="329293"/>
                  <a:pt x="4481609" y="331062"/>
                  <a:pt x="4481027" y="337034"/>
                </a:cubicBezTo>
                <a:cubicBezTo>
                  <a:pt x="4480167" y="339663"/>
                  <a:pt x="4479876" y="342649"/>
                  <a:pt x="4475965" y="342568"/>
                </a:cubicBezTo>
                <a:cubicBezTo>
                  <a:pt x="4463306" y="342537"/>
                  <a:pt x="4453263" y="349694"/>
                  <a:pt x="4442017" y="353720"/>
                </a:cubicBezTo>
                <a:cubicBezTo>
                  <a:pt x="4438317" y="354563"/>
                  <a:pt x="4435397" y="356690"/>
                  <a:pt x="4432490" y="352487"/>
                </a:cubicBezTo>
                <a:cubicBezTo>
                  <a:pt x="4431288" y="349355"/>
                  <a:pt x="4428368" y="351482"/>
                  <a:pt x="4426729" y="352829"/>
                </a:cubicBezTo>
                <a:cubicBezTo>
                  <a:pt x="4424165" y="354387"/>
                  <a:pt x="4422738" y="356659"/>
                  <a:pt x="4423583" y="360358"/>
                </a:cubicBezTo>
                <a:cubicBezTo>
                  <a:pt x="4423795" y="361283"/>
                  <a:pt x="4425353" y="363847"/>
                  <a:pt x="4425710" y="363279"/>
                </a:cubicBezTo>
                <a:cubicBezTo>
                  <a:pt x="4432265" y="357891"/>
                  <a:pt x="4436941" y="365582"/>
                  <a:pt x="4443060" y="364673"/>
                </a:cubicBezTo>
                <a:cubicBezTo>
                  <a:pt x="4456009" y="361718"/>
                  <a:pt x="4469236" y="362106"/>
                  <a:pt x="4482675" y="363419"/>
                </a:cubicBezTo>
                <a:cubicBezTo>
                  <a:pt x="4487723" y="364214"/>
                  <a:pt x="4491422" y="363370"/>
                  <a:pt x="4490868" y="356684"/>
                </a:cubicBezTo>
                <a:cubicBezTo>
                  <a:pt x="4490446" y="354834"/>
                  <a:pt x="4489812" y="352059"/>
                  <a:pt x="4493155" y="351783"/>
                </a:cubicBezTo>
                <a:cubicBezTo>
                  <a:pt x="4495005" y="351361"/>
                  <a:pt x="4496353" y="353000"/>
                  <a:pt x="4496775" y="354850"/>
                </a:cubicBezTo>
                <a:cubicBezTo>
                  <a:pt x="4497474" y="360043"/>
                  <a:pt x="4499893" y="359978"/>
                  <a:pt x="4504518" y="358922"/>
                </a:cubicBezTo>
                <a:cubicBezTo>
                  <a:pt x="4510068" y="357656"/>
                  <a:pt x="4515618" y="356390"/>
                  <a:pt x="4519397" y="351635"/>
                </a:cubicBezTo>
                <a:cubicBezTo>
                  <a:pt x="4521036" y="350288"/>
                  <a:pt x="4522820" y="347448"/>
                  <a:pt x="4525093" y="348876"/>
                </a:cubicBezTo>
                <a:cubicBezTo>
                  <a:pt x="4531343" y="352803"/>
                  <a:pt x="4537395" y="349474"/>
                  <a:pt x="4543513" y="348566"/>
                </a:cubicBezTo>
                <a:cubicBezTo>
                  <a:pt x="4551693" y="348159"/>
                  <a:pt x="4559502" y="354649"/>
                  <a:pt x="4559699" y="361903"/>
                </a:cubicBezTo>
                <a:cubicBezTo>
                  <a:pt x="4560187" y="366170"/>
                  <a:pt x="4563028" y="367955"/>
                  <a:pt x="4563873" y="371655"/>
                </a:cubicBezTo>
                <a:cubicBezTo>
                  <a:pt x="4560741" y="372856"/>
                  <a:pt x="4557966" y="373489"/>
                  <a:pt x="4555970" y="375404"/>
                </a:cubicBezTo>
                <a:cubicBezTo>
                  <a:pt x="4541011" y="386602"/>
                  <a:pt x="4521600" y="384706"/>
                  <a:pt x="4505584" y="391280"/>
                </a:cubicBezTo>
                <a:cubicBezTo>
                  <a:pt x="4494550" y="396229"/>
                  <a:pt x="4480900" y="393992"/>
                  <a:pt x="4470923" y="403567"/>
                </a:cubicBezTo>
                <a:cubicBezTo>
                  <a:pt x="4469641" y="404346"/>
                  <a:pt x="4467434" y="405336"/>
                  <a:pt x="4466086" y="403697"/>
                </a:cubicBezTo>
                <a:cubicBezTo>
                  <a:pt x="4462400" y="398213"/>
                  <a:pt x="4460471" y="402546"/>
                  <a:pt x="4458118" y="405029"/>
                </a:cubicBezTo>
                <a:cubicBezTo>
                  <a:pt x="4457047" y="406733"/>
                  <a:pt x="4455620" y="409005"/>
                  <a:pt x="4453770" y="409427"/>
                </a:cubicBezTo>
                <a:cubicBezTo>
                  <a:pt x="4441322" y="410320"/>
                  <a:pt x="4431134" y="418970"/>
                  <a:pt x="4418686" y="419864"/>
                </a:cubicBezTo>
                <a:cubicBezTo>
                  <a:pt x="4408657" y="420693"/>
                  <a:pt x="4401031" y="427785"/>
                  <a:pt x="4390012" y="426406"/>
                </a:cubicBezTo>
                <a:cubicBezTo>
                  <a:pt x="4386101" y="426326"/>
                  <a:pt x="4380113" y="432071"/>
                  <a:pt x="4373638" y="433549"/>
                </a:cubicBezTo>
                <a:cubicBezTo>
                  <a:pt x="4368657" y="435172"/>
                  <a:pt x="4368075" y="441144"/>
                  <a:pt x="4368563" y="445411"/>
                </a:cubicBezTo>
                <a:cubicBezTo>
                  <a:pt x="4368694" y="450247"/>
                  <a:pt x="4373676" y="448624"/>
                  <a:pt x="4376306" y="449484"/>
                </a:cubicBezTo>
                <a:cubicBezTo>
                  <a:pt x="4381921" y="450635"/>
                  <a:pt x="4386124" y="447730"/>
                  <a:pt x="4391105" y="446107"/>
                </a:cubicBezTo>
                <a:cubicBezTo>
                  <a:pt x="4392097" y="448314"/>
                  <a:pt x="4388171" y="454562"/>
                  <a:pt x="4395505" y="450455"/>
                </a:cubicBezTo>
                <a:cubicBezTo>
                  <a:pt x="4398426" y="448329"/>
                  <a:pt x="4400487" y="448832"/>
                  <a:pt x="4400975" y="453100"/>
                </a:cubicBezTo>
                <a:cubicBezTo>
                  <a:pt x="4401398" y="454949"/>
                  <a:pt x="4401820" y="456799"/>
                  <a:pt x="4404596" y="456166"/>
                </a:cubicBezTo>
                <a:cubicBezTo>
                  <a:pt x="4407013" y="456101"/>
                  <a:pt x="4406948" y="453683"/>
                  <a:pt x="4407450" y="451622"/>
                </a:cubicBezTo>
                <a:cubicBezTo>
                  <a:pt x="4407464" y="445293"/>
                  <a:pt x="4412024" y="441820"/>
                  <a:pt x="4417494" y="444465"/>
                </a:cubicBezTo>
                <a:cubicBezTo>
                  <a:pt x="4420335" y="446249"/>
                  <a:pt x="4422753" y="446185"/>
                  <a:pt x="4424748" y="444270"/>
                </a:cubicBezTo>
                <a:cubicBezTo>
                  <a:pt x="4433655" y="436399"/>
                  <a:pt x="4445323" y="434223"/>
                  <a:pt x="4455221" y="428559"/>
                </a:cubicBezTo>
                <a:cubicBezTo>
                  <a:pt x="4463837" y="423674"/>
                  <a:pt x="4472003" y="429596"/>
                  <a:pt x="4470416" y="439689"/>
                </a:cubicBezTo>
                <a:cubicBezTo>
                  <a:pt x="4469913" y="441750"/>
                  <a:pt x="4470692" y="443032"/>
                  <a:pt x="4472398" y="444103"/>
                </a:cubicBezTo>
                <a:cubicBezTo>
                  <a:pt x="4475661" y="447737"/>
                  <a:pt x="4474234" y="450009"/>
                  <a:pt x="4470387" y="452347"/>
                </a:cubicBezTo>
                <a:cubicBezTo>
                  <a:pt x="4459208" y="458790"/>
                  <a:pt x="4446470" y="462669"/>
                  <a:pt x="4433731" y="466549"/>
                </a:cubicBezTo>
                <a:cubicBezTo>
                  <a:pt x="4428181" y="467815"/>
                  <a:pt x="4422842" y="470007"/>
                  <a:pt x="4423396" y="476692"/>
                </a:cubicBezTo>
                <a:cubicBezTo>
                  <a:pt x="4424096" y="481884"/>
                  <a:pt x="4430425" y="481900"/>
                  <a:pt x="4434905" y="482338"/>
                </a:cubicBezTo>
                <a:cubicBezTo>
                  <a:pt x="4442159" y="482142"/>
                  <a:pt x="4445779" y="485209"/>
                  <a:pt x="4447826" y="492041"/>
                </a:cubicBezTo>
                <a:cubicBezTo>
                  <a:pt x="4449240" y="496097"/>
                  <a:pt x="4450507" y="501647"/>
                  <a:pt x="4454274" y="503221"/>
                </a:cubicBezTo>
                <a:cubicBezTo>
                  <a:pt x="4465148" y="506092"/>
                  <a:pt x="4467261" y="515341"/>
                  <a:pt x="4471937" y="523033"/>
                </a:cubicBezTo>
                <a:cubicBezTo>
                  <a:pt x="4475055" y="528160"/>
                  <a:pt x="4473694" y="532850"/>
                  <a:pt x="4468858" y="532980"/>
                </a:cubicBezTo>
                <a:cubicBezTo>
                  <a:pt x="4456053" y="534442"/>
                  <a:pt x="4447992" y="546013"/>
                  <a:pt x="4434553" y="544699"/>
                </a:cubicBezTo>
                <a:cubicBezTo>
                  <a:pt x="4428223" y="544684"/>
                  <a:pt x="4421603" y="547654"/>
                  <a:pt x="4415856" y="541667"/>
                </a:cubicBezTo>
                <a:cubicBezTo>
                  <a:pt x="4415076" y="540385"/>
                  <a:pt x="4413015" y="539882"/>
                  <a:pt x="4411733" y="540662"/>
                </a:cubicBezTo>
                <a:cubicBezTo>
                  <a:pt x="4406460" y="545270"/>
                  <a:pt x="4399417" y="546391"/>
                  <a:pt x="4389956" y="547576"/>
                </a:cubicBezTo>
                <a:cubicBezTo>
                  <a:pt x="4398835" y="552362"/>
                  <a:pt x="4406869" y="553449"/>
                  <a:pt x="4412973" y="558868"/>
                </a:cubicBezTo>
                <a:cubicBezTo>
                  <a:pt x="4414678" y="559939"/>
                  <a:pt x="4415457" y="561221"/>
                  <a:pt x="4414386" y="562925"/>
                </a:cubicBezTo>
                <a:cubicBezTo>
                  <a:pt x="4413316" y="564629"/>
                  <a:pt x="4411466" y="565051"/>
                  <a:pt x="4409193" y="563623"/>
                </a:cubicBezTo>
                <a:cubicBezTo>
                  <a:pt x="4406564" y="562764"/>
                  <a:pt x="4406432" y="557927"/>
                  <a:pt x="4402587" y="560265"/>
                </a:cubicBezTo>
                <a:cubicBezTo>
                  <a:pt x="4402230" y="560833"/>
                  <a:pt x="4402230" y="560833"/>
                  <a:pt x="4402441" y="561757"/>
                </a:cubicBezTo>
                <a:cubicBezTo>
                  <a:pt x="4404991" y="566528"/>
                  <a:pt x="4413593" y="567972"/>
                  <a:pt x="4412151" y="576572"/>
                </a:cubicBezTo>
                <a:cubicBezTo>
                  <a:pt x="4412151" y="576572"/>
                  <a:pt x="4416128" y="579071"/>
                  <a:pt x="4416777" y="575517"/>
                </a:cubicBezTo>
                <a:cubicBezTo>
                  <a:pt x="4417424" y="571964"/>
                  <a:pt x="4418706" y="571184"/>
                  <a:pt x="4421904" y="572401"/>
                </a:cubicBezTo>
                <a:cubicBezTo>
                  <a:pt x="4427162" y="574120"/>
                  <a:pt x="4432210" y="574915"/>
                  <a:pt x="4434614" y="581179"/>
                </a:cubicBezTo>
                <a:lnTo>
                  <a:pt x="4434683" y="581243"/>
                </a:lnTo>
                <a:lnTo>
                  <a:pt x="4439944" y="581107"/>
                </a:lnTo>
                <a:lnTo>
                  <a:pt x="4442762" y="580272"/>
                </a:lnTo>
                <a:lnTo>
                  <a:pt x="4442938" y="580071"/>
                </a:lnTo>
                <a:lnTo>
                  <a:pt x="4443170" y="580151"/>
                </a:lnTo>
                <a:lnTo>
                  <a:pt x="4448664" y="578522"/>
                </a:lnTo>
                <a:cubicBezTo>
                  <a:pt x="4455424" y="575830"/>
                  <a:pt x="4462221" y="576272"/>
                  <a:pt x="4468021" y="580905"/>
                </a:cubicBezTo>
                <a:cubicBezTo>
                  <a:pt x="4479623" y="590171"/>
                  <a:pt x="4492699" y="591583"/>
                  <a:pt x="4506760" y="587759"/>
                </a:cubicBezTo>
                <a:cubicBezTo>
                  <a:pt x="4518732" y="583959"/>
                  <a:pt x="4526634" y="589612"/>
                  <a:pt x="4534032" y="596838"/>
                </a:cubicBezTo>
                <a:cubicBezTo>
                  <a:pt x="4538259" y="600968"/>
                  <a:pt x="4537360" y="613516"/>
                  <a:pt x="4533734" y="616171"/>
                </a:cubicBezTo>
                <a:cubicBezTo>
                  <a:pt x="4527010" y="621998"/>
                  <a:pt x="4527010" y="621998"/>
                  <a:pt x="4533866" y="627663"/>
                </a:cubicBezTo>
                <a:cubicBezTo>
                  <a:pt x="4531814" y="630822"/>
                  <a:pt x="4529183" y="629286"/>
                  <a:pt x="4526566" y="628796"/>
                </a:cubicBezTo>
                <a:cubicBezTo>
                  <a:pt x="4525521" y="628807"/>
                  <a:pt x="4522375" y="627800"/>
                  <a:pt x="4522400" y="629889"/>
                </a:cubicBezTo>
                <a:cubicBezTo>
                  <a:pt x="4523049" y="640853"/>
                  <a:pt x="4510512" y="641002"/>
                  <a:pt x="4505891" y="647847"/>
                </a:cubicBezTo>
                <a:cubicBezTo>
                  <a:pt x="4504857" y="648905"/>
                  <a:pt x="4503837" y="651007"/>
                  <a:pt x="4502804" y="652064"/>
                </a:cubicBezTo>
                <a:cubicBezTo>
                  <a:pt x="4504930" y="655173"/>
                  <a:pt x="4513300" y="656118"/>
                  <a:pt x="4510719" y="658761"/>
                </a:cubicBezTo>
                <a:cubicBezTo>
                  <a:pt x="4505568" y="665092"/>
                  <a:pt x="4506746" y="676570"/>
                  <a:pt x="4495795" y="678268"/>
                </a:cubicBezTo>
                <a:cubicBezTo>
                  <a:pt x="4483799" y="679978"/>
                  <a:pt x="4471815" y="682732"/>
                  <a:pt x="4460912" y="688608"/>
                </a:cubicBezTo>
                <a:cubicBezTo>
                  <a:pt x="4458318" y="690207"/>
                  <a:pt x="4454656" y="689728"/>
                  <a:pt x="4454705" y="693907"/>
                </a:cubicBezTo>
                <a:cubicBezTo>
                  <a:pt x="4455270" y="697557"/>
                  <a:pt x="4458440" y="700654"/>
                  <a:pt x="4462631" y="701649"/>
                </a:cubicBezTo>
                <a:cubicBezTo>
                  <a:pt x="4468383" y="702103"/>
                  <a:pt x="4473606" y="702040"/>
                  <a:pt x="4479334" y="700405"/>
                </a:cubicBezTo>
                <a:cubicBezTo>
                  <a:pt x="4490261" y="696619"/>
                  <a:pt x="4501752" y="696482"/>
                  <a:pt x="4513773" y="696862"/>
                </a:cubicBezTo>
                <a:cubicBezTo>
                  <a:pt x="4514818" y="696850"/>
                  <a:pt x="4516894" y="695780"/>
                  <a:pt x="4516907" y="696825"/>
                </a:cubicBezTo>
                <a:cubicBezTo>
                  <a:pt x="4524317" y="705095"/>
                  <a:pt x="4532613" y="699773"/>
                  <a:pt x="4539914" y="698641"/>
                </a:cubicBezTo>
                <a:cubicBezTo>
                  <a:pt x="4574845" y="692480"/>
                  <a:pt x="4610905" y="693618"/>
                  <a:pt x="4644755" y="684335"/>
                </a:cubicBezTo>
                <a:cubicBezTo>
                  <a:pt x="4648922" y="683241"/>
                  <a:pt x="4651540" y="683733"/>
                  <a:pt x="4652632" y="687899"/>
                </a:cubicBezTo>
                <a:cubicBezTo>
                  <a:pt x="4653198" y="691549"/>
                  <a:pt x="4652177" y="693651"/>
                  <a:pt x="4649055" y="694733"/>
                </a:cubicBezTo>
                <a:cubicBezTo>
                  <a:pt x="4641766" y="696909"/>
                  <a:pt x="4636603" y="702195"/>
                  <a:pt x="4631957" y="706951"/>
                </a:cubicBezTo>
                <a:cubicBezTo>
                  <a:pt x="4625761" y="713294"/>
                  <a:pt x="4619001" y="715987"/>
                  <a:pt x="4611172" y="716602"/>
                </a:cubicBezTo>
                <a:cubicBezTo>
                  <a:pt x="4603871" y="717733"/>
                  <a:pt x="4596595" y="720955"/>
                  <a:pt x="4589835" y="723647"/>
                </a:cubicBezTo>
                <a:cubicBezTo>
                  <a:pt x="4580480" y="727937"/>
                  <a:pt x="4582631" y="733136"/>
                  <a:pt x="4586366" y="739883"/>
                </a:cubicBezTo>
                <a:cubicBezTo>
                  <a:pt x="4587951" y="741432"/>
                  <a:pt x="4590065" y="743497"/>
                  <a:pt x="4588000" y="745610"/>
                </a:cubicBezTo>
                <a:cubicBezTo>
                  <a:pt x="4585935" y="747725"/>
                  <a:pt x="4584337" y="745132"/>
                  <a:pt x="4582764" y="744628"/>
                </a:cubicBezTo>
                <a:cubicBezTo>
                  <a:pt x="4577000" y="743129"/>
                  <a:pt x="4571285" y="745809"/>
                  <a:pt x="4568188" y="748980"/>
                </a:cubicBezTo>
                <a:cubicBezTo>
                  <a:pt x="4564585" y="753724"/>
                  <a:pt x="4570373" y="757314"/>
                  <a:pt x="4573532" y="759366"/>
                </a:cubicBezTo>
                <a:cubicBezTo>
                  <a:pt x="4579848" y="763469"/>
                  <a:pt x="4586141" y="765485"/>
                  <a:pt x="4593417" y="762263"/>
                </a:cubicBezTo>
                <a:cubicBezTo>
                  <a:pt x="4594978" y="761723"/>
                  <a:pt x="4597571" y="760125"/>
                  <a:pt x="4599685" y="762189"/>
                </a:cubicBezTo>
                <a:cubicBezTo>
                  <a:pt x="4601270" y="763737"/>
                  <a:pt x="4599205" y="765852"/>
                  <a:pt x="4598172" y="766909"/>
                </a:cubicBezTo>
                <a:cubicBezTo>
                  <a:pt x="4596120" y="770068"/>
                  <a:pt x="4597705" y="771616"/>
                  <a:pt x="4600334" y="773152"/>
                </a:cubicBezTo>
                <a:cubicBezTo>
                  <a:pt x="4611887" y="778239"/>
                  <a:pt x="4622911" y="782810"/>
                  <a:pt x="4636456" y="779515"/>
                </a:cubicBezTo>
                <a:cubicBezTo>
                  <a:pt x="4639061" y="778962"/>
                  <a:pt x="4641737" y="778734"/>
                  <a:pt x="4644455" y="778710"/>
                </a:cubicBezTo>
                <a:lnTo>
                  <a:pt x="4650663" y="779023"/>
                </a:lnTo>
                <a:lnTo>
                  <a:pt x="4672208" y="776017"/>
                </a:lnTo>
                <a:cubicBezTo>
                  <a:pt x="4673493" y="773579"/>
                  <a:pt x="4673493" y="773579"/>
                  <a:pt x="4673493" y="773579"/>
                </a:cubicBezTo>
                <a:cubicBezTo>
                  <a:pt x="4673493" y="773579"/>
                  <a:pt x="4675931" y="774864"/>
                  <a:pt x="4675931" y="774864"/>
                </a:cubicBezTo>
                <a:cubicBezTo>
                  <a:pt x="4677215" y="772426"/>
                  <a:pt x="4683377" y="772557"/>
                  <a:pt x="4683377" y="772557"/>
                </a:cubicBezTo>
                <a:cubicBezTo>
                  <a:pt x="4687099" y="771404"/>
                  <a:pt x="4685815" y="773842"/>
                  <a:pt x="4682092" y="774995"/>
                </a:cubicBezTo>
                <a:lnTo>
                  <a:pt x="4681381" y="775978"/>
                </a:lnTo>
                <a:lnTo>
                  <a:pt x="4678370" y="776148"/>
                </a:lnTo>
                <a:cubicBezTo>
                  <a:pt x="4679589" y="776790"/>
                  <a:pt x="4680200" y="777111"/>
                  <a:pt x="4680664" y="776967"/>
                </a:cubicBezTo>
                <a:lnTo>
                  <a:pt x="4681381" y="775978"/>
                </a:lnTo>
                <a:lnTo>
                  <a:pt x="4685544" y="775743"/>
                </a:lnTo>
                <a:cubicBezTo>
                  <a:pt x="4693204" y="774231"/>
                  <a:pt x="4701604" y="770481"/>
                  <a:pt x="4704299" y="774237"/>
                </a:cubicBezTo>
                <a:cubicBezTo>
                  <a:pt x="4681000" y="782983"/>
                  <a:pt x="4673585" y="794842"/>
                  <a:pt x="4655684" y="802490"/>
                </a:cubicBezTo>
                <a:lnTo>
                  <a:pt x="4646926" y="805519"/>
                </a:lnTo>
                <a:lnTo>
                  <a:pt x="4639953" y="810818"/>
                </a:lnTo>
                <a:cubicBezTo>
                  <a:pt x="4632701" y="816129"/>
                  <a:pt x="4624920" y="820923"/>
                  <a:pt x="4616084" y="824685"/>
                </a:cubicBezTo>
                <a:cubicBezTo>
                  <a:pt x="4620875" y="832465"/>
                  <a:pt x="4627180" y="835525"/>
                  <a:pt x="4635513" y="833335"/>
                </a:cubicBezTo>
                <a:cubicBezTo>
                  <a:pt x="4642286" y="831688"/>
                  <a:pt x="4642322" y="834822"/>
                  <a:pt x="4640293" y="840070"/>
                </a:cubicBezTo>
                <a:cubicBezTo>
                  <a:pt x="4638793" y="845835"/>
                  <a:pt x="4633064" y="847470"/>
                  <a:pt x="4629451" y="851169"/>
                </a:cubicBezTo>
                <a:cubicBezTo>
                  <a:pt x="4624276" y="855411"/>
                  <a:pt x="4618572" y="859135"/>
                  <a:pt x="4613397" y="863377"/>
                </a:cubicBezTo>
                <a:cubicBezTo>
                  <a:pt x="4611848" y="864962"/>
                  <a:pt x="4608726" y="866044"/>
                  <a:pt x="4609795" y="868122"/>
                </a:cubicBezTo>
                <a:cubicBezTo>
                  <a:pt x="4610877" y="871243"/>
                  <a:pt x="4614011" y="871205"/>
                  <a:pt x="4616100" y="871181"/>
                </a:cubicBezTo>
                <a:cubicBezTo>
                  <a:pt x="4618189" y="871156"/>
                  <a:pt x="4620796" y="870603"/>
                  <a:pt x="4622884" y="870578"/>
                </a:cubicBezTo>
                <a:cubicBezTo>
                  <a:pt x="4639576" y="868290"/>
                  <a:pt x="4657311" y="865989"/>
                  <a:pt x="4674014" y="864746"/>
                </a:cubicBezTo>
                <a:cubicBezTo>
                  <a:pt x="4681327" y="864660"/>
                  <a:pt x="4688664" y="866662"/>
                  <a:pt x="4690862" y="876039"/>
                </a:cubicBezTo>
                <a:cubicBezTo>
                  <a:pt x="4691427" y="879689"/>
                  <a:pt x="4694586" y="881742"/>
                  <a:pt x="4697732" y="882749"/>
                </a:cubicBezTo>
                <a:cubicBezTo>
                  <a:pt x="4698776" y="882737"/>
                  <a:pt x="4700349" y="883241"/>
                  <a:pt x="4701395" y="883228"/>
                </a:cubicBezTo>
                <a:cubicBezTo>
                  <a:pt x="4705093" y="886841"/>
                  <a:pt x="4710365" y="890958"/>
                  <a:pt x="4709382" y="896194"/>
                </a:cubicBezTo>
                <a:cubicBezTo>
                  <a:pt x="4708397" y="901430"/>
                  <a:pt x="4702657" y="902020"/>
                  <a:pt x="4697950" y="901554"/>
                </a:cubicBezTo>
                <a:cubicBezTo>
                  <a:pt x="4681235" y="901752"/>
                  <a:pt x="4665073" y="904557"/>
                  <a:pt x="4648958" y="911539"/>
                </a:cubicBezTo>
                <a:cubicBezTo>
                  <a:pt x="4644275" y="913162"/>
                  <a:pt x="4643783" y="915780"/>
                  <a:pt x="4643832" y="919959"/>
                </a:cubicBezTo>
                <a:cubicBezTo>
                  <a:pt x="4643892" y="925183"/>
                  <a:pt x="4648059" y="924088"/>
                  <a:pt x="4651193" y="924051"/>
                </a:cubicBezTo>
                <a:cubicBezTo>
                  <a:pt x="4658506" y="923964"/>
                  <a:pt x="4665819" y="923878"/>
                  <a:pt x="4672615" y="924319"/>
                </a:cubicBezTo>
                <a:cubicBezTo>
                  <a:pt x="4676278" y="924798"/>
                  <a:pt x="4679953" y="926322"/>
                  <a:pt x="4678956" y="930513"/>
                </a:cubicBezTo>
                <a:cubicBezTo>
                  <a:pt x="4677960" y="934704"/>
                  <a:pt x="4674261" y="931091"/>
                  <a:pt x="4671127" y="931128"/>
                </a:cubicBezTo>
                <a:cubicBezTo>
                  <a:pt x="4669554" y="930624"/>
                  <a:pt x="4667465" y="930649"/>
                  <a:pt x="4665891" y="930145"/>
                </a:cubicBezTo>
                <a:cubicBezTo>
                  <a:pt x="4651782" y="929791"/>
                  <a:pt x="4651266" y="930319"/>
                  <a:pt x="4658207" y="943297"/>
                </a:cubicBezTo>
                <a:cubicBezTo>
                  <a:pt x="4659817" y="946935"/>
                  <a:pt x="4658256" y="947476"/>
                  <a:pt x="4656191" y="949591"/>
                </a:cubicBezTo>
                <a:cubicBezTo>
                  <a:pt x="4644797" y="958084"/>
                  <a:pt x="4633377" y="964489"/>
                  <a:pt x="4617671" y="961541"/>
                </a:cubicBezTo>
                <a:cubicBezTo>
                  <a:pt x="4603021" y="959626"/>
                  <a:pt x="4588936" y="961361"/>
                  <a:pt x="4574874" y="965184"/>
                </a:cubicBezTo>
                <a:cubicBezTo>
                  <a:pt x="4559769" y="969020"/>
                  <a:pt x="4543546" y="966602"/>
                  <a:pt x="4528476" y="973572"/>
                </a:cubicBezTo>
                <a:cubicBezTo>
                  <a:pt x="4526399" y="974641"/>
                  <a:pt x="4523781" y="974149"/>
                  <a:pt x="4522208" y="973646"/>
                </a:cubicBezTo>
                <a:cubicBezTo>
                  <a:pt x="4498131" y="969753"/>
                  <a:pt x="4474656" y="972643"/>
                  <a:pt x="4451193" y="976579"/>
                </a:cubicBezTo>
                <a:cubicBezTo>
                  <a:pt x="4446498" y="977157"/>
                  <a:pt x="4440758" y="977748"/>
                  <a:pt x="4440831" y="984016"/>
                </a:cubicBezTo>
                <a:cubicBezTo>
                  <a:pt x="4440387" y="990813"/>
                  <a:pt x="4446139" y="991267"/>
                  <a:pt x="4451891" y="991720"/>
                </a:cubicBezTo>
                <a:cubicBezTo>
                  <a:pt x="4458688" y="992163"/>
                  <a:pt x="4465493" y="993388"/>
                  <a:pt x="4472418" y="993567"/>
                </a:cubicBezTo>
                <a:lnTo>
                  <a:pt x="4474433" y="993424"/>
                </a:lnTo>
                <a:lnTo>
                  <a:pt x="4475525" y="992789"/>
                </a:lnTo>
                <a:lnTo>
                  <a:pt x="4486103" y="991725"/>
                </a:lnTo>
                <a:lnTo>
                  <a:pt x="4493655" y="989135"/>
                </a:lnTo>
                <a:cubicBezTo>
                  <a:pt x="4497029" y="987266"/>
                  <a:pt x="4500034" y="987362"/>
                  <a:pt x="4502012" y="989036"/>
                </a:cubicBezTo>
                <a:lnTo>
                  <a:pt x="4502634" y="990109"/>
                </a:lnTo>
                <a:lnTo>
                  <a:pt x="4522146" y="987447"/>
                </a:lnTo>
                <a:cubicBezTo>
                  <a:pt x="4535903" y="986685"/>
                  <a:pt x="4545838" y="986686"/>
                  <a:pt x="4564179" y="988983"/>
                </a:cubicBezTo>
                <a:cubicBezTo>
                  <a:pt x="4564940" y="992805"/>
                  <a:pt x="4558827" y="992039"/>
                  <a:pt x="4559589" y="995861"/>
                </a:cubicBezTo>
                <a:cubicBezTo>
                  <a:pt x="4587103" y="994338"/>
                  <a:pt x="4606211" y="990519"/>
                  <a:pt x="4629903" y="989759"/>
                </a:cubicBezTo>
                <a:cubicBezTo>
                  <a:pt x="4652832" y="985177"/>
                  <a:pt x="4676524" y="984417"/>
                  <a:pt x="4708621" y="985951"/>
                </a:cubicBezTo>
                <a:cubicBezTo>
                  <a:pt x="4691043" y="987476"/>
                  <a:pt x="4701740" y="991300"/>
                  <a:pt x="4708616" y="995888"/>
                </a:cubicBezTo>
                <a:cubicBezTo>
                  <a:pt x="4710908" y="997416"/>
                  <a:pt x="4714729" y="996653"/>
                  <a:pt x="4717021" y="998182"/>
                </a:cubicBezTo>
                <a:cubicBezTo>
                  <a:pt x="4717021" y="998182"/>
                  <a:pt x="4715492" y="1000475"/>
                  <a:pt x="4711670" y="1001239"/>
                </a:cubicBezTo>
                <a:cubicBezTo>
                  <a:pt x="4711670" y="1001239"/>
                  <a:pt x="4711670" y="1001239"/>
                  <a:pt x="4707848" y="1002002"/>
                </a:cubicBezTo>
                <a:cubicBezTo>
                  <a:pt x="4715492" y="1000475"/>
                  <a:pt x="4710902" y="1007353"/>
                  <a:pt x="4698675" y="1005822"/>
                </a:cubicBezTo>
                <a:cubicBezTo>
                  <a:pt x="4698675" y="1005822"/>
                  <a:pt x="4698675" y="1005822"/>
                  <a:pt x="4697913" y="1002001"/>
                </a:cubicBezTo>
                <a:cubicBezTo>
                  <a:pt x="4695621" y="1000472"/>
                  <a:pt x="4691800" y="1001236"/>
                  <a:pt x="4691800" y="1001236"/>
                </a:cubicBezTo>
                <a:cubicBezTo>
                  <a:pt x="4691037" y="997413"/>
                  <a:pt x="4693329" y="998943"/>
                  <a:pt x="4697151" y="998179"/>
                </a:cubicBezTo>
                <a:cubicBezTo>
                  <a:pt x="4697151" y="998179"/>
                  <a:pt x="4697151" y="998179"/>
                  <a:pt x="4700972" y="997415"/>
                </a:cubicBezTo>
                <a:cubicBezTo>
                  <a:pt x="4686454" y="994355"/>
                  <a:pt x="4658940" y="995879"/>
                  <a:pt x="4655881" y="1000464"/>
                </a:cubicBezTo>
                <a:cubicBezTo>
                  <a:pt x="4628367" y="1001988"/>
                  <a:pt x="4601621" y="997398"/>
                  <a:pt x="4587097" y="1004274"/>
                </a:cubicBezTo>
                <a:cubicBezTo>
                  <a:pt x="4569519" y="1005799"/>
                  <a:pt x="4576400" y="1000451"/>
                  <a:pt x="4564173" y="998920"/>
                </a:cubicBezTo>
                <a:cubicBezTo>
                  <a:pt x="4546594" y="1000445"/>
                  <a:pt x="4549649" y="1005796"/>
                  <a:pt x="4538184" y="1008088"/>
                </a:cubicBezTo>
                <a:cubicBezTo>
                  <a:pt x="4533026" y="1007131"/>
                  <a:pt x="4528202" y="1006605"/>
                  <a:pt x="4523689" y="1006389"/>
                </a:cubicBezTo>
                <a:lnTo>
                  <a:pt x="4518958" y="1006450"/>
                </a:lnTo>
                <a:lnTo>
                  <a:pt x="4554495" y="1009832"/>
                </a:lnTo>
                <a:cubicBezTo>
                  <a:pt x="4569137" y="1010965"/>
                  <a:pt x="4583772" y="1011574"/>
                  <a:pt x="4598391" y="1010878"/>
                </a:cubicBezTo>
                <a:cubicBezTo>
                  <a:pt x="4612488" y="1010188"/>
                  <a:pt x="4625554" y="1010556"/>
                  <a:pt x="4636134" y="1021923"/>
                </a:cubicBezTo>
                <a:cubicBezTo>
                  <a:pt x="4638247" y="1023988"/>
                  <a:pt x="4641394" y="1024995"/>
                  <a:pt x="4645044" y="1024430"/>
                </a:cubicBezTo>
                <a:cubicBezTo>
                  <a:pt x="4659117" y="1021650"/>
                  <a:pt x="4672230" y="1026196"/>
                  <a:pt x="4685848" y="1029169"/>
                </a:cubicBezTo>
                <a:cubicBezTo>
                  <a:pt x="4695274" y="1031147"/>
                  <a:pt x="4704172" y="1032608"/>
                  <a:pt x="4713070" y="1034070"/>
                </a:cubicBezTo>
                <a:cubicBezTo>
                  <a:pt x="4717261" y="1035065"/>
                  <a:pt x="4721981" y="1036576"/>
                  <a:pt x="4724119" y="1040730"/>
                </a:cubicBezTo>
                <a:cubicBezTo>
                  <a:pt x="4725740" y="1045412"/>
                  <a:pt x="4727362" y="1050095"/>
                  <a:pt x="4719016" y="1051239"/>
                </a:cubicBezTo>
                <a:cubicBezTo>
                  <a:pt x="4705963" y="1051916"/>
                  <a:pt x="4695073" y="1058838"/>
                  <a:pt x="4680496" y="1063190"/>
                </a:cubicBezTo>
                <a:cubicBezTo>
                  <a:pt x="4694149" y="1069297"/>
                  <a:pt x="4705198" y="1075957"/>
                  <a:pt x="4718239" y="1074235"/>
                </a:cubicBezTo>
                <a:cubicBezTo>
                  <a:pt x="4720844" y="1073682"/>
                  <a:pt x="4723462" y="1074173"/>
                  <a:pt x="4725059" y="1076766"/>
                </a:cubicBezTo>
                <a:cubicBezTo>
                  <a:pt x="4726140" y="1079888"/>
                  <a:pt x="4723535" y="1080441"/>
                  <a:pt x="4721457" y="1081510"/>
                </a:cubicBezTo>
                <a:cubicBezTo>
                  <a:pt x="4718347" y="1083637"/>
                  <a:pt x="4718384" y="1086772"/>
                  <a:pt x="4719981" y="1089365"/>
                </a:cubicBezTo>
                <a:cubicBezTo>
                  <a:pt x="4722119" y="1093518"/>
                  <a:pt x="4725758" y="1091908"/>
                  <a:pt x="4727822" y="1089794"/>
                </a:cubicBezTo>
                <a:cubicBezTo>
                  <a:pt x="4731953" y="1085565"/>
                  <a:pt x="4735627" y="1087089"/>
                  <a:pt x="4738798" y="1090186"/>
                </a:cubicBezTo>
                <a:cubicBezTo>
                  <a:pt x="4743541" y="1093786"/>
                  <a:pt x="4746219" y="1099501"/>
                  <a:pt x="4743134" y="1103718"/>
                </a:cubicBezTo>
                <a:cubicBezTo>
                  <a:pt x="4739520" y="1107418"/>
                  <a:pt x="4735809" y="1102760"/>
                  <a:pt x="4732122" y="1100191"/>
                </a:cubicBezTo>
                <a:cubicBezTo>
                  <a:pt x="4731065" y="1099159"/>
                  <a:pt x="4730020" y="1099171"/>
                  <a:pt x="4728436" y="1097623"/>
                </a:cubicBezTo>
                <a:cubicBezTo>
                  <a:pt x="4726395" y="1101827"/>
                  <a:pt x="4730585" y="1102822"/>
                  <a:pt x="4731138" y="1105427"/>
                </a:cubicBezTo>
                <a:cubicBezTo>
                  <a:pt x="4732231" y="1109594"/>
                  <a:pt x="4733325" y="1113761"/>
                  <a:pt x="4726516" y="1112274"/>
                </a:cubicBezTo>
                <a:cubicBezTo>
                  <a:pt x="4723898" y="1111783"/>
                  <a:pt x="4723370" y="1111266"/>
                  <a:pt x="4721832" y="1113896"/>
                </a:cubicBezTo>
                <a:cubicBezTo>
                  <a:pt x="4715145" y="1122857"/>
                  <a:pt x="4706332" y="1128709"/>
                  <a:pt x="4697507" y="1133515"/>
                </a:cubicBezTo>
                <a:cubicBezTo>
                  <a:pt x="4687636" y="1138334"/>
                  <a:pt x="4677766" y="1143153"/>
                  <a:pt x="4670023" y="1151081"/>
                </a:cubicBezTo>
                <a:cubicBezTo>
                  <a:pt x="4668473" y="1152667"/>
                  <a:pt x="4665364" y="1154793"/>
                  <a:pt x="4663274" y="1154818"/>
                </a:cubicBezTo>
                <a:cubicBezTo>
                  <a:pt x="4653331" y="1153369"/>
                  <a:pt x="4648721" y="1161261"/>
                  <a:pt x="4644603" y="1166534"/>
                </a:cubicBezTo>
                <a:cubicBezTo>
                  <a:pt x="4642022" y="1169177"/>
                  <a:pt x="4637915" y="1175494"/>
                  <a:pt x="4637435" y="1179157"/>
                </a:cubicBezTo>
                <a:cubicBezTo>
                  <a:pt x="4637520" y="1186470"/>
                  <a:pt x="4633858" y="1185991"/>
                  <a:pt x="4629163" y="1186570"/>
                </a:cubicBezTo>
                <a:cubicBezTo>
                  <a:pt x="4626029" y="1186606"/>
                  <a:pt x="4623411" y="1186115"/>
                  <a:pt x="4623987" y="1190810"/>
                </a:cubicBezTo>
                <a:cubicBezTo>
                  <a:pt x="4624000" y="1191855"/>
                  <a:pt x="4623483" y="1192383"/>
                  <a:pt x="4623496" y="1193428"/>
                </a:cubicBezTo>
                <a:cubicBezTo>
                  <a:pt x="4618776" y="1191917"/>
                  <a:pt x="4616453" y="1194295"/>
                  <a:pt x="4614395" y="1197062"/>
                </a:cubicBezTo>
                <a:lnTo>
                  <a:pt x="4612787" y="1199105"/>
                </a:lnTo>
                <a:lnTo>
                  <a:pt x="4621490" y="1199980"/>
                </a:lnTo>
                <a:cubicBezTo>
                  <a:pt x="4624861" y="1199821"/>
                  <a:pt x="4628202" y="1198976"/>
                  <a:pt x="4631479" y="1196888"/>
                </a:cubicBezTo>
                <a:cubicBezTo>
                  <a:pt x="4632496" y="1196510"/>
                  <a:pt x="4634212" y="1196450"/>
                  <a:pt x="4634590" y="1197468"/>
                </a:cubicBezTo>
                <a:cubicBezTo>
                  <a:pt x="4639277" y="1203831"/>
                  <a:pt x="4646718" y="1200484"/>
                  <a:pt x="4652941" y="1201642"/>
                </a:cubicBezTo>
                <a:cubicBezTo>
                  <a:pt x="4656053" y="1202222"/>
                  <a:pt x="4660501" y="1201725"/>
                  <a:pt x="4659225" y="1204517"/>
                </a:cubicBezTo>
                <a:cubicBezTo>
                  <a:pt x="4655972" y="1209780"/>
                  <a:pt x="4661357" y="1216464"/>
                  <a:pt x="4655312" y="1220450"/>
                </a:cubicBezTo>
                <a:cubicBezTo>
                  <a:pt x="4653597" y="1220510"/>
                  <a:pt x="4651881" y="1220568"/>
                  <a:pt x="4651821" y="1218854"/>
                </a:cubicBezTo>
                <a:cubicBezTo>
                  <a:pt x="4652162" y="1208882"/>
                  <a:pt x="4645799" y="1213566"/>
                  <a:pt x="4641729" y="1215081"/>
                </a:cubicBezTo>
                <a:cubicBezTo>
                  <a:pt x="4637660" y="1216595"/>
                  <a:pt x="4635565" y="1215637"/>
                  <a:pt x="4632714" y="1212645"/>
                </a:cubicBezTo>
                <a:cubicBezTo>
                  <a:pt x="4628465" y="1209014"/>
                  <a:pt x="4616197" y="1211840"/>
                  <a:pt x="4615359" y="1217365"/>
                </a:cubicBezTo>
                <a:cubicBezTo>
                  <a:pt x="4614780" y="1220476"/>
                  <a:pt x="4613941" y="1226000"/>
                  <a:pt x="4620743" y="1224047"/>
                </a:cubicBezTo>
                <a:cubicBezTo>
                  <a:pt x="4624813" y="1222534"/>
                  <a:pt x="4626967" y="1225207"/>
                  <a:pt x="4630138" y="1227501"/>
                </a:cubicBezTo>
                <a:cubicBezTo>
                  <a:pt x="4637876" y="1232729"/>
                  <a:pt x="4648169" y="1232374"/>
                  <a:pt x="4657185" y="1234810"/>
                </a:cubicBezTo>
                <a:cubicBezTo>
                  <a:pt x="4661693" y="1236028"/>
                  <a:pt x="4663170" y="1229108"/>
                  <a:pt x="4666861" y="1226577"/>
                </a:cubicBezTo>
                <a:cubicBezTo>
                  <a:pt x="4677554" y="1217965"/>
                  <a:pt x="4683458" y="1219822"/>
                  <a:pt x="4687047" y="1234123"/>
                </a:cubicBezTo>
                <a:cubicBezTo>
                  <a:pt x="4687047" y="1234123"/>
                  <a:pt x="4688123" y="1235459"/>
                  <a:pt x="4687805" y="1236157"/>
                </a:cubicBezTo>
                <a:cubicBezTo>
                  <a:pt x="4691873" y="1234643"/>
                  <a:pt x="4690737" y="1231591"/>
                  <a:pt x="4689980" y="1229557"/>
                </a:cubicBezTo>
                <a:cubicBezTo>
                  <a:pt x="4689162" y="1225807"/>
                  <a:pt x="4691516" y="1224352"/>
                  <a:pt x="4694947" y="1224233"/>
                </a:cubicBezTo>
                <a:cubicBezTo>
                  <a:pt x="4699075" y="1224434"/>
                  <a:pt x="4704601" y="1225274"/>
                  <a:pt x="4703384" y="1229780"/>
                </a:cubicBezTo>
                <a:cubicBezTo>
                  <a:pt x="4701268" y="1238096"/>
                  <a:pt x="4706155" y="1240332"/>
                  <a:pt x="4711680" y="1241171"/>
                </a:cubicBezTo>
                <a:cubicBezTo>
                  <a:pt x="4717525" y="1241313"/>
                  <a:pt x="4720495" y="1247736"/>
                  <a:pt x="4725263" y="1246541"/>
                </a:cubicBezTo>
                <a:cubicBezTo>
                  <a:pt x="4740583" y="1242577"/>
                  <a:pt x="4757100" y="1243381"/>
                  <a:pt x="4772739" y="1238719"/>
                </a:cubicBezTo>
                <a:cubicBezTo>
                  <a:pt x="4779162" y="1235750"/>
                  <a:pt x="4786343" y="1234815"/>
                  <a:pt x="4793264" y="1236293"/>
                </a:cubicBezTo>
                <a:cubicBezTo>
                  <a:pt x="4798092" y="1236813"/>
                  <a:pt x="4804575" y="1235559"/>
                  <a:pt x="4805511" y="1242739"/>
                </a:cubicBezTo>
                <a:cubicBezTo>
                  <a:pt x="4806448" y="1249920"/>
                  <a:pt x="4799207" y="1249139"/>
                  <a:pt x="4795517" y="1251671"/>
                </a:cubicBezTo>
                <a:cubicBezTo>
                  <a:pt x="4794499" y="1252049"/>
                  <a:pt x="4793801" y="1251730"/>
                  <a:pt x="4792783" y="1252108"/>
                </a:cubicBezTo>
                <a:cubicBezTo>
                  <a:pt x="4774293" y="1253777"/>
                  <a:pt x="4758632" y="1267712"/>
                  <a:pt x="4739264" y="1263916"/>
                </a:cubicBezTo>
                <a:cubicBezTo>
                  <a:pt x="4728890" y="1271830"/>
                  <a:pt x="4717320" y="1274977"/>
                  <a:pt x="4705431" y="1278822"/>
                </a:cubicBezTo>
                <a:cubicBezTo>
                  <a:pt x="4704414" y="1279201"/>
                  <a:pt x="4703776" y="1280597"/>
                  <a:pt x="4703835" y="1282312"/>
                </a:cubicBezTo>
                <a:cubicBezTo>
                  <a:pt x="4704593" y="1284346"/>
                  <a:pt x="4706309" y="1284288"/>
                  <a:pt x="4707645" y="1283211"/>
                </a:cubicBezTo>
                <a:cubicBezTo>
                  <a:pt x="4711715" y="1281696"/>
                  <a:pt x="4716163" y="1281200"/>
                  <a:pt x="4719333" y="1283494"/>
                </a:cubicBezTo>
                <a:cubicBezTo>
                  <a:pt x="4728209" y="1291774"/>
                  <a:pt x="4737744" y="1289384"/>
                  <a:pt x="4746900" y="1285976"/>
                </a:cubicBezTo>
                <a:cubicBezTo>
                  <a:pt x="4764574" y="1280558"/>
                  <a:pt x="4783266" y="1274761"/>
                  <a:pt x="4802515" y="1275127"/>
                </a:cubicBezTo>
                <a:cubicBezTo>
                  <a:pt x="4806644" y="1275328"/>
                  <a:pt x="4810334" y="1272796"/>
                  <a:pt x="4814025" y="1270265"/>
                </a:cubicBezTo>
                <a:cubicBezTo>
                  <a:pt x="4828149" y="1261534"/>
                  <a:pt x="4844226" y="1259604"/>
                  <a:pt x="4860304" y="1257676"/>
                </a:cubicBezTo>
                <a:cubicBezTo>
                  <a:pt x="4869520" y="1255984"/>
                  <a:pt x="4874905" y="1262667"/>
                  <a:pt x="4874883" y="1271941"/>
                </a:cubicBezTo>
                <a:cubicBezTo>
                  <a:pt x="4875321" y="1274673"/>
                  <a:pt x="4877038" y="1274614"/>
                  <a:pt x="4878812" y="1276270"/>
                </a:cubicBezTo>
                <a:cubicBezTo>
                  <a:pt x="4886172" y="1280481"/>
                  <a:pt x="4886292" y="1283911"/>
                  <a:pt x="4878910" y="1288974"/>
                </a:cubicBezTo>
                <a:cubicBezTo>
                  <a:pt x="4874522" y="1291186"/>
                  <a:pt x="4870133" y="1293398"/>
                  <a:pt x="4865046" y="1295292"/>
                </a:cubicBezTo>
                <a:cubicBezTo>
                  <a:pt x="4858244" y="1297243"/>
                  <a:pt x="4852318" y="1304661"/>
                  <a:pt x="4844141" y="1296700"/>
                </a:cubicBezTo>
                <a:cubicBezTo>
                  <a:pt x="4842366" y="1295044"/>
                  <a:pt x="4838995" y="1296878"/>
                  <a:pt x="4839433" y="1299610"/>
                </a:cubicBezTo>
                <a:cubicBezTo>
                  <a:pt x="4840868" y="1311238"/>
                  <a:pt x="4832491" y="1307405"/>
                  <a:pt x="4827663" y="1306885"/>
                </a:cubicBezTo>
                <a:cubicBezTo>
                  <a:pt x="4823155" y="1305667"/>
                  <a:pt x="4821121" y="1306425"/>
                  <a:pt x="4816732" y="1308637"/>
                </a:cubicBezTo>
                <a:cubicBezTo>
                  <a:pt x="4804265" y="1315593"/>
                  <a:pt x="4792554" y="1324583"/>
                  <a:pt x="4778890" y="1326773"/>
                </a:cubicBezTo>
                <a:cubicBezTo>
                  <a:pt x="4759122" y="1331233"/>
                  <a:pt x="4741627" y="1341797"/>
                  <a:pt x="4722995" y="1349309"/>
                </a:cubicBezTo>
                <a:cubicBezTo>
                  <a:pt x="4713839" y="1352716"/>
                  <a:pt x="4705061" y="1357140"/>
                  <a:pt x="4696284" y="1361565"/>
                </a:cubicBezTo>
                <a:cubicBezTo>
                  <a:pt x="4694948" y="1362641"/>
                  <a:pt x="4691836" y="1362062"/>
                  <a:pt x="4694049" y="1366450"/>
                </a:cubicBezTo>
                <a:cubicBezTo>
                  <a:pt x="4699873" y="1375866"/>
                  <a:pt x="4697638" y="1380751"/>
                  <a:pt x="4687405" y="1382822"/>
                </a:cubicBezTo>
                <a:cubicBezTo>
                  <a:pt x="4680922" y="1384076"/>
                  <a:pt x="4677231" y="1386608"/>
                  <a:pt x="4677470" y="1393468"/>
                </a:cubicBezTo>
                <a:cubicBezTo>
                  <a:pt x="4676890" y="1396579"/>
                  <a:pt x="4677010" y="1400010"/>
                  <a:pt x="4672562" y="1400506"/>
                </a:cubicBezTo>
                <a:cubicBezTo>
                  <a:pt x="4658199" y="1402376"/>
                  <a:pt x="4647885" y="1412005"/>
                  <a:pt x="4635737" y="1418263"/>
                </a:cubicBezTo>
                <a:cubicBezTo>
                  <a:pt x="4631667" y="1419777"/>
                  <a:pt x="4628675" y="1422628"/>
                  <a:pt x="4624746" y="1418299"/>
                </a:cubicBezTo>
                <a:cubicBezTo>
                  <a:pt x="4622912" y="1414928"/>
                  <a:pt x="4619918" y="1417779"/>
                  <a:pt x="4618263" y="1419554"/>
                </a:cubicBezTo>
                <a:cubicBezTo>
                  <a:pt x="4615590" y="1421707"/>
                  <a:pt x="4614313" y="1424499"/>
                  <a:pt x="4615828" y="1428568"/>
                </a:cubicBezTo>
                <a:cubicBezTo>
                  <a:pt x="4616208" y="1429584"/>
                  <a:pt x="4618361" y="1432258"/>
                  <a:pt x="4618680" y="1431560"/>
                </a:cubicBezTo>
                <a:cubicBezTo>
                  <a:pt x="4625304" y="1424462"/>
                  <a:pt x="4631765" y="1432482"/>
                  <a:pt x="4638568" y="1430530"/>
                </a:cubicBezTo>
                <a:cubicBezTo>
                  <a:pt x="4652811" y="1425230"/>
                  <a:pt x="4667871" y="1423679"/>
                  <a:pt x="4683310" y="1423146"/>
                </a:cubicBezTo>
                <a:cubicBezTo>
                  <a:pt x="4689154" y="1423288"/>
                  <a:pt x="4693224" y="1421773"/>
                  <a:pt x="4691589" y="1414275"/>
                </a:cubicBezTo>
                <a:cubicBezTo>
                  <a:pt x="4690832" y="1412240"/>
                  <a:pt x="4689695" y="1409188"/>
                  <a:pt x="4693445" y="1408371"/>
                </a:cubicBezTo>
                <a:cubicBezTo>
                  <a:pt x="4695480" y="1407614"/>
                  <a:pt x="4697255" y="1409270"/>
                  <a:pt x="4698013" y="1411305"/>
                </a:cubicBezTo>
                <a:cubicBezTo>
                  <a:pt x="4699588" y="1417089"/>
                  <a:pt x="4702320" y="1416651"/>
                  <a:pt x="4707407" y="1414759"/>
                </a:cubicBezTo>
                <a:cubicBezTo>
                  <a:pt x="4713512" y="1412487"/>
                  <a:pt x="4719615" y="1410215"/>
                  <a:pt x="4723187" y="1404254"/>
                </a:cubicBezTo>
                <a:cubicBezTo>
                  <a:pt x="4724842" y="1402479"/>
                  <a:pt x="4726439" y="1398989"/>
                  <a:pt x="4729231" y="1400267"/>
                </a:cubicBezTo>
                <a:cubicBezTo>
                  <a:pt x="4736910" y="1403780"/>
                  <a:pt x="4743274" y="1399095"/>
                  <a:pt x="4750076" y="1397143"/>
                </a:cubicBezTo>
                <a:cubicBezTo>
                  <a:pt x="4759293" y="1395451"/>
                  <a:pt x="4769126" y="1401637"/>
                  <a:pt x="4770441" y="1409834"/>
                </a:cubicBezTo>
                <a:cubicBezTo>
                  <a:pt x="4771637" y="1414601"/>
                  <a:pt x="4775127" y="1416197"/>
                  <a:pt x="4776644" y="1420267"/>
                </a:cubicBezTo>
                <a:cubicBezTo>
                  <a:pt x="4773272" y="1422100"/>
                  <a:pt x="4770220" y="1423236"/>
                  <a:pt x="4768244" y="1425709"/>
                </a:cubicBezTo>
                <a:cubicBezTo>
                  <a:pt x="4752964" y="1440661"/>
                  <a:pt x="4730662" y="1441431"/>
                  <a:pt x="4713486" y="1451297"/>
                </a:cubicBezTo>
                <a:cubicBezTo>
                  <a:pt x="4701717" y="1458572"/>
                  <a:pt x="4685898" y="1458088"/>
                  <a:pt x="4676023" y="1470450"/>
                </a:cubicBezTo>
                <a:cubicBezTo>
                  <a:pt x="4674686" y="1471526"/>
                  <a:pt x="4672333" y="1472982"/>
                  <a:pt x="4670558" y="1471325"/>
                </a:cubicBezTo>
                <a:cubicBezTo>
                  <a:pt x="4665551" y="1465659"/>
                  <a:pt x="4664015" y="1470864"/>
                  <a:pt x="4661720" y="1474035"/>
                </a:cubicBezTo>
                <a:cubicBezTo>
                  <a:pt x="4660762" y="1476129"/>
                  <a:pt x="4659485" y="1478920"/>
                  <a:pt x="4657450" y="1479677"/>
                </a:cubicBezTo>
                <a:cubicBezTo>
                  <a:pt x="4643467" y="1482564"/>
                  <a:pt x="4633213" y="1493908"/>
                  <a:pt x="4619229" y="1496795"/>
                </a:cubicBezTo>
                <a:cubicBezTo>
                  <a:pt x="4607979" y="1499245"/>
                  <a:pt x="4600398" y="1508436"/>
                  <a:pt x="4587692" y="1508531"/>
                </a:cubicBezTo>
                <a:cubicBezTo>
                  <a:pt x="4583244" y="1509028"/>
                  <a:pt x="4577318" y="1516444"/>
                  <a:pt x="4570196" y="1519095"/>
                </a:cubicBezTo>
                <a:cubicBezTo>
                  <a:pt x="4564791" y="1521686"/>
                  <a:pt x="4565029" y="1528547"/>
                  <a:pt x="4566225" y="1533314"/>
                </a:cubicBezTo>
                <a:cubicBezTo>
                  <a:pt x="4567102" y="1538778"/>
                  <a:pt x="4572508" y="1536188"/>
                  <a:pt x="4575619" y="1536767"/>
                </a:cubicBezTo>
                <a:cubicBezTo>
                  <a:pt x="4582162" y="1537228"/>
                  <a:pt x="4586491" y="1533301"/>
                  <a:pt x="4591897" y="1530710"/>
                </a:cubicBezTo>
                <a:cubicBezTo>
                  <a:pt x="4593353" y="1533064"/>
                  <a:pt x="4589841" y="1540741"/>
                  <a:pt x="4597542" y="1534979"/>
                </a:cubicBezTo>
                <a:cubicBezTo>
                  <a:pt x="4600534" y="1532129"/>
                  <a:pt x="4602948" y="1532389"/>
                  <a:pt x="4604144" y="1537155"/>
                </a:cubicBezTo>
                <a:cubicBezTo>
                  <a:pt x="4604902" y="1539190"/>
                  <a:pt x="4605659" y="1541225"/>
                  <a:pt x="4608712" y="1540089"/>
                </a:cubicBezTo>
                <a:cubicBezTo>
                  <a:pt x="4611444" y="1539651"/>
                  <a:pt x="4611005" y="1536919"/>
                  <a:pt x="4611266" y="1534506"/>
                </a:cubicBezTo>
                <a:cubicBezTo>
                  <a:pt x="4610329" y="1527326"/>
                  <a:pt x="4614978" y="1522701"/>
                  <a:pt x="4621580" y="1524876"/>
                </a:cubicBezTo>
                <a:cubicBezTo>
                  <a:pt x="4625070" y="1526473"/>
                  <a:pt x="4627803" y="1526036"/>
                  <a:pt x="4629778" y="1523563"/>
                </a:cubicBezTo>
                <a:cubicBezTo>
                  <a:pt x="4638696" y="1513296"/>
                  <a:pt x="4651602" y="1509072"/>
                  <a:pt x="4661976" y="1501158"/>
                </a:cubicBezTo>
                <a:cubicBezTo>
                  <a:pt x="4671012" y="1494320"/>
                  <a:pt x="4681165" y="1499808"/>
                  <a:pt x="4680884" y="1511495"/>
                </a:cubicBezTo>
                <a:cubicBezTo>
                  <a:pt x="4680624" y="1513908"/>
                  <a:pt x="4681702" y="1515245"/>
                  <a:pt x="4683796" y="1516203"/>
                </a:cubicBezTo>
                <a:cubicBezTo>
                  <a:pt x="4688044" y="1519834"/>
                  <a:pt x="4686767" y="1522625"/>
                  <a:pt x="4682757" y="1525855"/>
                </a:cubicBezTo>
                <a:cubicBezTo>
                  <a:pt x="4671047" y="1534845"/>
                  <a:pt x="4657183" y="1541163"/>
                  <a:pt x="4643319" y="1547480"/>
                </a:cubicBezTo>
                <a:cubicBezTo>
                  <a:pt x="4637215" y="1549751"/>
                  <a:pt x="4631490" y="1553040"/>
                  <a:pt x="4633124" y="1560540"/>
                </a:cubicBezTo>
                <a:cubicBezTo>
                  <a:pt x="4634699" y="1566324"/>
                  <a:pt x="4641880" y="1565389"/>
                  <a:pt x="4647026" y="1565211"/>
                </a:cubicBezTo>
                <a:cubicBezTo>
                  <a:pt x="4655225" y="1563898"/>
                  <a:pt x="4659792" y="1566832"/>
                  <a:pt x="4663143" y="1574271"/>
                </a:cubicBezTo>
                <a:cubicBezTo>
                  <a:pt x="4665356" y="1578660"/>
                  <a:pt x="4667629" y="1584763"/>
                  <a:pt x="4672138" y="1585981"/>
                </a:cubicBezTo>
                <a:cubicBezTo>
                  <a:pt x="4684903" y="1587601"/>
                  <a:pt x="4688691" y="1597773"/>
                  <a:pt x="4695153" y="1605793"/>
                </a:cubicBezTo>
                <a:cubicBezTo>
                  <a:pt x="4699461" y="1611139"/>
                  <a:pt x="4698623" y="1616664"/>
                  <a:pt x="4693157" y="1617539"/>
                </a:cubicBezTo>
                <a:cubicBezTo>
                  <a:pt x="4678854" y="1621124"/>
                  <a:pt x="4671452" y="1635461"/>
                  <a:pt x="4656013" y="1635993"/>
                </a:cubicBezTo>
                <a:cubicBezTo>
                  <a:pt x="4648831" y="1636929"/>
                  <a:pt x="4641769" y="1641294"/>
                  <a:pt x="4634350" y="1635368"/>
                </a:cubicBezTo>
                <a:cubicBezTo>
                  <a:pt x="4633273" y="1634032"/>
                  <a:pt x="4630860" y="1633771"/>
                  <a:pt x="4629523" y="1634848"/>
                </a:cubicBezTo>
                <a:cubicBezTo>
                  <a:pt x="4624237" y="1640869"/>
                  <a:pt x="4616417" y="1643200"/>
                  <a:pt x="4605864" y="1645969"/>
                </a:cubicBezTo>
                <a:cubicBezTo>
                  <a:pt x="4616655" y="1650060"/>
                  <a:pt x="4625931" y="1650084"/>
                  <a:pt x="4633670" y="1655311"/>
                </a:cubicBezTo>
                <a:cubicBezTo>
                  <a:pt x="4635764" y="1656269"/>
                  <a:pt x="4636840" y="1657606"/>
                  <a:pt x="4635883" y="1659700"/>
                </a:cubicBezTo>
                <a:cubicBezTo>
                  <a:pt x="4634925" y="1661794"/>
                  <a:pt x="4632890" y="1662550"/>
                  <a:pt x="4630098" y="1661273"/>
                </a:cubicBezTo>
                <a:cubicBezTo>
                  <a:pt x="4626987" y="1660695"/>
                  <a:pt x="4626109" y="1655229"/>
                  <a:pt x="4622100" y="1658459"/>
                </a:cubicBezTo>
                <a:cubicBezTo>
                  <a:pt x="4621780" y="1659157"/>
                  <a:pt x="4621780" y="1659157"/>
                  <a:pt x="4622160" y="1660174"/>
                </a:cubicBezTo>
                <a:cubicBezTo>
                  <a:pt x="4625769" y="1665200"/>
                  <a:pt x="4635742" y="1665544"/>
                  <a:pt x="4635402" y="1675515"/>
                </a:cubicBezTo>
                <a:cubicBezTo>
                  <a:pt x="4635402" y="1675515"/>
                  <a:pt x="4640289" y="1677751"/>
                  <a:pt x="4640489" y="1673622"/>
                </a:cubicBezTo>
                <a:cubicBezTo>
                  <a:pt x="4640689" y="1669494"/>
                  <a:pt x="4642025" y="1668417"/>
                  <a:pt x="4645835" y="1669316"/>
                </a:cubicBezTo>
                <a:cubicBezTo>
                  <a:pt x="4652059" y="1670475"/>
                  <a:pt x="4657903" y="1670617"/>
                  <a:pt x="4661573" y="1677359"/>
                </a:cubicBezTo>
                <a:cubicBezTo>
                  <a:pt x="4663727" y="1680032"/>
                  <a:pt x="4665820" y="1680990"/>
                  <a:pt x="4669132" y="1677441"/>
                </a:cubicBezTo>
                <a:cubicBezTo>
                  <a:pt x="4670090" y="1675348"/>
                  <a:pt x="4671048" y="1673253"/>
                  <a:pt x="4674219" y="1675549"/>
                </a:cubicBezTo>
                <a:cubicBezTo>
                  <a:pt x="4676692" y="1677524"/>
                  <a:pt x="4677131" y="1680256"/>
                  <a:pt x="4676551" y="1683367"/>
                </a:cubicBezTo>
                <a:cubicBezTo>
                  <a:pt x="4675973" y="1686478"/>
                  <a:pt x="4673938" y="1687235"/>
                  <a:pt x="4671525" y="1686975"/>
                </a:cubicBezTo>
                <a:cubicBezTo>
                  <a:pt x="4665680" y="1686833"/>
                  <a:pt x="4660474" y="1685296"/>
                  <a:pt x="4654489" y="1690998"/>
                </a:cubicBezTo>
                <a:cubicBezTo>
                  <a:pt x="4670047" y="1693896"/>
                  <a:pt x="4683831" y="1695136"/>
                  <a:pt x="4699411" y="1688759"/>
                </a:cubicBezTo>
                <a:cubicBezTo>
                  <a:pt x="4695542" y="1686146"/>
                  <a:pt x="4691791" y="1686962"/>
                  <a:pt x="4688998" y="1685685"/>
                </a:cubicBezTo>
                <a:cubicBezTo>
                  <a:pt x="4685189" y="1684786"/>
                  <a:pt x="4680042" y="1684964"/>
                  <a:pt x="4680881" y="1679440"/>
                </a:cubicBezTo>
                <a:cubicBezTo>
                  <a:pt x="4681401" y="1674613"/>
                  <a:pt x="4685470" y="1673099"/>
                  <a:pt x="4690296" y="1673620"/>
                </a:cubicBezTo>
                <a:cubicBezTo>
                  <a:pt x="4708967" y="1677096"/>
                  <a:pt x="4727636" y="1680573"/>
                  <a:pt x="4746307" y="1684049"/>
                </a:cubicBezTo>
                <a:cubicBezTo>
                  <a:pt x="4750815" y="1685268"/>
                  <a:pt x="4760687" y="1702442"/>
                  <a:pt x="4759090" y="1705932"/>
                </a:cubicBezTo>
                <a:cubicBezTo>
                  <a:pt x="4755838" y="1711196"/>
                  <a:pt x="4751888" y="1716141"/>
                  <a:pt x="4744647" y="1715360"/>
                </a:cubicBezTo>
                <a:cubicBezTo>
                  <a:pt x="4741535" y="1714781"/>
                  <a:pt x="4740578" y="1716875"/>
                  <a:pt x="4738921" y="1718649"/>
                </a:cubicBezTo>
                <a:cubicBezTo>
                  <a:pt x="4733057" y="1727781"/>
                  <a:pt x="4724858" y="1729095"/>
                  <a:pt x="4714824" y="1727037"/>
                </a:cubicBezTo>
                <a:cubicBezTo>
                  <a:pt x="4706507" y="1724920"/>
                  <a:pt x="4697551" y="1724199"/>
                  <a:pt x="4689871" y="1720686"/>
                </a:cubicBezTo>
                <a:cubicBezTo>
                  <a:pt x="4687777" y="1719728"/>
                  <a:pt x="4684665" y="1719148"/>
                  <a:pt x="4683069" y="1722639"/>
                </a:cubicBezTo>
                <a:cubicBezTo>
                  <a:pt x="4685223" y="1725311"/>
                  <a:pt x="4687636" y="1725571"/>
                  <a:pt x="4690050" y="1725831"/>
                </a:cubicBezTo>
                <a:cubicBezTo>
                  <a:pt x="4691765" y="1725772"/>
                  <a:pt x="4694179" y="1726033"/>
                  <a:pt x="4693920" y="1728446"/>
                </a:cubicBezTo>
                <a:lnTo>
                  <a:pt x="4692491" y="1730168"/>
                </a:lnTo>
                <a:lnTo>
                  <a:pt x="4694239" y="1730594"/>
                </a:lnTo>
                <a:cubicBezTo>
                  <a:pt x="4695295" y="1731522"/>
                  <a:pt x="4696221" y="1733212"/>
                  <a:pt x="4696927" y="1736007"/>
                </a:cubicBezTo>
                <a:cubicBezTo>
                  <a:pt x="4697498" y="1738670"/>
                  <a:pt x="4701244" y="1739151"/>
                  <a:pt x="4702283" y="1736999"/>
                </a:cubicBezTo>
                <a:cubicBezTo>
                  <a:pt x="4706950" y="1726782"/>
                  <a:pt x="4715030" y="1731476"/>
                  <a:pt x="4721967" y="1730844"/>
                </a:cubicBezTo>
                <a:cubicBezTo>
                  <a:pt x="4727308" y="1730768"/>
                  <a:pt x="4732124" y="1731234"/>
                  <a:pt x="4736939" y="1731700"/>
                </a:cubicBezTo>
                <a:cubicBezTo>
                  <a:pt x="4745515" y="1733717"/>
                  <a:pt x="4746628" y="1736907"/>
                  <a:pt x="4741375" y="1743393"/>
                </a:cubicBezTo>
                <a:cubicBezTo>
                  <a:pt x="4740337" y="1745544"/>
                  <a:pt x="4738741" y="1746101"/>
                  <a:pt x="4739312" y="1748764"/>
                </a:cubicBezTo>
                <a:cubicBezTo>
                  <a:pt x="4742636" y="1757266"/>
                  <a:pt x="4740076" y="1765317"/>
                  <a:pt x="4731017" y="1767047"/>
                </a:cubicBezTo>
                <a:cubicBezTo>
                  <a:pt x="4715578" y="1771006"/>
                  <a:pt x="4700139" y="1774964"/>
                  <a:pt x="4684069" y="1771986"/>
                </a:cubicBezTo>
                <a:cubicBezTo>
                  <a:pt x="4679781" y="1770978"/>
                  <a:pt x="4675492" y="1769970"/>
                  <a:pt x="4671775" y="1771626"/>
                </a:cubicBezTo>
                <a:lnTo>
                  <a:pt x="4668062" y="1772598"/>
                </a:lnTo>
                <a:lnTo>
                  <a:pt x="4670455" y="1776050"/>
                </a:lnTo>
                <a:cubicBezTo>
                  <a:pt x="4670425" y="1778885"/>
                  <a:pt x="4668290" y="1781706"/>
                  <a:pt x="4663931" y="1784776"/>
                </a:cubicBezTo>
                <a:cubicBezTo>
                  <a:pt x="4662595" y="1785852"/>
                  <a:pt x="4660241" y="1787307"/>
                  <a:pt x="4661696" y="1789661"/>
                </a:cubicBezTo>
                <a:cubicBezTo>
                  <a:pt x="4664927" y="1793671"/>
                  <a:pt x="4661556" y="1795505"/>
                  <a:pt x="4658185" y="1797338"/>
                </a:cubicBezTo>
                <a:lnTo>
                  <a:pt x="4656674" y="1798184"/>
                </a:lnTo>
                <a:lnTo>
                  <a:pt x="4657618" y="1798173"/>
                </a:lnTo>
                <a:cubicBezTo>
                  <a:pt x="4662156" y="1797975"/>
                  <a:pt x="4666657" y="1797477"/>
                  <a:pt x="4671048" y="1796213"/>
                </a:cubicBezTo>
                <a:cubicBezTo>
                  <a:pt x="4672117" y="1796198"/>
                  <a:pt x="4672643" y="1795656"/>
                  <a:pt x="4673711" y="1795641"/>
                </a:cubicBezTo>
                <a:cubicBezTo>
                  <a:pt x="4678000" y="1796649"/>
                  <a:pt x="4684365" y="1793353"/>
                  <a:pt x="4686064" y="1800275"/>
                </a:cubicBezTo>
                <a:cubicBezTo>
                  <a:pt x="4687763" y="1807196"/>
                  <a:pt x="4681367" y="1808356"/>
                  <a:pt x="4677124" y="1810553"/>
                </a:cubicBezTo>
                <a:cubicBezTo>
                  <a:pt x="4671300" y="1814375"/>
                  <a:pt x="4664378" y="1816076"/>
                  <a:pt x="4657425" y="1815640"/>
                </a:cubicBezTo>
                <a:cubicBezTo>
                  <a:pt x="4641415" y="1816935"/>
                  <a:pt x="4626547" y="1823556"/>
                  <a:pt x="4611078" y="1825379"/>
                </a:cubicBezTo>
                <a:lnTo>
                  <a:pt x="4608903" y="1827210"/>
                </a:lnTo>
                <a:lnTo>
                  <a:pt x="4609061" y="1827182"/>
                </a:lnTo>
                <a:cubicBezTo>
                  <a:pt x="4615484" y="1824213"/>
                  <a:pt x="4622666" y="1823279"/>
                  <a:pt x="4629587" y="1824757"/>
                </a:cubicBezTo>
                <a:cubicBezTo>
                  <a:pt x="4634414" y="1825277"/>
                  <a:pt x="4640897" y="1824022"/>
                  <a:pt x="4641834" y="1831203"/>
                </a:cubicBezTo>
                <a:cubicBezTo>
                  <a:pt x="4642770" y="1838383"/>
                  <a:pt x="4635530" y="1837602"/>
                  <a:pt x="4631839" y="1840134"/>
                </a:cubicBezTo>
                <a:cubicBezTo>
                  <a:pt x="4630822" y="1840512"/>
                  <a:pt x="4630123" y="1840193"/>
                  <a:pt x="4629106" y="1840571"/>
                </a:cubicBezTo>
                <a:cubicBezTo>
                  <a:pt x="4619860" y="1841405"/>
                  <a:pt x="4611323" y="1845307"/>
                  <a:pt x="4602675" y="1848525"/>
                </a:cubicBezTo>
                <a:lnTo>
                  <a:pt x="4596810" y="1850240"/>
                </a:lnTo>
                <a:lnTo>
                  <a:pt x="4596506" y="1853368"/>
                </a:lnTo>
                <a:cubicBezTo>
                  <a:pt x="4595189" y="1854722"/>
                  <a:pt x="4593067" y="1855821"/>
                  <a:pt x="4591209" y="1856648"/>
                </a:cubicBezTo>
                <a:cubicBezTo>
                  <a:pt x="4588018" y="1857762"/>
                  <a:pt x="4585340" y="1857265"/>
                  <a:pt x="4584754" y="1853534"/>
                </a:cubicBezTo>
                <a:lnTo>
                  <a:pt x="4584559" y="1852374"/>
                </a:lnTo>
                <a:lnTo>
                  <a:pt x="4580458" y="1852377"/>
                </a:lnTo>
                <a:lnTo>
                  <a:pt x="4580534" y="1859245"/>
                </a:lnTo>
                <a:lnTo>
                  <a:pt x="4579122" y="1862137"/>
                </a:lnTo>
                <a:lnTo>
                  <a:pt x="4580202" y="1866316"/>
                </a:lnTo>
                <a:lnTo>
                  <a:pt x="4578207" y="1875574"/>
                </a:lnTo>
                <a:lnTo>
                  <a:pt x="4583223" y="1874440"/>
                </a:lnTo>
                <a:cubicBezTo>
                  <a:pt x="4600897" y="1869022"/>
                  <a:pt x="4619588" y="1863224"/>
                  <a:pt x="4638837" y="1863590"/>
                </a:cubicBezTo>
                <a:cubicBezTo>
                  <a:pt x="4642967" y="1863791"/>
                  <a:pt x="4646657" y="1861260"/>
                  <a:pt x="4650347" y="1858729"/>
                </a:cubicBezTo>
                <a:cubicBezTo>
                  <a:pt x="4664471" y="1849997"/>
                  <a:pt x="4680549" y="1848068"/>
                  <a:pt x="4696627" y="1846139"/>
                </a:cubicBezTo>
                <a:cubicBezTo>
                  <a:pt x="4705842" y="1844447"/>
                  <a:pt x="4711227" y="1851130"/>
                  <a:pt x="4711206" y="1860404"/>
                </a:cubicBezTo>
                <a:cubicBezTo>
                  <a:pt x="4711644" y="1863136"/>
                  <a:pt x="4713360" y="1863078"/>
                  <a:pt x="4715135" y="1864733"/>
                </a:cubicBezTo>
                <a:cubicBezTo>
                  <a:pt x="4722495" y="1868944"/>
                  <a:pt x="4722614" y="1872374"/>
                  <a:pt x="4715233" y="1877437"/>
                </a:cubicBezTo>
                <a:cubicBezTo>
                  <a:pt x="4710844" y="1879650"/>
                  <a:pt x="4706455" y="1881861"/>
                  <a:pt x="4701369" y="1883755"/>
                </a:cubicBezTo>
                <a:cubicBezTo>
                  <a:pt x="4694566" y="1885707"/>
                  <a:pt x="4688641" y="1893124"/>
                  <a:pt x="4680464" y="1885164"/>
                </a:cubicBezTo>
                <a:cubicBezTo>
                  <a:pt x="4678689" y="1883507"/>
                  <a:pt x="4675318" y="1885341"/>
                  <a:pt x="4675756" y="1888074"/>
                </a:cubicBezTo>
                <a:cubicBezTo>
                  <a:pt x="4677191" y="1899701"/>
                  <a:pt x="4668813" y="1895868"/>
                  <a:pt x="4663986" y="1895349"/>
                </a:cubicBezTo>
                <a:cubicBezTo>
                  <a:pt x="4659478" y="1894131"/>
                  <a:pt x="4657444" y="1894888"/>
                  <a:pt x="4653055" y="1897100"/>
                </a:cubicBezTo>
                <a:cubicBezTo>
                  <a:pt x="4640587" y="1904056"/>
                  <a:pt x="4628877" y="1913046"/>
                  <a:pt x="4615213" y="1915236"/>
                </a:cubicBezTo>
                <a:cubicBezTo>
                  <a:pt x="4595444" y="1919697"/>
                  <a:pt x="4577949" y="1930260"/>
                  <a:pt x="4559318" y="1937772"/>
                </a:cubicBezTo>
                <a:cubicBezTo>
                  <a:pt x="4550161" y="1941179"/>
                  <a:pt x="4541384" y="1945604"/>
                  <a:pt x="4532607" y="1950028"/>
                </a:cubicBezTo>
                <a:cubicBezTo>
                  <a:pt x="4531270" y="1951105"/>
                  <a:pt x="4528159" y="1950526"/>
                  <a:pt x="4530371" y="1954914"/>
                </a:cubicBezTo>
                <a:cubicBezTo>
                  <a:pt x="4536195" y="1964329"/>
                  <a:pt x="4533961" y="1969215"/>
                  <a:pt x="4523727" y="1971285"/>
                </a:cubicBezTo>
                <a:cubicBezTo>
                  <a:pt x="4517244" y="1972539"/>
                  <a:pt x="4513554" y="1975071"/>
                  <a:pt x="4513793" y="1981932"/>
                </a:cubicBezTo>
                <a:cubicBezTo>
                  <a:pt x="4513213" y="1985043"/>
                  <a:pt x="4513332" y="1988473"/>
                  <a:pt x="4508885" y="1988970"/>
                </a:cubicBezTo>
                <a:cubicBezTo>
                  <a:pt x="4494522" y="1990840"/>
                  <a:pt x="4484208" y="2000468"/>
                  <a:pt x="4472059" y="2006727"/>
                </a:cubicBezTo>
                <a:cubicBezTo>
                  <a:pt x="4467990" y="2008241"/>
                  <a:pt x="4464997" y="2011092"/>
                  <a:pt x="4461068" y="2006763"/>
                </a:cubicBezTo>
                <a:cubicBezTo>
                  <a:pt x="4459234" y="2003392"/>
                  <a:pt x="4456241" y="2006243"/>
                  <a:pt x="4454585" y="2008017"/>
                </a:cubicBezTo>
                <a:cubicBezTo>
                  <a:pt x="4451912" y="2010170"/>
                  <a:pt x="4450636" y="2012962"/>
                  <a:pt x="4452151" y="2017031"/>
                </a:cubicBezTo>
                <a:cubicBezTo>
                  <a:pt x="4452530" y="2018048"/>
                  <a:pt x="4454684" y="2020721"/>
                  <a:pt x="4455003" y="2020024"/>
                </a:cubicBezTo>
                <a:cubicBezTo>
                  <a:pt x="4461626" y="2012925"/>
                  <a:pt x="4468087" y="2020945"/>
                  <a:pt x="4474890" y="2018993"/>
                </a:cubicBezTo>
                <a:cubicBezTo>
                  <a:pt x="4489134" y="2013693"/>
                  <a:pt x="4504194" y="2012142"/>
                  <a:pt x="4519632" y="2011609"/>
                </a:cubicBezTo>
                <a:cubicBezTo>
                  <a:pt x="4525477" y="2011751"/>
                  <a:pt x="4529546" y="2010236"/>
                  <a:pt x="4527911" y="2002738"/>
                </a:cubicBezTo>
                <a:cubicBezTo>
                  <a:pt x="4527154" y="2000703"/>
                  <a:pt x="4526018" y="1997651"/>
                  <a:pt x="4529768" y="1996835"/>
                </a:cubicBezTo>
                <a:cubicBezTo>
                  <a:pt x="4531802" y="1996077"/>
                  <a:pt x="4533577" y="1997734"/>
                  <a:pt x="4534335" y="1999768"/>
                </a:cubicBezTo>
                <a:cubicBezTo>
                  <a:pt x="4535910" y="2005553"/>
                  <a:pt x="4538643" y="2005114"/>
                  <a:pt x="4543730" y="2003222"/>
                </a:cubicBezTo>
                <a:cubicBezTo>
                  <a:pt x="4549834" y="2000950"/>
                  <a:pt x="4555938" y="1998679"/>
                  <a:pt x="4559509" y="1992718"/>
                </a:cubicBezTo>
                <a:cubicBezTo>
                  <a:pt x="4561165" y="1990943"/>
                  <a:pt x="4562762" y="1987452"/>
                  <a:pt x="4565554" y="1988730"/>
                </a:cubicBezTo>
                <a:cubicBezTo>
                  <a:pt x="4573233" y="1992243"/>
                  <a:pt x="4579597" y="1987558"/>
                  <a:pt x="4586399" y="1985607"/>
                </a:cubicBezTo>
                <a:cubicBezTo>
                  <a:pt x="4595615" y="1983915"/>
                  <a:pt x="4605449" y="1990100"/>
                  <a:pt x="4606763" y="1998297"/>
                </a:cubicBezTo>
                <a:cubicBezTo>
                  <a:pt x="4607959" y="2003064"/>
                  <a:pt x="4611450" y="2004661"/>
                  <a:pt x="4612966" y="2008730"/>
                </a:cubicBezTo>
                <a:cubicBezTo>
                  <a:pt x="4609594" y="2010563"/>
                  <a:pt x="4606542" y="2011700"/>
                  <a:pt x="4604567" y="2014172"/>
                </a:cubicBezTo>
                <a:cubicBezTo>
                  <a:pt x="4589286" y="2029124"/>
                  <a:pt x="4566985" y="2029895"/>
                  <a:pt x="4549809" y="2039760"/>
                </a:cubicBezTo>
                <a:cubicBezTo>
                  <a:pt x="4538039" y="2047036"/>
                  <a:pt x="4522220" y="2046551"/>
                  <a:pt x="4512345" y="2058913"/>
                </a:cubicBezTo>
                <a:cubicBezTo>
                  <a:pt x="4511008" y="2059990"/>
                  <a:pt x="4508655" y="2061445"/>
                  <a:pt x="4506880" y="2059789"/>
                </a:cubicBezTo>
                <a:cubicBezTo>
                  <a:pt x="4501874" y="2054123"/>
                  <a:pt x="4500338" y="2059328"/>
                  <a:pt x="4498043" y="2062498"/>
                </a:cubicBezTo>
                <a:cubicBezTo>
                  <a:pt x="4497085" y="2064592"/>
                  <a:pt x="4495808" y="2067384"/>
                  <a:pt x="4493773" y="2068141"/>
                </a:cubicBezTo>
                <a:cubicBezTo>
                  <a:pt x="4479790" y="2071027"/>
                  <a:pt x="4469535" y="2082372"/>
                  <a:pt x="4455552" y="2085259"/>
                </a:cubicBezTo>
                <a:cubicBezTo>
                  <a:pt x="4444302" y="2087708"/>
                  <a:pt x="4436721" y="2096899"/>
                  <a:pt x="4424014" y="2096994"/>
                </a:cubicBezTo>
                <a:cubicBezTo>
                  <a:pt x="4419566" y="2097491"/>
                  <a:pt x="4413641" y="2104908"/>
                  <a:pt x="4406519" y="2107558"/>
                </a:cubicBezTo>
                <a:cubicBezTo>
                  <a:pt x="4401114" y="2110149"/>
                  <a:pt x="4401352" y="2117010"/>
                  <a:pt x="4402548" y="2121777"/>
                </a:cubicBezTo>
                <a:cubicBezTo>
                  <a:pt x="4403424" y="2127241"/>
                  <a:pt x="4408830" y="2124651"/>
                  <a:pt x="4411942" y="2125230"/>
                </a:cubicBezTo>
                <a:cubicBezTo>
                  <a:pt x="4418485" y="2125691"/>
                  <a:pt x="4422814" y="2121764"/>
                  <a:pt x="4428220" y="2119174"/>
                </a:cubicBezTo>
                <a:cubicBezTo>
                  <a:pt x="4429676" y="2121527"/>
                  <a:pt x="4426164" y="2129204"/>
                  <a:pt x="4433864" y="2123443"/>
                </a:cubicBezTo>
                <a:cubicBezTo>
                  <a:pt x="4436857" y="2120592"/>
                  <a:pt x="4439271" y="2120852"/>
                  <a:pt x="4440467" y="2125619"/>
                </a:cubicBezTo>
                <a:cubicBezTo>
                  <a:pt x="4441224" y="2127653"/>
                  <a:pt x="4441982" y="2129689"/>
                  <a:pt x="4445034" y="2128552"/>
                </a:cubicBezTo>
                <a:cubicBezTo>
                  <a:pt x="4447767" y="2128115"/>
                  <a:pt x="4447328" y="2125382"/>
                  <a:pt x="4447589" y="2122969"/>
                </a:cubicBezTo>
                <a:cubicBezTo>
                  <a:pt x="4446652" y="2115789"/>
                  <a:pt x="4451300" y="2111164"/>
                  <a:pt x="4457902" y="2113340"/>
                </a:cubicBezTo>
                <a:cubicBezTo>
                  <a:pt x="4461393" y="2114937"/>
                  <a:pt x="4464125" y="2114499"/>
                  <a:pt x="4466100" y="2112026"/>
                </a:cubicBezTo>
                <a:cubicBezTo>
                  <a:pt x="4475018" y="2101759"/>
                  <a:pt x="4487925" y="2097535"/>
                  <a:pt x="4498298" y="2089621"/>
                </a:cubicBezTo>
                <a:cubicBezTo>
                  <a:pt x="4507335" y="2082784"/>
                  <a:pt x="4517488" y="2088272"/>
                  <a:pt x="4517207" y="2099959"/>
                </a:cubicBezTo>
                <a:cubicBezTo>
                  <a:pt x="4516947" y="2102372"/>
                  <a:pt x="4518024" y="2103709"/>
                  <a:pt x="4520118" y="2104666"/>
                </a:cubicBezTo>
                <a:cubicBezTo>
                  <a:pt x="4524366" y="2108297"/>
                  <a:pt x="4523089" y="2111089"/>
                  <a:pt x="4519080" y="2114319"/>
                </a:cubicBezTo>
                <a:cubicBezTo>
                  <a:pt x="4507369" y="2123309"/>
                  <a:pt x="4493506" y="2129626"/>
                  <a:pt x="4479641" y="2135944"/>
                </a:cubicBezTo>
                <a:cubicBezTo>
                  <a:pt x="4473537" y="2138215"/>
                  <a:pt x="4467812" y="2141504"/>
                  <a:pt x="4469447" y="2149003"/>
                </a:cubicBezTo>
                <a:cubicBezTo>
                  <a:pt x="4471022" y="2154787"/>
                  <a:pt x="4478203" y="2153853"/>
                  <a:pt x="4483349" y="2153674"/>
                </a:cubicBezTo>
                <a:cubicBezTo>
                  <a:pt x="4491548" y="2152361"/>
                  <a:pt x="4496115" y="2155295"/>
                  <a:pt x="4499465" y="2162735"/>
                </a:cubicBezTo>
                <a:cubicBezTo>
                  <a:pt x="4501680" y="2167123"/>
                  <a:pt x="4503952" y="2173226"/>
                  <a:pt x="4508460" y="2174445"/>
                </a:cubicBezTo>
                <a:cubicBezTo>
                  <a:pt x="4521225" y="2176065"/>
                  <a:pt x="4525014" y="2186237"/>
                  <a:pt x="4531475" y="2194256"/>
                </a:cubicBezTo>
                <a:cubicBezTo>
                  <a:pt x="4535784" y="2199603"/>
                  <a:pt x="4534945" y="2205127"/>
                  <a:pt x="4529479" y="2206002"/>
                </a:cubicBezTo>
                <a:cubicBezTo>
                  <a:pt x="4515177" y="2209587"/>
                  <a:pt x="4507775" y="2223924"/>
                  <a:pt x="4492335" y="2224456"/>
                </a:cubicBezTo>
                <a:cubicBezTo>
                  <a:pt x="4485154" y="2225393"/>
                  <a:pt x="4478092" y="2229758"/>
                  <a:pt x="4470673" y="2223831"/>
                </a:cubicBezTo>
                <a:cubicBezTo>
                  <a:pt x="4469596" y="2222495"/>
                  <a:pt x="4467182" y="2222235"/>
                  <a:pt x="4465846" y="2223311"/>
                </a:cubicBezTo>
                <a:cubicBezTo>
                  <a:pt x="4460559" y="2229333"/>
                  <a:pt x="4452739" y="2231663"/>
                  <a:pt x="4442187" y="2234432"/>
                </a:cubicBezTo>
                <a:cubicBezTo>
                  <a:pt x="4452978" y="2238524"/>
                  <a:pt x="4462253" y="2238547"/>
                  <a:pt x="4469992" y="2243774"/>
                </a:cubicBezTo>
                <a:cubicBezTo>
                  <a:pt x="4472086" y="2244732"/>
                  <a:pt x="4473163" y="2246069"/>
                  <a:pt x="4472205" y="2248163"/>
                </a:cubicBezTo>
                <a:cubicBezTo>
                  <a:pt x="4471248" y="2250257"/>
                  <a:pt x="4469213" y="2251014"/>
                  <a:pt x="4466421" y="2249736"/>
                </a:cubicBezTo>
                <a:cubicBezTo>
                  <a:pt x="4463309" y="2249158"/>
                  <a:pt x="4462432" y="2243692"/>
                  <a:pt x="4458422" y="2246922"/>
                </a:cubicBezTo>
                <a:cubicBezTo>
                  <a:pt x="4458103" y="2247620"/>
                  <a:pt x="4458103" y="2247620"/>
                  <a:pt x="4458482" y="2248637"/>
                </a:cubicBezTo>
                <a:cubicBezTo>
                  <a:pt x="4462091" y="2253664"/>
                  <a:pt x="4472065" y="2254007"/>
                  <a:pt x="4471725" y="2263978"/>
                </a:cubicBezTo>
                <a:cubicBezTo>
                  <a:pt x="4471725" y="2263978"/>
                  <a:pt x="4476611" y="2266214"/>
                  <a:pt x="4476811" y="2262085"/>
                </a:cubicBezTo>
                <a:cubicBezTo>
                  <a:pt x="4477011" y="2257958"/>
                  <a:pt x="4478348" y="2256881"/>
                  <a:pt x="4482158" y="2257780"/>
                </a:cubicBezTo>
                <a:cubicBezTo>
                  <a:pt x="4488381" y="2258939"/>
                  <a:pt x="4494226" y="2259079"/>
                  <a:pt x="4497895" y="2265822"/>
                </a:cubicBezTo>
                <a:cubicBezTo>
                  <a:pt x="4500049" y="2268496"/>
                  <a:pt x="4502143" y="2269454"/>
                  <a:pt x="4505455" y="2265904"/>
                </a:cubicBezTo>
                <a:cubicBezTo>
                  <a:pt x="4506413" y="2263811"/>
                  <a:pt x="4507371" y="2261717"/>
                  <a:pt x="4510542" y="2264012"/>
                </a:cubicBezTo>
                <a:cubicBezTo>
                  <a:pt x="4513015" y="2265987"/>
                  <a:pt x="4513453" y="2268719"/>
                  <a:pt x="4512874" y="2271831"/>
                </a:cubicBezTo>
                <a:cubicBezTo>
                  <a:pt x="4512296" y="2274941"/>
                  <a:pt x="4510261" y="2275698"/>
                  <a:pt x="4507847" y="2275438"/>
                </a:cubicBezTo>
                <a:cubicBezTo>
                  <a:pt x="4502003" y="2275297"/>
                  <a:pt x="4496797" y="2273759"/>
                  <a:pt x="4490812" y="2279461"/>
                </a:cubicBezTo>
                <a:cubicBezTo>
                  <a:pt x="4506370" y="2282358"/>
                  <a:pt x="4520153" y="2283599"/>
                  <a:pt x="4535734" y="2277223"/>
                </a:cubicBezTo>
                <a:cubicBezTo>
                  <a:pt x="4531864" y="2274609"/>
                  <a:pt x="4528114" y="2275426"/>
                  <a:pt x="4525321" y="2274148"/>
                </a:cubicBezTo>
                <a:cubicBezTo>
                  <a:pt x="4521511" y="2273250"/>
                  <a:pt x="4516365" y="2273427"/>
                  <a:pt x="4517203" y="2267903"/>
                </a:cubicBezTo>
                <a:cubicBezTo>
                  <a:pt x="4517723" y="2263077"/>
                  <a:pt x="4521793" y="2261562"/>
                  <a:pt x="4526619" y="2262083"/>
                </a:cubicBezTo>
                <a:cubicBezTo>
                  <a:pt x="4545290" y="2265559"/>
                  <a:pt x="4563959" y="2269036"/>
                  <a:pt x="4582629" y="2272513"/>
                </a:cubicBezTo>
                <a:cubicBezTo>
                  <a:pt x="4587137" y="2273731"/>
                  <a:pt x="4597009" y="2290906"/>
                  <a:pt x="4595412" y="2294395"/>
                </a:cubicBezTo>
                <a:cubicBezTo>
                  <a:pt x="4592161" y="2299659"/>
                  <a:pt x="4588210" y="2304603"/>
                  <a:pt x="4580970" y="2303823"/>
                </a:cubicBezTo>
                <a:cubicBezTo>
                  <a:pt x="4577858" y="2303244"/>
                  <a:pt x="4576900" y="2305338"/>
                  <a:pt x="4575244" y="2307112"/>
                </a:cubicBezTo>
                <a:cubicBezTo>
                  <a:pt x="4569379" y="2316244"/>
                  <a:pt x="4561180" y="2317558"/>
                  <a:pt x="4551147" y="2315501"/>
                </a:cubicBezTo>
                <a:cubicBezTo>
                  <a:pt x="4542830" y="2313383"/>
                  <a:pt x="4533873" y="2312662"/>
                  <a:pt x="4526193" y="2309149"/>
                </a:cubicBezTo>
                <a:cubicBezTo>
                  <a:pt x="4524099" y="2308191"/>
                  <a:pt x="4520988" y="2307612"/>
                  <a:pt x="4519391" y="2311102"/>
                </a:cubicBezTo>
                <a:cubicBezTo>
                  <a:pt x="4521545" y="2313775"/>
                  <a:pt x="4523959" y="2314034"/>
                  <a:pt x="4526373" y="2314295"/>
                </a:cubicBezTo>
                <a:cubicBezTo>
                  <a:pt x="4528088" y="2314236"/>
                  <a:pt x="4530502" y="2314496"/>
                  <a:pt x="4530242" y="2316909"/>
                </a:cubicBezTo>
                <a:lnTo>
                  <a:pt x="4528814" y="2318632"/>
                </a:lnTo>
                <a:lnTo>
                  <a:pt x="4530561" y="2319057"/>
                </a:lnTo>
                <a:cubicBezTo>
                  <a:pt x="4531618" y="2319985"/>
                  <a:pt x="4532543" y="2321675"/>
                  <a:pt x="4533249" y="2324469"/>
                </a:cubicBezTo>
                <a:cubicBezTo>
                  <a:pt x="4533821" y="2327133"/>
                  <a:pt x="4537567" y="2327614"/>
                  <a:pt x="4538606" y="2325463"/>
                </a:cubicBezTo>
                <a:cubicBezTo>
                  <a:pt x="4543272" y="2315246"/>
                  <a:pt x="4551352" y="2319939"/>
                  <a:pt x="4558290" y="2319307"/>
                </a:cubicBezTo>
                <a:cubicBezTo>
                  <a:pt x="4563631" y="2319231"/>
                  <a:pt x="4568446" y="2319698"/>
                  <a:pt x="4573261" y="2320164"/>
                </a:cubicBezTo>
                <a:cubicBezTo>
                  <a:pt x="4581838" y="2322180"/>
                  <a:pt x="4582951" y="2325370"/>
                  <a:pt x="4577697" y="2331855"/>
                </a:cubicBezTo>
                <a:cubicBezTo>
                  <a:pt x="4576659" y="2334007"/>
                  <a:pt x="4575063" y="2334565"/>
                  <a:pt x="4575635" y="2337228"/>
                </a:cubicBezTo>
                <a:cubicBezTo>
                  <a:pt x="4578959" y="2345729"/>
                  <a:pt x="4576399" y="2353780"/>
                  <a:pt x="4567340" y="2355511"/>
                </a:cubicBezTo>
                <a:cubicBezTo>
                  <a:pt x="4551901" y="2359469"/>
                  <a:pt x="4536461" y="2363428"/>
                  <a:pt x="4520391" y="2360450"/>
                </a:cubicBezTo>
                <a:cubicBezTo>
                  <a:pt x="4516103" y="2359441"/>
                  <a:pt x="4511815" y="2358433"/>
                  <a:pt x="4508097" y="2360089"/>
                </a:cubicBezTo>
                <a:lnTo>
                  <a:pt x="4504385" y="2361062"/>
                </a:lnTo>
                <a:lnTo>
                  <a:pt x="4506778" y="2364513"/>
                </a:lnTo>
                <a:cubicBezTo>
                  <a:pt x="4506747" y="2367348"/>
                  <a:pt x="4504613" y="2370170"/>
                  <a:pt x="4500254" y="2373239"/>
                </a:cubicBezTo>
                <a:cubicBezTo>
                  <a:pt x="4498917" y="2374315"/>
                  <a:pt x="4496563" y="2375770"/>
                  <a:pt x="4498019" y="2378124"/>
                </a:cubicBezTo>
                <a:cubicBezTo>
                  <a:pt x="4501250" y="2382134"/>
                  <a:pt x="4497878" y="2383968"/>
                  <a:pt x="4494507" y="2385801"/>
                </a:cubicBezTo>
                <a:lnTo>
                  <a:pt x="4492996" y="2386647"/>
                </a:lnTo>
                <a:lnTo>
                  <a:pt x="4493940" y="2386636"/>
                </a:lnTo>
                <a:cubicBezTo>
                  <a:pt x="4498479" y="2386438"/>
                  <a:pt x="4502980" y="2385941"/>
                  <a:pt x="4507371" y="2384676"/>
                </a:cubicBezTo>
                <a:cubicBezTo>
                  <a:pt x="4508439" y="2384662"/>
                  <a:pt x="4508966" y="2384119"/>
                  <a:pt x="4510033" y="2384105"/>
                </a:cubicBezTo>
                <a:cubicBezTo>
                  <a:pt x="4514322" y="2385112"/>
                  <a:pt x="4520688" y="2381816"/>
                  <a:pt x="4522387" y="2388738"/>
                </a:cubicBezTo>
                <a:cubicBezTo>
                  <a:pt x="4524085" y="2395660"/>
                  <a:pt x="4517690" y="2396819"/>
                  <a:pt x="4513447" y="2399016"/>
                </a:cubicBezTo>
                <a:cubicBezTo>
                  <a:pt x="4507622" y="2402838"/>
                  <a:pt x="4500700" y="2404539"/>
                  <a:pt x="4493748" y="2404104"/>
                </a:cubicBezTo>
                <a:cubicBezTo>
                  <a:pt x="4477738" y="2405398"/>
                  <a:pt x="4462870" y="2412020"/>
                  <a:pt x="4447401" y="2413842"/>
                </a:cubicBezTo>
                <a:cubicBezTo>
                  <a:pt x="4442600" y="2414444"/>
                  <a:pt x="4442162" y="2421396"/>
                  <a:pt x="4436850" y="2423608"/>
                </a:cubicBezTo>
                <a:cubicBezTo>
                  <a:pt x="4432080" y="2426347"/>
                  <a:pt x="4428393" y="2430140"/>
                  <a:pt x="4433296" y="2437016"/>
                </a:cubicBezTo>
                <a:cubicBezTo>
                  <a:pt x="4436019" y="2440717"/>
                  <a:pt x="4431249" y="2443456"/>
                  <a:pt x="4427531" y="2445112"/>
                </a:cubicBezTo>
                <a:cubicBezTo>
                  <a:pt x="4424341" y="2446225"/>
                  <a:pt x="4421663" y="2445729"/>
                  <a:pt x="4421077" y="2441997"/>
                </a:cubicBezTo>
                <a:cubicBezTo>
                  <a:pt x="4421047" y="2439860"/>
                  <a:pt x="4421003" y="2436655"/>
                  <a:pt x="4416729" y="2436716"/>
                </a:cubicBezTo>
                <a:cubicBezTo>
                  <a:pt x="4417271" y="2437242"/>
                  <a:pt x="4416759" y="2438853"/>
                  <a:pt x="4416759" y="2438853"/>
                </a:cubicBezTo>
                <a:cubicBezTo>
                  <a:pt x="4417210" y="2442453"/>
                  <a:pt x="4417250" y="2445391"/>
                  <a:pt x="4416857" y="2447709"/>
                </a:cubicBezTo>
                <a:lnTo>
                  <a:pt x="4415444" y="2450600"/>
                </a:lnTo>
                <a:lnTo>
                  <a:pt x="4416524" y="2454779"/>
                </a:lnTo>
                <a:cubicBezTo>
                  <a:pt x="4418497" y="2467075"/>
                  <a:pt x="4411125" y="2471773"/>
                  <a:pt x="4403343" y="2475808"/>
                </a:cubicBezTo>
                <a:lnTo>
                  <a:pt x="4401604" y="2476742"/>
                </a:lnTo>
                <a:lnTo>
                  <a:pt x="4401214" y="2478543"/>
                </a:lnTo>
                <a:cubicBezTo>
                  <a:pt x="4400089" y="2479293"/>
                  <a:pt x="4398363" y="2479986"/>
                  <a:pt x="4397038" y="2480806"/>
                </a:cubicBezTo>
                <a:cubicBezTo>
                  <a:pt x="4391740" y="2484086"/>
                  <a:pt x="4383720" y="2483666"/>
                  <a:pt x="4381688" y="2491174"/>
                </a:cubicBezTo>
                <a:cubicBezTo>
                  <a:pt x="4381702" y="2492243"/>
                  <a:pt x="4380107" y="2492800"/>
                  <a:pt x="4379039" y="2492814"/>
                </a:cubicBezTo>
                <a:cubicBezTo>
                  <a:pt x="4364037" y="2489821"/>
                  <a:pt x="4355171" y="2505441"/>
                  <a:pt x="4341824" y="2506164"/>
                </a:cubicBezTo>
                <a:cubicBezTo>
                  <a:pt x="4338619" y="2506209"/>
                  <a:pt x="4335971" y="2507850"/>
                  <a:pt x="4332765" y="2507895"/>
                </a:cubicBezTo>
                <a:cubicBezTo>
                  <a:pt x="4323135" y="2506962"/>
                  <a:pt x="4315159" y="2509747"/>
                  <a:pt x="4306657" y="2513073"/>
                </a:cubicBezTo>
                <a:lnTo>
                  <a:pt x="4304777" y="2513729"/>
                </a:lnTo>
                <a:lnTo>
                  <a:pt x="4298542" y="2522569"/>
                </a:lnTo>
                <a:cubicBezTo>
                  <a:pt x="4297916" y="2524647"/>
                  <a:pt x="4299995" y="2525274"/>
                  <a:pt x="4308440" y="2522831"/>
                </a:cubicBezTo>
                <a:lnTo>
                  <a:pt x="4282671" y="2533040"/>
                </a:lnTo>
                <a:lnTo>
                  <a:pt x="4281372" y="2539076"/>
                </a:lnTo>
                <a:cubicBezTo>
                  <a:pt x="4282032" y="2548150"/>
                  <a:pt x="4276795" y="2555704"/>
                  <a:pt x="4267209" y="2557977"/>
                </a:cubicBezTo>
                <a:cubicBezTo>
                  <a:pt x="4241115" y="2564223"/>
                  <a:pt x="4215036" y="2571538"/>
                  <a:pt x="4187815" y="2573526"/>
                </a:cubicBezTo>
                <a:cubicBezTo>
                  <a:pt x="4183279" y="2573857"/>
                  <a:pt x="4178607" y="2574057"/>
                  <a:pt x="4173936" y="2574390"/>
                </a:cubicBezTo>
                <a:lnTo>
                  <a:pt x="4165712" y="2575378"/>
                </a:lnTo>
                <a:lnTo>
                  <a:pt x="4152614" y="2581739"/>
                </a:lnTo>
                <a:cubicBezTo>
                  <a:pt x="4146644" y="2584247"/>
                  <a:pt x="4141069" y="2586194"/>
                  <a:pt x="4134538" y="2588307"/>
                </a:cubicBezTo>
                <a:cubicBezTo>
                  <a:pt x="4128798" y="2589297"/>
                  <a:pt x="4122662" y="2590849"/>
                  <a:pt x="4115372" y="2592846"/>
                </a:cubicBezTo>
                <a:lnTo>
                  <a:pt x="4094131" y="2598717"/>
                </a:lnTo>
                <a:lnTo>
                  <a:pt x="4095765" y="2601008"/>
                </a:lnTo>
                <a:cubicBezTo>
                  <a:pt x="4097405" y="2603656"/>
                  <a:pt x="4100098" y="2605221"/>
                  <a:pt x="4102220" y="2604122"/>
                </a:cubicBezTo>
                <a:cubicBezTo>
                  <a:pt x="4112815" y="2597561"/>
                  <a:pt x="4128417" y="2605355"/>
                  <a:pt x="4137328" y="2592940"/>
                </a:cubicBezTo>
                <a:cubicBezTo>
                  <a:pt x="4145377" y="2595497"/>
                  <a:pt x="4153717" y="2580419"/>
                  <a:pt x="4163510" y="2593104"/>
                </a:cubicBezTo>
                <a:cubicBezTo>
                  <a:pt x="4166233" y="2596805"/>
                  <a:pt x="4172042" y="2591915"/>
                  <a:pt x="4176857" y="2592380"/>
                </a:cubicBezTo>
                <a:cubicBezTo>
                  <a:pt x="4196117" y="2594245"/>
                  <a:pt x="4213122" y="2587594"/>
                  <a:pt x="4228458" y="2576156"/>
                </a:cubicBezTo>
                <a:cubicBezTo>
                  <a:pt x="4233755" y="2572876"/>
                  <a:pt x="4238029" y="2572815"/>
                  <a:pt x="4242361" y="2577028"/>
                </a:cubicBezTo>
                <a:cubicBezTo>
                  <a:pt x="4239290" y="2586689"/>
                  <a:pt x="4231871" y="2591068"/>
                  <a:pt x="4221758" y="2593882"/>
                </a:cubicBezTo>
                <a:cubicBezTo>
                  <a:pt x="4209509" y="2596728"/>
                  <a:pt x="4198944" y="2605425"/>
                  <a:pt x="4187808" y="2611460"/>
                </a:cubicBezTo>
                <a:cubicBezTo>
                  <a:pt x="4179861" y="2616381"/>
                  <a:pt x="4172413" y="2618623"/>
                  <a:pt x="4162768" y="2616623"/>
                </a:cubicBezTo>
                <a:cubicBezTo>
                  <a:pt x="4150445" y="2614126"/>
                  <a:pt x="4138254" y="2621244"/>
                  <a:pt x="4125419" y="2620357"/>
                </a:cubicBezTo>
                <a:cubicBezTo>
                  <a:pt x="4123824" y="2620914"/>
                  <a:pt x="4121702" y="2622013"/>
                  <a:pt x="4120619" y="2620959"/>
                </a:cubicBezTo>
                <a:cubicBezTo>
                  <a:pt x="4111969" y="2613601"/>
                  <a:pt x="4104594" y="2621186"/>
                  <a:pt x="4097145" y="2623428"/>
                </a:cubicBezTo>
                <a:cubicBezTo>
                  <a:pt x="4088628" y="2625686"/>
                  <a:pt x="4080066" y="2624739"/>
                  <a:pt x="4071505" y="2623791"/>
                </a:cubicBezTo>
                <a:cubicBezTo>
                  <a:pt x="4069894" y="2623280"/>
                  <a:pt x="4068841" y="2624363"/>
                  <a:pt x="4068329" y="2625973"/>
                </a:cubicBezTo>
                <a:cubicBezTo>
                  <a:pt x="4064642" y="2629766"/>
                  <a:pt x="4060324" y="2626621"/>
                  <a:pt x="4061363" y="2624468"/>
                </a:cubicBezTo>
                <a:cubicBezTo>
                  <a:pt x="4063395" y="2616960"/>
                  <a:pt x="4058068" y="2618104"/>
                  <a:pt x="4054321" y="2617622"/>
                </a:cubicBezTo>
                <a:cubicBezTo>
                  <a:pt x="4047370" y="2617187"/>
                  <a:pt x="4039936" y="2620497"/>
                  <a:pt x="4032940" y="2616856"/>
                </a:cubicBezTo>
                <a:cubicBezTo>
                  <a:pt x="4030788" y="2615818"/>
                  <a:pt x="4028140" y="2617458"/>
                  <a:pt x="4027101" y="2619611"/>
                </a:cubicBezTo>
                <a:cubicBezTo>
                  <a:pt x="4024511" y="2625524"/>
                  <a:pt x="4020224" y="2624517"/>
                  <a:pt x="4014852" y="2622455"/>
                </a:cubicBezTo>
                <a:cubicBezTo>
                  <a:pt x="4011105" y="2621974"/>
                  <a:pt x="4007781" y="2613473"/>
                  <a:pt x="4002017" y="2621569"/>
                </a:cubicBezTo>
                <a:cubicBezTo>
                  <a:pt x="3999924" y="2624804"/>
                  <a:pt x="3991348" y="2622788"/>
                  <a:pt x="3992535" y="2631320"/>
                </a:cubicBezTo>
                <a:cubicBezTo>
                  <a:pt x="3993106" y="2633983"/>
                  <a:pt x="3988832" y="2634044"/>
                  <a:pt x="3986695" y="2634074"/>
                </a:cubicBezTo>
                <a:cubicBezTo>
                  <a:pt x="3980812" y="2633622"/>
                  <a:pt x="3975426" y="2630493"/>
                  <a:pt x="3969075" y="2634858"/>
                </a:cubicBezTo>
                <a:cubicBezTo>
                  <a:pt x="3966426" y="2636497"/>
                  <a:pt x="3965313" y="2633307"/>
                  <a:pt x="3964743" y="2630645"/>
                </a:cubicBezTo>
                <a:cubicBezTo>
                  <a:pt x="3963585" y="2624249"/>
                  <a:pt x="3961886" y="2617327"/>
                  <a:pt x="3960729" y="2610932"/>
                </a:cubicBezTo>
                <a:cubicBezTo>
                  <a:pt x="3960143" y="2607201"/>
                  <a:pt x="3959557" y="2603469"/>
                  <a:pt x="3956337" y="2602446"/>
                </a:cubicBezTo>
                <a:cubicBezTo>
                  <a:pt x="3952575" y="2600896"/>
                  <a:pt x="3951010" y="2603590"/>
                  <a:pt x="3948903" y="2605756"/>
                </a:cubicBezTo>
                <a:cubicBezTo>
                  <a:pt x="3945757" y="2610075"/>
                  <a:pt x="3943079" y="2609580"/>
                  <a:pt x="3938249" y="2608045"/>
                </a:cubicBezTo>
                <a:cubicBezTo>
                  <a:pt x="3923218" y="2602914"/>
                  <a:pt x="3907193" y="2603141"/>
                  <a:pt x="3892309" y="2608694"/>
                </a:cubicBezTo>
                <a:cubicBezTo>
                  <a:pt x="3885929" y="2610922"/>
                  <a:pt x="3879519" y="2611013"/>
                  <a:pt x="3873094" y="2610035"/>
                </a:cubicBezTo>
                <a:cubicBezTo>
                  <a:pt x="3864532" y="2609088"/>
                  <a:pt x="3854931" y="2610292"/>
                  <a:pt x="3847950" y="2607719"/>
                </a:cubicBezTo>
                <a:cubicBezTo>
                  <a:pt x="3836666" y="2603070"/>
                  <a:pt x="3825500" y="2606969"/>
                  <a:pt x="3814787" y="2604982"/>
                </a:cubicBezTo>
                <a:cubicBezTo>
                  <a:pt x="3809430" y="2603989"/>
                  <a:pt x="3804630" y="2604592"/>
                  <a:pt x="3799303" y="2605736"/>
                </a:cubicBezTo>
                <a:cubicBezTo>
                  <a:pt x="3779590" y="2609755"/>
                  <a:pt x="3759818" y="2609500"/>
                  <a:pt x="3739972" y="2603903"/>
                </a:cubicBezTo>
                <a:cubicBezTo>
                  <a:pt x="3738362" y="2603392"/>
                  <a:pt x="3736210" y="2602354"/>
                  <a:pt x="3735713" y="2605033"/>
                </a:cubicBezTo>
                <a:cubicBezTo>
                  <a:pt x="3734222" y="2613068"/>
                  <a:pt x="3727797" y="2612090"/>
                  <a:pt x="3722455" y="2612166"/>
                </a:cubicBezTo>
                <a:cubicBezTo>
                  <a:pt x="3710162" y="2611805"/>
                  <a:pt x="3699567" y="2618367"/>
                  <a:pt x="3686761" y="2619616"/>
                </a:cubicBezTo>
                <a:cubicBezTo>
                  <a:pt x="3680544" y="2633596"/>
                  <a:pt x="3675083" y="2625125"/>
                  <a:pt x="3669126" y="2619332"/>
                </a:cubicBezTo>
                <a:cubicBezTo>
                  <a:pt x="3667501" y="2617752"/>
                  <a:pt x="3664281" y="2616729"/>
                  <a:pt x="3662189" y="2619964"/>
                </a:cubicBezTo>
                <a:cubicBezTo>
                  <a:pt x="3654829" y="2628617"/>
                  <a:pt x="3646810" y="2628196"/>
                  <a:pt x="3639197" y="2618686"/>
                </a:cubicBezTo>
                <a:cubicBezTo>
                  <a:pt x="3638114" y="2617633"/>
                  <a:pt x="3637031" y="2616580"/>
                  <a:pt x="3634894" y="2616610"/>
                </a:cubicBezTo>
                <a:cubicBezTo>
                  <a:pt x="3633826" y="2616625"/>
                  <a:pt x="3632772" y="2617709"/>
                  <a:pt x="3632260" y="2619319"/>
                </a:cubicBezTo>
                <a:cubicBezTo>
                  <a:pt x="3631251" y="2623607"/>
                  <a:pt x="3639419" y="2634712"/>
                  <a:pt x="3624929" y="2630108"/>
                </a:cubicBezTo>
                <a:cubicBezTo>
                  <a:pt x="3620805" y="2640853"/>
                  <a:pt x="3609008" y="2637813"/>
                  <a:pt x="3601619" y="2644329"/>
                </a:cubicBezTo>
                <a:cubicBezTo>
                  <a:pt x="3597916" y="2647053"/>
                  <a:pt x="3593658" y="2648182"/>
                  <a:pt x="3587203" y="2645068"/>
                </a:cubicBezTo>
                <a:cubicBezTo>
                  <a:pt x="3582358" y="2642465"/>
                  <a:pt x="3574368" y="2644181"/>
                  <a:pt x="3567431" y="2644813"/>
                </a:cubicBezTo>
                <a:cubicBezTo>
                  <a:pt x="3563684" y="2644332"/>
                  <a:pt x="3560479" y="2644377"/>
                  <a:pt x="3557245" y="2642285"/>
                </a:cubicBezTo>
                <a:cubicBezTo>
                  <a:pt x="3554010" y="2640195"/>
                  <a:pt x="3548037" y="2633333"/>
                  <a:pt x="3547132" y="2645100"/>
                </a:cubicBezTo>
                <a:cubicBezTo>
                  <a:pt x="3542800" y="2640887"/>
                  <a:pt x="3539275" y="2656431"/>
                  <a:pt x="3534839" y="2644740"/>
                </a:cubicBezTo>
                <a:cubicBezTo>
                  <a:pt x="3534839" y="2644740"/>
                  <a:pt x="3534297" y="2644213"/>
                  <a:pt x="3533770" y="2644755"/>
                </a:cubicBezTo>
                <a:cubicBezTo>
                  <a:pt x="3530440" y="2645470"/>
                  <a:pt x="3527295" y="2644980"/>
                  <a:pt x="3524218" y="2643963"/>
                </a:cubicBezTo>
                <a:lnTo>
                  <a:pt x="3520306" y="2642273"/>
                </a:lnTo>
                <a:lnTo>
                  <a:pt x="3511844" y="2644477"/>
                </a:lnTo>
                <a:cubicBezTo>
                  <a:pt x="3500690" y="2646837"/>
                  <a:pt x="3490575" y="2647912"/>
                  <a:pt x="3483378" y="2645807"/>
                </a:cubicBezTo>
                <a:lnTo>
                  <a:pt x="3482352" y="2646292"/>
                </a:lnTo>
                <a:lnTo>
                  <a:pt x="3479328" y="2648731"/>
                </a:lnTo>
                <a:cubicBezTo>
                  <a:pt x="3476709" y="2652508"/>
                  <a:pt x="3472977" y="2653095"/>
                  <a:pt x="3469245" y="2653682"/>
                </a:cubicBezTo>
                <a:lnTo>
                  <a:pt x="3466012" y="2653948"/>
                </a:lnTo>
                <a:lnTo>
                  <a:pt x="3446865" y="2659293"/>
                </a:lnTo>
                <a:cubicBezTo>
                  <a:pt x="3433318" y="2662107"/>
                  <a:pt x="3418685" y="2663427"/>
                  <a:pt x="3403838" y="2663799"/>
                </a:cubicBezTo>
                <a:cubicBezTo>
                  <a:pt x="3402373" y="2666121"/>
                  <a:pt x="3402373" y="2666121"/>
                  <a:pt x="3402373" y="2666121"/>
                </a:cubicBezTo>
                <a:cubicBezTo>
                  <a:pt x="3402373" y="2666121"/>
                  <a:pt x="3400050" y="2664657"/>
                  <a:pt x="3400050" y="2664657"/>
                </a:cubicBezTo>
                <a:cubicBezTo>
                  <a:pt x="3398585" y="2666978"/>
                  <a:pt x="3392475" y="2666370"/>
                  <a:pt x="3392475" y="2666370"/>
                </a:cubicBezTo>
                <a:cubicBezTo>
                  <a:pt x="3388688" y="2667226"/>
                  <a:pt x="3390152" y="2664904"/>
                  <a:pt x="3393939" y="2664048"/>
                </a:cubicBezTo>
                <a:lnTo>
                  <a:pt x="3394723" y="2663126"/>
                </a:lnTo>
                <a:lnTo>
                  <a:pt x="3397727" y="2663191"/>
                </a:lnTo>
                <a:lnTo>
                  <a:pt x="3396514" y="2662648"/>
                </a:lnTo>
                <a:lnTo>
                  <a:pt x="3394987" y="2662816"/>
                </a:lnTo>
                <a:lnTo>
                  <a:pt x="3394723" y="2663126"/>
                </a:lnTo>
                <a:lnTo>
                  <a:pt x="3392573" y="2663080"/>
                </a:lnTo>
                <a:lnTo>
                  <a:pt x="3391398" y="2663209"/>
                </a:lnTo>
                <a:cubicBezTo>
                  <a:pt x="3386042" y="2663720"/>
                  <a:pt x="3380791" y="2664378"/>
                  <a:pt x="3376136" y="2666986"/>
                </a:cubicBezTo>
                <a:cubicBezTo>
                  <a:pt x="3368862" y="2671107"/>
                  <a:pt x="3362261" y="2671228"/>
                  <a:pt x="3354562" y="2669313"/>
                </a:cubicBezTo>
                <a:cubicBezTo>
                  <a:pt x="3343997" y="2667328"/>
                  <a:pt x="3333201" y="2663042"/>
                  <a:pt x="3322565" y="2663923"/>
                </a:cubicBezTo>
                <a:cubicBezTo>
                  <a:pt x="3313662" y="2664274"/>
                  <a:pt x="3306531" y="2662661"/>
                  <a:pt x="3301540" y="2655652"/>
                </a:cubicBezTo>
                <a:cubicBezTo>
                  <a:pt x="3303949" y="2651122"/>
                  <a:pt x="3307417" y="2650062"/>
                  <a:pt x="3312549" y="2651338"/>
                </a:cubicBezTo>
                <a:cubicBezTo>
                  <a:pt x="3327911" y="2656599"/>
                  <a:pt x="3343378" y="2657560"/>
                  <a:pt x="3358458" y="2651054"/>
                </a:cubicBezTo>
                <a:cubicBezTo>
                  <a:pt x="3362228" y="2649427"/>
                  <a:pt x="3368192" y="2651872"/>
                  <a:pt x="3369431" y="2648174"/>
                </a:cubicBezTo>
                <a:lnTo>
                  <a:pt x="3370188" y="2647166"/>
                </a:lnTo>
                <a:lnTo>
                  <a:pt x="3354300" y="2648362"/>
                </a:lnTo>
                <a:cubicBezTo>
                  <a:pt x="3348183" y="2650318"/>
                  <a:pt x="3343101" y="2649857"/>
                  <a:pt x="3338601" y="2647983"/>
                </a:cubicBezTo>
                <a:lnTo>
                  <a:pt x="3331032" y="2642501"/>
                </a:lnTo>
                <a:lnTo>
                  <a:pt x="3315446" y="2645217"/>
                </a:lnTo>
                <a:cubicBezTo>
                  <a:pt x="3293940" y="2651553"/>
                  <a:pt x="3274011" y="2660162"/>
                  <a:pt x="3251214" y="2663508"/>
                </a:cubicBezTo>
                <a:cubicBezTo>
                  <a:pt x="3233546" y="2666411"/>
                  <a:pt x="3216459" y="2672020"/>
                  <a:pt x="3198644" y="2673213"/>
                </a:cubicBezTo>
                <a:cubicBezTo>
                  <a:pt x="3181825" y="2673976"/>
                  <a:pt x="3166325" y="2685993"/>
                  <a:pt x="3149064" y="2681627"/>
                </a:cubicBezTo>
                <a:cubicBezTo>
                  <a:pt x="3147636" y="2681061"/>
                  <a:pt x="3146357" y="2682204"/>
                  <a:pt x="3145360" y="2682635"/>
                </a:cubicBezTo>
                <a:cubicBezTo>
                  <a:pt x="3134533" y="2684947"/>
                  <a:pt x="3125713" y="2690532"/>
                  <a:pt x="3118037" y="2697395"/>
                </a:cubicBezTo>
                <a:cubicBezTo>
                  <a:pt x="3110644" y="2703546"/>
                  <a:pt x="3103803" y="2704136"/>
                  <a:pt x="3096088" y="2698601"/>
                </a:cubicBezTo>
                <a:cubicBezTo>
                  <a:pt x="3093517" y="2696756"/>
                  <a:pt x="3090514" y="2693914"/>
                  <a:pt x="3087807" y="2694492"/>
                </a:cubicBezTo>
                <a:cubicBezTo>
                  <a:pt x="3080832" y="2697506"/>
                  <a:pt x="3075662" y="2685549"/>
                  <a:pt x="3067987" y="2692414"/>
                </a:cubicBezTo>
                <a:cubicBezTo>
                  <a:pt x="3067556" y="2691417"/>
                  <a:pt x="3066842" y="2691134"/>
                  <a:pt x="3066412" y="2690137"/>
                </a:cubicBezTo>
                <a:cubicBezTo>
                  <a:pt x="3064970" y="2685439"/>
                  <a:pt x="3062695" y="2687013"/>
                  <a:pt x="3059706" y="2688305"/>
                </a:cubicBezTo>
                <a:cubicBezTo>
                  <a:pt x="3055006" y="2689744"/>
                  <a:pt x="3051734" y="2691749"/>
                  <a:pt x="3048719" y="2684774"/>
                </a:cubicBezTo>
                <a:cubicBezTo>
                  <a:pt x="3046713" y="2681502"/>
                  <a:pt x="3040142" y="2677247"/>
                  <a:pt x="3036574" y="2675832"/>
                </a:cubicBezTo>
                <a:cubicBezTo>
                  <a:pt x="3030434" y="2672571"/>
                  <a:pt x="3022718" y="2667036"/>
                  <a:pt x="3013898" y="2672621"/>
                </a:cubicBezTo>
                <a:cubicBezTo>
                  <a:pt x="3011904" y="2673482"/>
                  <a:pt x="3008053" y="2672780"/>
                  <a:pt x="3005913" y="2671932"/>
                </a:cubicBezTo>
                <a:cubicBezTo>
                  <a:pt x="2995208" y="2667688"/>
                  <a:pt x="2983804" y="2667294"/>
                  <a:pt x="2972398" y="2666901"/>
                </a:cubicBezTo>
                <a:cubicBezTo>
                  <a:pt x="2961989" y="2666076"/>
                  <a:pt x="2951150" y="2664256"/>
                  <a:pt x="2941011" y="2658584"/>
                </a:cubicBezTo>
                <a:cubicBezTo>
                  <a:pt x="2938439" y="2656740"/>
                  <a:pt x="2938156" y="2657454"/>
                  <a:pt x="2935880" y="2659028"/>
                </a:cubicBezTo>
                <a:cubicBezTo>
                  <a:pt x="2930050" y="2663321"/>
                  <a:pt x="2929323" y="2658904"/>
                  <a:pt x="2928596" y="2654488"/>
                </a:cubicBezTo>
                <a:cubicBezTo>
                  <a:pt x="2928018" y="2651783"/>
                  <a:pt x="2931572" y="2649064"/>
                  <a:pt x="2927857" y="2645940"/>
                </a:cubicBezTo>
                <a:cubicBezTo>
                  <a:pt x="2927007" y="2648080"/>
                  <a:pt x="2926011" y="2648511"/>
                  <a:pt x="2925446" y="2649937"/>
                </a:cubicBezTo>
                <a:cubicBezTo>
                  <a:pt x="2923034" y="2653935"/>
                  <a:pt x="2921486" y="2659925"/>
                  <a:pt x="2916490" y="2657945"/>
                </a:cubicBezTo>
                <a:cubicBezTo>
                  <a:pt x="2911778" y="2655251"/>
                  <a:pt x="2911900" y="2648695"/>
                  <a:pt x="2914876" y="2643270"/>
                </a:cubicBezTo>
                <a:cubicBezTo>
                  <a:pt x="2916572" y="2638989"/>
                  <a:pt x="2919414" y="2635988"/>
                  <a:pt x="2925123" y="2638251"/>
                </a:cubicBezTo>
                <a:cubicBezTo>
                  <a:pt x="2927978" y="2639383"/>
                  <a:pt x="2932112" y="2639372"/>
                  <a:pt x="2932382" y="2634525"/>
                </a:cubicBezTo>
                <a:cubicBezTo>
                  <a:pt x="2932800" y="2631388"/>
                  <a:pt x="2931507" y="2628398"/>
                  <a:pt x="2927656" y="2627697"/>
                </a:cubicBezTo>
                <a:cubicBezTo>
                  <a:pt x="2925233" y="2627562"/>
                  <a:pt x="2922526" y="2628141"/>
                  <a:pt x="2922230" y="2624720"/>
                </a:cubicBezTo>
                <a:cubicBezTo>
                  <a:pt x="2922647" y="2621584"/>
                  <a:pt x="2924923" y="2620010"/>
                  <a:pt x="2927630" y="2619431"/>
                </a:cubicBezTo>
                <a:cubicBezTo>
                  <a:pt x="2940732" y="2615545"/>
                  <a:pt x="2948396" y="2604548"/>
                  <a:pt x="2958765" y="2592972"/>
                </a:cubicBezTo>
                <a:cubicBezTo>
                  <a:pt x="2943091" y="2595014"/>
                  <a:pt x="2929828" y="2593058"/>
                  <a:pt x="2917156" y="2597942"/>
                </a:cubicBezTo>
                <a:cubicBezTo>
                  <a:pt x="2908754" y="2600390"/>
                  <a:pt x="2908309" y="2595260"/>
                  <a:pt x="2907865" y="2590131"/>
                </a:cubicBezTo>
                <a:cubicBezTo>
                  <a:pt x="2908136" y="2585284"/>
                  <a:pt x="2911973" y="2581853"/>
                  <a:pt x="2915529" y="2579134"/>
                </a:cubicBezTo>
                <a:cubicBezTo>
                  <a:pt x="2923352" y="2573980"/>
                  <a:pt x="2931177" y="2568826"/>
                  <a:pt x="2939284" y="2562959"/>
                </a:cubicBezTo>
                <a:cubicBezTo>
                  <a:pt x="2950946" y="2554373"/>
                  <a:pt x="2961463" y="2544507"/>
                  <a:pt x="2975992" y="2541187"/>
                </a:cubicBezTo>
                <a:cubicBezTo>
                  <a:pt x="2979695" y="2540177"/>
                  <a:pt x="2982254" y="2537890"/>
                  <a:pt x="2983386" y="2535036"/>
                </a:cubicBezTo>
                <a:cubicBezTo>
                  <a:pt x="2988612" y="2519771"/>
                  <a:pt x="3000852" y="2513891"/>
                  <a:pt x="3014520" y="2508578"/>
                </a:cubicBezTo>
                <a:cubicBezTo>
                  <a:pt x="3028687" y="2503048"/>
                  <a:pt x="3042315" y="2496274"/>
                  <a:pt x="3055727" y="2489001"/>
                </a:cubicBezTo>
                <a:lnTo>
                  <a:pt x="3088014" y="2470747"/>
                </a:lnTo>
                <a:lnTo>
                  <a:pt x="3083500" y="2472691"/>
                </a:lnTo>
                <a:cubicBezTo>
                  <a:pt x="3079308" y="2474806"/>
                  <a:pt x="3074954" y="2477348"/>
                  <a:pt x="3070465" y="2480439"/>
                </a:cubicBezTo>
                <a:cubicBezTo>
                  <a:pt x="3058617" y="2483120"/>
                  <a:pt x="3059250" y="2476749"/>
                  <a:pt x="3041924" y="2482744"/>
                </a:cubicBezTo>
                <a:cubicBezTo>
                  <a:pt x="3030971" y="2489373"/>
                  <a:pt x="3039764" y="2491535"/>
                  <a:pt x="3022441" y="2497530"/>
                </a:cubicBezTo>
                <a:cubicBezTo>
                  <a:pt x="3005748" y="2497154"/>
                  <a:pt x="2982315" y="2512834"/>
                  <a:pt x="2955564" y="2523036"/>
                </a:cubicBezTo>
                <a:cubicBezTo>
                  <a:pt x="2950719" y="2519980"/>
                  <a:pt x="2923969" y="2530182"/>
                  <a:pt x="2911489" y="2539233"/>
                </a:cubicBezTo>
                <a:cubicBezTo>
                  <a:pt x="2915438" y="2538340"/>
                  <a:pt x="2915438" y="2538340"/>
                  <a:pt x="2915438" y="2538340"/>
                </a:cubicBezTo>
                <a:cubicBezTo>
                  <a:pt x="2919387" y="2537446"/>
                  <a:pt x="2920915" y="2535025"/>
                  <a:pt x="2921810" y="2538974"/>
                </a:cubicBezTo>
                <a:cubicBezTo>
                  <a:pt x="2921810" y="2538974"/>
                  <a:pt x="2917861" y="2539868"/>
                  <a:pt x="2916333" y="2542288"/>
                </a:cubicBezTo>
                <a:cubicBezTo>
                  <a:pt x="2917228" y="2546238"/>
                  <a:pt x="2917228" y="2546238"/>
                  <a:pt x="2917228" y="2546238"/>
                </a:cubicBezTo>
                <a:cubicBezTo>
                  <a:pt x="2906275" y="2552867"/>
                  <a:pt x="2899008" y="2548283"/>
                  <a:pt x="2906907" y="2546496"/>
                </a:cubicBezTo>
                <a:cubicBezTo>
                  <a:pt x="2902958" y="2547390"/>
                  <a:pt x="2902958" y="2547390"/>
                  <a:pt x="2902958" y="2547390"/>
                </a:cubicBezTo>
                <a:cubicBezTo>
                  <a:pt x="2899008" y="2548283"/>
                  <a:pt x="2896587" y="2546755"/>
                  <a:pt x="2896587" y="2546755"/>
                </a:cubicBezTo>
                <a:cubicBezTo>
                  <a:pt x="2898114" y="2544334"/>
                  <a:pt x="2902063" y="2543441"/>
                  <a:pt x="2903590" y="2541020"/>
                </a:cubicBezTo>
                <a:cubicBezTo>
                  <a:pt x="2908172" y="2533756"/>
                  <a:pt x="2916703" y="2525600"/>
                  <a:pt x="2899379" y="2531594"/>
                </a:cubicBezTo>
                <a:lnTo>
                  <a:pt x="2908292" y="2527519"/>
                </a:lnTo>
                <a:lnTo>
                  <a:pt x="2894356" y="2533040"/>
                </a:lnTo>
                <a:lnTo>
                  <a:pt x="2893058" y="2539076"/>
                </a:lnTo>
                <a:cubicBezTo>
                  <a:pt x="2893718" y="2548150"/>
                  <a:pt x="2888480" y="2555704"/>
                  <a:pt x="2878894" y="2557976"/>
                </a:cubicBezTo>
                <a:cubicBezTo>
                  <a:pt x="2852801" y="2564223"/>
                  <a:pt x="2826722" y="2571537"/>
                  <a:pt x="2799502" y="2573525"/>
                </a:cubicBezTo>
                <a:cubicBezTo>
                  <a:pt x="2794965" y="2573856"/>
                  <a:pt x="2790292" y="2574056"/>
                  <a:pt x="2785623" y="2574390"/>
                </a:cubicBezTo>
                <a:lnTo>
                  <a:pt x="2777398" y="2575377"/>
                </a:lnTo>
                <a:lnTo>
                  <a:pt x="2764300" y="2581739"/>
                </a:lnTo>
                <a:cubicBezTo>
                  <a:pt x="2758330" y="2584247"/>
                  <a:pt x="2752755" y="2586194"/>
                  <a:pt x="2746224" y="2588306"/>
                </a:cubicBezTo>
                <a:cubicBezTo>
                  <a:pt x="2740484" y="2589297"/>
                  <a:pt x="2734348" y="2590848"/>
                  <a:pt x="2727057" y="2592845"/>
                </a:cubicBezTo>
                <a:lnTo>
                  <a:pt x="2705817" y="2598716"/>
                </a:lnTo>
                <a:lnTo>
                  <a:pt x="2707451" y="2601007"/>
                </a:lnTo>
                <a:cubicBezTo>
                  <a:pt x="2709091" y="2603656"/>
                  <a:pt x="2711784" y="2605220"/>
                  <a:pt x="2713906" y="2604122"/>
                </a:cubicBezTo>
                <a:cubicBezTo>
                  <a:pt x="2724501" y="2597561"/>
                  <a:pt x="2740103" y="2605354"/>
                  <a:pt x="2749014" y="2592940"/>
                </a:cubicBezTo>
                <a:cubicBezTo>
                  <a:pt x="2757064" y="2595497"/>
                  <a:pt x="2765403" y="2580419"/>
                  <a:pt x="2775196" y="2593103"/>
                </a:cubicBezTo>
                <a:cubicBezTo>
                  <a:pt x="2777918" y="2596805"/>
                  <a:pt x="2783728" y="2591914"/>
                  <a:pt x="2788543" y="2592380"/>
                </a:cubicBezTo>
                <a:cubicBezTo>
                  <a:pt x="2807803" y="2594245"/>
                  <a:pt x="2824808" y="2587593"/>
                  <a:pt x="2840144" y="2576156"/>
                </a:cubicBezTo>
                <a:cubicBezTo>
                  <a:pt x="2845442" y="2572876"/>
                  <a:pt x="2849715" y="2572815"/>
                  <a:pt x="2854048" y="2577028"/>
                </a:cubicBezTo>
                <a:cubicBezTo>
                  <a:pt x="2850976" y="2586688"/>
                  <a:pt x="2843556" y="2591067"/>
                  <a:pt x="2833444" y="2593882"/>
                </a:cubicBezTo>
                <a:cubicBezTo>
                  <a:pt x="2821196" y="2596727"/>
                  <a:pt x="2810630" y="2605425"/>
                  <a:pt x="2799494" y="2611460"/>
                </a:cubicBezTo>
                <a:cubicBezTo>
                  <a:pt x="2791547" y="2616381"/>
                  <a:pt x="2784098" y="2618623"/>
                  <a:pt x="2774454" y="2616623"/>
                </a:cubicBezTo>
                <a:cubicBezTo>
                  <a:pt x="2762130" y="2614126"/>
                  <a:pt x="2749940" y="2621244"/>
                  <a:pt x="2737105" y="2620356"/>
                </a:cubicBezTo>
                <a:cubicBezTo>
                  <a:pt x="2735510" y="2620914"/>
                  <a:pt x="2733389" y="2622012"/>
                  <a:pt x="2732305" y="2620959"/>
                </a:cubicBezTo>
                <a:cubicBezTo>
                  <a:pt x="2723655" y="2613601"/>
                  <a:pt x="2716280" y="2621185"/>
                  <a:pt x="2708831" y="2623428"/>
                </a:cubicBezTo>
                <a:cubicBezTo>
                  <a:pt x="2700314" y="2625686"/>
                  <a:pt x="2691752" y="2624738"/>
                  <a:pt x="2683191" y="2623790"/>
                </a:cubicBezTo>
                <a:cubicBezTo>
                  <a:pt x="2681580" y="2623279"/>
                  <a:pt x="2680527" y="2624363"/>
                  <a:pt x="2680015" y="2625973"/>
                </a:cubicBezTo>
                <a:cubicBezTo>
                  <a:pt x="2676328" y="2629765"/>
                  <a:pt x="2672010" y="2626620"/>
                  <a:pt x="2673048" y="2624468"/>
                </a:cubicBezTo>
                <a:cubicBezTo>
                  <a:pt x="2675082" y="2616960"/>
                  <a:pt x="2669754" y="2618103"/>
                  <a:pt x="2666008" y="2617622"/>
                </a:cubicBezTo>
                <a:cubicBezTo>
                  <a:pt x="2659056" y="2617186"/>
                  <a:pt x="2651622" y="2620497"/>
                  <a:pt x="2644626" y="2616856"/>
                </a:cubicBezTo>
                <a:cubicBezTo>
                  <a:pt x="2642475" y="2615818"/>
                  <a:pt x="2639826" y="2617458"/>
                  <a:pt x="2638786" y="2619610"/>
                </a:cubicBezTo>
                <a:cubicBezTo>
                  <a:pt x="2636198" y="2625523"/>
                  <a:pt x="2631909" y="2624516"/>
                  <a:pt x="2626538" y="2622455"/>
                </a:cubicBezTo>
                <a:cubicBezTo>
                  <a:pt x="2622791" y="2621974"/>
                  <a:pt x="2619467" y="2613472"/>
                  <a:pt x="2613702" y="2621568"/>
                </a:cubicBezTo>
                <a:cubicBezTo>
                  <a:pt x="2611610" y="2624803"/>
                  <a:pt x="2603034" y="2622788"/>
                  <a:pt x="2604220" y="2631319"/>
                </a:cubicBezTo>
                <a:cubicBezTo>
                  <a:pt x="2604792" y="2633983"/>
                  <a:pt x="2600519" y="2634043"/>
                  <a:pt x="2598382" y="2634074"/>
                </a:cubicBezTo>
                <a:cubicBezTo>
                  <a:pt x="2592498" y="2633622"/>
                  <a:pt x="2587112" y="2630493"/>
                  <a:pt x="2580761" y="2634857"/>
                </a:cubicBezTo>
                <a:cubicBezTo>
                  <a:pt x="2578113" y="2636497"/>
                  <a:pt x="2577000" y="2633307"/>
                  <a:pt x="2576428" y="2630644"/>
                </a:cubicBezTo>
                <a:cubicBezTo>
                  <a:pt x="2575271" y="2624249"/>
                  <a:pt x="2573572" y="2617327"/>
                  <a:pt x="2572415" y="2610932"/>
                </a:cubicBezTo>
                <a:cubicBezTo>
                  <a:pt x="2571829" y="2607201"/>
                  <a:pt x="2571243" y="2603469"/>
                  <a:pt x="2568023" y="2602446"/>
                </a:cubicBezTo>
                <a:cubicBezTo>
                  <a:pt x="2564261" y="2600896"/>
                  <a:pt x="2562697" y="2603589"/>
                  <a:pt x="2560589" y="2605756"/>
                </a:cubicBezTo>
                <a:cubicBezTo>
                  <a:pt x="2557444" y="2610075"/>
                  <a:pt x="2554765" y="2609579"/>
                  <a:pt x="2549935" y="2608044"/>
                </a:cubicBezTo>
                <a:cubicBezTo>
                  <a:pt x="2534904" y="2602914"/>
                  <a:pt x="2518879" y="2603141"/>
                  <a:pt x="2503996" y="2608694"/>
                </a:cubicBezTo>
                <a:cubicBezTo>
                  <a:pt x="2497615" y="2610922"/>
                  <a:pt x="2491205" y="2611012"/>
                  <a:pt x="2484780" y="2610034"/>
                </a:cubicBezTo>
                <a:cubicBezTo>
                  <a:pt x="2476218" y="2609087"/>
                  <a:pt x="2466617" y="2610291"/>
                  <a:pt x="2459637" y="2607719"/>
                </a:cubicBezTo>
                <a:cubicBezTo>
                  <a:pt x="2448353" y="2603070"/>
                  <a:pt x="2437186" y="2606968"/>
                  <a:pt x="2426473" y="2604982"/>
                </a:cubicBezTo>
                <a:cubicBezTo>
                  <a:pt x="2421116" y="2603989"/>
                  <a:pt x="2416317" y="2604592"/>
                  <a:pt x="2410989" y="2605736"/>
                </a:cubicBezTo>
                <a:cubicBezTo>
                  <a:pt x="2391276" y="2609754"/>
                  <a:pt x="2371504" y="2609500"/>
                  <a:pt x="2351658" y="2603903"/>
                </a:cubicBezTo>
                <a:cubicBezTo>
                  <a:pt x="2350048" y="2603391"/>
                  <a:pt x="2347896" y="2602354"/>
                  <a:pt x="2347400" y="2605032"/>
                </a:cubicBezTo>
                <a:cubicBezTo>
                  <a:pt x="2345908" y="2613067"/>
                  <a:pt x="2339483" y="2612090"/>
                  <a:pt x="2334141" y="2612165"/>
                </a:cubicBezTo>
                <a:cubicBezTo>
                  <a:pt x="2321847" y="2611805"/>
                  <a:pt x="2311253" y="2618367"/>
                  <a:pt x="2298448" y="2619616"/>
                </a:cubicBezTo>
                <a:cubicBezTo>
                  <a:pt x="2292230" y="2633595"/>
                  <a:pt x="2286770" y="2625124"/>
                  <a:pt x="2280813" y="2619331"/>
                </a:cubicBezTo>
                <a:cubicBezTo>
                  <a:pt x="2279188" y="2617751"/>
                  <a:pt x="2275968" y="2616728"/>
                  <a:pt x="2273875" y="2619963"/>
                </a:cubicBezTo>
                <a:cubicBezTo>
                  <a:pt x="2266516" y="2628617"/>
                  <a:pt x="2258495" y="2628196"/>
                  <a:pt x="2250884" y="2618685"/>
                </a:cubicBezTo>
                <a:cubicBezTo>
                  <a:pt x="2249801" y="2617633"/>
                  <a:pt x="2248717" y="2616579"/>
                  <a:pt x="2246581" y="2616610"/>
                </a:cubicBezTo>
                <a:cubicBezTo>
                  <a:pt x="2245513" y="2616625"/>
                  <a:pt x="2244459" y="2617709"/>
                  <a:pt x="2243947" y="2619318"/>
                </a:cubicBezTo>
                <a:cubicBezTo>
                  <a:pt x="2242938" y="2623607"/>
                  <a:pt x="2251106" y="2634711"/>
                  <a:pt x="2236616" y="2630108"/>
                </a:cubicBezTo>
                <a:cubicBezTo>
                  <a:pt x="2232491" y="2640852"/>
                  <a:pt x="2220695" y="2637813"/>
                  <a:pt x="2213305" y="2644329"/>
                </a:cubicBezTo>
                <a:cubicBezTo>
                  <a:pt x="2209603" y="2647053"/>
                  <a:pt x="2205344" y="2648181"/>
                  <a:pt x="2198889" y="2645068"/>
                </a:cubicBezTo>
                <a:cubicBezTo>
                  <a:pt x="2194044" y="2642464"/>
                  <a:pt x="2186054" y="2644180"/>
                  <a:pt x="2179118" y="2644812"/>
                </a:cubicBezTo>
                <a:cubicBezTo>
                  <a:pt x="2175370" y="2644331"/>
                  <a:pt x="2172165" y="2644377"/>
                  <a:pt x="2168930" y="2642285"/>
                </a:cubicBezTo>
                <a:cubicBezTo>
                  <a:pt x="2165696" y="2640194"/>
                  <a:pt x="2159724" y="2633333"/>
                  <a:pt x="2158819" y="2645100"/>
                </a:cubicBezTo>
                <a:cubicBezTo>
                  <a:pt x="2154486" y="2640887"/>
                  <a:pt x="2150961" y="2656431"/>
                  <a:pt x="2146526" y="2644740"/>
                </a:cubicBezTo>
                <a:cubicBezTo>
                  <a:pt x="2146526" y="2644740"/>
                  <a:pt x="2145984" y="2644213"/>
                  <a:pt x="2145456" y="2644754"/>
                </a:cubicBezTo>
                <a:cubicBezTo>
                  <a:pt x="2142126" y="2645470"/>
                  <a:pt x="2138981" y="2644979"/>
                  <a:pt x="2135904" y="2643963"/>
                </a:cubicBezTo>
                <a:lnTo>
                  <a:pt x="2131993" y="2642272"/>
                </a:lnTo>
                <a:lnTo>
                  <a:pt x="2123531" y="2644477"/>
                </a:lnTo>
                <a:cubicBezTo>
                  <a:pt x="2112377" y="2646836"/>
                  <a:pt x="2102261" y="2647912"/>
                  <a:pt x="2095065" y="2645807"/>
                </a:cubicBezTo>
                <a:lnTo>
                  <a:pt x="2094038" y="2646291"/>
                </a:lnTo>
                <a:lnTo>
                  <a:pt x="2091015" y="2648730"/>
                </a:lnTo>
                <a:cubicBezTo>
                  <a:pt x="2088395" y="2652507"/>
                  <a:pt x="2084663" y="2653094"/>
                  <a:pt x="2080932" y="2653681"/>
                </a:cubicBezTo>
                <a:lnTo>
                  <a:pt x="2077699" y="2653948"/>
                </a:lnTo>
                <a:lnTo>
                  <a:pt x="2058552" y="2659292"/>
                </a:lnTo>
                <a:cubicBezTo>
                  <a:pt x="2045004" y="2662107"/>
                  <a:pt x="2030372" y="2663427"/>
                  <a:pt x="2015524" y="2663799"/>
                </a:cubicBezTo>
                <a:cubicBezTo>
                  <a:pt x="2014059" y="2666121"/>
                  <a:pt x="2014059" y="2666121"/>
                  <a:pt x="2014059" y="2666121"/>
                </a:cubicBezTo>
                <a:cubicBezTo>
                  <a:pt x="2014059" y="2666121"/>
                  <a:pt x="2011736" y="2664656"/>
                  <a:pt x="2011736" y="2664656"/>
                </a:cubicBezTo>
                <a:cubicBezTo>
                  <a:pt x="2010272" y="2666978"/>
                  <a:pt x="2004161" y="2666370"/>
                  <a:pt x="2004161" y="2666370"/>
                </a:cubicBezTo>
                <a:cubicBezTo>
                  <a:pt x="2000374" y="2667226"/>
                  <a:pt x="2001839" y="2664904"/>
                  <a:pt x="2005626" y="2664047"/>
                </a:cubicBezTo>
                <a:lnTo>
                  <a:pt x="2006409" y="2663126"/>
                </a:lnTo>
                <a:lnTo>
                  <a:pt x="2009414" y="2663191"/>
                </a:lnTo>
                <a:lnTo>
                  <a:pt x="2008200" y="2662648"/>
                </a:lnTo>
                <a:lnTo>
                  <a:pt x="2006673" y="2662815"/>
                </a:lnTo>
                <a:lnTo>
                  <a:pt x="2006409" y="2663126"/>
                </a:lnTo>
                <a:lnTo>
                  <a:pt x="2004259" y="2663080"/>
                </a:lnTo>
                <a:lnTo>
                  <a:pt x="2003085" y="2663209"/>
                </a:lnTo>
                <a:cubicBezTo>
                  <a:pt x="1997729" y="2663720"/>
                  <a:pt x="1992477" y="2664377"/>
                  <a:pt x="1987823" y="2666985"/>
                </a:cubicBezTo>
                <a:cubicBezTo>
                  <a:pt x="1980548" y="2671106"/>
                  <a:pt x="1973947" y="2671227"/>
                  <a:pt x="1966249" y="2669313"/>
                </a:cubicBezTo>
                <a:cubicBezTo>
                  <a:pt x="1955683" y="2667327"/>
                  <a:pt x="1944887" y="2663042"/>
                  <a:pt x="1934251" y="2663923"/>
                </a:cubicBezTo>
                <a:cubicBezTo>
                  <a:pt x="1925348" y="2664274"/>
                  <a:pt x="1918217" y="2662660"/>
                  <a:pt x="1913227" y="2655651"/>
                </a:cubicBezTo>
                <a:cubicBezTo>
                  <a:pt x="1915635" y="2651122"/>
                  <a:pt x="1919104" y="2650061"/>
                  <a:pt x="1924235" y="2651338"/>
                </a:cubicBezTo>
                <a:cubicBezTo>
                  <a:pt x="1939597" y="2656599"/>
                  <a:pt x="1955065" y="2657560"/>
                  <a:pt x="1970144" y="2651053"/>
                </a:cubicBezTo>
                <a:cubicBezTo>
                  <a:pt x="1973915" y="2649427"/>
                  <a:pt x="1979879" y="2651872"/>
                  <a:pt x="1981117" y="2648173"/>
                </a:cubicBezTo>
                <a:lnTo>
                  <a:pt x="1981874" y="2647166"/>
                </a:lnTo>
                <a:lnTo>
                  <a:pt x="1965987" y="2648362"/>
                </a:lnTo>
                <a:cubicBezTo>
                  <a:pt x="1959869" y="2650318"/>
                  <a:pt x="1954788" y="2649856"/>
                  <a:pt x="1950288" y="2647983"/>
                </a:cubicBezTo>
                <a:lnTo>
                  <a:pt x="1942719" y="2642501"/>
                </a:lnTo>
                <a:lnTo>
                  <a:pt x="1927132" y="2645217"/>
                </a:lnTo>
                <a:cubicBezTo>
                  <a:pt x="1905627" y="2651552"/>
                  <a:pt x="1885698" y="2660162"/>
                  <a:pt x="1862900" y="2663508"/>
                </a:cubicBezTo>
                <a:cubicBezTo>
                  <a:pt x="1845233" y="2666410"/>
                  <a:pt x="1828145" y="2672020"/>
                  <a:pt x="1810330" y="2673212"/>
                </a:cubicBezTo>
                <a:cubicBezTo>
                  <a:pt x="1793511" y="2673975"/>
                  <a:pt x="1778012" y="2685993"/>
                  <a:pt x="1760749" y="2681626"/>
                </a:cubicBezTo>
                <a:cubicBezTo>
                  <a:pt x="1759322" y="2681060"/>
                  <a:pt x="1758043" y="2682204"/>
                  <a:pt x="1757047" y="2682635"/>
                </a:cubicBezTo>
                <a:cubicBezTo>
                  <a:pt x="1746220" y="2684947"/>
                  <a:pt x="1737399" y="2690531"/>
                  <a:pt x="1729723" y="2697395"/>
                </a:cubicBezTo>
                <a:cubicBezTo>
                  <a:pt x="1722330" y="2703545"/>
                  <a:pt x="1715490" y="2704136"/>
                  <a:pt x="1707775" y="2698601"/>
                </a:cubicBezTo>
                <a:cubicBezTo>
                  <a:pt x="1705203" y="2696755"/>
                  <a:pt x="1702199" y="2693914"/>
                  <a:pt x="1699493" y="2694492"/>
                </a:cubicBezTo>
                <a:cubicBezTo>
                  <a:pt x="1692518" y="2697505"/>
                  <a:pt x="1687348" y="2685549"/>
                  <a:pt x="1679673" y="2692413"/>
                </a:cubicBezTo>
                <a:cubicBezTo>
                  <a:pt x="1679242" y="2691417"/>
                  <a:pt x="1678528" y="2691134"/>
                  <a:pt x="1678097" y="2690137"/>
                </a:cubicBezTo>
                <a:cubicBezTo>
                  <a:pt x="1676657" y="2685439"/>
                  <a:pt x="1674380" y="2687013"/>
                  <a:pt x="1671392" y="2688305"/>
                </a:cubicBezTo>
                <a:cubicBezTo>
                  <a:pt x="1666693" y="2689744"/>
                  <a:pt x="1663420" y="2691748"/>
                  <a:pt x="1660405" y="2684774"/>
                </a:cubicBezTo>
                <a:cubicBezTo>
                  <a:pt x="1658399" y="2681502"/>
                  <a:pt x="1651828" y="2677246"/>
                  <a:pt x="1648259" y="2675831"/>
                </a:cubicBezTo>
                <a:cubicBezTo>
                  <a:pt x="1642119" y="2672571"/>
                  <a:pt x="1634404" y="2667036"/>
                  <a:pt x="1625584" y="2672620"/>
                </a:cubicBezTo>
                <a:cubicBezTo>
                  <a:pt x="1623591" y="2673481"/>
                  <a:pt x="1619740" y="2672780"/>
                  <a:pt x="1617599" y="2671931"/>
                </a:cubicBezTo>
                <a:cubicBezTo>
                  <a:pt x="1606895" y="2667687"/>
                  <a:pt x="1595489" y="2667294"/>
                  <a:pt x="1584084" y="2666901"/>
                </a:cubicBezTo>
                <a:cubicBezTo>
                  <a:pt x="1573675" y="2666076"/>
                  <a:pt x="1562836" y="2664255"/>
                  <a:pt x="1552697" y="2658584"/>
                </a:cubicBezTo>
                <a:cubicBezTo>
                  <a:pt x="1550125" y="2656739"/>
                  <a:pt x="1549842" y="2657453"/>
                  <a:pt x="1547566" y="2659028"/>
                </a:cubicBezTo>
                <a:cubicBezTo>
                  <a:pt x="1541736" y="2663320"/>
                  <a:pt x="1541010" y="2658904"/>
                  <a:pt x="1540282" y="2654488"/>
                </a:cubicBezTo>
                <a:cubicBezTo>
                  <a:pt x="1539704" y="2651782"/>
                  <a:pt x="1543259" y="2649064"/>
                  <a:pt x="1539543" y="2645939"/>
                </a:cubicBezTo>
                <a:cubicBezTo>
                  <a:pt x="1538694" y="2648080"/>
                  <a:pt x="1537698" y="2648510"/>
                  <a:pt x="1537132" y="2649937"/>
                </a:cubicBezTo>
                <a:cubicBezTo>
                  <a:pt x="1534721" y="2653935"/>
                  <a:pt x="1533172" y="2659925"/>
                  <a:pt x="1528176" y="2657944"/>
                </a:cubicBezTo>
                <a:cubicBezTo>
                  <a:pt x="1523464" y="2655251"/>
                  <a:pt x="1523586" y="2648694"/>
                  <a:pt x="1526562" y="2643269"/>
                </a:cubicBezTo>
                <a:lnTo>
                  <a:pt x="1528706" y="2640330"/>
                </a:lnTo>
                <a:lnTo>
                  <a:pt x="1519706" y="2644259"/>
                </a:lnTo>
                <a:cubicBezTo>
                  <a:pt x="1514142" y="2647543"/>
                  <a:pt x="1508717" y="2651226"/>
                  <a:pt x="1503149" y="2654244"/>
                </a:cubicBezTo>
                <a:cubicBezTo>
                  <a:pt x="1495202" y="2659164"/>
                  <a:pt x="1487753" y="2661407"/>
                  <a:pt x="1478108" y="2659407"/>
                </a:cubicBezTo>
                <a:cubicBezTo>
                  <a:pt x="1465785" y="2656909"/>
                  <a:pt x="1453596" y="2664027"/>
                  <a:pt x="1440760" y="2663140"/>
                </a:cubicBezTo>
                <a:cubicBezTo>
                  <a:pt x="1439165" y="2663697"/>
                  <a:pt x="1437043" y="2664796"/>
                  <a:pt x="1435960" y="2663742"/>
                </a:cubicBezTo>
                <a:cubicBezTo>
                  <a:pt x="1427310" y="2656384"/>
                  <a:pt x="1419934" y="2663969"/>
                  <a:pt x="1412486" y="2666212"/>
                </a:cubicBezTo>
                <a:cubicBezTo>
                  <a:pt x="1403969" y="2668469"/>
                  <a:pt x="1395407" y="2667522"/>
                  <a:pt x="1386845" y="2666575"/>
                </a:cubicBezTo>
                <a:cubicBezTo>
                  <a:pt x="1385235" y="2666063"/>
                  <a:pt x="1384182" y="2667146"/>
                  <a:pt x="1383670" y="2668757"/>
                </a:cubicBezTo>
                <a:cubicBezTo>
                  <a:pt x="1379983" y="2672549"/>
                  <a:pt x="1375665" y="2669404"/>
                  <a:pt x="1376703" y="2667252"/>
                </a:cubicBezTo>
                <a:cubicBezTo>
                  <a:pt x="1378736" y="2659744"/>
                  <a:pt x="1373409" y="2660887"/>
                  <a:pt x="1369662" y="2660406"/>
                </a:cubicBezTo>
                <a:cubicBezTo>
                  <a:pt x="1362710" y="2659970"/>
                  <a:pt x="1355277" y="2663281"/>
                  <a:pt x="1348280" y="2659640"/>
                </a:cubicBezTo>
                <a:cubicBezTo>
                  <a:pt x="1346129" y="2658602"/>
                  <a:pt x="1343481" y="2660242"/>
                  <a:pt x="1342441" y="2662394"/>
                </a:cubicBezTo>
                <a:cubicBezTo>
                  <a:pt x="1339852" y="2668307"/>
                  <a:pt x="1335564" y="2667300"/>
                  <a:pt x="1330193" y="2665239"/>
                </a:cubicBezTo>
                <a:cubicBezTo>
                  <a:pt x="1326445" y="2664757"/>
                  <a:pt x="1323122" y="2656256"/>
                  <a:pt x="1317357" y="2664352"/>
                </a:cubicBezTo>
                <a:cubicBezTo>
                  <a:pt x="1315265" y="2667587"/>
                  <a:pt x="1306689" y="2665571"/>
                  <a:pt x="1307876" y="2674103"/>
                </a:cubicBezTo>
                <a:cubicBezTo>
                  <a:pt x="1308446" y="2676767"/>
                  <a:pt x="1304174" y="2676827"/>
                  <a:pt x="1302036" y="2676857"/>
                </a:cubicBezTo>
                <a:cubicBezTo>
                  <a:pt x="1296153" y="2676406"/>
                  <a:pt x="1290766" y="2673276"/>
                  <a:pt x="1284415" y="2677640"/>
                </a:cubicBezTo>
                <a:cubicBezTo>
                  <a:pt x="1281767" y="2679281"/>
                  <a:pt x="1280654" y="2676091"/>
                  <a:pt x="1280083" y="2673428"/>
                </a:cubicBezTo>
                <a:cubicBezTo>
                  <a:pt x="1278926" y="2667033"/>
                  <a:pt x="1277227" y="2660111"/>
                  <a:pt x="1276070" y="2653715"/>
                </a:cubicBezTo>
                <a:cubicBezTo>
                  <a:pt x="1275484" y="2649984"/>
                  <a:pt x="1274898" y="2646252"/>
                  <a:pt x="1271678" y="2645229"/>
                </a:cubicBezTo>
                <a:cubicBezTo>
                  <a:pt x="1267916" y="2643679"/>
                  <a:pt x="1266351" y="2646373"/>
                  <a:pt x="1264243" y="2648540"/>
                </a:cubicBezTo>
                <a:cubicBezTo>
                  <a:pt x="1261098" y="2652859"/>
                  <a:pt x="1258419" y="2652363"/>
                  <a:pt x="1253590" y="2650828"/>
                </a:cubicBezTo>
                <a:cubicBezTo>
                  <a:pt x="1238559" y="2645697"/>
                  <a:pt x="1222533" y="2645925"/>
                  <a:pt x="1207650" y="2651478"/>
                </a:cubicBezTo>
                <a:cubicBezTo>
                  <a:pt x="1201270" y="2653706"/>
                  <a:pt x="1194859" y="2653796"/>
                  <a:pt x="1188435" y="2652818"/>
                </a:cubicBezTo>
                <a:cubicBezTo>
                  <a:pt x="1179873" y="2651871"/>
                  <a:pt x="1170272" y="2653075"/>
                  <a:pt x="1163291" y="2650503"/>
                </a:cubicBezTo>
                <a:cubicBezTo>
                  <a:pt x="1152007" y="2645853"/>
                  <a:pt x="1140841" y="2649752"/>
                  <a:pt x="1130127" y="2647766"/>
                </a:cubicBezTo>
                <a:cubicBezTo>
                  <a:pt x="1124771" y="2646773"/>
                  <a:pt x="1119971" y="2647375"/>
                  <a:pt x="1114644" y="2648519"/>
                </a:cubicBezTo>
                <a:cubicBezTo>
                  <a:pt x="1094931" y="2652538"/>
                  <a:pt x="1075159" y="2652284"/>
                  <a:pt x="1055313" y="2646687"/>
                </a:cubicBezTo>
                <a:cubicBezTo>
                  <a:pt x="1053703" y="2646175"/>
                  <a:pt x="1051551" y="2645137"/>
                  <a:pt x="1051053" y="2647816"/>
                </a:cubicBezTo>
                <a:cubicBezTo>
                  <a:pt x="1049563" y="2655851"/>
                  <a:pt x="1043138" y="2654873"/>
                  <a:pt x="1037796" y="2654949"/>
                </a:cubicBezTo>
                <a:cubicBezTo>
                  <a:pt x="1025502" y="2654588"/>
                  <a:pt x="1014907" y="2661150"/>
                  <a:pt x="1002102" y="2662400"/>
                </a:cubicBezTo>
                <a:cubicBezTo>
                  <a:pt x="995884" y="2676379"/>
                  <a:pt x="990424" y="2667907"/>
                  <a:pt x="984467" y="2662115"/>
                </a:cubicBezTo>
                <a:cubicBezTo>
                  <a:pt x="982842" y="2660535"/>
                  <a:pt x="979622" y="2659512"/>
                  <a:pt x="977530" y="2662747"/>
                </a:cubicBezTo>
                <a:cubicBezTo>
                  <a:pt x="970170" y="2671401"/>
                  <a:pt x="962150" y="2670979"/>
                  <a:pt x="954538" y="2661469"/>
                </a:cubicBezTo>
                <a:cubicBezTo>
                  <a:pt x="953455" y="2660416"/>
                  <a:pt x="952371" y="2659363"/>
                  <a:pt x="950235" y="2659393"/>
                </a:cubicBezTo>
                <a:cubicBezTo>
                  <a:pt x="949167" y="2659409"/>
                  <a:pt x="948113" y="2660492"/>
                  <a:pt x="947601" y="2662102"/>
                </a:cubicBezTo>
                <a:cubicBezTo>
                  <a:pt x="946592" y="2666391"/>
                  <a:pt x="954760" y="2677495"/>
                  <a:pt x="940270" y="2672892"/>
                </a:cubicBezTo>
                <a:cubicBezTo>
                  <a:pt x="936145" y="2683635"/>
                  <a:pt x="924349" y="2680597"/>
                  <a:pt x="916959" y="2687113"/>
                </a:cubicBezTo>
                <a:cubicBezTo>
                  <a:pt x="913256" y="2689837"/>
                  <a:pt x="908998" y="2690965"/>
                  <a:pt x="902544" y="2687851"/>
                </a:cubicBezTo>
                <a:cubicBezTo>
                  <a:pt x="897699" y="2685248"/>
                  <a:pt x="889709" y="2686964"/>
                  <a:pt x="882772" y="2687596"/>
                </a:cubicBezTo>
                <a:cubicBezTo>
                  <a:pt x="879025" y="2687115"/>
                  <a:pt x="875820" y="2687161"/>
                  <a:pt x="872585" y="2685069"/>
                </a:cubicBezTo>
                <a:cubicBezTo>
                  <a:pt x="869351" y="2682978"/>
                  <a:pt x="863378" y="2676116"/>
                  <a:pt x="862472" y="2687883"/>
                </a:cubicBezTo>
                <a:cubicBezTo>
                  <a:pt x="858141" y="2683670"/>
                  <a:pt x="854616" y="2699214"/>
                  <a:pt x="850180" y="2687523"/>
                </a:cubicBezTo>
                <a:cubicBezTo>
                  <a:pt x="850180" y="2687523"/>
                  <a:pt x="849638" y="2686996"/>
                  <a:pt x="849111" y="2687538"/>
                </a:cubicBezTo>
                <a:cubicBezTo>
                  <a:pt x="845782" y="2688253"/>
                  <a:pt x="842636" y="2687763"/>
                  <a:pt x="839558" y="2686747"/>
                </a:cubicBezTo>
                <a:lnTo>
                  <a:pt x="835647" y="2685056"/>
                </a:lnTo>
                <a:lnTo>
                  <a:pt x="827185" y="2687261"/>
                </a:lnTo>
                <a:cubicBezTo>
                  <a:pt x="816031" y="2689620"/>
                  <a:pt x="805916" y="2690696"/>
                  <a:pt x="798719" y="2688591"/>
                </a:cubicBezTo>
                <a:lnTo>
                  <a:pt x="797693" y="2689075"/>
                </a:lnTo>
                <a:lnTo>
                  <a:pt x="794669" y="2691514"/>
                </a:lnTo>
                <a:cubicBezTo>
                  <a:pt x="792050" y="2695291"/>
                  <a:pt x="788317" y="2695878"/>
                  <a:pt x="784586" y="2696465"/>
                </a:cubicBezTo>
                <a:lnTo>
                  <a:pt x="781353" y="2696731"/>
                </a:lnTo>
                <a:lnTo>
                  <a:pt x="762206" y="2702076"/>
                </a:lnTo>
                <a:cubicBezTo>
                  <a:pt x="748658" y="2704891"/>
                  <a:pt x="734026" y="2706210"/>
                  <a:pt x="719178" y="2706583"/>
                </a:cubicBezTo>
                <a:cubicBezTo>
                  <a:pt x="717713" y="2708905"/>
                  <a:pt x="717713" y="2708905"/>
                  <a:pt x="717713" y="2708905"/>
                </a:cubicBezTo>
                <a:cubicBezTo>
                  <a:pt x="717713" y="2708905"/>
                  <a:pt x="715390" y="2707439"/>
                  <a:pt x="715390" y="2707439"/>
                </a:cubicBezTo>
                <a:cubicBezTo>
                  <a:pt x="713926" y="2709761"/>
                  <a:pt x="707815" y="2709153"/>
                  <a:pt x="707815" y="2709153"/>
                </a:cubicBezTo>
                <a:cubicBezTo>
                  <a:pt x="704028" y="2710010"/>
                  <a:pt x="705493" y="2707688"/>
                  <a:pt x="709280" y="2706831"/>
                </a:cubicBezTo>
                <a:lnTo>
                  <a:pt x="710064" y="2705910"/>
                </a:lnTo>
                <a:lnTo>
                  <a:pt x="713068" y="2705974"/>
                </a:lnTo>
                <a:lnTo>
                  <a:pt x="711855" y="2705431"/>
                </a:lnTo>
                <a:lnTo>
                  <a:pt x="710328" y="2705598"/>
                </a:lnTo>
                <a:lnTo>
                  <a:pt x="710064" y="2705910"/>
                </a:lnTo>
                <a:lnTo>
                  <a:pt x="707913" y="2705864"/>
                </a:lnTo>
                <a:lnTo>
                  <a:pt x="706739" y="2705992"/>
                </a:lnTo>
                <a:cubicBezTo>
                  <a:pt x="701383" y="2706504"/>
                  <a:pt x="696131" y="2707161"/>
                  <a:pt x="691476" y="2709769"/>
                </a:cubicBezTo>
                <a:cubicBezTo>
                  <a:pt x="684202" y="2713890"/>
                  <a:pt x="677601" y="2714011"/>
                  <a:pt x="669903" y="2712097"/>
                </a:cubicBezTo>
                <a:cubicBezTo>
                  <a:pt x="659337" y="2710111"/>
                  <a:pt x="648541" y="2705825"/>
                  <a:pt x="637905" y="2706706"/>
                </a:cubicBezTo>
                <a:cubicBezTo>
                  <a:pt x="629003" y="2707057"/>
                  <a:pt x="621871" y="2705444"/>
                  <a:pt x="616881" y="2698435"/>
                </a:cubicBezTo>
                <a:cubicBezTo>
                  <a:pt x="619289" y="2693905"/>
                  <a:pt x="622758" y="2692845"/>
                  <a:pt x="627890" y="2694122"/>
                </a:cubicBezTo>
                <a:cubicBezTo>
                  <a:pt x="643251" y="2699383"/>
                  <a:pt x="658719" y="2700344"/>
                  <a:pt x="673798" y="2693837"/>
                </a:cubicBezTo>
                <a:cubicBezTo>
                  <a:pt x="677569" y="2692211"/>
                  <a:pt x="683532" y="2694655"/>
                  <a:pt x="684772" y="2690957"/>
                </a:cubicBezTo>
                <a:lnTo>
                  <a:pt x="685529" y="2689949"/>
                </a:lnTo>
                <a:lnTo>
                  <a:pt x="669641" y="2691145"/>
                </a:lnTo>
                <a:cubicBezTo>
                  <a:pt x="663524" y="2693102"/>
                  <a:pt x="658442" y="2692639"/>
                  <a:pt x="653942" y="2690767"/>
                </a:cubicBezTo>
                <a:lnTo>
                  <a:pt x="646373" y="2685285"/>
                </a:lnTo>
                <a:lnTo>
                  <a:pt x="630787" y="2688000"/>
                </a:lnTo>
                <a:cubicBezTo>
                  <a:pt x="609281" y="2694336"/>
                  <a:pt x="589351" y="2702946"/>
                  <a:pt x="566554" y="2706291"/>
                </a:cubicBezTo>
                <a:cubicBezTo>
                  <a:pt x="548887" y="2709194"/>
                  <a:pt x="531799" y="2714804"/>
                  <a:pt x="513984" y="2715996"/>
                </a:cubicBezTo>
                <a:cubicBezTo>
                  <a:pt x="497166" y="2716759"/>
                  <a:pt x="481666" y="2728777"/>
                  <a:pt x="464404" y="2724410"/>
                </a:cubicBezTo>
                <a:cubicBezTo>
                  <a:pt x="462976" y="2723844"/>
                  <a:pt x="461697" y="2724987"/>
                  <a:pt x="460701" y="2725418"/>
                </a:cubicBezTo>
                <a:cubicBezTo>
                  <a:pt x="449874" y="2727731"/>
                  <a:pt x="441053" y="2733315"/>
                  <a:pt x="433377" y="2740179"/>
                </a:cubicBezTo>
                <a:cubicBezTo>
                  <a:pt x="425984" y="2746329"/>
                  <a:pt x="419144" y="2746920"/>
                  <a:pt x="411429" y="2741384"/>
                </a:cubicBezTo>
                <a:cubicBezTo>
                  <a:pt x="408857" y="2739539"/>
                  <a:pt x="405854" y="2736697"/>
                  <a:pt x="403148" y="2737276"/>
                </a:cubicBezTo>
                <a:cubicBezTo>
                  <a:pt x="396172" y="2740289"/>
                  <a:pt x="391003" y="2728332"/>
                  <a:pt x="383327" y="2735197"/>
                </a:cubicBezTo>
                <a:cubicBezTo>
                  <a:pt x="382896" y="2734200"/>
                  <a:pt x="382182" y="2733918"/>
                  <a:pt x="381751" y="2732921"/>
                </a:cubicBezTo>
                <a:cubicBezTo>
                  <a:pt x="380311" y="2728222"/>
                  <a:pt x="378035" y="2729796"/>
                  <a:pt x="375046" y="2731089"/>
                </a:cubicBezTo>
                <a:cubicBezTo>
                  <a:pt x="370347" y="2732527"/>
                  <a:pt x="367074" y="2734532"/>
                  <a:pt x="364059" y="2727557"/>
                </a:cubicBezTo>
                <a:cubicBezTo>
                  <a:pt x="362053" y="2724286"/>
                  <a:pt x="355482" y="2720030"/>
                  <a:pt x="351914" y="2718615"/>
                </a:cubicBezTo>
                <a:cubicBezTo>
                  <a:pt x="345774" y="2715355"/>
                  <a:pt x="338059" y="2709820"/>
                  <a:pt x="329238" y="2715404"/>
                </a:cubicBezTo>
                <a:cubicBezTo>
                  <a:pt x="327245" y="2716265"/>
                  <a:pt x="323394" y="2715564"/>
                  <a:pt x="321253" y="2714715"/>
                </a:cubicBezTo>
                <a:cubicBezTo>
                  <a:pt x="310548" y="2710471"/>
                  <a:pt x="299144" y="2710077"/>
                  <a:pt x="287738" y="2709684"/>
                </a:cubicBezTo>
                <a:cubicBezTo>
                  <a:pt x="277329" y="2708860"/>
                  <a:pt x="266490" y="2707039"/>
                  <a:pt x="256352" y="2701368"/>
                </a:cubicBezTo>
                <a:cubicBezTo>
                  <a:pt x="253779" y="2699523"/>
                  <a:pt x="253496" y="2700236"/>
                  <a:pt x="251221" y="2701811"/>
                </a:cubicBezTo>
                <a:cubicBezTo>
                  <a:pt x="245390" y="2706104"/>
                  <a:pt x="244664" y="2701687"/>
                  <a:pt x="243936" y="2697272"/>
                </a:cubicBezTo>
                <a:cubicBezTo>
                  <a:pt x="243358" y="2694565"/>
                  <a:pt x="246913" y="2691848"/>
                  <a:pt x="243197" y="2688723"/>
                </a:cubicBezTo>
                <a:cubicBezTo>
                  <a:pt x="242348" y="2690863"/>
                  <a:pt x="241352" y="2691294"/>
                  <a:pt x="240786" y="2692720"/>
                </a:cubicBezTo>
                <a:cubicBezTo>
                  <a:pt x="238375" y="2696718"/>
                  <a:pt x="236826" y="2702708"/>
                  <a:pt x="231830" y="2700728"/>
                </a:cubicBezTo>
                <a:cubicBezTo>
                  <a:pt x="227118" y="2698034"/>
                  <a:pt x="227240" y="2691478"/>
                  <a:pt x="230217" y="2686053"/>
                </a:cubicBezTo>
                <a:cubicBezTo>
                  <a:pt x="231913" y="2681773"/>
                  <a:pt x="234755" y="2678771"/>
                  <a:pt x="240464" y="2681035"/>
                </a:cubicBezTo>
                <a:cubicBezTo>
                  <a:pt x="243319" y="2682167"/>
                  <a:pt x="247453" y="2682154"/>
                  <a:pt x="247723" y="2677308"/>
                </a:cubicBezTo>
                <a:cubicBezTo>
                  <a:pt x="248141" y="2674171"/>
                  <a:pt x="246848" y="2671182"/>
                  <a:pt x="242996" y="2670481"/>
                </a:cubicBezTo>
                <a:cubicBezTo>
                  <a:pt x="240573" y="2670346"/>
                  <a:pt x="237866" y="2670924"/>
                  <a:pt x="237570" y="2667504"/>
                </a:cubicBezTo>
                <a:cubicBezTo>
                  <a:pt x="237988" y="2664368"/>
                  <a:pt x="240264" y="2662793"/>
                  <a:pt x="242970" y="2662215"/>
                </a:cubicBezTo>
                <a:cubicBezTo>
                  <a:pt x="256072" y="2658328"/>
                  <a:pt x="263736" y="2647331"/>
                  <a:pt x="274105" y="2635756"/>
                </a:cubicBezTo>
                <a:cubicBezTo>
                  <a:pt x="258431" y="2637798"/>
                  <a:pt x="245168" y="2635841"/>
                  <a:pt x="232497" y="2640725"/>
                </a:cubicBezTo>
                <a:cubicBezTo>
                  <a:pt x="224094" y="2643173"/>
                  <a:pt x="223650" y="2638043"/>
                  <a:pt x="223206" y="2632914"/>
                </a:cubicBezTo>
                <a:cubicBezTo>
                  <a:pt x="223476" y="2628067"/>
                  <a:pt x="227314" y="2624636"/>
                  <a:pt x="230869" y="2621917"/>
                </a:cubicBezTo>
                <a:cubicBezTo>
                  <a:pt x="238693" y="2616763"/>
                  <a:pt x="246518" y="2611609"/>
                  <a:pt x="254624" y="2605742"/>
                </a:cubicBezTo>
                <a:cubicBezTo>
                  <a:pt x="266286" y="2597156"/>
                  <a:pt x="276804" y="2587291"/>
                  <a:pt x="291333" y="2583970"/>
                </a:cubicBezTo>
                <a:cubicBezTo>
                  <a:pt x="295035" y="2582961"/>
                  <a:pt x="297595" y="2580673"/>
                  <a:pt x="298726" y="2577820"/>
                </a:cubicBezTo>
                <a:cubicBezTo>
                  <a:pt x="303952" y="2562554"/>
                  <a:pt x="316193" y="2556674"/>
                  <a:pt x="329861" y="2551361"/>
                </a:cubicBezTo>
                <a:cubicBezTo>
                  <a:pt x="344027" y="2545831"/>
                  <a:pt x="357655" y="2539057"/>
                  <a:pt x="371067" y="2531784"/>
                </a:cubicBezTo>
                <a:lnTo>
                  <a:pt x="403355" y="2513530"/>
                </a:lnTo>
                <a:lnTo>
                  <a:pt x="398840" y="2515474"/>
                </a:lnTo>
                <a:cubicBezTo>
                  <a:pt x="394649" y="2517590"/>
                  <a:pt x="390295" y="2520132"/>
                  <a:pt x="385806" y="2523223"/>
                </a:cubicBezTo>
                <a:cubicBezTo>
                  <a:pt x="373957" y="2525903"/>
                  <a:pt x="374590" y="2519532"/>
                  <a:pt x="357265" y="2525527"/>
                </a:cubicBezTo>
                <a:cubicBezTo>
                  <a:pt x="346311" y="2532157"/>
                  <a:pt x="355105" y="2534318"/>
                  <a:pt x="337781" y="2540313"/>
                </a:cubicBezTo>
                <a:cubicBezTo>
                  <a:pt x="321088" y="2539938"/>
                  <a:pt x="297655" y="2555617"/>
                  <a:pt x="270904" y="2565819"/>
                </a:cubicBezTo>
                <a:cubicBezTo>
                  <a:pt x="266060" y="2562763"/>
                  <a:pt x="239310" y="2572966"/>
                  <a:pt x="226830" y="2582017"/>
                </a:cubicBezTo>
                <a:cubicBezTo>
                  <a:pt x="230779" y="2581123"/>
                  <a:pt x="230779" y="2581123"/>
                  <a:pt x="230779" y="2581123"/>
                </a:cubicBezTo>
                <a:cubicBezTo>
                  <a:pt x="234728" y="2580229"/>
                  <a:pt x="236255" y="2577808"/>
                  <a:pt x="237150" y="2581758"/>
                </a:cubicBezTo>
                <a:cubicBezTo>
                  <a:pt x="237150" y="2581758"/>
                  <a:pt x="233201" y="2582651"/>
                  <a:pt x="231674" y="2585072"/>
                </a:cubicBezTo>
                <a:cubicBezTo>
                  <a:pt x="232568" y="2589021"/>
                  <a:pt x="232568" y="2589021"/>
                  <a:pt x="232568" y="2589021"/>
                </a:cubicBezTo>
                <a:cubicBezTo>
                  <a:pt x="221616" y="2595650"/>
                  <a:pt x="214349" y="2591067"/>
                  <a:pt x="222248" y="2589280"/>
                </a:cubicBezTo>
                <a:cubicBezTo>
                  <a:pt x="218298" y="2590173"/>
                  <a:pt x="218298" y="2590173"/>
                  <a:pt x="218298" y="2590173"/>
                </a:cubicBezTo>
                <a:cubicBezTo>
                  <a:pt x="214349" y="2591067"/>
                  <a:pt x="211927" y="2589538"/>
                  <a:pt x="211927" y="2589538"/>
                </a:cubicBezTo>
                <a:cubicBezTo>
                  <a:pt x="213454" y="2587117"/>
                  <a:pt x="217403" y="2586224"/>
                  <a:pt x="218931" y="2583803"/>
                </a:cubicBezTo>
                <a:cubicBezTo>
                  <a:pt x="223512" y="2576539"/>
                  <a:pt x="232043" y="2568383"/>
                  <a:pt x="214719" y="2574377"/>
                </a:cubicBezTo>
                <a:cubicBezTo>
                  <a:pt x="244524" y="2559332"/>
                  <a:pt x="267325" y="2550024"/>
                  <a:pt x="291021" y="2544663"/>
                </a:cubicBezTo>
                <a:cubicBezTo>
                  <a:pt x="313822" y="2535354"/>
                  <a:pt x="333569" y="2530888"/>
                  <a:pt x="360320" y="2520685"/>
                </a:cubicBezTo>
                <a:cubicBezTo>
                  <a:pt x="359424" y="2516736"/>
                  <a:pt x="353948" y="2520051"/>
                  <a:pt x="353053" y="2516102"/>
                </a:cubicBezTo>
                <a:cubicBezTo>
                  <a:pt x="369482" y="2506158"/>
                  <a:pt x="378909" y="2501950"/>
                  <a:pt x="392284" y="2496849"/>
                </a:cubicBezTo>
                <a:lnTo>
                  <a:pt x="411924" y="2491113"/>
                </a:lnTo>
                <a:lnTo>
                  <a:pt x="412061" y="2489833"/>
                </a:lnTo>
                <a:cubicBezTo>
                  <a:pt x="413229" y="2487407"/>
                  <a:pt x="416040" y="2486044"/>
                  <a:pt x="420032" y="2486389"/>
                </a:cubicBezTo>
                <a:lnTo>
                  <a:pt x="428294" y="2485649"/>
                </a:lnTo>
                <a:lnTo>
                  <a:pt x="438781" y="2482179"/>
                </a:lnTo>
                <a:lnTo>
                  <a:pt x="440086" y="2482319"/>
                </a:lnTo>
                <a:lnTo>
                  <a:pt x="442059" y="2481602"/>
                </a:lnTo>
                <a:cubicBezTo>
                  <a:pt x="448553" y="2478501"/>
                  <a:pt x="454492" y="2474458"/>
                  <a:pt x="460753" y="2471160"/>
                </a:cubicBezTo>
                <a:cubicBezTo>
                  <a:pt x="466018" y="2468295"/>
                  <a:pt x="471284" y="2465429"/>
                  <a:pt x="467985" y="2459168"/>
                </a:cubicBezTo>
                <a:cubicBezTo>
                  <a:pt x="465400" y="2453189"/>
                  <a:pt x="459705" y="2455059"/>
                  <a:pt x="455005" y="2456498"/>
                </a:cubicBezTo>
                <a:cubicBezTo>
                  <a:pt x="431076" y="2462697"/>
                  <a:pt x="407579" y="2469893"/>
                  <a:pt x="386382" y="2483781"/>
                </a:cubicBezTo>
                <a:cubicBezTo>
                  <a:pt x="385103" y="2484925"/>
                  <a:pt x="382827" y="2486499"/>
                  <a:pt x="380403" y="2486363"/>
                </a:cubicBezTo>
                <a:cubicBezTo>
                  <a:pt x="363154" y="2486130"/>
                  <a:pt x="348786" y="2495294"/>
                  <a:pt x="332829" y="2498049"/>
                </a:cubicBezTo>
                <a:cubicBezTo>
                  <a:pt x="317869" y="2500374"/>
                  <a:pt x="303770" y="2504691"/>
                  <a:pt x="290680" y="2512711"/>
                </a:cubicBezTo>
                <a:cubicBezTo>
                  <a:pt x="277026" y="2522158"/>
                  <a:pt x="263479" y="2520916"/>
                  <a:pt x="249072" y="2517680"/>
                </a:cubicBezTo>
                <a:cubicBezTo>
                  <a:pt x="246217" y="2516549"/>
                  <a:pt x="244507" y="2516696"/>
                  <a:pt x="244494" y="2512563"/>
                </a:cubicBezTo>
                <a:cubicBezTo>
                  <a:pt x="245586" y="2497310"/>
                  <a:pt x="244873" y="2497027"/>
                  <a:pt x="231635" y="2503337"/>
                </a:cubicBezTo>
                <a:cubicBezTo>
                  <a:pt x="230356" y="2504482"/>
                  <a:pt x="228364" y="2505342"/>
                  <a:pt x="227083" y="2506486"/>
                </a:cubicBezTo>
                <a:cubicBezTo>
                  <a:pt x="224094" y="2507778"/>
                  <a:pt x="222114" y="2512772"/>
                  <a:pt x="219395" y="2509216"/>
                </a:cubicBezTo>
                <a:cubicBezTo>
                  <a:pt x="216675" y="2505662"/>
                  <a:pt x="219516" y="2502660"/>
                  <a:pt x="222789" y="2500655"/>
                </a:cubicBezTo>
                <a:cubicBezTo>
                  <a:pt x="229050" y="2497359"/>
                  <a:pt x="236026" y="2494345"/>
                  <a:pt x="243001" y="2491332"/>
                </a:cubicBezTo>
                <a:cubicBezTo>
                  <a:pt x="245991" y="2490040"/>
                  <a:pt x="250408" y="2489315"/>
                  <a:pt x="248253" y="2484333"/>
                </a:cubicBezTo>
                <a:cubicBezTo>
                  <a:pt x="246531" y="2480347"/>
                  <a:pt x="244956" y="2478072"/>
                  <a:pt x="239825" y="2478514"/>
                </a:cubicBezTo>
                <a:cubicBezTo>
                  <a:pt x="221579" y="2478711"/>
                  <a:pt x="205057" y="2482893"/>
                  <a:pt x="189113" y="2489782"/>
                </a:cubicBezTo>
                <a:cubicBezTo>
                  <a:pt x="184844" y="2492217"/>
                  <a:pt x="179148" y="2494087"/>
                  <a:pt x="175997" y="2489536"/>
                </a:cubicBezTo>
                <a:cubicBezTo>
                  <a:pt x="172847" y="2484984"/>
                  <a:pt x="176107" y="2478846"/>
                  <a:pt x="178086" y="2473852"/>
                </a:cubicBezTo>
                <a:cubicBezTo>
                  <a:pt x="179083" y="2473421"/>
                  <a:pt x="180362" y="2472277"/>
                  <a:pt x="181358" y="2471847"/>
                </a:cubicBezTo>
                <a:cubicBezTo>
                  <a:pt x="183917" y="2469560"/>
                  <a:pt x="186045" y="2466274"/>
                  <a:pt x="185036" y="2462572"/>
                </a:cubicBezTo>
                <a:cubicBezTo>
                  <a:pt x="183151" y="2452744"/>
                  <a:pt x="189265" y="2447738"/>
                  <a:pt x="196241" y="2444724"/>
                </a:cubicBezTo>
                <a:cubicBezTo>
                  <a:pt x="212616" y="2438832"/>
                  <a:pt x="230417" y="2433506"/>
                  <a:pt x="247223" y="2428610"/>
                </a:cubicBezTo>
                <a:cubicBezTo>
                  <a:pt x="249215" y="2427749"/>
                  <a:pt x="251922" y="2427171"/>
                  <a:pt x="253915" y="2426310"/>
                </a:cubicBezTo>
                <a:cubicBezTo>
                  <a:pt x="255908" y="2425449"/>
                  <a:pt x="258897" y="2424158"/>
                  <a:pt x="258601" y="2420739"/>
                </a:cubicBezTo>
                <a:cubicBezTo>
                  <a:pt x="258737" y="2418315"/>
                  <a:pt x="255316" y="2418610"/>
                  <a:pt x="253175" y="2417761"/>
                </a:cubicBezTo>
                <a:cubicBezTo>
                  <a:pt x="246469" y="2415928"/>
                  <a:pt x="239481" y="2414809"/>
                  <a:pt x="232776" y="2412975"/>
                </a:cubicBezTo>
                <a:cubicBezTo>
                  <a:pt x="227780" y="2410995"/>
                  <a:pt x="221653" y="2411868"/>
                  <a:pt x="217789" y="2407034"/>
                </a:cubicBezTo>
                <a:cubicBezTo>
                  <a:pt x="213642" y="2402914"/>
                  <a:pt x="212350" y="2399925"/>
                  <a:pt x="219474" y="2398620"/>
                </a:cubicBezTo>
                <a:cubicBezTo>
                  <a:pt x="228307" y="2397169"/>
                  <a:pt x="232993" y="2391597"/>
                  <a:pt x="234246" y="2382187"/>
                </a:cubicBezTo>
                <a:cubicBezTo>
                  <a:pt x="224269" y="2382359"/>
                  <a:pt x="214856" y="2381104"/>
                  <a:pt x="205727" y="2379136"/>
                </a:cubicBezTo>
                <a:lnTo>
                  <a:pt x="196868" y="2377060"/>
                </a:lnTo>
                <a:lnTo>
                  <a:pt x="187276" y="2377894"/>
                </a:lnTo>
                <a:cubicBezTo>
                  <a:pt x="167053" y="2378215"/>
                  <a:pt x="154996" y="2370103"/>
                  <a:pt x="129187" y="2371668"/>
                </a:cubicBezTo>
                <a:cubicBezTo>
                  <a:pt x="130154" y="2366964"/>
                  <a:pt x="139712" y="2366965"/>
                  <a:pt x="147619" y="2365157"/>
                </a:cubicBezTo>
                <a:lnTo>
                  <a:pt x="151669" y="2363617"/>
                </a:lnTo>
                <a:lnTo>
                  <a:pt x="152768" y="2364252"/>
                </a:lnTo>
                <a:cubicBezTo>
                  <a:pt x="153271" y="2364192"/>
                  <a:pt x="153713" y="2363629"/>
                  <a:pt x="154598" y="2362504"/>
                </a:cubicBezTo>
                <a:lnTo>
                  <a:pt x="151669" y="2363617"/>
                </a:lnTo>
                <a:lnTo>
                  <a:pt x="150578" y="2362986"/>
                </a:lnTo>
                <a:cubicBezTo>
                  <a:pt x="146558" y="2363467"/>
                  <a:pt x="144307" y="2361699"/>
                  <a:pt x="148327" y="2361216"/>
                </a:cubicBezTo>
                <a:cubicBezTo>
                  <a:pt x="148327" y="2361216"/>
                  <a:pt x="154118" y="2358484"/>
                  <a:pt x="156368" y="2360253"/>
                </a:cubicBezTo>
                <a:cubicBezTo>
                  <a:pt x="156368" y="2360253"/>
                  <a:pt x="158138" y="2358002"/>
                  <a:pt x="158138" y="2358002"/>
                </a:cubicBezTo>
                <a:cubicBezTo>
                  <a:pt x="158138" y="2358002"/>
                  <a:pt x="158138" y="2358002"/>
                  <a:pt x="160389" y="2359771"/>
                </a:cubicBezTo>
                <a:lnTo>
                  <a:pt x="182104" y="2353502"/>
                </a:lnTo>
                <a:lnTo>
                  <a:pt x="187863" y="2350576"/>
                </a:lnTo>
                <a:cubicBezTo>
                  <a:pt x="190452" y="2349448"/>
                  <a:pt x="193086" y="2348532"/>
                  <a:pt x="195792" y="2347954"/>
                </a:cubicBezTo>
                <a:cubicBezTo>
                  <a:pt x="210039" y="2345346"/>
                  <a:pt x="218564" y="2336341"/>
                  <a:pt x="227372" y="2326624"/>
                </a:cubicBezTo>
                <a:cubicBezTo>
                  <a:pt x="229216" y="2324053"/>
                  <a:pt x="230065" y="2321913"/>
                  <a:pt x="226780" y="2319785"/>
                </a:cubicBezTo>
                <a:cubicBezTo>
                  <a:pt x="225352" y="2319219"/>
                  <a:pt x="222498" y="2318087"/>
                  <a:pt x="223346" y="2315947"/>
                </a:cubicBezTo>
                <a:cubicBezTo>
                  <a:pt x="224478" y="2313094"/>
                  <a:pt x="227615" y="2313512"/>
                  <a:pt x="229325" y="2313364"/>
                </a:cubicBezTo>
                <a:cubicBezTo>
                  <a:pt x="237593" y="2313340"/>
                  <a:pt x="242710" y="2308763"/>
                  <a:pt x="246966" y="2302195"/>
                </a:cubicBezTo>
                <a:cubicBezTo>
                  <a:pt x="249094" y="2298910"/>
                  <a:pt x="253067" y="2293055"/>
                  <a:pt x="247641" y="2290079"/>
                </a:cubicBezTo>
                <a:cubicBezTo>
                  <a:pt x="243359" y="2288382"/>
                  <a:pt x="236802" y="2288258"/>
                  <a:pt x="231967" y="2292120"/>
                </a:cubicBezTo>
                <a:cubicBezTo>
                  <a:pt x="230687" y="2293264"/>
                  <a:pt x="230269" y="2296401"/>
                  <a:pt x="227415" y="2295269"/>
                </a:cubicBezTo>
                <a:cubicBezTo>
                  <a:pt x="224560" y="2294138"/>
                  <a:pt x="225691" y="2291284"/>
                  <a:pt x="226540" y="2289144"/>
                </a:cubicBezTo>
                <a:cubicBezTo>
                  <a:pt x="227228" y="2281160"/>
                  <a:pt x="227067" y="2275318"/>
                  <a:pt x="216375" y="2275207"/>
                </a:cubicBezTo>
                <a:cubicBezTo>
                  <a:pt x="208821" y="2275514"/>
                  <a:pt x="200554" y="2275538"/>
                  <a:pt x="193147" y="2277556"/>
                </a:cubicBezTo>
                <a:cubicBezTo>
                  <a:pt x="185458" y="2280286"/>
                  <a:pt x="177904" y="2280594"/>
                  <a:pt x="169340" y="2277199"/>
                </a:cubicBezTo>
                <a:cubicBezTo>
                  <a:pt x="162917" y="2274653"/>
                  <a:pt x="155781" y="2271823"/>
                  <a:pt x="147944" y="2272845"/>
                </a:cubicBezTo>
                <a:cubicBezTo>
                  <a:pt x="144524" y="2273139"/>
                  <a:pt x="142665" y="2271577"/>
                  <a:pt x="141656" y="2267875"/>
                </a:cubicBezTo>
                <a:cubicBezTo>
                  <a:pt x="140930" y="2263459"/>
                  <a:pt x="143205" y="2261885"/>
                  <a:pt x="147623" y="2261158"/>
                </a:cubicBezTo>
                <a:cubicBezTo>
                  <a:pt x="183670" y="2255636"/>
                  <a:pt x="217402" y="2239288"/>
                  <a:pt x="253154" y="2230346"/>
                </a:cubicBezTo>
                <a:cubicBezTo>
                  <a:pt x="260561" y="2228329"/>
                  <a:pt x="270686" y="2229866"/>
                  <a:pt x="274215" y="2218882"/>
                </a:cubicBezTo>
                <a:cubicBezTo>
                  <a:pt x="273785" y="2217885"/>
                  <a:pt x="276208" y="2218021"/>
                  <a:pt x="277205" y="2217590"/>
                </a:cubicBezTo>
                <a:cubicBezTo>
                  <a:pt x="288449" y="2212141"/>
                  <a:pt x="299410" y="2207405"/>
                  <a:pt x="311381" y="2206372"/>
                </a:cubicBezTo>
                <a:cubicBezTo>
                  <a:pt x="317508" y="2205498"/>
                  <a:pt x="322490" y="2203347"/>
                  <a:pt x="327756" y="2200480"/>
                </a:cubicBezTo>
                <a:cubicBezTo>
                  <a:pt x="331311" y="2197762"/>
                  <a:pt x="333008" y="2193481"/>
                  <a:pt x="331998" y="2189779"/>
                </a:cubicBezTo>
                <a:cubicBezTo>
                  <a:pt x="330275" y="2185793"/>
                  <a:pt x="327003" y="2187799"/>
                  <a:pt x="323866" y="2187380"/>
                </a:cubicBezTo>
                <a:cubicBezTo>
                  <a:pt x="311034" y="2186420"/>
                  <a:pt x="298497" y="2188880"/>
                  <a:pt x="286390" y="2192337"/>
                </a:cubicBezTo>
                <a:cubicBezTo>
                  <a:pt x="275281" y="2195363"/>
                  <a:pt x="271539" y="2183972"/>
                  <a:pt x="263972" y="2180146"/>
                </a:cubicBezTo>
                <a:cubicBezTo>
                  <a:pt x="260404" y="2178732"/>
                  <a:pt x="267944" y="2174291"/>
                  <a:pt x="268646" y="2170441"/>
                </a:cubicBezTo>
                <a:cubicBezTo>
                  <a:pt x="267218" y="2169875"/>
                  <a:pt x="265360" y="2168313"/>
                  <a:pt x="263933" y="2167747"/>
                </a:cubicBezTo>
                <a:cubicBezTo>
                  <a:pt x="256648" y="2163209"/>
                  <a:pt x="244691" y="2168375"/>
                  <a:pt x="240665" y="2157698"/>
                </a:cubicBezTo>
                <a:cubicBezTo>
                  <a:pt x="239805" y="2155704"/>
                  <a:pt x="237245" y="2157992"/>
                  <a:pt x="236249" y="2158424"/>
                </a:cubicBezTo>
                <a:cubicBezTo>
                  <a:pt x="233973" y="2159998"/>
                  <a:pt x="232128" y="2162569"/>
                  <a:pt x="228843" y="2160440"/>
                </a:cubicBezTo>
                <a:cubicBezTo>
                  <a:pt x="232950" y="2152162"/>
                  <a:pt x="232950" y="2152162"/>
                  <a:pt x="224104" y="2149481"/>
                </a:cubicBezTo>
                <a:cubicBezTo>
                  <a:pt x="219539" y="2148496"/>
                  <a:pt x="213373" y="2136970"/>
                  <a:pt x="215636" y="2131263"/>
                </a:cubicBezTo>
                <a:cubicBezTo>
                  <a:pt x="219596" y="2121274"/>
                  <a:pt x="224700" y="2112566"/>
                  <a:pt x="237667" y="2111102"/>
                </a:cubicBezTo>
                <a:cubicBezTo>
                  <a:pt x="252628" y="2108777"/>
                  <a:pt x="264437" y="2101901"/>
                  <a:pt x="271522" y="2088198"/>
                </a:cubicBezTo>
                <a:cubicBezTo>
                  <a:pt x="275064" y="2081346"/>
                  <a:pt x="281326" y="2078050"/>
                  <a:pt x="288880" y="2077743"/>
                </a:cubicBezTo>
                <a:lnTo>
                  <a:pt x="297888" y="2076551"/>
                </a:lnTo>
                <a:lnTo>
                  <a:pt x="296227" y="2075831"/>
                </a:lnTo>
                <a:cubicBezTo>
                  <a:pt x="295230" y="2075568"/>
                  <a:pt x="294187" y="2075634"/>
                  <a:pt x="292933" y="2076499"/>
                </a:cubicBezTo>
                <a:cubicBezTo>
                  <a:pt x="286875" y="2080024"/>
                  <a:pt x="281463" y="2077227"/>
                  <a:pt x="276541" y="2073876"/>
                </a:cubicBezTo>
                <a:cubicBezTo>
                  <a:pt x="273769" y="2071435"/>
                  <a:pt x="275710" y="2052468"/>
                  <a:pt x="279194" y="2049629"/>
                </a:cubicBezTo>
                <a:lnTo>
                  <a:pt x="297944" y="2036697"/>
                </a:lnTo>
                <a:lnTo>
                  <a:pt x="288873" y="2033220"/>
                </a:lnTo>
                <a:cubicBezTo>
                  <a:pt x="286301" y="2031375"/>
                  <a:pt x="286018" y="2032089"/>
                  <a:pt x="283742" y="2033663"/>
                </a:cubicBezTo>
                <a:cubicBezTo>
                  <a:pt x="277911" y="2037957"/>
                  <a:pt x="277185" y="2033540"/>
                  <a:pt x="276458" y="2029124"/>
                </a:cubicBezTo>
                <a:cubicBezTo>
                  <a:pt x="275880" y="2026418"/>
                  <a:pt x="279434" y="2023699"/>
                  <a:pt x="275719" y="2020576"/>
                </a:cubicBezTo>
                <a:cubicBezTo>
                  <a:pt x="274870" y="2022716"/>
                  <a:pt x="273874" y="2023146"/>
                  <a:pt x="273307" y="2024573"/>
                </a:cubicBezTo>
                <a:cubicBezTo>
                  <a:pt x="270897" y="2028570"/>
                  <a:pt x="269348" y="2034561"/>
                  <a:pt x="264352" y="2032581"/>
                </a:cubicBezTo>
                <a:cubicBezTo>
                  <a:pt x="259640" y="2029886"/>
                  <a:pt x="259762" y="2023330"/>
                  <a:pt x="262738" y="2017905"/>
                </a:cubicBezTo>
                <a:cubicBezTo>
                  <a:pt x="264435" y="2013625"/>
                  <a:pt x="267277" y="2010624"/>
                  <a:pt x="272985" y="2012887"/>
                </a:cubicBezTo>
                <a:cubicBezTo>
                  <a:pt x="275840" y="2014019"/>
                  <a:pt x="279974" y="2014007"/>
                  <a:pt x="280244" y="2009160"/>
                </a:cubicBezTo>
                <a:cubicBezTo>
                  <a:pt x="280662" y="2006023"/>
                  <a:pt x="279369" y="2003034"/>
                  <a:pt x="275518" y="2002333"/>
                </a:cubicBezTo>
                <a:cubicBezTo>
                  <a:pt x="273095" y="2002198"/>
                  <a:pt x="270388" y="2002776"/>
                  <a:pt x="270092" y="1999356"/>
                </a:cubicBezTo>
                <a:cubicBezTo>
                  <a:pt x="270509" y="1996220"/>
                  <a:pt x="272786" y="1994645"/>
                  <a:pt x="275492" y="1994067"/>
                </a:cubicBezTo>
                <a:cubicBezTo>
                  <a:pt x="282043" y="1992124"/>
                  <a:pt x="287234" y="1988403"/>
                  <a:pt x="292084" y="1983720"/>
                </a:cubicBezTo>
                <a:lnTo>
                  <a:pt x="304171" y="1970329"/>
                </a:lnTo>
                <a:lnTo>
                  <a:pt x="299826" y="1970326"/>
                </a:lnTo>
                <a:cubicBezTo>
                  <a:pt x="297252" y="1971013"/>
                  <a:pt x="295239" y="1970225"/>
                  <a:pt x="294082" y="1968466"/>
                </a:cubicBezTo>
                <a:lnTo>
                  <a:pt x="294077" y="1968420"/>
                </a:lnTo>
                <a:lnTo>
                  <a:pt x="284697" y="1969027"/>
                </a:lnTo>
                <a:cubicBezTo>
                  <a:pt x="277838" y="1969404"/>
                  <a:pt x="271354" y="1970135"/>
                  <a:pt x="265018" y="1972577"/>
                </a:cubicBezTo>
                <a:cubicBezTo>
                  <a:pt x="256615" y="1975025"/>
                  <a:pt x="256172" y="1969895"/>
                  <a:pt x="255728" y="1964767"/>
                </a:cubicBezTo>
                <a:cubicBezTo>
                  <a:pt x="255998" y="1959919"/>
                  <a:pt x="259835" y="1956488"/>
                  <a:pt x="263391" y="1953770"/>
                </a:cubicBezTo>
                <a:cubicBezTo>
                  <a:pt x="271214" y="1948615"/>
                  <a:pt x="279039" y="1943462"/>
                  <a:pt x="287145" y="1937594"/>
                </a:cubicBezTo>
                <a:cubicBezTo>
                  <a:pt x="292977" y="1933301"/>
                  <a:pt x="298522" y="1928688"/>
                  <a:pt x="304425" y="1924734"/>
                </a:cubicBezTo>
                <a:lnTo>
                  <a:pt x="309121" y="1922580"/>
                </a:lnTo>
                <a:lnTo>
                  <a:pt x="309238" y="1920525"/>
                </a:lnTo>
                <a:cubicBezTo>
                  <a:pt x="309264" y="1912671"/>
                  <a:pt x="312128" y="1908302"/>
                  <a:pt x="319849" y="1906241"/>
                </a:cubicBezTo>
                <a:cubicBezTo>
                  <a:pt x="324442" y="1904379"/>
                  <a:pt x="331121" y="1902384"/>
                  <a:pt x="330237" y="1896683"/>
                </a:cubicBezTo>
                <a:cubicBezTo>
                  <a:pt x="329485" y="1893066"/>
                  <a:pt x="327528" y="1891097"/>
                  <a:pt x="324977" y="1890081"/>
                </a:cubicBezTo>
                <a:lnTo>
                  <a:pt x="321164" y="1889701"/>
                </a:lnTo>
                <a:lnTo>
                  <a:pt x="303426" y="1897672"/>
                </a:lnTo>
                <a:cubicBezTo>
                  <a:pt x="298582" y="1894616"/>
                  <a:pt x="271831" y="1904818"/>
                  <a:pt x="259352" y="1913868"/>
                </a:cubicBezTo>
                <a:cubicBezTo>
                  <a:pt x="263301" y="1912975"/>
                  <a:pt x="263301" y="1912975"/>
                  <a:pt x="263301" y="1912975"/>
                </a:cubicBezTo>
                <a:cubicBezTo>
                  <a:pt x="267250" y="1912082"/>
                  <a:pt x="268776" y="1909661"/>
                  <a:pt x="269672" y="1913610"/>
                </a:cubicBezTo>
                <a:cubicBezTo>
                  <a:pt x="269672" y="1913610"/>
                  <a:pt x="265723" y="1914503"/>
                  <a:pt x="264195" y="1916924"/>
                </a:cubicBezTo>
                <a:cubicBezTo>
                  <a:pt x="265090" y="1920873"/>
                  <a:pt x="265090" y="1920873"/>
                  <a:pt x="265090" y="1920873"/>
                </a:cubicBezTo>
                <a:cubicBezTo>
                  <a:pt x="254137" y="1927502"/>
                  <a:pt x="246871" y="1922919"/>
                  <a:pt x="254770" y="1921132"/>
                </a:cubicBezTo>
                <a:cubicBezTo>
                  <a:pt x="250820" y="1922025"/>
                  <a:pt x="250820" y="1922025"/>
                  <a:pt x="250820" y="1922025"/>
                </a:cubicBezTo>
                <a:cubicBezTo>
                  <a:pt x="246871" y="1922919"/>
                  <a:pt x="244449" y="1921391"/>
                  <a:pt x="244449" y="1921391"/>
                </a:cubicBezTo>
                <a:cubicBezTo>
                  <a:pt x="245975" y="1918970"/>
                  <a:pt x="249925" y="1918076"/>
                  <a:pt x="251452" y="1915655"/>
                </a:cubicBezTo>
                <a:cubicBezTo>
                  <a:pt x="256034" y="1908391"/>
                  <a:pt x="264565" y="1900235"/>
                  <a:pt x="247240" y="1906229"/>
                </a:cubicBezTo>
                <a:cubicBezTo>
                  <a:pt x="262143" y="1898707"/>
                  <a:pt x="275294" y="1892619"/>
                  <a:pt x="287682" y="1887741"/>
                </a:cubicBezTo>
                <a:lnTo>
                  <a:pt x="287748" y="1887720"/>
                </a:lnTo>
                <a:lnTo>
                  <a:pt x="273009" y="1885662"/>
                </a:lnTo>
                <a:cubicBezTo>
                  <a:pt x="268218" y="1884396"/>
                  <a:pt x="266001" y="1882443"/>
                  <a:pt x="268311" y="1877586"/>
                </a:cubicBezTo>
                <a:cubicBezTo>
                  <a:pt x="269776" y="1875922"/>
                  <a:pt x="270198" y="1874324"/>
                  <a:pt x="269023" y="1872306"/>
                </a:cubicBezTo>
                <a:cubicBezTo>
                  <a:pt x="264193" y="1862145"/>
                  <a:pt x="270965" y="1853339"/>
                  <a:pt x="281588" y="1855804"/>
                </a:cubicBezTo>
                <a:cubicBezTo>
                  <a:pt x="293811" y="1858692"/>
                  <a:pt x="306811" y="1857343"/>
                  <a:pt x="318676" y="1862869"/>
                </a:cubicBezTo>
                <a:cubicBezTo>
                  <a:pt x="321382" y="1864268"/>
                  <a:pt x="323955" y="1863581"/>
                  <a:pt x="326397" y="1860809"/>
                </a:cubicBezTo>
                <a:cubicBezTo>
                  <a:pt x="331346" y="1856307"/>
                  <a:pt x="337247" y="1858549"/>
                  <a:pt x="339239" y="1865227"/>
                </a:cubicBezTo>
                <a:cubicBezTo>
                  <a:pt x="340414" y="1867247"/>
                  <a:pt x="341100" y="1869820"/>
                  <a:pt x="343674" y="1869134"/>
                </a:cubicBezTo>
                <a:cubicBezTo>
                  <a:pt x="346802" y="1868935"/>
                  <a:pt x="346669" y="1866848"/>
                  <a:pt x="346538" y="1864764"/>
                </a:cubicBezTo>
                <a:cubicBezTo>
                  <a:pt x="345720" y="1860105"/>
                  <a:pt x="347739" y="1858929"/>
                  <a:pt x="351487" y="1860261"/>
                </a:cubicBezTo>
                <a:cubicBezTo>
                  <a:pt x="360515" y="1862306"/>
                  <a:pt x="354417" y="1856935"/>
                  <a:pt x="354774" y="1854295"/>
                </a:cubicBezTo>
                <a:cubicBezTo>
                  <a:pt x="360541" y="1854452"/>
                  <a:pt x="365887" y="1856207"/>
                  <a:pt x="371457" y="1853235"/>
                </a:cubicBezTo>
                <a:cubicBezTo>
                  <a:pt x="373964" y="1851506"/>
                  <a:pt x="379731" y="1851662"/>
                  <a:pt x="378359" y="1846515"/>
                </a:cubicBezTo>
                <a:cubicBezTo>
                  <a:pt x="377541" y="1841857"/>
                  <a:pt x="375060" y="1835732"/>
                  <a:pt x="369293" y="1835576"/>
                </a:cubicBezTo>
                <a:cubicBezTo>
                  <a:pt x="365643" y="1835807"/>
                  <a:pt x="361789" y="1834875"/>
                  <a:pt x="358334" y="1834047"/>
                </a:cubicBezTo>
                <a:lnTo>
                  <a:pt x="351132" y="1833294"/>
                </a:lnTo>
                <a:lnTo>
                  <a:pt x="343574" y="1835097"/>
                </a:lnTo>
                <a:cubicBezTo>
                  <a:pt x="336543" y="1837469"/>
                  <a:pt x="329747" y="1840553"/>
                  <a:pt x="323202" y="1844563"/>
                </a:cubicBezTo>
                <a:cubicBezTo>
                  <a:pt x="309547" y="1854010"/>
                  <a:pt x="296001" y="1852768"/>
                  <a:pt x="281593" y="1849532"/>
                </a:cubicBezTo>
                <a:cubicBezTo>
                  <a:pt x="278739" y="1848400"/>
                  <a:pt x="277028" y="1848548"/>
                  <a:pt x="277016" y="1844415"/>
                </a:cubicBezTo>
                <a:cubicBezTo>
                  <a:pt x="277289" y="1840602"/>
                  <a:pt x="277448" y="1837724"/>
                  <a:pt x="277329" y="1835652"/>
                </a:cubicBezTo>
                <a:lnTo>
                  <a:pt x="277153" y="1835148"/>
                </a:lnTo>
                <a:lnTo>
                  <a:pt x="277142" y="1835149"/>
                </a:lnTo>
                <a:cubicBezTo>
                  <a:pt x="276099" y="1835216"/>
                  <a:pt x="275023" y="1834761"/>
                  <a:pt x="274000" y="1834106"/>
                </a:cubicBezTo>
                <a:lnTo>
                  <a:pt x="271401" y="1832043"/>
                </a:lnTo>
                <a:lnTo>
                  <a:pt x="264157" y="1835189"/>
                </a:lnTo>
                <a:cubicBezTo>
                  <a:pt x="262878" y="1836334"/>
                  <a:pt x="260885" y="1837194"/>
                  <a:pt x="259605" y="1838338"/>
                </a:cubicBezTo>
                <a:cubicBezTo>
                  <a:pt x="256616" y="1839630"/>
                  <a:pt x="254636" y="1844624"/>
                  <a:pt x="251916" y="1841069"/>
                </a:cubicBezTo>
                <a:cubicBezTo>
                  <a:pt x="250557" y="1839292"/>
                  <a:pt x="250587" y="1837653"/>
                  <a:pt x="251366" y="1836207"/>
                </a:cubicBezTo>
                <a:lnTo>
                  <a:pt x="254298" y="1833458"/>
                </a:lnTo>
                <a:lnTo>
                  <a:pt x="247029" y="1831289"/>
                </a:lnTo>
                <a:cubicBezTo>
                  <a:pt x="236846" y="1830120"/>
                  <a:pt x="226658" y="1833515"/>
                  <a:pt x="216759" y="1832181"/>
                </a:cubicBezTo>
                <a:cubicBezTo>
                  <a:pt x="197793" y="1830246"/>
                  <a:pt x="177890" y="1838315"/>
                  <a:pt x="158595" y="1831166"/>
                </a:cubicBezTo>
                <a:cubicBezTo>
                  <a:pt x="155889" y="1829768"/>
                  <a:pt x="152761" y="1829966"/>
                  <a:pt x="149078" y="1829677"/>
                </a:cubicBezTo>
                <a:cubicBezTo>
                  <a:pt x="148814" y="1825506"/>
                  <a:pt x="151256" y="1822734"/>
                  <a:pt x="150438" y="1818075"/>
                </a:cubicBezTo>
                <a:cubicBezTo>
                  <a:pt x="148379" y="1810354"/>
                  <a:pt x="154596" y="1801061"/>
                  <a:pt x="163360" y="1798933"/>
                </a:cubicBezTo>
                <a:cubicBezTo>
                  <a:pt x="170105" y="1797981"/>
                  <a:pt x="177535" y="1799603"/>
                  <a:pt x="182907" y="1793504"/>
                </a:cubicBezTo>
                <a:cubicBezTo>
                  <a:pt x="184860" y="1791286"/>
                  <a:pt x="187632" y="1793727"/>
                  <a:pt x="189783" y="1794637"/>
                </a:cubicBezTo>
                <a:cubicBezTo>
                  <a:pt x="195260" y="1798476"/>
                  <a:pt x="201516" y="1798080"/>
                  <a:pt x="207772" y="1797682"/>
                </a:cubicBezTo>
                <a:cubicBezTo>
                  <a:pt x="212986" y="1797350"/>
                  <a:pt x="215560" y="1796664"/>
                  <a:pt x="214675" y="1790962"/>
                </a:cubicBezTo>
                <a:cubicBezTo>
                  <a:pt x="214544" y="1788877"/>
                  <a:pt x="215454" y="1786725"/>
                  <a:pt x="217540" y="1786593"/>
                </a:cubicBezTo>
                <a:lnTo>
                  <a:pt x="219009" y="1787114"/>
                </a:lnTo>
                <a:lnTo>
                  <a:pt x="219837" y="1782945"/>
                </a:lnTo>
                <a:cubicBezTo>
                  <a:pt x="222002" y="1780088"/>
                  <a:pt x="225274" y="1778083"/>
                  <a:pt x="228762" y="1776576"/>
                </a:cubicBezTo>
                <a:lnTo>
                  <a:pt x="249085" y="1770153"/>
                </a:lnTo>
                <a:lnTo>
                  <a:pt x="242744" y="1769885"/>
                </a:lnTo>
                <a:cubicBezTo>
                  <a:pt x="239457" y="1770020"/>
                  <a:pt x="236149" y="1770492"/>
                  <a:pt x="232810" y="1771489"/>
                </a:cubicBezTo>
                <a:cubicBezTo>
                  <a:pt x="228706" y="1772797"/>
                  <a:pt x="227466" y="1769735"/>
                  <a:pt x="225736" y="1767228"/>
                </a:cubicBezTo>
                <a:cubicBezTo>
                  <a:pt x="223255" y="1761105"/>
                  <a:pt x="219018" y="1760327"/>
                  <a:pt x="212828" y="1761766"/>
                </a:cubicBezTo>
                <a:cubicBezTo>
                  <a:pt x="203022" y="1763960"/>
                  <a:pt x="199142" y="1760543"/>
                  <a:pt x="200568" y="1749983"/>
                </a:cubicBezTo>
                <a:cubicBezTo>
                  <a:pt x="200792" y="1745258"/>
                  <a:pt x="198284" y="1746988"/>
                  <a:pt x="196687" y="1746565"/>
                </a:cubicBezTo>
                <a:cubicBezTo>
                  <a:pt x="187237" y="1746119"/>
                  <a:pt x="177787" y="1745673"/>
                  <a:pt x="168403" y="1746269"/>
                </a:cubicBezTo>
                <a:cubicBezTo>
                  <a:pt x="149080" y="1746973"/>
                  <a:pt x="129560" y="1744549"/>
                  <a:pt x="110437" y="1748382"/>
                </a:cubicBezTo>
                <a:cubicBezTo>
                  <a:pt x="97568" y="1751816"/>
                  <a:pt x="83749" y="1748507"/>
                  <a:pt x="70063" y="1747283"/>
                </a:cubicBezTo>
                <a:cubicBezTo>
                  <a:pt x="65337" y="1747060"/>
                  <a:pt x="63252" y="1747193"/>
                  <a:pt x="59767" y="1750031"/>
                </a:cubicBezTo>
                <a:cubicBezTo>
                  <a:pt x="55728" y="1752381"/>
                  <a:pt x="49869" y="1759035"/>
                  <a:pt x="46569" y="1748253"/>
                </a:cubicBezTo>
                <a:cubicBezTo>
                  <a:pt x="45883" y="1745678"/>
                  <a:pt x="42201" y="1745389"/>
                  <a:pt x="41290" y="1747541"/>
                </a:cubicBezTo>
                <a:cubicBezTo>
                  <a:pt x="37225" y="1757744"/>
                  <a:pt x="29108" y="1753549"/>
                  <a:pt x="22363" y="1754501"/>
                </a:cubicBezTo>
                <a:cubicBezTo>
                  <a:pt x="17150" y="1754832"/>
                  <a:pt x="12425" y="1754609"/>
                  <a:pt x="7700" y="1754385"/>
                </a:cubicBezTo>
                <a:cubicBezTo>
                  <a:pt x="3463" y="1753608"/>
                  <a:pt x="1035" y="1752453"/>
                  <a:pt x="268" y="1750671"/>
                </a:cubicBezTo>
                <a:cubicBezTo>
                  <a:pt x="-499" y="1748887"/>
                  <a:pt x="395" y="1746475"/>
                  <a:pt x="2804" y="1743181"/>
                </a:cubicBezTo>
                <a:cubicBezTo>
                  <a:pt x="3714" y="1741030"/>
                  <a:pt x="5246" y="1740408"/>
                  <a:pt x="4559" y="1737835"/>
                </a:cubicBezTo>
                <a:cubicBezTo>
                  <a:pt x="904" y="1729693"/>
                  <a:pt x="3016" y="1721707"/>
                  <a:pt x="11779" y="1719580"/>
                </a:cubicBezTo>
                <a:cubicBezTo>
                  <a:pt x="26667" y="1714969"/>
                  <a:pt x="41555" y="1710360"/>
                  <a:pt x="57393" y="1712494"/>
                </a:cubicBezTo>
                <a:cubicBezTo>
                  <a:pt x="61630" y="1713271"/>
                  <a:pt x="65866" y="1714049"/>
                  <a:pt x="69416" y="1712253"/>
                </a:cubicBezTo>
                <a:cubicBezTo>
                  <a:pt x="86192" y="1704383"/>
                  <a:pt x="104894" y="1702148"/>
                  <a:pt x="122553" y="1699978"/>
                </a:cubicBezTo>
                <a:cubicBezTo>
                  <a:pt x="131938" y="1699383"/>
                  <a:pt x="141256" y="1697744"/>
                  <a:pt x="145810" y="1686985"/>
                </a:cubicBezTo>
                <a:cubicBezTo>
                  <a:pt x="147696" y="1683725"/>
                  <a:pt x="151802" y="1682417"/>
                  <a:pt x="155972" y="1682152"/>
                </a:cubicBezTo>
                <a:cubicBezTo>
                  <a:pt x="157569" y="1682574"/>
                  <a:pt x="159100" y="1681954"/>
                  <a:pt x="158968" y="1679868"/>
                </a:cubicBezTo>
                <a:cubicBezTo>
                  <a:pt x="158348" y="1678337"/>
                  <a:pt x="157239" y="1677361"/>
                  <a:pt x="156197" y="1677427"/>
                </a:cubicBezTo>
                <a:cubicBezTo>
                  <a:pt x="144239" y="1678711"/>
                  <a:pt x="132836" y="1680481"/>
                  <a:pt x="120614" y="1677594"/>
                </a:cubicBezTo>
                <a:cubicBezTo>
                  <a:pt x="105079" y="1688527"/>
                  <a:pt x="85849" y="1682419"/>
                  <a:pt x="68942" y="1688205"/>
                </a:cubicBezTo>
                <a:cubicBezTo>
                  <a:pt x="67899" y="1688271"/>
                  <a:pt x="67411" y="1688825"/>
                  <a:pt x="66369" y="1688892"/>
                </a:cubicBezTo>
                <a:cubicBezTo>
                  <a:pt x="62132" y="1688115"/>
                  <a:pt x="56074" y="1691640"/>
                  <a:pt x="54081" y="1684962"/>
                </a:cubicBezTo>
                <a:cubicBezTo>
                  <a:pt x="52088" y="1678284"/>
                  <a:pt x="58279" y="1676844"/>
                  <a:pt x="62317" y="1674493"/>
                </a:cubicBezTo>
                <a:cubicBezTo>
                  <a:pt x="67821" y="1670479"/>
                  <a:pt x="74499" y="1668485"/>
                  <a:pt x="81309" y="1668575"/>
                </a:cubicBezTo>
                <a:cubicBezTo>
                  <a:pt x="96884" y="1666539"/>
                  <a:pt x="111086" y="1659356"/>
                  <a:pt x="126105" y="1656831"/>
                </a:cubicBezTo>
                <a:cubicBezTo>
                  <a:pt x="130764" y="1656012"/>
                  <a:pt x="130857" y="1649201"/>
                  <a:pt x="135938" y="1646785"/>
                </a:cubicBezTo>
                <a:cubicBezTo>
                  <a:pt x="140465" y="1643879"/>
                  <a:pt x="143884" y="1639998"/>
                  <a:pt x="138763" y="1633519"/>
                </a:cubicBezTo>
                <a:cubicBezTo>
                  <a:pt x="135926" y="1630035"/>
                  <a:pt x="140453" y="1627130"/>
                  <a:pt x="144003" y="1625334"/>
                </a:cubicBezTo>
                <a:cubicBezTo>
                  <a:pt x="147065" y="1624093"/>
                  <a:pt x="149705" y="1624448"/>
                  <a:pt x="150457" y="1628065"/>
                </a:cubicBezTo>
                <a:cubicBezTo>
                  <a:pt x="150589" y="1630150"/>
                  <a:pt x="150787" y="1633278"/>
                  <a:pt x="154957" y="1633013"/>
                </a:cubicBezTo>
                <a:cubicBezTo>
                  <a:pt x="154403" y="1632525"/>
                  <a:pt x="154825" y="1630928"/>
                  <a:pt x="154825" y="1630928"/>
                </a:cubicBezTo>
                <a:cubicBezTo>
                  <a:pt x="152371" y="1616951"/>
                  <a:pt x="156832" y="1613003"/>
                  <a:pt x="169608" y="1616379"/>
                </a:cubicBezTo>
                <a:cubicBezTo>
                  <a:pt x="173844" y="1617157"/>
                  <a:pt x="177857" y="1622659"/>
                  <a:pt x="181342" y="1619821"/>
                </a:cubicBezTo>
                <a:cubicBezTo>
                  <a:pt x="184826" y="1616982"/>
                  <a:pt x="188865" y="1614632"/>
                  <a:pt x="192626" y="1612038"/>
                </a:cubicBezTo>
                <a:lnTo>
                  <a:pt x="197355" y="1607493"/>
                </a:lnTo>
                <a:lnTo>
                  <a:pt x="191694" y="1605536"/>
                </a:lnTo>
                <a:cubicBezTo>
                  <a:pt x="188128" y="1604638"/>
                  <a:pt x="184385" y="1604186"/>
                  <a:pt x="180466" y="1604696"/>
                </a:cubicBezTo>
                <a:lnTo>
                  <a:pt x="179188" y="1604385"/>
                </a:lnTo>
                <a:lnTo>
                  <a:pt x="177356" y="1606465"/>
                </a:lnTo>
                <a:cubicBezTo>
                  <a:pt x="170480" y="1605332"/>
                  <a:pt x="172591" y="1597346"/>
                  <a:pt x="167669" y="1593994"/>
                </a:cubicBezTo>
                <a:cubicBezTo>
                  <a:pt x="165451" y="1592042"/>
                  <a:pt x="169556" y="1590734"/>
                  <a:pt x="172064" y="1589004"/>
                </a:cubicBezTo>
                <a:cubicBezTo>
                  <a:pt x="177079" y="1585545"/>
                  <a:pt x="184932" y="1585570"/>
                  <a:pt x="186556" y="1578138"/>
                </a:cubicBezTo>
                <a:cubicBezTo>
                  <a:pt x="186489" y="1577095"/>
                  <a:pt x="188021" y="1576475"/>
                  <a:pt x="189064" y="1576408"/>
                </a:cubicBezTo>
                <a:cubicBezTo>
                  <a:pt x="203859" y="1578609"/>
                  <a:pt x="211765" y="1562927"/>
                  <a:pt x="224765" y="1561577"/>
                </a:cubicBezTo>
                <a:cubicBezTo>
                  <a:pt x="227894" y="1561378"/>
                  <a:pt x="230402" y="1559650"/>
                  <a:pt x="233529" y="1559450"/>
                </a:cubicBezTo>
                <a:cubicBezTo>
                  <a:pt x="242980" y="1559897"/>
                  <a:pt x="250635" y="1556793"/>
                  <a:pt x="258778" y="1553135"/>
                </a:cubicBezTo>
                <a:cubicBezTo>
                  <a:pt x="260797" y="1551960"/>
                  <a:pt x="262883" y="1551828"/>
                  <a:pt x="264902" y="1550653"/>
                </a:cubicBezTo>
                <a:cubicBezTo>
                  <a:pt x="268320" y="1546771"/>
                  <a:pt x="278496" y="1558687"/>
                  <a:pt x="278127" y="1544577"/>
                </a:cubicBezTo>
                <a:cubicBezTo>
                  <a:pt x="278285" y="1538810"/>
                  <a:pt x="283235" y="1534308"/>
                  <a:pt x="282219" y="1526521"/>
                </a:cubicBezTo>
                <a:cubicBezTo>
                  <a:pt x="281137" y="1517690"/>
                  <a:pt x="285889" y="1510061"/>
                  <a:pt x="295141" y="1507379"/>
                </a:cubicBezTo>
                <a:lnTo>
                  <a:pt x="298328" y="1506451"/>
                </a:lnTo>
                <a:lnTo>
                  <a:pt x="301167" y="1502293"/>
                </a:lnTo>
                <a:cubicBezTo>
                  <a:pt x="299740" y="1501727"/>
                  <a:pt x="297882" y="1500165"/>
                  <a:pt x="296454" y="1499599"/>
                </a:cubicBezTo>
                <a:cubicBezTo>
                  <a:pt x="289170" y="1495061"/>
                  <a:pt x="277212" y="1500227"/>
                  <a:pt x="273187" y="1489550"/>
                </a:cubicBezTo>
                <a:cubicBezTo>
                  <a:pt x="272326" y="1487557"/>
                  <a:pt x="269767" y="1489844"/>
                  <a:pt x="268770" y="1490276"/>
                </a:cubicBezTo>
                <a:cubicBezTo>
                  <a:pt x="266495" y="1491849"/>
                  <a:pt x="264649" y="1494420"/>
                  <a:pt x="261364" y="1492292"/>
                </a:cubicBezTo>
                <a:cubicBezTo>
                  <a:pt x="265472" y="1484014"/>
                  <a:pt x="265472" y="1484014"/>
                  <a:pt x="256626" y="1481333"/>
                </a:cubicBezTo>
                <a:cubicBezTo>
                  <a:pt x="252060" y="1480348"/>
                  <a:pt x="245894" y="1468823"/>
                  <a:pt x="248158" y="1463115"/>
                </a:cubicBezTo>
                <a:cubicBezTo>
                  <a:pt x="252118" y="1453126"/>
                  <a:pt x="257222" y="1444418"/>
                  <a:pt x="270189" y="1442954"/>
                </a:cubicBezTo>
                <a:cubicBezTo>
                  <a:pt x="285150" y="1440629"/>
                  <a:pt x="296959" y="1433753"/>
                  <a:pt x="304043" y="1420050"/>
                </a:cubicBezTo>
                <a:lnTo>
                  <a:pt x="306064" y="1417887"/>
                </a:lnTo>
                <a:lnTo>
                  <a:pt x="303199" y="1416399"/>
                </a:lnTo>
                <a:cubicBezTo>
                  <a:pt x="301762" y="1416113"/>
                  <a:pt x="300173" y="1416378"/>
                  <a:pt x="298313" y="1417644"/>
                </a:cubicBezTo>
                <a:cubicBezTo>
                  <a:pt x="298054" y="1416731"/>
                  <a:pt x="297469" y="1416404"/>
                  <a:pt x="297210" y="1415491"/>
                </a:cubicBezTo>
                <a:cubicBezTo>
                  <a:pt x="296502" y="1411254"/>
                  <a:pt x="294349" y="1412356"/>
                  <a:pt x="291611" y="1413132"/>
                </a:cubicBezTo>
                <a:cubicBezTo>
                  <a:pt x="287373" y="1413839"/>
                  <a:pt x="284307" y="1415200"/>
                  <a:pt x="282497" y="1408810"/>
                </a:cubicBezTo>
                <a:cubicBezTo>
                  <a:pt x="281134" y="1405744"/>
                  <a:pt x="275931" y="1401301"/>
                  <a:pt x="273002" y="1399666"/>
                </a:cubicBezTo>
                <a:cubicBezTo>
                  <a:pt x="268057" y="1396135"/>
                  <a:pt x="262008" y="1390452"/>
                  <a:pt x="253725" y="1394276"/>
                </a:cubicBezTo>
                <a:cubicBezTo>
                  <a:pt x="251899" y="1394793"/>
                  <a:pt x="248643" y="1393742"/>
                  <a:pt x="246885" y="1392761"/>
                </a:cubicBezTo>
                <a:cubicBezTo>
                  <a:pt x="238099" y="1387854"/>
                  <a:pt x="228262" y="1386202"/>
                  <a:pt x="218425" y="1384549"/>
                </a:cubicBezTo>
                <a:cubicBezTo>
                  <a:pt x="209501" y="1382638"/>
                  <a:pt x="200319" y="1379815"/>
                  <a:pt x="192187" y="1373736"/>
                </a:cubicBezTo>
                <a:cubicBezTo>
                  <a:pt x="190170" y="1371841"/>
                  <a:pt x="189843" y="1372427"/>
                  <a:pt x="187690" y="1373530"/>
                </a:cubicBezTo>
                <a:cubicBezTo>
                  <a:pt x="182145" y="1376579"/>
                  <a:pt x="182024" y="1372669"/>
                  <a:pt x="181901" y="1368759"/>
                </a:cubicBezTo>
                <a:cubicBezTo>
                  <a:pt x="181711" y="1366348"/>
                  <a:pt x="185103" y="1364401"/>
                  <a:pt x="182242" y="1361267"/>
                </a:cubicBezTo>
                <a:cubicBezTo>
                  <a:pt x="181262" y="1363024"/>
                  <a:pt x="180349" y="1363283"/>
                  <a:pt x="179695" y="1364453"/>
                </a:cubicBezTo>
                <a:cubicBezTo>
                  <a:pt x="177146" y="1367640"/>
                  <a:pt x="175115" y="1372653"/>
                  <a:pt x="171014" y="1370363"/>
                </a:cubicBezTo>
                <a:cubicBezTo>
                  <a:pt x="167241" y="1367486"/>
                  <a:pt x="168100" y="1361820"/>
                  <a:pt x="171303" y="1357461"/>
                </a:cubicBezTo>
                <a:cubicBezTo>
                  <a:pt x="173265" y="1353948"/>
                  <a:pt x="176073" y="1351675"/>
                  <a:pt x="180759" y="1354292"/>
                </a:cubicBezTo>
                <a:cubicBezTo>
                  <a:pt x="183102" y="1355601"/>
                  <a:pt x="186685" y="1356065"/>
                  <a:pt x="187476" y="1351897"/>
                </a:cubicBezTo>
                <a:cubicBezTo>
                  <a:pt x="188199" y="1349227"/>
                  <a:pt x="187423" y="1346489"/>
                  <a:pt x="184166" y="1345439"/>
                </a:cubicBezTo>
                <a:cubicBezTo>
                  <a:pt x="182083" y="1345043"/>
                  <a:pt x="179671" y="1345233"/>
                  <a:pt x="179807" y="1342236"/>
                </a:cubicBezTo>
                <a:cubicBezTo>
                  <a:pt x="180530" y="1339566"/>
                  <a:pt x="182683" y="1338463"/>
                  <a:pt x="185094" y="1338273"/>
                </a:cubicBezTo>
                <a:cubicBezTo>
                  <a:pt x="196893" y="1336413"/>
                  <a:pt x="204797" y="1327765"/>
                  <a:pt x="215112" y="1318929"/>
                </a:cubicBezTo>
                <a:cubicBezTo>
                  <a:pt x="201297" y="1318895"/>
                  <a:pt x="190031" y="1315675"/>
                  <a:pt x="178490" y="1318450"/>
                </a:cubicBezTo>
                <a:cubicBezTo>
                  <a:pt x="170928" y="1319605"/>
                  <a:pt x="171133" y="1315109"/>
                  <a:pt x="171339" y="1310614"/>
                </a:cubicBezTo>
                <a:cubicBezTo>
                  <a:pt x="172130" y="1306446"/>
                  <a:pt x="175849" y="1303913"/>
                  <a:pt x="179242" y="1301967"/>
                </a:cubicBezTo>
                <a:cubicBezTo>
                  <a:pt x="186614" y="1298401"/>
                  <a:pt x="193985" y="1294835"/>
                  <a:pt x="201684" y="1290684"/>
                </a:cubicBezTo>
                <a:cubicBezTo>
                  <a:pt x="212775" y="1284586"/>
                  <a:pt x="223022" y="1277246"/>
                  <a:pt x="235993" y="1276040"/>
                </a:cubicBezTo>
                <a:cubicBezTo>
                  <a:pt x="239317" y="1275592"/>
                  <a:pt x="241797" y="1273904"/>
                  <a:pt x="243106" y="1271561"/>
                </a:cubicBezTo>
                <a:cubicBezTo>
                  <a:pt x="249389" y="1258936"/>
                  <a:pt x="260671" y="1255248"/>
                  <a:pt x="273124" y="1252216"/>
                </a:cubicBezTo>
                <a:cubicBezTo>
                  <a:pt x="286033" y="1249053"/>
                  <a:pt x="298620" y="1244751"/>
                  <a:pt x="311077" y="1239992"/>
                </a:cubicBezTo>
                <a:lnTo>
                  <a:pt x="341151" y="1227887"/>
                </a:lnTo>
                <a:lnTo>
                  <a:pt x="337015" y="1229053"/>
                </a:lnTo>
                <a:cubicBezTo>
                  <a:pt x="333140" y="1230404"/>
                  <a:pt x="329076" y="1232105"/>
                  <a:pt x="324831" y="1234268"/>
                </a:cubicBezTo>
                <a:cubicBezTo>
                  <a:pt x="314257" y="1235228"/>
                  <a:pt x="315537" y="1229781"/>
                  <a:pt x="299838" y="1232983"/>
                </a:cubicBezTo>
                <a:cubicBezTo>
                  <a:pt x="289585" y="1237468"/>
                  <a:pt x="296956" y="1240353"/>
                  <a:pt x="281256" y="1243554"/>
                </a:cubicBezTo>
                <a:cubicBezTo>
                  <a:pt x="266837" y="1241310"/>
                  <a:pt x="244730" y="1252201"/>
                  <a:pt x="220380" y="1257965"/>
                </a:cubicBezTo>
                <a:cubicBezTo>
                  <a:pt x="216534" y="1254761"/>
                  <a:pt x="192183" y="1260525"/>
                  <a:pt x="180329" y="1266931"/>
                </a:cubicBezTo>
                <a:cubicBezTo>
                  <a:pt x="183854" y="1266612"/>
                  <a:pt x="183854" y="1266612"/>
                  <a:pt x="183854" y="1266612"/>
                </a:cubicBezTo>
                <a:cubicBezTo>
                  <a:pt x="187379" y="1266291"/>
                  <a:pt x="188980" y="1264369"/>
                  <a:pt x="189302" y="1267894"/>
                </a:cubicBezTo>
                <a:cubicBezTo>
                  <a:pt x="189302" y="1267894"/>
                  <a:pt x="185777" y="1268214"/>
                  <a:pt x="184176" y="1270136"/>
                </a:cubicBezTo>
                <a:cubicBezTo>
                  <a:pt x="184497" y="1273660"/>
                  <a:pt x="184497" y="1273660"/>
                  <a:pt x="184497" y="1273660"/>
                </a:cubicBezTo>
                <a:cubicBezTo>
                  <a:pt x="174244" y="1278145"/>
                  <a:pt x="168476" y="1273338"/>
                  <a:pt x="175525" y="1272698"/>
                </a:cubicBezTo>
                <a:cubicBezTo>
                  <a:pt x="172000" y="1273018"/>
                  <a:pt x="172000" y="1273018"/>
                  <a:pt x="172000" y="1273018"/>
                </a:cubicBezTo>
                <a:cubicBezTo>
                  <a:pt x="168476" y="1273338"/>
                  <a:pt x="166553" y="1271735"/>
                  <a:pt x="166553" y="1271735"/>
                </a:cubicBezTo>
                <a:cubicBezTo>
                  <a:pt x="168154" y="1269814"/>
                  <a:pt x="171679" y="1269494"/>
                  <a:pt x="173281" y="1267571"/>
                </a:cubicBezTo>
                <a:cubicBezTo>
                  <a:pt x="178086" y="1261805"/>
                  <a:pt x="186414" y="1255718"/>
                  <a:pt x="170715" y="1258920"/>
                </a:cubicBezTo>
                <a:cubicBezTo>
                  <a:pt x="198268" y="1249311"/>
                  <a:pt x="219094" y="1243868"/>
                  <a:pt x="240241" y="1241948"/>
                </a:cubicBezTo>
                <a:cubicBezTo>
                  <a:pt x="261067" y="1236503"/>
                  <a:pt x="278690" y="1234904"/>
                  <a:pt x="303040" y="1229139"/>
                </a:cubicBezTo>
                <a:cubicBezTo>
                  <a:pt x="302719" y="1225615"/>
                  <a:pt x="297593" y="1227857"/>
                  <a:pt x="297272" y="1224332"/>
                </a:cubicBezTo>
                <a:lnTo>
                  <a:pt x="312324" y="1218464"/>
                </a:lnTo>
                <a:lnTo>
                  <a:pt x="305530" y="1217515"/>
                </a:lnTo>
                <a:cubicBezTo>
                  <a:pt x="300739" y="1216248"/>
                  <a:pt x="298523" y="1214295"/>
                  <a:pt x="300832" y="1209438"/>
                </a:cubicBezTo>
                <a:cubicBezTo>
                  <a:pt x="302297" y="1207774"/>
                  <a:pt x="302719" y="1206177"/>
                  <a:pt x="301545" y="1204159"/>
                </a:cubicBezTo>
                <a:lnTo>
                  <a:pt x="301581" y="1203209"/>
                </a:lnTo>
                <a:lnTo>
                  <a:pt x="281824" y="1206366"/>
                </a:lnTo>
                <a:cubicBezTo>
                  <a:pt x="268595" y="1206660"/>
                  <a:pt x="255883" y="1208780"/>
                  <a:pt x="243620" y="1214224"/>
                </a:cubicBezTo>
                <a:cubicBezTo>
                  <a:pt x="230702" y="1220839"/>
                  <a:pt x="219109" y="1218206"/>
                  <a:pt x="206997" y="1213746"/>
                </a:cubicBezTo>
                <a:cubicBezTo>
                  <a:pt x="204654" y="1212437"/>
                  <a:pt x="203155" y="1212368"/>
                  <a:pt x="203620" y="1208785"/>
                </a:cubicBezTo>
                <a:cubicBezTo>
                  <a:pt x="206320" y="1195695"/>
                  <a:pt x="205734" y="1195368"/>
                  <a:pt x="193539" y="1199314"/>
                </a:cubicBezTo>
                <a:cubicBezTo>
                  <a:pt x="192299" y="1200158"/>
                  <a:pt x="190473" y="1200675"/>
                  <a:pt x="189234" y="1201519"/>
                </a:cubicBezTo>
                <a:cubicBezTo>
                  <a:pt x="186495" y="1202294"/>
                  <a:pt x="184205" y="1206394"/>
                  <a:pt x="182257" y="1203000"/>
                </a:cubicBezTo>
                <a:cubicBezTo>
                  <a:pt x="180310" y="1199608"/>
                  <a:pt x="183117" y="1197334"/>
                  <a:pt x="186183" y="1195973"/>
                </a:cubicBezTo>
                <a:cubicBezTo>
                  <a:pt x="191987" y="1193837"/>
                  <a:pt x="198377" y="1192028"/>
                  <a:pt x="204768" y="1190218"/>
                </a:cubicBezTo>
                <a:cubicBezTo>
                  <a:pt x="207506" y="1189444"/>
                  <a:pt x="211416" y="1189323"/>
                  <a:pt x="210123" y="1184759"/>
                </a:cubicBezTo>
                <a:cubicBezTo>
                  <a:pt x="209088" y="1181107"/>
                  <a:pt x="207985" y="1178955"/>
                  <a:pt x="203489" y="1178748"/>
                </a:cubicBezTo>
                <a:cubicBezTo>
                  <a:pt x="187657" y="1176821"/>
                  <a:pt x="172861" y="1178545"/>
                  <a:pt x="158255" y="1182680"/>
                </a:cubicBezTo>
                <a:cubicBezTo>
                  <a:pt x="154276" y="1184300"/>
                  <a:pt x="149126" y="1185265"/>
                  <a:pt x="146919" y="1180959"/>
                </a:cubicBezTo>
                <a:cubicBezTo>
                  <a:pt x="144713" y="1176653"/>
                  <a:pt x="148243" y="1171710"/>
                  <a:pt x="150532" y="1167610"/>
                </a:cubicBezTo>
                <a:cubicBezTo>
                  <a:pt x="151445" y="1167352"/>
                  <a:pt x="152685" y="1166508"/>
                  <a:pt x="153598" y="1166250"/>
                </a:cubicBezTo>
                <a:cubicBezTo>
                  <a:pt x="156078" y="1164561"/>
                  <a:pt x="158299" y="1161960"/>
                  <a:pt x="157850" y="1158636"/>
                </a:cubicBezTo>
                <a:cubicBezTo>
                  <a:pt x="157347" y="1149904"/>
                  <a:pt x="163221" y="1146269"/>
                  <a:pt x="169611" y="1144460"/>
                </a:cubicBezTo>
                <a:lnTo>
                  <a:pt x="184629" y="1141817"/>
                </a:lnTo>
                <a:lnTo>
                  <a:pt x="185362" y="1138259"/>
                </a:lnTo>
                <a:cubicBezTo>
                  <a:pt x="187754" y="1134704"/>
                  <a:pt x="191500" y="1131849"/>
                  <a:pt x="195882" y="1130785"/>
                </a:cubicBezTo>
                <a:cubicBezTo>
                  <a:pt x="202626" y="1129834"/>
                  <a:pt x="210057" y="1131455"/>
                  <a:pt x="215428" y="1125356"/>
                </a:cubicBezTo>
                <a:lnTo>
                  <a:pt x="215819" y="1125286"/>
                </a:lnTo>
                <a:lnTo>
                  <a:pt x="204916" y="1121153"/>
                </a:lnTo>
                <a:cubicBezTo>
                  <a:pt x="200815" y="1118862"/>
                  <a:pt x="195406" y="1118914"/>
                  <a:pt x="192614" y="1114282"/>
                </a:cubicBezTo>
                <a:cubicBezTo>
                  <a:pt x="189495" y="1110235"/>
                  <a:pt x="188718" y="1107497"/>
                  <a:pt x="195040" y="1107185"/>
                </a:cubicBezTo>
                <a:cubicBezTo>
                  <a:pt x="202861" y="1106944"/>
                  <a:pt x="207562" y="1102655"/>
                  <a:pt x="209730" y="1094646"/>
                </a:cubicBezTo>
                <a:cubicBezTo>
                  <a:pt x="201065" y="1093647"/>
                  <a:pt x="193054" y="1091478"/>
                  <a:pt x="185370" y="1088723"/>
                </a:cubicBezTo>
                <a:lnTo>
                  <a:pt x="177933" y="1085905"/>
                </a:lnTo>
                <a:lnTo>
                  <a:pt x="169526" y="1085526"/>
                </a:lnTo>
                <a:lnTo>
                  <a:pt x="148396" y="1079815"/>
                </a:lnTo>
                <a:lnTo>
                  <a:pt x="142958" y="1080234"/>
                </a:lnTo>
                <a:cubicBezTo>
                  <a:pt x="130089" y="1083668"/>
                  <a:pt x="116270" y="1080359"/>
                  <a:pt x="102584" y="1079135"/>
                </a:cubicBezTo>
                <a:cubicBezTo>
                  <a:pt x="97859" y="1078912"/>
                  <a:pt x="95774" y="1079045"/>
                  <a:pt x="92289" y="1081883"/>
                </a:cubicBezTo>
                <a:cubicBezTo>
                  <a:pt x="88250" y="1084233"/>
                  <a:pt x="82390" y="1090887"/>
                  <a:pt x="79091" y="1080104"/>
                </a:cubicBezTo>
                <a:cubicBezTo>
                  <a:pt x="78404" y="1077530"/>
                  <a:pt x="74722" y="1077241"/>
                  <a:pt x="73811" y="1079393"/>
                </a:cubicBezTo>
                <a:cubicBezTo>
                  <a:pt x="69746" y="1089597"/>
                  <a:pt x="61629" y="1085402"/>
                  <a:pt x="54885" y="1086353"/>
                </a:cubicBezTo>
                <a:cubicBezTo>
                  <a:pt x="49672" y="1086684"/>
                  <a:pt x="44946" y="1086461"/>
                  <a:pt x="40222" y="1086237"/>
                </a:cubicBezTo>
                <a:cubicBezTo>
                  <a:pt x="35985" y="1085460"/>
                  <a:pt x="33556" y="1084306"/>
                  <a:pt x="32789" y="1082523"/>
                </a:cubicBezTo>
                <a:cubicBezTo>
                  <a:pt x="32023" y="1080739"/>
                  <a:pt x="32917" y="1078327"/>
                  <a:pt x="35325" y="1075034"/>
                </a:cubicBezTo>
                <a:cubicBezTo>
                  <a:pt x="36236" y="1072882"/>
                  <a:pt x="37767" y="1072261"/>
                  <a:pt x="37081" y="1069687"/>
                </a:cubicBezTo>
                <a:cubicBezTo>
                  <a:pt x="33425" y="1061545"/>
                  <a:pt x="35537" y="1053559"/>
                  <a:pt x="44301" y="1051432"/>
                </a:cubicBezTo>
                <a:cubicBezTo>
                  <a:pt x="59189" y="1046821"/>
                  <a:pt x="74077" y="1042212"/>
                  <a:pt x="89915" y="1044346"/>
                </a:cubicBezTo>
                <a:cubicBezTo>
                  <a:pt x="94151" y="1045124"/>
                  <a:pt x="98388" y="1045901"/>
                  <a:pt x="101938" y="1044106"/>
                </a:cubicBezTo>
                <a:cubicBezTo>
                  <a:pt x="118714" y="1036234"/>
                  <a:pt x="137416" y="1034000"/>
                  <a:pt x="155075" y="1031831"/>
                </a:cubicBezTo>
                <a:cubicBezTo>
                  <a:pt x="164459" y="1031234"/>
                  <a:pt x="173777" y="1029596"/>
                  <a:pt x="178331" y="1018837"/>
                </a:cubicBezTo>
                <a:cubicBezTo>
                  <a:pt x="180218" y="1015577"/>
                  <a:pt x="184323" y="1014269"/>
                  <a:pt x="188494" y="1014004"/>
                </a:cubicBezTo>
                <a:cubicBezTo>
                  <a:pt x="190091" y="1014426"/>
                  <a:pt x="191622" y="1013806"/>
                  <a:pt x="191490" y="1011721"/>
                </a:cubicBezTo>
                <a:cubicBezTo>
                  <a:pt x="190870" y="1010189"/>
                  <a:pt x="189761" y="1009213"/>
                  <a:pt x="188719" y="1009279"/>
                </a:cubicBezTo>
                <a:cubicBezTo>
                  <a:pt x="176761" y="1010563"/>
                  <a:pt x="165357" y="1012334"/>
                  <a:pt x="153136" y="1009447"/>
                </a:cubicBezTo>
                <a:cubicBezTo>
                  <a:pt x="137601" y="1020379"/>
                  <a:pt x="118371" y="1014272"/>
                  <a:pt x="101463" y="1020057"/>
                </a:cubicBezTo>
                <a:cubicBezTo>
                  <a:pt x="100421" y="1020123"/>
                  <a:pt x="99933" y="1020678"/>
                  <a:pt x="98890" y="1020744"/>
                </a:cubicBezTo>
                <a:cubicBezTo>
                  <a:pt x="94653" y="1019967"/>
                  <a:pt x="88595" y="1023493"/>
                  <a:pt x="86602" y="1016814"/>
                </a:cubicBezTo>
                <a:cubicBezTo>
                  <a:pt x="84610" y="1010136"/>
                  <a:pt x="90800" y="1008696"/>
                  <a:pt x="94838" y="1006345"/>
                </a:cubicBezTo>
                <a:cubicBezTo>
                  <a:pt x="100342" y="1002332"/>
                  <a:pt x="107021" y="1000337"/>
                  <a:pt x="113831" y="1000428"/>
                </a:cubicBezTo>
                <a:cubicBezTo>
                  <a:pt x="121618" y="999409"/>
                  <a:pt x="129062" y="997105"/>
                  <a:pt x="136437" y="994738"/>
                </a:cubicBezTo>
                <a:lnTo>
                  <a:pt x="151106" y="990736"/>
                </a:lnTo>
                <a:lnTo>
                  <a:pt x="147526" y="989985"/>
                </a:lnTo>
                <a:cubicBezTo>
                  <a:pt x="144528" y="989848"/>
                  <a:pt x="143098" y="988281"/>
                  <a:pt x="142649" y="984957"/>
                </a:cubicBezTo>
                <a:cubicBezTo>
                  <a:pt x="142527" y="981047"/>
                  <a:pt x="144680" y="979944"/>
                  <a:pt x="148590" y="979824"/>
                </a:cubicBezTo>
                <a:lnTo>
                  <a:pt x="168990" y="978079"/>
                </a:lnTo>
                <a:lnTo>
                  <a:pt x="173490" y="973345"/>
                </a:lnTo>
                <a:cubicBezTo>
                  <a:pt x="174271" y="971201"/>
                  <a:pt x="173845" y="968611"/>
                  <a:pt x="171285" y="965371"/>
                </a:cubicBezTo>
                <a:cubicBezTo>
                  <a:pt x="168447" y="961887"/>
                  <a:pt x="172975" y="958982"/>
                  <a:pt x="176524" y="957186"/>
                </a:cubicBezTo>
                <a:cubicBezTo>
                  <a:pt x="179586" y="955946"/>
                  <a:pt x="182226" y="956301"/>
                  <a:pt x="182978" y="959917"/>
                </a:cubicBezTo>
                <a:cubicBezTo>
                  <a:pt x="183110" y="962003"/>
                  <a:pt x="183309" y="965131"/>
                  <a:pt x="187479" y="964866"/>
                </a:cubicBezTo>
                <a:cubicBezTo>
                  <a:pt x="186925" y="964377"/>
                  <a:pt x="187347" y="962781"/>
                  <a:pt x="187347" y="962781"/>
                </a:cubicBezTo>
                <a:cubicBezTo>
                  <a:pt x="184893" y="948803"/>
                  <a:pt x="189354" y="944856"/>
                  <a:pt x="202129" y="948231"/>
                </a:cubicBezTo>
                <a:cubicBezTo>
                  <a:pt x="206366" y="949009"/>
                  <a:pt x="210378" y="954511"/>
                  <a:pt x="213863" y="951673"/>
                </a:cubicBezTo>
                <a:cubicBezTo>
                  <a:pt x="220832" y="945997"/>
                  <a:pt x="230018" y="942272"/>
                  <a:pt x="234769" y="934642"/>
                </a:cubicBezTo>
                <a:cubicBezTo>
                  <a:pt x="236657" y="931382"/>
                  <a:pt x="237502" y="928187"/>
                  <a:pt x="241672" y="927922"/>
                </a:cubicBezTo>
                <a:cubicBezTo>
                  <a:pt x="248417" y="926970"/>
                  <a:pt x="245513" y="922444"/>
                  <a:pt x="243785" y="919937"/>
                </a:cubicBezTo>
                <a:cubicBezTo>
                  <a:pt x="240881" y="915410"/>
                  <a:pt x="228989" y="917736"/>
                  <a:pt x="226679" y="922593"/>
                </a:cubicBezTo>
                <a:cubicBezTo>
                  <a:pt x="225346" y="926342"/>
                  <a:pt x="223881" y="928006"/>
                  <a:pt x="219710" y="928270"/>
                </a:cubicBezTo>
                <a:cubicBezTo>
                  <a:pt x="215539" y="928536"/>
                  <a:pt x="208109" y="926914"/>
                  <a:pt x="212320" y="935545"/>
                </a:cubicBezTo>
                <a:cubicBezTo>
                  <a:pt x="212939" y="937077"/>
                  <a:pt x="211408" y="937697"/>
                  <a:pt x="209877" y="938317"/>
                </a:cubicBezTo>
                <a:cubicBezTo>
                  <a:pt x="203001" y="937184"/>
                  <a:pt x="205113" y="929198"/>
                  <a:pt x="200190" y="925847"/>
                </a:cubicBezTo>
                <a:cubicBezTo>
                  <a:pt x="197972" y="923894"/>
                  <a:pt x="202078" y="922586"/>
                  <a:pt x="204586" y="920856"/>
                </a:cubicBezTo>
                <a:cubicBezTo>
                  <a:pt x="209601" y="917397"/>
                  <a:pt x="217453" y="917422"/>
                  <a:pt x="219078" y="909991"/>
                </a:cubicBezTo>
                <a:cubicBezTo>
                  <a:pt x="219011" y="908948"/>
                  <a:pt x="220543" y="908326"/>
                  <a:pt x="221585" y="908260"/>
                </a:cubicBezTo>
                <a:cubicBezTo>
                  <a:pt x="228983" y="909361"/>
                  <a:pt x="234658" y="905990"/>
                  <a:pt x="240109" y="902176"/>
                </a:cubicBezTo>
                <a:lnTo>
                  <a:pt x="241367" y="901325"/>
                </a:lnTo>
                <a:lnTo>
                  <a:pt x="241100" y="900878"/>
                </a:lnTo>
                <a:cubicBezTo>
                  <a:pt x="240583" y="899053"/>
                  <a:pt x="238104" y="900741"/>
                  <a:pt x="237191" y="901000"/>
                </a:cubicBezTo>
                <a:cubicBezTo>
                  <a:pt x="235038" y="902102"/>
                  <a:pt x="233144" y="904117"/>
                  <a:pt x="230542" y="901895"/>
                </a:cubicBezTo>
                <a:cubicBezTo>
                  <a:pt x="235052" y="895196"/>
                  <a:pt x="235052" y="895196"/>
                  <a:pt x="227696" y="891855"/>
                </a:cubicBezTo>
                <a:cubicBezTo>
                  <a:pt x="223854" y="890477"/>
                  <a:pt x="219837" y="879782"/>
                  <a:pt x="222453" y="875097"/>
                </a:cubicBezTo>
                <a:cubicBezTo>
                  <a:pt x="227033" y="866897"/>
                  <a:pt x="232456" y="859939"/>
                  <a:pt x="243860" y="860162"/>
                </a:cubicBezTo>
                <a:cubicBezTo>
                  <a:pt x="257090" y="859867"/>
                  <a:pt x="268113" y="855268"/>
                  <a:pt x="275826" y="844209"/>
                </a:cubicBezTo>
                <a:cubicBezTo>
                  <a:pt x="279683" y="838680"/>
                  <a:pt x="285487" y="836544"/>
                  <a:pt x="292067" y="837146"/>
                </a:cubicBezTo>
                <a:cubicBezTo>
                  <a:pt x="297477" y="837093"/>
                  <a:pt x="303144" y="837955"/>
                  <a:pt x="308690" y="834905"/>
                </a:cubicBezTo>
                <a:cubicBezTo>
                  <a:pt x="318214" y="830236"/>
                  <a:pt x="329686" y="828961"/>
                  <a:pt x="340313" y="826445"/>
                </a:cubicBezTo>
                <a:cubicBezTo>
                  <a:pt x="343638" y="825997"/>
                  <a:pt x="346962" y="825549"/>
                  <a:pt x="350150" y="828097"/>
                </a:cubicBezTo>
                <a:lnTo>
                  <a:pt x="356685" y="830774"/>
                </a:lnTo>
                <a:lnTo>
                  <a:pt x="365567" y="828186"/>
                </a:lnTo>
                <a:lnTo>
                  <a:pt x="385586" y="824085"/>
                </a:lnTo>
                <a:lnTo>
                  <a:pt x="389556" y="820755"/>
                </a:lnTo>
                <a:cubicBezTo>
                  <a:pt x="391917" y="819108"/>
                  <a:pt x="394469" y="817892"/>
                  <a:pt x="397484" y="817655"/>
                </a:cubicBezTo>
                <a:cubicBezTo>
                  <a:pt x="398069" y="817982"/>
                  <a:pt x="398396" y="817397"/>
                  <a:pt x="398396" y="817397"/>
                </a:cubicBezTo>
                <a:cubicBezTo>
                  <a:pt x="399203" y="806322"/>
                  <a:pt x="406149" y="818653"/>
                  <a:pt x="408765" y="813968"/>
                </a:cubicBezTo>
                <a:cubicBezTo>
                  <a:pt x="412524" y="823750"/>
                  <a:pt x="415863" y="816396"/>
                  <a:pt x="418084" y="813795"/>
                </a:cubicBezTo>
                <a:cubicBezTo>
                  <a:pt x="420306" y="811194"/>
                  <a:pt x="423044" y="810419"/>
                  <a:pt x="426110" y="809058"/>
                </a:cubicBezTo>
                <a:cubicBezTo>
                  <a:pt x="432173" y="807833"/>
                  <a:pt x="439408" y="807265"/>
                  <a:pt x="442869" y="803819"/>
                </a:cubicBezTo>
                <a:cubicBezTo>
                  <a:pt x="447570" y="799530"/>
                  <a:pt x="451480" y="799409"/>
                  <a:pt x="455322" y="800787"/>
                </a:cubicBezTo>
                <a:lnTo>
                  <a:pt x="459706" y="801768"/>
                </a:lnTo>
                <a:lnTo>
                  <a:pt x="465285" y="799929"/>
                </a:lnTo>
                <a:cubicBezTo>
                  <a:pt x="474520" y="797091"/>
                  <a:pt x="483059" y="794817"/>
                  <a:pt x="491270" y="793072"/>
                </a:cubicBezTo>
                <a:lnTo>
                  <a:pt x="495747" y="792387"/>
                </a:lnTo>
                <a:lnTo>
                  <a:pt x="493026" y="788943"/>
                </a:lnTo>
                <a:cubicBezTo>
                  <a:pt x="491297" y="786437"/>
                  <a:pt x="488591" y="785038"/>
                  <a:pt x="486571" y="786213"/>
                </a:cubicBezTo>
                <a:cubicBezTo>
                  <a:pt x="476540" y="793131"/>
                  <a:pt x="460927" y="786272"/>
                  <a:pt x="452823" y="798826"/>
                </a:cubicBezTo>
                <a:cubicBezTo>
                  <a:pt x="444838" y="796716"/>
                  <a:pt x="437420" y="811844"/>
                  <a:pt x="427245" y="799928"/>
                </a:cubicBezTo>
                <a:cubicBezTo>
                  <a:pt x="424407" y="796444"/>
                  <a:pt x="418970" y="801500"/>
                  <a:pt x="414245" y="801277"/>
                </a:cubicBezTo>
                <a:cubicBezTo>
                  <a:pt x="395344" y="800384"/>
                  <a:pt x="379058" y="807701"/>
                  <a:pt x="364632" y="819609"/>
                </a:cubicBezTo>
                <a:cubicBezTo>
                  <a:pt x="359616" y="823068"/>
                  <a:pt x="355446" y="823334"/>
                  <a:pt x="351010" y="819428"/>
                </a:cubicBezTo>
                <a:cubicBezTo>
                  <a:pt x="353546" y="809845"/>
                  <a:pt x="360580" y="805210"/>
                  <a:pt x="370320" y="801974"/>
                </a:cubicBezTo>
                <a:cubicBezTo>
                  <a:pt x="382146" y="798605"/>
                  <a:pt x="392045" y="789601"/>
                  <a:pt x="402631" y="783171"/>
                </a:cubicBezTo>
                <a:cubicBezTo>
                  <a:pt x="410154" y="777983"/>
                  <a:pt x="417320" y="775433"/>
                  <a:pt x="426836" y="776922"/>
                </a:cubicBezTo>
                <a:cubicBezTo>
                  <a:pt x="438991" y="778767"/>
                  <a:pt x="450554" y="771229"/>
                  <a:pt x="463132" y="771476"/>
                </a:cubicBezTo>
                <a:cubicBezTo>
                  <a:pt x="464663" y="770855"/>
                  <a:pt x="466683" y="769680"/>
                  <a:pt x="467791" y="770656"/>
                </a:cubicBezTo>
                <a:cubicBezTo>
                  <a:pt x="476594" y="777425"/>
                  <a:pt x="483431" y="769663"/>
                  <a:pt x="490597" y="767113"/>
                </a:cubicBezTo>
                <a:cubicBezTo>
                  <a:pt x="498807" y="764498"/>
                  <a:pt x="507215" y="765011"/>
                  <a:pt x="515622" y="765523"/>
                </a:cubicBezTo>
                <a:cubicBezTo>
                  <a:pt x="517219" y="765945"/>
                  <a:pt x="518196" y="764836"/>
                  <a:pt x="518617" y="763239"/>
                </a:cubicBezTo>
                <a:cubicBezTo>
                  <a:pt x="522036" y="759358"/>
                  <a:pt x="526405" y="762221"/>
                  <a:pt x="525494" y="764372"/>
                </a:cubicBezTo>
                <a:cubicBezTo>
                  <a:pt x="523871" y="771804"/>
                  <a:pt x="529018" y="770430"/>
                  <a:pt x="532700" y="770720"/>
                </a:cubicBezTo>
                <a:cubicBezTo>
                  <a:pt x="539511" y="770810"/>
                  <a:pt x="546612" y="767219"/>
                  <a:pt x="553620" y="770437"/>
                </a:cubicBezTo>
                <a:cubicBezTo>
                  <a:pt x="555771" y="771348"/>
                  <a:pt x="558279" y="769618"/>
                  <a:pt x="559189" y="767467"/>
                </a:cubicBezTo>
                <a:cubicBezTo>
                  <a:pt x="561434" y="761566"/>
                  <a:pt x="565670" y="762344"/>
                  <a:pt x="571016" y="764098"/>
                </a:cubicBezTo>
                <a:cubicBezTo>
                  <a:pt x="574697" y="764387"/>
                  <a:pt x="578353" y="772530"/>
                  <a:pt x="583593" y="764345"/>
                </a:cubicBezTo>
                <a:lnTo>
                  <a:pt x="585497" y="763305"/>
                </a:lnTo>
                <a:lnTo>
                  <a:pt x="581789" y="762428"/>
                </a:lnTo>
                <a:cubicBezTo>
                  <a:pt x="572863" y="759494"/>
                  <a:pt x="564002" y="754539"/>
                  <a:pt x="554686" y="754080"/>
                </a:cubicBezTo>
                <a:cubicBezTo>
                  <a:pt x="546932" y="753360"/>
                  <a:pt x="540938" y="751143"/>
                  <a:pt x="537420" y="744496"/>
                </a:cubicBezTo>
                <a:cubicBezTo>
                  <a:pt x="540027" y="740848"/>
                  <a:pt x="543154" y="740328"/>
                  <a:pt x="547454" y="742024"/>
                </a:cubicBezTo>
                <a:cubicBezTo>
                  <a:pt x="560159" y="748349"/>
                  <a:pt x="573450" y="750960"/>
                  <a:pt x="587264" y="747056"/>
                </a:cubicBezTo>
                <a:cubicBezTo>
                  <a:pt x="590718" y="746080"/>
                  <a:pt x="595604" y="748883"/>
                  <a:pt x="597103" y="745822"/>
                </a:cubicBezTo>
                <a:lnTo>
                  <a:pt x="597874" y="745036"/>
                </a:lnTo>
                <a:lnTo>
                  <a:pt x="583971" y="744246"/>
                </a:lnTo>
                <a:cubicBezTo>
                  <a:pt x="578446" y="745238"/>
                  <a:pt x="574096" y="744253"/>
                  <a:pt x="570412" y="742113"/>
                </a:cubicBezTo>
                <a:lnTo>
                  <a:pt x="564484" y="736493"/>
                </a:lnTo>
                <a:lnTo>
                  <a:pt x="550667" y="737054"/>
                </a:lnTo>
                <a:cubicBezTo>
                  <a:pt x="531307" y="740071"/>
                  <a:pt x="513049" y="745240"/>
                  <a:pt x="492912" y="745517"/>
                </a:cubicBezTo>
                <a:cubicBezTo>
                  <a:pt x="477271" y="746001"/>
                  <a:pt x="461821" y="748896"/>
                  <a:pt x="446248" y="747882"/>
                </a:cubicBezTo>
                <a:cubicBezTo>
                  <a:pt x="431588" y="746609"/>
                  <a:pt x="416777" y="755239"/>
                  <a:pt x="402322" y="749472"/>
                </a:cubicBezTo>
                <a:cubicBezTo>
                  <a:pt x="401151" y="748817"/>
                  <a:pt x="399911" y="749660"/>
                  <a:pt x="398998" y="749919"/>
                </a:cubicBezTo>
                <a:cubicBezTo>
                  <a:pt x="389352" y="750678"/>
                  <a:pt x="381067" y="754502"/>
                  <a:pt x="373627" y="759567"/>
                </a:cubicBezTo>
                <a:cubicBezTo>
                  <a:pt x="366515" y="764046"/>
                  <a:pt x="360520" y="763771"/>
                  <a:pt x="354472" y="758088"/>
                </a:cubicBezTo>
                <a:cubicBezTo>
                  <a:pt x="352456" y="756194"/>
                  <a:pt x="350181" y="753386"/>
                  <a:pt x="347769" y="753576"/>
                </a:cubicBezTo>
                <a:cubicBezTo>
                  <a:pt x="341379" y="755385"/>
                  <a:pt x="338275" y="744431"/>
                  <a:pt x="330835" y="749496"/>
                </a:cubicBezTo>
                <a:cubicBezTo>
                  <a:pt x="330576" y="748583"/>
                  <a:pt x="329990" y="748256"/>
                  <a:pt x="329732" y="747344"/>
                </a:cubicBezTo>
                <a:cubicBezTo>
                  <a:pt x="329024" y="743106"/>
                  <a:pt x="326871" y="744209"/>
                  <a:pt x="324132" y="744984"/>
                </a:cubicBezTo>
                <a:cubicBezTo>
                  <a:pt x="319895" y="745691"/>
                  <a:pt x="316829" y="747052"/>
                  <a:pt x="315018" y="740662"/>
                </a:cubicBezTo>
                <a:cubicBezTo>
                  <a:pt x="313656" y="737596"/>
                  <a:pt x="308453" y="733154"/>
                  <a:pt x="305523" y="731518"/>
                </a:cubicBezTo>
                <a:cubicBezTo>
                  <a:pt x="300578" y="727987"/>
                  <a:pt x="294530" y="722305"/>
                  <a:pt x="286246" y="726128"/>
                </a:cubicBezTo>
                <a:cubicBezTo>
                  <a:pt x="284420" y="726645"/>
                  <a:pt x="281164" y="725595"/>
                  <a:pt x="279407" y="724614"/>
                </a:cubicBezTo>
                <a:cubicBezTo>
                  <a:pt x="270620" y="719706"/>
                  <a:pt x="260783" y="718053"/>
                  <a:pt x="250946" y="716402"/>
                </a:cubicBezTo>
                <a:cubicBezTo>
                  <a:pt x="242023" y="714490"/>
                  <a:pt x="232841" y="711667"/>
                  <a:pt x="224708" y="705588"/>
                </a:cubicBezTo>
                <a:cubicBezTo>
                  <a:pt x="222692" y="703693"/>
                  <a:pt x="222365" y="704280"/>
                  <a:pt x="220211" y="705382"/>
                </a:cubicBezTo>
                <a:cubicBezTo>
                  <a:pt x="214666" y="708431"/>
                  <a:pt x="214545" y="704521"/>
                  <a:pt x="214422" y="700611"/>
                </a:cubicBezTo>
                <a:cubicBezTo>
                  <a:pt x="214232" y="698200"/>
                  <a:pt x="217625" y="696253"/>
                  <a:pt x="214764" y="693119"/>
                </a:cubicBezTo>
                <a:cubicBezTo>
                  <a:pt x="213783" y="694876"/>
                  <a:pt x="212870" y="695135"/>
                  <a:pt x="212216" y="696305"/>
                </a:cubicBezTo>
                <a:cubicBezTo>
                  <a:pt x="209668" y="699493"/>
                  <a:pt x="207637" y="704505"/>
                  <a:pt x="203536" y="702215"/>
                </a:cubicBezTo>
                <a:cubicBezTo>
                  <a:pt x="199763" y="699338"/>
                  <a:pt x="200622" y="693672"/>
                  <a:pt x="203824" y="689313"/>
                </a:cubicBezTo>
                <a:cubicBezTo>
                  <a:pt x="205786" y="685800"/>
                  <a:pt x="208595" y="683526"/>
                  <a:pt x="213280" y="686144"/>
                </a:cubicBezTo>
                <a:cubicBezTo>
                  <a:pt x="215623" y="687452"/>
                  <a:pt x="219207" y="687917"/>
                  <a:pt x="219998" y="683749"/>
                </a:cubicBezTo>
                <a:cubicBezTo>
                  <a:pt x="220721" y="681079"/>
                  <a:pt x="219944" y="678342"/>
                  <a:pt x="216688" y="677291"/>
                </a:cubicBezTo>
                <a:cubicBezTo>
                  <a:pt x="214604" y="676895"/>
                  <a:pt x="212192" y="677085"/>
                  <a:pt x="212329" y="674088"/>
                </a:cubicBezTo>
                <a:cubicBezTo>
                  <a:pt x="213051" y="671418"/>
                  <a:pt x="215204" y="670315"/>
                  <a:pt x="217615" y="670126"/>
                </a:cubicBezTo>
                <a:cubicBezTo>
                  <a:pt x="229415" y="668265"/>
                  <a:pt x="237318" y="659617"/>
                  <a:pt x="247634" y="650781"/>
                </a:cubicBezTo>
                <a:cubicBezTo>
                  <a:pt x="233819" y="650748"/>
                  <a:pt x="222552" y="647528"/>
                  <a:pt x="211012" y="650302"/>
                </a:cubicBezTo>
                <a:cubicBezTo>
                  <a:pt x="203450" y="651457"/>
                  <a:pt x="203655" y="646962"/>
                  <a:pt x="203860" y="642467"/>
                </a:cubicBezTo>
                <a:cubicBezTo>
                  <a:pt x="204651" y="638298"/>
                  <a:pt x="208371" y="635766"/>
                  <a:pt x="211764" y="633819"/>
                </a:cubicBezTo>
                <a:cubicBezTo>
                  <a:pt x="219135" y="630253"/>
                  <a:pt x="226506" y="626688"/>
                  <a:pt x="234205" y="622536"/>
                </a:cubicBezTo>
                <a:cubicBezTo>
                  <a:pt x="245296" y="616437"/>
                  <a:pt x="255544" y="609099"/>
                  <a:pt x="268515" y="607892"/>
                </a:cubicBezTo>
                <a:cubicBezTo>
                  <a:pt x="271839" y="607444"/>
                  <a:pt x="274319" y="605755"/>
                  <a:pt x="275627" y="603413"/>
                </a:cubicBezTo>
                <a:cubicBezTo>
                  <a:pt x="281910" y="590788"/>
                  <a:pt x="293192" y="587100"/>
                  <a:pt x="305645" y="584068"/>
                </a:cubicBezTo>
                <a:cubicBezTo>
                  <a:pt x="318555" y="580905"/>
                  <a:pt x="331141" y="576603"/>
                  <a:pt x="343598" y="571844"/>
                </a:cubicBezTo>
                <a:lnTo>
                  <a:pt x="352694" y="568183"/>
                </a:lnTo>
                <a:lnTo>
                  <a:pt x="345000" y="567014"/>
                </a:lnTo>
                <a:lnTo>
                  <a:pt x="331672" y="565259"/>
                </a:lnTo>
                <a:lnTo>
                  <a:pt x="327339" y="567929"/>
                </a:lnTo>
                <a:cubicBezTo>
                  <a:pt x="324350" y="570782"/>
                  <a:pt x="325552" y="573005"/>
                  <a:pt x="313778" y="575406"/>
                </a:cubicBezTo>
                <a:cubicBezTo>
                  <a:pt x="299358" y="573162"/>
                  <a:pt x="277251" y="584053"/>
                  <a:pt x="252901" y="589817"/>
                </a:cubicBezTo>
                <a:cubicBezTo>
                  <a:pt x="249055" y="586613"/>
                  <a:pt x="224705" y="592377"/>
                  <a:pt x="212851" y="598783"/>
                </a:cubicBezTo>
                <a:cubicBezTo>
                  <a:pt x="216376" y="598463"/>
                  <a:pt x="216376" y="598463"/>
                  <a:pt x="216376" y="598463"/>
                </a:cubicBezTo>
                <a:cubicBezTo>
                  <a:pt x="219900" y="598143"/>
                  <a:pt x="221501" y="596221"/>
                  <a:pt x="221823" y="599746"/>
                </a:cubicBezTo>
                <a:cubicBezTo>
                  <a:pt x="221823" y="599746"/>
                  <a:pt x="218298" y="600066"/>
                  <a:pt x="216697" y="601988"/>
                </a:cubicBezTo>
                <a:cubicBezTo>
                  <a:pt x="217018" y="605512"/>
                  <a:pt x="217018" y="605512"/>
                  <a:pt x="217018" y="605512"/>
                </a:cubicBezTo>
                <a:cubicBezTo>
                  <a:pt x="206766" y="609996"/>
                  <a:pt x="200997" y="605190"/>
                  <a:pt x="208046" y="604550"/>
                </a:cubicBezTo>
                <a:cubicBezTo>
                  <a:pt x="204522" y="604870"/>
                  <a:pt x="204522" y="604870"/>
                  <a:pt x="204522" y="604870"/>
                </a:cubicBezTo>
                <a:cubicBezTo>
                  <a:pt x="200997" y="605190"/>
                  <a:pt x="199074" y="603588"/>
                  <a:pt x="199074" y="603588"/>
                </a:cubicBezTo>
                <a:cubicBezTo>
                  <a:pt x="200675" y="601666"/>
                  <a:pt x="204200" y="601346"/>
                  <a:pt x="205802" y="599423"/>
                </a:cubicBezTo>
                <a:cubicBezTo>
                  <a:pt x="210607" y="593657"/>
                  <a:pt x="218936" y="587570"/>
                  <a:pt x="203237" y="590773"/>
                </a:cubicBezTo>
                <a:cubicBezTo>
                  <a:pt x="230790" y="581164"/>
                  <a:pt x="251616" y="575720"/>
                  <a:pt x="272763" y="573800"/>
                </a:cubicBezTo>
                <a:cubicBezTo>
                  <a:pt x="283176" y="571077"/>
                  <a:pt x="292788" y="569316"/>
                  <a:pt x="302841" y="567515"/>
                </a:cubicBezTo>
                <a:lnTo>
                  <a:pt x="321778" y="563740"/>
                </a:lnTo>
                <a:lnTo>
                  <a:pt x="309134" y="561355"/>
                </a:lnTo>
                <a:cubicBezTo>
                  <a:pt x="305534" y="559783"/>
                  <a:pt x="300225" y="559181"/>
                  <a:pt x="301241" y="553411"/>
                </a:cubicBezTo>
                <a:cubicBezTo>
                  <a:pt x="302258" y="547640"/>
                  <a:pt x="307659" y="549997"/>
                  <a:pt x="311121" y="548937"/>
                </a:cubicBezTo>
                <a:cubicBezTo>
                  <a:pt x="311999" y="548891"/>
                  <a:pt x="312460" y="549307"/>
                  <a:pt x="313338" y="549261"/>
                </a:cubicBezTo>
                <a:cubicBezTo>
                  <a:pt x="320678" y="550857"/>
                  <a:pt x="328215" y="549914"/>
                  <a:pt x="335671" y="549525"/>
                </a:cubicBezTo>
                <a:lnTo>
                  <a:pt x="346333" y="549735"/>
                </a:lnTo>
                <a:lnTo>
                  <a:pt x="349096" y="548658"/>
                </a:lnTo>
                <a:cubicBezTo>
                  <a:pt x="354703" y="546816"/>
                  <a:pt x="359910" y="545455"/>
                  <a:pt x="365998" y="544014"/>
                </a:cubicBezTo>
                <a:lnTo>
                  <a:pt x="377042" y="542320"/>
                </a:lnTo>
                <a:lnTo>
                  <a:pt x="368452" y="535170"/>
                </a:lnTo>
                <a:cubicBezTo>
                  <a:pt x="364874" y="534037"/>
                  <a:pt x="360915" y="534024"/>
                  <a:pt x="356968" y="534230"/>
                </a:cubicBezTo>
                <a:lnTo>
                  <a:pt x="342696" y="533774"/>
                </a:lnTo>
                <a:lnTo>
                  <a:pt x="335337" y="534864"/>
                </a:lnTo>
                <a:cubicBezTo>
                  <a:pt x="328328" y="536231"/>
                  <a:pt x="321417" y="537941"/>
                  <a:pt x="314346" y="538218"/>
                </a:cubicBezTo>
                <a:cubicBezTo>
                  <a:pt x="301117" y="538512"/>
                  <a:pt x="288405" y="540633"/>
                  <a:pt x="276141" y="546076"/>
                </a:cubicBezTo>
                <a:cubicBezTo>
                  <a:pt x="263224" y="552691"/>
                  <a:pt x="251630" y="550058"/>
                  <a:pt x="239519" y="545598"/>
                </a:cubicBezTo>
                <a:cubicBezTo>
                  <a:pt x="237176" y="544289"/>
                  <a:pt x="235677" y="544220"/>
                  <a:pt x="236142" y="540638"/>
                </a:cubicBezTo>
                <a:cubicBezTo>
                  <a:pt x="238841" y="527547"/>
                  <a:pt x="238255" y="527221"/>
                  <a:pt x="226060" y="531166"/>
                </a:cubicBezTo>
                <a:cubicBezTo>
                  <a:pt x="224820" y="532010"/>
                  <a:pt x="222995" y="532527"/>
                  <a:pt x="221755" y="533371"/>
                </a:cubicBezTo>
                <a:cubicBezTo>
                  <a:pt x="219016" y="534147"/>
                  <a:pt x="216726" y="538246"/>
                  <a:pt x="214779" y="534853"/>
                </a:cubicBezTo>
                <a:cubicBezTo>
                  <a:pt x="212832" y="531461"/>
                  <a:pt x="215638" y="529186"/>
                  <a:pt x="218704" y="527825"/>
                </a:cubicBezTo>
                <a:cubicBezTo>
                  <a:pt x="224508" y="525689"/>
                  <a:pt x="230898" y="523880"/>
                  <a:pt x="237289" y="522071"/>
                </a:cubicBezTo>
                <a:cubicBezTo>
                  <a:pt x="240028" y="521296"/>
                  <a:pt x="243938" y="521174"/>
                  <a:pt x="242644" y="516610"/>
                </a:cubicBezTo>
                <a:cubicBezTo>
                  <a:pt x="241610" y="512959"/>
                  <a:pt x="240507" y="510806"/>
                  <a:pt x="236010" y="510600"/>
                </a:cubicBezTo>
                <a:cubicBezTo>
                  <a:pt x="220179" y="508673"/>
                  <a:pt x="205382" y="510396"/>
                  <a:pt x="190776" y="514531"/>
                </a:cubicBezTo>
                <a:cubicBezTo>
                  <a:pt x="186797" y="516151"/>
                  <a:pt x="181647" y="517117"/>
                  <a:pt x="179441" y="512811"/>
                </a:cubicBezTo>
                <a:cubicBezTo>
                  <a:pt x="177235" y="508505"/>
                  <a:pt x="180764" y="503562"/>
                  <a:pt x="183054" y="499462"/>
                </a:cubicBezTo>
                <a:cubicBezTo>
                  <a:pt x="183967" y="499204"/>
                  <a:pt x="185207" y="498360"/>
                  <a:pt x="186119" y="498101"/>
                </a:cubicBezTo>
                <a:cubicBezTo>
                  <a:pt x="188599" y="496413"/>
                  <a:pt x="190820" y="493812"/>
                  <a:pt x="190372" y="490488"/>
                </a:cubicBezTo>
                <a:cubicBezTo>
                  <a:pt x="189869" y="481755"/>
                  <a:pt x="195742" y="478121"/>
                  <a:pt x="202132" y="476312"/>
                </a:cubicBezTo>
                <a:cubicBezTo>
                  <a:pt x="216997" y="473089"/>
                  <a:pt x="233033" y="470522"/>
                  <a:pt x="248157" y="468212"/>
                </a:cubicBezTo>
                <a:cubicBezTo>
                  <a:pt x="249982" y="467695"/>
                  <a:pt x="252395" y="467505"/>
                  <a:pt x="254220" y="466988"/>
                </a:cubicBezTo>
                <a:cubicBezTo>
                  <a:pt x="256046" y="466472"/>
                  <a:pt x="258784" y="465696"/>
                  <a:pt x="258921" y="462699"/>
                </a:cubicBezTo>
                <a:cubicBezTo>
                  <a:pt x="259317" y="460615"/>
                  <a:pt x="256319" y="460478"/>
                  <a:pt x="254562" y="459496"/>
                </a:cubicBezTo>
                <a:cubicBezTo>
                  <a:pt x="248963" y="457137"/>
                  <a:pt x="243037" y="455364"/>
                  <a:pt x="237437" y="453005"/>
                </a:cubicBezTo>
                <a:cubicBezTo>
                  <a:pt x="233337" y="450714"/>
                  <a:pt x="227928" y="450767"/>
                  <a:pt x="225135" y="446134"/>
                </a:cubicBezTo>
                <a:cubicBezTo>
                  <a:pt x="222017" y="442087"/>
                  <a:pt x="221240" y="439349"/>
                  <a:pt x="227562" y="439038"/>
                </a:cubicBezTo>
                <a:cubicBezTo>
                  <a:pt x="235383" y="438796"/>
                  <a:pt x="240084" y="434507"/>
                  <a:pt x="242251" y="426498"/>
                </a:cubicBezTo>
                <a:cubicBezTo>
                  <a:pt x="233586" y="425499"/>
                  <a:pt x="225575" y="423330"/>
                  <a:pt x="217892" y="420575"/>
                </a:cubicBezTo>
                <a:lnTo>
                  <a:pt x="210454" y="417757"/>
                </a:lnTo>
                <a:lnTo>
                  <a:pt x="202048" y="417378"/>
                </a:lnTo>
                <a:cubicBezTo>
                  <a:pt x="184489" y="415331"/>
                  <a:pt x="174975" y="406916"/>
                  <a:pt x="152433" y="405305"/>
                </a:cubicBezTo>
                <a:cubicBezTo>
                  <a:pt x="153812" y="401341"/>
                  <a:pt x="162093" y="402441"/>
                  <a:pt x="169153" y="401782"/>
                </a:cubicBezTo>
                <a:lnTo>
                  <a:pt x="172839" y="400915"/>
                </a:lnTo>
                <a:lnTo>
                  <a:pt x="173718" y="401591"/>
                </a:lnTo>
                <a:cubicBezTo>
                  <a:pt x="174160" y="401597"/>
                  <a:pt x="174608" y="401160"/>
                  <a:pt x="175504" y="400286"/>
                </a:cubicBezTo>
                <a:lnTo>
                  <a:pt x="172839" y="400915"/>
                </a:lnTo>
                <a:lnTo>
                  <a:pt x="171966" y="400242"/>
                </a:lnTo>
                <a:cubicBezTo>
                  <a:pt x="168427" y="400197"/>
                  <a:pt x="166681" y="398406"/>
                  <a:pt x="170219" y="398451"/>
                </a:cubicBezTo>
                <a:cubicBezTo>
                  <a:pt x="170219" y="398451"/>
                  <a:pt x="175550" y="396747"/>
                  <a:pt x="177297" y="398540"/>
                </a:cubicBezTo>
                <a:cubicBezTo>
                  <a:pt x="177297" y="398540"/>
                  <a:pt x="179090" y="396792"/>
                  <a:pt x="179090" y="396792"/>
                </a:cubicBezTo>
                <a:cubicBezTo>
                  <a:pt x="179090" y="396792"/>
                  <a:pt x="179090" y="396792"/>
                  <a:pt x="180836" y="398584"/>
                </a:cubicBezTo>
                <a:lnTo>
                  <a:pt x="200371" y="395649"/>
                </a:lnTo>
                <a:lnTo>
                  <a:pt x="205697" y="393776"/>
                </a:lnTo>
                <a:cubicBezTo>
                  <a:pt x="208070" y="393096"/>
                  <a:pt x="210458" y="392605"/>
                  <a:pt x="212869" y="392415"/>
                </a:cubicBezTo>
                <a:cubicBezTo>
                  <a:pt x="225513" y="391794"/>
                  <a:pt x="233934" y="384973"/>
                  <a:pt x="242683" y="377565"/>
                </a:cubicBezTo>
                <a:cubicBezTo>
                  <a:pt x="244577" y="375550"/>
                  <a:pt x="245558" y="373793"/>
                  <a:pt x="242956" y="371572"/>
                </a:cubicBezTo>
                <a:cubicBezTo>
                  <a:pt x="241785" y="370917"/>
                  <a:pt x="239442" y="369609"/>
                  <a:pt x="240422" y="367852"/>
                </a:cubicBezTo>
                <a:cubicBezTo>
                  <a:pt x="241731" y="365509"/>
                  <a:pt x="244401" y="366232"/>
                  <a:pt x="245900" y="366301"/>
                </a:cubicBezTo>
                <a:cubicBezTo>
                  <a:pt x="253066" y="367231"/>
                  <a:pt x="258026" y="363854"/>
                  <a:pt x="262469" y="358652"/>
                </a:cubicBezTo>
                <a:cubicBezTo>
                  <a:pt x="264690" y="356051"/>
                  <a:pt x="268805" y="351435"/>
                  <a:pt x="264446" y="348232"/>
                </a:cubicBezTo>
                <a:cubicBezTo>
                  <a:pt x="260931" y="346268"/>
                  <a:pt x="255264" y="345408"/>
                  <a:pt x="250631" y="348199"/>
                </a:cubicBezTo>
                <a:cubicBezTo>
                  <a:pt x="249391" y="349043"/>
                  <a:pt x="248668" y="351713"/>
                  <a:pt x="246325" y="350403"/>
                </a:cubicBezTo>
                <a:cubicBezTo>
                  <a:pt x="243982" y="349095"/>
                  <a:pt x="245290" y="346753"/>
                  <a:pt x="246272" y="344995"/>
                </a:cubicBezTo>
                <a:cubicBezTo>
                  <a:pt x="247785" y="338157"/>
                  <a:pt x="248317" y="333077"/>
                  <a:pt x="239067" y="331752"/>
                </a:cubicBezTo>
                <a:cubicBezTo>
                  <a:pt x="232486" y="331149"/>
                  <a:pt x="225320" y="330221"/>
                  <a:pt x="218670" y="331117"/>
                </a:cubicBezTo>
                <a:cubicBezTo>
                  <a:pt x="211695" y="332598"/>
                  <a:pt x="205114" y="331996"/>
                  <a:pt x="198084" y="328070"/>
                </a:cubicBezTo>
                <a:cubicBezTo>
                  <a:pt x="192813" y="325126"/>
                  <a:pt x="186955" y="321853"/>
                  <a:pt x="180047" y="321837"/>
                </a:cubicBezTo>
                <a:cubicBezTo>
                  <a:pt x="177050" y="321700"/>
                  <a:pt x="175619" y="320133"/>
                  <a:pt x="175170" y="316809"/>
                </a:cubicBezTo>
                <a:cubicBezTo>
                  <a:pt x="175048" y="312899"/>
                  <a:pt x="177201" y="311796"/>
                  <a:pt x="181112" y="311675"/>
                </a:cubicBezTo>
                <a:cubicBezTo>
                  <a:pt x="212980" y="311035"/>
                  <a:pt x="244085" y="300749"/>
                  <a:pt x="276091" y="297111"/>
                </a:cubicBezTo>
                <a:cubicBezTo>
                  <a:pt x="282739" y="296215"/>
                  <a:pt x="291336" y="298711"/>
                  <a:pt x="295656" y="289600"/>
                </a:cubicBezTo>
                <a:cubicBezTo>
                  <a:pt x="295398" y="288687"/>
                  <a:pt x="297482" y="289083"/>
                  <a:pt x="298395" y="288825"/>
                </a:cubicBezTo>
                <a:cubicBezTo>
                  <a:pt x="308764" y="285396"/>
                  <a:pt x="318806" y="282553"/>
                  <a:pt x="329297" y="283034"/>
                </a:cubicBezTo>
                <a:cubicBezTo>
                  <a:pt x="334705" y="282981"/>
                  <a:pt x="339270" y="281689"/>
                  <a:pt x="344161" y="279811"/>
                </a:cubicBezTo>
                <a:cubicBezTo>
                  <a:pt x="347554" y="277865"/>
                  <a:pt x="349517" y="274351"/>
                  <a:pt x="349068" y="271027"/>
                </a:cubicBezTo>
                <a:cubicBezTo>
                  <a:pt x="348033" y="267376"/>
                  <a:pt x="344968" y="268737"/>
                  <a:pt x="342297" y="268014"/>
                </a:cubicBezTo>
                <a:cubicBezTo>
                  <a:pt x="331289" y="265707"/>
                  <a:pt x="320144" y="266397"/>
                  <a:pt x="309257" y="268000"/>
                </a:cubicBezTo>
                <a:cubicBezTo>
                  <a:pt x="299284" y="269344"/>
                  <a:pt x="297351" y="259045"/>
                  <a:pt x="291235" y="254860"/>
                </a:cubicBezTo>
                <a:cubicBezTo>
                  <a:pt x="288306" y="253225"/>
                  <a:pt x="295349" y="250244"/>
                  <a:pt x="296400" y="246989"/>
                </a:cubicBezTo>
                <a:cubicBezTo>
                  <a:pt x="295228" y="246334"/>
                  <a:pt x="293797" y="244767"/>
                  <a:pt x="292626" y="244112"/>
                </a:cubicBezTo>
                <a:cubicBezTo>
                  <a:pt x="286837" y="239343"/>
                  <a:pt x="275882" y="242444"/>
                  <a:pt x="273622" y="232731"/>
                </a:cubicBezTo>
                <a:cubicBezTo>
                  <a:pt x="273105" y="230905"/>
                  <a:pt x="270625" y="232593"/>
                  <a:pt x="269712" y="232852"/>
                </a:cubicBezTo>
                <a:cubicBezTo>
                  <a:pt x="267559" y="233954"/>
                  <a:pt x="265665" y="235969"/>
                  <a:pt x="263064" y="233747"/>
                </a:cubicBezTo>
                <a:cubicBezTo>
                  <a:pt x="267573" y="227048"/>
                  <a:pt x="267573" y="227048"/>
                  <a:pt x="260218" y="223707"/>
                </a:cubicBezTo>
                <a:cubicBezTo>
                  <a:pt x="256375" y="222329"/>
                  <a:pt x="252358" y="211634"/>
                  <a:pt x="254975" y="206949"/>
                </a:cubicBezTo>
                <a:cubicBezTo>
                  <a:pt x="259554" y="198749"/>
                  <a:pt x="264978" y="191791"/>
                  <a:pt x="276382" y="192014"/>
                </a:cubicBezTo>
                <a:cubicBezTo>
                  <a:pt x="289612" y="191720"/>
                  <a:pt x="300634" y="187120"/>
                  <a:pt x="308347" y="176061"/>
                </a:cubicBezTo>
                <a:cubicBezTo>
                  <a:pt x="312204" y="170532"/>
                  <a:pt x="318008" y="168396"/>
                  <a:pt x="324589" y="168998"/>
                </a:cubicBezTo>
                <a:cubicBezTo>
                  <a:pt x="329998" y="168946"/>
                  <a:pt x="335665" y="169806"/>
                  <a:pt x="341211" y="166757"/>
                </a:cubicBezTo>
                <a:cubicBezTo>
                  <a:pt x="350735" y="162088"/>
                  <a:pt x="362207" y="160813"/>
                  <a:pt x="372835" y="158297"/>
                </a:cubicBezTo>
                <a:cubicBezTo>
                  <a:pt x="376159" y="157848"/>
                  <a:pt x="379484" y="157401"/>
                  <a:pt x="382672" y="159949"/>
                </a:cubicBezTo>
                <a:cubicBezTo>
                  <a:pt x="387290" y="164065"/>
                  <a:pt x="393353" y="162842"/>
                  <a:pt x="398693" y="164288"/>
                </a:cubicBezTo>
                <a:cubicBezTo>
                  <a:pt x="413285" y="167059"/>
                  <a:pt x="417947" y="150455"/>
                  <a:pt x="430005" y="149507"/>
                </a:cubicBezTo>
                <a:cubicBezTo>
                  <a:pt x="430591" y="149834"/>
                  <a:pt x="430918" y="149249"/>
                  <a:pt x="430918" y="149249"/>
                </a:cubicBezTo>
                <a:cubicBezTo>
                  <a:pt x="431724" y="138174"/>
                  <a:pt x="438670" y="150505"/>
                  <a:pt x="441287" y="145820"/>
                </a:cubicBezTo>
                <a:cubicBezTo>
                  <a:pt x="445045" y="155602"/>
                  <a:pt x="448384" y="148247"/>
                  <a:pt x="450605" y="145647"/>
                </a:cubicBezTo>
                <a:cubicBezTo>
                  <a:pt x="452828" y="143045"/>
                  <a:pt x="455566" y="142271"/>
                  <a:pt x="458631" y="140910"/>
                </a:cubicBezTo>
                <a:cubicBezTo>
                  <a:pt x="464694" y="139686"/>
                  <a:pt x="471929" y="139116"/>
                  <a:pt x="475390" y="135672"/>
                </a:cubicBezTo>
                <a:cubicBezTo>
                  <a:pt x="480091" y="131382"/>
                  <a:pt x="484002" y="131262"/>
                  <a:pt x="487844" y="132638"/>
                </a:cubicBezTo>
                <a:lnTo>
                  <a:pt x="492227" y="133620"/>
                </a:lnTo>
                <a:lnTo>
                  <a:pt x="497806" y="131781"/>
                </a:lnTo>
                <a:cubicBezTo>
                  <a:pt x="516278" y="126106"/>
                  <a:pt x="531958" y="122684"/>
                  <a:pt x="547819" y="121244"/>
                </a:cubicBezTo>
                <a:cubicBezTo>
                  <a:pt x="568644" y="115799"/>
                  <a:pt x="586267" y="114199"/>
                  <a:pt x="610618" y="108436"/>
                </a:cubicBezTo>
                <a:cubicBezTo>
                  <a:pt x="610296" y="104911"/>
                  <a:pt x="605170" y="107153"/>
                  <a:pt x="604848" y="103628"/>
                </a:cubicBezTo>
                <a:cubicBezTo>
                  <a:pt x="620228" y="96903"/>
                  <a:pt x="628878" y="94340"/>
                  <a:pt x="641053" y="91458"/>
                </a:cubicBezTo>
                <a:cubicBezTo>
                  <a:pt x="648984" y="90738"/>
                  <a:pt x="657814" y="88936"/>
                  <a:pt x="669844" y="86595"/>
                </a:cubicBezTo>
                <a:lnTo>
                  <a:pt x="672460" y="86099"/>
                </a:lnTo>
                <a:lnTo>
                  <a:pt x="674455" y="102650"/>
                </a:lnTo>
                <a:lnTo>
                  <a:pt x="674060" y="102676"/>
                </a:lnTo>
                <a:cubicBezTo>
                  <a:pt x="663486" y="103636"/>
                  <a:pt x="649388" y="104915"/>
                  <a:pt x="632407" y="113564"/>
                </a:cubicBezTo>
                <a:cubicBezTo>
                  <a:pt x="621834" y="114524"/>
                  <a:pt x="623114" y="109077"/>
                  <a:pt x="607415" y="112280"/>
                </a:cubicBezTo>
                <a:cubicBezTo>
                  <a:pt x="597162" y="116764"/>
                  <a:pt x="604533" y="119648"/>
                  <a:pt x="588833" y="122851"/>
                </a:cubicBezTo>
                <a:cubicBezTo>
                  <a:pt x="581623" y="121728"/>
                  <a:pt x="572492" y="123890"/>
                  <a:pt x="562119" y="127053"/>
                </a:cubicBezTo>
                <a:lnTo>
                  <a:pt x="560281" y="127636"/>
                </a:lnTo>
                <a:lnTo>
                  <a:pt x="561009" y="127525"/>
                </a:lnTo>
                <a:cubicBezTo>
                  <a:pt x="562542" y="128068"/>
                  <a:pt x="564356" y="129466"/>
                  <a:pt x="566566" y="132045"/>
                </a:cubicBezTo>
                <a:cubicBezTo>
                  <a:pt x="577779" y="129856"/>
                  <a:pt x="588461" y="132748"/>
                  <a:pt x="598829" y="129320"/>
                </a:cubicBezTo>
                <a:cubicBezTo>
                  <a:pt x="603393" y="128027"/>
                  <a:pt x="608612" y="125564"/>
                  <a:pt x="611922" y="132023"/>
                </a:cubicBezTo>
                <a:cubicBezTo>
                  <a:pt x="613026" y="134175"/>
                  <a:pt x="614592" y="132746"/>
                  <a:pt x="615832" y="131902"/>
                </a:cubicBezTo>
                <a:lnTo>
                  <a:pt x="626259" y="126979"/>
                </a:lnTo>
                <a:lnTo>
                  <a:pt x="626281" y="126563"/>
                </a:lnTo>
                <a:cubicBezTo>
                  <a:pt x="628222" y="113268"/>
                  <a:pt x="639717" y="114428"/>
                  <a:pt x="648397" y="112215"/>
                </a:cubicBezTo>
                <a:cubicBezTo>
                  <a:pt x="652529" y="111340"/>
                  <a:pt x="656811" y="111226"/>
                  <a:pt x="661081" y="111938"/>
                </a:cubicBezTo>
                <a:lnTo>
                  <a:pt x="668928" y="114846"/>
                </a:lnTo>
                <a:lnTo>
                  <a:pt x="672728" y="114314"/>
                </a:lnTo>
                <a:lnTo>
                  <a:pt x="675731" y="113236"/>
                </a:lnTo>
                <a:lnTo>
                  <a:pt x="676240" y="117454"/>
                </a:lnTo>
                <a:lnTo>
                  <a:pt x="676997" y="117704"/>
                </a:lnTo>
                <a:cubicBezTo>
                  <a:pt x="678163" y="117918"/>
                  <a:pt x="679259" y="117861"/>
                  <a:pt x="679882" y="117169"/>
                </a:cubicBezTo>
                <a:cubicBezTo>
                  <a:pt x="686532" y="109785"/>
                  <a:pt x="694657" y="113759"/>
                  <a:pt x="702551" y="113347"/>
                </a:cubicBezTo>
                <a:lnTo>
                  <a:pt x="723428" y="112257"/>
                </a:lnTo>
                <a:lnTo>
                  <a:pt x="721152" y="111422"/>
                </a:lnTo>
                <a:cubicBezTo>
                  <a:pt x="720425" y="110928"/>
                  <a:pt x="720089" y="110486"/>
                  <a:pt x="720089" y="110486"/>
                </a:cubicBezTo>
                <a:cubicBezTo>
                  <a:pt x="721853" y="109138"/>
                  <a:pt x="724968" y="109555"/>
                  <a:pt x="726734" y="108207"/>
                </a:cubicBezTo>
                <a:cubicBezTo>
                  <a:pt x="732029" y="104161"/>
                  <a:pt x="740440" y="100532"/>
                  <a:pt x="726216" y="100211"/>
                </a:cubicBezTo>
                <a:cubicBezTo>
                  <a:pt x="751965" y="97321"/>
                  <a:pt x="771068" y="96710"/>
                  <a:pt x="789755" y="99215"/>
                </a:cubicBezTo>
                <a:lnTo>
                  <a:pt x="790933" y="99212"/>
                </a:lnTo>
                <a:lnTo>
                  <a:pt x="791304" y="98104"/>
                </a:lnTo>
                <a:lnTo>
                  <a:pt x="791092" y="96939"/>
                </a:lnTo>
                <a:lnTo>
                  <a:pt x="846413" y="99719"/>
                </a:lnTo>
                <a:lnTo>
                  <a:pt x="846133" y="98794"/>
                </a:lnTo>
                <a:cubicBezTo>
                  <a:pt x="844955" y="97595"/>
                  <a:pt x="842289" y="97535"/>
                  <a:pt x="842601" y="95200"/>
                </a:cubicBezTo>
                <a:cubicBezTo>
                  <a:pt x="857241" y="92406"/>
                  <a:pt x="865235" y="91892"/>
                  <a:pt x="876344" y="91795"/>
                </a:cubicBezTo>
                <a:cubicBezTo>
                  <a:pt x="881015" y="92421"/>
                  <a:pt x="886129" y="92710"/>
                  <a:pt x="892240" y="92935"/>
                </a:cubicBezTo>
                <a:lnTo>
                  <a:pt x="910564" y="93566"/>
                </a:lnTo>
                <a:lnTo>
                  <a:pt x="902997" y="84229"/>
                </a:lnTo>
                <a:cubicBezTo>
                  <a:pt x="881761" y="69021"/>
                  <a:pt x="861044" y="53404"/>
                  <a:pt x="840326" y="37788"/>
                </a:cubicBezTo>
                <a:cubicBezTo>
                  <a:pt x="837245" y="36012"/>
                  <a:pt x="834274" y="33310"/>
                  <a:pt x="831303" y="30608"/>
                </a:cubicBezTo>
                <a:cubicBezTo>
                  <a:pt x="829150" y="28942"/>
                  <a:pt x="826179" y="26240"/>
                  <a:pt x="828473" y="22750"/>
                </a:cubicBezTo>
                <a:cubicBezTo>
                  <a:pt x="830658" y="20187"/>
                  <a:pt x="834147" y="22481"/>
                  <a:pt x="835892" y="23627"/>
                </a:cubicBezTo>
                <a:cubicBezTo>
                  <a:pt x="851297" y="32503"/>
                  <a:pt x="866701" y="41378"/>
                  <a:pt x="882106" y="50254"/>
                </a:cubicBezTo>
                <a:cubicBezTo>
                  <a:pt x="904081" y="63199"/>
                  <a:pt x="923872" y="78706"/>
                  <a:pt x="944291" y="92877"/>
                </a:cubicBezTo>
                <a:lnTo>
                  <a:pt x="946967" y="95061"/>
                </a:lnTo>
                <a:lnTo>
                  <a:pt x="950727" y="95688"/>
                </a:lnTo>
                <a:lnTo>
                  <a:pt x="952784" y="95915"/>
                </a:lnTo>
                <a:lnTo>
                  <a:pt x="952339" y="92418"/>
                </a:lnTo>
                <a:cubicBezTo>
                  <a:pt x="937861" y="83652"/>
                  <a:pt x="931385" y="66899"/>
                  <a:pt x="916797" y="59061"/>
                </a:cubicBezTo>
                <a:cubicBezTo>
                  <a:pt x="915980" y="58024"/>
                  <a:pt x="914644" y="57396"/>
                  <a:pt x="914864" y="55541"/>
                </a:cubicBezTo>
                <a:cubicBezTo>
                  <a:pt x="915603" y="53277"/>
                  <a:pt x="916640" y="52460"/>
                  <a:pt x="918495" y="52679"/>
                </a:cubicBezTo>
                <a:cubicBezTo>
                  <a:pt x="924468" y="53856"/>
                  <a:pt x="930551" y="54105"/>
                  <a:pt x="935267" y="57955"/>
                </a:cubicBezTo>
                <a:cubicBezTo>
                  <a:pt x="939574" y="61285"/>
                  <a:pt x="944211" y="61835"/>
                  <a:pt x="948659" y="60010"/>
                </a:cubicBezTo>
                <a:cubicBezTo>
                  <a:pt x="953627" y="57777"/>
                  <a:pt x="957335" y="58215"/>
                  <a:pt x="960496" y="63291"/>
                </a:cubicBezTo>
                <a:cubicBezTo>
                  <a:pt x="965997" y="72406"/>
                  <a:pt x="977016" y="74650"/>
                  <a:pt x="983665" y="82019"/>
                </a:cubicBezTo>
                <a:cubicBezTo>
                  <a:pt x="995848" y="94275"/>
                  <a:pt x="1015842" y="96171"/>
                  <a:pt x="1024471" y="114589"/>
                </a:cubicBezTo>
                <a:cubicBezTo>
                  <a:pt x="1025792" y="103460"/>
                  <a:pt x="1019473" y="93309"/>
                  <a:pt x="1008893" y="87355"/>
                </a:cubicBezTo>
                <a:cubicBezTo>
                  <a:pt x="1000578" y="82140"/>
                  <a:pt x="992781" y="76515"/>
                  <a:pt x="985095" y="69963"/>
                </a:cubicBezTo>
                <a:cubicBezTo>
                  <a:pt x="982941" y="68298"/>
                  <a:pt x="980678" y="67560"/>
                  <a:pt x="981637" y="63442"/>
                </a:cubicBezTo>
                <a:cubicBezTo>
                  <a:pt x="991099" y="66912"/>
                  <a:pt x="998785" y="73464"/>
                  <a:pt x="1007101" y="78680"/>
                </a:cubicBezTo>
                <a:cubicBezTo>
                  <a:pt x="1006944" y="72078"/>
                  <a:pt x="1006126" y="71041"/>
                  <a:pt x="1001300" y="68120"/>
                </a:cubicBezTo>
                <a:cubicBezTo>
                  <a:pt x="998629" y="66863"/>
                  <a:pt x="996475" y="65198"/>
                  <a:pt x="993803" y="63941"/>
                </a:cubicBezTo>
                <a:cubicBezTo>
                  <a:pt x="991131" y="62685"/>
                  <a:pt x="989386" y="61537"/>
                  <a:pt x="990643" y="58865"/>
                </a:cubicBezTo>
                <a:cubicBezTo>
                  <a:pt x="992010" y="55265"/>
                  <a:pt x="994164" y="56930"/>
                  <a:pt x="996019" y="57150"/>
                </a:cubicBezTo>
                <a:cubicBezTo>
                  <a:pt x="998283" y="57888"/>
                  <a:pt x="1000435" y="59554"/>
                  <a:pt x="1003957" y="57619"/>
                </a:cubicBezTo>
                <a:cubicBezTo>
                  <a:pt x="993299" y="48365"/>
                  <a:pt x="987310" y="35431"/>
                  <a:pt x="973839" y="30076"/>
                </a:cubicBezTo>
                <a:cubicBezTo>
                  <a:pt x="960777" y="25239"/>
                  <a:pt x="953939" y="15496"/>
                  <a:pt x="950134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ADFEEBF-CEDB-4582-A3D7-DE1607138565}"/>
              </a:ext>
            </a:extLst>
          </p:cNvPr>
          <p:cNvSpPr txBox="1">
            <a:spLocks/>
          </p:cNvSpPr>
          <p:nvPr/>
        </p:nvSpPr>
        <p:spPr>
          <a:xfrm>
            <a:off x="3590628" y="1622872"/>
            <a:ext cx="50252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4000" b="1" dirty="0"/>
              <a:t>Simple Portfolio Presentation</a:t>
            </a:r>
            <a:endParaRPr lang="ko-KR" altLang="en-US" sz="40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252EBEC7-CCE0-4941-8656-C0EC69006F76}"/>
              </a:ext>
            </a:extLst>
          </p:cNvPr>
          <p:cNvSpPr txBox="1">
            <a:spLocks/>
          </p:cNvSpPr>
          <p:nvPr/>
        </p:nvSpPr>
        <p:spPr>
          <a:xfrm>
            <a:off x="2632686" y="3721862"/>
            <a:ext cx="694116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cs typeface="Arial" pitchFamily="34" charset="0"/>
              </a:rPr>
              <a:t>Get a modern PowerPoint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CA047795-5165-4428-9D91-F059F11948DB}"/>
              </a:ext>
            </a:extLst>
          </p:cNvPr>
          <p:cNvSpPr/>
          <p:nvPr/>
        </p:nvSpPr>
        <p:spPr>
          <a:xfrm>
            <a:off x="2632686" y="4069346"/>
            <a:ext cx="694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3897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r="15179"/>
          <a:stretch>
            <a:fillRect/>
          </a:stretch>
        </p:blipFill>
        <p:spPr/>
      </p:pic>
      <p:grpSp>
        <p:nvGrpSpPr>
          <p:cNvPr id="34" name="Group 2"/>
          <p:cNvGrpSpPr/>
          <p:nvPr/>
        </p:nvGrpSpPr>
        <p:grpSpPr>
          <a:xfrm>
            <a:off x="1418110" y="1736587"/>
            <a:ext cx="5794001" cy="800219"/>
            <a:chOff x="4745820" y="1482096"/>
            <a:chExt cx="5794001" cy="800219"/>
          </a:xfrm>
        </p:grpSpPr>
        <p:grpSp>
          <p:nvGrpSpPr>
            <p:cNvPr id="35" name="Group 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9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40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36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7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8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01</a:t>
                </a:r>
                <a:endParaRPr kumimoji="0" lang="ko-KR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10"/>
          <p:cNvGrpSpPr/>
          <p:nvPr/>
        </p:nvGrpSpPr>
        <p:grpSpPr>
          <a:xfrm>
            <a:off x="1421648" y="2968883"/>
            <a:ext cx="5794001" cy="800219"/>
            <a:chOff x="4745820" y="1482096"/>
            <a:chExt cx="5794001" cy="800219"/>
          </a:xfrm>
        </p:grpSpPr>
        <p:grpSp>
          <p:nvGrpSpPr>
            <p:cNvPr id="42" name="Group 11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4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4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02</a:t>
                </a:r>
                <a:endParaRPr kumimoji="0" lang="ko-KR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17"/>
          <p:cNvGrpSpPr/>
          <p:nvPr/>
        </p:nvGrpSpPr>
        <p:grpSpPr>
          <a:xfrm>
            <a:off x="1425186" y="4201179"/>
            <a:ext cx="5794001" cy="800219"/>
            <a:chOff x="4745820" y="1482096"/>
            <a:chExt cx="5794001" cy="800219"/>
          </a:xfrm>
        </p:grpSpPr>
        <p:grpSp>
          <p:nvGrpSpPr>
            <p:cNvPr id="49" name="Group 18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53" name="TextBox 22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54" name="TextBox 2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5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2" name="TextBox 2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03</a:t>
                </a:r>
                <a:endParaRPr kumimoji="0" lang="ko-KR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grpSp>
        <p:nvGrpSpPr>
          <p:cNvPr id="55" name="Group 24"/>
          <p:cNvGrpSpPr/>
          <p:nvPr/>
        </p:nvGrpSpPr>
        <p:grpSpPr>
          <a:xfrm>
            <a:off x="1428724" y="5433474"/>
            <a:ext cx="5794001" cy="800219"/>
            <a:chOff x="4745820" y="1482096"/>
            <a:chExt cx="5794001" cy="800219"/>
          </a:xfrm>
        </p:grpSpPr>
        <p:grpSp>
          <p:nvGrpSpPr>
            <p:cNvPr id="56" name="Group 2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60" name="TextBox 2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61" name="TextBox 3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5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04</a:t>
                </a:r>
                <a:endParaRPr kumimoji="0" lang="ko-KR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sp>
        <p:nvSpPr>
          <p:cNvPr id="63" name="Rectángulo 62"/>
          <p:cNvSpPr/>
          <p:nvPr/>
        </p:nvSpPr>
        <p:spPr>
          <a:xfrm>
            <a:off x="464410" y="391487"/>
            <a:ext cx="5378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Estilo de Agenda</a:t>
            </a:r>
            <a:endParaRPr lang="es-E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3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xmlns="" id="{DE4495CD-C3FD-4032-9F50-DB9459060904}"/>
              </a:ext>
            </a:extLst>
          </p:cNvPr>
          <p:cNvSpPr/>
          <p:nvPr/>
        </p:nvSpPr>
        <p:spPr>
          <a:xfrm>
            <a:off x="2932911" y="2787911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tx1">
              <a:lumMod val="75000"/>
              <a:lumOff val="2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xmlns="" id="{34F95F80-48BE-42BE-A243-F132F89EE3C1}"/>
              </a:ext>
            </a:extLst>
          </p:cNvPr>
          <p:cNvSpPr/>
          <p:nvPr/>
        </p:nvSpPr>
        <p:spPr>
          <a:xfrm>
            <a:off x="975128" y="1935019"/>
            <a:ext cx="1957784" cy="195778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03E201-482C-4525-A65F-1BD8C7146258}"/>
              </a:ext>
            </a:extLst>
          </p:cNvPr>
          <p:cNvSpPr txBox="1"/>
          <p:nvPr/>
        </p:nvSpPr>
        <p:spPr>
          <a:xfrm rot="16200000">
            <a:off x="9898268" y="2692961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3D51AA-4C2E-4691-B612-2BDE678B8945}"/>
              </a:ext>
            </a:extLst>
          </p:cNvPr>
          <p:cNvSpPr txBox="1"/>
          <p:nvPr/>
        </p:nvSpPr>
        <p:spPr>
          <a:xfrm>
            <a:off x="1449964" y="3150051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xmlns="" id="{3BE2BBCB-3C6B-490F-BB55-2ECA8B6F8791}"/>
              </a:ext>
            </a:extLst>
          </p:cNvPr>
          <p:cNvSpPr/>
          <p:nvPr/>
        </p:nvSpPr>
        <p:spPr>
          <a:xfrm>
            <a:off x="9053731" y="24655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xmlns="" id="{F9F50149-E860-47A4-9050-940280B1FA0F}"/>
              </a:ext>
            </a:extLst>
          </p:cNvPr>
          <p:cNvGrpSpPr/>
          <p:nvPr/>
        </p:nvGrpSpPr>
        <p:grpSpPr>
          <a:xfrm>
            <a:off x="8790980" y="3586422"/>
            <a:ext cx="1441967" cy="1478566"/>
            <a:chOff x="3921390" y="4148063"/>
            <a:chExt cx="1441967" cy="16382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C1681A1-F1F8-473F-9F36-FE3FFA4E81CB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7817C27-6DD7-4282-B15E-803CAE9C7388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051">
            <a:extLst>
              <a:ext uri="{FF2B5EF4-FFF2-40B4-BE49-F238E27FC236}">
                <a16:creationId xmlns:a16="http://schemas.microsoft.com/office/drawing/2014/main" xmlns="" id="{8B5DC76B-D9E6-480D-90ED-E3FEE4EB63FC}"/>
              </a:ext>
            </a:extLst>
          </p:cNvPr>
          <p:cNvGrpSpPr/>
          <p:nvPr/>
        </p:nvGrpSpPr>
        <p:grpSpPr>
          <a:xfrm>
            <a:off x="8901474" y="1719521"/>
            <a:ext cx="1220979" cy="565998"/>
            <a:chOff x="6735070" y="1498357"/>
            <a:chExt cx="1220979" cy="565998"/>
          </a:xfrm>
        </p:grpSpPr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xmlns="" id="{DCAE63F4-AB79-479C-BEF7-77E9A5EFC55E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5C89D0-5693-475F-9752-1857DE2FE744}"/>
                </a:ext>
              </a:extLst>
            </p:cNvPr>
            <p:cNvSpPr txBox="1"/>
            <p:nvPr/>
          </p:nvSpPr>
          <p:spPr>
            <a:xfrm>
              <a:off x="6773514" y="1498357"/>
              <a:ext cx="1182535" cy="3433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xmlns="" id="{315DF3E7-D161-42EB-913E-921BAFF6BE1F}"/>
              </a:ext>
            </a:extLst>
          </p:cNvPr>
          <p:cNvSpPr/>
          <p:nvPr/>
        </p:nvSpPr>
        <p:spPr>
          <a:xfrm>
            <a:off x="7228723" y="2447736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xmlns="" id="{AC034ADE-83D4-439B-A542-A9D0CAE94E20}"/>
              </a:ext>
            </a:extLst>
          </p:cNvPr>
          <p:cNvGrpSpPr/>
          <p:nvPr/>
        </p:nvGrpSpPr>
        <p:grpSpPr>
          <a:xfrm>
            <a:off x="6965972" y="3586422"/>
            <a:ext cx="1441967" cy="1478566"/>
            <a:chOff x="3921390" y="4148063"/>
            <a:chExt cx="1441967" cy="16382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E8145A6-961F-40BA-A2F4-0CBCEC941808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EB032B0-8F12-4019-9E4C-882F6EC77797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52">
            <a:extLst>
              <a:ext uri="{FF2B5EF4-FFF2-40B4-BE49-F238E27FC236}">
                <a16:creationId xmlns:a16="http://schemas.microsoft.com/office/drawing/2014/main" xmlns="" id="{7E5CA936-C8E0-47C0-8904-9FFE6A2A6E1E}"/>
              </a:ext>
            </a:extLst>
          </p:cNvPr>
          <p:cNvGrpSpPr/>
          <p:nvPr/>
        </p:nvGrpSpPr>
        <p:grpSpPr>
          <a:xfrm>
            <a:off x="7077381" y="1724338"/>
            <a:ext cx="1219148" cy="565651"/>
            <a:chOff x="5398975" y="1503173"/>
            <a:chExt cx="1219148" cy="565651"/>
          </a:xfrm>
        </p:grpSpPr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98C750A6-16E2-401C-A50B-CE31A2317857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451A877-5E95-4005-ACF7-F925C9ADB92E}"/>
                </a:ext>
              </a:extLst>
            </p:cNvPr>
            <p:cNvSpPr txBox="1"/>
            <p:nvPr/>
          </p:nvSpPr>
          <p:spPr>
            <a:xfrm>
              <a:off x="5398975" y="1503173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5">
            <a:extLst>
              <a:ext uri="{FF2B5EF4-FFF2-40B4-BE49-F238E27FC236}">
                <a16:creationId xmlns:a16="http://schemas.microsoft.com/office/drawing/2014/main" xmlns="" id="{6B50F875-3542-40E1-9142-9C572EFED231}"/>
              </a:ext>
            </a:extLst>
          </p:cNvPr>
          <p:cNvSpPr/>
          <p:nvPr/>
        </p:nvSpPr>
        <p:spPr>
          <a:xfrm>
            <a:off x="3578705" y="2447737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xmlns="" id="{4845CB19-7638-4078-8BC5-3797DA254D9C}"/>
              </a:ext>
            </a:extLst>
          </p:cNvPr>
          <p:cNvGrpSpPr/>
          <p:nvPr/>
        </p:nvGrpSpPr>
        <p:grpSpPr>
          <a:xfrm>
            <a:off x="3315954" y="3586422"/>
            <a:ext cx="1441967" cy="1478566"/>
            <a:chOff x="2479422" y="4105901"/>
            <a:chExt cx="1441967" cy="16382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9238E6-261B-4504-9AFE-DFE4BC084BA2}"/>
                </a:ext>
              </a:extLst>
            </p:cNvPr>
            <p:cNvSpPr txBox="1"/>
            <p:nvPr/>
          </p:nvSpPr>
          <p:spPr>
            <a:xfrm>
              <a:off x="2479422" y="4105901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7F3EE48-8638-4271-A3B1-FC7DD8451D89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054">
            <a:extLst>
              <a:ext uri="{FF2B5EF4-FFF2-40B4-BE49-F238E27FC236}">
                <a16:creationId xmlns:a16="http://schemas.microsoft.com/office/drawing/2014/main" xmlns="" id="{2A282DA1-C864-496A-88D7-DBE0FE16D615}"/>
              </a:ext>
            </a:extLst>
          </p:cNvPr>
          <p:cNvGrpSpPr/>
          <p:nvPr/>
        </p:nvGrpSpPr>
        <p:grpSpPr>
          <a:xfrm>
            <a:off x="3425295" y="1721563"/>
            <a:ext cx="1223285" cy="565651"/>
            <a:chOff x="2692625" y="1500398"/>
            <a:chExt cx="1223285" cy="565651"/>
          </a:xfrm>
        </p:grpSpPr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BD759ABE-3883-45F3-87BA-D7D66F3B2DF2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8B5620D-F62B-43C0-A387-F87EA73E1BB0}"/>
                </a:ext>
              </a:extLst>
            </p:cNvPr>
            <p:cNvSpPr txBox="1"/>
            <p:nvPr/>
          </p:nvSpPr>
          <p:spPr>
            <a:xfrm>
              <a:off x="2692625" y="1500398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xmlns="" id="{958E2DA0-67DF-4DA0-9190-334D9C1A0C0E}"/>
              </a:ext>
            </a:extLst>
          </p:cNvPr>
          <p:cNvSpPr/>
          <p:nvPr/>
        </p:nvSpPr>
        <p:spPr>
          <a:xfrm>
            <a:off x="5403714" y="2447738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19">
            <a:extLst>
              <a:ext uri="{FF2B5EF4-FFF2-40B4-BE49-F238E27FC236}">
                <a16:creationId xmlns:a16="http://schemas.microsoft.com/office/drawing/2014/main" xmlns="" id="{E59B1AD4-0602-43AC-9EBA-82C48FE5BDB3}"/>
              </a:ext>
            </a:extLst>
          </p:cNvPr>
          <p:cNvGrpSpPr/>
          <p:nvPr/>
        </p:nvGrpSpPr>
        <p:grpSpPr>
          <a:xfrm>
            <a:off x="5140963" y="3586422"/>
            <a:ext cx="1441967" cy="1478566"/>
            <a:chOff x="3921390" y="4148063"/>
            <a:chExt cx="1441967" cy="163820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4A86626-F6DA-4A77-A258-F263CFD1A276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1844790-9F6A-4BAE-B13D-04CD31ED3395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053">
            <a:extLst>
              <a:ext uri="{FF2B5EF4-FFF2-40B4-BE49-F238E27FC236}">
                <a16:creationId xmlns:a16="http://schemas.microsoft.com/office/drawing/2014/main" xmlns="" id="{21A49983-1BC4-4C3E-8AB3-DA0D2B3479BB}"/>
              </a:ext>
            </a:extLst>
          </p:cNvPr>
          <p:cNvGrpSpPr/>
          <p:nvPr/>
        </p:nvGrpSpPr>
        <p:grpSpPr>
          <a:xfrm>
            <a:off x="5252099" y="1731757"/>
            <a:ext cx="1219695" cy="565998"/>
            <a:chOff x="4065893" y="1510593"/>
            <a:chExt cx="1219695" cy="565998"/>
          </a:xfrm>
        </p:grpSpPr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xmlns="" id="{DB1D9AA7-D5B1-470B-A772-F875F60E4B06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0FD2919-7F14-4D3F-8C2D-997B773B2D48}"/>
                </a:ext>
              </a:extLst>
            </p:cNvPr>
            <p:cNvSpPr txBox="1"/>
            <p:nvPr/>
          </p:nvSpPr>
          <p:spPr>
            <a:xfrm>
              <a:off x="4065893" y="1510593"/>
              <a:ext cx="1208196" cy="349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xmlns="" id="{C57102DB-ADD8-46B5-A14C-7A0D2539A87C}"/>
              </a:ext>
            </a:extLst>
          </p:cNvPr>
          <p:cNvSpPr/>
          <p:nvPr/>
        </p:nvSpPr>
        <p:spPr>
          <a:xfrm flipH="1">
            <a:off x="5666464" y="271164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xmlns="" id="{7E45360C-7566-4FFE-B729-2FC21729AD62}"/>
              </a:ext>
            </a:extLst>
          </p:cNvPr>
          <p:cNvSpPr/>
          <p:nvPr/>
        </p:nvSpPr>
        <p:spPr>
          <a:xfrm>
            <a:off x="3915497" y="275967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xmlns="" id="{C9DB111F-7037-4351-BE29-EF5CF9793487}"/>
              </a:ext>
            </a:extLst>
          </p:cNvPr>
          <p:cNvSpPr/>
          <p:nvPr/>
        </p:nvSpPr>
        <p:spPr>
          <a:xfrm>
            <a:off x="1592339" y="2306908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xmlns="" id="{EE824728-F038-47FA-A497-1BCF931A4453}"/>
              </a:ext>
            </a:extLst>
          </p:cNvPr>
          <p:cNvSpPr/>
          <p:nvPr/>
        </p:nvSpPr>
        <p:spPr>
          <a:xfrm>
            <a:off x="9418251" y="270391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xmlns="" id="{815BC45D-749E-4259-8921-3A7A82473C81}"/>
              </a:ext>
            </a:extLst>
          </p:cNvPr>
          <p:cNvSpPr/>
          <p:nvPr/>
        </p:nvSpPr>
        <p:spPr>
          <a:xfrm>
            <a:off x="7483567" y="279148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2047">
            <a:extLst>
              <a:ext uri="{FF2B5EF4-FFF2-40B4-BE49-F238E27FC236}">
                <a16:creationId xmlns:a16="http://schemas.microsoft.com/office/drawing/2014/main" xmlns="" id="{42348456-1EF7-457F-8E1C-2FCE9B769551}"/>
              </a:ext>
            </a:extLst>
          </p:cNvPr>
          <p:cNvSpPr/>
          <p:nvPr/>
        </p:nvSpPr>
        <p:spPr>
          <a:xfrm>
            <a:off x="0" y="5276829"/>
            <a:ext cx="12192000" cy="1259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2048">
            <a:extLst>
              <a:ext uri="{FF2B5EF4-FFF2-40B4-BE49-F238E27FC236}">
                <a16:creationId xmlns:a16="http://schemas.microsoft.com/office/drawing/2014/main" xmlns="" id="{379C667B-90EB-41A3-A071-C6674CF72E95}"/>
              </a:ext>
            </a:extLst>
          </p:cNvPr>
          <p:cNvGrpSpPr/>
          <p:nvPr/>
        </p:nvGrpSpPr>
        <p:grpSpPr>
          <a:xfrm>
            <a:off x="1043965" y="5451676"/>
            <a:ext cx="10220237" cy="924491"/>
            <a:chOff x="251520" y="5713511"/>
            <a:chExt cx="7704529" cy="92449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D91BA9C-92EC-462C-B4B0-080D900A37D0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FDA2079-5C32-428E-92C9-0AC287FF0939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527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61DF5BF3-F963-40C8-8EEE-D529BF125A14}"/>
              </a:ext>
            </a:extLst>
          </p:cNvPr>
          <p:cNvGrpSpPr/>
          <p:nvPr/>
        </p:nvGrpSpPr>
        <p:grpSpPr>
          <a:xfrm>
            <a:off x="610417" y="1791179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xmlns="" id="{3B9C4400-20D5-41C5-832A-F1F835BEE1BB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CD42A56-A260-4538-BCE9-C8D7BCE97D44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xmlns="" id="{200764BE-A203-48A2-BBF2-B5BF14FEC6C7}"/>
              </a:ext>
            </a:extLst>
          </p:cNvPr>
          <p:cNvGrpSpPr/>
          <p:nvPr/>
        </p:nvGrpSpPr>
        <p:grpSpPr>
          <a:xfrm>
            <a:off x="6105525" y="1791179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xmlns="" id="{A85CFAAB-C0B6-4EEE-A0F6-9BE40B79E4D5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A0B7843-F17E-4B8E-809E-6E41ABA221BF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xmlns="" id="{B8742FC5-613A-479A-9FAE-9C8647F9CE04}"/>
              </a:ext>
            </a:extLst>
          </p:cNvPr>
          <p:cNvGrpSpPr/>
          <p:nvPr/>
        </p:nvGrpSpPr>
        <p:grpSpPr>
          <a:xfrm>
            <a:off x="2081649" y="3175608"/>
            <a:ext cx="3359796" cy="2764802"/>
            <a:chOff x="1395848" y="3256486"/>
            <a:chExt cx="2952327" cy="27648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FE11BD6-2F4F-418A-8FF7-7711F6E991E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45A9B1A-EAC7-42D6-AE9C-88143542CBFE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4A3C917-6E9F-49D5-BCA7-4226163F863D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9A41F07-A2A6-4C1B-9988-F357B88ED547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23">
            <a:extLst>
              <a:ext uri="{FF2B5EF4-FFF2-40B4-BE49-F238E27FC236}">
                <a16:creationId xmlns:a16="http://schemas.microsoft.com/office/drawing/2014/main" xmlns="" id="{7CBAF72E-B106-455F-A9A7-3DC9513318AB}"/>
              </a:ext>
            </a:extLst>
          </p:cNvPr>
          <p:cNvGrpSpPr/>
          <p:nvPr/>
        </p:nvGrpSpPr>
        <p:grpSpPr>
          <a:xfrm>
            <a:off x="6761807" y="3175608"/>
            <a:ext cx="3359796" cy="2764802"/>
            <a:chOff x="1395848" y="3256486"/>
            <a:chExt cx="2952327" cy="27648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1DC7A32-C057-4406-B9C2-A42C9F331BB6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6B5E85E-AD80-4571-B5CE-BBF08621C8CA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36AF96C-1946-4040-895D-AFBCEE35A364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EB645B4-F1D5-4E6C-9E36-7ADC74F43A74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xmlns="" id="{5D87A73B-71BA-4272-8944-D3D59A4DE0B5}"/>
              </a:ext>
            </a:extLst>
          </p:cNvPr>
          <p:cNvSpPr/>
          <p:nvPr/>
        </p:nvSpPr>
        <p:spPr>
          <a:xfrm>
            <a:off x="1473059" y="3236173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xmlns="" id="{DA28092A-6DAB-4C44-AE13-CE3C3A158791}"/>
              </a:ext>
            </a:extLst>
          </p:cNvPr>
          <p:cNvSpPr/>
          <p:nvPr/>
        </p:nvSpPr>
        <p:spPr>
          <a:xfrm>
            <a:off x="10329724" y="3212246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9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17FB7C-58E3-4A09-A619-8115BB1B5AFE}"/>
              </a:ext>
            </a:extLst>
          </p:cNvPr>
          <p:cNvSpPr txBox="1"/>
          <p:nvPr/>
        </p:nvSpPr>
        <p:spPr>
          <a:xfrm>
            <a:off x="703385" y="3034836"/>
            <a:ext cx="246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6528A8-9C25-4237-B272-BE9D5AE7677E}"/>
              </a:ext>
            </a:extLst>
          </p:cNvPr>
          <p:cNvSpPr txBox="1"/>
          <p:nvPr/>
        </p:nvSpPr>
        <p:spPr>
          <a:xfrm>
            <a:off x="9025791" y="3034836"/>
            <a:ext cx="24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786F19-378A-44AE-8E76-E33C784182AC}"/>
              </a:ext>
            </a:extLst>
          </p:cNvPr>
          <p:cNvSpPr txBox="1"/>
          <p:nvPr/>
        </p:nvSpPr>
        <p:spPr>
          <a:xfrm>
            <a:off x="9025791" y="3994465"/>
            <a:ext cx="2462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21D3C3C-BE6C-4207-B162-B049C39C6922}"/>
              </a:ext>
            </a:extLst>
          </p:cNvPr>
          <p:cNvSpPr txBox="1"/>
          <p:nvPr/>
        </p:nvSpPr>
        <p:spPr>
          <a:xfrm>
            <a:off x="703385" y="3994465"/>
            <a:ext cx="2469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0E9DD1-66C1-4CF2-ACA1-FA2BA1F1AF3E}"/>
              </a:ext>
            </a:extLst>
          </p:cNvPr>
          <p:cNvSpPr txBox="1"/>
          <p:nvPr/>
        </p:nvSpPr>
        <p:spPr>
          <a:xfrm>
            <a:off x="1067531" y="1982638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A1F1682-EB85-424E-8B21-C12B53B32377}"/>
              </a:ext>
            </a:extLst>
          </p:cNvPr>
          <p:cNvSpPr txBox="1"/>
          <p:nvPr/>
        </p:nvSpPr>
        <p:spPr>
          <a:xfrm>
            <a:off x="9025791" y="1994706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9151FD9C-7F8E-41C0-93DF-E5C0E17330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0915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xmlns="" id="{1BFCB3E4-6CE1-4271-BEF6-5B6F8E1B7DAB}"/>
              </a:ext>
            </a:extLst>
          </p:cNvPr>
          <p:cNvSpPr/>
          <p:nvPr/>
        </p:nvSpPr>
        <p:spPr>
          <a:xfrm>
            <a:off x="6626288" y="4588424"/>
            <a:ext cx="4824000" cy="16560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679B7A-AE1C-450E-9146-2054E2543079}"/>
              </a:ext>
            </a:extLst>
          </p:cNvPr>
          <p:cNvSpPr txBox="1"/>
          <p:nvPr/>
        </p:nvSpPr>
        <p:spPr>
          <a:xfrm>
            <a:off x="7006981" y="5303914"/>
            <a:ext cx="406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E4A038-1CC7-4924-8D03-B5A4718B6F5F}"/>
              </a:ext>
            </a:extLst>
          </p:cNvPr>
          <p:cNvSpPr txBox="1"/>
          <p:nvPr/>
        </p:nvSpPr>
        <p:spPr>
          <a:xfrm>
            <a:off x="716355" y="5321910"/>
            <a:ext cx="53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1E5679-34F9-4D38-A0CD-CF829874BB10}"/>
              </a:ext>
            </a:extLst>
          </p:cNvPr>
          <p:cNvSpPr txBox="1"/>
          <p:nvPr/>
        </p:nvSpPr>
        <p:spPr>
          <a:xfrm>
            <a:off x="1652459" y="4761760"/>
            <a:ext cx="44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92D3D8-78D8-4BAF-BCD8-271255B67B51}"/>
              </a:ext>
            </a:extLst>
          </p:cNvPr>
          <p:cNvSpPr txBox="1"/>
          <p:nvPr/>
        </p:nvSpPr>
        <p:spPr>
          <a:xfrm>
            <a:off x="715215" y="4761760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3092C1-CEBE-4F91-B848-6F1E65B4240C}"/>
              </a:ext>
            </a:extLst>
          </p:cNvPr>
          <p:cNvSpPr txBox="1"/>
          <p:nvPr/>
        </p:nvSpPr>
        <p:spPr>
          <a:xfrm>
            <a:off x="716356" y="4421464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6" name="Rounded Rectangle 7">
            <a:extLst>
              <a:ext uri="{FF2B5EF4-FFF2-40B4-BE49-F238E27FC236}">
                <a16:creationId xmlns:a16="http://schemas.microsoft.com/office/drawing/2014/main" xmlns="" id="{85292CB6-BA78-4C64-8C4D-3AC5CF0BF6ED}"/>
              </a:ext>
            </a:extLst>
          </p:cNvPr>
          <p:cNvSpPr/>
          <p:nvPr/>
        </p:nvSpPr>
        <p:spPr>
          <a:xfrm>
            <a:off x="8872213" y="4771424"/>
            <a:ext cx="450508" cy="3887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7" name="Group 286"/>
          <p:cNvGrpSpPr/>
          <p:nvPr/>
        </p:nvGrpSpPr>
        <p:grpSpPr>
          <a:xfrm>
            <a:off x="3072891" y="1443715"/>
            <a:ext cx="5587282" cy="3246192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288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289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291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2928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0" name="Block Arc 10">
            <a:extLst>
              <a:ext uri="{FF2B5EF4-FFF2-40B4-BE49-F238E27FC236}">
                <a16:creationId xmlns:a16="http://schemas.microsoft.com/office/drawing/2014/main" xmlns="" id="{337CC9EB-BA23-4E01-B6A3-F72669B08566}"/>
              </a:ext>
            </a:extLst>
          </p:cNvPr>
          <p:cNvSpPr/>
          <p:nvPr/>
        </p:nvSpPr>
        <p:spPr>
          <a:xfrm>
            <a:off x="4619836" y="2285852"/>
            <a:ext cx="2952328" cy="2952328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Oval 1">
            <a:extLst>
              <a:ext uri="{FF2B5EF4-FFF2-40B4-BE49-F238E27FC236}">
                <a16:creationId xmlns:a16="http://schemas.microsoft.com/office/drawing/2014/main" xmlns="" id="{EF2EC8D1-9D77-47AD-9C28-E0E65B020C9E}"/>
              </a:ext>
            </a:extLst>
          </p:cNvPr>
          <p:cNvSpPr/>
          <p:nvPr/>
        </p:nvSpPr>
        <p:spPr>
          <a:xfrm>
            <a:off x="4340011" y="3104745"/>
            <a:ext cx="634244" cy="6342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1EC2640C-1392-4E17-AE0F-DEF4ECA00D33}"/>
              </a:ext>
            </a:extLst>
          </p:cNvPr>
          <p:cNvGrpSpPr/>
          <p:nvPr/>
        </p:nvGrpSpPr>
        <p:grpSpPr>
          <a:xfrm>
            <a:off x="5136856" y="2148357"/>
            <a:ext cx="1918288" cy="634244"/>
            <a:chOff x="4991839" y="2148357"/>
            <a:chExt cx="1918288" cy="634244"/>
          </a:xfrm>
        </p:grpSpPr>
        <p:sp>
          <p:nvSpPr>
            <p:cNvPr id="84" name="Oval 12">
              <a:extLst>
                <a:ext uri="{FF2B5EF4-FFF2-40B4-BE49-F238E27FC236}">
                  <a16:creationId xmlns:a16="http://schemas.microsoft.com/office/drawing/2014/main" xmlns="" id="{B0798D4B-E282-4FBC-8968-B537E673684F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Oval 13">
              <a:extLst>
                <a:ext uri="{FF2B5EF4-FFF2-40B4-BE49-F238E27FC236}">
                  <a16:creationId xmlns:a16="http://schemas.microsoft.com/office/drawing/2014/main" xmlns="" id="{46820551-920D-49E5-9914-B51D5728FA68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6" name="Oval 14">
            <a:extLst>
              <a:ext uri="{FF2B5EF4-FFF2-40B4-BE49-F238E27FC236}">
                <a16:creationId xmlns:a16="http://schemas.microsoft.com/office/drawing/2014/main" xmlns="" id="{3C7E5019-F494-4928-ADB2-06336CFAD393}"/>
              </a:ext>
            </a:extLst>
          </p:cNvPr>
          <p:cNvSpPr/>
          <p:nvPr/>
        </p:nvSpPr>
        <p:spPr>
          <a:xfrm>
            <a:off x="7221662" y="3104745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Oval 15">
            <a:extLst>
              <a:ext uri="{FF2B5EF4-FFF2-40B4-BE49-F238E27FC236}">
                <a16:creationId xmlns:a16="http://schemas.microsoft.com/office/drawing/2014/main" xmlns="" id="{86BC13AF-D66E-46FB-8A33-5F929BC21A45}"/>
              </a:ext>
            </a:extLst>
          </p:cNvPr>
          <p:cNvSpPr/>
          <p:nvPr/>
        </p:nvSpPr>
        <p:spPr>
          <a:xfrm>
            <a:off x="6787060" y="4313036"/>
            <a:ext cx="634244" cy="63424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Oval 16">
            <a:extLst>
              <a:ext uri="{FF2B5EF4-FFF2-40B4-BE49-F238E27FC236}">
                <a16:creationId xmlns:a16="http://schemas.microsoft.com/office/drawing/2014/main" xmlns="" id="{2E8554ED-56BA-4B43-97E6-5C2C9744C5BE}"/>
              </a:ext>
            </a:extLst>
          </p:cNvPr>
          <p:cNvSpPr/>
          <p:nvPr/>
        </p:nvSpPr>
        <p:spPr>
          <a:xfrm>
            <a:off x="4764296" y="4313036"/>
            <a:ext cx="634244" cy="63424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89" name="Isosceles Triangle 11">
            <a:extLst>
              <a:ext uri="{FF2B5EF4-FFF2-40B4-BE49-F238E27FC236}">
                <a16:creationId xmlns:a16="http://schemas.microsoft.com/office/drawing/2014/main" xmlns="" id="{30A32AF7-C7F1-4076-9355-225865D9DE97}"/>
              </a:ext>
            </a:extLst>
          </p:cNvPr>
          <p:cNvSpPr/>
          <p:nvPr/>
        </p:nvSpPr>
        <p:spPr>
          <a:xfrm rot="14485673">
            <a:off x="6540296" y="5008990"/>
            <a:ext cx="210809" cy="20712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0" name="Group 18">
            <a:extLst>
              <a:ext uri="{FF2B5EF4-FFF2-40B4-BE49-F238E27FC236}">
                <a16:creationId xmlns:a16="http://schemas.microsoft.com/office/drawing/2014/main" xmlns="" id="{C7BA8608-D19D-4A47-9450-364FA541D365}"/>
              </a:ext>
            </a:extLst>
          </p:cNvPr>
          <p:cNvGrpSpPr/>
          <p:nvPr/>
        </p:nvGrpSpPr>
        <p:grpSpPr>
          <a:xfrm>
            <a:off x="1182447" y="4174411"/>
            <a:ext cx="3384329" cy="923330"/>
            <a:chOff x="2551705" y="4283314"/>
            <a:chExt cx="2357003" cy="92333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F387E46-4E08-4292-A91B-C9B1D0137E3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93267099-3ADA-42C7-9EFD-7E437A4AD82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xmlns="" id="{CFB28446-97A8-4865-8A2F-C8E8ED5798BC}"/>
              </a:ext>
            </a:extLst>
          </p:cNvPr>
          <p:cNvGrpSpPr/>
          <p:nvPr/>
        </p:nvGrpSpPr>
        <p:grpSpPr>
          <a:xfrm>
            <a:off x="784650" y="2971748"/>
            <a:ext cx="3384329" cy="923330"/>
            <a:chOff x="2551705" y="4283314"/>
            <a:chExt cx="2357003" cy="92333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7EE1DC35-961C-460E-B732-D8D50798182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38820499-EE62-4A6D-A932-E5BDCA276A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24">
            <a:extLst>
              <a:ext uri="{FF2B5EF4-FFF2-40B4-BE49-F238E27FC236}">
                <a16:creationId xmlns:a16="http://schemas.microsoft.com/office/drawing/2014/main" xmlns="" id="{D0CF720F-94DC-4E2C-B182-1A62A150BE1E}"/>
              </a:ext>
            </a:extLst>
          </p:cNvPr>
          <p:cNvGrpSpPr/>
          <p:nvPr/>
        </p:nvGrpSpPr>
        <p:grpSpPr>
          <a:xfrm>
            <a:off x="7211321" y="1769084"/>
            <a:ext cx="3384000" cy="923330"/>
            <a:chOff x="2551705" y="4283314"/>
            <a:chExt cx="2357003" cy="92333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0C7D85B5-FDDF-4A8E-A1DC-CAE412DDB2C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87FF222-C2C3-4B4C-81EC-74CB55E31D4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27">
            <a:extLst>
              <a:ext uri="{FF2B5EF4-FFF2-40B4-BE49-F238E27FC236}">
                <a16:creationId xmlns:a16="http://schemas.microsoft.com/office/drawing/2014/main" xmlns="" id="{CB4C4F16-B6C8-4931-83DB-531765C42F0E}"/>
              </a:ext>
            </a:extLst>
          </p:cNvPr>
          <p:cNvGrpSpPr/>
          <p:nvPr/>
        </p:nvGrpSpPr>
        <p:grpSpPr>
          <a:xfrm>
            <a:off x="1595495" y="1769084"/>
            <a:ext cx="3384329" cy="923330"/>
            <a:chOff x="2551705" y="4283314"/>
            <a:chExt cx="2357003" cy="92333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561C486E-FEA6-4CA4-A7AF-3472098A25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1A06B77F-EFCB-4E6C-8DF6-181F65733A3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30">
            <a:extLst>
              <a:ext uri="{FF2B5EF4-FFF2-40B4-BE49-F238E27FC236}">
                <a16:creationId xmlns:a16="http://schemas.microsoft.com/office/drawing/2014/main" xmlns="" id="{3C84BABF-F526-45D2-A58D-8A17A81F883C}"/>
              </a:ext>
            </a:extLst>
          </p:cNvPr>
          <p:cNvGrpSpPr/>
          <p:nvPr/>
        </p:nvGrpSpPr>
        <p:grpSpPr>
          <a:xfrm>
            <a:off x="8014833" y="2971748"/>
            <a:ext cx="3384000" cy="923330"/>
            <a:chOff x="2551705" y="4283314"/>
            <a:chExt cx="2357003" cy="92333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FB25A300-BE5B-4E4D-AD02-A69F5F65D0F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FD0E0A38-FFEE-400D-A5D6-7AA94D4C2457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xmlns="" id="{1DC30A49-4895-4DA4-BEDB-76993871575E}"/>
              </a:ext>
            </a:extLst>
          </p:cNvPr>
          <p:cNvGrpSpPr/>
          <p:nvPr/>
        </p:nvGrpSpPr>
        <p:grpSpPr>
          <a:xfrm>
            <a:off x="7646069" y="4174411"/>
            <a:ext cx="3384000" cy="923330"/>
            <a:chOff x="2551705" y="4283314"/>
            <a:chExt cx="2357003" cy="92333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F465EAEA-A866-4DFF-A81E-5355C51AA50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3A7AF9E9-97FC-4986-AE0B-320E07C9DE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111" name="Rectangle 130">
            <a:extLst>
              <a:ext uri="{FF2B5EF4-FFF2-40B4-BE49-F238E27FC236}">
                <a16:creationId xmlns:a16="http://schemas.microsoft.com/office/drawing/2014/main" xmlns="" id="{F82744B8-04DC-4414-A50A-F16E44DC2C97}"/>
              </a:ext>
            </a:extLst>
          </p:cNvPr>
          <p:cNvSpPr/>
          <p:nvPr/>
        </p:nvSpPr>
        <p:spPr>
          <a:xfrm>
            <a:off x="7392160" y="3306642"/>
            <a:ext cx="290915" cy="29223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Rectangle 9">
            <a:extLst>
              <a:ext uri="{FF2B5EF4-FFF2-40B4-BE49-F238E27FC236}">
                <a16:creationId xmlns:a16="http://schemas.microsoft.com/office/drawing/2014/main" xmlns="" id="{D1850DB4-5DD9-4767-96E9-B1DBE5E61439}"/>
              </a:ext>
            </a:extLst>
          </p:cNvPr>
          <p:cNvSpPr/>
          <p:nvPr/>
        </p:nvSpPr>
        <p:spPr>
          <a:xfrm>
            <a:off x="6583101" y="2285852"/>
            <a:ext cx="307273" cy="3067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3" name="Freeform 18">
            <a:extLst>
              <a:ext uri="{FF2B5EF4-FFF2-40B4-BE49-F238E27FC236}">
                <a16:creationId xmlns:a16="http://schemas.microsoft.com/office/drawing/2014/main" xmlns="" id="{04D64D52-263E-49C5-9BFD-97C53EB69E52}"/>
              </a:ext>
            </a:extLst>
          </p:cNvPr>
          <p:cNvSpPr/>
          <p:nvPr/>
        </p:nvSpPr>
        <p:spPr>
          <a:xfrm>
            <a:off x="6927526" y="4465949"/>
            <a:ext cx="353271" cy="28511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4" name="Rounded Rectangle 7">
            <a:extLst>
              <a:ext uri="{FF2B5EF4-FFF2-40B4-BE49-F238E27FC236}">
                <a16:creationId xmlns:a16="http://schemas.microsoft.com/office/drawing/2014/main" xmlns="" id="{EB2C0606-E81C-4035-92DD-E75A832D5A5D}"/>
              </a:ext>
            </a:extLst>
          </p:cNvPr>
          <p:cNvSpPr/>
          <p:nvPr/>
        </p:nvSpPr>
        <p:spPr>
          <a:xfrm>
            <a:off x="5309554" y="2293775"/>
            <a:ext cx="291069" cy="25118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xmlns="" id="{6D72A1D2-C5B1-45E6-9482-DA503373B419}"/>
              </a:ext>
            </a:extLst>
          </p:cNvPr>
          <p:cNvSpPr/>
          <p:nvPr/>
        </p:nvSpPr>
        <p:spPr>
          <a:xfrm>
            <a:off x="4487684" y="3308217"/>
            <a:ext cx="356636" cy="24156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6" name="Round Same Side Corner Rectangle 36">
            <a:extLst>
              <a:ext uri="{FF2B5EF4-FFF2-40B4-BE49-F238E27FC236}">
                <a16:creationId xmlns:a16="http://schemas.microsoft.com/office/drawing/2014/main" xmlns="" id="{39F9CE87-FB12-4F01-B286-69FD17A383AC}"/>
              </a:ext>
            </a:extLst>
          </p:cNvPr>
          <p:cNvSpPr>
            <a:spLocks noChangeAspect="1"/>
          </p:cNvSpPr>
          <p:nvPr/>
        </p:nvSpPr>
        <p:spPr>
          <a:xfrm>
            <a:off x="4909738" y="4497937"/>
            <a:ext cx="327289" cy="258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17" name="Picture 6">
            <a:extLst>
              <a:ext uri="{FF2B5EF4-FFF2-40B4-BE49-F238E27FC236}">
                <a16:creationId xmlns:a16="http://schemas.microsoft.com/office/drawing/2014/main" xmlns="" id="{1766B1E2-48BD-4316-8966-3E8B7B37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80" y="2971748"/>
            <a:ext cx="1294768" cy="32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62"/>
          </p:nvPr>
        </p:nvSpPr>
        <p:spPr/>
      </p:sp>
    </p:spTree>
    <p:extLst>
      <p:ext uri="{BB962C8B-B14F-4D97-AF65-F5344CB8AC3E}">
        <p14:creationId xmlns:p14="http://schemas.microsoft.com/office/powerpoint/2010/main" val="10968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A77BD00-CCA9-4C6C-BF1D-A191131AA686}"/>
              </a:ext>
            </a:extLst>
          </p:cNvPr>
          <p:cNvSpPr/>
          <p:nvPr/>
        </p:nvSpPr>
        <p:spPr>
          <a:xfrm>
            <a:off x="953311" y="1789712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FA6AAA1-C311-4EBB-B491-1FA934D1FCAD}"/>
              </a:ext>
            </a:extLst>
          </p:cNvPr>
          <p:cNvSpPr/>
          <p:nvPr/>
        </p:nvSpPr>
        <p:spPr>
          <a:xfrm>
            <a:off x="6460923" y="1789712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72D61E1-D817-4DC6-BE79-E2A3D412B823}"/>
              </a:ext>
            </a:extLst>
          </p:cNvPr>
          <p:cNvSpPr/>
          <p:nvPr/>
        </p:nvSpPr>
        <p:spPr>
          <a:xfrm>
            <a:off x="6460923" y="4056527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592A70-0340-47E2-B4E8-F3DBB368F19A}"/>
              </a:ext>
            </a:extLst>
          </p:cNvPr>
          <p:cNvSpPr/>
          <p:nvPr/>
        </p:nvSpPr>
        <p:spPr>
          <a:xfrm>
            <a:off x="953311" y="4056527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92217B6-BC42-4E71-89C1-0C5C319826B6}"/>
              </a:ext>
            </a:extLst>
          </p:cNvPr>
          <p:cNvGrpSpPr/>
          <p:nvPr/>
        </p:nvGrpSpPr>
        <p:grpSpPr>
          <a:xfrm>
            <a:off x="5099514" y="2890717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xmlns="" id="{2CF4FF02-AF3A-4CA9-8647-23FE2B4A7C09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xmlns="" id="{6FE549CA-0E5A-4204-A93F-CDED596E51B8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xmlns="" id="{420CB539-C7E1-4E6E-B6F8-F61EF284835C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xmlns="" id="{97C9C502-4D72-4D41-AF21-C1D3E175B51C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xmlns="" id="{8F1AD9A5-B778-4D74-BEE6-84DB02E56DEE}"/>
              </a:ext>
            </a:extLst>
          </p:cNvPr>
          <p:cNvGrpSpPr/>
          <p:nvPr/>
        </p:nvGrpSpPr>
        <p:grpSpPr>
          <a:xfrm>
            <a:off x="1371602" y="1969022"/>
            <a:ext cx="3672000" cy="1477328"/>
            <a:chOff x="5600058" y="1433695"/>
            <a:chExt cx="2840830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8F3B9E2-3B27-45D5-995E-01D437F691F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0478993-3E7E-407B-B6C6-4D17321B661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xmlns="" id="{0E84FF61-4C19-424E-A44A-32CD6CD42FCF}"/>
              </a:ext>
            </a:extLst>
          </p:cNvPr>
          <p:cNvGrpSpPr/>
          <p:nvPr/>
        </p:nvGrpSpPr>
        <p:grpSpPr>
          <a:xfrm>
            <a:off x="1371602" y="4235837"/>
            <a:ext cx="3672000" cy="1477328"/>
            <a:chOff x="5600058" y="1433695"/>
            <a:chExt cx="2840830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2E8FC32-4FF4-487D-96D2-61D107645082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BE2E855-45ED-4293-BF8E-5771DAE2F96D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xmlns="" id="{F65D2363-B150-4D56-96BF-D4F4A943BAC4}"/>
              </a:ext>
            </a:extLst>
          </p:cNvPr>
          <p:cNvGrpSpPr/>
          <p:nvPr/>
        </p:nvGrpSpPr>
        <p:grpSpPr>
          <a:xfrm>
            <a:off x="7106066" y="4235837"/>
            <a:ext cx="3672000" cy="1477328"/>
            <a:chOff x="5600058" y="1433695"/>
            <a:chExt cx="2840830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571B96E-37D3-477D-A500-165A0184847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8990E0F-6E7B-4B3D-BB30-E468D31AC4CF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xmlns="" id="{F11C8879-28F7-4B52-9E40-1211528499F3}"/>
              </a:ext>
            </a:extLst>
          </p:cNvPr>
          <p:cNvGrpSpPr/>
          <p:nvPr/>
        </p:nvGrpSpPr>
        <p:grpSpPr>
          <a:xfrm>
            <a:off x="7106066" y="1969022"/>
            <a:ext cx="3672000" cy="1477328"/>
            <a:chOff x="5600058" y="1433695"/>
            <a:chExt cx="2840830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1909FF7-6565-445A-AE55-4744F1EFCD1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C4670B6-8E5A-4B06-BC15-38FFBDD5023A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A67472F4-4849-41EE-B52E-4F17927B0416}"/>
              </a:ext>
            </a:extLst>
          </p:cNvPr>
          <p:cNvSpPr/>
          <p:nvPr/>
        </p:nvSpPr>
        <p:spPr>
          <a:xfrm rot="2700000">
            <a:off x="5555782" y="322240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3DD0C8A6-D942-4FE6-84A8-B4A0121197DC}"/>
              </a:ext>
            </a:extLst>
          </p:cNvPr>
          <p:cNvSpPr/>
          <p:nvPr/>
        </p:nvSpPr>
        <p:spPr>
          <a:xfrm>
            <a:off x="5491774" y="413491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AAE803DD-4B44-44A5-9A93-F7403513B4EF}"/>
              </a:ext>
            </a:extLst>
          </p:cNvPr>
          <p:cNvSpPr/>
          <p:nvPr/>
        </p:nvSpPr>
        <p:spPr>
          <a:xfrm flipH="1">
            <a:off x="6284005" y="328479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xmlns="" id="{9987307D-91B7-45F3-BBE5-593F54525C14}"/>
              </a:ext>
            </a:extLst>
          </p:cNvPr>
          <p:cNvSpPr/>
          <p:nvPr/>
        </p:nvSpPr>
        <p:spPr>
          <a:xfrm>
            <a:off x="6272997" y="414298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881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8130CF-3AE5-4176-965C-EBAECCD54D4A}"/>
              </a:ext>
            </a:extLst>
          </p:cNvPr>
          <p:cNvSpPr txBox="1"/>
          <p:nvPr/>
        </p:nvSpPr>
        <p:spPr>
          <a:xfrm>
            <a:off x="1328146" y="1741685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xmlns="" id="{409DF0ED-18BE-423D-96F9-A3385F65C89D}"/>
              </a:ext>
            </a:extLst>
          </p:cNvPr>
          <p:cNvGrpSpPr/>
          <p:nvPr/>
        </p:nvGrpSpPr>
        <p:grpSpPr>
          <a:xfrm>
            <a:off x="1199121" y="4980764"/>
            <a:ext cx="2514086" cy="1099865"/>
            <a:chOff x="707015" y="4726611"/>
            <a:chExt cx="2514086" cy="10998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491B479-DFB8-47CD-8A35-986A020B4A3F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DC0E74-236F-497B-B7CD-3D2E466335CC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7">
            <a:extLst>
              <a:ext uri="{FF2B5EF4-FFF2-40B4-BE49-F238E27FC236}">
                <a16:creationId xmlns:a16="http://schemas.microsoft.com/office/drawing/2014/main" xmlns="" id="{8F61C0DC-75D3-44FF-A853-20BE349479C7}"/>
              </a:ext>
            </a:extLst>
          </p:cNvPr>
          <p:cNvGrpSpPr/>
          <p:nvPr/>
        </p:nvGrpSpPr>
        <p:grpSpPr>
          <a:xfrm>
            <a:off x="4836278" y="4980764"/>
            <a:ext cx="2514086" cy="1099865"/>
            <a:chOff x="707015" y="4726611"/>
            <a:chExt cx="2514086" cy="1099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1FC2C1-FE6B-4816-86B5-989CCB225659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6CFF4FE-C1D8-4366-8B39-193A6DBDD62A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0">
            <a:extLst>
              <a:ext uri="{FF2B5EF4-FFF2-40B4-BE49-F238E27FC236}">
                <a16:creationId xmlns:a16="http://schemas.microsoft.com/office/drawing/2014/main" xmlns="" id="{29B5BDBD-793C-41F4-88FB-032FB94EFECF}"/>
              </a:ext>
            </a:extLst>
          </p:cNvPr>
          <p:cNvGrpSpPr/>
          <p:nvPr/>
        </p:nvGrpSpPr>
        <p:grpSpPr>
          <a:xfrm>
            <a:off x="8473436" y="4980764"/>
            <a:ext cx="2514086" cy="1099865"/>
            <a:chOff x="707015" y="4726611"/>
            <a:chExt cx="2514086" cy="10998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765BD8A-67F1-4DD5-8E59-F8BF7DC103B8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A9F5F94-D568-4324-ADA6-438CBDC7BB8B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Table 43">
            <a:extLst>
              <a:ext uri="{FF2B5EF4-FFF2-40B4-BE49-F238E27FC236}">
                <a16:creationId xmlns:a16="http://schemas.microsoft.com/office/drawing/2014/main" xmlns="" id="{025A8408-893F-4A4D-9004-FAEFBF516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36709"/>
              </p:ext>
            </p:extLst>
          </p:nvPr>
        </p:nvGraphicFramePr>
        <p:xfrm>
          <a:off x="906031" y="2087817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987951-A4B3-4DC1-9965-DC02EDA09C0D}"/>
              </a:ext>
            </a:extLst>
          </p:cNvPr>
          <p:cNvSpPr txBox="1"/>
          <p:nvPr/>
        </p:nvSpPr>
        <p:spPr>
          <a:xfrm>
            <a:off x="4965303" y="1741685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79AA56-A2FB-42ED-B962-9C38F76CD23F}"/>
              </a:ext>
            </a:extLst>
          </p:cNvPr>
          <p:cNvSpPr txBox="1"/>
          <p:nvPr/>
        </p:nvSpPr>
        <p:spPr>
          <a:xfrm>
            <a:off x="8597103" y="1741685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16" name="Table 46">
            <a:extLst>
              <a:ext uri="{FF2B5EF4-FFF2-40B4-BE49-F238E27FC236}">
                <a16:creationId xmlns:a16="http://schemas.microsoft.com/office/drawing/2014/main" xmlns="" id="{123F8278-3600-423F-B500-F28E0D354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86405"/>
              </p:ext>
            </p:extLst>
          </p:nvPr>
        </p:nvGraphicFramePr>
        <p:xfrm>
          <a:off x="4543188" y="2087817"/>
          <a:ext cx="3100266" cy="2795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" name="Table 48">
            <a:extLst>
              <a:ext uri="{FF2B5EF4-FFF2-40B4-BE49-F238E27FC236}">
                <a16:creationId xmlns:a16="http://schemas.microsoft.com/office/drawing/2014/main" xmlns="" id="{31604F18-00A2-4540-8D83-020AD7B13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52420"/>
              </p:ext>
            </p:extLst>
          </p:nvPr>
        </p:nvGraphicFramePr>
        <p:xfrm>
          <a:off x="8180346" y="2087817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92220A7-6AB3-4B24-9E78-A48B31EFD1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7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4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1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9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0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7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763779" y="5620889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8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xmlns="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13EDF7F-3DD0-4CD7-9BCC-1B1E40291470}"/>
              </a:ext>
            </a:extLst>
          </p:cNvPr>
          <p:cNvSpPr/>
          <p:nvPr/>
        </p:nvSpPr>
        <p:spPr>
          <a:xfrm>
            <a:off x="10298550" y="2413993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CEC3A659-3023-4C3D-95A0-72CA597B2DCA}"/>
              </a:ext>
            </a:extLst>
          </p:cNvPr>
          <p:cNvSpPr/>
          <p:nvPr/>
        </p:nvSpPr>
        <p:spPr>
          <a:xfrm>
            <a:off x="9668686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6" y="3828568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E2008D06-C69E-442A-A040-4AF596D91F75}"/>
              </a:ext>
            </a:extLst>
          </p:cNvPr>
          <p:cNvGrpSpPr/>
          <p:nvPr/>
        </p:nvGrpSpPr>
        <p:grpSpPr>
          <a:xfrm>
            <a:off x="4473724" y="2336700"/>
            <a:ext cx="3233303" cy="3034250"/>
            <a:chOff x="2949723" y="2269980"/>
            <a:chExt cx="3233303" cy="3034250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xmlns="" id="{1735FB28-025B-4587-ABAD-3A42DBD5A9D7}"/>
                </a:ext>
              </a:extLst>
            </p:cNvPr>
            <p:cNvGrpSpPr/>
            <p:nvPr/>
          </p:nvGrpSpPr>
          <p:grpSpPr>
            <a:xfrm>
              <a:off x="3302707" y="2527127"/>
              <a:ext cx="2527337" cy="2519957"/>
              <a:chOff x="3340807" y="2565227"/>
              <a:chExt cx="2527337" cy="2519957"/>
            </a:xfrm>
          </p:grpSpPr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xmlns="" id="{3915D627-F4CA-4B78-ACE0-9752807F172C}"/>
                  </a:ext>
                </a:extLst>
              </p:cNvPr>
              <p:cNvSpPr/>
              <p:nvPr/>
            </p:nvSpPr>
            <p:spPr>
              <a:xfrm>
                <a:off x="3347864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xmlns="" id="{7FAE9D72-8A46-4F2A-89F5-F50DDCA068D5}"/>
                  </a:ext>
                </a:extLst>
              </p:cNvPr>
              <p:cNvSpPr/>
              <p:nvPr/>
            </p:nvSpPr>
            <p:spPr>
              <a:xfrm rot="5400000">
                <a:off x="4644008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xmlns="" id="{21E92195-DA84-4EC5-9AA4-E8E84AF80B42}"/>
                  </a:ext>
                </a:extLst>
              </p:cNvPr>
              <p:cNvSpPr/>
              <p:nvPr/>
            </p:nvSpPr>
            <p:spPr>
              <a:xfrm flipV="1">
                <a:off x="3340807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xmlns="" id="{FCA4A8FC-E94C-4197-BE77-091B75E4DE56}"/>
                  </a:ext>
                </a:extLst>
              </p:cNvPr>
              <p:cNvSpPr/>
              <p:nvPr/>
            </p:nvSpPr>
            <p:spPr>
              <a:xfrm rot="16200000" flipV="1">
                <a:off x="4636951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Down Arrow 11">
              <a:extLst>
                <a:ext uri="{FF2B5EF4-FFF2-40B4-BE49-F238E27FC236}">
                  <a16:creationId xmlns:a16="http://schemas.microsoft.com/office/drawing/2014/main" xmlns="" id="{2508FA29-7FCA-4B4D-BD2D-F761351C1BC9}"/>
                </a:ext>
              </a:extLst>
            </p:cNvPr>
            <p:cNvSpPr/>
            <p:nvPr/>
          </p:nvSpPr>
          <p:spPr>
            <a:xfrm rot="8100000">
              <a:off x="2949723" y="2271891"/>
              <a:ext cx="720080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Down Arrow 56">
              <a:extLst>
                <a:ext uri="{FF2B5EF4-FFF2-40B4-BE49-F238E27FC236}">
                  <a16:creationId xmlns:a16="http://schemas.microsoft.com/office/drawing/2014/main" xmlns="" id="{34FA9903-565F-4403-991E-1A8E574867F0}"/>
                </a:ext>
              </a:extLst>
            </p:cNvPr>
            <p:cNvSpPr/>
            <p:nvPr/>
          </p:nvSpPr>
          <p:spPr>
            <a:xfrm rot="13500000">
              <a:off x="5462946" y="2269980"/>
              <a:ext cx="720080" cy="72008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Down Arrow 57">
              <a:extLst>
                <a:ext uri="{FF2B5EF4-FFF2-40B4-BE49-F238E27FC236}">
                  <a16:creationId xmlns:a16="http://schemas.microsoft.com/office/drawing/2014/main" xmlns="" id="{4D689D19-6541-41B0-98E9-98A8DC197034}"/>
                </a:ext>
              </a:extLst>
            </p:cNvPr>
            <p:cNvSpPr/>
            <p:nvPr/>
          </p:nvSpPr>
          <p:spPr>
            <a:xfrm rot="18900000">
              <a:off x="5462946" y="4584150"/>
              <a:ext cx="720080" cy="72008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Down Arrow 59">
              <a:extLst>
                <a:ext uri="{FF2B5EF4-FFF2-40B4-BE49-F238E27FC236}">
                  <a16:creationId xmlns:a16="http://schemas.microsoft.com/office/drawing/2014/main" xmlns="" id="{F470D945-C54F-4DFE-9BC9-D219968F4610}"/>
                </a:ext>
              </a:extLst>
            </p:cNvPr>
            <p:cNvSpPr/>
            <p:nvPr/>
          </p:nvSpPr>
          <p:spPr>
            <a:xfrm rot="2700000">
              <a:off x="2949724" y="4584150"/>
              <a:ext cx="720080" cy="72008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FC381279-D007-4DC6-B4DF-78E0CE7BE572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63">
            <a:extLst>
              <a:ext uri="{FF2B5EF4-FFF2-40B4-BE49-F238E27FC236}">
                <a16:creationId xmlns:a16="http://schemas.microsoft.com/office/drawing/2014/main" xmlns="" id="{BF4B7ADC-BCC2-4AC5-A61D-1F0BFBD231EB}"/>
              </a:ext>
            </a:extLst>
          </p:cNvPr>
          <p:cNvGrpSpPr/>
          <p:nvPr/>
        </p:nvGrpSpPr>
        <p:grpSpPr>
          <a:xfrm>
            <a:off x="7957226" y="1851175"/>
            <a:ext cx="3071805" cy="1068788"/>
            <a:chOff x="270023" y="1671303"/>
            <a:chExt cx="2668887" cy="10794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31F4586-736B-4D6E-8417-C4BDDE938743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C987456-CEBF-4C80-B121-752CDE0E67C1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67">
            <a:extLst>
              <a:ext uri="{FF2B5EF4-FFF2-40B4-BE49-F238E27FC236}">
                <a16:creationId xmlns:a16="http://schemas.microsoft.com/office/drawing/2014/main" xmlns="" id="{B1C129A8-E2E3-4485-8F52-67E06D3E7084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68">
            <a:extLst>
              <a:ext uri="{FF2B5EF4-FFF2-40B4-BE49-F238E27FC236}">
                <a16:creationId xmlns:a16="http://schemas.microsoft.com/office/drawing/2014/main" xmlns="" id="{0F63DFE2-821E-467F-BDC8-3B18FEF80800}"/>
              </a:ext>
            </a:extLst>
          </p:cNvPr>
          <p:cNvGrpSpPr/>
          <p:nvPr/>
        </p:nvGrpSpPr>
        <p:grpSpPr>
          <a:xfrm>
            <a:off x="7957226" y="4926239"/>
            <a:ext cx="3071805" cy="1068788"/>
            <a:chOff x="270023" y="1671303"/>
            <a:chExt cx="2668887" cy="10794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A567DE1-A846-43E1-A3DB-6E8C8F8C1518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986CF67-4F8E-4E90-9507-7F0866AE2C1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71">
            <a:extLst>
              <a:ext uri="{FF2B5EF4-FFF2-40B4-BE49-F238E27FC236}">
                <a16:creationId xmlns:a16="http://schemas.microsoft.com/office/drawing/2014/main" xmlns="" id="{5C655467-1838-4B13-BFA5-E565E95C17CC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72">
            <a:extLst>
              <a:ext uri="{FF2B5EF4-FFF2-40B4-BE49-F238E27FC236}">
                <a16:creationId xmlns:a16="http://schemas.microsoft.com/office/drawing/2014/main" xmlns="" id="{CC33379B-FC73-4C6F-BF2B-1EBC76387971}"/>
              </a:ext>
            </a:extLst>
          </p:cNvPr>
          <p:cNvGrpSpPr/>
          <p:nvPr/>
        </p:nvGrpSpPr>
        <p:grpSpPr>
          <a:xfrm>
            <a:off x="1176436" y="1851175"/>
            <a:ext cx="3068066" cy="1068788"/>
            <a:chOff x="270023" y="1671303"/>
            <a:chExt cx="2668887" cy="10794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26B7984-8EA8-4C79-9E61-146F942DAF9F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49AEC95-883A-4847-AD32-0EE9FE193B0C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75">
            <a:extLst>
              <a:ext uri="{FF2B5EF4-FFF2-40B4-BE49-F238E27FC236}">
                <a16:creationId xmlns:a16="http://schemas.microsoft.com/office/drawing/2014/main" xmlns="" id="{4FC67C04-68BB-49CD-82B2-E1FD097FAB66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76">
            <a:extLst>
              <a:ext uri="{FF2B5EF4-FFF2-40B4-BE49-F238E27FC236}">
                <a16:creationId xmlns:a16="http://schemas.microsoft.com/office/drawing/2014/main" xmlns="" id="{689414BD-E395-4FB0-B8D0-38349F5FEFB3}"/>
              </a:ext>
            </a:extLst>
          </p:cNvPr>
          <p:cNvGrpSpPr/>
          <p:nvPr/>
        </p:nvGrpSpPr>
        <p:grpSpPr>
          <a:xfrm>
            <a:off x="1176436" y="4926239"/>
            <a:ext cx="3068066" cy="1068788"/>
            <a:chOff x="270023" y="1671303"/>
            <a:chExt cx="2668887" cy="10794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5B7823B-592E-4D98-9ED2-149325F17655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346103C-AD06-4F20-95C0-AC97907740C1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2908C22-C762-42E8-81EE-9B53ADEE9AB3}"/>
              </a:ext>
            </a:extLst>
          </p:cNvPr>
          <p:cNvSpPr txBox="1"/>
          <p:nvPr/>
        </p:nvSpPr>
        <p:spPr>
          <a:xfrm>
            <a:off x="5287219" y="2987634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BB532C6-F77B-4E03-905B-9DC6F5866EA3}"/>
              </a:ext>
            </a:extLst>
          </p:cNvPr>
          <p:cNvSpPr txBox="1"/>
          <p:nvPr/>
        </p:nvSpPr>
        <p:spPr>
          <a:xfrm>
            <a:off x="6122851" y="2987634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03C1A6-C50D-4535-B79E-DC954264C119}"/>
              </a:ext>
            </a:extLst>
          </p:cNvPr>
          <p:cNvSpPr txBox="1"/>
          <p:nvPr/>
        </p:nvSpPr>
        <p:spPr>
          <a:xfrm>
            <a:off x="6129908" y="3898536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E10F1D-EE60-4F7E-BC7C-51A1DDEB9D15}"/>
              </a:ext>
            </a:extLst>
          </p:cNvPr>
          <p:cNvSpPr txBox="1"/>
          <p:nvPr/>
        </p:nvSpPr>
        <p:spPr>
          <a:xfrm>
            <a:off x="5285495" y="3898536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64617" y="281681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 dirty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xmlns="" id="{D52B1D5F-C967-4D88-9827-7544D4EB5760}"/>
              </a:ext>
            </a:extLst>
          </p:cNvPr>
          <p:cNvGrpSpPr/>
          <p:nvPr/>
        </p:nvGrpSpPr>
        <p:grpSpPr>
          <a:xfrm rot="10800000" flipH="1" flipV="1">
            <a:off x="4420683" y="5069195"/>
            <a:ext cx="2912419" cy="1229404"/>
            <a:chOff x="1682410" y="2217893"/>
            <a:chExt cx="2019261" cy="852380"/>
          </a:xfrm>
          <a:solidFill>
            <a:schemeClr val="accent3"/>
          </a:solidFill>
        </p:grpSpPr>
        <p:grpSp>
          <p:nvGrpSpPr>
            <p:cNvPr id="7" name="그룹 5">
              <a:extLst>
                <a:ext uri="{FF2B5EF4-FFF2-40B4-BE49-F238E27FC236}">
                  <a16:creationId xmlns:a16="http://schemas.microsoft.com/office/drawing/2014/main" xmlns="" id="{F7203805-2856-48CB-A926-8FABB4D581F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grpFill/>
          </p:grpSpPr>
          <p:sp>
            <p:nvSpPr>
              <p:cNvPr id="9" name="Freeform 18">
                <a:extLst>
                  <a:ext uri="{FF2B5EF4-FFF2-40B4-BE49-F238E27FC236}">
                    <a16:creationId xmlns:a16="http://schemas.microsoft.com/office/drawing/2014/main" xmlns="" id="{FEE865EA-4DFC-4A41-8509-BF8B71FDCB31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xmlns="" id="{8A75C1D6-95CB-48E2-A866-96A68D8014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6">
              <a:extLst>
                <a:ext uri="{FF2B5EF4-FFF2-40B4-BE49-F238E27FC236}">
                  <a16:creationId xmlns:a16="http://schemas.microsoft.com/office/drawing/2014/main" xmlns="" id="{27860F4A-2C5E-4576-B3B1-839AC87D3F3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Oval 45">
            <a:extLst>
              <a:ext uri="{FF2B5EF4-FFF2-40B4-BE49-F238E27FC236}">
                <a16:creationId xmlns:a16="http://schemas.microsoft.com/office/drawing/2014/main" xmlns="" id="{A7A4D3A1-C72C-473F-AA8B-224581082D14}"/>
              </a:ext>
            </a:extLst>
          </p:cNvPr>
          <p:cNvSpPr/>
          <p:nvPr/>
        </p:nvSpPr>
        <p:spPr>
          <a:xfrm>
            <a:off x="1559851" y="3432861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xmlns="" id="{709DA2BF-CDE2-4AE8-BD01-C610CBF7433F}"/>
              </a:ext>
            </a:extLst>
          </p:cNvPr>
          <p:cNvSpPr/>
          <p:nvPr/>
        </p:nvSpPr>
        <p:spPr>
          <a:xfrm>
            <a:off x="5566281" y="2653621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49">
            <a:extLst>
              <a:ext uri="{FF2B5EF4-FFF2-40B4-BE49-F238E27FC236}">
                <a16:creationId xmlns:a16="http://schemas.microsoft.com/office/drawing/2014/main" xmlns="" id="{9FFC2503-F405-4993-B4D5-2A788DF86CA1}"/>
              </a:ext>
            </a:extLst>
          </p:cNvPr>
          <p:cNvSpPr/>
          <p:nvPr/>
        </p:nvSpPr>
        <p:spPr>
          <a:xfrm>
            <a:off x="7569496" y="2264002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1">
            <a:extLst>
              <a:ext uri="{FF2B5EF4-FFF2-40B4-BE49-F238E27FC236}">
                <a16:creationId xmlns:a16="http://schemas.microsoft.com/office/drawing/2014/main" xmlns="" id="{FD911E75-8CEE-4AAA-B77F-C0756EA6EB3A}"/>
              </a:ext>
            </a:extLst>
          </p:cNvPr>
          <p:cNvSpPr/>
          <p:nvPr/>
        </p:nvSpPr>
        <p:spPr>
          <a:xfrm>
            <a:off x="9572713" y="1874383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52">
            <a:extLst>
              <a:ext uri="{FF2B5EF4-FFF2-40B4-BE49-F238E27FC236}">
                <a16:creationId xmlns:a16="http://schemas.microsoft.com/office/drawing/2014/main" xmlns="" id="{6B377656-5385-4AE8-841C-54E42A93D6F2}"/>
              </a:ext>
            </a:extLst>
          </p:cNvPr>
          <p:cNvSpPr/>
          <p:nvPr/>
        </p:nvSpPr>
        <p:spPr>
          <a:xfrm>
            <a:off x="3563066" y="3043240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Isosceles Triangle 51">
            <a:extLst>
              <a:ext uri="{FF2B5EF4-FFF2-40B4-BE49-F238E27FC236}">
                <a16:creationId xmlns:a16="http://schemas.microsoft.com/office/drawing/2014/main" xmlns="" id="{AA2A6AFB-8ECA-4A26-8F55-3367D4B0D2ED}"/>
              </a:ext>
            </a:extLst>
          </p:cNvPr>
          <p:cNvSpPr/>
          <p:nvPr/>
        </p:nvSpPr>
        <p:spPr>
          <a:xfrm>
            <a:off x="9803874" y="216090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xmlns="" id="{308938AC-80B3-445C-AF5B-14D8A89EAB39}"/>
              </a:ext>
            </a:extLst>
          </p:cNvPr>
          <p:cNvSpPr/>
          <p:nvPr/>
        </p:nvSpPr>
        <p:spPr>
          <a:xfrm>
            <a:off x="1833004" y="366717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xmlns="" id="{B0CE8A43-7002-4741-8075-BE4361788340}"/>
              </a:ext>
            </a:extLst>
          </p:cNvPr>
          <p:cNvSpPr/>
          <p:nvPr/>
        </p:nvSpPr>
        <p:spPr>
          <a:xfrm>
            <a:off x="7819074" y="248958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xmlns="" id="{6215F4E7-9F04-4C18-88E9-FC2D55A9F117}"/>
              </a:ext>
            </a:extLst>
          </p:cNvPr>
          <p:cNvSpPr/>
          <p:nvPr/>
        </p:nvSpPr>
        <p:spPr>
          <a:xfrm>
            <a:off x="3764381" y="32828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20B3CAD8-6AA8-433D-BD48-A690B7A47867}"/>
              </a:ext>
            </a:extLst>
          </p:cNvPr>
          <p:cNvSpPr/>
          <p:nvPr/>
        </p:nvSpPr>
        <p:spPr>
          <a:xfrm>
            <a:off x="5790421" y="294623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DBD7BF3E-A626-4CFF-9F66-8225D5973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817">
            <a:off x="4721320" y="3635574"/>
            <a:ext cx="2667364" cy="2302032"/>
          </a:xfrm>
          <a:prstGeom prst="rect">
            <a:avLst/>
          </a:prstGeom>
        </p:spPr>
      </p:pic>
      <p:sp>
        <p:nvSpPr>
          <p:cNvPr id="22" name="자유형: 도형 2">
            <a:extLst>
              <a:ext uri="{FF2B5EF4-FFF2-40B4-BE49-F238E27FC236}">
                <a16:creationId xmlns:a16="http://schemas.microsoft.com/office/drawing/2014/main" xmlns="" id="{799292DA-A7A1-4885-8A75-5547BC5E1498}"/>
              </a:ext>
            </a:extLst>
          </p:cNvPr>
          <p:cNvSpPr/>
          <p:nvPr/>
        </p:nvSpPr>
        <p:spPr>
          <a:xfrm>
            <a:off x="2076797" y="4202949"/>
            <a:ext cx="2428875" cy="96202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: 도형 31">
            <a:extLst>
              <a:ext uri="{FF2B5EF4-FFF2-40B4-BE49-F238E27FC236}">
                <a16:creationId xmlns:a16="http://schemas.microsoft.com/office/drawing/2014/main" xmlns="" id="{BC8A2B3B-E04B-4CA5-86F8-81A58C9D318E}"/>
              </a:ext>
            </a:extLst>
          </p:cNvPr>
          <p:cNvSpPr/>
          <p:nvPr/>
        </p:nvSpPr>
        <p:spPr>
          <a:xfrm>
            <a:off x="4040749" y="3811286"/>
            <a:ext cx="923925" cy="82867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: 도형 32">
            <a:extLst>
              <a:ext uri="{FF2B5EF4-FFF2-40B4-BE49-F238E27FC236}">
                <a16:creationId xmlns:a16="http://schemas.microsoft.com/office/drawing/2014/main" xmlns="" id="{276F2C1B-BECA-4C63-90B0-FE42CEC032E4}"/>
              </a:ext>
            </a:extLst>
          </p:cNvPr>
          <p:cNvSpPr/>
          <p:nvPr/>
        </p:nvSpPr>
        <p:spPr>
          <a:xfrm flipH="1">
            <a:off x="7313748" y="3024618"/>
            <a:ext cx="748188" cy="1072873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89962 w 923925"/>
              <a:gd name="connsiteY1" fmla="*/ 483545 h 828675"/>
              <a:gd name="connsiteX2" fmla="*/ 0 w 923925"/>
              <a:gd name="connsiteY2" fmla="*/ 0 h 828675"/>
              <a:gd name="connsiteX0" fmla="*/ 628077 w 628077"/>
              <a:gd name="connsiteY0" fmla="*/ 900638 h 900638"/>
              <a:gd name="connsiteX1" fmla="*/ 89962 w 628077"/>
              <a:gd name="connsiteY1" fmla="*/ 483545 h 900638"/>
              <a:gd name="connsiteX2" fmla="*/ 0 w 628077"/>
              <a:gd name="connsiteY2" fmla="*/ 0 h 900638"/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: 도형 33">
            <a:extLst>
              <a:ext uri="{FF2B5EF4-FFF2-40B4-BE49-F238E27FC236}">
                <a16:creationId xmlns:a16="http://schemas.microsoft.com/office/drawing/2014/main" xmlns="" id="{6DBE9609-4EAB-4A64-9D22-603CF23ABA87}"/>
              </a:ext>
            </a:extLst>
          </p:cNvPr>
          <p:cNvSpPr/>
          <p:nvPr/>
        </p:nvSpPr>
        <p:spPr>
          <a:xfrm flipH="1">
            <a:off x="7725019" y="2611659"/>
            <a:ext cx="2215077" cy="1794029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305050 w 2305050"/>
              <a:gd name="connsiteY0" fmla="*/ 1866900 h 1866900"/>
              <a:gd name="connsiteX1" fmla="*/ 485775 w 2305050"/>
              <a:gd name="connsiteY1" fmla="*/ 723900 h 1866900"/>
              <a:gd name="connsiteX2" fmla="*/ 0 w 2305050"/>
              <a:gd name="connsiteY2" fmla="*/ 0 h 1866900"/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34">
            <a:extLst>
              <a:ext uri="{FF2B5EF4-FFF2-40B4-BE49-F238E27FC236}">
                <a16:creationId xmlns:a16="http://schemas.microsoft.com/office/drawing/2014/main" xmlns="" id="{C2F9CA3B-4E3C-4A38-8E15-BE385A2F6298}"/>
              </a:ext>
            </a:extLst>
          </p:cNvPr>
          <p:cNvSpPr/>
          <p:nvPr/>
        </p:nvSpPr>
        <p:spPr>
          <a:xfrm>
            <a:off x="5962997" y="3440949"/>
            <a:ext cx="9525" cy="1104900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71">
            <a:extLst>
              <a:ext uri="{FF2B5EF4-FFF2-40B4-BE49-F238E27FC236}">
                <a16:creationId xmlns:a16="http://schemas.microsoft.com/office/drawing/2014/main" xmlns="" id="{0234D78B-D06D-47E9-9CEE-62E1EC44CA71}"/>
              </a:ext>
            </a:extLst>
          </p:cNvPr>
          <p:cNvGrpSpPr/>
          <p:nvPr/>
        </p:nvGrpSpPr>
        <p:grpSpPr>
          <a:xfrm>
            <a:off x="581371" y="4531902"/>
            <a:ext cx="1631431" cy="1111394"/>
            <a:chOff x="575693" y="4067337"/>
            <a:chExt cx="1626989" cy="1299936"/>
          </a:xfrm>
        </p:grpSpPr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xmlns="" id="{AEC29F0D-96AD-414F-865D-29E5811394B1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xmlns="" id="{6AD32A2A-DA3B-4C8E-9670-D47C7647F68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xmlns="" id="{CA32147E-FF82-4BCC-9F33-C71B5FC6D2F2}"/>
              </a:ext>
            </a:extLst>
          </p:cNvPr>
          <p:cNvGrpSpPr/>
          <p:nvPr/>
        </p:nvGrpSpPr>
        <p:grpSpPr>
          <a:xfrm>
            <a:off x="421912" y="2569711"/>
            <a:ext cx="3138946" cy="742061"/>
            <a:chOff x="575693" y="4067337"/>
            <a:chExt cx="1626989" cy="867948"/>
          </a:xfrm>
        </p:grpSpPr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xmlns="" id="{B4726860-F00A-42D3-B20E-F9A0A002344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xmlns="" id="{82FDD8FE-AB18-4EE0-834C-32D800A5697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1">
            <a:extLst>
              <a:ext uri="{FF2B5EF4-FFF2-40B4-BE49-F238E27FC236}">
                <a16:creationId xmlns:a16="http://schemas.microsoft.com/office/drawing/2014/main" xmlns="" id="{2C5B13EA-1198-47D5-9755-7FB996705DD9}"/>
              </a:ext>
            </a:extLst>
          </p:cNvPr>
          <p:cNvGrpSpPr/>
          <p:nvPr/>
        </p:nvGrpSpPr>
        <p:grpSpPr>
          <a:xfrm>
            <a:off x="2606283" y="1960985"/>
            <a:ext cx="3138946" cy="742061"/>
            <a:chOff x="575693" y="4067337"/>
            <a:chExt cx="1626989" cy="867948"/>
          </a:xfrm>
        </p:grpSpPr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xmlns="" id="{439920F2-D591-49E3-804B-A272C9878E9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xmlns="" id="{3D5AEA7E-8497-45B4-BA88-DF4AFCC9A63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1">
            <a:extLst>
              <a:ext uri="{FF2B5EF4-FFF2-40B4-BE49-F238E27FC236}">
                <a16:creationId xmlns:a16="http://schemas.microsoft.com/office/drawing/2014/main" xmlns="" id="{05E61799-E5E9-4FB8-8BA1-3548A8DFCF2A}"/>
              </a:ext>
            </a:extLst>
          </p:cNvPr>
          <p:cNvGrpSpPr/>
          <p:nvPr/>
        </p:nvGrpSpPr>
        <p:grpSpPr>
          <a:xfrm>
            <a:off x="5205976" y="1352259"/>
            <a:ext cx="3138946" cy="742061"/>
            <a:chOff x="575693" y="4067337"/>
            <a:chExt cx="1626989" cy="867948"/>
          </a:xfrm>
        </p:grpSpPr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xmlns="" id="{8EEB6AF2-F655-459A-A110-53AEF73F329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xmlns="" id="{E5970A11-F603-4167-A6AC-696FF436BF5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:a16="http://schemas.microsoft.com/office/drawing/2014/main" xmlns="" id="{CC90C116-8F40-44DE-B85C-DD7843E27CC0}"/>
              </a:ext>
            </a:extLst>
          </p:cNvPr>
          <p:cNvGrpSpPr/>
          <p:nvPr/>
        </p:nvGrpSpPr>
        <p:grpSpPr>
          <a:xfrm>
            <a:off x="9820969" y="3078090"/>
            <a:ext cx="1631431" cy="1111394"/>
            <a:chOff x="575693" y="4067337"/>
            <a:chExt cx="1626989" cy="1299936"/>
          </a:xfrm>
        </p:grpSpPr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xmlns="" id="{BBCCA970-26F3-4786-8444-F5736989FC8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1" name="TextBox 49">
              <a:extLst>
                <a:ext uri="{FF2B5EF4-FFF2-40B4-BE49-F238E27FC236}">
                  <a16:creationId xmlns:a16="http://schemas.microsoft.com/office/drawing/2014/main" xmlns="" id="{AEFF7839-0626-4A7C-8EEC-7246C4DB84A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A659DA3-312B-42B5-9D53-AEFF2ABC0248}"/>
              </a:ext>
            </a:extLst>
          </p:cNvPr>
          <p:cNvSpPr/>
          <p:nvPr/>
        </p:nvSpPr>
        <p:spPr>
          <a:xfrm>
            <a:off x="2427076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EB46EE7-9BF6-43AC-AEB8-3B18EB5BB373}"/>
              </a:ext>
            </a:extLst>
          </p:cNvPr>
          <p:cNvSpPr/>
          <p:nvPr/>
        </p:nvSpPr>
        <p:spPr>
          <a:xfrm>
            <a:off x="3833419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6689FFA-A764-4AD7-84CF-68E89506104D}"/>
              </a:ext>
            </a:extLst>
          </p:cNvPr>
          <p:cNvSpPr/>
          <p:nvPr/>
        </p:nvSpPr>
        <p:spPr>
          <a:xfrm>
            <a:off x="5239762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5642E44-8A2D-4B64-B33D-49ADB60A2ED7}"/>
              </a:ext>
            </a:extLst>
          </p:cNvPr>
          <p:cNvSpPr/>
          <p:nvPr/>
        </p:nvSpPr>
        <p:spPr>
          <a:xfrm>
            <a:off x="6646105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FF0E0E-0CAC-4B4F-A614-0DDF74327806}"/>
              </a:ext>
            </a:extLst>
          </p:cNvPr>
          <p:cNvSpPr txBox="1"/>
          <p:nvPr/>
        </p:nvSpPr>
        <p:spPr>
          <a:xfrm>
            <a:off x="1070267" y="3130542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E4E924-819C-4111-BD6B-084D9D33686D}"/>
              </a:ext>
            </a:extLst>
          </p:cNvPr>
          <p:cNvSpPr txBox="1"/>
          <p:nvPr/>
        </p:nvSpPr>
        <p:spPr>
          <a:xfrm>
            <a:off x="1070267" y="5351939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xmlns="" id="{9EC732D9-DF31-4011-9678-3ADF41DFC201}"/>
              </a:ext>
            </a:extLst>
          </p:cNvPr>
          <p:cNvSpPr/>
          <p:nvPr/>
        </p:nvSpPr>
        <p:spPr>
          <a:xfrm>
            <a:off x="9251653" y="1836687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777B0C-133B-4737-9320-A1A8F750A1C9}"/>
              </a:ext>
            </a:extLst>
          </p:cNvPr>
          <p:cNvSpPr txBox="1"/>
          <p:nvPr/>
        </p:nvSpPr>
        <p:spPr>
          <a:xfrm>
            <a:off x="2311905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3DEE3B-81CB-423E-B103-0B3FE93E50CA}"/>
              </a:ext>
            </a:extLst>
          </p:cNvPr>
          <p:cNvSpPr txBox="1"/>
          <p:nvPr/>
        </p:nvSpPr>
        <p:spPr>
          <a:xfrm>
            <a:off x="2308012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E683DA-364D-4337-AEBB-6DAFD6416FEE}"/>
              </a:ext>
            </a:extLst>
          </p:cNvPr>
          <p:cNvSpPr txBox="1"/>
          <p:nvPr/>
        </p:nvSpPr>
        <p:spPr>
          <a:xfrm>
            <a:off x="6530934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A50AC5-8DB9-4090-9382-AD0014FB1DB6}"/>
              </a:ext>
            </a:extLst>
          </p:cNvPr>
          <p:cNvSpPr txBox="1"/>
          <p:nvPr/>
        </p:nvSpPr>
        <p:spPr>
          <a:xfrm>
            <a:off x="6527041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4A6CB4-3BB5-463C-A9AD-CB96D6C476FF}"/>
              </a:ext>
            </a:extLst>
          </p:cNvPr>
          <p:cNvSpPr txBox="1"/>
          <p:nvPr/>
        </p:nvSpPr>
        <p:spPr>
          <a:xfrm>
            <a:off x="3718248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A33187B-AECF-45EB-A870-41F36C253501}"/>
              </a:ext>
            </a:extLst>
          </p:cNvPr>
          <p:cNvSpPr txBox="1"/>
          <p:nvPr/>
        </p:nvSpPr>
        <p:spPr>
          <a:xfrm>
            <a:off x="3714355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46DDA5-32BF-416F-AF25-5D03E8DF448F}"/>
              </a:ext>
            </a:extLst>
          </p:cNvPr>
          <p:cNvSpPr txBox="1"/>
          <p:nvPr/>
        </p:nvSpPr>
        <p:spPr>
          <a:xfrm>
            <a:off x="5124591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E4FDDF-F33D-49C0-960C-27EBBF94C002}"/>
              </a:ext>
            </a:extLst>
          </p:cNvPr>
          <p:cNvSpPr txBox="1"/>
          <p:nvPr/>
        </p:nvSpPr>
        <p:spPr>
          <a:xfrm>
            <a:off x="5120698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05CCF4-26A8-4436-AD90-C9F644E1342F}"/>
              </a:ext>
            </a:extLst>
          </p:cNvPr>
          <p:cNvSpPr txBox="1"/>
          <p:nvPr/>
        </p:nvSpPr>
        <p:spPr>
          <a:xfrm>
            <a:off x="2416224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C024467-9190-41E8-91D7-59ACBF523DE6}"/>
              </a:ext>
            </a:extLst>
          </p:cNvPr>
          <p:cNvSpPr txBox="1"/>
          <p:nvPr/>
        </p:nvSpPr>
        <p:spPr>
          <a:xfrm>
            <a:off x="3822567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900EF7-E2F0-4803-A6F2-7DC56BD17806}"/>
              </a:ext>
            </a:extLst>
          </p:cNvPr>
          <p:cNvSpPr txBox="1"/>
          <p:nvPr/>
        </p:nvSpPr>
        <p:spPr>
          <a:xfrm>
            <a:off x="5228910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312113-2FF7-4491-99B8-702815ADD52D}"/>
              </a:ext>
            </a:extLst>
          </p:cNvPr>
          <p:cNvSpPr txBox="1"/>
          <p:nvPr/>
        </p:nvSpPr>
        <p:spPr>
          <a:xfrm>
            <a:off x="6635253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4">
            <a:extLst>
              <a:ext uri="{FF2B5EF4-FFF2-40B4-BE49-F238E27FC236}">
                <a16:creationId xmlns:a16="http://schemas.microsoft.com/office/drawing/2014/main" xmlns="" id="{8767819B-41E7-47A9-9BA7-05B0AECFAA0F}"/>
              </a:ext>
            </a:extLst>
          </p:cNvPr>
          <p:cNvSpPr/>
          <p:nvPr/>
        </p:nvSpPr>
        <p:spPr>
          <a:xfrm>
            <a:off x="2427406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xmlns="" id="{9A8DFDBA-7E8B-49EC-B300-86E15118627A}"/>
              </a:ext>
            </a:extLst>
          </p:cNvPr>
          <p:cNvSpPr/>
          <p:nvPr/>
        </p:nvSpPr>
        <p:spPr>
          <a:xfrm>
            <a:off x="3833749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xmlns="" id="{8C4BCCA4-349A-4652-A2DB-5ADD2EE86883}"/>
              </a:ext>
            </a:extLst>
          </p:cNvPr>
          <p:cNvSpPr/>
          <p:nvPr/>
        </p:nvSpPr>
        <p:spPr>
          <a:xfrm>
            <a:off x="5240092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xmlns="" id="{2A7A27EF-958A-49C6-9932-B38DE497E1B2}"/>
              </a:ext>
            </a:extLst>
          </p:cNvPr>
          <p:cNvSpPr/>
          <p:nvPr/>
        </p:nvSpPr>
        <p:spPr>
          <a:xfrm>
            <a:off x="6646435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xmlns="" id="{179EE1AB-0F6A-4539-97FE-3985F389B06A}"/>
              </a:ext>
            </a:extLst>
          </p:cNvPr>
          <p:cNvSpPr/>
          <p:nvPr/>
        </p:nvSpPr>
        <p:spPr>
          <a:xfrm>
            <a:off x="9251983" y="4075539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759CB46-88E8-4FBE-A744-4C8CA45D640C}"/>
              </a:ext>
            </a:extLst>
          </p:cNvPr>
          <p:cNvSpPr txBox="1"/>
          <p:nvPr/>
        </p:nvSpPr>
        <p:spPr>
          <a:xfrm>
            <a:off x="2312235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533B8E-9B39-464B-874D-EB4CF936830B}"/>
              </a:ext>
            </a:extLst>
          </p:cNvPr>
          <p:cNvSpPr txBox="1"/>
          <p:nvPr/>
        </p:nvSpPr>
        <p:spPr>
          <a:xfrm>
            <a:off x="2308342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C21305-C52F-4176-BD36-230F39AD0E05}"/>
              </a:ext>
            </a:extLst>
          </p:cNvPr>
          <p:cNvSpPr txBox="1"/>
          <p:nvPr/>
        </p:nvSpPr>
        <p:spPr>
          <a:xfrm>
            <a:off x="6531264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AECA036-29BC-4FF6-9E53-FFF0341B5E65}"/>
              </a:ext>
            </a:extLst>
          </p:cNvPr>
          <p:cNvSpPr txBox="1"/>
          <p:nvPr/>
        </p:nvSpPr>
        <p:spPr>
          <a:xfrm>
            <a:off x="6527371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508A3F8-234F-4EAE-B134-5F9DD52659FC}"/>
              </a:ext>
            </a:extLst>
          </p:cNvPr>
          <p:cNvSpPr txBox="1"/>
          <p:nvPr/>
        </p:nvSpPr>
        <p:spPr>
          <a:xfrm>
            <a:off x="3718578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E84FCFD-A12B-465E-B2CC-8E950A5AE728}"/>
              </a:ext>
            </a:extLst>
          </p:cNvPr>
          <p:cNvSpPr txBox="1"/>
          <p:nvPr/>
        </p:nvSpPr>
        <p:spPr>
          <a:xfrm>
            <a:off x="3714685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204614A-1687-4BF7-9151-B2B69E209928}"/>
              </a:ext>
            </a:extLst>
          </p:cNvPr>
          <p:cNvSpPr txBox="1"/>
          <p:nvPr/>
        </p:nvSpPr>
        <p:spPr>
          <a:xfrm>
            <a:off x="5124921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177D261-85C1-41B1-9D8F-250EDBEED623}"/>
              </a:ext>
            </a:extLst>
          </p:cNvPr>
          <p:cNvSpPr txBox="1"/>
          <p:nvPr/>
        </p:nvSpPr>
        <p:spPr>
          <a:xfrm>
            <a:off x="5121028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3877F52-C688-4251-A7AA-433AB2A35F2C}"/>
              </a:ext>
            </a:extLst>
          </p:cNvPr>
          <p:cNvSpPr txBox="1"/>
          <p:nvPr/>
        </p:nvSpPr>
        <p:spPr>
          <a:xfrm>
            <a:off x="2416554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93ECFCE-154E-4AB5-9491-87BC1A49B5CF}"/>
              </a:ext>
            </a:extLst>
          </p:cNvPr>
          <p:cNvSpPr txBox="1"/>
          <p:nvPr/>
        </p:nvSpPr>
        <p:spPr>
          <a:xfrm>
            <a:off x="3822897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D65E392-1AB7-4F9E-B3F8-6CC564157D38}"/>
              </a:ext>
            </a:extLst>
          </p:cNvPr>
          <p:cNvSpPr txBox="1"/>
          <p:nvPr/>
        </p:nvSpPr>
        <p:spPr>
          <a:xfrm>
            <a:off x="5229240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F056998-E9D3-4DB7-A9CB-E09D54406E4F}"/>
              </a:ext>
            </a:extLst>
          </p:cNvPr>
          <p:cNvSpPr txBox="1"/>
          <p:nvPr/>
        </p:nvSpPr>
        <p:spPr>
          <a:xfrm>
            <a:off x="6635583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42">
            <a:extLst>
              <a:ext uri="{FF2B5EF4-FFF2-40B4-BE49-F238E27FC236}">
                <a16:creationId xmlns:a16="http://schemas.microsoft.com/office/drawing/2014/main" xmlns="" id="{6AB8D410-4AAA-4EEE-8ADD-CFB4BCD5D35F}"/>
              </a:ext>
            </a:extLst>
          </p:cNvPr>
          <p:cNvGrpSpPr/>
          <p:nvPr/>
        </p:nvGrpSpPr>
        <p:grpSpPr>
          <a:xfrm>
            <a:off x="9959002" y="2346975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49DBA12-128B-481B-A68B-0D22A2C351E9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A8400B6-1748-46FF-91E6-EEF05B769497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xmlns="" id="{33E1F37F-4FC5-4248-8DAB-3597A030AA91}"/>
              </a:ext>
            </a:extLst>
          </p:cNvPr>
          <p:cNvGrpSpPr/>
          <p:nvPr/>
        </p:nvGrpSpPr>
        <p:grpSpPr>
          <a:xfrm>
            <a:off x="9959002" y="4610611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C816D9E-941C-4F9F-A304-8EC418518255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DCDAF4C-FD57-4C80-BE4E-B7118D4CA8F2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8">
            <a:extLst>
              <a:ext uri="{FF2B5EF4-FFF2-40B4-BE49-F238E27FC236}">
                <a16:creationId xmlns:a16="http://schemas.microsoft.com/office/drawing/2014/main" xmlns="" id="{8FDD8171-6F1B-4DF9-A3BD-CD3403A1992A}"/>
              </a:ext>
            </a:extLst>
          </p:cNvPr>
          <p:cNvCxnSpPr>
            <a:cxnSpLocks/>
          </p:cNvCxnSpPr>
          <p:nvPr/>
        </p:nvCxnSpPr>
        <p:spPr>
          <a:xfrm>
            <a:off x="882595" y="3904952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xmlns="" id="{4543A272-5631-424E-B891-0714A46F4311}"/>
              </a:ext>
            </a:extLst>
          </p:cNvPr>
          <p:cNvSpPr/>
          <p:nvPr/>
        </p:nvSpPr>
        <p:spPr>
          <a:xfrm>
            <a:off x="8052447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B59F8FC-25ED-4AC6-A697-8C7E53BDB2E1}"/>
              </a:ext>
            </a:extLst>
          </p:cNvPr>
          <p:cNvSpPr txBox="1"/>
          <p:nvPr/>
        </p:nvSpPr>
        <p:spPr>
          <a:xfrm>
            <a:off x="7937276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E071EDF-4250-4B50-BB3B-4937465403DB}"/>
              </a:ext>
            </a:extLst>
          </p:cNvPr>
          <p:cNvSpPr txBox="1"/>
          <p:nvPr/>
        </p:nvSpPr>
        <p:spPr>
          <a:xfrm>
            <a:off x="7933383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D4F4F00-E498-4750-8334-EF2EE34FF04A}"/>
              </a:ext>
            </a:extLst>
          </p:cNvPr>
          <p:cNvSpPr txBox="1"/>
          <p:nvPr/>
        </p:nvSpPr>
        <p:spPr>
          <a:xfrm>
            <a:off x="8041595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xmlns="" id="{D0EEA610-AA46-4E0B-9652-FDF7C1AF9031}"/>
              </a:ext>
            </a:extLst>
          </p:cNvPr>
          <p:cNvSpPr/>
          <p:nvPr/>
        </p:nvSpPr>
        <p:spPr>
          <a:xfrm>
            <a:off x="8052777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B5202F8-8204-4E38-A26B-68CCA920E527}"/>
              </a:ext>
            </a:extLst>
          </p:cNvPr>
          <p:cNvSpPr txBox="1"/>
          <p:nvPr/>
        </p:nvSpPr>
        <p:spPr>
          <a:xfrm>
            <a:off x="7937606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0CA9989-EE32-41D9-A57B-CD38233B02FC}"/>
              </a:ext>
            </a:extLst>
          </p:cNvPr>
          <p:cNvSpPr txBox="1"/>
          <p:nvPr/>
        </p:nvSpPr>
        <p:spPr>
          <a:xfrm>
            <a:off x="7933713" y="550878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6D6651F-A109-40D8-93DD-540943817E3D}"/>
              </a:ext>
            </a:extLst>
          </p:cNvPr>
          <p:cNvSpPr txBox="1"/>
          <p:nvPr/>
        </p:nvSpPr>
        <p:spPr>
          <a:xfrm>
            <a:off x="8041925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xmlns="" id="{30113B40-8DCA-4884-A2E5-389D3019F5FD}"/>
              </a:ext>
            </a:extLst>
          </p:cNvPr>
          <p:cNvSpPr/>
          <p:nvPr/>
        </p:nvSpPr>
        <p:spPr>
          <a:xfrm>
            <a:off x="9630675" y="2304877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xmlns="" id="{235697D6-6500-4657-913F-4FEA3BF17193}"/>
              </a:ext>
            </a:extLst>
          </p:cNvPr>
          <p:cNvSpPr/>
          <p:nvPr/>
        </p:nvSpPr>
        <p:spPr>
          <a:xfrm rot="10800000">
            <a:off x="9588345" y="4614990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xmlns="" id="{B1E9A12F-CFBF-4C86-908D-1EBA2ED7C081}"/>
              </a:ext>
            </a:extLst>
          </p:cNvPr>
          <p:cNvSpPr/>
          <p:nvPr/>
        </p:nvSpPr>
        <p:spPr>
          <a:xfrm>
            <a:off x="1276373" y="2420465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xmlns="" id="{89EB5EFC-9E77-458C-BE1C-4774FE7E9B21}"/>
              </a:ext>
            </a:extLst>
          </p:cNvPr>
          <p:cNvSpPr>
            <a:spLocks noChangeAspect="1"/>
          </p:cNvSpPr>
          <p:nvPr/>
        </p:nvSpPr>
        <p:spPr>
          <a:xfrm>
            <a:off x="1260489" y="4692713"/>
            <a:ext cx="519448" cy="4106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3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3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xmlns="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xmlns="" id="{70F9B2D8-6CD9-466C-B169-7597344D7703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xmlns="" id="{19B654D8-01C5-4012-A191-C339A9BE425C}"/>
              </a:ext>
            </a:extLst>
          </p:cNvPr>
          <p:cNvGrpSpPr/>
          <p:nvPr/>
        </p:nvGrpSpPr>
        <p:grpSpPr>
          <a:xfrm>
            <a:off x="2234202" y="1924804"/>
            <a:ext cx="7776864" cy="3024336"/>
            <a:chOff x="683568" y="1916832"/>
            <a:chExt cx="7776864" cy="3024336"/>
          </a:xfrm>
        </p:grpSpPr>
        <p:sp>
          <p:nvSpPr>
            <p:cNvPr id="25" name="Oval 3">
              <a:extLst>
                <a:ext uri="{FF2B5EF4-FFF2-40B4-BE49-F238E27FC236}">
                  <a16:creationId xmlns:a16="http://schemas.microsoft.com/office/drawing/2014/main" xmlns="" id="{1D990037-8731-4B68-BEAA-90739CD87D8E}"/>
                </a:ext>
              </a:extLst>
            </p:cNvPr>
            <p:cNvSpPr/>
            <p:nvPr/>
          </p:nvSpPr>
          <p:spPr>
            <a:xfrm>
              <a:off x="683568" y="1916832"/>
              <a:ext cx="3024336" cy="302433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xmlns="" id="{8C419736-39A9-49A3-84DE-1CC1557B20A6}"/>
                </a:ext>
              </a:extLst>
            </p:cNvPr>
            <p:cNvSpPr/>
            <p:nvPr/>
          </p:nvSpPr>
          <p:spPr>
            <a:xfrm>
              <a:off x="3059832" y="1916832"/>
              <a:ext cx="3024336" cy="302433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" name="Oval 5">
              <a:extLst>
                <a:ext uri="{FF2B5EF4-FFF2-40B4-BE49-F238E27FC236}">
                  <a16:creationId xmlns:a16="http://schemas.microsoft.com/office/drawing/2014/main" xmlns="" id="{EE5011FF-E7C3-4AE6-87CB-0CA33EB40EA5}"/>
                </a:ext>
              </a:extLst>
            </p:cNvPr>
            <p:cNvSpPr/>
            <p:nvPr/>
          </p:nvSpPr>
          <p:spPr>
            <a:xfrm>
              <a:off x="5436096" y="1916832"/>
              <a:ext cx="3024336" cy="302433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370C53A9-A9E6-4F11-A73E-079E7EFFAFCB}"/>
              </a:ext>
            </a:extLst>
          </p:cNvPr>
          <p:cNvGrpSpPr/>
          <p:nvPr/>
        </p:nvGrpSpPr>
        <p:grpSpPr>
          <a:xfrm>
            <a:off x="2711624" y="2671998"/>
            <a:ext cx="1990082" cy="1557063"/>
            <a:chOff x="1187624" y="2584445"/>
            <a:chExt cx="1990082" cy="1557063"/>
          </a:xfrm>
        </p:grpSpPr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xmlns="" id="{50CD273B-5E22-422D-B3B0-F439766D0DF9}"/>
                </a:ext>
              </a:extLst>
            </p:cNvPr>
            <p:cNvSpPr/>
            <p:nvPr/>
          </p:nvSpPr>
          <p:spPr>
            <a:xfrm>
              <a:off x="1187624" y="2971957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xmlns="" id="{CD0FEEFB-A3C6-46BE-BEA6-2E0C89E94067}"/>
                </a:ext>
              </a:extLst>
            </p:cNvPr>
            <p:cNvSpPr/>
            <p:nvPr/>
          </p:nvSpPr>
          <p:spPr>
            <a:xfrm>
              <a:off x="1187624" y="2584445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A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AA83E676-2F24-486D-A627-E559204BFD25}"/>
              </a:ext>
            </a:extLst>
          </p:cNvPr>
          <p:cNvGrpSpPr/>
          <p:nvPr/>
        </p:nvGrpSpPr>
        <p:grpSpPr>
          <a:xfrm>
            <a:off x="5140665" y="2663120"/>
            <a:ext cx="1990082" cy="1557063"/>
            <a:chOff x="3616665" y="2575567"/>
            <a:chExt cx="1990082" cy="1557063"/>
          </a:xfrm>
        </p:grpSpPr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xmlns="" id="{8E619D37-7DFB-444F-801F-C8C9F1C8B2ED}"/>
                </a:ext>
              </a:extLst>
            </p:cNvPr>
            <p:cNvSpPr/>
            <p:nvPr/>
          </p:nvSpPr>
          <p:spPr>
            <a:xfrm>
              <a:off x="3616665" y="2963079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xmlns="" id="{BDA11E99-8D11-438F-B811-411319CED65C}"/>
                </a:ext>
              </a:extLst>
            </p:cNvPr>
            <p:cNvSpPr/>
            <p:nvPr/>
          </p:nvSpPr>
          <p:spPr>
            <a:xfrm>
              <a:off x="3616665" y="2575567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B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AA97D6EA-EB09-496C-AFFC-D3F5F2878728}"/>
              </a:ext>
            </a:extLst>
          </p:cNvPr>
          <p:cNvGrpSpPr/>
          <p:nvPr/>
        </p:nvGrpSpPr>
        <p:grpSpPr>
          <a:xfrm>
            <a:off x="7578584" y="2654242"/>
            <a:ext cx="1990082" cy="1557063"/>
            <a:chOff x="6054584" y="2566689"/>
            <a:chExt cx="1990082" cy="1557063"/>
          </a:xfrm>
        </p:grpSpPr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xmlns="" id="{B1F7F355-AD56-4F0C-A890-9541F8FD18D0}"/>
                </a:ext>
              </a:extLst>
            </p:cNvPr>
            <p:cNvSpPr/>
            <p:nvPr/>
          </p:nvSpPr>
          <p:spPr>
            <a:xfrm>
              <a:off x="6054584" y="2954201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xmlns="" id="{4F1F90A7-41D5-4485-92C4-C7FA12132580}"/>
                </a:ext>
              </a:extLst>
            </p:cNvPr>
            <p:cNvSpPr/>
            <p:nvPr/>
          </p:nvSpPr>
          <p:spPr>
            <a:xfrm>
              <a:off x="6054584" y="2566689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C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xmlns="" id="{4C86214D-6E9C-4804-990B-0D7358F822AE}"/>
              </a:ext>
            </a:extLst>
          </p:cNvPr>
          <p:cNvGrpSpPr/>
          <p:nvPr/>
        </p:nvGrpSpPr>
        <p:grpSpPr>
          <a:xfrm>
            <a:off x="944217" y="5034796"/>
            <a:ext cx="7859315" cy="1288015"/>
            <a:chOff x="-396776" y="3550671"/>
            <a:chExt cx="8136904" cy="1288015"/>
          </a:xfrm>
        </p:grpSpPr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xmlns="" id="{F0577961-E95F-47A3-8A08-06DC217026F0}"/>
                </a:ext>
              </a:extLst>
            </p:cNvPr>
            <p:cNvSpPr/>
            <p:nvPr/>
          </p:nvSpPr>
          <p:spPr>
            <a:xfrm>
              <a:off x="-396776" y="3949532"/>
              <a:ext cx="8136904" cy="88915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xmlns="" id="{A09321FB-3B90-4136-BD19-C78CAE48909B}"/>
                </a:ext>
              </a:extLst>
            </p:cNvPr>
            <p:cNvSpPr/>
            <p:nvPr/>
          </p:nvSpPr>
          <p:spPr>
            <a:xfrm>
              <a:off x="-396776" y="3550671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6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B43B673C-36F0-452E-8FEE-674EFDDE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49361"/>
              </p:ext>
            </p:extLst>
          </p:nvPr>
        </p:nvGraphicFramePr>
        <p:xfrm>
          <a:off x="3539252" y="2019311"/>
          <a:ext cx="2304001" cy="372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0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B2BBED5-DFFD-45A8-BA1D-D595BA848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95303"/>
              </p:ext>
            </p:extLst>
          </p:nvPr>
        </p:nvGraphicFramePr>
        <p:xfrm>
          <a:off x="8997883" y="2030619"/>
          <a:ext cx="2268001" cy="369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202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EF6AB127-90A1-4A52-B792-3ABEE5CDB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30259"/>
              </p:ext>
            </p:extLst>
          </p:nvPr>
        </p:nvGraphicFramePr>
        <p:xfrm>
          <a:off x="6160568" y="1755769"/>
          <a:ext cx="2519999" cy="424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1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29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4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695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4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4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xmlns="" id="{4274BF40-C82B-462F-A1AC-4A5369C30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77486"/>
              </p:ext>
            </p:extLst>
          </p:nvPr>
        </p:nvGraphicFramePr>
        <p:xfrm>
          <a:off x="917936" y="2019311"/>
          <a:ext cx="2304001" cy="372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0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427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44">
            <a:extLst>
              <a:ext uri="{FF2B5EF4-FFF2-40B4-BE49-F238E27FC236}">
                <a16:creationId xmlns:a16="http://schemas.microsoft.com/office/drawing/2014/main" xmlns="" id="{E6D6D408-8586-4AEC-AD5F-8AD810715418}"/>
              </a:ext>
            </a:extLst>
          </p:cNvPr>
          <p:cNvGrpSpPr/>
          <p:nvPr/>
        </p:nvGrpSpPr>
        <p:grpSpPr>
          <a:xfrm>
            <a:off x="8357620" y="3929786"/>
            <a:ext cx="3325299" cy="1332088"/>
            <a:chOff x="3501215" y="2000094"/>
            <a:chExt cx="2720981" cy="13320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28133F7-81DB-4242-A2B3-29B9EDB218A4}"/>
                </a:ext>
              </a:extLst>
            </p:cNvPr>
            <p:cNvSpPr txBox="1"/>
            <p:nvPr/>
          </p:nvSpPr>
          <p:spPr>
            <a:xfrm>
              <a:off x="3507647" y="2316519"/>
              <a:ext cx="27145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6F0358C-AF57-48D8-839E-F4CD5E6B3378}"/>
                </a:ext>
              </a:extLst>
            </p:cNvPr>
            <p:cNvSpPr txBox="1"/>
            <p:nvPr/>
          </p:nvSpPr>
          <p:spPr>
            <a:xfrm>
              <a:off x="3501215" y="2000094"/>
              <a:ext cx="2717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0EE5D7-4A6F-475D-B118-7F13292A0DDF}"/>
              </a:ext>
            </a:extLst>
          </p:cNvPr>
          <p:cNvSpPr txBox="1"/>
          <p:nvPr/>
        </p:nvSpPr>
        <p:spPr>
          <a:xfrm>
            <a:off x="8357620" y="2764923"/>
            <a:ext cx="2246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 </a:t>
            </a:r>
          </a:p>
          <a:p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ight Triangle 22">
            <a:extLst>
              <a:ext uri="{FF2B5EF4-FFF2-40B4-BE49-F238E27FC236}">
                <a16:creationId xmlns:a16="http://schemas.microsoft.com/office/drawing/2014/main" xmlns="" id="{7DAB1B6A-5CD1-41CC-8109-83186057E863}"/>
              </a:ext>
            </a:extLst>
          </p:cNvPr>
          <p:cNvSpPr/>
          <p:nvPr/>
        </p:nvSpPr>
        <p:spPr>
          <a:xfrm rot="10800000">
            <a:off x="11369947" y="1908386"/>
            <a:ext cx="576064" cy="576064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345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8">
            <a:extLst>
              <a:ext uri="{FF2B5EF4-FFF2-40B4-BE49-F238E27FC236}">
                <a16:creationId xmlns:a16="http://schemas.microsoft.com/office/drawing/2014/main" xmlns="" id="{8A2328EA-CF5E-47BF-ABFD-5316C4EA4063}"/>
              </a:ext>
            </a:extLst>
          </p:cNvPr>
          <p:cNvGrpSpPr/>
          <p:nvPr/>
        </p:nvGrpSpPr>
        <p:grpSpPr>
          <a:xfrm>
            <a:off x="7945073" y="1876403"/>
            <a:ext cx="2667246" cy="899034"/>
            <a:chOff x="6640877" y="1844824"/>
            <a:chExt cx="1891564" cy="89903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61196B9-0D23-4850-8C5C-FF33DA454AE6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E25DE68-14F3-4473-BC24-58B7C4290F30}"/>
                </a:ext>
              </a:extLst>
            </p:cNvPr>
            <p:cNvSpPr txBox="1"/>
            <p:nvPr/>
          </p:nvSpPr>
          <p:spPr>
            <a:xfrm>
              <a:off x="6640877" y="1844824"/>
              <a:ext cx="189156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xmlns="" id="{FE66FEE0-6445-4EA1-BAC5-C7683D97D4B9}"/>
              </a:ext>
            </a:extLst>
          </p:cNvPr>
          <p:cNvGrpSpPr/>
          <p:nvPr/>
        </p:nvGrpSpPr>
        <p:grpSpPr>
          <a:xfrm>
            <a:off x="8771763" y="3494272"/>
            <a:ext cx="2420845" cy="899035"/>
            <a:chOff x="7274140" y="3362389"/>
            <a:chExt cx="1690348" cy="89903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2F5044B-3BE8-43A1-A625-E4A455D2B06A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9014393-0F83-48BC-9CB3-C9B27AD5E697}"/>
                </a:ext>
              </a:extLst>
            </p:cNvPr>
            <p:cNvSpPr txBox="1"/>
            <p:nvPr/>
          </p:nvSpPr>
          <p:spPr>
            <a:xfrm>
              <a:off x="7274140" y="3362389"/>
              <a:ext cx="1690348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xmlns="" id="{79696DFB-8E75-46C8-AAD3-81AC3B7F25E5}"/>
              </a:ext>
            </a:extLst>
          </p:cNvPr>
          <p:cNvGrpSpPr/>
          <p:nvPr/>
        </p:nvGrpSpPr>
        <p:grpSpPr>
          <a:xfrm>
            <a:off x="7945073" y="5106560"/>
            <a:ext cx="2667246" cy="899036"/>
            <a:chOff x="6640876" y="5231578"/>
            <a:chExt cx="1891564" cy="89903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2B4B7CF-5F45-41D1-BF35-1B7A70360596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C83A6A1-3C54-424A-9F83-42D2BC81721D}"/>
                </a:ext>
              </a:extLst>
            </p:cNvPr>
            <p:cNvSpPr txBox="1"/>
            <p:nvPr/>
          </p:nvSpPr>
          <p:spPr>
            <a:xfrm>
              <a:off x="6640876" y="5231578"/>
              <a:ext cx="189156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2">
            <a:extLst>
              <a:ext uri="{FF2B5EF4-FFF2-40B4-BE49-F238E27FC236}">
                <a16:creationId xmlns:a16="http://schemas.microsoft.com/office/drawing/2014/main" xmlns="" id="{6B4A0F48-09AD-45C3-BD6F-104176050870}"/>
              </a:ext>
            </a:extLst>
          </p:cNvPr>
          <p:cNvGrpSpPr/>
          <p:nvPr/>
        </p:nvGrpSpPr>
        <p:grpSpPr>
          <a:xfrm>
            <a:off x="1652015" y="1876403"/>
            <a:ext cx="2523848" cy="899034"/>
            <a:chOff x="1043608" y="1848404"/>
            <a:chExt cx="1609193" cy="89903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B822825-19EB-474C-97D5-464D72A81769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DBC1116-47FD-40AA-9E2E-6B5962C8B7A5}"/>
                </a:ext>
              </a:extLst>
            </p:cNvPr>
            <p:cNvSpPr txBox="1"/>
            <p:nvPr/>
          </p:nvSpPr>
          <p:spPr>
            <a:xfrm>
              <a:off x="1043608" y="1848404"/>
              <a:ext cx="160919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">
            <a:extLst>
              <a:ext uri="{FF2B5EF4-FFF2-40B4-BE49-F238E27FC236}">
                <a16:creationId xmlns:a16="http://schemas.microsoft.com/office/drawing/2014/main" xmlns="" id="{4429E076-A47D-468E-A41F-15B3EE403AF7}"/>
              </a:ext>
            </a:extLst>
          </p:cNvPr>
          <p:cNvGrpSpPr/>
          <p:nvPr/>
        </p:nvGrpSpPr>
        <p:grpSpPr>
          <a:xfrm>
            <a:off x="800101" y="3494272"/>
            <a:ext cx="2461213" cy="899035"/>
            <a:chOff x="388747" y="3288564"/>
            <a:chExt cx="1374941" cy="89903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E7C3E8A1-8C42-4956-A58E-7DDAB8AFDCA0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5075D36-0FF5-40AF-B7C3-8BE7835F4FA9}"/>
                </a:ext>
              </a:extLst>
            </p:cNvPr>
            <p:cNvSpPr txBox="1"/>
            <p:nvPr/>
          </p:nvSpPr>
          <p:spPr>
            <a:xfrm>
              <a:off x="388747" y="3288564"/>
              <a:ext cx="137494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6">
            <a:extLst>
              <a:ext uri="{FF2B5EF4-FFF2-40B4-BE49-F238E27FC236}">
                <a16:creationId xmlns:a16="http://schemas.microsoft.com/office/drawing/2014/main" xmlns="" id="{1B0DAA1C-ACAE-44EE-9340-867A70F76D5F}"/>
              </a:ext>
            </a:extLst>
          </p:cNvPr>
          <p:cNvGrpSpPr/>
          <p:nvPr/>
        </p:nvGrpSpPr>
        <p:grpSpPr>
          <a:xfrm>
            <a:off x="1635519" y="5106560"/>
            <a:ext cx="2523848" cy="899036"/>
            <a:chOff x="971600" y="5301206"/>
            <a:chExt cx="1609193" cy="89903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1854FD2-786C-469A-8CF4-6C3462538977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E6CF028-996D-45D1-81B1-B7A044BE99FA}"/>
                </a:ext>
              </a:extLst>
            </p:cNvPr>
            <p:cNvSpPr txBox="1"/>
            <p:nvPr/>
          </p:nvSpPr>
          <p:spPr>
            <a:xfrm>
              <a:off x="971600" y="5301206"/>
              <a:ext cx="160919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51">
            <a:extLst>
              <a:ext uri="{FF2B5EF4-FFF2-40B4-BE49-F238E27FC236}">
                <a16:creationId xmlns:a16="http://schemas.microsoft.com/office/drawing/2014/main" xmlns="" id="{7D33AD38-46B4-4F58-93C7-C97ED5B9FE15}"/>
              </a:ext>
            </a:extLst>
          </p:cNvPr>
          <p:cNvGrpSpPr/>
          <p:nvPr/>
        </p:nvGrpSpPr>
        <p:grpSpPr>
          <a:xfrm>
            <a:off x="3449495" y="1865096"/>
            <a:ext cx="5222675" cy="4151807"/>
            <a:chOff x="2483768" y="1378094"/>
            <a:chExt cx="4104457" cy="3243788"/>
          </a:xfrm>
        </p:grpSpPr>
        <p:cxnSp>
          <p:nvCxnSpPr>
            <p:cNvPr id="64" name="Straight Connector 7">
              <a:extLst>
                <a:ext uri="{FF2B5EF4-FFF2-40B4-BE49-F238E27FC236}">
                  <a16:creationId xmlns:a16="http://schemas.microsoft.com/office/drawing/2014/main" xmlns="" id="{1B1698B9-20DB-4113-A64A-8E274566D810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31">
              <a:extLst>
                <a:ext uri="{FF2B5EF4-FFF2-40B4-BE49-F238E27FC236}">
                  <a16:creationId xmlns:a16="http://schemas.microsoft.com/office/drawing/2014/main" xmlns="" id="{076230A9-1EDD-4F41-BFE5-2768B3B07C50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34">
              <a:extLst>
                <a:ext uri="{FF2B5EF4-FFF2-40B4-BE49-F238E27FC236}">
                  <a16:creationId xmlns:a16="http://schemas.microsoft.com/office/drawing/2014/main" xmlns="" id="{002D5C47-52F1-42B1-BA15-D32C9EA1CAE3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37">
              <a:extLst>
                <a:ext uri="{FF2B5EF4-FFF2-40B4-BE49-F238E27FC236}">
                  <a16:creationId xmlns:a16="http://schemas.microsoft.com/office/drawing/2014/main" xmlns="" id="{07DAF978-E4DB-4CE3-BBFD-D218133682BE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8">
              <a:extLst>
                <a:ext uri="{FF2B5EF4-FFF2-40B4-BE49-F238E27FC236}">
                  <a16:creationId xmlns:a16="http://schemas.microsoft.com/office/drawing/2014/main" xmlns="" id="{E80A3D93-80B4-4890-B7E6-DF6D8BD096E3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49">
              <a:extLst>
                <a:ext uri="{FF2B5EF4-FFF2-40B4-BE49-F238E27FC236}">
                  <a16:creationId xmlns:a16="http://schemas.microsoft.com/office/drawing/2014/main" xmlns="" id="{46C287F6-3C3A-442E-B372-7DBF9DA7E83A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16">
              <a:extLst>
                <a:ext uri="{FF2B5EF4-FFF2-40B4-BE49-F238E27FC236}">
                  <a16:creationId xmlns:a16="http://schemas.microsoft.com/office/drawing/2014/main" xmlns="" id="{619C9141-DE44-4762-A102-3F82916D53D8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1" name="Group 4">
              <a:extLst>
                <a:ext uri="{FF2B5EF4-FFF2-40B4-BE49-F238E27FC236}">
                  <a16:creationId xmlns:a16="http://schemas.microsoft.com/office/drawing/2014/main" xmlns="" id="{E2D68A4C-EED7-4183-A079-D2BF59D7C647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76" name="Oval 17">
                <a:extLst>
                  <a:ext uri="{FF2B5EF4-FFF2-40B4-BE49-F238E27FC236}">
                    <a16:creationId xmlns:a16="http://schemas.microsoft.com/office/drawing/2014/main" xmlns="" id="{6AD02F54-B6C1-497F-B32F-693EB9DF1A9D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7" name="Oval 18">
                <a:extLst>
                  <a:ext uri="{FF2B5EF4-FFF2-40B4-BE49-F238E27FC236}">
                    <a16:creationId xmlns:a16="http://schemas.microsoft.com/office/drawing/2014/main" xmlns="" id="{E04D7CC0-FE6A-435B-8413-78819B89E26D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8" name="Oval 19">
                <a:extLst>
                  <a:ext uri="{FF2B5EF4-FFF2-40B4-BE49-F238E27FC236}">
                    <a16:creationId xmlns:a16="http://schemas.microsoft.com/office/drawing/2014/main" xmlns="" id="{1F78DA6C-F1DF-4792-850E-36C1F8076F44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2" name="Group 3">
              <a:extLst>
                <a:ext uri="{FF2B5EF4-FFF2-40B4-BE49-F238E27FC236}">
                  <a16:creationId xmlns:a16="http://schemas.microsoft.com/office/drawing/2014/main" xmlns="" id="{4FA4089B-5F55-4BD7-AE78-AC60BD6B8D50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73" name="Oval 20">
                <a:extLst>
                  <a:ext uri="{FF2B5EF4-FFF2-40B4-BE49-F238E27FC236}">
                    <a16:creationId xmlns:a16="http://schemas.microsoft.com/office/drawing/2014/main" xmlns="" id="{4BA8A2D8-EA9D-4D4D-871E-2E47042C4D79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Oval 21">
                <a:extLst>
                  <a:ext uri="{FF2B5EF4-FFF2-40B4-BE49-F238E27FC236}">
                    <a16:creationId xmlns:a16="http://schemas.microsoft.com/office/drawing/2014/main" xmlns="" id="{C6141B63-5D35-4B1C-AE15-8C1DFB29D39D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Oval 22">
                <a:extLst>
                  <a:ext uri="{FF2B5EF4-FFF2-40B4-BE49-F238E27FC236}">
                    <a16:creationId xmlns:a16="http://schemas.microsoft.com/office/drawing/2014/main" xmlns="" id="{FA1798AC-9051-493E-8A71-48389232A8A2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45CC2A1-5BE4-4B56-A3CC-6101358D6C15}"/>
              </a:ext>
            </a:extLst>
          </p:cNvPr>
          <p:cNvSpPr txBox="1"/>
          <p:nvPr/>
        </p:nvSpPr>
        <p:spPr>
          <a:xfrm>
            <a:off x="5310003" y="3321367"/>
            <a:ext cx="1573152" cy="6949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Oval 21">
            <a:extLst>
              <a:ext uri="{FF2B5EF4-FFF2-40B4-BE49-F238E27FC236}">
                <a16:creationId xmlns:a16="http://schemas.microsoft.com/office/drawing/2014/main" xmlns="" id="{B0B09041-B6A1-4360-9B2D-5F4853226CC2}"/>
              </a:ext>
            </a:extLst>
          </p:cNvPr>
          <p:cNvSpPr>
            <a:spLocks noChangeAspect="1"/>
          </p:cNvSpPr>
          <p:nvPr/>
        </p:nvSpPr>
        <p:spPr>
          <a:xfrm>
            <a:off x="5879230" y="4089878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10">
            <a:extLst>
              <a:ext uri="{FF2B5EF4-FFF2-40B4-BE49-F238E27FC236}">
                <a16:creationId xmlns:a16="http://schemas.microsoft.com/office/drawing/2014/main" xmlns="" id="{2495CAA3-70E1-4E9E-B3B9-AED12B81D42D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xmlns="" id="{DF06E7FE-65EF-47E7-8F95-D031EE5C92B2}"/>
              </a:ext>
            </a:extLst>
          </p:cNvPr>
          <p:cNvSpPr/>
          <p:nvPr/>
        </p:nvSpPr>
        <p:spPr>
          <a:xfrm>
            <a:off x="7132061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xmlns="" id="{EFD1D870-3B99-4B58-BE1E-A5039C78C28F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ardrop 1">
            <a:extLst>
              <a:ext uri="{FF2B5EF4-FFF2-40B4-BE49-F238E27FC236}">
                <a16:creationId xmlns:a16="http://schemas.microsoft.com/office/drawing/2014/main" xmlns="" id="{AC0FAF45-6685-4D53-9D15-67E5CF662AC9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Round Same Side Corner Rectangle 11">
            <a:extLst>
              <a:ext uri="{FF2B5EF4-FFF2-40B4-BE49-F238E27FC236}">
                <a16:creationId xmlns:a16="http://schemas.microsoft.com/office/drawing/2014/main" xmlns="" id="{9E6A21B4-58EB-48BA-89DD-ED6CEA1C8827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Rounded Rectangle 27">
            <a:extLst>
              <a:ext uri="{FF2B5EF4-FFF2-40B4-BE49-F238E27FC236}">
                <a16:creationId xmlns:a16="http://schemas.microsoft.com/office/drawing/2014/main" xmlns="" id="{63BA5FB4-BA2E-43D1-B617-ED354F4BC487}"/>
              </a:ext>
            </a:extLst>
          </p:cNvPr>
          <p:cNvSpPr/>
          <p:nvPr/>
        </p:nvSpPr>
        <p:spPr>
          <a:xfrm>
            <a:off x="4639540" y="217665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591C0CAB-7705-4DD4-9916-A085AD1847C6}"/>
              </a:ext>
            </a:extLst>
          </p:cNvPr>
          <p:cNvGrpSpPr/>
          <p:nvPr/>
        </p:nvGrpSpPr>
        <p:grpSpPr>
          <a:xfrm>
            <a:off x="6192427" y="1750154"/>
            <a:ext cx="5291511" cy="4332556"/>
            <a:chOff x="2217738" y="944563"/>
            <a:chExt cx="8032750" cy="6577013"/>
          </a:xfrm>
          <a:solidFill>
            <a:schemeClr val="bg1">
              <a:lumMod val="85000"/>
            </a:schemeClr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D01040B4-4B31-42A3-A3E7-D28C3C699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xmlns="" id="{6E03BAF9-FA59-4E2F-9E3B-AAE70483E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Rectangle 23">
            <a:extLst>
              <a:ext uri="{FF2B5EF4-FFF2-40B4-BE49-F238E27FC236}">
                <a16:creationId xmlns:a16="http://schemas.microsoft.com/office/drawing/2014/main" xmlns="" id="{A3FE4D05-E912-49F7-A224-DD25942D150B}"/>
              </a:ext>
            </a:extLst>
          </p:cNvPr>
          <p:cNvSpPr/>
          <p:nvPr/>
        </p:nvSpPr>
        <p:spPr>
          <a:xfrm>
            <a:off x="819310" y="3929445"/>
            <a:ext cx="4843097" cy="11249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3D75F2-425D-4B0D-9010-680CB7AA4338}"/>
              </a:ext>
            </a:extLst>
          </p:cNvPr>
          <p:cNvSpPr txBox="1"/>
          <p:nvPr/>
        </p:nvSpPr>
        <p:spPr>
          <a:xfrm>
            <a:off x="819310" y="2215340"/>
            <a:ext cx="474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4ACFB6B9-119F-4B5F-9E5D-DFCA42286165}"/>
              </a:ext>
            </a:extLst>
          </p:cNvPr>
          <p:cNvSpPr txBox="1">
            <a:spLocks/>
          </p:cNvSpPr>
          <p:nvPr/>
        </p:nvSpPr>
        <p:spPr>
          <a:xfrm>
            <a:off x="819311" y="1750154"/>
            <a:ext cx="4749222" cy="5178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Modern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  <a:latin typeface="+mn-lt"/>
              </a:rPr>
              <a:t>Presentation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xmlns="" id="{EA0A626D-F44B-49DF-85A0-AFAF230E0E34}"/>
              </a:ext>
            </a:extLst>
          </p:cNvPr>
          <p:cNvSpPr/>
          <p:nvPr/>
        </p:nvSpPr>
        <p:spPr>
          <a:xfrm>
            <a:off x="3526709" y="4060318"/>
            <a:ext cx="327755" cy="86322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 Same Side Corner Rectangle 20">
            <a:extLst>
              <a:ext uri="{FF2B5EF4-FFF2-40B4-BE49-F238E27FC236}">
                <a16:creationId xmlns:a16="http://schemas.microsoft.com/office/drawing/2014/main" xmlns="" id="{CD27BEC6-934D-46A0-8D55-1871392D616D}"/>
              </a:ext>
            </a:extLst>
          </p:cNvPr>
          <p:cNvSpPr/>
          <p:nvPr/>
        </p:nvSpPr>
        <p:spPr>
          <a:xfrm rot="10800000">
            <a:off x="1638209" y="4056333"/>
            <a:ext cx="408398" cy="87119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71CB60-A926-4324-BFFE-1DB2F976A677}"/>
              </a:ext>
            </a:extLst>
          </p:cNvPr>
          <p:cNvSpPr txBox="1"/>
          <p:nvPr/>
        </p:nvSpPr>
        <p:spPr>
          <a:xfrm>
            <a:off x="2169271" y="4199543"/>
            <a:ext cx="8663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2DC770-73B9-4978-A74D-24B64EFF7891}"/>
              </a:ext>
            </a:extLst>
          </p:cNvPr>
          <p:cNvSpPr txBox="1"/>
          <p:nvPr/>
        </p:nvSpPr>
        <p:spPr>
          <a:xfrm>
            <a:off x="3977126" y="4199543"/>
            <a:ext cx="8663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83BDF0-F65D-44DD-8A5D-02595A8D1298}"/>
              </a:ext>
            </a:extLst>
          </p:cNvPr>
          <p:cNvSpPr txBox="1"/>
          <p:nvPr/>
        </p:nvSpPr>
        <p:spPr>
          <a:xfrm>
            <a:off x="819309" y="5251713"/>
            <a:ext cx="474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01091EE5-3599-455F-926E-8804DE5CAA3B}"/>
              </a:ext>
            </a:extLst>
          </p:cNvPr>
          <p:cNvSpPr/>
          <p:nvPr/>
        </p:nvSpPr>
        <p:spPr>
          <a:xfrm>
            <a:off x="6842698" y="2556343"/>
            <a:ext cx="1824843" cy="182484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DEB8620B-C0BB-4FA6-9F00-C47B337BE8B8}"/>
              </a:ext>
            </a:extLst>
          </p:cNvPr>
          <p:cNvSpPr/>
          <p:nvPr/>
        </p:nvSpPr>
        <p:spPr>
          <a:xfrm>
            <a:off x="8445829" y="4584322"/>
            <a:ext cx="978146" cy="978146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0938AF5A-E6E7-4D2A-ADD5-CECE3B0B4962}"/>
              </a:ext>
            </a:extLst>
          </p:cNvPr>
          <p:cNvSpPr>
            <a:spLocks noChangeAspect="1"/>
          </p:cNvSpPr>
          <p:nvPr/>
        </p:nvSpPr>
        <p:spPr>
          <a:xfrm>
            <a:off x="6052915" y="4704618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xmlns="" id="{C65BAB34-EFFC-4C21-BF5A-19627BEF12A2}"/>
              </a:ext>
            </a:extLst>
          </p:cNvPr>
          <p:cNvSpPr>
            <a:spLocks noChangeAspect="1"/>
          </p:cNvSpPr>
          <p:nvPr/>
        </p:nvSpPr>
        <p:spPr>
          <a:xfrm>
            <a:off x="6135971" y="265298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5" name="Group 24">
            <a:extLst>
              <a:ext uri="{FF2B5EF4-FFF2-40B4-BE49-F238E27FC236}">
                <a16:creationId xmlns:a16="http://schemas.microsoft.com/office/drawing/2014/main" xmlns="" id="{3FB0118D-A2F0-4F0E-A7C0-5F071416B888}"/>
              </a:ext>
            </a:extLst>
          </p:cNvPr>
          <p:cNvGrpSpPr/>
          <p:nvPr/>
        </p:nvGrpSpPr>
        <p:grpSpPr>
          <a:xfrm>
            <a:off x="6912799" y="2465013"/>
            <a:ext cx="4612255" cy="1095946"/>
            <a:chOff x="323528" y="4121921"/>
            <a:chExt cx="1568463" cy="10959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8EFC0EA-8294-4DA7-A370-E85A5D8D1DAD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A958DAA-990C-45E6-93BC-D3966C2C92A5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xmlns="" id="{555B3E98-9A17-48AF-86A6-9B8E07B723F5}"/>
              </a:ext>
            </a:extLst>
          </p:cNvPr>
          <p:cNvGrpSpPr/>
          <p:nvPr/>
        </p:nvGrpSpPr>
        <p:grpSpPr>
          <a:xfrm>
            <a:off x="6912799" y="4516645"/>
            <a:ext cx="4612255" cy="1095946"/>
            <a:chOff x="323528" y="4121921"/>
            <a:chExt cx="1568463" cy="10959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76F2878-7076-45ED-A583-B52EAC0814D0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7761A8F-94A7-4904-BABB-F45AB3669AC8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C27C80C-BB50-464A-9B91-EE816EB3E4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6794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xmlns="" id="{452E95B0-B6FC-45FF-9657-B31719C6988E}"/>
              </a:ext>
            </a:extLst>
          </p:cNvPr>
          <p:cNvSpPr/>
          <p:nvPr/>
        </p:nvSpPr>
        <p:spPr>
          <a:xfrm>
            <a:off x="4627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53">
            <a:extLst>
              <a:ext uri="{FF2B5EF4-FFF2-40B4-BE49-F238E27FC236}">
                <a16:creationId xmlns:a16="http://schemas.microsoft.com/office/drawing/2014/main" xmlns="" id="{507A85FA-6002-4BBC-ADE4-FB128316BC5A}"/>
              </a:ext>
            </a:extLst>
          </p:cNvPr>
          <p:cNvGrpSpPr/>
          <p:nvPr/>
        </p:nvGrpSpPr>
        <p:grpSpPr>
          <a:xfrm>
            <a:off x="3961014" y="1820492"/>
            <a:ext cx="3390951" cy="4253166"/>
            <a:chOff x="2437014" y="1820491"/>
            <a:chExt cx="3390951" cy="4253166"/>
          </a:xfrm>
        </p:grpSpPr>
        <p:cxnSp>
          <p:nvCxnSpPr>
            <p:cNvPr id="5" name="Straight Connector 36">
              <a:extLst>
                <a:ext uri="{FF2B5EF4-FFF2-40B4-BE49-F238E27FC236}">
                  <a16:creationId xmlns:a16="http://schemas.microsoft.com/office/drawing/2014/main" xmlns="" id="{3E2B1B4B-946E-491F-B8C4-2AB3FAC7208F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7">
              <a:extLst>
                <a:ext uri="{FF2B5EF4-FFF2-40B4-BE49-F238E27FC236}">
                  <a16:creationId xmlns:a16="http://schemas.microsoft.com/office/drawing/2014/main" xmlns="" id="{FACCB05D-7A13-44F1-99C5-4C211778026A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>
              <a:extLst>
                <a:ext uri="{FF2B5EF4-FFF2-40B4-BE49-F238E27FC236}">
                  <a16:creationId xmlns:a16="http://schemas.microsoft.com/office/drawing/2014/main" xmlns="" id="{8575AA37-E692-41BB-91B3-6DD089B45B0C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">
              <a:extLst>
                <a:ext uri="{FF2B5EF4-FFF2-40B4-BE49-F238E27FC236}">
                  <a16:creationId xmlns:a16="http://schemas.microsoft.com/office/drawing/2014/main" xmlns="" id="{476B3842-8700-439B-B988-15A6BB37328D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">
              <a:extLst>
                <a:ext uri="{FF2B5EF4-FFF2-40B4-BE49-F238E27FC236}">
                  <a16:creationId xmlns:a16="http://schemas.microsoft.com/office/drawing/2014/main" xmlns="" id="{73893809-0928-4001-BED5-4539585ABEAA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xmlns="" id="{F5E6008F-2993-4DE4-970A-4158192DAB1B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xmlns="" id="{0F660B40-255E-4938-B34C-38E8209C064A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xmlns="" id="{EDB14220-2318-4D1C-B04C-B89A3A7D8D4C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8F289287-8422-47D7-B664-69375804956F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22580A2-45BF-43C2-83FF-6D7A84A2F804}"/>
              </a:ext>
            </a:extLst>
          </p:cNvPr>
          <p:cNvSpPr txBox="1"/>
          <p:nvPr/>
        </p:nvSpPr>
        <p:spPr>
          <a:xfrm>
            <a:off x="6908254" y="193803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7C16B7-DDB7-46C6-BAA7-BB9961D15A7E}"/>
              </a:ext>
            </a:extLst>
          </p:cNvPr>
          <p:cNvSpPr txBox="1"/>
          <p:nvPr/>
        </p:nvSpPr>
        <p:spPr>
          <a:xfrm>
            <a:off x="7514818" y="3056110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917C14-0324-4DE5-8099-42C4E6691FF5}"/>
              </a:ext>
            </a:extLst>
          </p:cNvPr>
          <p:cNvSpPr txBox="1"/>
          <p:nvPr/>
        </p:nvSpPr>
        <p:spPr>
          <a:xfrm>
            <a:off x="7519638" y="417418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B1E6CB-152E-42A1-B7FF-F6CF06CC11B7}"/>
              </a:ext>
            </a:extLst>
          </p:cNvPr>
          <p:cNvSpPr txBox="1"/>
          <p:nvPr/>
        </p:nvSpPr>
        <p:spPr>
          <a:xfrm>
            <a:off x="6908254" y="529226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1CDBF89-34B8-4B42-BC7A-BC92FABE51E9}"/>
              </a:ext>
            </a:extLst>
          </p:cNvPr>
          <p:cNvSpPr txBox="1"/>
          <p:nvPr/>
        </p:nvSpPr>
        <p:spPr>
          <a:xfrm>
            <a:off x="4101283" y="3980918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930451BA-2CF6-4B4F-9AA0-BE5D7407E356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xmlns="" id="{69D27069-31EA-46EE-9889-8983F216DC3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Block Arc 10">
            <a:extLst>
              <a:ext uri="{FF2B5EF4-FFF2-40B4-BE49-F238E27FC236}">
                <a16:creationId xmlns:a16="http://schemas.microsoft.com/office/drawing/2014/main" xmlns="" id="{9E0A3749-6D94-4559-AB99-A52C91FDB07B}"/>
              </a:ext>
            </a:extLst>
          </p:cNvPr>
          <p:cNvSpPr/>
          <p:nvPr/>
        </p:nvSpPr>
        <p:spPr>
          <a:xfrm>
            <a:off x="6089056" y="213258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ound Same Side Corner Rectangle 36">
            <a:extLst>
              <a:ext uri="{FF2B5EF4-FFF2-40B4-BE49-F238E27FC236}">
                <a16:creationId xmlns:a16="http://schemas.microsoft.com/office/drawing/2014/main" xmlns="" id="{D78E4488-2EDB-4D85-949B-84793257D179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xmlns="" id="{C66ED7C3-A447-40A4-B09A-DA679D93D158}"/>
              </a:ext>
            </a:extLst>
          </p:cNvPr>
          <p:cNvSpPr>
            <a:spLocks noChangeAspect="1"/>
          </p:cNvSpPr>
          <p:nvPr/>
        </p:nvSpPr>
        <p:spPr>
          <a:xfrm>
            <a:off x="6708193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48E13292-CEA4-4F25-BCA2-4803AE4EB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16" y="1519747"/>
            <a:ext cx="1517464" cy="4658887"/>
          </a:xfrm>
          <a:prstGeom prst="rect">
            <a:avLst/>
          </a:prstGeom>
        </p:spPr>
      </p:pic>
      <p:sp>
        <p:nvSpPr>
          <p:cNvPr id="26" name="TextBox 35">
            <a:extLst>
              <a:ext uri="{FF2B5EF4-FFF2-40B4-BE49-F238E27FC236}">
                <a16:creationId xmlns=""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7090098" y="6063531"/>
            <a:ext cx="387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Web: plantillaspower-point.com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8" name="Round Same Side Corner Rectangle 8">
            <a:extLst>
              <a:ext uri="{FF2B5EF4-FFF2-40B4-BE49-F238E27FC236}">
                <a16:creationId xmlns:a16="http://schemas.microsoft.com/office/drawing/2014/main" xmlns="" id="{53E7C32C-B61A-4C36-A88F-ED11BF79A2B5}"/>
              </a:ext>
            </a:extLst>
          </p:cNvPr>
          <p:cNvSpPr/>
          <p:nvPr/>
        </p:nvSpPr>
        <p:spPr>
          <a:xfrm>
            <a:off x="2342344" y="1249368"/>
            <a:ext cx="993040" cy="26154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0">
            <a:extLst>
              <a:ext uri="{FF2B5EF4-FFF2-40B4-BE49-F238E27FC236}">
                <a16:creationId xmlns:a16="http://schemas.microsoft.com/office/drawing/2014/main" xmlns="" id="{F1E1332E-9E33-4551-9197-8EA1C857BD41}"/>
              </a:ext>
            </a:extLst>
          </p:cNvPr>
          <p:cNvSpPr/>
          <p:nvPr/>
        </p:nvSpPr>
        <p:spPr>
          <a:xfrm rot="10800000">
            <a:off x="767352" y="1225221"/>
            <a:ext cx="1237374" cy="2639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7B1B19F4-14F7-427C-8E61-01BDC13383CC}"/>
              </a:ext>
            </a:extLst>
          </p:cNvPr>
          <p:cNvGrpSpPr/>
          <p:nvPr/>
        </p:nvGrpSpPr>
        <p:grpSpPr>
          <a:xfrm>
            <a:off x="6205675" y="3931420"/>
            <a:ext cx="1758718" cy="2615417"/>
            <a:chOff x="7973437" y="1257242"/>
            <a:chExt cx="3336729" cy="4962102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xmlns="" id="{4D8742B2-A802-49D3-A8D9-C4B7ADD37648}"/>
                </a:ext>
              </a:extLst>
            </p:cNvPr>
            <p:cNvGrpSpPr/>
            <p:nvPr/>
          </p:nvGrpSpPr>
          <p:grpSpPr>
            <a:xfrm>
              <a:off x="9870166" y="1257242"/>
              <a:ext cx="1440000" cy="4962102"/>
              <a:chOff x="10282147" y="1196954"/>
              <a:chExt cx="1440000" cy="4962102"/>
            </a:xfrm>
            <a:solidFill>
              <a:schemeClr val="accent5"/>
            </a:solidFill>
          </p:grpSpPr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xmlns="" id="{6AF4044D-7D11-4A51-95FF-CFBEAF4A5154}"/>
                  </a:ext>
                </a:extLst>
              </p:cNvPr>
              <p:cNvSpPr/>
              <p:nvPr/>
            </p:nvSpPr>
            <p:spPr>
              <a:xfrm rot="5400000">
                <a:off x="10282147" y="1196954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ounded Rectangle 7">
                <a:extLst>
                  <a:ext uri="{FF2B5EF4-FFF2-40B4-BE49-F238E27FC236}">
                    <a16:creationId xmlns:a16="http://schemas.microsoft.com/office/drawing/2014/main" xmlns="" id="{33C31698-74F0-4A70-AF86-4B0E56651A53}"/>
                  </a:ext>
                </a:extLst>
              </p:cNvPr>
              <p:cNvSpPr/>
              <p:nvPr/>
            </p:nvSpPr>
            <p:spPr>
              <a:xfrm rot="5400000">
                <a:off x="10758576" y="2026086"/>
                <a:ext cx="561147" cy="96441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xmlns="" id="{71D74537-5307-44A5-AA53-C23329C4F3CB}"/>
                  </a:ext>
                </a:extLst>
              </p:cNvPr>
              <p:cNvSpPr/>
              <p:nvPr/>
            </p:nvSpPr>
            <p:spPr>
              <a:xfrm rot="5400000">
                <a:off x="10934271" y="2468773"/>
                <a:ext cx="209758" cy="964412"/>
              </a:xfrm>
              <a:prstGeom prst="roundRect">
                <a:avLst>
                  <a:gd name="adj" fmla="val 3533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xmlns="" id="{7A53A2A5-14E6-4D35-8CE6-7C052EFDEC02}"/>
                  </a:ext>
                </a:extLst>
              </p:cNvPr>
              <p:cNvSpPr/>
              <p:nvPr/>
            </p:nvSpPr>
            <p:spPr>
              <a:xfrm rot="5400000">
                <a:off x="9326728" y="4173557"/>
                <a:ext cx="3412584" cy="558414"/>
              </a:xfrm>
              <a:prstGeom prst="roundRect">
                <a:avLst>
                  <a:gd name="adj" fmla="val 98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xmlns="" id="{776F436F-AB7C-4060-8265-C989AD2D56B3}"/>
                  </a:ext>
                </a:extLst>
              </p:cNvPr>
              <p:cNvSpPr/>
              <p:nvPr/>
            </p:nvSpPr>
            <p:spPr>
              <a:xfrm rot="5400000">
                <a:off x="10468790" y="1366615"/>
                <a:ext cx="1086809" cy="1086809"/>
              </a:xfrm>
              <a:prstGeom prst="ellipse">
                <a:avLst/>
              </a:prstGeom>
              <a:solidFill>
                <a:schemeClr val="accent5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xmlns="" id="{BCBD8651-B8DD-4414-BBDF-66264CB2C0B7}"/>
                </a:ext>
              </a:extLst>
            </p:cNvPr>
            <p:cNvSpPr/>
            <p:nvPr/>
          </p:nvSpPr>
          <p:spPr>
            <a:xfrm>
              <a:off x="7973437" y="3479450"/>
              <a:ext cx="2376264" cy="576000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ACECCDAE-64B8-4E65-8D91-C3FB37A5CE18}"/>
                </a:ext>
              </a:extLst>
            </p:cNvPr>
            <p:cNvSpPr/>
            <p:nvPr/>
          </p:nvSpPr>
          <p:spPr>
            <a:xfrm>
              <a:off x="7973437" y="4131285"/>
              <a:ext cx="2376264" cy="576000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xmlns="" id="{FF3A3E92-4FC1-4E48-949D-8CA2CCBF2B3C}"/>
                </a:ext>
              </a:extLst>
            </p:cNvPr>
            <p:cNvSpPr/>
            <p:nvPr/>
          </p:nvSpPr>
          <p:spPr>
            <a:xfrm>
              <a:off x="7973437" y="4783120"/>
              <a:ext cx="2376264" cy="576000"/>
            </a:xfrm>
            <a:prstGeom prst="rect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xmlns="" id="{04F598C5-686C-4D64-ACE7-777ABC71DE8A}"/>
                </a:ext>
              </a:extLst>
            </p:cNvPr>
            <p:cNvSpPr/>
            <p:nvPr/>
          </p:nvSpPr>
          <p:spPr>
            <a:xfrm>
              <a:off x="7973437" y="5434956"/>
              <a:ext cx="2376264" cy="576000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xmlns="" id="{6B248022-98C8-4434-9806-08C4F392423E}"/>
                </a:ext>
              </a:extLst>
            </p:cNvPr>
            <p:cNvSpPr/>
            <p:nvPr/>
          </p:nvSpPr>
          <p:spPr>
            <a:xfrm>
              <a:off x="10285112" y="1630104"/>
              <a:ext cx="630201" cy="629177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46E2DB81-C44E-446E-B486-51BE9E6D2DB7}"/>
              </a:ext>
            </a:extLst>
          </p:cNvPr>
          <p:cNvGrpSpPr/>
          <p:nvPr/>
        </p:nvGrpSpPr>
        <p:grpSpPr>
          <a:xfrm>
            <a:off x="4225402" y="4338851"/>
            <a:ext cx="1345949" cy="2131087"/>
            <a:chOff x="5878566" y="2233280"/>
            <a:chExt cx="549451" cy="869964"/>
          </a:xfrm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xmlns="" id="{78E4DEE4-FE70-4DE8-8EC4-707C4626A575}"/>
                </a:ext>
              </a:extLst>
            </p:cNvPr>
            <p:cNvSpPr/>
            <p:nvPr/>
          </p:nvSpPr>
          <p:spPr>
            <a:xfrm>
              <a:off x="5878566" y="2553793"/>
              <a:ext cx="549451" cy="549451"/>
            </a:xfrm>
            <a:custGeom>
              <a:avLst/>
              <a:gdLst/>
              <a:ahLst/>
              <a:cxnLst/>
              <a:rect l="l" t="t" r="r" b="b"/>
              <a:pathLst>
                <a:path w="1728192" h="1728192">
                  <a:moveTo>
                    <a:pt x="864096" y="482092"/>
                  </a:moveTo>
                  <a:cubicBezTo>
                    <a:pt x="764674" y="482092"/>
                    <a:pt x="684076" y="562690"/>
                    <a:pt x="684076" y="662112"/>
                  </a:cubicBezTo>
                  <a:cubicBezTo>
                    <a:pt x="684076" y="728054"/>
                    <a:pt x="719532" y="785716"/>
                    <a:pt x="773967" y="814462"/>
                  </a:cubicBezTo>
                  <a:lnTo>
                    <a:pt x="648072" y="1246101"/>
                  </a:lnTo>
                  <a:lnTo>
                    <a:pt x="1080120" y="1246101"/>
                  </a:lnTo>
                  <a:lnTo>
                    <a:pt x="954225" y="814462"/>
                  </a:lnTo>
                  <a:cubicBezTo>
                    <a:pt x="1008660" y="785716"/>
                    <a:pt x="1044116" y="728054"/>
                    <a:pt x="1044116" y="662112"/>
                  </a:cubicBezTo>
                  <a:cubicBezTo>
                    <a:pt x="1044116" y="562690"/>
                    <a:pt x="963518" y="482092"/>
                    <a:pt x="864096" y="482092"/>
                  </a:cubicBezTo>
                  <a:close/>
                  <a:moveTo>
                    <a:pt x="288038" y="0"/>
                  </a:moveTo>
                  <a:lnTo>
                    <a:pt x="1440154" y="0"/>
                  </a:lnTo>
                  <a:cubicBezTo>
                    <a:pt x="1599233" y="0"/>
                    <a:pt x="1728192" y="128959"/>
                    <a:pt x="1728192" y="288038"/>
                  </a:cubicBezTo>
                  <a:lnTo>
                    <a:pt x="1728192" y="1440154"/>
                  </a:lnTo>
                  <a:cubicBezTo>
                    <a:pt x="1728192" y="1599233"/>
                    <a:pt x="1599233" y="1728192"/>
                    <a:pt x="1440154" y="1728192"/>
                  </a:cubicBezTo>
                  <a:lnTo>
                    <a:pt x="288038" y="1728192"/>
                  </a:lnTo>
                  <a:cubicBezTo>
                    <a:pt x="128959" y="1728192"/>
                    <a:pt x="0" y="1599233"/>
                    <a:pt x="0" y="1440154"/>
                  </a:cubicBezTo>
                  <a:lnTo>
                    <a:pt x="0" y="288038"/>
                  </a:lnTo>
                  <a:cubicBezTo>
                    <a:pt x="0" y="128959"/>
                    <a:pt x="128959" y="0"/>
                    <a:pt x="288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ed Rectangle 43">
              <a:extLst>
                <a:ext uri="{FF2B5EF4-FFF2-40B4-BE49-F238E27FC236}">
                  <a16:creationId xmlns:a16="http://schemas.microsoft.com/office/drawing/2014/main" xmlns="" id="{B64FFA5E-A8B5-4839-B446-CA956E804ECA}"/>
                </a:ext>
              </a:extLst>
            </p:cNvPr>
            <p:cNvSpPr/>
            <p:nvPr/>
          </p:nvSpPr>
          <p:spPr>
            <a:xfrm>
              <a:off x="5921924" y="2597151"/>
              <a:ext cx="462734" cy="462734"/>
            </a:xfrm>
            <a:prstGeom prst="roundRect">
              <a:avLst>
                <a:gd name="adj" fmla="val 14209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Block Arc 44">
              <a:extLst>
                <a:ext uri="{FF2B5EF4-FFF2-40B4-BE49-F238E27FC236}">
                  <a16:creationId xmlns:a16="http://schemas.microsoft.com/office/drawing/2014/main" xmlns="" id="{738F2281-F7CC-4E16-B111-3D3E423A8339}"/>
                </a:ext>
              </a:extLst>
            </p:cNvPr>
            <p:cNvSpPr/>
            <p:nvPr/>
          </p:nvSpPr>
          <p:spPr>
            <a:xfrm>
              <a:off x="6007932" y="2233280"/>
              <a:ext cx="290719" cy="290719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xmlns="" id="{AF7BD6B0-905C-4144-95F2-DD8DE821A2DD}"/>
                </a:ext>
              </a:extLst>
            </p:cNvPr>
            <p:cNvSpPr/>
            <p:nvPr/>
          </p:nvSpPr>
          <p:spPr>
            <a:xfrm>
              <a:off x="6007932" y="2370643"/>
              <a:ext cx="72547" cy="18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48">
              <a:extLst>
                <a:ext uri="{FF2B5EF4-FFF2-40B4-BE49-F238E27FC236}">
                  <a16:creationId xmlns:a16="http://schemas.microsoft.com/office/drawing/2014/main" xmlns="" id="{A640131E-2B95-4A50-8573-2DC5B19750EE}"/>
                </a:ext>
              </a:extLst>
            </p:cNvPr>
            <p:cNvSpPr/>
            <p:nvPr/>
          </p:nvSpPr>
          <p:spPr>
            <a:xfrm>
              <a:off x="6226104" y="2365475"/>
              <a:ext cx="72547" cy="1959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1DA28200-B5F0-49D2-BEA5-F00A834A5247}"/>
              </a:ext>
            </a:extLst>
          </p:cNvPr>
          <p:cNvGrpSpPr/>
          <p:nvPr/>
        </p:nvGrpSpPr>
        <p:grpSpPr>
          <a:xfrm>
            <a:off x="663435" y="4066200"/>
            <a:ext cx="2912794" cy="2422866"/>
            <a:chOff x="3627342" y="1782392"/>
            <a:chExt cx="4959335" cy="4125182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xmlns="" id="{227EC3F9-B94B-43B4-BCE5-DE40A3D86B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68086" y="3088983"/>
              <a:ext cx="4125182" cy="1512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xmlns="" id="{8D0F107A-DD15-4D6C-90D5-8365547757BE}"/>
                </a:ext>
              </a:extLst>
            </p:cNvPr>
            <p:cNvSpPr/>
            <p:nvPr/>
          </p:nvSpPr>
          <p:spPr>
            <a:xfrm>
              <a:off x="7586085" y="4785963"/>
              <a:ext cx="489183" cy="795967"/>
            </a:xfrm>
            <a:custGeom>
              <a:avLst/>
              <a:gdLst>
                <a:gd name="connsiteX0" fmla="*/ 291289 w 489183"/>
                <a:gd name="connsiteY0" fmla="*/ 454310 h 795967"/>
                <a:gd name="connsiteX1" fmla="*/ 291289 w 489183"/>
                <a:gd name="connsiteY1" fmla="*/ 660228 h 795967"/>
                <a:gd name="connsiteX2" fmla="*/ 323831 w 489183"/>
                <a:gd name="connsiteY2" fmla="*/ 647833 h 795967"/>
                <a:gd name="connsiteX3" fmla="*/ 378302 w 489183"/>
                <a:gd name="connsiteY3" fmla="*/ 541554 h 795967"/>
                <a:gd name="connsiteX4" fmla="*/ 340744 w 489183"/>
                <a:gd name="connsiteY4" fmla="*/ 479544 h 795967"/>
                <a:gd name="connsiteX5" fmla="*/ 187687 w 489183"/>
                <a:gd name="connsiteY5" fmla="*/ 139435 h 795967"/>
                <a:gd name="connsiteX6" fmla="*/ 165228 w 489183"/>
                <a:gd name="connsiteY6" fmla="*/ 148134 h 795967"/>
                <a:gd name="connsiteX7" fmla="*/ 110757 w 489183"/>
                <a:gd name="connsiteY7" fmla="*/ 254413 h 795967"/>
                <a:gd name="connsiteX8" fmla="*/ 174311 w 489183"/>
                <a:gd name="connsiteY8" fmla="*/ 327332 h 795967"/>
                <a:gd name="connsiteX9" fmla="*/ 187687 w 489183"/>
                <a:gd name="connsiteY9" fmla="*/ 331205 h 795967"/>
                <a:gd name="connsiteX10" fmla="*/ 187687 w 489183"/>
                <a:gd name="connsiteY10" fmla="*/ 0 h 795967"/>
                <a:gd name="connsiteX11" fmla="*/ 210339 w 489183"/>
                <a:gd name="connsiteY11" fmla="*/ 0 h 795967"/>
                <a:gd name="connsiteX12" fmla="*/ 276603 w 489183"/>
                <a:gd name="connsiteY12" fmla="*/ 0 h 795967"/>
                <a:gd name="connsiteX13" fmla="*/ 291289 w 489183"/>
                <a:gd name="connsiteY13" fmla="*/ 0 h 795967"/>
                <a:gd name="connsiteX14" fmla="*/ 291289 w 489183"/>
                <a:gd name="connsiteY14" fmla="*/ 41498 h 795967"/>
                <a:gd name="connsiteX15" fmla="*/ 352273 w 489183"/>
                <a:gd name="connsiteY15" fmla="*/ 56726 h 795967"/>
                <a:gd name="connsiteX16" fmla="*/ 489059 w 489183"/>
                <a:gd name="connsiteY16" fmla="*/ 232433 h 795967"/>
                <a:gd name="connsiteX17" fmla="*/ 379558 w 489183"/>
                <a:gd name="connsiteY17" fmla="*/ 235280 h 795967"/>
                <a:gd name="connsiteX18" fmla="*/ 304026 w 489183"/>
                <a:gd name="connsiteY18" fmla="*/ 138254 h 795967"/>
                <a:gd name="connsiteX19" fmla="*/ 291289 w 489183"/>
                <a:gd name="connsiteY19" fmla="*/ 134545 h 795967"/>
                <a:gd name="connsiteX20" fmla="*/ 291289 w 489183"/>
                <a:gd name="connsiteY20" fmla="*/ 355191 h 795967"/>
                <a:gd name="connsiteX21" fmla="*/ 339464 w 489183"/>
                <a:gd name="connsiteY21" fmla="*/ 367789 h 795967"/>
                <a:gd name="connsiteX22" fmla="*/ 486785 w 489183"/>
                <a:gd name="connsiteY22" fmla="*/ 528885 h 795967"/>
                <a:gd name="connsiteX23" fmla="*/ 388141 w 489183"/>
                <a:gd name="connsiteY23" fmla="*/ 721350 h 795967"/>
                <a:gd name="connsiteX24" fmla="*/ 291289 w 489183"/>
                <a:gd name="connsiteY24" fmla="*/ 753276 h 795967"/>
                <a:gd name="connsiteX25" fmla="*/ 291289 w 489183"/>
                <a:gd name="connsiteY25" fmla="*/ 795967 h 795967"/>
                <a:gd name="connsiteX26" fmla="*/ 276603 w 489183"/>
                <a:gd name="connsiteY26" fmla="*/ 795967 h 795967"/>
                <a:gd name="connsiteX27" fmla="*/ 210339 w 489183"/>
                <a:gd name="connsiteY27" fmla="*/ 795967 h 795967"/>
                <a:gd name="connsiteX28" fmla="*/ 187687 w 489183"/>
                <a:gd name="connsiteY28" fmla="*/ 795967 h 795967"/>
                <a:gd name="connsiteX29" fmla="*/ 187687 w 489183"/>
                <a:gd name="connsiteY29" fmla="*/ 752135 h 795967"/>
                <a:gd name="connsiteX30" fmla="*/ 136786 w 489183"/>
                <a:gd name="connsiteY30" fmla="*/ 739241 h 795967"/>
                <a:gd name="connsiteX31" fmla="*/ 0 w 489183"/>
                <a:gd name="connsiteY31" fmla="*/ 563534 h 795967"/>
                <a:gd name="connsiteX32" fmla="*/ 109501 w 489183"/>
                <a:gd name="connsiteY32" fmla="*/ 560687 h 795967"/>
                <a:gd name="connsiteX33" fmla="*/ 185033 w 489183"/>
                <a:gd name="connsiteY33" fmla="*/ 657713 h 795967"/>
                <a:gd name="connsiteX34" fmla="*/ 187687 w 489183"/>
                <a:gd name="connsiteY34" fmla="*/ 658503 h 795967"/>
                <a:gd name="connsiteX35" fmla="*/ 187687 w 489183"/>
                <a:gd name="connsiteY35" fmla="*/ 422939 h 795967"/>
                <a:gd name="connsiteX36" fmla="*/ 145408 w 489183"/>
                <a:gd name="connsiteY36" fmla="*/ 411544 h 795967"/>
                <a:gd name="connsiteX37" fmla="*/ 2267 w 489183"/>
                <a:gd name="connsiteY37" fmla="*/ 265623 h 795967"/>
                <a:gd name="connsiteX38" fmla="*/ 100918 w 489183"/>
                <a:gd name="connsiteY38" fmla="*/ 74617 h 795967"/>
                <a:gd name="connsiteX39" fmla="*/ 187687 w 489183"/>
                <a:gd name="connsiteY39" fmla="*/ 45628 h 79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9183" h="795967">
                  <a:moveTo>
                    <a:pt x="291289" y="454310"/>
                  </a:moveTo>
                  <a:lnTo>
                    <a:pt x="291289" y="660228"/>
                  </a:lnTo>
                  <a:lnTo>
                    <a:pt x="323831" y="647833"/>
                  </a:lnTo>
                  <a:cubicBezTo>
                    <a:pt x="364323" y="623496"/>
                    <a:pt x="385280" y="582607"/>
                    <a:pt x="378302" y="541554"/>
                  </a:cubicBezTo>
                  <a:cubicBezTo>
                    <a:pt x="371589" y="514172"/>
                    <a:pt x="358381" y="494418"/>
                    <a:pt x="340744" y="479544"/>
                  </a:cubicBezTo>
                  <a:close/>
                  <a:moveTo>
                    <a:pt x="187687" y="139435"/>
                  </a:moveTo>
                  <a:lnTo>
                    <a:pt x="165228" y="148134"/>
                  </a:lnTo>
                  <a:cubicBezTo>
                    <a:pt x="124736" y="172471"/>
                    <a:pt x="103779" y="213360"/>
                    <a:pt x="110757" y="254413"/>
                  </a:cubicBezTo>
                  <a:cubicBezTo>
                    <a:pt x="117086" y="294589"/>
                    <a:pt x="141063" y="314796"/>
                    <a:pt x="174311" y="327332"/>
                  </a:cubicBezTo>
                  <a:lnTo>
                    <a:pt x="187687" y="331205"/>
                  </a:lnTo>
                  <a:close/>
                  <a:moveTo>
                    <a:pt x="187687" y="0"/>
                  </a:moveTo>
                  <a:lnTo>
                    <a:pt x="210339" y="0"/>
                  </a:lnTo>
                  <a:lnTo>
                    <a:pt x="276603" y="0"/>
                  </a:lnTo>
                  <a:lnTo>
                    <a:pt x="291289" y="0"/>
                  </a:lnTo>
                  <a:lnTo>
                    <a:pt x="291289" y="41498"/>
                  </a:lnTo>
                  <a:lnTo>
                    <a:pt x="352273" y="56726"/>
                  </a:lnTo>
                  <a:cubicBezTo>
                    <a:pt x="433593" y="89791"/>
                    <a:pt x="486220" y="157392"/>
                    <a:pt x="489059" y="232433"/>
                  </a:cubicBezTo>
                  <a:lnTo>
                    <a:pt x="379558" y="235280"/>
                  </a:lnTo>
                  <a:cubicBezTo>
                    <a:pt x="377990" y="193842"/>
                    <a:pt x="348930" y="156512"/>
                    <a:pt x="304026" y="138254"/>
                  </a:cubicBezTo>
                  <a:lnTo>
                    <a:pt x="291289" y="134545"/>
                  </a:lnTo>
                  <a:lnTo>
                    <a:pt x="291289" y="355191"/>
                  </a:lnTo>
                  <a:lnTo>
                    <a:pt x="339464" y="367789"/>
                  </a:lnTo>
                  <a:cubicBezTo>
                    <a:pt x="401760" y="389312"/>
                    <a:pt x="459486" y="430319"/>
                    <a:pt x="486785" y="528885"/>
                  </a:cubicBezTo>
                  <a:cubicBezTo>
                    <a:pt x="499422" y="603230"/>
                    <a:pt x="461471" y="677278"/>
                    <a:pt x="388141" y="721350"/>
                  </a:cubicBezTo>
                  <a:lnTo>
                    <a:pt x="291289" y="753276"/>
                  </a:lnTo>
                  <a:lnTo>
                    <a:pt x="291289" y="795967"/>
                  </a:lnTo>
                  <a:lnTo>
                    <a:pt x="276603" y="795967"/>
                  </a:lnTo>
                  <a:lnTo>
                    <a:pt x="210339" y="795967"/>
                  </a:lnTo>
                  <a:lnTo>
                    <a:pt x="187687" y="795967"/>
                  </a:lnTo>
                  <a:lnTo>
                    <a:pt x="187687" y="752135"/>
                  </a:lnTo>
                  <a:lnTo>
                    <a:pt x="136786" y="739241"/>
                  </a:lnTo>
                  <a:cubicBezTo>
                    <a:pt x="55466" y="706176"/>
                    <a:pt x="2839" y="638575"/>
                    <a:pt x="0" y="563534"/>
                  </a:cubicBezTo>
                  <a:lnTo>
                    <a:pt x="109501" y="560687"/>
                  </a:lnTo>
                  <a:cubicBezTo>
                    <a:pt x="111068" y="602125"/>
                    <a:pt x="140129" y="639455"/>
                    <a:pt x="185033" y="657713"/>
                  </a:cubicBezTo>
                  <a:lnTo>
                    <a:pt x="187687" y="658503"/>
                  </a:lnTo>
                  <a:lnTo>
                    <a:pt x="187687" y="422939"/>
                  </a:lnTo>
                  <a:lnTo>
                    <a:pt x="145408" y="411544"/>
                  </a:lnTo>
                  <a:cubicBezTo>
                    <a:pt x="81534" y="390597"/>
                    <a:pt x="24080" y="354967"/>
                    <a:pt x="2267" y="265623"/>
                  </a:cubicBezTo>
                  <a:cubicBezTo>
                    <a:pt x="-9875" y="191787"/>
                    <a:pt x="28059" y="118406"/>
                    <a:pt x="100918" y="74617"/>
                  </a:cubicBezTo>
                  <a:lnTo>
                    <a:pt x="187687" y="45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xmlns="" id="{7A012AFC-FE92-4380-A8A7-74955D5BB21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604303" y="3290309"/>
              <a:ext cx="3830526" cy="1404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xmlns="" id="{52D070C7-0481-40C3-A993-4A3866933EB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48519" y="3491636"/>
              <a:ext cx="3535869" cy="1296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xmlns="" id="{EBBD50C0-1F3A-4A74-8896-9C6C6AA0F5D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2600736" y="3692965"/>
              <a:ext cx="3241212" cy="1188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Isosceles Triangle 23">
              <a:extLst>
                <a:ext uri="{FF2B5EF4-FFF2-40B4-BE49-F238E27FC236}">
                  <a16:creationId xmlns:a16="http://schemas.microsoft.com/office/drawing/2014/main" xmlns="" id="{B8E71B79-2DA4-4FE3-88EA-58CB5D2F08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999603" y="5069805"/>
              <a:ext cx="459835" cy="512125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Block Arc 19">
              <a:extLst>
                <a:ext uri="{FF2B5EF4-FFF2-40B4-BE49-F238E27FC236}">
                  <a16:creationId xmlns:a16="http://schemas.microsoft.com/office/drawing/2014/main" xmlns="" id="{42953E3C-6756-498C-A9DC-7EB1111BB21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177706" y="4916027"/>
              <a:ext cx="634182" cy="642656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44">
              <a:extLst>
                <a:ext uri="{FF2B5EF4-FFF2-40B4-BE49-F238E27FC236}">
                  <a16:creationId xmlns:a16="http://schemas.microsoft.com/office/drawing/2014/main" xmlns="" id="{B73F084A-92B6-4D6B-A23A-92C93B9E6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2675" y="5017135"/>
              <a:ext cx="450067" cy="537311"/>
            </a:xfrm>
            <a:custGeom>
              <a:avLst/>
              <a:gdLst/>
              <a:ahLst/>
              <a:cxnLst/>
              <a:rect l="l" t="t" r="r" b="b"/>
              <a:pathLst>
                <a:path w="1930109" h="2304256">
                  <a:moveTo>
                    <a:pt x="499032" y="360040"/>
                  </a:moveTo>
                  <a:lnTo>
                    <a:pt x="499032" y="1016070"/>
                  </a:lnTo>
                  <a:lnTo>
                    <a:pt x="1258521" y="1016070"/>
                  </a:lnTo>
                  <a:cubicBezTo>
                    <a:pt x="1368910" y="1012801"/>
                    <a:pt x="1469808" y="952440"/>
                    <a:pt x="1526552" y="856603"/>
                  </a:cubicBezTo>
                  <a:cubicBezTo>
                    <a:pt x="1587011" y="754492"/>
                    <a:pt x="1588055" y="627797"/>
                    <a:pt x="1529286" y="524704"/>
                  </a:cubicBezTo>
                  <a:cubicBezTo>
                    <a:pt x="1473114" y="426166"/>
                    <a:pt x="1370550" y="363662"/>
                    <a:pt x="1257894" y="360040"/>
                  </a:cubicBezTo>
                  <a:close/>
                  <a:moveTo>
                    <a:pt x="138992" y="0"/>
                  </a:moveTo>
                  <a:lnTo>
                    <a:pt x="180856" y="0"/>
                  </a:lnTo>
                  <a:lnTo>
                    <a:pt x="499032" y="0"/>
                  </a:lnTo>
                  <a:lnTo>
                    <a:pt x="1260856" y="0"/>
                  </a:lnTo>
                  <a:lnTo>
                    <a:pt x="1260856" y="1730"/>
                  </a:lnTo>
                  <a:cubicBezTo>
                    <a:pt x="1500773" y="7202"/>
                    <a:pt x="1720550" y="138412"/>
                    <a:pt x="1839840" y="347673"/>
                  </a:cubicBezTo>
                  <a:cubicBezTo>
                    <a:pt x="1962203" y="562326"/>
                    <a:pt x="1960030" y="826119"/>
                    <a:pt x="1834148" y="1038727"/>
                  </a:cubicBezTo>
                  <a:cubicBezTo>
                    <a:pt x="1717086" y="1236437"/>
                    <a:pt x="1509773" y="1361631"/>
                    <a:pt x="1282539" y="1373428"/>
                  </a:cubicBezTo>
                  <a:lnTo>
                    <a:pt x="1282539" y="1376110"/>
                  </a:lnTo>
                  <a:lnTo>
                    <a:pt x="499032" y="1376110"/>
                  </a:lnTo>
                  <a:lnTo>
                    <a:pt x="499032" y="1533934"/>
                  </a:lnTo>
                  <a:lnTo>
                    <a:pt x="1296144" y="1533934"/>
                  </a:lnTo>
                  <a:lnTo>
                    <a:pt x="1296144" y="1821966"/>
                  </a:lnTo>
                  <a:lnTo>
                    <a:pt x="499032" y="1821966"/>
                  </a:lnTo>
                  <a:lnTo>
                    <a:pt x="499032" y="2304256"/>
                  </a:lnTo>
                  <a:lnTo>
                    <a:pt x="138992" y="2304256"/>
                  </a:lnTo>
                  <a:lnTo>
                    <a:pt x="138992" y="1821966"/>
                  </a:lnTo>
                  <a:lnTo>
                    <a:pt x="0" y="1821966"/>
                  </a:lnTo>
                  <a:lnTo>
                    <a:pt x="0" y="1533934"/>
                  </a:lnTo>
                  <a:lnTo>
                    <a:pt x="138992" y="1533934"/>
                  </a:lnTo>
                  <a:lnTo>
                    <a:pt x="138992" y="1376110"/>
                  </a:lnTo>
                  <a:lnTo>
                    <a:pt x="0" y="1376110"/>
                  </a:lnTo>
                  <a:lnTo>
                    <a:pt x="0" y="1016070"/>
                  </a:lnTo>
                  <a:lnTo>
                    <a:pt x="138992" y="10160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512E9231-60D3-48C8-9A53-64052AFEBE46}"/>
              </a:ext>
            </a:extLst>
          </p:cNvPr>
          <p:cNvSpPr/>
          <p:nvPr/>
        </p:nvSpPr>
        <p:spPr>
          <a:xfrm>
            <a:off x="5147652" y="2108759"/>
            <a:ext cx="1235480" cy="123347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3" name="Group 29">
            <a:extLst>
              <a:ext uri="{FF2B5EF4-FFF2-40B4-BE49-F238E27FC236}">
                <a16:creationId xmlns:a16="http://schemas.microsoft.com/office/drawing/2014/main" xmlns="" id="{2DB2B007-5ADA-401A-B95A-D521C0C8235C}"/>
              </a:ext>
            </a:extLst>
          </p:cNvPr>
          <p:cNvGrpSpPr/>
          <p:nvPr/>
        </p:nvGrpSpPr>
        <p:grpSpPr>
          <a:xfrm>
            <a:off x="6262063" y="1109051"/>
            <a:ext cx="2303451" cy="2001159"/>
            <a:chOff x="4070449" y="2766517"/>
            <a:chExt cx="2346599" cy="2038644"/>
          </a:xfrm>
        </p:grpSpPr>
        <p:sp>
          <p:nvSpPr>
            <p:cNvPr id="44" name="Diagonal Stripe 18">
              <a:extLst>
                <a:ext uri="{FF2B5EF4-FFF2-40B4-BE49-F238E27FC236}">
                  <a16:creationId xmlns:a16="http://schemas.microsoft.com/office/drawing/2014/main" xmlns="" id="{E2196AC3-A698-40CF-8126-D6DFF15B7B03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Diagonal Stripe 18">
              <a:extLst>
                <a:ext uri="{FF2B5EF4-FFF2-40B4-BE49-F238E27FC236}">
                  <a16:creationId xmlns:a16="http://schemas.microsoft.com/office/drawing/2014/main" xmlns="" id="{4B8325F7-B95F-4092-B3B2-0BDF6C6C0964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19">
              <a:extLst>
                <a:ext uri="{FF2B5EF4-FFF2-40B4-BE49-F238E27FC236}">
                  <a16:creationId xmlns:a16="http://schemas.microsoft.com/office/drawing/2014/main" xmlns="" id="{28331E4A-3BD9-465C-A660-FF7D385929FF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xmlns="" id="{A43FCD56-6DDF-4DD8-A728-86A3AB8D4ED3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xmlns="" id="{D08F68C2-01C0-4A17-A043-C5BF05163EF0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xmlns="" id="{305BE3E2-8D4E-4214-A6AC-7E6266DE68B9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3">
                <a:extLst>
                  <a:ext uri="{FF2B5EF4-FFF2-40B4-BE49-F238E27FC236}">
                    <a16:creationId xmlns:a16="http://schemas.microsoft.com/office/drawing/2014/main" xmlns="" id="{0ED01552-9C3B-4B23-AC22-AA0FBBA643EB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1" name="Group 28">
            <a:extLst>
              <a:ext uri="{FF2B5EF4-FFF2-40B4-BE49-F238E27FC236}">
                <a16:creationId xmlns:a16="http://schemas.microsoft.com/office/drawing/2014/main" xmlns="" id="{A453F3FC-4957-4C90-939F-703EFEF29D0E}"/>
              </a:ext>
            </a:extLst>
          </p:cNvPr>
          <p:cNvGrpSpPr/>
          <p:nvPr/>
        </p:nvGrpSpPr>
        <p:grpSpPr>
          <a:xfrm>
            <a:off x="3660123" y="3143515"/>
            <a:ext cx="2928145" cy="735499"/>
            <a:chOff x="2499805" y="4719592"/>
            <a:chExt cx="2694742" cy="677103"/>
          </a:xfrm>
        </p:grpSpPr>
        <p:sp>
          <p:nvSpPr>
            <p:cNvPr id="52" name="Freeform 3">
              <a:extLst>
                <a:ext uri="{FF2B5EF4-FFF2-40B4-BE49-F238E27FC236}">
                  <a16:creationId xmlns:a16="http://schemas.microsoft.com/office/drawing/2014/main" xmlns="" id="{E4038EB4-94DD-497C-B3A7-4075D6A91427}"/>
                </a:ext>
              </a:extLst>
            </p:cNvPr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3" name="Group 24">
              <a:extLst>
                <a:ext uri="{FF2B5EF4-FFF2-40B4-BE49-F238E27FC236}">
                  <a16:creationId xmlns:a16="http://schemas.microsoft.com/office/drawing/2014/main" xmlns="" id="{20427B93-FF61-47A7-BC86-40B1C076053D}"/>
                </a:ext>
              </a:extLst>
            </p:cNvPr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54" name="Rectangle 25">
                <a:extLst>
                  <a:ext uri="{FF2B5EF4-FFF2-40B4-BE49-F238E27FC236}">
                    <a16:creationId xmlns:a16="http://schemas.microsoft.com/office/drawing/2014/main" xmlns="" id="{79FC79A9-17BC-4CDE-BBFB-13F23D09B69C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Rectangle 26">
                <a:extLst>
                  <a:ext uri="{FF2B5EF4-FFF2-40B4-BE49-F238E27FC236}">
                    <a16:creationId xmlns:a16="http://schemas.microsoft.com/office/drawing/2014/main" xmlns="" id="{F5CB6696-9A14-4BD9-B874-96284F5041EF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27">
                <a:extLst>
                  <a:ext uri="{FF2B5EF4-FFF2-40B4-BE49-F238E27FC236}">
                    <a16:creationId xmlns:a16="http://schemas.microsoft.com/office/drawing/2014/main" xmlns="" id="{69203C30-D110-409F-97FD-E44B6A3C994A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xmlns="" id="{6BFB6AA0-EEB6-4BE3-9B09-4B56B71383F4}"/>
              </a:ext>
            </a:extLst>
          </p:cNvPr>
          <p:cNvGrpSpPr/>
          <p:nvPr/>
        </p:nvGrpSpPr>
        <p:grpSpPr>
          <a:xfrm rot="10800000" flipV="1">
            <a:off x="8243471" y="4563801"/>
            <a:ext cx="3627966" cy="1558855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xmlns="" id="{9CC6C3CC-E18D-4D4F-9135-FCF7BBFBFEC5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xmlns="" id="{86D66DC8-7AC7-47C4-A72F-21DFBC3374E1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xmlns="" id="{7533C9D9-C55F-4C1A-A6B2-D9669D1906F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xmlns="" id="{85D43E1C-4080-4002-B142-285871C09D13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49A68213-7C1C-4A52-91D7-5B77E4796427}"/>
              </a:ext>
            </a:extLst>
          </p:cNvPr>
          <p:cNvGrpSpPr/>
          <p:nvPr/>
        </p:nvGrpSpPr>
        <p:grpSpPr>
          <a:xfrm>
            <a:off x="8185847" y="1617349"/>
            <a:ext cx="3413766" cy="3449762"/>
            <a:chOff x="4440672" y="1511354"/>
            <a:chExt cx="3343265" cy="3378518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xmlns="" id="{C58B20FC-CB60-40CC-AC80-0112A4DDF1C1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xmlns="" id="{6124FFCA-A154-4684-8EA3-C7AD2C069C15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xmlns="" id="{88310C8B-E8C3-4AE0-980D-9BEEAC397DF1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6" name="타원 95">
                  <a:extLst>
                    <a:ext uri="{FF2B5EF4-FFF2-40B4-BE49-F238E27FC236}">
                      <a16:creationId xmlns:a16="http://schemas.microsoft.com/office/drawing/2014/main" xmlns="" id="{F540E644-D36C-4812-B2A1-E8FABFC9C73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타원 96">
                  <a:extLst>
                    <a:ext uri="{FF2B5EF4-FFF2-40B4-BE49-F238E27FC236}">
                      <a16:creationId xmlns:a16="http://schemas.microsoft.com/office/drawing/2014/main" xmlns="" id="{3FAA65DB-BA3E-4B0F-BDBD-F576EE72EF1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Block Arc 11">
                  <a:extLst>
                    <a:ext uri="{FF2B5EF4-FFF2-40B4-BE49-F238E27FC236}">
                      <a16:creationId xmlns:a16="http://schemas.microsoft.com/office/drawing/2014/main" xmlns="" id="{E1214496-FE4A-4DC5-9DEA-D07C00C9E0C2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xmlns="" id="{AAEC1083-1D52-4E74-918D-A5CC50E0CA77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3" name="타원 92">
                  <a:extLst>
                    <a:ext uri="{FF2B5EF4-FFF2-40B4-BE49-F238E27FC236}">
                      <a16:creationId xmlns:a16="http://schemas.microsoft.com/office/drawing/2014/main" xmlns="" id="{58564E2E-E1AA-431E-8858-4B78EE09594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93">
                  <a:extLst>
                    <a:ext uri="{FF2B5EF4-FFF2-40B4-BE49-F238E27FC236}">
                      <a16:creationId xmlns:a16="http://schemas.microsoft.com/office/drawing/2014/main" xmlns="" id="{2DCAB7DA-27AE-4E7B-99E2-AE001A17E47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Block Arc 11">
                  <a:extLst>
                    <a:ext uri="{FF2B5EF4-FFF2-40B4-BE49-F238E27FC236}">
                      <a16:creationId xmlns:a16="http://schemas.microsoft.com/office/drawing/2014/main" xmlns="" id="{143FF9E4-B2C4-402C-B08A-AC0C5A7F537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xmlns="" id="{2E08BAE4-0043-40FD-858D-B1C2ABD22F51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0" name="타원 89">
                  <a:extLst>
                    <a:ext uri="{FF2B5EF4-FFF2-40B4-BE49-F238E27FC236}">
                      <a16:creationId xmlns:a16="http://schemas.microsoft.com/office/drawing/2014/main" xmlns="" id="{4E31842E-CE88-4CD6-A355-A738C7C879F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타원 90">
                  <a:extLst>
                    <a:ext uri="{FF2B5EF4-FFF2-40B4-BE49-F238E27FC236}">
                      <a16:creationId xmlns:a16="http://schemas.microsoft.com/office/drawing/2014/main" xmlns="" id="{2892ABE6-1A6D-4787-989D-473C08A7A3A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Block Arc 11">
                  <a:extLst>
                    <a:ext uri="{FF2B5EF4-FFF2-40B4-BE49-F238E27FC236}">
                      <a16:creationId xmlns:a16="http://schemas.microsoft.com/office/drawing/2014/main" xmlns="" id="{A2590C92-4AEE-4DD8-89E7-99B8FE33E2D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xmlns="" id="{07695439-DFAE-4D42-817D-16D2601ED4CF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7" name="타원 86">
                  <a:extLst>
                    <a:ext uri="{FF2B5EF4-FFF2-40B4-BE49-F238E27FC236}">
                      <a16:creationId xmlns:a16="http://schemas.microsoft.com/office/drawing/2014/main" xmlns="" id="{AD5986EB-32AD-4754-ACBD-9AFFF7E73F0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타원 87">
                  <a:extLst>
                    <a:ext uri="{FF2B5EF4-FFF2-40B4-BE49-F238E27FC236}">
                      <a16:creationId xmlns:a16="http://schemas.microsoft.com/office/drawing/2014/main" xmlns="" id="{325E8FD7-CD5A-41B6-A3C2-11ADF207170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Block Arc 11">
                  <a:extLst>
                    <a:ext uri="{FF2B5EF4-FFF2-40B4-BE49-F238E27FC236}">
                      <a16:creationId xmlns:a16="http://schemas.microsoft.com/office/drawing/2014/main" xmlns="" id="{877C0F8E-01EA-4EB3-BBE9-8F446DB1CF2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xmlns="" id="{5CE5ACD7-82A1-443B-BFF0-6500E9C34DA5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4" name="타원 83">
                  <a:extLst>
                    <a:ext uri="{FF2B5EF4-FFF2-40B4-BE49-F238E27FC236}">
                      <a16:creationId xmlns:a16="http://schemas.microsoft.com/office/drawing/2014/main" xmlns="" id="{DED370F1-3031-4510-A8B8-44D94625516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84">
                  <a:extLst>
                    <a:ext uri="{FF2B5EF4-FFF2-40B4-BE49-F238E27FC236}">
                      <a16:creationId xmlns:a16="http://schemas.microsoft.com/office/drawing/2014/main" xmlns="" id="{5A5C4841-E423-411F-9240-7997EF62266E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Block Arc 11">
                  <a:extLst>
                    <a:ext uri="{FF2B5EF4-FFF2-40B4-BE49-F238E27FC236}">
                      <a16:creationId xmlns:a16="http://schemas.microsoft.com/office/drawing/2014/main" xmlns="" id="{16268F62-C117-4E98-80F2-E28794B8EBC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xmlns="" id="{64F057F2-0AFA-470D-A9DF-643E11CBB0B4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1" name="타원 80">
                  <a:extLst>
                    <a:ext uri="{FF2B5EF4-FFF2-40B4-BE49-F238E27FC236}">
                      <a16:creationId xmlns:a16="http://schemas.microsoft.com/office/drawing/2014/main" xmlns="" id="{30AA0A5F-9094-4073-B410-9FF5885C26F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타원 81">
                  <a:extLst>
                    <a:ext uri="{FF2B5EF4-FFF2-40B4-BE49-F238E27FC236}">
                      <a16:creationId xmlns:a16="http://schemas.microsoft.com/office/drawing/2014/main" xmlns="" id="{179BAECC-8DE2-493E-A3AB-50FA7FB7C84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Block Arc 11">
                  <a:extLst>
                    <a:ext uri="{FF2B5EF4-FFF2-40B4-BE49-F238E27FC236}">
                      <a16:creationId xmlns:a16="http://schemas.microsoft.com/office/drawing/2014/main" xmlns="" id="{A16F94A5-6054-4071-8F3E-E67A411B05D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xmlns="" id="{157EFA2B-C46D-4FB5-A9A3-12746F8513B1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8" name="타원 77">
                  <a:extLst>
                    <a:ext uri="{FF2B5EF4-FFF2-40B4-BE49-F238E27FC236}">
                      <a16:creationId xmlns:a16="http://schemas.microsoft.com/office/drawing/2014/main" xmlns="" id="{500A536C-CF1A-4EB5-AC79-8299CC6C325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타원 78">
                  <a:extLst>
                    <a:ext uri="{FF2B5EF4-FFF2-40B4-BE49-F238E27FC236}">
                      <a16:creationId xmlns:a16="http://schemas.microsoft.com/office/drawing/2014/main" xmlns="" id="{58E91E1E-D591-4C78-8F56-373A1526C5F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Block Arc 11">
                  <a:extLst>
                    <a:ext uri="{FF2B5EF4-FFF2-40B4-BE49-F238E27FC236}">
                      <a16:creationId xmlns:a16="http://schemas.microsoft.com/office/drawing/2014/main" xmlns="" id="{89A61A3C-2F88-4EEB-87C5-032DBC4B847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xmlns="" id="{0F755399-A745-4D4E-866D-BC1828C180A3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5" name="타원 74">
                  <a:extLst>
                    <a:ext uri="{FF2B5EF4-FFF2-40B4-BE49-F238E27FC236}">
                      <a16:creationId xmlns:a16="http://schemas.microsoft.com/office/drawing/2014/main" xmlns="" id="{AE72260D-3881-452E-AFC9-A42AAE67AE9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타원 75">
                  <a:extLst>
                    <a:ext uri="{FF2B5EF4-FFF2-40B4-BE49-F238E27FC236}">
                      <a16:creationId xmlns:a16="http://schemas.microsoft.com/office/drawing/2014/main" xmlns="" id="{E1C93A85-33DD-4C67-AA2B-3D5A5FDFC24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Block Arc 11">
                  <a:extLst>
                    <a:ext uri="{FF2B5EF4-FFF2-40B4-BE49-F238E27FC236}">
                      <a16:creationId xmlns:a16="http://schemas.microsoft.com/office/drawing/2014/main" xmlns="" id="{6F96A656-A643-4F05-9793-C06D974729C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이등변 삼각형 72">
                <a:extLst>
                  <a:ext uri="{FF2B5EF4-FFF2-40B4-BE49-F238E27FC236}">
                    <a16:creationId xmlns:a16="http://schemas.microsoft.com/office/drawing/2014/main" xmlns="" id="{071DC27D-E6D7-448B-B699-3D63A100E057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xmlns="" id="{969285EC-DBEC-4CAC-8BFD-8B5FCB6773D3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7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5579"/>
          <a:stretch>
            <a:fillRect/>
          </a:stretch>
        </p:blipFill>
        <p:spPr/>
      </p:pic>
      <p:sp>
        <p:nvSpPr>
          <p:cNvPr id="6" name="Rectángulo 5"/>
          <p:cNvSpPr/>
          <p:nvPr/>
        </p:nvSpPr>
        <p:spPr>
          <a:xfrm>
            <a:off x="764617" y="294539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 dirty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=""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64617" y="1579819"/>
            <a:ext cx="5995539" cy="47089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2000" dirty="0" smtClean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20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20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20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20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20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20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371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xmlns="" id="{2DE03127-ED9E-4A13-AFAA-51C21A0E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130" y="1630106"/>
            <a:ext cx="4407202" cy="45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D73F9C5E-31FD-4E33-BE62-005C3BD3F1BF}"/>
              </a:ext>
            </a:extLst>
          </p:cNvPr>
          <p:cNvSpPr txBox="1">
            <a:spLocks/>
          </p:cNvSpPr>
          <p:nvPr/>
        </p:nvSpPr>
        <p:spPr>
          <a:xfrm flipH="1">
            <a:off x="973351" y="1845042"/>
            <a:ext cx="4014766" cy="299692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sp>
        <p:nvSpPr>
          <p:cNvPr id="5" name="Rounded Rectangle 39">
            <a:extLst>
              <a:ext uri="{FF2B5EF4-FFF2-40B4-BE49-F238E27FC236}">
                <a16:creationId xmlns:a16="http://schemas.microsoft.com/office/drawing/2014/main" xmlns="" id="{653E623E-AD31-4D8E-BC5D-1F6162A69AFC}"/>
              </a:ext>
            </a:extLst>
          </p:cNvPr>
          <p:cNvSpPr/>
          <p:nvPr/>
        </p:nvSpPr>
        <p:spPr>
          <a:xfrm rot="2483232">
            <a:off x="6637979" y="1804916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xmlns="" id="{18FC5E3B-BDA7-4A8D-8B76-15DEA5E5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7284605" y="1498077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6AF3BE5-F4FC-4085-9A60-75A18D2CCBC9}"/>
              </a:ext>
            </a:extLst>
          </p:cNvPr>
          <p:cNvSpPr txBox="1">
            <a:spLocks/>
          </p:cNvSpPr>
          <p:nvPr/>
        </p:nvSpPr>
        <p:spPr>
          <a:xfrm rot="20700000">
            <a:off x="7957936" y="1647623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sp>
        <p:nvSpPr>
          <p:cNvPr id="12" name="Forma libre 11"/>
          <p:cNvSpPr/>
          <p:nvPr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orma libre 13"/>
          <p:cNvSpPr/>
          <p:nvPr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extBox 35">
            <a:extLst>
              <a:ext uri="{FF2B5EF4-FFF2-40B4-BE49-F238E27FC236}">
                <a16:creationId xmlns=""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8320237" y="6352211"/>
            <a:ext cx="387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Web: plantillaspower-point.com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3" y="1488505"/>
            <a:ext cx="1571514" cy="4451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79" y="3981045"/>
            <a:ext cx="2269902" cy="195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98" y="1509693"/>
            <a:ext cx="1464574" cy="231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92" y="1601969"/>
            <a:ext cx="1730525" cy="4338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6" y="1601969"/>
            <a:ext cx="3043957" cy="40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1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1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exágono 32"/>
          <p:cNvSpPr/>
          <p:nvPr/>
        </p:nvSpPr>
        <p:spPr>
          <a:xfrm>
            <a:off x="3104447" y="3846260"/>
            <a:ext cx="2041790" cy="1760162"/>
          </a:xfrm>
          <a:prstGeom prst="hexagon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 smtClean="0"/>
              <a:t>Titulo del tema</a:t>
            </a:r>
            <a:endParaRPr lang="es-PE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r="10473"/>
          <a:stretch>
            <a:fillRect/>
          </a:stretch>
        </p:blipFill>
        <p:spPr>
          <a:xfrm>
            <a:off x="-390278" y="910083"/>
            <a:ext cx="4282877" cy="3791626"/>
          </a:xfrm>
          <a:custGeom>
            <a:avLst/>
            <a:gdLst>
              <a:gd name="connsiteX0" fmla="*/ 0 w 4282877"/>
              <a:gd name="connsiteY0" fmla="*/ 1895813 h 3791626"/>
              <a:gd name="connsiteX1" fmla="*/ 947907 w 4282877"/>
              <a:gd name="connsiteY1" fmla="*/ 1 h 3791626"/>
              <a:gd name="connsiteX2" fmla="*/ 3334971 w 4282877"/>
              <a:gd name="connsiteY2" fmla="*/ 1 h 3791626"/>
              <a:gd name="connsiteX3" fmla="*/ 4282877 w 4282877"/>
              <a:gd name="connsiteY3" fmla="*/ 1895813 h 3791626"/>
              <a:gd name="connsiteX4" fmla="*/ 3334971 w 4282877"/>
              <a:gd name="connsiteY4" fmla="*/ 3791625 h 3791626"/>
              <a:gd name="connsiteX5" fmla="*/ 947907 w 4282877"/>
              <a:gd name="connsiteY5" fmla="*/ 3791625 h 3791626"/>
              <a:gd name="connsiteX6" fmla="*/ 0 w 4282877"/>
              <a:gd name="connsiteY6" fmla="*/ 1895813 h 37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2877" h="3791626">
                <a:moveTo>
                  <a:pt x="0" y="1895813"/>
                </a:moveTo>
                <a:lnTo>
                  <a:pt x="947907" y="1"/>
                </a:lnTo>
                <a:lnTo>
                  <a:pt x="3334971" y="1"/>
                </a:lnTo>
                <a:lnTo>
                  <a:pt x="4282877" y="1895813"/>
                </a:lnTo>
                <a:lnTo>
                  <a:pt x="3334971" y="3791625"/>
                </a:lnTo>
                <a:lnTo>
                  <a:pt x="947907" y="3791625"/>
                </a:lnTo>
                <a:lnTo>
                  <a:pt x="0" y="1895813"/>
                </a:lnTo>
                <a:close/>
              </a:path>
            </a:pathLst>
          </a:custGeom>
        </p:spPr>
      </p:pic>
      <p:sp>
        <p:nvSpPr>
          <p:cNvPr id="12" name="TextBox 7"/>
          <p:cNvSpPr txBox="1"/>
          <p:nvPr/>
        </p:nvSpPr>
        <p:spPr>
          <a:xfrm>
            <a:off x="5165239" y="1403865"/>
            <a:ext cx="6099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20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Oval 5"/>
          <p:cNvSpPr/>
          <p:nvPr/>
        </p:nvSpPr>
        <p:spPr>
          <a:xfrm>
            <a:off x="4207143" y="1542650"/>
            <a:ext cx="780795" cy="780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4118492" y="1597431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01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17" name="Marcador de texto 2"/>
          <p:cNvSpPr txBox="1">
            <a:spLocks/>
          </p:cNvSpPr>
          <p:nvPr/>
        </p:nvSpPr>
        <p:spPr>
          <a:xfrm>
            <a:off x="3460831" y="4339585"/>
            <a:ext cx="1195549" cy="724247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800" dirty="0" smtClean="0"/>
              <a:t>Suma</a:t>
            </a:r>
          </a:p>
          <a:p>
            <a:pPr algn="ctr"/>
            <a:r>
              <a:rPr lang="es-PE" sz="2800" dirty="0" smtClean="0"/>
              <a:t>Y </a:t>
            </a:r>
          </a:p>
          <a:p>
            <a:pPr algn="ctr"/>
            <a:r>
              <a:rPr lang="es-PE" sz="2800" dirty="0" smtClean="0"/>
              <a:t>Resta</a:t>
            </a:r>
            <a:endParaRPr lang="es-PE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44910" y="3244745"/>
            <a:ext cx="6534150" cy="1661993"/>
            <a:chOff x="6557475" y="1411926"/>
            <a:chExt cx="4507692" cy="1661993"/>
          </a:xfrm>
        </p:grpSpPr>
        <p:sp>
          <p:nvSpPr>
            <p:cNvPr id="23" name="TextBox 22"/>
            <p:cNvSpPr txBox="1"/>
            <p:nvPr/>
          </p:nvSpPr>
          <p:spPr>
            <a:xfrm>
              <a:off x="6557475" y="1750480"/>
              <a:ext cx="45076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20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20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7475" y="1411926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cs typeface="Arial" pitchFamily="34" charset="0"/>
                </a:rPr>
                <a:t>Contents</a:t>
              </a:r>
              <a:endParaRPr lang="ko-KR" altLang="en-US" sz="2000" b="1" dirty="0"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48448" y="4815594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20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=""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7310786" y="6077477"/>
            <a:ext cx="387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Web: plantillaspower-point.com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4931"/>
          <a:stretch>
            <a:fillRect/>
          </a:stretch>
        </p:blipFill>
        <p:spPr/>
      </p:pic>
      <p:sp>
        <p:nvSpPr>
          <p:cNvPr id="8" name="TextBox 35">
            <a:extLst>
              <a:ext uri="{FF2B5EF4-FFF2-40B4-BE49-F238E27FC236}">
                <a16:creationId xmlns=""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719604" y="2892173"/>
            <a:ext cx="348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19604" y="35701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5400" b="0" cap="none" spc="0" dirty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=""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915271" y="1393759"/>
            <a:ext cx="307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6564</Words>
  <Application>Microsoft Office PowerPoint</Application>
  <PresentationFormat>Panorámica</PresentationFormat>
  <Paragraphs>812</Paragraphs>
  <Slides>74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74</vt:i4>
      </vt:variant>
    </vt:vector>
  </HeadingPairs>
  <TitlesOfParts>
    <vt:vector size="91" baseType="lpstr">
      <vt:lpstr>Arial Unicode MS</vt:lpstr>
      <vt:lpstr>맑은 고딕</vt:lpstr>
      <vt:lpstr>Arial</vt:lpstr>
      <vt:lpstr>Calibri</vt:lpstr>
      <vt:lpstr>Calibri Light</vt:lpstr>
      <vt:lpstr>FZShuTi</vt:lpstr>
      <vt:lpstr>HY견명조</vt:lpstr>
      <vt:lpstr>Roboto</vt:lpstr>
      <vt:lpstr>Roboto Black</vt:lpstr>
      <vt:lpstr>Roboto Light</vt:lpstr>
      <vt:lpstr>Roboto Medium</vt:lpstr>
      <vt:lpstr>Times New Roman</vt:lpstr>
      <vt:lpstr>Wingdings</vt:lpstr>
      <vt:lpstr>Cover and End Slide Master</vt:lpstr>
      <vt:lpstr>Contents Slide Master</vt:lpstr>
      <vt:lpstr>Section Break Slide Master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123</cp:revision>
  <dcterms:created xsi:type="dcterms:W3CDTF">2018-04-24T17:14:44Z</dcterms:created>
  <dcterms:modified xsi:type="dcterms:W3CDTF">2020-02-09T19:29:20Z</dcterms:modified>
</cp:coreProperties>
</file>