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Amatic SC"/>
      <p:regular r:id="rId34"/>
      <p:bold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Short Stack"/>
      <p:regular r:id="rId40"/>
    </p:embeddedFont>
    <p:embeddedFont>
      <p:font typeface="Quicksan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A878A68-379F-483A-8778-C6B6AC8C036A}">
  <a:tblStyle styleId="{DA878A68-379F-483A-8778-C6B6AC8C03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hortStack-regular.fntdata"/><Relationship Id="rId20" Type="http://schemas.openxmlformats.org/officeDocument/2006/relationships/slide" Target="slides/slide15.xml"/><Relationship Id="rId42" Type="http://schemas.openxmlformats.org/officeDocument/2006/relationships/font" Target="fonts/Quicksand-bold.fntdata"/><Relationship Id="rId41" Type="http://schemas.openxmlformats.org/officeDocument/2006/relationships/font" Target="fonts/Quicksand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maticSC-bold.fntdata"/><Relationship Id="rId12" Type="http://schemas.openxmlformats.org/officeDocument/2006/relationships/slide" Target="slides/slide7.xml"/><Relationship Id="rId34" Type="http://schemas.openxmlformats.org/officeDocument/2006/relationships/font" Target="fonts/AmaticSC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pattern">
  <p:cSld name="BLANK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big pattern">
  <p:cSld name="BLANK_1_1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1" name="Google Shape;111;p3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40" name="Google Shape;240;p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3" name="Google Shape;303;p5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304" name="Google Shape;304;p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7" name="Google Shape;367;p6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8" name="Google Shape;368;p6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9" name="Google Shape;369;p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2" name="Google Shape;432;p7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3" name="Google Shape;433;p7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4" name="Google Shape;434;p7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5" name="Google Shape;435;p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8" name="Google Shape;498;p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1" name="Google Shape;501;p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quicksan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</a:t>
            </a:r>
            <a:r>
              <a:rPr lang="en"/>
              <a:t> </a:t>
            </a:r>
            <a:r>
              <a:rPr lang="en"/>
              <a:t>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2"/>
          <p:cNvSpPr txBox="1"/>
          <p:nvPr>
            <p:ph type="title"/>
          </p:nvPr>
        </p:nvSpPr>
        <p:spPr>
          <a:xfrm>
            <a:off x="1028375" y="417275"/>
            <a:ext cx="3544500" cy="79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764" name="Google Shape;764;p22"/>
          <p:cNvSpPr txBox="1"/>
          <p:nvPr>
            <p:ph idx="1" type="body"/>
          </p:nvPr>
        </p:nvSpPr>
        <p:spPr>
          <a:xfrm>
            <a:off x="1028375" y="1327951"/>
            <a:ext cx="35445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765" name="Google Shape;765;p22"/>
          <p:cNvPicPr preferRelativeResize="0"/>
          <p:nvPr/>
        </p:nvPicPr>
        <p:blipFill rotWithShape="1">
          <a:blip r:embed="rId3">
            <a:alphaModFix/>
          </a:blip>
          <a:srcRect b="0" l="11825" r="37379" t="0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2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3"/>
          <p:cNvSpPr txBox="1"/>
          <p:nvPr>
            <p:ph idx="4294967295" type="title"/>
          </p:nvPr>
        </p:nvSpPr>
        <p:spPr>
          <a:xfrm>
            <a:off x="1387800" y="178825"/>
            <a:ext cx="6368400" cy="44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2" name="Google Shape;772;p2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/>
          <p:nvPr>
            <p:ph idx="4294967295" type="title"/>
          </p:nvPr>
        </p:nvSpPr>
        <p:spPr>
          <a:xfrm>
            <a:off x="1028375" y="77973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778" name="Google Shape;778;p2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24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30485C">
              <a:alpha val="20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24"/>
          <p:cNvGrpSpPr/>
          <p:nvPr/>
        </p:nvGrpSpPr>
        <p:grpSpPr>
          <a:xfrm>
            <a:off x="1107046" y="1315125"/>
            <a:ext cx="2505423" cy="669600"/>
            <a:chOff x="1107046" y="1315125"/>
            <a:chExt cx="2505423" cy="669600"/>
          </a:xfrm>
        </p:grpSpPr>
        <p:cxnSp>
          <p:nvCxnSpPr>
            <p:cNvPr id="781" name="Google Shape;781;p2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82" name="Google Shape;782;p24"/>
            <p:cNvSpPr txBox="1"/>
            <p:nvPr/>
          </p:nvSpPr>
          <p:spPr>
            <a:xfrm>
              <a:off x="1107046" y="1315125"/>
              <a:ext cx="2069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3</a:t>
              </a:r>
              <a:endParaRPr b="1" sz="120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3" name="Google Shape;783;p24"/>
          <p:cNvGrpSpPr/>
          <p:nvPr/>
        </p:nvGrpSpPr>
        <p:grpSpPr>
          <a:xfrm>
            <a:off x="5517319" y="1315125"/>
            <a:ext cx="2564006" cy="669600"/>
            <a:chOff x="5517319" y="1315125"/>
            <a:chExt cx="2564006" cy="669600"/>
          </a:xfrm>
        </p:grpSpPr>
        <p:cxnSp>
          <p:nvCxnSpPr>
            <p:cNvPr id="784" name="Google Shape;784;p2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85" name="Google Shape;785;p24"/>
            <p:cNvSpPr txBox="1"/>
            <p:nvPr/>
          </p:nvSpPr>
          <p:spPr>
            <a:xfrm>
              <a:off x="5962125" y="1315125"/>
              <a:ext cx="2119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1</a:t>
              </a:r>
              <a:endParaRPr b="1"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6" name="Google Shape;786;p24"/>
          <p:cNvGrpSpPr/>
          <p:nvPr/>
        </p:nvGrpSpPr>
        <p:grpSpPr>
          <a:xfrm>
            <a:off x="3273824" y="3535140"/>
            <a:ext cx="2564100" cy="1143785"/>
            <a:chOff x="3273824" y="3535140"/>
            <a:chExt cx="2564100" cy="1143785"/>
          </a:xfrm>
        </p:grpSpPr>
        <p:cxnSp>
          <p:nvCxnSpPr>
            <p:cNvPr id="787" name="Google Shape;787;p2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88" name="Google Shape;788;p24"/>
            <p:cNvSpPr txBox="1"/>
            <p:nvPr/>
          </p:nvSpPr>
          <p:spPr>
            <a:xfrm>
              <a:off x="3273824" y="4009325"/>
              <a:ext cx="2564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2</a:t>
              </a:r>
              <a:endParaRPr b="1" sz="1200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789" name="Google Shape;789;p24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Vestibulum nec congue tempus</a:t>
            </a:r>
            <a:endParaRPr b="1"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0" name="Google Shape;790;p24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24"/>
          <p:cNvSpPr/>
          <p:nvPr/>
        </p:nvSpPr>
        <p:spPr>
          <a:xfrm flipH="1" rot="-1800047">
            <a:off x="3221956" y="10864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4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4"/>
          <p:cNvSpPr/>
          <p:nvPr/>
        </p:nvSpPr>
        <p:spPr>
          <a:xfrm flipH="1" rot="-9000757">
            <a:off x="3220953" y="10848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2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4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4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01" name="Google Shape;801;p25"/>
          <p:cNvGraphicFramePr/>
          <p:nvPr/>
        </p:nvGraphicFramePr>
        <p:xfrm>
          <a:off x="9525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{DA878A68-379F-483A-8778-C6B6AC8C036A}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72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2" name="Google Shape;802;p2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6"/>
          <p:cNvSpPr/>
          <p:nvPr/>
        </p:nvSpPr>
        <p:spPr>
          <a:xfrm>
            <a:off x="514725" y="6377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26"/>
          <p:cNvSpPr txBox="1"/>
          <p:nvPr>
            <p:ph type="title"/>
          </p:nvPr>
        </p:nvSpPr>
        <p:spPr>
          <a:xfrm>
            <a:off x="1028375" y="95075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809" name="Google Shape;809;p26"/>
          <p:cNvSpPr/>
          <p:nvPr/>
        </p:nvSpPr>
        <p:spPr>
          <a:xfrm>
            <a:off x="1935825" y="1575735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our office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0" name="Google Shape;810;p2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11" name="Google Shape;811;p26"/>
          <p:cNvSpPr txBox="1"/>
          <p:nvPr>
            <p:ph idx="4294967295" type="body"/>
          </p:nvPr>
        </p:nvSpPr>
        <p:spPr>
          <a:xfrm>
            <a:off x="712350" y="45283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812" name="Google Shape;812;p26"/>
          <p:cNvSpPr/>
          <p:nvPr/>
        </p:nvSpPr>
        <p:spPr>
          <a:xfrm rot="1478230">
            <a:off x="1130961" y="1816197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3" name="Google Shape;813;p26"/>
          <p:cNvSpPr/>
          <p:nvPr/>
        </p:nvSpPr>
        <p:spPr>
          <a:xfrm rot="1478230">
            <a:off x="2799161" y="3348147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4" name="Google Shape;814;p26"/>
          <p:cNvSpPr/>
          <p:nvPr/>
        </p:nvSpPr>
        <p:spPr>
          <a:xfrm rot="1478230">
            <a:off x="3803111" y="1551922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5" name="Google Shape;815;p26"/>
          <p:cNvSpPr/>
          <p:nvPr/>
        </p:nvSpPr>
        <p:spPr>
          <a:xfrm rot="1478230">
            <a:off x="4526086" y="3678497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6" name="Google Shape;816;p26"/>
          <p:cNvSpPr/>
          <p:nvPr/>
        </p:nvSpPr>
        <p:spPr>
          <a:xfrm rot="1478230">
            <a:off x="6594511" y="2080472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7" name="Google Shape;817;p26"/>
          <p:cNvSpPr/>
          <p:nvPr/>
        </p:nvSpPr>
        <p:spPr>
          <a:xfrm rot="1478230">
            <a:off x="7291936" y="3719297"/>
            <a:ext cx="223319" cy="18832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823" name="Google Shape;823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8"/>
          <p:cNvSpPr txBox="1"/>
          <p:nvPr>
            <p:ph idx="4294967295" type="ctrTitle"/>
          </p:nvPr>
        </p:nvSpPr>
        <p:spPr>
          <a:xfrm>
            <a:off x="1166650" y="284031"/>
            <a:ext cx="6810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830" name="Google Shape;830;p28"/>
          <p:cNvSpPr txBox="1"/>
          <p:nvPr>
            <p:ph idx="4294967295" type="subTitle"/>
          </p:nvPr>
        </p:nvSpPr>
        <p:spPr>
          <a:xfrm>
            <a:off x="1166650" y="1047339"/>
            <a:ext cx="6810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831" name="Google Shape;831;p28"/>
          <p:cNvSpPr txBox="1"/>
          <p:nvPr>
            <p:ph idx="4294967295" type="ctrTitle"/>
          </p:nvPr>
        </p:nvSpPr>
        <p:spPr>
          <a:xfrm>
            <a:off x="1166650" y="2912925"/>
            <a:ext cx="6810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832" name="Google Shape;832;p28"/>
          <p:cNvSpPr txBox="1"/>
          <p:nvPr>
            <p:ph idx="4294967295" type="subTitle"/>
          </p:nvPr>
        </p:nvSpPr>
        <p:spPr>
          <a:xfrm>
            <a:off x="1166650" y="3676233"/>
            <a:ext cx="6810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833" name="Google Shape;833;p28"/>
          <p:cNvSpPr txBox="1"/>
          <p:nvPr>
            <p:ph idx="4294967295" type="ctrTitle"/>
          </p:nvPr>
        </p:nvSpPr>
        <p:spPr>
          <a:xfrm>
            <a:off x="1166650" y="1598478"/>
            <a:ext cx="6810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834" name="Google Shape;834;p28"/>
          <p:cNvSpPr txBox="1"/>
          <p:nvPr>
            <p:ph idx="4294967295" type="subTitle"/>
          </p:nvPr>
        </p:nvSpPr>
        <p:spPr>
          <a:xfrm>
            <a:off x="1166650" y="2361786"/>
            <a:ext cx="6810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835" name="Google Shape;835;p2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841" name="Google Shape;841;p2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632317" y="1714626"/>
            <a:ext cx="3305700" cy="2084824"/>
            <a:chOff x="5632317" y="1189775"/>
            <a:chExt cx="3305700" cy="2413550"/>
          </a:xfrm>
        </p:grpSpPr>
        <p:sp>
          <p:nvSpPr>
            <p:cNvPr id="843" name="Google Shape;843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3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75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1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2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856" name="Google Shape;856;p30"/>
          <p:cNvSpPr txBox="1"/>
          <p:nvPr>
            <p:ph idx="1" type="body"/>
          </p:nvPr>
        </p:nvSpPr>
        <p:spPr>
          <a:xfrm>
            <a:off x="1028375" y="14310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857" name="Google Shape;857;p30"/>
          <p:cNvSpPr txBox="1"/>
          <p:nvPr>
            <p:ph idx="2" type="body"/>
          </p:nvPr>
        </p:nvSpPr>
        <p:spPr>
          <a:xfrm>
            <a:off x="3439713" y="14310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858" name="Google Shape;858;p30"/>
          <p:cNvSpPr txBox="1"/>
          <p:nvPr>
            <p:ph idx="3" type="body"/>
          </p:nvPr>
        </p:nvSpPr>
        <p:spPr>
          <a:xfrm>
            <a:off x="5851051" y="14310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59" name="Google Shape;859;p3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0" name="Google Shape;860;p30"/>
          <p:cNvSpPr txBox="1"/>
          <p:nvPr>
            <p:ph idx="1" type="body"/>
          </p:nvPr>
        </p:nvSpPr>
        <p:spPr>
          <a:xfrm>
            <a:off x="1028375" y="28026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861" name="Google Shape;861;p30"/>
          <p:cNvSpPr txBox="1"/>
          <p:nvPr>
            <p:ph idx="2" type="body"/>
          </p:nvPr>
        </p:nvSpPr>
        <p:spPr>
          <a:xfrm>
            <a:off x="3439713" y="28026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862" name="Google Shape;862;p30"/>
          <p:cNvSpPr txBox="1"/>
          <p:nvPr>
            <p:ph idx="3" type="body"/>
          </p:nvPr>
        </p:nvSpPr>
        <p:spPr>
          <a:xfrm>
            <a:off x="5851051" y="2802600"/>
            <a:ext cx="2200500" cy="12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075" y="381000"/>
            <a:ext cx="4619808" cy="40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31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869" name="Google Shape;869;p3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0" name="Google Shape;700;p14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01" name="Google Shape;701;p14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02" name="Google Shape;702;p14"/>
          <p:cNvSpPr txBox="1"/>
          <p:nvPr>
            <p:ph idx="2" type="body"/>
          </p:nvPr>
        </p:nvSpPr>
        <p:spPr>
          <a:xfrm>
            <a:off x="1028375" y="3753525"/>
            <a:ext cx="7087200" cy="6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4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</a:rPr>
              <a:t>This template is free to use under </a:t>
            </a:r>
            <a:r>
              <a:rPr lang="en" sz="1200" u="sng">
                <a:solidFill>
                  <a:schemeClr val="accent4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</a:endParaRPr>
          </a:p>
        </p:txBody>
      </p:sp>
      <p:sp>
        <p:nvSpPr>
          <p:cNvPr id="703" name="Google Shape;703;p1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2"/>
          <p:cNvSpPr txBox="1"/>
          <p:nvPr>
            <p:ph idx="4294967295" type="body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875" name="Google Shape;875;p32"/>
          <p:cNvSpPr/>
          <p:nvPr/>
        </p:nvSpPr>
        <p:spPr>
          <a:xfrm>
            <a:off x="3850940" y="688752"/>
            <a:ext cx="1446300" cy="25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6" name="Google Shape;876;p3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77" name="Google Shape;877;p32"/>
          <p:cNvGrpSpPr/>
          <p:nvPr/>
        </p:nvGrpSpPr>
        <p:grpSpPr>
          <a:xfrm>
            <a:off x="3808363" y="391726"/>
            <a:ext cx="1527276" cy="3167872"/>
            <a:chOff x="2547150" y="238125"/>
            <a:chExt cx="2525675" cy="5238750"/>
          </a:xfrm>
        </p:grpSpPr>
        <p:sp>
          <p:nvSpPr>
            <p:cNvPr id="878" name="Google Shape;878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3"/>
          <p:cNvSpPr/>
          <p:nvPr/>
        </p:nvSpPr>
        <p:spPr>
          <a:xfrm>
            <a:off x="3615022" y="776287"/>
            <a:ext cx="1907700" cy="25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7" name="Google Shape;887;p3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888" name="Google Shape;888;p33"/>
          <p:cNvGrpSpPr/>
          <p:nvPr/>
        </p:nvGrpSpPr>
        <p:grpSpPr>
          <a:xfrm>
            <a:off x="3567559" y="493428"/>
            <a:ext cx="2008851" cy="3099768"/>
            <a:chOff x="2112475" y="238125"/>
            <a:chExt cx="3395050" cy="5238750"/>
          </a:xfrm>
        </p:grpSpPr>
        <p:sp>
          <p:nvSpPr>
            <p:cNvPr id="889" name="Google Shape;88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33"/>
          <p:cNvSpPr txBox="1"/>
          <p:nvPr>
            <p:ph idx="4294967295" type="body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4"/>
          <p:cNvSpPr/>
          <p:nvPr/>
        </p:nvSpPr>
        <p:spPr>
          <a:xfrm>
            <a:off x="2805750" y="1028650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9" name="Google Shape;899;p3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900" name="Google Shape;900;p34"/>
          <p:cNvGrpSpPr/>
          <p:nvPr/>
        </p:nvGrpSpPr>
        <p:grpSpPr>
          <a:xfrm>
            <a:off x="2300899" y="888867"/>
            <a:ext cx="4542205" cy="2661224"/>
            <a:chOff x="1177450" y="241631"/>
            <a:chExt cx="6173152" cy="3616776"/>
          </a:xfrm>
        </p:grpSpPr>
        <p:sp>
          <p:nvSpPr>
            <p:cNvPr id="901" name="Google Shape;901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5" name="Google Shape;905;p34"/>
          <p:cNvSpPr txBox="1"/>
          <p:nvPr>
            <p:ph idx="4294967295" type="body"/>
          </p:nvPr>
        </p:nvSpPr>
        <p:spPr>
          <a:xfrm>
            <a:off x="770550" y="3770431"/>
            <a:ext cx="7607100" cy="8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1" name="Google Shape;911;p35"/>
          <p:cNvSpPr txBox="1"/>
          <p:nvPr>
            <p:ph idx="4294967295" type="ctrTitle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</a:t>
            </a:r>
            <a:r>
              <a:rPr lang="en" sz="6000">
                <a:solidFill>
                  <a:schemeClr val="accent2"/>
                </a:solidFill>
              </a:rPr>
              <a:t>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/>
          <p:nvPr>
            <p:ph idx="4294967295" type="subTitle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919" name="Google Shape;919;p36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920" name="Google Shape;920;p3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926" name="Google Shape;926;p37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Titles: Amatic SC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Body copy: Quicksand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https://www.fontsquirrel.com/fonts/amatic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https://www.fontsquirrel.com/fonts/quicksand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7" name="Google Shape;927;p37"/>
          <p:cNvSpPr txBox="1"/>
          <p:nvPr/>
        </p:nvSpPr>
        <p:spPr>
          <a:xfrm>
            <a:off x="1028375" y="3972259"/>
            <a:ext cx="7087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8" name="Google Shape;928;p3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8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8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8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8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8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8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8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38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8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8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8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8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8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8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8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8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8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8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8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8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8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8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8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8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8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8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8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8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8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8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8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38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8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38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38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38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8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38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38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38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38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38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8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38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38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38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8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38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8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8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38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38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38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38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38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38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38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38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38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38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38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38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38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38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38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38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38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38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38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38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38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38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38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38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38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38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38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38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8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8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38"/>
          <p:cNvSpPr/>
          <p:nvPr/>
        </p:nvSpPr>
        <p:spPr>
          <a:xfrm>
            <a:off x="63509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38"/>
          <p:cNvSpPr/>
          <p:nvPr/>
        </p:nvSpPr>
        <p:spPr>
          <a:xfrm>
            <a:off x="72446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38"/>
          <p:cNvSpPr/>
          <p:nvPr/>
        </p:nvSpPr>
        <p:spPr>
          <a:xfrm>
            <a:off x="65357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38"/>
          <p:cNvSpPr/>
          <p:nvPr/>
        </p:nvSpPr>
        <p:spPr>
          <a:xfrm>
            <a:off x="76898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3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8" name="Google Shape;1018;p3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sp>
        <p:nvSpPr>
          <p:cNvPr id="1019" name="Google Shape;1019;p38"/>
          <p:cNvSpPr txBox="1"/>
          <p:nvPr>
            <p:ph idx="4294967295" type="body"/>
          </p:nvPr>
        </p:nvSpPr>
        <p:spPr>
          <a:xfrm>
            <a:off x="6248575" y="4054558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5" name="Google Shape;1025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026" name="Google Shape;1026;p3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7" name="Google Shape;1027;p39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Google Shape;1032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34" name="Google Shape;1034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35" name="Google Shape;1035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36" name="Google Shape;1036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37" name="Google Shape;1037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38" name="Google Shape;1038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39" name="Google Shape;1039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0" name="Google Shape;1040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41" name="Google Shape;1041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42" name="Google Shape;1042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3" name="Google Shape;1043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44" name="Google Shape;1044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45" name="Google Shape;1045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6" name="Google Shape;1046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/>
          <p:nvPr>
            <p:ph idx="4294967295" type="ctrTitle"/>
          </p:nvPr>
        </p:nvSpPr>
        <p:spPr>
          <a:xfrm>
            <a:off x="1392600" y="2123069"/>
            <a:ext cx="6593700" cy="86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</a:rPr>
              <a:t>Hello!</a:t>
            </a:r>
            <a:endParaRPr sz="600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/>
          <p:nvPr>
            <p:ph idx="4294967295" type="subTitle"/>
          </p:nvPr>
        </p:nvSpPr>
        <p:spPr>
          <a:xfrm>
            <a:off x="1392600" y="2984075"/>
            <a:ext cx="6593700" cy="10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710" name="Google Shape;710;p15"/>
          <p:cNvPicPr preferRelativeResize="0"/>
          <p:nvPr/>
        </p:nvPicPr>
        <p:blipFill rotWithShape="1">
          <a:blip r:embed="rId3">
            <a:alphaModFix/>
          </a:blip>
          <a:srcRect b="0" l="25437" r="8024" t="0"/>
          <a:stretch/>
        </p:blipFill>
        <p:spPr>
          <a:xfrm>
            <a:off x="3710225" y="495225"/>
            <a:ext cx="1723500" cy="1723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1" name="Google Shape;711;p1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1.</a:t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17" name="Google Shape;717;p16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723" name="Google Shape;723;p1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729" name="Google Shape;729;p18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730" name="Google Shape;730;p1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/>
          <p:nvPr>
            <p:ph idx="4294967295" type="subTitle"/>
          </p:nvPr>
        </p:nvSpPr>
        <p:spPr>
          <a:xfrm>
            <a:off x="1498200" y="3411552"/>
            <a:ext cx="6147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6" name="Google Shape;736;p19"/>
          <p:cNvSpPr/>
          <p:nvPr/>
        </p:nvSpPr>
        <p:spPr>
          <a:xfrm>
            <a:off x="4572908" y="558817"/>
            <a:ext cx="1628410" cy="1650090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37" name="Google Shape;737;p19"/>
          <p:cNvSpPr/>
          <p:nvPr/>
        </p:nvSpPr>
        <p:spPr>
          <a:xfrm rot="1473006">
            <a:off x="3092298" y="1382716"/>
            <a:ext cx="952095" cy="927409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3989895" y="2239026"/>
            <a:ext cx="296567" cy="28818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1" name="Google Shape;741;p19"/>
          <p:cNvSpPr txBox="1"/>
          <p:nvPr>
            <p:ph idx="4294967295" type="ctrTitle"/>
          </p:nvPr>
        </p:nvSpPr>
        <p:spPr>
          <a:xfrm>
            <a:off x="1498200" y="2589275"/>
            <a:ext cx="6147600" cy="83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Big concept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747" name="Google Shape;747;p2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748" name="Google Shape;748;p20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749" name="Google Shape;749;p2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755" name="Google Shape;755;p21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756" name="Google Shape;756;p21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757" name="Google Shape;757;p21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