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IBM Plex Sans"/>
      <p:regular r:id="rId34"/>
      <p:bold r:id="rId35"/>
      <p:italic r:id="rId36"/>
      <p:boldItalic r:id="rId37"/>
    </p:embeddedFont>
    <p:embeddedFont>
      <p:font typeface="IBM Plex Sans Light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Merriweather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9D3B23E-FCBE-47AE-87A4-4E6DA0BEFAF8}">
  <a:tblStyle styleId="{59D3B23E-FCBE-47AE-87A4-4E6DA0BE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Light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IBMPlexSansLight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erriweather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erriweather-italic.fntdata"/><Relationship Id="rId47" Type="http://schemas.openxmlformats.org/officeDocument/2006/relationships/font" Target="fonts/Merriweather-bold.fntdata"/><Relationship Id="rId49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IBMPlexSans-bold.fntdata"/><Relationship Id="rId34" Type="http://schemas.openxmlformats.org/officeDocument/2006/relationships/font" Target="fonts/IBMPlexSans-regular.fntdata"/><Relationship Id="rId37" Type="http://schemas.openxmlformats.org/officeDocument/2006/relationships/font" Target="fonts/IBMPlexSans-boldItalic.fntdata"/><Relationship Id="rId36" Type="http://schemas.openxmlformats.org/officeDocument/2006/relationships/font" Target="fonts/IBMPlexSans-italic.fntdata"/><Relationship Id="rId39" Type="http://schemas.openxmlformats.org/officeDocument/2006/relationships/font" Target="fonts/IBMPlexSansLight-bold.fntdata"/><Relationship Id="rId38" Type="http://schemas.openxmlformats.org/officeDocument/2006/relationships/font" Target="fonts/IBMPlexSansLight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14e99c21f_1_7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14e99c21f_1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rect b="b" l="l" r="r" t="t"/>
            <a:pathLst>
              <a:path extrusionOk="0" h="206677" w="241643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-313699" y="3506500"/>
            <a:ext cx="7500144" cy="1637017"/>
            <a:chOff x="-313699" y="-18375"/>
            <a:chExt cx="7500144" cy="1637017"/>
          </a:xfrm>
        </p:grpSpPr>
        <p:sp>
          <p:nvSpPr>
            <p:cNvPr id="125" name="Google Shape;125;p11"/>
            <p:cNvSpPr/>
            <p:nvPr/>
          </p:nvSpPr>
          <p:spPr>
            <a:xfrm>
              <a:off x="256375" y="848019"/>
              <a:ext cx="6692400" cy="4491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-313699" y="850942"/>
              <a:ext cx="720000" cy="767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680045" y="574471"/>
              <a:ext cx="506400" cy="5400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845048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752475" y="4406300"/>
            <a:ext cx="5840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2" name="Google Shape;132;p11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White" type="blank">
  <p:cSld name="BLANK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ark">
  <p:cSld name="BLANK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1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847116" y="534075"/>
            <a:ext cx="10543642" cy="3440047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fmla="val 5499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50"/>
            <a:ext cx="9144000" cy="5143500"/>
          </a:xfrm>
          <a:prstGeom prst="parallelogram">
            <a:avLst>
              <a:gd fmla="val 5558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746950" y="1037200"/>
            <a:ext cx="3650100" cy="306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3593400" y="38094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b="1" sz="6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354950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61316" y="2170222"/>
            <a:ext cx="1691400" cy="18039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510053" y="1108443"/>
            <a:ext cx="2241300" cy="23907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070768" y="534075"/>
            <a:ext cx="943200" cy="10065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308537" y="814737"/>
            <a:ext cx="1744500" cy="18597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769741" y="3169650"/>
            <a:ext cx="1234800" cy="13167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593400" y="4258799"/>
            <a:ext cx="1957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b="1" sz="60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174525" y="2019350"/>
            <a:ext cx="1782000" cy="1900500"/>
          </a:xfrm>
          <a:prstGeom prst="parallelogram">
            <a:avLst>
              <a:gd fmla="val 59001" name="adj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7800" y="-12200"/>
            <a:ext cx="6248300" cy="5166925"/>
          </a:xfrm>
          <a:custGeom>
            <a:rect b="b" l="l" r="r" t="t"/>
            <a:pathLst>
              <a:path extrusionOk="0" h="206677" w="249932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313691" y="-18375"/>
            <a:ext cx="6268866" cy="1637005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8378663" y="3572732"/>
            <a:ext cx="1312359" cy="1570803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3171580" y="2571750"/>
            <a:ext cx="1806600" cy="2582700"/>
          </a:xfrm>
          <a:prstGeom prst="parallelogram">
            <a:avLst>
              <a:gd fmla="val 79448" name="adj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918594" y="0"/>
            <a:ext cx="3321900" cy="4749900"/>
          </a:xfrm>
          <a:prstGeom prst="parallelogram">
            <a:avLst>
              <a:gd fmla="val 79448" name="adj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 txBox="1"/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7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914575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3325823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5" name="Google Shape;95;p8"/>
          <p:cNvSpPr txBox="1"/>
          <p:nvPr>
            <p:ph idx="3" type="body"/>
          </p:nvPr>
        </p:nvSpPr>
        <p:spPr>
          <a:xfrm>
            <a:off x="5737072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fmla="val 5499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9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fmla="val 5499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fmla="val 59001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0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b="1" sz="2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erriweather" TargetMode="External"/><Relationship Id="rId4" Type="http://schemas.openxmlformats.org/officeDocument/2006/relationships/hyperlink" Target="https://www.fontsquirrel.com/fonts/ibm-plex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twitter.com/googledocs/status/730087240156643328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/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</a:t>
            </a:r>
            <a:r>
              <a:rPr lang="en"/>
              <a:t> </a:t>
            </a:r>
            <a:r>
              <a:rPr lang="en"/>
              <a:t>a</a:t>
            </a:r>
            <a:r>
              <a:rPr lang="en"/>
              <a:t> </a:t>
            </a:r>
            <a:r>
              <a:rPr lang="en"/>
              <a:t>thousand words</a:t>
            </a:r>
            <a:endParaRPr/>
          </a:p>
        </p:txBody>
      </p:sp>
      <p:sp>
        <p:nvSpPr>
          <p:cNvPr id="236" name="Google Shape;236;p24"/>
          <p:cNvSpPr txBox="1"/>
          <p:nvPr>
            <p:ph idx="1" type="body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37" name="Google Shape;237;p24"/>
          <p:cNvSpPr txBox="1"/>
          <p:nvPr>
            <p:ph idx="12" type="sldNum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idx="4294967295" type="title"/>
          </p:nvPr>
        </p:nvSpPr>
        <p:spPr>
          <a:xfrm>
            <a:off x="2194950" y="4034625"/>
            <a:ext cx="4754100" cy="82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25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1194139" y="1845423"/>
            <a:ext cx="3052500" cy="23472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1873077" y="3098729"/>
            <a:ext cx="16950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Vestibulum nec congue tempus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252" name="Google Shape;252;p26"/>
          <p:cNvGrpSpPr/>
          <p:nvPr/>
        </p:nvGrpSpPr>
        <p:grpSpPr>
          <a:xfrm>
            <a:off x="1695385" y="3837520"/>
            <a:ext cx="2876881" cy="926573"/>
            <a:chOff x="3698064" y="3159725"/>
            <a:chExt cx="2449869" cy="789043"/>
          </a:xfrm>
        </p:grpSpPr>
        <p:sp>
          <p:nvSpPr>
            <p:cNvPr id="253" name="Google Shape;253;p26"/>
            <p:cNvSpPr/>
            <p:nvPr/>
          </p:nvSpPr>
          <p:spPr>
            <a:xfrm rot="10800000">
              <a:off x="3698064" y="3575617"/>
              <a:ext cx="1740900" cy="12540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 txBox="1"/>
            <p:nvPr/>
          </p:nvSpPr>
          <p:spPr>
            <a:xfrm rot="620">
              <a:off x="3771608" y="3655818"/>
              <a:ext cx="1662900" cy="2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nec congue tempus</a:t>
              </a:r>
              <a:endParaRPr sz="800">
                <a:solidFill>
                  <a:schemeClr val="accent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5582733" y="3159725"/>
              <a:ext cx="565200" cy="565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02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56" name="Google Shape;256;p26"/>
          <p:cNvGrpSpPr/>
          <p:nvPr/>
        </p:nvGrpSpPr>
        <p:grpSpPr>
          <a:xfrm>
            <a:off x="914556" y="1918696"/>
            <a:ext cx="1467396" cy="2582890"/>
            <a:chOff x="3033133" y="1525710"/>
            <a:chExt cx="1249592" cy="2199515"/>
          </a:xfrm>
        </p:grpSpPr>
        <p:sp>
          <p:nvSpPr>
            <p:cNvPr id="257" name="Google Shape;257;p26"/>
            <p:cNvSpPr/>
            <p:nvPr/>
          </p:nvSpPr>
          <p:spPr>
            <a:xfrm rot="-3360517">
              <a:off x="2960437" y="2297046"/>
              <a:ext cx="1629676" cy="125310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 txBox="1"/>
            <p:nvPr/>
          </p:nvSpPr>
          <p:spPr>
            <a:xfrm rot="-3365016">
              <a:off x="2786718" y="2151658"/>
              <a:ext cx="1664030" cy="292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nec congue tempus</a:t>
              </a:r>
              <a:endParaRPr sz="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3058183" y="3159725"/>
              <a:ext cx="565200" cy="565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03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60" name="Google Shape;260;p26"/>
          <p:cNvGrpSpPr/>
          <p:nvPr/>
        </p:nvGrpSpPr>
        <p:grpSpPr>
          <a:xfrm>
            <a:off x="2388979" y="1533983"/>
            <a:ext cx="2075497" cy="2186544"/>
            <a:chOff x="4288708" y="1198100"/>
            <a:chExt cx="1767434" cy="1861998"/>
          </a:xfrm>
        </p:grpSpPr>
        <p:sp>
          <p:nvSpPr>
            <p:cNvPr id="261" name="Google Shape;261;p26"/>
            <p:cNvSpPr/>
            <p:nvPr/>
          </p:nvSpPr>
          <p:spPr>
            <a:xfrm rot="3420919">
              <a:off x="4575050" y="2300047"/>
              <a:ext cx="1581515" cy="125402"/>
            </a:xfrm>
            <a:prstGeom prst="rightArrow">
              <a:avLst>
                <a:gd fmla="val 25514" name="adj1"/>
                <a:gd fmla="val 64322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288708" y="1198100"/>
              <a:ext cx="565200" cy="565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3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01</a:t>
              </a:r>
              <a:endParaRPr sz="12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63" name="Google Shape;263;p26"/>
            <p:cNvSpPr txBox="1"/>
            <p:nvPr/>
          </p:nvSpPr>
          <p:spPr>
            <a:xfrm rot="3420634">
              <a:off x="4640653" y="2101762"/>
              <a:ext cx="1673878" cy="292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accen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Vestibulum nec congue tempus</a:t>
              </a:r>
              <a:endParaRPr sz="800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9" name="Google Shape;269;p27"/>
          <p:cNvGraphicFramePr/>
          <p:nvPr/>
        </p:nvGraphicFramePr>
        <p:xfrm>
          <a:off x="914600" y="1793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{59D3B23E-FCBE-47AE-87A4-4E6DA0BEFAF8}</a:tableStyleId>
              </a:tblPr>
              <a:tblGrid>
                <a:gridCol w="1506675"/>
                <a:gridCol w="1506675"/>
                <a:gridCol w="1506675"/>
                <a:gridCol w="1506675"/>
              </a:tblGrid>
              <a:tr h="74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27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  <a:effectLst>
            <a:outerShdw blurRad="28575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"/>
          <p:cNvSpPr txBox="1"/>
          <p:nvPr>
            <p:ph idx="4294967295" type="title"/>
          </p:nvPr>
        </p:nvSpPr>
        <p:spPr>
          <a:xfrm>
            <a:off x="1066975" y="495875"/>
            <a:ext cx="6026700" cy="357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2010175" y="1692200"/>
            <a:ext cx="771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office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8" name="Google Shape;278;p28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8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3"/>
                </a:solidFill>
              </a:rPr>
              <a:t>Find more maps at </a:t>
            </a:r>
            <a:r>
              <a:rPr lang="en" sz="900" u="sng">
                <a:solidFill>
                  <a:schemeClr val="accent3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3"/>
              </a:solidFill>
            </a:endParaRPr>
          </a:p>
        </p:txBody>
      </p:sp>
      <p:sp>
        <p:nvSpPr>
          <p:cNvPr id="280" name="Google Shape;280;p28"/>
          <p:cNvSpPr/>
          <p:nvPr/>
        </p:nvSpPr>
        <p:spPr>
          <a:xfrm rot="-8100000">
            <a:off x="1160308" y="1926520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8"/>
          <p:cNvSpPr/>
          <p:nvPr/>
        </p:nvSpPr>
        <p:spPr>
          <a:xfrm rot="-8100000">
            <a:off x="2887958" y="3554270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8"/>
          <p:cNvSpPr/>
          <p:nvPr/>
        </p:nvSpPr>
        <p:spPr>
          <a:xfrm rot="-8100000">
            <a:off x="3877908" y="1754895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 rot="-8100000">
            <a:off x="7411283" y="3966645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8"/>
          <p:cNvSpPr/>
          <p:nvPr/>
        </p:nvSpPr>
        <p:spPr>
          <a:xfrm rot="-8100000">
            <a:off x="6726108" y="2244120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8"/>
          <p:cNvSpPr/>
          <p:nvPr/>
        </p:nvSpPr>
        <p:spPr>
          <a:xfrm rot="-8100000">
            <a:off x="4596358" y="3864170"/>
            <a:ext cx="153584" cy="153584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91" name="Google Shape;291;p29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29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>
            <a:off x="-666750" y="786200"/>
            <a:ext cx="8643300" cy="1184100"/>
          </a:xfrm>
          <a:prstGeom prst="parallelogram">
            <a:avLst>
              <a:gd fmla="val 55975" name="adj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2066925" y="2141650"/>
            <a:ext cx="5210100" cy="1184100"/>
          </a:xfrm>
          <a:prstGeom prst="parallelogram">
            <a:avLst>
              <a:gd fmla="val 55975" name="adj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1354100" y="3497125"/>
            <a:ext cx="8466300" cy="1184100"/>
          </a:xfrm>
          <a:prstGeom prst="parallelogram">
            <a:avLst>
              <a:gd fmla="val 55975" name="adj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 txBox="1"/>
          <p:nvPr>
            <p:ph idx="4294967295" type="ctrTitle"/>
          </p:nvPr>
        </p:nvSpPr>
        <p:spPr>
          <a:xfrm>
            <a:off x="2912230" y="1013796"/>
            <a:ext cx="3318600" cy="44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89,526,124$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1" name="Google Shape;301;p30"/>
          <p:cNvSpPr txBox="1"/>
          <p:nvPr>
            <p:ph idx="4294967295" type="subTitle"/>
          </p:nvPr>
        </p:nvSpPr>
        <p:spPr>
          <a:xfrm>
            <a:off x="2912230" y="1333059"/>
            <a:ext cx="3318900" cy="5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That’s a lot of money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2" name="Google Shape;302;p30"/>
          <p:cNvSpPr txBox="1"/>
          <p:nvPr>
            <p:ph idx="4294967295" type="ctrTitle"/>
          </p:nvPr>
        </p:nvSpPr>
        <p:spPr>
          <a:xfrm>
            <a:off x="2912063" y="3755368"/>
            <a:ext cx="3318600" cy="35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100%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3" name="Google Shape;303;p30"/>
          <p:cNvSpPr txBox="1"/>
          <p:nvPr>
            <p:ph idx="4294967295" type="subTitle"/>
          </p:nvPr>
        </p:nvSpPr>
        <p:spPr>
          <a:xfrm>
            <a:off x="2912063" y="4030825"/>
            <a:ext cx="3318900" cy="5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Total success!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4" name="Google Shape;304;p30"/>
          <p:cNvSpPr txBox="1"/>
          <p:nvPr>
            <p:ph idx="4294967295" type="ctrTitle"/>
          </p:nvPr>
        </p:nvSpPr>
        <p:spPr>
          <a:xfrm>
            <a:off x="2912381" y="2366445"/>
            <a:ext cx="3318600" cy="52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185,244 users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05" name="Google Shape;305;p30"/>
          <p:cNvSpPr txBox="1"/>
          <p:nvPr>
            <p:ph idx="4294967295" type="subTitle"/>
          </p:nvPr>
        </p:nvSpPr>
        <p:spPr>
          <a:xfrm>
            <a:off x="2912381" y="2724764"/>
            <a:ext cx="3318900" cy="5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And a lot of users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06" name="Google Shape;306;p30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1"/>
          <p:cNvGrpSpPr/>
          <p:nvPr/>
        </p:nvGrpSpPr>
        <p:grpSpPr>
          <a:xfrm>
            <a:off x="706525" y="1878825"/>
            <a:ext cx="1834900" cy="2315200"/>
            <a:chOff x="1083025" y="1574025"/>
            <a:chExt cx="1834900" cy="2315200"/>
          </a:xfrm>
        </p:grpSpPr>
        <p:sp>
          <p:nvSpPr>
            <p:cNvPr id="314" name="Google Shape;314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20XX</a:t>
              </a:r>
              <a:endParaRPr sz="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15" name="Google Shape;315;p31"/>
            <p:cNvSpPr txBox="1"/>
            <p:nvPr/>
          </p:nvSpPr>
          <p:spPr>
            <a:xfrm>
              <a:off x="1215700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</a:t>
              </a:r>
              <a:endParaRPr b="1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16" name="Google Shape;316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17" name="Google Shape;317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8" name="Google Shape;318;p31"/>
            <p:cNvSpPr/>
            <p:nvPr/>
          </p:nvSpPr>
          <p:spPr>
            <a:xfrm flipH="1" rot="10800000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31"/>
          <p:cNvGrpSpPr/>
          <p:nvPr/>
        </p:nvGrpSpPr>
        <p:grpSpPr>
          <a:xfrm>
            <a:off x="2415474" y="1878825"/>
            <a:ext cx="1834900" cy="2315200"/>
            <a:chOff x="1083025" y="1574025"/>
            <a:chExt cx="1834900" cy="2315200"/>
          </a:xfrm>
        </p:grpSpPr>
        <p:sp>
          <p:nvSpPr>
            <p:cNvPr id="321" name="Google Shape;321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20XX</a:t>
              </a:r>
              <a:endParaRPr sz="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22" name="Google Shape;322;p31"/>
            <p:cNvSpPr txBox="1"/>
            <p:nvPr/>
          </p:nvSpPr>
          <p:spPr>
            <a:xfrm>
              <a:off x="1215700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</a:t>
              </a:r>
              <a:endParaRPr b="1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23" name="Google Shape;323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24" name="Google Shape;324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5" name="Google Shape;325;p31"/>
            <p:cNvSpPr/>
            <p:nvPr/>
          </p:nvSpPr>
          <p:spPr>
            <a:xfrm flipH="1" rot="10800000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31"/>
          <p:cNvGrpSpPr/>
          <p:nvPr/>
        </p:nvGrpSpPr>
        <p:grpSpPr>
          <a:xfrm>
            <a:off x="4127319" y="1878114"/>
            <a:ext cx="1834900" cy="2315200"/>
            <a:chOff x="1083025" y="1574025"/>
            <a:chExt cx="1834900" cy="2315200"/>
          </a:xfrm>
        </p:grpSpPr>
        <p:sp>
          <p:nvSpPr>
            <p:cNvPr id="328" name="Google Shape;328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20XX</a:t>
              </a:r>
              <a:endParaRPr sz="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29" name="Google Shape;329;p31"/>
            <p:cNvSpPr txBox="1"/>
            <p:nvPr/>
          </p:nvSpPr>
          <p:spPr>
            <a:xfrm>
              <a:off x="1215700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</a:t>
              </a:r>
              <a:endParaRPr b="1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30" name="Google Shape;330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31" name="Google Shape;331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" name="Google Shape;332;p31"/>
            <p:cNvSpPr/>
            <p:nvPr/>
          </p:nvSpPr>
          <p:spPr>
            <a:xfrm flipH="1" rot="10800000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5840583" y="1878103"/>
            <a:ext cx="1834900" cy="2315200"/>
            <a:chOff x="1083025" y="1574025"/>
            <a:chExt cx="1834900" cy="2315200"/>
          </a:xfrm>
        </p:grpSpPr>
        <p:sp>
          <p:nvSpPr>
            <p:cNvPr id="335" name="Google Shape;335;p31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4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20XX</a:t>
              </a:r>
              <a:endParaRPr sz="800">
                <a:solidFill>
                  <a:schemeClr val="accent4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1215700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</a:t>
              </a:r>
              <a:endParaRPr b="1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337" name="Google Shape;337;p31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Lorem ipsum dolor sit amet, consectetur adipiscing.</a:t>
              </a:r>
              <a:endParaRPr sz="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cxnSp>
          <p:nvCxnSpPr>
            <p:cNvPr id="338" name="Google Shape;338;p31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9" name="Google Shape;339;p31"/>
            <p:cNvSpPr/>
            <p:nvPr/>
          </p:nvSpPr>
          <p:spPr>
            <a:xfrm flipH="1" rot="10800000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46" name="Google Shape;346;p32"/>
          <p:cNvSpPr txBox="1"/>
          <p:nvPr>
            <p:ph idx="1" type="body"/>
          </p:nvPr>
        </p:nvSpPr>
        <p:spPr>
          <a:xfrm>
            <a:off x="914575" y="1584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7" name="Google Shape;347;p32"/>
          <p:cNvSpPr txBox="1"/>
          <p:nvPr>
            <p:ph idx="2" type="body"/>
          </p:nvPr>
        </p:nvSpPr>
        <p:spPr>
          <a:xfrm>
            <a:off x="3325824" y="1584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48" name="Google Shape;348;p32"/>
          <p:cNvSpPr txBox="1"/>
          <p:nvPr>
            <p:ph idx="3" type="body"/>
          </p:nvPr>
        </p:nvSpPr>
        <p:spPr>
          <a:xfrm>
            <a:off x="5737074" y="1584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9" name="Google Shape;349;p32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2"/>
          <p:cNvSpPr txBox="1"/>
          <p:nvPr>
            <p:ph idx="1" type="body"/>
          </p:nvPr>
        </p:nvSpPr>
        <p:spPr>
          <a:xfrm>
            <a:off x="914575" y="3108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51" name="Google Shape;351;p32"/>
          <p:cNvSpPr txBox="1"/>
          <p:nvPr>
            <p:ph idx="2" type="body"/>
          </p:nvPr>
        </p:nvSpPr>
        <p:spPr>
          <a:xfrm>
            <a:off x="3325824" y="3108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52" name="Google Shape;352;p32"/>
          <p:cNvSpPr txBox="1"/>
          <p:nvPr>
            <p:ph idx="3" type="body"/>
          </p:nvPr>
        </p:nvSpPr>
        <p:spPr>
          <a:xfrm>
            <a:off x="5737074" y="3108425"/>
            <a:ext cx="2177100" cy="158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3"/>
          <p:cNvSpPr txBox="1"/>
          <p:nvPr>
            <p:ph idx="1" type="body"/>
          </p:nvPr>
        </p:nvSpPr>
        <p:spPr>
          <a:xfrm>
            <a:off x="752475" y="4406300"/>
            <a:ext cx="5840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58" name="Google Shape;358;p33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9" name="Google Shape;359;p3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50" y="335225"/>
            <a:ext cx="6745575" cy="342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63" name="Google Shape;163;p16"/>
          <p:cNvSpPr txBox="1"/>
          <p:nvPr>
            <p:ph idx="2" type="body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65" name="Google Shape;165;p16"/>
          <p:cNvSpPr txBox="1"/>
          <p:nvPr>
            <p:ph idx="2" type="body"/>
          </p:nvPr>
        </p:nvSpPr>
        <p:spPr>
          <a:xfrm>
            <a:off x="914575" y="3957350"/>
            <a:ext cx="64110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fmla="val 55588" name="adj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4"/>
          <p:cNvSpPr txBox="1"/>
          <p:nvPr>
            <p:ph idx="4294967295" type="body"/>
          </p:nvPr>
        </p:nvSpPr>
        <p:spPr>
          <a:xfrm>
            <a:off x="1266825" y="671150"/>
            <a:ext cx="3048000" cy="16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Mobile</a:t>
            </a: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 project</a:t>
            </a:r>
            <a:endParaRPr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66" name="Google Shape;366;p34"/>
          <p:cNvSpPr/>
          <p:nvPr/>
        </p:nvSpPr>
        <p:spPr>
          <a:xfrm>
            <a:off x="548580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7" name="Google Shape;367;p34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68" name="Google Shape;368;p34"/>
          <p:cNvGrpSpPr/>
          <p:nvPr/>
        </p:nvGrpSpPr>
        <p:grpSpPr>
          <a:xfrm>
            <a:off x="5426675" y="373572"/>
            <a:ext cx="2119546" cy="4396359"/>
            <a:chOff x="2547150" y="238125"/>
            <a:chExt cx="2525675" cy="5238750"/>
          </a:xfrm>
        </p:grpSpPr>
        <p:sp>
          <p:nvSpPr>
            <p:cNvPr id="369" name="Google Shape;369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fmla="val 55588" name="adj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"/>
          <p:cNvSpPr txBox="1"/>
          <p:nvPr>
            <p:ph idx="4294967295" type="body"/>
          </p:nvPr>
        </p:nvSpPr>
        <p:spPr>
          <a:xfrm>
            <a:off x="1266825" y="671150"/>
            <a:ext cx="3048000" cy="16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Tablet</a:t>
            </a: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 project</a:t>
            </a:r>
            <a:endParaRPr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79" name="Google Shape;379;p35"/>
          <p:cNvSpPr/>
          <p:nvPr/>
        </p:nvSpPr>
        <p:spPr>
          <a:xfrm>
            <a:off x="518295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0" name="Google Shape;380;p35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81" name="Google Shape;381;p35"/>
          <p:cNvGrpSpPr/>
          <p:nvPr/>
        </p:nvGrpSpPr>
        <p:grpSpPr>
          <a:xfrm>
            <a:off x="5118252" y="465959"/>
            <a:ext cx="2736410" cy="4222433"/>
            <a:chOff x="2112475" y="238125"/>
            <a:chExt cx="3395050" cy="5238750"/>
          </a:xfrm>
        </p:grpSpPr>
        <p:sp>
          <p:nvSpPr>
            <p:cNvPr id="382" name="Google Shape;382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/>
          <p:nvPr/>
        </p:nvSpPr>
        <p:spPr>
          <a:xfrm>
            <a:off x="3829050" y="-50"/>
            <a:ext cx="5314800" cy="5143500"/>
          </a:xfrm>
          <a:prstGeom prst="parallelogram">
            <a:avLst>
              <a:gd fmla="val 55588" name="adj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6"/>
          <p:cNvSpPr txBox="1"/>
          <p:nvPr>
            <p:ph idx="4294967295" type="body"/>
          </p:nvPr>
        </p:nvSpPr>
        <p:spPr>
          <a:xfrm>
            <a:off x="1266825" y="671150"/>
            <a:ext cx="4695900" cy="123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Desktop</a:t>
            </a: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 project</a:t>
            </a:r>
            <a:endParaRPr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92" name="Google Shape;392;p36"/>
          <p:cNvSpPr/>
          <p:nvPr/>
        </p:nvSpPr>
        <p:spPr>
          <a:xfrm>
            <a:off x="4038750" y="2209200"/>
            <a:ext cx="3600000" cy="22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sz="1000">
              <a:solidFill>
                <a:schemeClr val="accent3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3" name="Google Shape;393;p36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394" name="Google Shape;394;p36"/>
          <p:cNvGrpSpPr/>
          <p:nvPr/>
        </p:nvGrpSpPr>
        <p:grpSpPr>
          <a:xfrm>
            <a:off x="3524298" y="2066757"/>
            <a:ext cx="4629247" cy="2712220"/>
            <a:chOff x="1177450" y="241631"/>
            <a:chExt cx="6173152" cy="3616776"/>
          </a:xfrm>
        </p:grpSpPr>
        <p:sp>
          <p:nvSpPr>
            <p:cNvPr id="395" name="Google Shape;395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/>
          <p:nvPr>
            <p:ph idx="4294967295" type="ctrTitle"/>
          </p:nvPr>
        </p:nvSpPr>
        <p:spPr>
          <a:xfrm>
            <a:off x="1108800" y="1126150"/>
            <a:ext cx="4089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0">
                <a:solidFill>
                  <a:schemeClr val="accent1"/>
                </a:solidFill>
              </a:rPr>
              <a:t>Thanks!</a:t>
            </a:r>
            <a:endParaRPr i="1" sz="8000">
              <a:solidFill>
                <a:schemeClr val="accent1"/>
              </a:solidFill>
            </a:endParaRPr>
          </a:p>
        </p:txBody>
      </p:sp>
      <p:sp>
        <p:nvSpPr>
          <p:cNvPr id="404" name="Google Shape;404;p37"/>
          <p:cNvSpPr txBox="1"/>
          <p:nvPr>
            <p:ph idx="4294967295" type="subTitle"/>
          </p:nvPr>
        </p:nvSpPr>
        <p:spPr>
          <a:xfrm>
            <a:off x="1108799" y="2478175"/>
            <a:ext cx="3291000" cy="17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</a:rPr>
              <a:t>Any questions?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@username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405" name="Google Shape;405;p37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6" name="Google Shape;406;p37"/>
          <p:cNvPicPr preferRelativeResize="0"/>
          <p:nvPr/>
        </p:nvPicPr>
        <p:blipFill rotWithShape="1">
          <a:blip r:embed="rId3">
            <a:alphaModFix/>
          </a:blip>
          <a:srcRect b="39150" l="0" r="0" t="11658"/>
          <a:stretch/>
        </p:blipFill>
        <p:spPr>
          <a:xfrm>
            <a:off x="4183625" y="1764525"/>
            <a:ext cx="4579500" cy="3379200"/>
          </a:xfrm>
          <a:prstGeom prst="parallelogram">
            <a:avLst>
              <a:gd fmla="val 5592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13" name="Google Shape;413;p38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9" name="Google Shape;419;p39"/>
          <p:cNvSpPr txBox="1"/>
          <p:nvPr>
            <p:ph idx="1" type="body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Merriweather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IBM Plex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https://www.fontsquirrel.com/fonts/merriweather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https://www.fontsquirrel.com/fonts/ibm-plex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0" name="Google Shape;420;p39"/>
          <p:cNvSpPr txBox="1"/>
          <p:nvPr/>
        </p:nvSpPr>
        <p:spPr>
          <a:xfrm>
            <a:off x="914575" y="4171650"/>
            <a:ext cx="6026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421" name="Google Shape;421;p39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27" name="Google Shape;427;p4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28" name="Google Shape;428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35" name="Google Shape;435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38" name="Google Shape;438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0" name="Google Shape;440;p4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2" name="Google Shape;442;p4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43" name="Google Shape;443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47" name="Google Shape;447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1" name="Google Shape;451;p4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2" name="Google Shape;452;p4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53" name="Google Shape;453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74" name="Google Shape;474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" name="Google Shape;476;p4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77" name="Google Shape;477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81" name="Google Shape;481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85" name="Google Shape;485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9" name="Google Shape;489;p4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3" name="Google Shape;493;p4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94" name="Google Shape;494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97" name="Google Shape;497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9" name="Google Shape;499;p4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00" name="Google Shape;500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4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03" name="Google Shape;503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5" name="Google Shape;505;p4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06" name="Google Shape;506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0" name="Google Shape;510;p4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11" name="Google Shape;511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4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14" name="Google Shape;514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7" name="Google Shape;517;p4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8" name="Google Shape;518;p4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19" name="Google Shape;519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522" name="Google Shape;522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7" name="Google Shape;527;p4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528" name="Google Shape;528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0" name="Google Shape;530;p4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31" name="Google Shape;531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6" name="Google Shape;536;p4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37" name="Google Shape;537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2" name="Google Shape;542;p4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43" name="Google Shape;543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7" name="Google Shape;547;p4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51" name="Google Shape;551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3" name="Google Shape;553;p4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54" name="Google Shape;554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57" name="Google Shape;557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9" name="Google Shape;559;p4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0" name="Google Shape;560;p4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61" name="Google Shape;561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4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64" name="Google Shape;564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9" name="Google Shape;569;p4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70" name="Google Shape;570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2" name="Google Shape;572;p4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3" name="Google Shape;573;p4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4" name="Google Shape;574;p4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75" name="Google Shape;575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7" name="Google Shape;577;p4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78" name="Google Shape;578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80" name="Google Shape;580;p4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81" name="Google Shape;581;p4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82" name="Google Shape;582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4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85" name="Google Shape;585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88" name="Google Shape;588;p4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9" name="Google Shape;589;p4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90" name="Google Shape;590;p4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91" name="Google Shape;591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3" name="Google Shape;593;p4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94" name="Google Shape;594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8" name="Google Shape;598;p4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99" name="Google Shape;599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2" name="Google Shape;602;p4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03" name="Google Shape;603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06" name="Google Shape;606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4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10" name="Google Shape;610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16" name="Google Shape;616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8" name="Google Shape;618;p4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19" name="Google Shape;619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4" name="Google Shape;624;p4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25" name="Google Shape;625;p4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626" name="Google Shape;626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8" name="Google Shape;628;p4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29" name="Google Shape;629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3" name="Google Shape;633;p4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4" name="Google Shape;634;p4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35" name="Google Shape;635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8" name="Google Shape;638;p4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39" name="Google Shape;639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2" name="Google Shape;642;p4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3" name="Google Shape;643;p4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4" name="Google Shape;644;p4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5" name="Google Shape;645;p4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46" name="Google Shape;646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9" name="Google Shape;649;p4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0" name="Google Shape;650;p4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51" name="Google Shape;651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4" name="Google Shape;654;p4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5" name="Google Shape;655;p4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56" name="Google Shape;656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1" name="Google Shape;661;p4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62" name="Google Shape;662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5" name="Google Shape;665;p4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66" name="Google Shape;666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9" name="Google Shape;669;p4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70" name="Google Shape;670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5" name="Google Shape;675;p4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76" name="Google Shape;676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4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82" name="Google Shape;682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4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85" name="Google Shape;685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1" name="Google Shape;691;p4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2" name="Google Shape;692;p4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93" name="Google Shape;693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8" name="Google Shape;698;p40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699" name="Google Shape;699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01" name="Google Shape;701;p40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40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703" name="Google Shape;703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0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40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707" name="Google Shape;707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0"/>
          <p:cNvSpPr/>
          <p:nvPr/>
        </p:nvSpPr>
        <p:spPr>
          <a:xfrm>
            <a:off x="6765998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0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1" name="Google Shape;711;p40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IBM Plex Sans"/>
                <a:ea typeface="IBM Plex Sans"/>
                <a:cs typeface="IBM Plex Sans"/>
                <a:sym typeface="IBM Plex Sans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17" name="Google Shape;717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718" name="Google Shape;718;p41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9" name="Google Shape;719;p41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6" name="Google Shape;726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27" name="Google Shape;727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28" name="Google Shape;728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29" name="Google Shape;729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0" name="Google Shape;730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31" name="Google Shape;731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2" name="Google Shape;732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3" name="Google Shape;733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34" name="Google Shape;734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5" name="Google Shape;735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36" name="Google Shape;736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37" name="Google Shape;737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8" name="Google Shape;738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idx="4294967295" type="ctrTitle"/>
          </p:nvPr>
        </p:nvSpPr>
        <p:spPr>
          <a:xfrm>
            <a:off x="1108800" y="1126150"/>
            <a:ext cx="4089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600">
                <a:solidFill>
                  <a:schemeClr val="accent1"/>
                </a:solidFill>
              </a:rPr>
              <a:t>Hello!</a:t>
            </a:r>
            <a:endParaRPr i="1" sz="9600">
              <a:solidFill>
                <a:schemeClr val="accent1"/>
              </a:solidFill>
            </a:endParaRPr>
          </a:p>
        </p:txBody>
      </p:sp>
      <p:sp>
        <p:nvSpPr>
          <p:cNvPr id="172" name="Google Shape;172;p17"/>
          <p:cNvSpPr txBox="1"/>
          <p:nvPr>
            <p:ph idx="4294967295" type="subTitle"/>
          </p:nvPr>
        </p:nvSpPr>
        <p:spPr>
          <a:xfrm>
            <a:off x="1108799" y="2478175"/>
            <a:ext cx="3291000" cy="17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</a:rPr>
              <a:t>I am Jayden Smith</a:t>
            </a:r>
            <a:endParaRPr b="1" sz="1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173" name="Google Shape;173;p17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39150" l="0" r="0" t="11658"/>
          <a:stretch/>
        </p:blipFill>
        <p:spPr>
          <a:xfrm>
            <a:off x="4183625" y="1764525"/>
            <a:ext cx="4579500" cy="3379200"/>
          </a:xfrm>
          <a:prstGeom prst="parallelogram">
            <a:avLst>
              <a:gd fmla="val 5592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180" name="Google Shape;180;p18"/>
          <p:cNvSpPr txBox="1"/>
          <p:nvPr>
            <p:ph idx="1" type="subTitle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2746950" y="1037200"/>
            <a:ext cx="3650100" cy="306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4354950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idx="4294967295" type="ctrTitle"/>
          </p:nvPr>
        </p:nvSpPr>
        <p:spPr>
          <a:xfrm>
            <a:off x="1834700" y="2878750"/>
            <a:ext cx="5474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99" name="Google Shape;199;p21"/>
          <p:cNvSpPr txBox="1"/>
          <p:nvPr>
            <p:ph idx="4294967295" type="subTitle"/>
          </p:nvPr>
        </p:nvSpPr>
        <p:spPr>
          <a:xfrm>
            <a:off x="1834700" y="3868755"/>
            <a:ext cx="5474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200" name="Google Shape;200;p21"/>
          <p:cNvSpPr/>
          <p:nvPr/>
        </p:nvSpPr>
        <p:spPr>
          <a:xfrm>
            <a:off x="4850961" y="2347428"/>
            <a:ext cx="309922" cy="29592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4465989" y="685736"/>
            <a:ext cx="1327693" cy="1328061"/>
            <a:chOff x="6654650" y="3665275"/>
            <a:chExt cx="409100" cy="409125"/>
          </a:xfrm>
        </p:grpSpPr>
        <p:sp>
          <p:nvSpPr>
            <p:cNvPr id="202" name="Google Shape;202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" name="Google Shape;204;p21"/>
          <p:cNvGrpSpPr/>
          <p:nvPr/>
        </p:nvGrpSpPr>
        <p:grpSpPr>
          <a:xfrm rot="1057036">
            <a:off x="3186624" y="1729667"/>
            <a:ext cx="877205" cy="877270"/>
            <a:chOff x="570875" y="4322250"/>
            <a:chExt cx="443300" cy="443325"/>
          </a:xfrm>
        </p:grpSpPr>
        <p:sp>
          <p:nvSpPr>
            <p:cNvPr id="205" name="Google Shape;205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2466634">
            <a:off x="3285181" y="943088"/>
            <a:ext cx="430587" cy="41113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 rot="-1609681">
            <a:off x="3914898" y="1201753"/>
            <a:ext cx="309884" cy="29588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 rot="2926628">
            <a:off x="5793700" y="1436166"/>
            <a:ext cx="232047" cy="22156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 rot="-1608938">
            <a:off x="4828037" y="332830"/>
            <a:ext cx="209055" cy="19961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19" name="Google Shape;219;p22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20" name="Google Shape;220;p22"/>
          <p:cNvSpPr txBox="1"/>
          <p:nvPr>
            <p:ph idx="2" type="body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221" name="Google Shape;221;p22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27" name="Google Shape;227;p23"/>
          <p:cNvSpPr txBox="1"/>
          <p:nvPr>
            <p:ph idx="1" type="body"/>
          </p:nvPr>
        </p:nvSpPr>
        <p:spPr>
          <a:xfrm>
            <a:off x="914575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28" name="Google Shape;228;p23"/>
          <p:cNvSpPr txBox="1"/>
          <p:nvPr>
            <p:ph idx="2" type="body"/>
          </p:nvPr>
        </p:nvSpPr>
        <p:spPr>
          <a:xfrm>
            <a:off x="3325823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29" name="Google Shape;229;p23"/>
          <p:cNvSpPr txBox="1"/>
          <p:nvPr>
            <p:ph idx="3" type="body"/>
          </p:nvPr>
        </p:nvSpPr>
        <p:spPr>
          <a:xfrm>
            <a:off x="5737072" y="1584425"/>
            <a:ext cx="2177100" cy="29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