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25" r:id="rId2"/>
    <p:sldId id="259" r:id="rId3"/>
    <p:sldId id="257" r:id="rId4"/>
    <p:sldId id="319" r:id="rId5"/>
    <p:sldId id="300" r:id="rId6"/>
    <p:sldId id="298" r:id="rId7"/>
    <p:sldId id="268" r:id="rId8"/>
    <p:sldId id="263" r:id="rId9"/>
    <p:sldId id="306" r:id="rId10"/>
    <p:sldId id="322" r:id="rId11"/>
    <p:sldId id="276" r:id="rId12"/>
    <p:sldId id="286" r:id="rId13"/>
    <p:sldId id="296" r:id="rId14"/>
    <p:sldId id="290" r:id="rId15"/>
    <p:sldId id="321" r:id="rId16"/>
    <p:sldId id="260" r:id="rId17"/>
    <p:sldId id="318" r:id="rId18"/>
    <p:sldId id="274" r:id="rId19"/>
    <p:sldId id="287" r:id="rId20"/>
    <p:sldId id="316" r:id="rId21"/>
    <p:sldId id="320" r:id="rId22"/>
    <p:sldId id="271" r:id="rId23"/>
    <p:sldId id="283" r:id="rId24"/>
    <p:sldId id="308" r:id="rId25"/>
    <p:sldId id="312" r:id="rId26"/>
    <p:sldId id="32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1C75BC"/>
    <a:srgbClr val="00AEEF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16-4D76-A4B8-08723A1CE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16-4D76-A4B8-08723A1C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215776"/>
        <c:axId val="313214600"/>
      </c:barChart>
      <c:catAx>
        <c:axId val="31321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13214600"/>
        <c:crosses val="autoZero"/>
        <c:auto val="1"/>
        <c:lblAlgn val="ctr"/>
        <c:lblOffset val="100"/>
        <c:noMultiLvlLbl val="0"/>
      </c:catAx>
      <c:valAx>
        <c:axId val="31321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1321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399A2-C3AF-4564-9A9F-146BB5E1B58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04890-A167-4F3A-A807-0A461F6134BE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58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4890-A167-4F3A-A807-0A461F6134B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94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4890-A167-4F3A-A807-0A461F6134B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543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79BF13B7-D54F-4A70-B789-372DB213F89E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2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1BD8-9A8B-41C1-86B0-A1BFB6F2FD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685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64216-7571-4F55-B8A0-A9B09CAD06D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6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64216-7571-4F55-B8A0-A9B09CAD06D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01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4890-A167-4F3A-A807-0A461F6134B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052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11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840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392D519-407C-4A12-A70A-AF15B5110EDC}" type="slidenum">
              <a:rPr lang="zh-CN" altLang="en-US" smtClean="0">
                <a:latin typeface="Calibri" panose="020F0502020204030204" pitchFamily="34" charset="0"/>
              </a:rPr>
              <a:pPr/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99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1BD8-9A8B-41C1-86B0-A1BFB6F2FD6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85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4890-A167-4F3A-A807-0A461F6134B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304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279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4890-A167-4F3A-A807-0A461F6134B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292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6500C22-1DDB-40A7-93D6-DF68E47E18E1}" type="slidenum">
              <a:rPr lang="zh-CN" altLang="en-US" smtClean="0">
                <a:latin typeface="Calibri" panose="020F0502020204030204" pitchFamily="34" charset="0"/>
              </a:rPr>
              <a:pPr/>
              <a:t>22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9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1BD8-9A8B-41C1-86B0-A1BFB6F2FD6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896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639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321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4890-A167-4F3A-A807-0A461F6134B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10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4890-A167-4F3A-A807-0A461F6134B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74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04890-A167-4F3A-A807-0A461F6134B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0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1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64216-7571-4F55-B8A0-A9B09CAD06D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51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96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92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36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439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1439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366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366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9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932769" y="1809902"/>
            <a:ext cx="5073632" cy="3232976"/>
          </a:xfrm>
          <a:custGeom>
            <a:avLst/>
            <a:gdLst>
              <a:gd name="connsiteX0" fmla="*/ 0 w 5073632"/>
              <a:gd name="connsiteY0" fmla="*/ 0 h 3232976"/>
              <a:gd name="connsiteX1" fmla="*/ 5073632 w 5073632"/>
              <a:gd name="connsiteY1" fmla="*/ 0 h 3232976"/>
              <a:gd name="connsiteX2" fmla="*/ 5073632 w 5073632"/>
              <a:gd name="connsiteY2" fmla="*/ 3232976 h 3232976"/>
              <a:gd name="connsiteX3" fmla="*/ 0 w 5073632"/>
              <a:gd name="connsiteY3" fmla="*/ 3232976 h 323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3632" h="3232976">
                <a:moveTo>
                  <a:pt x="0" y="0"/>
                </a:moveTo>
                <a:lnTo>
                  <a:pt x="5073632" y="0"/>
                </a:lnTo>
                <a:lnTo>
                  <a:pt x="5073632" y="3232976"/>
                </a:lnTo>
                <a:lnTo>
                  <a:pt x="0" y="32329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6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440040" y="1417683"/>
            <a:ext cx="2378388" cy="2378387"/>
          </a:xfrm>
          <a:custGeom>
            <a:avLst/>
            <a:gdLst>
              <a:gd name="connsiteX0" fmla="*/ 0 w 2378388"/>
              <a:gd name="connsiteY0" fmla="*/ 0 h 2378387"/>
              <a:gd name="connsiteX1" fmla="*/ 2378388 w 2378388"/>
              <a:gd name="connsiteY1" fmla="*/ 0 h 2378387"/>
              <a:gd name="connsiteX2" fmla="*/ 2378388 w 2378388"/>
              <a:gd name="connsiteY2" fmla="*/ 2378387 h 2378387"/>
              <a:gd name="connsiteX3" fmla="*/ 0 w 2378388"/>
              <a:gd name="connsiteY3" fmla="*/ 2378387 h 237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8388" h="2378387">
                <a:moveTo>
                  <a:pt x="0" y="0"/>
                </a:moveTo>
                <a:lnTo>
                  <a:pt x="2378388" y="0"/>
                </a:lnTo>
                <a:lnTo>
                  <a:pt x="2378388" y="2378387"/>
                </a:lnTo>
                <a:lnTo>
                  <a:pt x="0" y="23783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8818428" y="1420574"/>
            <a:ext cx="2370236" cy="2370235"/>
          </a:xfrm>
          <a:custGeom>
            <a:avLst/>
            <a:gdLst>
              <a:gd name="connsiteX0" fmla="*/ 0 w 2370236"/>
              <a:gd name="connsiteY0" fmla="*/ 0 h 2370235"/>
              <a:gd name="connsiteX1" fmla="*/ 2370236 w 2370236"/>
              <a:gd name="connsiteY1" fmla="*/ 0 h 2370235"/>
              <a:gd name="connsiteX2" fmla="*/ 2370236 w 2370236"/>
              <a:gd name="connsiteY2" fmla="*/ 2370235 h 2370235"/>
              <a:gd name="connsiteX3" fmla="*/ 0 w 2370236"/>
              <a:gd name="connsiteY3" fmla="*/ 2370235 h 237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236" h="2370235">
                <a:moveTo>
                  <a:pt x="0" y="0"/>
                </a:moveTo>
                <a:lnTo>
                  <a:pt x="2370236" y="0"/>
                </a:lnTo>
                <a:lnTo>
                  <a:pt x="2370236" y="2370235"/>
                </a:lnTo>
                <a:lnTo>
                  <a:pt x="0" y="23702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450073" y="3796315"/>
            <a:ext cx="2362083" cy="2364728"/>
          </a:xfrm>
          <a:custGeom>
            <a:avLst/>
            <a:gdLst>
              <a:gd name="connsiteX0" fmla="*/ 0 w 2362083"/>
              <a:gd name="connsiteY0" fmla="*/ 0 h 2364728"/>
              <a:gd name="connsiteX1" fmla="*/ 2362083 w 2362083"/>
              <a:gd name="connsiteY1" fmla="*/ 0 h 2364728"/>
              <a:gd name="connsiteX2" fmla="*/ 2362083 w 2362083"/>
              <a:gd name="connsiteY2" fmla="*/ 2364728 h 2364728"/>
              <a:gd name="connsiteX3" fmla="*/ 0 w 2362083"/>
              <a:gd name="connsiteY3" fmla="*/ 2364728 h 236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083" h="2364728">
                <a:moveTo>
                  <a:pt x="0" y="0"/>
                </a:moveTo>
                <a:lnTo>
                  <a:pt x="2362083" y="0"/>
                </a:lnTo>
                <a:lnTo>
                  <a:pt x="2362083" y="2364728"/>
                </a:lnTo>
                <a:lnTo>
                  <a:pt x="0" y="23647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810276" y="3782656"/>
            <a:ext cx="2378388" cy="2378387"/>
          </a:xfrm>
          <a:custGeom>
            <a:avLst/>
            <a:gdLst>
              <a:gd name="connsiteX0" fmla="*/ 0 w 2378388"/>
              <a:gd name="connsiteY0" fmla="*/ 0 h 2378387"/>
              <a:gd name="connsiteX1" fmla="*/ 2378388 w 2378388"/>
              <a:gd name="connsiteY1" fmla="*/ 0 h 2378387"/>
              <a:gd name="connsiteX2" fmla="*/ 2378388 w 2378388"/>
              <a:gd name="connsiteY2" fmla="*/ 2378387 h 2378387"/>
              <a:gd name="connsiteX3" fmla="*/ 0 w 2378388"/>
              <a:gd name="connsiteY3" fmla="*/ 2378387 h 237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8388" h="2378387">
                <a:moveTo>
                  <a:pt x="0" y="0"/>
                </a:moveTo>
                <a:lnTo>
                  <a:pt x="2378388" y="0"/>
                </a:lnTo>
                <a:lnTo>
                  <a:pt x="2378388" y="2378387"/>
                </a:lnTo>
                <a:lnTo>
                  <a:pt x="0" y="23783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5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917115" y="1716411"/>
            <a:ext cx="6084144" cy="3040554"/>
          </a:xfrm>
          <a:custGeom>
            <a:avLst/>
            <a:gdLst>
              <a:gd name="connsiteX0" fmla="*/ 0 w 6084144"/>
              <a:gd name="connsiteY0" fmla="*/ 0 h 3040554"/>
              <a:gd name="connsiteX1" fmla="*/ 1521036 w 6084144"/>
              <a:gd name="connsiteY1" fmla="*/ 0 h 3040554"/>
              <a:gd name="connsiteX2" fmla="*/ 1521036 w 6084144"/>
              <a:gd name="connsiteY2" fmla="*/ 1519518 h 3040554"/>
              <a:gd name="connsiteX3" fmla="*/ 3042072 w 6084144"/>
              <a:gd name="connsiteY3" fmla="*/ 1519518 h 3040554"/>
              <a:gd name="connsiteX4" fmla="*/ 3042072 w 6084144"/>
              <a:gd name="connsiteY4" fmla="*/ 0 h 3040554"/>
              <a:gd name="connsiteX5" fmla="*/ 4563108 w 6084144"/>
              <a:gd name="connsiteY5" fmla="*/ 0 h 3040554"/>
              <a:gd name="connsiteX6" fmla="*/ 4563108 w 6084144"/>
              <a:gd name="connsiteY6" fmla="*/ 1519518 h 3040554"/>
              <a:gd name="connsiteX7" fmla="*/ 6084144 w 6084144"/>
              <a:gd name="connsiteY7" fmla="*/ 1519518 h 3040554"/>
              <a:gd name="connsiteX8" fmla="*/ 6084144 w 6084144"/>
              <a:gd name="connsiteY8" fmla="*/ 3040554 h 3040554"/>
              <a:gd name="connsiteX9" fmla="*/ 4563108 w 6084144"/>
              <a:gd name="connsiteY9" fmla="*/ 3040554 h 3040554"/>
              <a:gd name="connsiteX10" fmla="*/ 4563108 w 6084144"/>
              <a:gd name="connsiteY10" fmla="*/ 1521036 h 3040554"/>
              <a:gd name="connsiteX11" fmla="*/ 3042072 w 6084144"/>
              <a:gd name="connsiteY11" fmla="*/ 1521036 h 3040554"/>
              <a:gd name="connsiteX12" fmla="*/ 3042072 w 6084144"/>
              <a:gd name="connsiteY12" fmla="*/ 3040554 h 3040554"/>
              <a:gd name="connsiteX13" fmla="*/ 1521036 w 6084144"/>
              <a:gd name="connsiteY13" fmla="*/ 3040554 h 3040554"/>
              <a:gd name="connsiteX14" fmla="*/ 1521036 w 6084144"/>
              <a:gd name="connsiteY14" fmla="*/ 1521036 h 3040554"/>
              <a:gd name="connsiteX15" fmla="*/ 0 w 6084144"/>
              <a:gd name="connsiteY15" fmla="*/ 1521036 h 304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84144" h="3040554">
                <a:moveTo>
                  <a:pt x="0" y="0"/>
                </a:moveTo>
                <a:lnTo>
                  <a:pt x="1521036" y="0"/>
                </a:lnTo>
                <a:lnTo>
                  <a:pt x="1521036" y="1519518"/>
                </a:lnTo>
                <a:lnTo>
                  <a:pt x="3042072" y="1519518"/>
                </a:lnTo>
                <a:lnTo>
                  <a:pt x="3042072" y="0"/>
                </a:lnTo>
                <a:lnTo>
                  <a:pt x="4563108" y="0"/>
                </a:lnTo>
                <a:lnTo>
                  <a:pt x="4563108" y="1519518"/>
                </a:lnTo>
                <a:lnTo>
                  <a:pt x="6084144" y="1519518"/>
                </a:lnTo>
                <a:lnTo>
                  <a:pt x="6084144" y="3040554"/>
                </a:lnTo>
                <a:lnTo>
                  <a:pt x="4563108" y="3040554"/>
                </a:lnTo>
                <a:lnTo>
                  <a:pt x="4563108" y="1521036"/>
                </a:lnTo>
                <a:lnTo>
                  <a:pt x="3042072" y="1521036"/>
                </a:lnTo>
                <a:lnTo>
                  <a:pt x="3042072" y="3040554"/>
                </a:lnTo>
                <a:lnTo>
                  <a:pt x="1521036" y="3040554"/>
                </a:lnTo>
                <a:lnTo>
                  <a:pt x="1521036" y="1521036"/>
                </a:lnTo>
                <a:lnTo>
                  <a:pt x="0" y="1521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="" xmlns:a16="http://schemas.microsoft.com/office/drawing/2014/main" id="{519F4B9C-C34A-4582-BC60-E7A1198E05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48347" y="2124203"/>
            <a:ext cx="1593215" cy="2977862"/>
          </a:xfrm>
          <a:custGeom>
            <a:avLst/>
            <a:gdLst>
              <a:gd name="connsiteX0" fmla="*/ 0 w 1593215"/>
              <a:gd name="connsiteY0" fmla="*/ 0 h 2977862"/>
              <a:gd name="connsiteX1" fmla="*/ 1593215 w 1593215"/>
              <a:gd name="connsiteY1" fmla="*/ 0 h 2977862"/>
              <a:gd name="connsiteX2" fmla="*/ 1593215 w 1593215"/>
              <a:gd name="connsiteY2" fmla="*/ 2977862 h 2977862"/>
              <a:gd name="connsiteX3" fmla="*/ 0 w 1593215"/>
              <a:gd name="connsiteY3" fmla="*/ 2977862 h 29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215" h="2977862">
                <a:moveTo>
                  <a:pt x="0" y="0"/>
                </a:moveTo>
                <a:lnTo>
                  <a:pt x="1593215" y="0"/>
                </a:lnTo>
                <a:lnTo>
                  <a:pt x="1593215" y="2977862"/>
                </a:lnTo>
                <a:lnTo>
                  <a:pt x="0" y="2977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9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72045" y="1841863"/>
            <a:ext cx="2377440" cy="2769326"/>
          </a:xfrm>
          <a:custGeom>
            <a:avLst/>
            <a:gdLst>
              <a:gd name="connsiteX0" fmla="*/ 0 w 2377440"/>
              <a:gd name="connsiteY0" fmla="*/ 0 h 2769326"/>
              <a:gd name="connsiteX1" fmla="*/ 2377440 w 2377440"/>
              <a:gd name="connsiteY1" fmla="*/ 0 h 2769326"/>
              <a:gd name="connsiteX2" fmla="*/ 2377440 w 2377440"/>
              <a:gd name="connsiteY2" fmla="*/ 2769326 h 2769326"/>
              <a:gd name="connsiteX3" fmla="*/ 0 w 2377440"/>
              <a:gd name="connsiteY3" fmla="*/ 2769326 h 276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2769326">
                <a:moveTo>
                  <a:pt x="0" y="0"/>
                </a:moveTo>
                <a:lnTo>
                  <a:pt x="2377440" y="0"/>
                </a:lnTo>
                <a:lnTo>
                  <a:pt x="2377440" y="2769326"/>
                </a:lnTo>
                <a:lnTo>
                  <a:pt x="0" y="27693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4907280" y="1841863"/>
            <a:ext cx="2377440" cy="2769326"/>
          </a:xfrm>
          <a:custGeom>
            <a:avLst/>
            <a:gdLst>
              <a:gd name="connsiteX0" fmla="*/ 0 w 2377440"/>
              <a:gd name="connsiteY0" fmla="*/ 0 h 2769326"/>
              <a:gd name="connsiteX1" fmla="*/ 2377440 w 2377440"/>
              <a:gd name="connsiteY1" fmla="*/ 0 h 2769326"/>
              <a:gd name="connsiteX2" fmla="*/ 2377440 w 2377440"/>
              <a:gd name="connsiteY2" fmla="*/ 2769326 h 2769326"/>
              <a:gd name="connsiteX3" fmla="*/ 0 w 2377440"/>
              <a:gd name="connsiteY3" fmla="*/ 2769326 h 276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2769326">
                <a:moveTo>
                  <a:pt x="0" y="0"/>
                </a:moveTo>
                <a:lnTo>
                  <a:pt x="2377440" y="0"/>
                </a:lnTo>
                <a:lnTo>
                  <a:pt x="2377440" y="2769326"/>
                </a:lnTo>
                <a:lnTo>
                  <a:pt x="0" y="27693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8142515" y="1841863"/>
            <a:ext cx="2377440" cy="2769326"/>
          </a:xfrm>
          <a:custGeom>
            <a:avLst/>
            <a:gdLst>
              <a:gd name="connsiteX0" fmla="*/ 0 w 2377440"/>
              <a:gd name="connsiteY0" fmla="*/ 0 h 2769326"/>
              <a:gd name="connsiteX1" fmla="*/ 2377440 w 2377440"/>
              <a:gd name="connsiteY1" fmla="*/ 0 h 2769326"/>
              <a:gd name="connsiteX2" fmla="*/ 2377440 w 2377440"/>
              <a:gd name="connsiteY2" fmla="*/ 2769326 h 2769326"/>
              <a:gd name="connsiteX3" fmla="*/ 0 w 2377440"/>
              <a:gd name="connsiteY3" fmla="*/ 2769326 h 276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2769326">
                <a:moveTo>
                  <a:pt x="0" y="0"/>
                </a:moveTo>
                <a:lnTo>
                  <a:pt x="2377440" y="0"/>
                </a:lnTo>
                <a:lnTo>
                  <a:pt x="2377440" y="2769326"/>
                </a:lnTo>
                <a:lnTo>
                  <a:pt x="0" y="27693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BEC6-7C2B-4B03-B4DD-37A8D3CA46A8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9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274762" y="1943100"/>
            <a:ext cx="2157510" cy="1600200"/>
          </a:xfrm>
          <a:custGeom>
            <a:avLst/>
            <a:gdLst>
              <a:gd name="connsiteX0" fmla="*/ 0 w 2157510"/>
              <a:gd name="connsiteY0" fmla="*/ 0 h 1600200"/>
              <a:gd name="connsiteX1" fmla="*/ 2157510 w 2157510"/>
              <a:gd name="connsiteY1" fmla="*/ 0 h 1600200"/>
              <a:gd name="connsiteX2" fmla="*/ 2157510 w 2157510"/>
              <a:gd name="connsiteY2" fmla="*/ 1600200 h 1600200"/>
              <a:gd name="connsiteX3" fmla="*/ 0 w 215751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510" h="1600200">
                <a:moveTo>
                  <a:pt x="0" y="0"/>
                </a:moveTo>
                <a:lnTo>
                  <a:pt x="2157510" y="0"/>
                </a:lnTo>
                <a:lnTo>
                  <a:pt x="2157510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3769750" y="3884613"/>
            <a:ext cx="2157510" cy="1600200"/>
          </a:xfrm>
          <a:custGeom>
            <a:avLst/>
            <a:gdLst>
              <a:gd name="connsiteX0" fmla="*/ 0 w 2157510"/>
              <a:gd name="connsiteY0" fmla="*/ 0 h 1600200"/>
              <a:gd name="connsiteX1" fmla="*/ 2157510 w 2157510"/>
              <a:gd name="connsiteY1" fmla="*/ 0 h 1600200"/>
              <a:gd name="connsiteX2" fmla="*/ 2157510 w 2157510"/>
              <a:gd name="connsiteY2" fmla="*/ 1600200 h 1600200"/>
              <a:gd name="connsiteX3" fmla="*/ 0 w 215751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510" h="1600200">
                <a:moveTo>
                  <a:pt x="0" y="0"/>
                </a:moveTo>
                <a:lnTo>
                  <a:pt x="2157510" y="0"/>
                </a:lnTo>
                <a:lnTo>
                  <a:pt x="2157510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64739" y="1943100"/>
            <a:ext cx="2157510" cy="1600200"/>
          </a:xfrm>
          <a:custGeom>
            <a:avLst/>
            <a:gdLst>
              <a:gd name="connsiteX0" fmla="*/ 0 w 2157510"/>
              <a:gd name="connsiteY0" fmla="*/ 0 h 1600200"/>
              <a:gd name="connsiteX1" fmla="*/ 2157510 w 2157510"/>
              <a:gd name="connsiteY1" fmla="*/ 0 h 1600200"/>
              <a:gd name="connsiteX2" fmla="*/ 2157510 w 2157510"/>
              <a:gd name="connsiteY2" fmla="*/ 1600200 h 1600200"/>
              <a:gd name="connsiteX3" fmla="*/ 0 w 215751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510" h="1600200">
                <a:moveTo>
                  <a:pt x="0" y="0"/>
                </a:moveTo>
                <a:lnTo>
                  <a:pt x="2157510" y="0"/>
                </a:lnTo>
                <a:lnTo>
                  <a:pt x="2157510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8759727" y="3884613"/>
            <a:ext cx="2157510" cy="1600200"/>
          </a:xfrm>
          <a:custGeom>
            <a:avLst/>
            <a:gdLst>
              <a:gd name="connsiteX0" fmla="*/ 0 w 2157510"/>
              <a:gd name="connsiteY0" fmla="*/ 0 h 1600200"/>
              <a:gd name="connsiteX1" fmla="*/ 2157510 w 2157510"/>
              <a:gd name="connsiteY1" fmla="*/ 0 h 1600200"/>
              <a:gd name="connsiteX2" fmla="*/ 2157510 w 2157510"/>
              <a:gd name="connsiteY2" fmla="*/ 1600200 h 1600200"/>
              <a:gd name="connsiteX3" fmla="*/ 0 w 215751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7510" h="1600200">
                <a:moveTo>
                  <a:pt x="0" y="0"/>
                </a:moveTo>
                <a:lnTo>
                  <a:pt x="2157510" y="0"/>
                </a:lnTo>
                <a:lnTo>
                  <a:pt x="2157510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BEC6-7C2B-4B03-B4DD-37A8D3CA46A8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0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976392" y="2332830"/>
            <a:ext cx="2770146" cy="2770146"/>
          </a:xfrm>
          <a:custGeom>
            <a:avLst/>
            <a:gdLst>
              <a:gd name="connsiteX0" fmla="*/ 1385073 w 2770146"/>
              <a:gd name="connsiteY0" fmla="*/ 0 h 2770146"/>
              <a:gd name="connsiteX1" fmla="*/ 2770146 w 2770146"/>
              <a:gd name="connsiteY1" fmla="*/ 1385073 h 2770146"/>
              <a:gd name="connsiteX2" fmla="*/ 1385073 w 2770146"/>
              <a:gd name="connsiteY2" fmla="*/ 2770146 h 2770146"/>
              <a:gd name="connsiteX3" fmla="*/ 0 w 2770146"/>
              <a:gd name="connsiteY3" fmla="*/ 1385073 h 2770146"/>
              <a:gd name="connsiteX4" fmla="*/ 1385073 w 2770146"/>
              <a:gd name="connsiteY4" fmla="*/ 0 h 277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146" h="2770146">
                <a:moveTo>
                  <a:pt x="1385073" y="0"/>
                </a:moveTo>
                <a:cubicBezTo>
                  <a:pt x="2150028" y="0"/>
                  <a:pt x="2770146" y="620118"/>
                  <a:pt x="2770146" y="1385073"/>
                </a:cubicBezTo>
                <a:cubicBezTo>
                  <a:pt x="2770146" y="2150028"/>
                  <a:pt x="2150028" y="2770146"/>
                  <a:pt x="1385073" y="2770146"/>
                </a:cubicBezTo>
                <a:cubicBezTo>
                  <a:pt x="620118" y="2770146"/>
                  <a:pt x="0" y="2150028"/>
                  <a:pt x="0" y="1385073"/>
                </a:cubicBezTo>
                <a:cubicBezTo>
                  <a:pt x="0" y="620118"/>
                  <a:pt x="620118" y="0"/>
                  <a:pt x="13850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7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7387771" y="1683658"/>
            <a:ext cx="3698006" cy="2044768"/>
          </a:xfrm>
          <a:custGeom>
            <a:avLst/>
            <a:gdLst>
              <a:gd name="connsiteX0" fmla="*/ 0 w 3698006"/>
              <a:gd name="connsiteY0" fmla="*/ 0 h 2044768"/>
              <a:gd name="connsiteX1" fmla="*/ 3698006 w 3698006"/>
              <a:gd name="connsiteY1" fmla="*/ 0 h 2044768"/>
              <a:gd name="connsiteX2" fmla="*/ 3698006 w 3698006"/>
              <a:gd name="connsiteY2" fmla="*/ 2044768 h 2044768"/>
              <a:gd name="connsiteX3" fmla="*/ 0 w 3698006"/>
              <a:gd name="connsiteY3" fmla="*/ 2044768 h 204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006" h="2044768">
                <a:moveTo>
                  <a:pt x="0" y="0"/>
                </a:moveTo>
                <a:lnTo>
                  <a:pt x="3698006" y="0"/>
                </a:lnTo>
                <a:lnTo>
                  <a:pt x="3698006" y="2044768"/>
                </a:lnTo>
                <a:lnTo>
                  <a:pt x="0" y="204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387771" y="3885288"/>
            <a:ext cx="3698006" cy="2044768"/>
          </a:xfrm>
          <a:custGeom>
            <a:avLst/>
            <a:gdLst>
              <a:gd name="connsiteX0" fmla="*/ 0 w 3698006"/>
              <a:gd name="connsiteY0" fmla="*/ 0 h 2044768"/>
              <a:gd name="connsiteX1" fmla="*/ 3698006 w 3698006"/>
              <a:gd name="connsiteY1" fmla="*/ 0 h 2044768"/>
              <a:gd name="connsiteX2" fmla="*/ 3698006 w 3698006"/>
              <a:gd name="connsiteY2" fmla="*/ 2044768 h 2044768"/>
              <a:gd name="connsiteX3" fmla="*/ 0 w 3698006"/>
              <a:gd name="connsiteY3" fmla="*/ 2044768 h 204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006" h="2044768">
                <a:moveTo>
                  <a:pt x="0" y="0"/>
                </a:moveTo>
                <a:lnTo>
                  <a:pt x="3698006" y="0"/>
                </a:lnTo>
                <a:lnTo>
                  <a:pt x="3698006" y="2044768"/>
                </a:lnTo>
                <a:lnTo>
                  <a:pt x="0" y="204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352675" y="1908631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629400" y="3727906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8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69535" y="2179214"/>
            <a:ext cx="1964008" cy="2142694"/>
          </a:xfrm>
          <a:custGeom>
            <a:avLst/>
            <a:gdLst>
              <a:gd name="connsiteX0" fmla="*/ 0 w 1964008"/>
              <a:gd name="connsiteY0" fmla="*/ 0 h 2142694"/>
              <a:gd name="connsiteX1" fmla="*/ 1964008 w 1964008"/>
              <a:gd name="connsiteY1" fmla="*/ 0 h 2142694"/>
              <a:gd name="connsiteX2" fmla="*/ 1964008 w 1964008"/>
              <a:gd name="connsiteY2" fmla="*/ 2142694 h 2142694"/>
              <a:gd name="connsiteX3" fmla="*/ 0 w 1964008"/>
              <a:gd name="connsiteY3" fmla="*/ 2142694 h 21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142694">
                <a:moveTo>
                  <a:pt x="0" y="0"/>
                </a:moveTo>
                <a:lnTo>
                  <a:pt x="1964008" y="0"/>
                </a:lnTo>
                <a:lnTo>
                  <a:pt x="1964008" y="2142694"/>
                </a:lnTo>
                <a:lnTo>
                  <a:pt x="0" y="2142694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715855" y="2179214"/>
            <a:ext cx="1964008" cy="1641532"/>
          </a:xfrm>
          <a:custGeom>
            <a:avLst/>
            <a:gdLst>
              <a:gd name="connsiteX0" fmla="*/ 0 w 1964008"/>
              <a:gd name="connsiteY0" fmla="*/ 0 h 1641532"/>
              <a:gd name="connsiteX1" fmla="*/ 1964008 w 1964008"/>
              <a:gd name="connsiteY1" fmla="*/ 0 h 1641532"/>
              <a:gd name="connsiteX2" fmla="*/ 1964008 w 1964008"/>
              <a:gd name="connsiteY2" fmla="*/ 1641532 h 1641532"/>
              <a:gd name="connsiteX3" fmla="*/ 0 w 1964008"/>
              <a:gd name="connsiteY3" fmla="*/ 1641532 h 16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2">
                <a:moveTo>
                  <a:pt x="0" y="0"/>
                </a:moveTo>
                <a:lnTo>
                  <a:pt x="1964008" y="0"/>
                </a:lnTo>
                <a:lnTo>
                  <a:pt x="1964008" y="1641532"/>
                </a:lnTo>
                <a:lnTo>
                  <a:pt x="0" y="164153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362172" y="2179214"/>
            <a:ext cx="1964008" cy="2450423"/>
          </a:xfrm>
          <a:custGeom>
            <a:avLst/>
            <a:gdLst>
              <a:gd name="connsiteX0" fmla="*/ 0 w 1964008"/>
              <a:gd name="connsiteY0" fmla="*/ 0 h 2450423"/>
              <a:gd name="connsiteX1" fmla="*/ 1964008 w 1964008"/>
              <a:gd name="connsiteY1" fmla="*/ 0 h 2450423"/>
              <a:gd name="connsiteX2" fmla="*/ 1964008 w 1964008"/>
              <a:gd name="connsiteY2" fmla="*/ 2450423 h 2450423"/>
              <a:gd name="connsiteX3" fmla="*/ 0 w 1964008"/>
              <a:gd name="connsiteY3" fmla="*/ 2450423 h 24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450423">
                <a:moveTo>
                  <a:pt x="0" y="0"/>
                </a:moveTo>
                <a:lnTo>
                  <a:pt x="1964008" y="0"/>
                </a:lnTo>
                <a:lnTo>
                  <a:pt x="1964008" y="2450423"/>
                </a:lnTo>
                <a:lnTo>
                  <a:pt x="0" y="245042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32075" y="2179214"/>
            <a:ext cx="1964008" cy="1641533"/>
          </a:xfrm>
          <a:custGeom>
            <a:avLst/>
            <a:gdLst>
              <a:gd name="connsiteX0" fmla="*/ 0 w 1964008"/>
              <a:gd name="connsiteY0" fmla="*/ 0 h 1641533"/>
              <a:gd name="connsiteX1" fmla="*/ 1964008 w 1964008"/>
              <a:gd name="connsiteY1" fmla="*/ 0 h 1641533"/>
              <a:gd name="connsiteX2" fmla="*/ 1964008 w 1964008"/>
              <a:gd name="connsiteY2" fmla="*/ 1641533 h 1641533"/>
              <a:gd name="connsiteX3" fmla="*/ 0 w 1964008"/>
              <a:gd name="connsiteY3" fmla="*/ 1641533 h 16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3">
                <a:moveTo>
                  <a:pt x="0" y="0"/>
                </a:moveTo>
                <a:lnTo>
                  <a:pt x="1964008" y="0"/>
                </a:lnTo>
                <a:lnTo>
                  <a:pt x="1964008" y="1641533"/>
                </a:lnTo>
                <a:lnTo>
                  <a:pt x="0" y="164153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4642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  <p:sldLayoutId id="2147483669" r:id="rId6"/>
    <p:sldLayoutId id="2147483671" r:id="rId7"/>
    <p:sldLayoutId id="2147483672" r:id="rId8"/>
    <p:sldLayoutId id="2147483674" r:id="rId9"/>
    <p:sldLayoutId id="2147483675" r:id="rId10"/>
    <p:sldLayoutId id="2147483679" r:id="rId11"/>
    <p:sldLayoutId id="2147483680" r:id="rId12"/>
    <p:sldLayoutId id="2147483681" r:id="rId13"/>
    <p:sldLayoutId id="2147483683" r:id="rId14"/>
  </p:sldLayoutIdLst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8893443">
            <a:off x="71980" y="1992976"/>
            <a:ext cx="2865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latin typeface="Harlow Solid Italic" panose="04030604020F02020D02" pitchFamily="82" charset="0"/>
              </a:rPr>
              <a:t>2020</a:t>
            </a:r>
            <a:endParaRPr lang="zh-CN" altLang="en-US" sz="8000" dirty="0">
              <a:solidFill>
                <a:schemeClr val="bg1"/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61940" y="4071651"/>
            <a:ext cx="2448000" cy="432000"/>
            <a:chOff x="4872000" y="5105400"/>
            <a:chExt cx="2448000" cy="432000"/>
          </a:xfrm>
        </p:grpSpPr>
        <p:sp>
          <p:nvSpPr>
            <p:cNvPr id="4" name="矩形: 圆角 5"/>
            <p:cNvSpPr/>
            <p:nvPr/>
          </p:nvSpPr>
          <p:spPr>
            <a:xfrm>
              <a:off x="4872000" y="5105400"/>
              <a:ext cx="2448000" cy="432000"/>
            </a:xfrm>
            <a:prstGeom prst="roundRect">
              <a:avLst>
                <a:gd name="adj" fmla="val 50000"/>
              </a:avLst>
            </a:prstGeom>
            <a:solidFill>
              <a:srgbClr val="1C75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317582" y="5146392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Reporter: xxx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127270" y="1733746"/>
            <a:ext cx="56315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 plan planning template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84800" y="3379116"/>
            <a:ext cx="5275940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be used in a wider field</a:t>
            </a:r>
          </a:p>
        </p:txBody>
      </p:sp>
      <p:sp>
        <p:nvSpPr>
          <p:cNvPr id="9" name="椭圆 8"/>
          <p:cNvSpPr/>
          <p:nvPr/>
        </p:nvSpPr>
        <p:spPr>
          <a:xfrm>
            <a:off x="4965700" y="5499100"/>
            <a:ext cx="558800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848350" y="5499100"/>
            <a:ext cx="558800" cy="5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731000" y="5499100"/>
            <a:ext cx="558800" cy="558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1"/>
          <p:cNvSpPr/>
          <p:nvPr/>
        </p:nvSpPr>
        <p:spPr>
          <a:xfrm>
            <a:off x="5127270" y="5626100"/>
            <a:ext cx="235660" cy="304800"/>
          </a:xfrm>
          <a:custGeom>
            <a:avLst/>
            <a:gdLst>
              <a:gd name="T0" fmla="*/ 1843 w 1843"/>
              <a:gd name="T1" fmla="*/ 1337 h 2387"/>
              <a:gd name="T2" fmla="*/ 1581 w 1843"/>
              <a:gd name="T3" fmla="*/ 987 h 2387"/>
              <a:gd name="T4" fmla="*/ 1482 w 1843"/>
              <a:gd name="T5" fmla="*/ 723 h 2387"/>
              <a:gd name="T6" fmla="*/ 1050 w 1843"/>
              <a:gd name="T7" fmla="*/ 661 h 2387"/>
              <a:gd name="T8" fmla="*/ 793 w 1843"/>
              <a:gd name="T9" fmla="*/ 544 h 2387"/>
              <a:gd name="T10" fmla="*/ 443 w 1843"/>
              <a:gd name="T11" fmla="*/ 806 h 2387"/>
              <a:gd name="T12" fmla="*/ 179 w 1843"/>
              <a:gd name="T13" fmla="*/ 905 h 2387"/>
              <a:gd name="T14" fmla="*/ 117 w 1843"/>
              <a:gd name="T15" fmla="*/ 1337 h 2387"/>
              <a:gd name="T16" fmla="*/ 0 w 1843"/>
              <a:gd name="T17" fmla="*/ 1594 h 2387"/>
              <a:gd name="T18" fmla="*/ 262 w 1843"/>
              <a:gd name="T19" fmla="*/ 1944 h 2387"/>
              <a:gd name="T20" fmla="*/ 361 w 1843"/>
              <a:gd name="T21" fmla="*/ 2208 h 2387"/>
              <a:gd name="T22" fmla="*/ 793 w 1843"/>
              <a:gd name="T23" fmla="*/ 2270 h 2387"/>
              <a:gd name="T24" fmla="*/ 1050 w 1843"/>
              <a:gd name="T25" fmla="*/ 2387 h 2387"/>
              <a:gd name="T26" fmla="*/ 1399 w 1843"/>
              <a:gd name="T27" fmla="*/ 2125 h 2387"/>
              <a:gd name="T28" fmla="*/ 1664 w 1843"/>
              <a:gd name="T29" fmla="*/ 2026 h 2387"/>
              <a:gd name="T30" fmla="*/ 1726 w 1843"/>
              <a:gd name="T31" fmla="*/ 1594 h 2387"/>
              <a:gd name="T32" fmla="*/ 1480 w 1843"/>
              <a:gd name="T33" fmla="*/ 1466 h 2387"/>
              <a:gd name="T34" fmla="*/ 362 w 1843"/>
              <a:gd name="T35" fmla="*/ 1466 h 2387"/>
              <a:gd name="T36" fmla="*/ 1480 w 1843"/>
              <a:gd name="T37" fmla="*/ 1466 h 2387"/>
              <a:gd name="T38" fmla="*/ 466 w 1843"/>
              <a:gd name="T39" fmla="*/ 1466 h 2387"/>
              <a:gd name="T40" fmla="*/ 1376 w 1843"/>
              <a:gd name="T41" fmla="*/ 1466 h 2387"/>
              <a:gd name="T42" fmla="*/ 921 w 1843"/>
              <a:gd name="T43" fmla="*/ 1835 h 2387"/>
              <a:gd name="T44" fmla="*/ 921 w 1843"/>
              <a:gd name="T45" fmla="*/ 1096 h 2387"/>
              <a:gd name="T46" fmla="*/ 921 w 1843"/>
              <a:gd name="T47" fmla="*/ 1835 h 2387"/>
              <a:gd name="T48" fmla="*/ 1129 w 1843"/>
              <a:gd name="T49" fmla="*/ 520 h 2387"/>
              <a:gd name="T50" fmla="*/ 1241 w 1843"/>
              <a:gd name="T51" fmla="*/ 530 h 2387"/>
              <a:gd name="T52" fmla="*/ 1345 w 1843"/>
              <a:gd name="T53" fmla="*/ 645 h 2387"/>
              <a:gd name="T54" fmla="*/ 1431 w 1843"/>
              <a:gd name="T55" fmla="*/ 573 h 2387"/>
              <a:gd name="T56" fmla="*/ 1586 w 1843"/>
              <a:gd name="T57" fmla="*/ 581 h 2387"/>
              <a:gd name="T58" fmla="*/ 1595 w 1843"/>
              <a:gd name="T59" fmla="*/ 469 h 2387"/>
              <a:gd name="T60" fmla="*/ 1710 w 1843"/>
              <a:gd name="T61" fmla="*/ 365 h 2387"/>
              <a:gd name="T62" fmla="*/ 1638 w 1843"/>
              <a:gd name="T63" fmla="*/ 280 h 2387"/>
              <a:gd name="T64" fmla="*/ 1646 w 1843"/>
              <a:gd name="T65" fmla="*/ 125 h 2387"/>
              <a:gd name="T66" fmla="*/ 1535 w 1843"/>
              <a:gd name="T67" fmla="*/ 115 h 2387"/>
              <a:gd name="T68" fmla="*/ 1431 w 1843"/>
              <a:gd name="T69" fmla="*/ 0 h 2387"/>
              <a:gd name="T70" fmla="*/ 1345 w 1843"/>
              <a:gd name="T71" fmla="*/ 72 h 2387"/>
              <a:gd name="T72" fmla="*/ 1190 w 1843"/>
              <a:gd name="T73" fmla="*/ 64 h 2387"/>
              <a:gd name="T74" fmla="*/ 1181 w 1843"/>
              <a:gd name="T75" fmla="*/ 176 h 2387"/>
              <a:gd name="T76" fmla="*/ 1065 w 1843"/>
              <a:gd name="T77" fmla="*/ 280 h 2387"/>
              <a:gd name="T78" fmla="*/ 1138 w 1843"/>
              <a:gd name="T79" fmla="*/ 365 h 2387"/>
              <a:gd name="T80" fmla="*/ 1388 w 1843"/>
              <a:gd name="T81" fmla="*/ 197 h 2387"/>
              <a:gd name="T82" fmla="*/ 1388 w 1843"/>
              <a:gd name="T83" fmla="*/ 449 h 2387"/>
              <a:gd name="T84" fmla="*/ 1388 w 1843"/>
              <a:gd name="T85" fmla="*/ 197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3" h="2387">
                <a:moveTo>
                  <a:pt x="1843" y="1594"/>
                </a:moveTo>
                <a:lnTo>
                  <a:pt x="1843" y="1337"/>
                </a:lnTo>
                <a:lnTo>
                  <a:pt x="1726" y="1337"/>
                </a:lnTo>
                <a:cubicBezTo>
                  <a:pt x="1706" y="1208"/>
                  <a:pt x="1655" y="1089"/>
                  <a:pt x="1581" y="987"/>
                </a:cubicBezTo>
                <a:lnTo>
                  <a:pt x="1664" y="905"/>
                </a:lnTo>
                <a:lnTo>
                  <a:pt x="1482" y="723"/>
                </a:lnTo>
                <a:lnTo>
                  <a:pt x="1400" y="806"/>
                </a:lnTo>
                <a:cubicBezTo>
                  <a:pt x="1298" y="732"/>
                  <a:pt x="1179" y="681"/>
                  <a:pt x="1050" y="661"/>
                </a:cubicBezTo>
                <a:lnTo>
                  <a:pt x="1050" y="544"/>
                </a:lnTo>
                <a:lnTo>
                  <a:pt x="793" y="544"/>
                </a:lnTo>
                <a:lnTo>
                  <a:pt x="793" y="661"/>
                </a:lnTo>
                <a:cubicBezTo>
                  <a:pt x="664" y="681"/>
                  <a:pt x="545" y="732"/>
                  <a:pt x="443" y="806"/>
                </a:cubicBezTo>
                <a:lnTo>
                  <a:pt x="361" y="723"/>
                </a:lnTo>
                <a:lnTo>
                  <a:pt x="179" y="905"/>
                </a:lnTo>
                <a:lnTo>
                  <a:pt x="262" y="987"/>
                </a:lnTo>
                <a:cubicBezTo>
                  <a:pt x="188" y="1089"/>
                  <a:pt x="137" y="1208"/>
                  <a:pt x="117" y="1337"/>
                </a:cubicBezTo>
                <a:lnTo>
                  <a:pt x="0" y="1337"/>
                </a:lnTo>
                <a:lnTo>
                  <a:pt x="0" y="1594"/>
                </a:lnTo>
                <a:lnTo>
                  <a:pt x="117" y="1594"/>
                </a:lnTo>
                <a:cubicBezTo>
                  <a:pt x="137" y="1723"/>
                  <a:pt x="188" y="1842"/>
                  <a:pt x="262" y="1944"/>
                </a:cubicBezTo>
                <a:lnTo>
                  <a:pt x="179" y="2026"/>
                </a:lnTo>
                <a:lnTo>
                  <a:pt x="361" y="2208"/>
                </a:lnTo>
                <a:lnTo>
                  <a:pt x="443" y="2125"/>
                </a:lnTo>
                <a:cubicBezTo>
                  <a:pt x="545" y="2199"/>
                  <a:pt x="664" y="2250"/>
                  <a:pt x="793" y="2270"/>
                </a:cubicBezTo>
                <a:lnTo>
                  <a:pt x="793" y="2387"/>
                </a:lnTo>
                <a:lnTo>
                  <a:pt x="1050" y="2387"/>
                </a:lnTo>
                <a:lnTo>
                  <a:pt x="1050" y="2270"/>
                </a:lnTo>
                <a:cubicBezTo>
                  <a:pt x="1179" y="2250"/>
                  <a:pt x="1298" y="2199"/>
                  <a:pt x="1399" y="2125"/>
                </a:cubicBezTo>
                <a:lnTo>
                  <a:pt x="1482" y="2208"/>
                </a:lnTo>
                <a:lnTo>
                  <a:pt x="1664" y="2026"/>
                </a:lnTo>
                <a:lnTo>
                  <a:pt x="1581" y="1944"/>
                </a:lnTo>
                <a:cubicBezTo>
                  <a:pt x="1655" y="1842"/>
                  <a:pt x="1705" y="1723"/>
                  <a:pt x="1726" y="1594"/>
                </a:cubicBezTo>
                <a:lnTo>
                  <a:pt x="1843" y="1594"/>
                </a:lnTo>
                <a:close/>
                <a:moveTo>
                  <a:pt x="1480" y="1466"/>
                </a:moveTo>
                <a:cubicBezTo>
                  <a:pt x="1480" y="1774"/>
                  <a:pt x="1230" y="2025"/>
                  <a:pt x="921" y="2025"/>
                </a:cubicBezTo>
                <a:cubicBezTo>
                  <a:pt x="613" y="2025"/>
                  <a:pt x="362" y="1774"/>
                  <a:pt x="362" y="1466"/>
                </a:cubicBezTo>
                <a:cubicBezTo>
                  <a:pt x="362" y="1157"/>
                  <a:pt x="613" y="906"/>
                  <a:pt x="921" y="906"/>
                </a:cubicBezTo>
                <a:cubicBezTo>
                  <a:pt x="1230" y="906"/>
                  <a:pt x="1480" y="1157"/>
                  <a:pt x="1480" y="1466"/>
                </a:cubicBezTo>
                <a:close/>
                <a:moveTo>
                  <a:pt x="921" y="1010"/>
                </a:moveTo>
                <a:cubicBezTo>
                  <a:pt x="670" y="1010"/>
                  <a:pt x="466" y="1215"/>
                  <a:pt x="466" y="1466"/>
                </a:cubicBezTo>
                <a:cubicBezTo>
                  <a:pt x="466" y="1716"/>
                  <a:pt x="670" y="1921"/>
                  <a:pt x="921" y="1921"/>
                </a:cubicBezTo>
                <a:cubicBezTo>
                  <a:pt x="1172" y="1921"/>
                  <a:pt x="1376" y="1717"/>
                  <a:pt x="1376" y="1466"/>
                </a:cubicBezTo>
                <a:cubicBezTo>
                  <a:pt x="1377" y="1215"/>
                  <a:pt x="1172" y="1010"/>
                  <a:pt x="921" y="1010"/>
                </a:cubicBezTo>
                <a:close/>
                <a:moveTo>
                  <a:pt x="921" y="1835"/>
                </a:moveTo>
                <a:cubicBezTo>
                  <a:pt x="718" y="1835"/>
                  <a:pt x="552" y="1669"/>
                  <a:pt x="552" y="1465"/>
                </a:cubicBezTo>
                <a:cubicBezTo>
                  <a:pt x="552" y="1262"/>
                  <a:pt x="718" y="1096"/>
                  <a:pt x="921" y="1096"/>
                </a:cubicBezTo>
                <a:cubicBezTo>
                  <a:pt x="1125" y="1096"/>
                  <a:pt x="1291" y="1262"/>
                  <a:pt x="1291" y="1465"/>
                </a:cubicBezTo>
                <a:cubicBezTo>
                  <a:pt x="1291" y="1669"/>
                  <a:pt x="1125" y="1835"/>
                  <a:pt x="921" y="1835"/>
                </a:cubicBezTo>
                <a:close/>
                <a:moveTo>
                  <a:pt x="1181" y="469"/>
                </a:moveTo>
                <a:lnTo>
                  <a:pt x="1129" y="520"/>
                </a:lnTo>
                <a:lnTo>
                  <a:pt x="1190" y="581"/>
                </a:lnTo>
                <a:lnTo>
                  <a:pt x="1241" y="530"/>
                </a:lnTo>
                <a:cubicBezTo>
                  <a:pt x="1272" y="551"/>
                  <a:pt x="1307" y="566"/>
                  <a:pt x="1345" y="573"/>
                </a:cubicBezTo>
                <a:lnTo>
                  <a:pt x="1345" y="645"/>
                </a:lnTo>
                <a:lnTo>
                  <a:pt x="1431" y="645"/>
                </a:lnTo>
                <a:lnTo>
                  <a:pt x="1431" y="573"/>
                </a:lnTo>
                <a:cubicBezTo>
                  <a:pt x="1469" y="566"/>
                  <a:pt x="1504" y="551"/>
                  <a:pt x="1535" y="530"/>
                </a:cubicBezTo>
                <a:lnTo>
                  <a:pt x="1586" y="581"/>
                </a:lnTo>
                <a:lnTo>
                  <a:pt x="1646" y="520"/>
                </a:lnTo>
                <a:lnTo>
                  <a:pt x="1595" y="469"/>
                </a:lnTo>
                <a:cubicBezTo>
                  <a:pt x="1617" y="439"/>
                  <a:pt x="1631" y="404"/>
                  <a:pt x="1638" y="365"/>
                </a:cubicBezTo>
                <a:lnTo>
                  <a:pt x="1710" y="365"/>
                </a:lnTo>
                <a:lnTo>
                  <a:pt x="1710" y="280"/>
                </a:lnTo>
                <a:lnTo>
                  <a:pt x="1638" y="280"/>
                </a:lnTo>
                <a:cubicBezTo>
                  <a:pt x="1631" y="242"/>
                  <a:pt x="1617" y="206"/>
                  <a:pt x="1595" y="176"/>
                </a:cubicBezTo>
                <a:lnTo>
                  <a:pt x="1646" y="125"/>
                </a:lnTo>
                <a:lnTo>
                  <a:pt x="1586" y="64"/>
                </a:lnTo>
                <a:lnTo>
                  <a:pt x="1535" y="115"/>
                </a:lnTo>
                <a:cubicBezTo>
                  <a:pt x="1504" y="94"/>
                  <a:pt x="1469" y="79"/>
                  <a:pt x="1431" y="72"/>
                </a:cubicBezTo>
                <a:lnTo>
                  <a:pt x="1431" y="0"/>
                </a:lnTo>
                <a:lnTo>
                  <a:pt x="1345" y="0"/>
                </a:lnTo>
                <a:lnTo>
                  <a:pt x="1345" y="72"/>
                </a:lnTo>
                <a:cubicBezTo>
                  <a:pt x="1307" y="79"/>
                  <a:pt x="1272" y="94"/>
                  <a:pt x="1241" y="115"/>
                </a:cubicBezTo>
                <a:lnTo>
                  <a:pt x="1190" y="64"/>
                </a:lnTo>
                <a:lnTo>
                  <a:pt x="1129" y="125"/>
                </a:lnTo>
                <a:lnTo>
                  <a:pt x="1181" y="176"/>
                </a:lnTo>
                <a:cubicBezTo>
                  <a:pt x="1159" y="206"/>
                  <a:pt x="1144" y="241"/>
                  <a:pt x="1138" y="280"/>
                </a:cubicBezTo>
                <a:lnTo>
                  <a:pt x="1065" y="280"/>
                </a:lnTo>
                <a:lnTo>
                  <a:pt x="1065" y="365"/>
                </a:lnTo>
                <a:lnTo>
                  <a:pt x="1138" y="365"/>
                </a:lnTo>
                <a:cubicBezTo>
                  <a:pt x="1144" y="404"/>
                  <a:pt x="1159" y="439"/>
                  <a:pt x="1181" y="469"/>
                </a:cubicBezTo>
                <a:close/>
                <a:moveTo>
                  <a:pt x="1388" y="197"/>
                </a:moveTo>
                <a:cubicBezTo>
                  <a:pt x="1457" y="197"/>
                  <a:pt x="1514" y="253"/>
                  <a:pt x="1514" y="323"/>
                </a:cubicBezTo>
                <a:cubicBezTo>
                  <a:pt x="1514" y="392"/>
                  <a:pt x="1457" y="449"/>
                  <a:pt x="1388" y="449"/>
                </a:cubicBezTo>
                <a:cubicBezTo>
                  <a:pt x="1318" y="449"/>
                  <a:pt x="1262" y="392"/>
                  <a:pt x="1262" y="323"/>
                </a:cubicBezTo>
                <a:cubicBezTo>
                  <a:pt x="1262" y="253"/>
                  <a:pt x="1318" y="197"/>
                  <a:pt x="1388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椭圆 12"/>
          <p:cNvSpPr/>
          <p:nvPr/>
        </p:nvSpPr>
        <p:spPr>
          <a:xfrm>
            <a:off x="6000564" y="5626100"/>
            <a:ext cx="254371" cy="304800"/>
          </a:xfrm>
          <a:custGeom>
            <a:avLst/>
            <a:gdLst>
              <a:gd name="connsiteX0" fmla="*/ 304509 w 507048"/>
              <a:gd name="connsiteY0" fmla="*/ 455632 h 607568"/>
              <a:gd name="connsiteX1" fmla="*/ 279162 w 507048"/>
              <a:gd name="connsiteY1" fmla="*/ 480939 h 607568"/>
              <a:gd name="connsiteX2" fmla="*/ 304509 w 507048"/>
              <a:gd name="connsiteY2" fmla="*/ 506246 h 607568"/>
              <a:gd name="connsiteX3" fmla="*/ 380550 w 507048"/>
              <a:gd name="connsiteY3" fmla="*/ 506246 h 607568"/>
              <a:gd name="connsiteX4" fmla="*/ 405897 w 507048"/>
              <a:gd name="connsiteY4" fmla="*/ 480939 h 607568"/>
              <a:gd name="connsiteX5" fmla="*/ 380550 w 507048"/>
              <a:gd name="connsiteY5" fmla="*/ 455632 h 607568"/>
              <a:gd name="connsiteX6" fmla="*/ 126986 w 507048"/>
              <a:gd name="connsiteY6" fmla="*/ 455632 h 607568"/>
              <a:gd name="connsiteX7" fmla="*/ 101639 w 507048"/>
              <a:gd name="connsiteY7" fmla="*/ 480939 h 607568"/>
              <a:gd name="connsiteX8" fmla="*/ 126986 w 507048"/>
              <a:gd name="connsiteY8" fmla="*/ 506246 h 607568"/>
              <a:gd name="connsiteX9" fmla="*/ 203120 w 507048"/>
              <a:gd name="connsiteY9" fmla="*/ 506246 h 607568"/>
              <a:gd name="connsiteX10" fmla="*/ 228468 w 507048"/>
              <a:gd name="connsiteY10" fmla="*/ 480939 h 607568"/>
              <a:gd name="connsiteX11" fmla="*/ 203120 w 507048"/>
              <a:gd name="connsiteY11" fmla="*/ 455632 h 607568"/>
              <a:gd name="connsiteX12" fmla="*/ 355203 w 507048"/>
              <a:gd name="connsiteY12" fmla="*/ 354403 h 607568"/>
              <a:gd name="connsiteX13" fmla="*/ 329856 w 507048"/>
              <a:gd name="connsiteY13" fmla="*/ 379710 h 607568"/>
              <a:gd name="connsiteX14" fmla="*/ 355203 w 507048"/>
              <a:gd name="connsiteY14" fmla="*/ 405017 h 607568"/>
              <a:gd name="connsiteX15" fmla="*/ 380550 w 507048"/>
              <a:gd name="connsiteY15" fmla="*/ 405017 h 607568"/>
              <a:gd name="connsiteX16" fmla="*/ 405897 w 507048"/>
              <a:gd name="connsiteY16" fmla="*/ 379710 h 607568"/>
              <a:gd name="connsiteX17" fmla="*/ 380550 w 507048"/>
              <a:gd name="connsiteY17" fmla="*/ 354403 h 607568"/>
              <a:gd name="connsiteX18" fmla="*/ 126986 w 507048"/>
              <a:gd name="connsiteY18" fmla="*/ 354403 h 607568"/>
              <a:gd name="connsiteX19" fmla="*/ 101639 w 507048"/>
              <a:gd name="connsiteY19" fmla="*/ 379710 h 607568"/>
              <a:gd name="connsiteX20" fmla="*/ 126986 w 507048"/>
              <a:gd name="connsiteY20" fmla="*/ 405017 h 607568"/>
              <a:gd name="connsiteX21" fmla="*/ 152333 w 507048"/>
              <a:gd name="connsiteY21" fmla="*/ 405017 h 607568"/>
              <a:gd name="connsiteX22" fmla="*/ 177681 w 507048"/>
              <a:gd name="connsiteY22" fmla="*/ 379710 h 607568"/>
              <a:gd name="connsiteX23" fmla="*/ 152333 w 507048"/>
              <a:gd name="connsiteY23" fmla="*/ 354403 h 607568"/>
              <a:gd name="connsiteX24" fmla="*/ 304509 w 507048"/>
              <a:gd name="connsiteY24" fmla="*/ 253174 h 607568"/>
              <a:gd name="connsiteX25" fmla="*/ 279162 w 507048"/>
              <a:gd name="connsiteY25" fmla="*/ 278481 h 607568"/>
              <a:gd name="connsiteX26" fmla="*/ 304509 w 507048"/>
              <a:gd name="connsiteY26" fmla="*/ 303788 h 607568"/>
              <a:gd name="connsiteX27" fmla="*/ 380550 w 507048"/>
              <a:gd name="connsiteY27" fmla="*/ 303788 h 607568"/>
              <a:gd name="connsiteX28" fmla="*/ 405897 w 507048"/>
              <a:gd name="connsiteY28" fmla="*/ 278481 h 607568"/>
              <a:gd name="connsiteX29" fmla="*/ 380550 w 507048"/>
              <a:gd name="connsiteY29" fmla="*/ 253174 h 607568"/>
              <a:gd name="connsiteX30" fmla="*/ 126986 w 507048"/>
              <a:gd name="connsiteY30" fmla="*/ 253174 h 607568"/>
              <a:gd name="connsiteX31" fmla="*/ 101639 w 507048"/>
              <a:gd name="connsiteY31" fmla="*/ 278481 h 607568"/>
              <a:gd name="connsiteX32" fmla="*/ 126986 w 507048"/>
              <a:gd name="connsiteY32" fmla="*/ 303788 h 607568"/>
              <a:gd name="connsiteX33" fmla="*/ 203120 w 507048"/>
              <a:gd name="connsiteY33" fmla="*/ 303788 h 607568"/>
              <a:gd name="connsiteX34" fmla="*/ 228468 w 507048"/>
              <a:gd name="connsiteY34" fmla="*/ 278481 h 607568"/>
              <a:gd name="connsiteX35" fmla="*/ 203120 w 507048"/>
              <a:gd name="connsiteY35" fmla="*/ 253174 h 607568"/>
              <a:gd name="connsiteX36" fmla="*/ 109253 w 507048"/>
              <a:gd name="connsiteY36" fmla="*/ 35142 h 607568"/>
              <a:gd name="connsiteX37" fmla="*/ 120301 w 507048"/>
              <a:gd name="connsiteY37" fmla="*/ 62396 h 607568"/>
              <a:gd name="connsiteX38" fmla="*/ 122158 w 507048"/>
              <a:gd name="connsiteY38" fmla="*/ 95119 h 607568"/>
              <a:gd name="connsiteX39" fmla="*/ 122066 w 507048"/>
              <a:gd name="connsiteY39" fmla="*/ 103926 h 607568"/>
              <a:gd name="connsiteX40" fmla="*/ 197271 w 507048"/>
              <a:gd name="connsiteY40" fmla="*/ 177159 h 607568"/>
              <a:gd name="connsiteX41" fmla="*/ 308965 w 507048"/>
              <a:gd name="connsiteY41" fmla="*/ 177159 h 607568"/>
              <a:gd name="connsiteX42" fmla="*/ 380550 w 507048"/>
              <a:gd name="connsiteY42" fmla="*/ 103926 h 607568"/>
              <a:gd name="connsiteX43" fmla="*/ 384542 w 507048"/>
              <a:gd name="connsiteY43" fmla="*/ 75003 h 607568"/>
              <a:gd name="connsiteX44" fmla="*/ 387142 w 507048"/>
              <a:gd name="connsiteY44" fmla="*/ 62581 h 607568"/>
              <a:gd name="connsiteX45" fmla="*/ 398284 w 507048"/>
              <a:gd name="connsiteY45" fmla="*/ 35328 h 607568"/>
              <a:gd name="connsiteX46" fmla="*/ 438579 w 507048"/>
              <a:gd name="connsiteY46" fmla="*/ 49418 h 607568"/>
              <a:gd name="connsiteX47" fmla="*/ 504779 w 507048"/>
              <a:gd name="connsiteY47" fmla="*/ 143973 h 607568"/>
              <a:gd name="connsiteX48" fmla="*/ 504871 w 507048"/>
              <a:gd name="connsiteY48" fmla="*/ 444230 h 607568"/>
              <a:gd name="connsiteX49" fmla="*/ 506543 w 507048"/>
              <a:gd name="connsiteY49" fmla="*/ 463326 h 607568"/>
              <a:gd name="connsiteX50" fmla="*/ 472004 w 507048"/>
              <a:gd name="connsiteY50" fmla="*/ 565297 h 607568"/>
              <a:gd name="connsiteX51" fmla="*/ 376279 w 507048"/>
              <a:gd name="connsiteY51" fmla="*/ 607568 h 607568"/>
              <a:gd name="connsiteX52" fmla="*/ 130700 w 507048"/>
              <a:gd name="connsiteY52" fmla="*/ 607568 h 607568"/>
              <a:gd name="connsiteX53" fmla="*/ 34976 w 507048"/>
              <a:gd name="connsiteY53" fmla="*/ 565297 h 607568"/>
              <a:gd name="connsiteX54" fmla="*/ 529 w 507048"/>
              <a:gd name="connsiteY54" fmla="*/ 463326 h 607568"/>
              <a:gd name="connsiteX55" fmla="*/ 2108 w 507048"/>
              <a:gd name="connsiteY55" fmla="*/ 445435 h 607568"/>
              <a:gd name="connsiteX56" fmla="*/ 2108 w 507048"/>
              <a:gd name="connsiteY56" fmla="*/ 142953 h 607568"/>
              <a:gd name="connsiteX57" fmla="*/ 68679 w 507048"/>
              <a:gd name="connsiteY57" fmla="*/ 49325 h 607568"/>
              <a:gd name="connsiteX58" fmla="*/ 109253 w 507048"/>
              <a:gd name="connsiteY58" fmla="*/ 35142 h 607568"/>
              <a:gd name="connsiteX59" fmla="*/ 252149 w 507048"/>
              <a:gd name="connsiteY59" fmla="*/ 0 h 607568"/>
              <a:gd name="connsiteX60" fmla="*/ 254377 w 507048"/>
              <a:gd name="connsiteY60" fmla="*/ 0 h 607568"/>
              <a:gd name="connsiteX61" fmla="*/ 322606 w 507048"/>
              <a:gd name="connsiteY61" fmla="*/ 10474 h 607568"/>
              <a:gd name="connsiteX62" fmla="*/ 350084 w 507048"/>
              <a:gd name="connsiteY62" fmla="*/ 19094 h 607568"/>
              <a:gd name="connsiteX63" fmla="*/ 339223 w 507048"/>
              <a:gd name="connsiteY63" fmla="*/ 45790 h 607568"/>
              <a:gd name="connsiteX64" fmla="*/ 337738 w 507048"/>
              <a:gd name="connsiteY64" fmla="*/ 50795 h 607568"/>
              <a:gd name="connsiteX65" fmla="*/ 335046 w 507048"/>
              <a:gd name="connsiteY65" fmla="*/ 64143 h 607568"/>
              <a:gd name="connsiteX66" fmla="*/ 329847 w 507048"/>
              <a:gd name="connsiteY66" fmla="*/ 103907 h 607568"/>
              <a:gd name="connsiteX67" fmla="*/ 308961 w 507048"/>
              <a:gd name="connsiteY67" fmla="*/ 126524 h 607568"/>
              <a:gd name="connsiteX68" fmla="*/ 197287 w 507048"/>
              <a:gd name="connsiteY68" fmla="*/ 126524 h 607568"/>
              <a:gd name="connsiteX69" fmla="*/ 172780 w 507048"/>
              <a:gd name="connsiteY69" fmla="*/ 103907 h 607568"/>
              <a:gd name="connsiteX70" fmla="*/ 172873 w 507048"/>
              <a:gd name="connsiteY70" fmla="*/ 95380 h 607568"/>
              <a:gd name="connsiteX71" fmla="*/ 169809 w 507048"/>
              <a:gd name="connsiteY71" fmla="*/ 50795 h 607568"/>
              <a:gd name="connsiteX72" fmla="*/ 168324 w 507048"/>
              <a:gd name="connsiteY72" fmla="*/ 45790 h 607568"/>
              <a:gd name="connsiteX73" fmla="*/ 157370 w 507048"/>
              <a:gd name="connsiteY73" fmla="*/ 18909 h 607568"/>
              <a:gd name="connsiteX74" fmla="*/ 184383 w 507048"/>
              <a:gd name="connsiteY74" fmla="*/ 10474 h 607568"/>
              <a:gd name="connsiteX75" fmla="*/ 252149 w 507048"/>
              <a:gd name="connsiteY75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07048" h="607568">
                <a:moveTo>
                  <a:pt x="304509" y="455632"/>
                </a:moveTo>
                <a:cubicBezTo>
                  <a:pt x="290489" y="455632"/>
                  <a:pt x="279162" y="467034"/>
                  <a:pt x="279162" y="480939"/>
                </a:cubicBezTo>
                <a:cubicBezTo>
                  <a:pt x="279162" y="494937"/>
                  <a:pt x="290489" y="506246"/>
                  <a:pt x="304509" y="506246"/>
                </a:cubicBezTo>
                <a:lnTo>
                  <a:pt x="380550" y="506246"/>
                </a:lnTo>
                <a:cubicBezTo>
                  <a:pt x="394570" y="506246"/>
                  <a:pt x="405897" y="494937"/>
                  <a:pt x="405897" y="480939"/>
                </a:cubicBezTo>
                <a:cubicBezTo>
                  <a:pt x="405897" y="467034"/>
                  <a:pt x="394570" y="455632"/>
                  <a:pt x="380550" y="455632"/>
                </a:cubicBezTo>
                <a:close/>
                <a:moveTo>
                  <a:pt x="126986" y="455632"/>
                </a:moveTo>
                <a:cubicBezTo>
                  <a:pt x="113059" y="455632"/>
                  <a:pt x="101639" y="467034"/>
                  <a:pt x="101639" y="480939"/>
                </a:cubicBezTo>
                <a:cubicBezTo>
                  <a:pt x="101639" y="494937"/>
                  <a:pt x="113059" y="506246"/>
                  <a:pt x="126986" y="506246"/>
                </a:cubicBezTo>
                <a:lnTo>
                  <a:pt x="203120" y="506246"/>
                </a:lnTo>
                <a:cubicBezTo>
                  <a:pt x="217047" y="506246"/>
                  <a:pt x="228468" y="494937"/>
                  <a:pt x="228468" y="480939"/>
                </a:cubicBezTo>
                <a:cubicBezTo>
                  <a:pt x="228468" y="467034"/>
                  <a:pt x="217047" y="455632"/>
                  <a:pt x="203120" y="455632"/>
                </a:cubicBezTo>
                <a:close/>
                <a:moveTo>
                  <a:pt x="355203" y="354403"/>
                </a:moveTo>
                <a:cubicBezTo>
                  <a:pt x="341183" y="354403"/>
                  <a:pt x="329856" y="365712"/>
                  <a:pt x="329856" y="379710"/>
                </a:cubicBezTo>
                <a:cubicBezTo>
                  <a:pt x="329856" y="393708"/>
                  <a:pt x="341183" y="405017"/>
                  <a:pt x="355203" y="405017"/>
                </a:cubicBezTo>
                <a:lnTo>
                  <a:pt x="380550" y="405017"/>
                </a:lnTo>
                <a:cubicBezTo>
                  <a:pt x="394570" y="405017"/>
                  <a:pt x="405897" y="393708"/>
                  <a:pt x="405897" y="379710"/>
                </a:cubicBezTo>
                <a:cubicBezTo>
                  <a:pt x="405897" y="365712"/>
                  <a:pt x="394570" y="354403"/>
                  <a:pt x="380550" y="354403"/>
                </a:cubicBezTo>
                <a:close/>
                <a:moveTo>
                  <a:pt x="126986" y="354403"/>
                </a:moveTo>
                <a:cubicBezTo>
                  <a:pt x="113059" y="354403"/>
                  <a:pt x="101639" y="365712"/>
                  <a:pt x="101639" y="379710"/>
                </a:cubicBezTo>
                <a:cubicBezTo>
                  <a:pt x="101639" y="393708"/>
                  <a:pt x="113059" y="405017"/>
                  <a:pt x="126986" y="405017"/>
                </a:cubicBezTo>
                <a:lnTo>
                  <a:pt x="152333" y="405017"/>
                </a:lnTo>
                <a:cubicBezTo>
                  <a:pt x="166353" y="405017"/>
                  <a:pt x="177681" y="393708"/>
                  <a:pt x="177681" y="379710"/>
                </a:cubicBezTo>
                <a:cubicBezTo>
                  <a:pt x="177681" y="365712"/>
                  <a:pt x="166353" y="354403"/>
                  <a:pt x="152333" y="354403"/>
                </a:cubicBezTo>
                <a:close/>
                <a:moveTo>
                  <a:pt x="304509" y="253174"/>
                </a:moveTo>
                <a:cubicBezTo>
                  <a:pt x="290489" y="253174"/>
                  <a:pt x="279162" y="264483"/>
                  <a:pt x="279162" y="278481"/>
                </a:cubicBezTo>
                <a:cubicBezTo>
                  <a:pt x="279162" y="292386"/>
                  <a:pt x="290489" y="303788"/>
                  <a:pt x="304509" y="303788"/>
                </a:cubicBezTo>
                <a:lnTo>
                  <a:pt x="380550" y="303788"/>
                </a:lnTo>
                <a:cubicBezTo>
                  <a:pt x="394570" y="303788"/>
                  <a:pt x="405897" y="292386"/>
                  <a:pt x="405897" y="278481"/>
                </a:cubicBezTo>
                <a:cubicBezTo>
                  <a:pt x="405897" y="264483"/>
                  <a:pt x="394570" y="253174"/>
                  <a:pt x="380550" y="253174"/>
                </a:cubicBezTo>
                <a:close/>
                <a:moveTo>
                  <a:pt x="126986" y="253174"/>
                </a:moveTo>
                <a:cubicBezTo>
                  <a:pt x="113059" y="253174"/>
                  <a:pt x="101639" y="264483"/>
                  <a:pt x="101639" y="278481"/>
                </a:cubicBezTo>
                <a:cubicBezTo>
                  <a:pt x="101639" y="292386"/>
                  <a:pt x="113059" y="303788"/>
                  <a:pt x="126986" y="303788"/>
                </a:cubicBezTo>
                <a:lnTo>
                  <a:pt x="203120" y="303788"/>
                </a:lnTo>
                <a:cubicBezTo>
                  <a:pt x="217047" y="303788"/>
                  <a:pt x="228468" y="292386"/>
                  <a:pt x="228468" y="278481"/>
                </a:cubicBezTo>
                <a:cubicBezTo>
                  <a:pt x="228468" y="264483"/>
                  <a:pt x="217047" y="253174"/>
                  <a:pt x="203120" y="253174"/>
                </a:cubicBezTo>
                <a:close/>
                <a:moveTo>
                  <a:pt x="109253" y="35142"/>
                </a:moveTo>
                <a:lnTo>
                  <a:pt x="120301" y="62396"/>
                </a:lnTo>
                <a:cubicBezTo>
                  <a:pt x="122251" y="73984"/>
                  <a:pt x="122251" y="82605"/>
                  <a:pt x="122158" y="95119"/>
                </a:cubicBezTo>
                <a:lnTo>
                  <a:pt x="122066" y="103926"/>
                </a:lnTo>
                <a:cubicBezTo>
                  <a:pt x="122066" y="144343"/>
                  <a:pt x="155862" y="177159"/>
                  <a:pt x="197271" y="177159"/>
                </a:cubicBezTo>
                <a:lnTo>
                  <a:pt x="308965" y="177159"/>
                </a:lnTo>
                <a:cubicBezTo>
                  <a:pt x="349075" y="177159"/>
                  <a:pt x="380550" y="144992"/>
                  <a:pt x="380550" y="103926"/>
                </a:cubicBezTo>
                <a:cubicBezTo>
                  <a:pt x="380550" y="93265"/>
                  <a:pt x="382221" y="85664"/>
                  <a:pt x="384542" y="75003"/>
                </a:cubicBezTo>
                <a:cubicBezTo>
                  <a:pt x="385378" y="71110"/>
                  <a:pt x="386307" y="67031"/>
                  <a:pt x="387142" y="62581"/>
                </a:cubicBezTo>
                <a:lnTo>
                  <a:pt x="398284" y="35328"/>
                </a:lnTo>
                <a:cubicBezTo>
                  <a:pt x="419731" y="42744"/>
                  <a:pt x="437001" y="48862"/>
                  <a:pt x="438579" y="49418"/>
                </a:cubicBezTo>
                <a:cubicBezTo>
                  <a:pt x="488809" y="66753"/>
                  <a:pt x="511185" y="98642"/>
                  <a:pt x="504779" y="143973"/>
                </a:cubicBezTo>
                <a:cubicBezTo>
                  <a:pt x="490945" y="243070"/>
                  <a:pt x="490945" y="344113"/>
                  <a:pt x="504871" y="444230"/>
                </a:cubicBezTo>
                <a:lnTo>
                  <a:pt x="506543" y="463326"/>
                </a:lnTo>
                <a:cubicBezTo>
                  <a:pt x="509792" y="500592"/>
                  <a:pt x="497258" y="537857"/>
                  <a:pt x="472004" y="565297"/>
                </a:cubicBezTo>
                <a:cubicBezTo>
                  <a:pt x="447399" y="592180"/>
                  <a:pt x="412489" y="607568"/>
                  <a:pt x="376279" y="607568"/>
                </a:cubicBezTo>
                <a:lnTo>
                  <a:pt x="130700" y="607568"/>
                </a:lnTo>
                <a:cubicBezTo>
                  <a:pt x="94490" y="607568"/>
                  <a:pt x="59580" y="592180"/>
                  <a:pt x="34976" y="565297"/>
                </a:cubicBezTo>
                <a:cubicBezTo>
                  <a:pt x="9814" y="537857"/>
                  <a:pt x="-2813" y="500684"/>
                  <a:pt x="529" y="463326"/>
                </a:cubicBezTo>
                <a:lnTo>
                  <a:pt x="2108" y="445435"/>
                </a:lnTo>
                <a:cubicBezTo>
                  <a:pt x="11950" y="347450"/>
                  <a:pt x="11950" y="242977"/>
                  <a:pt x="2108" y="142953"/>
                </a:cubicBezTo>
                <a:cubicBezTo>
                  <a:pt x="-2349" y="97715"/>
                  <a:pt x="20027" y="66197"/>
                  <a:pt x="68679" y="49325"/>
                </a:cubicBezTo>
                <a:cubicBezTo>
                  <a:pt x="70164" y="48769"/>
                  <a:pt x="87527" y="42651"/>
                  <a:pt x="109253" y="35142"/>
                </a:cubicBezTo>
                <a:close/>
                <a:moveTo>
                  <a:pt x="252149" y="0"/>
                </a:moveTo>
                <a:cubicBezTo>
                  <a:pt x="252892" y="0"/>
                  <a:pt x="253634" y="0"/>
                  <a:pt x="254377" y="0"/>
                </a:cubicBezTo>
                <a:cubicBezTo>
                  <a:pt x="277863" y="649"/>
                  <a:pt x="300792" y="4171"/>
                  <a:pt x="322606" y="10474"/>
                </a:cubicBezTo>
                <a:cubicBezTo>
                  <a:pt x="330126" y="12699"/>
                  <a:pt x="339687" y="15665"/>
                  <a:pt x="350084" y="19094"/>
                </a:cubicBezTo>
                <a:lnTo>
                  <a:pt x="339223" y="45790"/>
                </a:lnTo>
                <a:cubicBezTo>
                  <a:pt x="338573" y="47366"/>
                  <a:pt x="338109" y="49034"/>
                  <a:pt x="337738" y="50795"/>
                </a:cubicBezTo>
                <a:cubicBezTo>
                  <a:pt x="336902" y="55615"/>
                  <a:pt x="335881" y="60064"/>
                  <a:pt x="335046" y="64143"/>
                </a:cubicBezTo>
                <a:cubicBezTo>
                  <a:pt x="332446" y="75822"/>
                  <a:pt x="329847" y="87779"/>
                  <a:pt x="329847" y="103907"/>
                </a:cubicBezTo>
                <a:cubicBezTo>
                  <a:pt x="329847" y="117255"/>
                  <a:pt x="321214" y="126524"/>
                  <a:pt x="308961" y="126524"/>
                </a:cubicBezTo>
                <a:lnTo>
                  <a:pt x="197287" y="126524"/>
                </a:lnTo>
                <a:cubicBezTo>
                  <a:pt x="184012" y="126524"/>
                  <a:pt x="172780" y="116143"/>
                  <a:pt x="172780" y="103907"/>
                </a:cubicBezTo>
                <a:lnTo>
                  <a:pt x="172873" y="95380"/>
                </a:lnTo>
                <a:cubicBezTo>
                  <a:pt x="172965" y="80920"/>
                  <a:pt x="173058" y="68407"/>
                  <a:pt x="169809" y="50795"/>
                </a:cubicBezTo>
                <a:cubicBezTo>
                  <a:pt x="169531" y="49034"/>
                  <a:pt x="168974" y="47366"/>
                  <a:pt x="168324" y="45790"/>
                </a:cubicBezTo>
                <a:lnTo>
                  <a:pt x="157370" y="18909"/>
                </a:lnTo>
                <a:cubicBezTo>
                  <a:pt x="167581" y="15572"/>
                  <a:pt x="177050" y="12606"/>
                  <a:pt x="184383" y="10474"/>
                </a:cubicBezTo>
                <a:cubicBezTo>
                  <a:pt x="206105" y="4171"/>
                  <a:pt x="228942" y="741"/>
                  <a:pt x="252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椭圆 13"/>
          <p:cNvSpPr/>
          <p:nvPr/>
        </p:nvSpPr>
        <p:spPr>
          <a:xfrm>
            <a:off x="6886396" y="5626100"/>
            <a:ext cx="248008" cy="304800"/>
          </a:xfrm>
          <a:custGeom>
            <a:avLst/>
            <a:gdLst>
              <a:gd name="connsiteX0" fmla="*/ 337979 w 494593"/>
              <a:gd name="connsiteY0" fmla="*/ 279269 h 607851"/>
              <a:gd name="connsiteX1" fmla="*/ 221300 w 494593"/>
              <a:gd name="connsiteY1" fmla="*/ 336550 h 607851"/>
              <a:gd name="connsiteX2" fmla="*/ 229058 w 494593"/>
              <a:gd name="connsiteY2" fmla="*/ 378487 h 607851"/>
              <a:gd name="connsiteX3" fmla="*/ 270165 w 494593"/>
              <a:gd name="connsiteY3" fmla="*/ 390032 h 607851"/>
              <a:gd name="connsiteX4" fmla="*/ 337979 w 494593"/>
              <a:gd name="connsiteY4" fmla="*/ 279269 h 607851"/>
              <a:gd name="connsiteX5" fmla="*/ 247261 w 494593"/>
              <a:gd name="connsiteY5" fmla="*/ 202100 h 607851"/>
              <a:gd name="connsiteX6" fmla="*/ 406316 w 494593"/>
              <a:gd name="connsiteY6" fmla="*/ 360908 h 607851"/>
              <a:gd name="connsiteX7" fmla="*/ 247261 w 494593"/>
              <a:gd name="connsiteY7" fmla="*/ 519715 h 607851"/>
              <a:gd name="connsiteX8" fmla="*/ 88207 w 494593"/>
              <a:gd name="connsiteY8" fmla="*/ 360908 h 607851"/>
              <a:gd name="connsiteX9" fmla="*/ 247261 w 494593"/>
              <a:gd name="connsiteY9" fmla="*/ 202100 h 607851"/>
              <a:gd name="connsiteX10" fmla="*/ 247297 w 494593"/>
              <a:gd name="connsiteY10" fmla="*/ 160521 h 607851"/>
              <a:gd name="connsiteX11" fmla="*/ 46625 w 494593"/>
              <a:gd name="connsiteY11" fmla="*/ 360907 h 607851"/>
              <a:gd name="connsiteX12" fmla="*/ 247297 w 494593"/>
              <a:gd name="connsiteY12" fmla="*/ 561293 h 607851"/>
              <a:gd name="connsiteX13" fmla="*/ 447968 w 494593"/>
              <a:gd name="connsiteY13" fmla="*/ 360907 h 607851"/>
              <a:gd name="connsiteX14" fmla="*/ 247297 w 494593"/>
              <a:gd name="connsiteY14" fmla="*/ 160521 h 607851"/>
              <a:gd name="connsiteX15" fmla="*/ 247297 w 494593"/>
              <a:gd name="connsiteY15" fmla="*/ 113963 h 607851"/>
              <a:gd name="connsiteX16" fmla="*/ 494593 w 494593"/>
              <a:gd name="connsiteY16" fmla="*/ 360907 h 607851"/>
              <a:gd name="connsiteX17" fmla="*/ 247297 w 494593"/>
              <a:gd name="connsiteY17" fmla="*/ 607851 h 607851"/>
              <a:gd name="connsiteX18" fmla="*/ 0 w 494593"/>
              <a:gd name="connsiteY18" fmla="*/ 360907 h 607851"/>
              <a:gd name="connsiteX19" fmla="*/ 247297 w 494593"/>
              <a:gd name="connsiteY19" fmla="*/ 113963 h 607851"/>
              <a:gd name="connsiteX20" fmla="*/ 106836 w 494593"/>
              <a:gd name="connsiteY20" fmla="*/ 58655 h 607851"/>
              <a:gd name="connsiteX21" fmla="*/ 119283 w 494593"/>
              <a:gd name="connsiteY21" fmla="*/ 68229 h 607851"/>
              <a:gd name="connsiteX22" fmla="*/ 139719 w 494593"/>
              <a:gd name="connsiteY22" fmla="*/ 103546 h 607851"/>
              <a:gd name="connsiteX23" fmla="*/ 68863 w 494593"/>
              <a:gd name="connsiteY23" fmla="*/ 144377 h 607851"/>
              <a:gd name="connsiteX24" fmla="*/ 48427 w 494593"/>
              <a:gd name="connsiteY24" fmla="*/ 109060 h 607851"/>
              <a:gd name="connsiteX25" fmla="*/ 55960 w 494593"/>
              <a:gd name="connsiteY25" fmla="*/ 81119 h 607851"/>
              <a:gd name="connsiteX26" fmla="*/ 91313 w 494593"/>
              <a:gd name="connsiteY26" fmla="*/ 60704 h 607851"/>
              <a:gd name="connsiteX27" fmla="*/ 106836 w 494593"/>
              <a:gd name="connsiteY27" fmla="*/ 58655 h 607851"/>
              <a:gd name="connsiteX28" fmla="*/ 385319 w 494593"/>
              <a:gd name="connsiteY28" fmla="*/ 58655 h 607851"/>
              <a:gd name="connsiteX29" fmla="*/ 400805 w 494593"/>
              <a:gd name="connsiteY29" fmla="*/ 60704 h 607851"/>
              <a:gd name="connsiteX30" fmla="*/ 436233 w 494593"/>
              <a:gd name="connsiteY30" fmla="*/ 81119 h 607851"/>
              <a:gd name="connsiteX31" fmla="*/ 443692 w 494593"/>
              <a:gd name="connsiteY31" fmla="*/ 109060 h 607851"/>
              <a:gd name="connsiteX32" fmla="*/ 423255 w 494593"/>
              <a:gd name="connsiteY32" fmla="*/ 144377 h 607851"/>
              <a:gd name="connsiteX33" fmla="*/ 352474 w 494593"/>
              <a:gd name="connsiteY33" fmla="*/ 103546 h 607851"/>
              <a:gd name="connsiteX34" fmla="*/ 372910 w 494593"/>
              <a:gd name="connsiteY34" fmla="*/ 68229 h 607851"/>
              <a:gd name="connsiteX35" fmla="*/ 385319 w 494593"/>
              <a:gd name="connsiteY35" fmla="*/ 58655 h 607851"/>
              <a:gd name="connsiteX36" fmla="*/ 202278 w 494593"/>
              <a:gd name="connsiteY36" fmla="*/ 0 h 607851"/>
              <a:gd name="connsiteX37" fmla="*/ 292455 w 494593"/>
              <a:gd name="connsiteY37" fmla="*/ 0 h 607851"/>
              <a:gd name="connsiteX38" fmla="*/ 311475 w 494593"/>
              <a:gd name="connsiteY38" fmla="*/ 18996 h 607851"/>
              <a:gd name="connsiteX39" fmla="*/ 311475 w 494593"/>
              <a:gd name="connsiteY39" fmla="*/ 61756 h 607851"/>
              <a:gd name="connsiteX40" fmla="*/ 285295 w 494593"/>
              <a:gd name="connsiteY40" fmla="*/ 61905 h 607851"/>
              <a:gd name="connsiteX41" fmla="*/ 285295 w 494593"/>
              <a:gd name="connsiteY41" fmla="*/ 94981 h 607851"/>
              <a:gd name="connsiteX42" fmla="*/ 247255 w 494593"/>
              <a:gd name="connsiteY42" fmla="*/ 91927 h 607851"/>
              <a:gd name="connsiteX43" fmla="*/ 209215 w 494593"/>
              <a:gd name="connsiteY43" fmla="*/ 94981 h 607851"/>
              <a:gd name="connsiteX44" fmla="*/ 209215 w 494593"/>
              <a:gd name="connsiteY44" fmla="*/ 61905 h 607851"/>
              <a:gd name="connsiteX45" fmla="*/ 183258 w 494593"/>
              <a:gd name="connsiteY45" fmla="*/ 61756 h 607851"/>
              <a:gd name="connsiteX46" fmla="*/ 183258 w 494593"/>
              <a:gd name="connsiteY46" fmla="*/ 18996 h 607851"/>
              <a:gd name="connsiteX47" fmla="*/ 202278 w 494593"/>
              <a:gd name="connsiteY47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4593" h="607851">
                <a:moveTo>
                  <a:pt x="337979" y="279269"/>
                </a:moveTo>
                <a:cubicBezTo>
                  <a:pt x="312838" y="282845"/>
                  <a:pt x="230550" y="328207"/>
                  <a:pt x="221300" y="336550"/>
                </a:cubicBezTo>
                <a:cubicBezTo>
                  <a:pt x="212123" y="344967"/>
                  <a:pt x="215555" y="363664"/>
                  <a:pt x="229058" y="378487"/>
                </a:cubicBezTo>
                <a:cubicBezTo>
                  <a:pt x="242561" y="393235"/>
                  <a:pt x="260914" y="398375"/>
                  <a:pt x="270165" y="390032"/>
                </a:cubicBezTo>
                <a:cubicBezTo>
                  <a:pt x="279341" y="381615"/>
                  <a:pt x="332086" y="303925"/>
                  <a:pt x="337979" y="279269"/>
                </a:cubicBezTo>
                <a:close/>
                <a:moveTo>
                  <a:pt x="247261" y="202100"/>
                </a:moveTo>
                <a:cubicBezTo>
                  <a:pt x="335070" y="202100"/>
                  <a:pt x="406316" y="273236"/>
                  <a:pt x="406316" y="360908"/>
                </a:cubicBezTo>
                <a:cubicBezTo>
                  <a:pt x="406316" y="448579"/>
                  <a:pt x="335070" y="519715"/>
                  <a:pt x="247261" y="519715"/>
                </a:cubicBezTo>
                <a:cubicBezTo>
                  <a:pt x="159453" y="519715"/>
                  <a:pt x="88207" y="448579"/>
                  <a:pt x="88207" y="360908"/>
                </a:cubicBezTo>
                <a:cubicBezTo>
                  <a:pt x="88207" y="273236"/>
                  <a:pt x="159453" y="202100"/>
                  <a:pt x="247261" y="202100"/>
                </a:cubicBezTo>
                <a:close/>
                <a:moveTo>
                  <a:pt x="247297" y="160521"/>
                </a:moveTo>
                <a:cubicBezTo>
                  <a:pt x="136517" y="160521"/>
                  <a:pt x="46625" y="250211"/>
                  <a:pt x="46625" y="360907"/>
                </a:cubicBezTo>
                <a:cubicBezTo>
                  <a:pt x="46625" y="471603"/>
                  <a:pt x="136442" y="561293"/>
                  <a:pt x="247297" y="561293"/>
                </a:cubicBezTo>
                <a:cubicBezTo>
                  <a:pt x="358151" y="561293"/>
                  <a:pt x="447968" y="471603"/>
                  <a:pt x="447968" y="360907"/>
                </a:cubicBezTo>
                <a:cubicBezTo>
                  <a:pt x="447968" y="250285"/>
                  <a:pt x="358151" y="160521"/>
                  <a:pt x="247297" y="160521"/>
                </a:cubicBezTo>
                <a:close/>
                <a:moveTo>
                  <a:pt x="247297" y="113963"/>
                </a:moveTo>
                <a:cubicBezTo>
                  <a:pt x="383888" y="113963"/>
                  <a:pt x="494593" y="224510"/>
                  <a:pt x="494593" y="360907"/>
                </a:cubicBezTo>
                <a:cubicBezTo>
                  <a:pt x="494593" y="497304"/>
                  <a:pt x="383888" y="607851"/>
                  <a:pt x="247297" y="607851"/>
                </a:cubicBezTo>
                <a:cubicBezTo>
                  <a:pt x="110705" y="607851"/>
                  <a:pt x="0" y="497304"/>
                  <a:pt x="0" y="360907"/>
                </a:cubicBezTo>
                <a:cubicBezTo>
                  <a:pt x="0" y="224510"/>
                  <a:pt x="110705" y="113963"/>
                  <a:pt x="247297" y="113963"/>
                </a:cubicBezTo>
                <a:close/>
                <a:moveTo>
                  <a:pt x="106836" y="58655"/>
                </a:moveTo>
                <a:cubicBezTo>
                  <a:pt x="111899" y="60015"/>
                  <a:pt x="116449" y="63312"/>
                  <a:pt x="119283" y="68229"/>
                </a:cubicBezTo>
                <a:lnTo>
                  <a:pt x="139719" y="103546"/>
                </a:lnTo>
                <a:lnTo>
                  <a:pt x="68863" y="144377"/>
                </a:lnTo>
                <a:lnTo>
                  <a:pt x="48427" y="109060"/>
                </a:lnTo>
                <a:cubicBezTo>
                  <a:pt x="42833" y="99225"/>
                  <a:pt x="46189" y="86782"/>
                  <a:pt x="55960" y="81119"/>
                </a:cubicBezTo>
                <a:lnTo>
                  <a:pt x="91313" y="60704"/>
                </a:lnTo>
                <a:cubicBezTo>
                  <a:pt x="96199" y="57873"/>
                  <a:pt x="101774" y="57295"/>
                  <a:pt x="106836" y="58655"/>
                </a:cubicBezTo>
                <a:close/>
                <a:moveTo>
                  <a:pt x="385319" y="58655"/>
                </a:moveTo>
                <a:cubicBezTo>
                  <a:pt x="390363" y="57295"/>
                  <a:pt x="395920" y="57873"/>
                  <a:pt x="400805" y="60704"/>
                </a:cubicBezTo>
                <a:lnTo>
                  <a:pt x="436233" y="81119"/>
                </a:lnTo>
                <a:cubicBezTo>
                  <a:pt x="446004" y="86782"/>
                  <a:pt x="449360" y="99225"/>
                  <a:pt x="443692" y="109060"/>
                </a:cubicBezTo>
                <a:lnTo>
                  <a:pt x="423255" y="144377"/>
                </a:lnTo>
                <a:lnTo>
                  <a:pt x="352474" y="103546"/>
                </a:lnTo>
                <a:lnTo>
                  <a:pt x="372910" y="68229"/>
                </a:lnTo>
                <a:cubicBezTo>
                  <a:pt x="375744" y="63312"/>
                  <a:pt x="380276" y="60015"/>
                  <a:pt x="385319" y="58655"/>
                </a:cubicBezTo>
                <a:close/>
                <a:moveTo>
                  <a:pt x="202278" y="0"/>
                </a:moveTo>
                <a:lnTo>
                  <a:pt x="292455" y="0"/>
                </a:lnTo>
                <a:cubicBezTo>
                  <a:pt x="302972" y="0"/>
                  <a:pt x="311475" y="8492"/>
                  <a:pt x="311475" y="18996"/>
                </a:cubicBezTo>
                <a:lnTo>
                  <a:pt x="311475" y="61756"/>
                </a:lnTo>
                <a:lnTo>
                  <a:pt x="285295" y="61905"/>
                </a:lnTo>
                <a:lnTo>
                  <a:pt x="285295" y="94981"/>
                </a:lnTo>
                <a:cubicBezTo>
                  <a:pt x="272838" y="93193"/>
                  <a:pt x="260158" y="91927"/>
                  <a:pt x="247255" y="91927"/>
                </a:cubicBezTo>
                <a:cubicBezTo>
                  <a:pt x="234351" y="91927"/>
                  <a:pt x="221671" y="93193"/>
                  <a:pt x="209215" y="94981"/>
                </a:cubicBezTo>
                <a:lnTo>
                  <a:pt x="209215" y="61905"/>
                </a:lnTo>
                <a:lnTo>
                  <a:pt x="183258" y="61756"/>
                </a:lnTo>
                <a:lnTo>
                  <a:pt x="183258" y="18996"/>
                </a:lnTo>
                <a:cubicBezTo>
                  <a:pt x="183258" y="8492"/>
                  <a:pt x="191761" y="0"/>
                  <a:pt x="2022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614893" y="1720850"/>
            <a:ext cx="2628900" cy="2628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905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091508" y="2197465"/>
            <a:ext cx="1675670" cy="16756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>
          <a:xfrm>
            <a:off x="5852272" y="3075641"/>
            <a:ext cx="130436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738298" y="2456798"/>
            <a:ext cx="38388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Activity composition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8297" y="3169770"/>
            <a:ext cx="3838809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91508" y="2475476"/>
            <a:ext cx="16756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latin typeface="Harlow Solid Italic" panose="04030604020F02020D02" pitchFamily="82" charset="0"/>
              </a:rPr>
              <a:t>02</a:t>
            </a:r>
            <a:endParaRPr lang="zh-CN" altLang="en-US" sz="7200" b="1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2160" y="1916742"/>
            <a:ext cx="2486894" cy="3462400"/>
            <a:chOff x="3325814" y="1978252"/>
            <a:chExt cx="2592387" cy="3609273"/>
          </a:xfrm>
        </p:grpSpPr>
        <p:sp>
          <p:nvSpPr>
            <p:cNvPr id="3" name="MH_SubTitle_1"/>
            <p:cNvSpPr/>
            <p:nvPr>
              <p:custDataLst>
                <p:tags r:id="rId2"/>
              </p:custDataLst>
            </p:nvPr>
          </p:nvSpPr>
          <p:spPr>
            <a:xfrm>
              <a:off x="3325814" y="1978252"/>
              <a:ext cx="2592387" cy="421573"/>
            </a:xfrm>
            <a:custGeom>
              <a:avLst/>
              <a:gdLst>
                <a:gd name="connsiteX0" fmla="*/ 0 w 4032448"/>
                <a:gd name="connsiteY0" fmla="*/ 0 h 648072"/>
                <a:gd name="connsiteX1" fmla="*/ 4032448 w 4032448"/>
                <a:gd name="connsiteY1" fmla="*/ 0 h 648072"/>
                <a:gd name="connsiteX2" fmla="*/ 4032448 w 4032448"/>
                <a:gd name="connsiteY2" fmla="*/ 648072 h 648072"/>
                <a:gd name="connsiteX3" fmla="*/ 0 w 4032448"/>
                <a:gd name="connsiteY3" fmla="*/ 648072 h 648072"/>
                <a:gd name="connsiteX4" fmla="*/ 0 w 4032448"/>
                <a:gd name="connsiteY4" fmla="*/ 0 h 648072"/>
                <a:gd name="connsiteX0" fmla="*/ 0 w 4035860"/>
                <a:gd name="connsiteY0" fmla="*/ 0 h 648072"/>
                <a:gd name="connsiteX1" fmla="*/ 4032448 w 4035860"/>
                <a:gd name="connsiteY1" fmla="*/ 0 h 648072"/>
                <a:gd name="connsiteX2" fmla="*/ 4035860 w 4035860"/>
                <a:gd name="connsiteY2" fmla="*/ 24154 h 648072"/>
                <a:gd name="connsiteX3" fmla="*/ 4032448 w 4035860"/>
                <a:gd name="connsiteY3" fmla="*/ 648072 h 648072"/>
                <a:gd name="connsiteX4" fmla="*/ 0 w 4035860"/>
                <a:gd name="connsiteY4" fmla="*/ 648072 h 648072"/>
                <a:gd name="connsiteX5" fmla="*/ 0 w 4035860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2044" h="648072">
                  <a:moveTo>
                    <a:pt x="0" y="0"/>
                  </a:moveTo>
                  <a:lnTo>
                    <a:pt x="4032448" y="0"/>
                  </a:lnTo>
                  <a:lnTo>
                    <a:pt x="4282044" y="293785"/>
                  </a:lnTo>
                  <a:cubicBezTo>
                    <a:pt x="4269184" y="314189"/>
                    <a:pt x="4197708" y="404929"/>
                    <a:pt x="4032448" y="648072"/>
                  </a:cubicBezTo>
                  <a:lnTo>
                    <a:pt x="0" y="6480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" name="MH_SubTitle_2"/>
            <p:cNvSpPr/>
            <p:nvPr>
              <p:custDataLst>
                <p:tags r:id="rId3"/>
              </p:custDataLst>
            </p:nvPr>
          </p:nvSpPr>
          <p:spPr>
            <a:xfrm>
              <a:off x="3325814" y="3040289"/>
              <a:ext cx="2592387" cy="421573"/>
            </a:xfrm>
            <a:custGeom>
              <a:avLst/>
              <a:gdLst>
                <a:gd name="connsiteX0" fmla="*/ 0 w 4032448"/>
                <a:gd name="connsiteY0" fmla="*/ 0 h 648072"/>
                <a:gd name="connsiteX1" fmla="*/ 4032448 w 4032448"/>
                <a:gd name="connsiteY1" fmla="*/ 0 h 648072"/>
                <a:gd name="connsiteX2" fmla="*/ 4032448 w 4032448"/>
                <a:gd name="connsiteY2" fmla="*/ 648072 h 648072"/>
                <a:gd name="connsiteX3" fmla="*/ 0 w 4032448"/>
                <a:gd name="connsiteY3" fmla="*/ 648072 h 648072"/>
                <a:gd name="connsiteX4" fmla="*/ 0 w 4032448"/>
                <a:gd name="connsiteY4" fmla="*/ 0 h 648072"/>
                <a:gd name="connsiteX0" fmla="*/ 0 w 4035860"/>
                <a:gd name="connsiteY0" fmla="*/ 0 h 648072"/>
                <a:gd name="connsiteX1" fmla="*/ 4032448 w 4035860"/>
                <a:gd name="connsiteY1" fmla="*/ 0 h 648072"/>
                <a:gd name="connsiteX2" fmla="*/ 4035860 w 4035860"/>
                <a:gd name="connsiteY2" fmla="*/ 24154 h 648072"/>
                <a:gd name="connsiteX3" fmla="*/ 4032448 w 4035860"/>
                <a:gd name="connsiteY3" fmla="*/ 648072 h 648072"/>
                <a:gd name="connsiteX4" fmla="*/ 0 w 4035860"/>
                <a:gd name="connsiteY4" fmla="*/ 648072 h 648072"/>
                <a:gd name="connsiteX5" fmla="*/ 0 w 4035860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2044" h="648072">
                  <a:moveTo>
                    <a:pt x="0" y="0"/>
                  </a:moveTo>
                  <a:lnTo>
                    <a:pt x="4032448" y="0"/>
                  </a:lnTo>
                  <a:lnTo>
                    <a:pt x="4282044" y="293785"/>
                  </a:lnTo>
                  <a:cubicBezTo>
                    <a:pt x="4269184" y="314189"/>
                    <a:pt x="4197708" y="404929"/>
                    <a:pt x="4032448" y="648072"/>
                  </a:cubicBezTo>
                  <a:lnTo>
                    <a:pt x="0" y="6480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1" name="MH_SubTitle_3"/>
            <p:cNvSpPr/>
            <p:nvPr>
              <p:custDataLst>
                <p:tags r:id="rId4"/>
              </p:custDataLst>
            </p:nvPr>
          </p:nvSpPr>
          <p:spPr>
            <a:xfrm>
              <a:off x="3325814" y="4103914"/>
              <a:ext cx="2592387" cy="421573"/>
            </a:xfrm>
            <a:custGeom>
              <a:avLst/>
              <a:gdLst>
                <a:gd name="connsiteX0" fmla="*/ 0 w 4032448"/>
                <a:gd name="connsiteY0" fmla="*/ 0 h 648072"/>
                <a:gd name="connsiteX1" fmla="*/ 4032448 w 4032448"/>
                <a:gd name="connsiteY1" fmla="*/ 0 h 648072"/>
                <a:gd name="connsiteX2" fmla="*/ 4032448 w 4032448"/>
                <a:gd name="connsiteY2" fmla="*/ 648072 h 648072"/>
                <a:gd name="connsiteX3" fmla="*/ 0 w 4032448"/>
                <a:gd name="connsiteY3" fmla="*/ 648072 h 648072"/>
                <a:gd name="connsiteX4" fmla="*/ 0 w 4032448"/>
                <a:gd name="connsiteY4" fmla="*/ 0 h 648072"/>
                <a:gd name="connsiteX0" fmla="*/ 0 w 4035860"/>
                <a:gd name="connsiteY0" fmla="*/ 0 h 648072"/>
                <a:gd name="connsiteX1" fmla="*/ 4032448 w 4035860"/>
                <a:gd name="connsiteY1" fmla="*/ 0 h 648072"/>
                <a:gd name="connsiteX2" fmla="*/ 4035860 w 4035860"/>
                <a:gd name="connsiteY2" fmla="*/ 24154 h 648072"/>
                <a:gd name="connsiteX3" fmla="*/ 4032448 w 4035860"/>
                <a:gd name="connsiteY3" fmla="*/ 648072 h 648072"/>
                <a:gd name="connsiteX4" fmla="*/ 0 w 4035860"/>
                <a:gd name="connsiteY4" fmla="*/ 648072 h 648072"/>
                <a:gd name="connsiteX5" fmla="*/ 0 w 4035860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2044" h="648072">
                  <a:moveTo>
                    <a:pt x="0" y="0"/>
                  </a:moveTo>
                  <a:lnTo>
                    <a:pt x="4032448" y="0"/>
                  </a:lnTo>
                  <a:lnTo>
                    <a:pt x="4282044" y="293785"/>
                  </a:lnTo>
                  <a:cubicBezTo>
                    <a:pt x="4269184" y="314189"/>
                    <a:pt x="4197708" y="404929"/>
                    <a:pt x="4032448" y="648072"/>
                  </a:cubicBezTo>
                  <a:lnTo>
                    <a:pt x="0" y="6480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MH_SubTitle_4"/>
            <p:cNvSpPr/>
            <p:nvPr>
              <p:custDataLst>
                <p:tags r:id="rId5"/>
              </p:custDataLst>
            </p:nvPr>
          </p:nvSpPr>
          <p:spPr>
            <a:xfrm>
              <a:off x="3325814" y="5165952"/>
              <a:ext cx="2592387" cy="421573"/>
            </a:xfrm>
            <a:custGeom>
              <a:avLst/>
              <a:gdLst>
                <a:gd name="connsiteX0" fmla="*/ 0 w 4032448"/>
                <a:gd name="connsiteY0" fmla="*/ 0 h 648072"/>
                <a:gd name="connsiteX1" fmla="*/ 4032448 w 4032448"/>
                <a:gd name="connsiteY1" fmla="*/ 0 h 648072"/>
                <a:gd name="connsiteX2" fmla="*/ 4032448 w 4032448"/>
                <a:gd name="connsiteY2" fmla="*/ 648072 h 648072"/>
                <a:gd name="connsiteX3" fmla="*/ 0 w 4032448"/>
                <a:gd name="connsiteY3" fmla="*/ 648072 h 648072"/>
                <a:gd name="connsiteX4" fmla="*/ 0 w 4032448"/>
                <a:gd name="connsiteY4" fmla="*/ 0 h 648072"/>
                <a:gd name="connsiteX0" fmla="*/ 0 w 4035860"/>
                <a:gd name="connsiteY0" fmla="*/ 0 h 648072"/>
                <a:gd name="connsiteX1" fmla="*/ 4032448 w 4035860"/>
                <a:gd name="connsiteY1" fmla="*/ 0 h 648072"/>
                <a:gd name="connsiteX2" fmla="*/ 4035860 w 4035860"/>
                <a:gd name="connsiteY2" fmla="*/ 24154 h 648072"/>
                <a:gd name="connsiteX3" fmla="*/ 4032448 w 4035860"/>
                <a:gd name="connsiteY3" fmla="*/ 648072 h 648072"/>
                <a:gd name="connsiteX4" fmla="*/ 0 w 4035860"/>
                <a:gd name="connsiteY4" fmla="*/ 648072 h 648072"/>
                <a:gd name="connsiteX5" fmla="*/ 0 w 4035860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  <a:gd name="connsiteX0" fmla="*/ 0 w 4282044"/>
                <a:gd name="connsiteY0" fmla="*/ 0 h 648072"/>
                <a:gd name="connsiteX1" fmla="*/ 4032448 w 4282044"/>
                <a:gd name="connsiteY1" fmla="*/ 0 h 648072"/>
                <a:gd name="connsiteX2" fmla="*/ 4282044 w 4282044"/>
                <a:gd name="connsiteY2" fmla="*/ 293785 h 648072"/>
                <a:gd name="connsiteX3" fmla="*/ 4032448 w 4282044"/>
                <a:gd name="connsiteY3" fmla="*/ 648072 h 648072"/>
                <a:gd name="connsiteX4" fmla="*/ 0 w 4282044"/>
                <a:gd name="connsiteY4" fmla="*/ 648072 h 648072"/>
                <a:gd name="connsiteX5" fmla="*/ 0 w 4282044"/>
                <a:gd name="connsiteY5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2044" h="648072">
                  <a:moveTo>
                    <a:pt x="0" y="0"/>
                  </a:moveTo>
                  <a:lnTo>
                    <a:pt x="4032448" y="0"/>
                  </a:lnTo>
                  <a:lnTo>
                    <a:pt x="4282044" y="293785"/>
                  </a:lnTo>
                  <a:cubicBezTo>
                    <a:pt x="4269184" y="314189"/>
                    <a:pt x="4197708" y="404929"/>
                    <a:pt x="4032448" y="648072"/>
                  </a:cubicBezTo>
                  <a:lnTo>
                    <a:pt x="0" y="6480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481472" y="2375482"/>
            <a:ext cx="5300328" cy="29514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Users can demonstrate on a projector or computer or they can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88153" y="1935118"/>
            <a:ext cx="2050552" cy="367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activity theme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88153" y="2946312"/>
            <a:ext cx="2050552" cy="367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activity theme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88153" y="3973327"/>
            <a:ext cx="2050552" cy="367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activity theme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188153" y="4987424"/>
            <a:ext cx="2050552" cy="367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activity theme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81472" y="3394818"/>
            <a:ext cx="5300328" cy="29514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Users can demonstrate on a projector or computer or they can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481472" y="4409938"/>
            <a:ext cx="5300328" cy="29514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Users can demonstrate on a projector or computer or they can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81472" y="5425058"/>
            <a:ext cx="5300328" cy="29514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Users can demonstrate on a projector or computer or they can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8" b="8518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3" b="8523"/>
          <a:stretch>
            <a:fillRect/>
          </a:stretch>
        </p:blipFill>
        <p:spPr/>
      </p:pic>
      <p:grpSp>
        <p:nvGrpSpPr>
          <p:cNvPr id="17" name="组合 16"/>
          <p:cNvGrpSpPr/>
          <p:nvPr/>
        </p:nvGrpSpPr>
        <p:grpSpPr>
          <a:xfrm>
            <a:off x="1080557" y="537832"/>
            <a:ext cx="6020232" cy="716067"/>
            <a:chOff x="5402407" y="1247256"/>
            <a:chExt cx="6020232" cy="716067"/>
          </a:xfrm>
        </p:grpSpPr>
        <p:sp>
          <p:nvSpPr>
            <p:cNvPr id="18" name="文本框 17"/>
            <p:cNvSpPr txBox="1"/>
            <p:nvPr/>
          </p:nvSpPr>
          <p:spPr>
            <a:xfrm>
              <a:off x="5402407" y="1247256"/>
              <a:ext cx="6020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Overall thinking of the activity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06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981700" y="4742591"/>
            <a:ext cx="2051844" cy="11026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work on projectors or film into a wider range of applications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18254" y="5032444"/>
            <a:ext cx="2051844" cy="11026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work on projectors or film into a wider range of applications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71937" y="4223554"/>
            <a:ext cx="2051844" cy="11026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work on projectors or film into a wider range of applications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988157" y="4223553"/>
            <a:ext cx="2051844" cy="11026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work on projectors or film into a wider range of applications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图片占位符 3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11" r="19511"/>
          <a:stretch>
            <a:fillRect/>
          </a:stretch>
        </p:blipFill>
        <p:spPr>
          <a:xfrm>
            <a:off x="1069535" y="2484014"/>
            <a:ext cx="1964008" cy="2142694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图片占位符 3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0" r="10110"/>
          <a:stretch>
            <a:fillRect/>
          </a:stretch>
        </p:blipFill>
        <p:spPr>
          <a:xfrm>
            <a:off x="3715855" y="2484014"/>
            <a:ext cx="1964008" cy="1641532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图片占位符 33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4" r="23444"/>
          <a:stretch>
            <a:fillRect/>
          </a:stretch>
        </p:blipFill>
        <p:spPr>
          <a:xfrm>
            <a:off x="6362172" y="2484014"/>
            <a:ext cx="1964008" cy="2450423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图片占位符 34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0" r="5850"/>
          <a:stretch>
            <a:fillRect/>
          </a:stretch>
        </p:blipFill>
        <p:spPr>
          <a:xfrm>
            <a:off x="9032075" y="2484014"/>
            <a:ext cx="1964008" cy="1641533"/>
          </a:xfr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0" name="组合 9"/>
          <p:cNvGrpSpPr/>
          <p:nvPr/>
        </p:nvGrpSpPr>
        <p:grpSpPr>
          <a:xfrm>
            <a:off x="1080556" y="537832"/>
            <a:ext cx="6102213" cy="716067"/>
            <a:chOff x="5402406" y="1247256"/>
            <a:chExt cx="6102213" cy="716067"/>
          </a:xfrm>
        </p:grpSpPr>
        <p:sp>
          <p:nvSpPr>
            <p:cNvPr id="11" name="文本框 10"/>
            <p:cNvSpPr txBox="1"/>
            <p:nvPr/>
          </p:nvSpPr>
          <p:spPr>
            <a:xfrm>
              <a:off x="5402406" y="1247256"/>
              <a:ext cx="61022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Overall thinking of the activity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0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b="7509"/>
          <a:stretch>
            <a:fillRect/>
          </a:stretch>
        </p:blipFill>
        <p:spPr/>
      </p:pic>
      <p:grpSp>
        <p:nvGrpSpPr>
          <p:cNvPr id="3" name="组合 2"/>
          <p:cNvGrpSpPr/>
          <p:nvPr/>
        </p:nvGrpSpPr>
        <p:grpSpPr>
          <a:xfrm>
            <a:off x="1483668" y="4543882"/>
            <a:ext cx="916722" cy="916722"/>
            <a:chOff x="1305642" y="4543882"/>
            <a:chExt cx="916722" cy="916722"/>
          </a:xfrm>
        </p:grpSpPr>
        <p:sp>
          <p:nvSpPr>
            <p:cNvPr id="20" name="椭圆 19"/>
            <p:cNvSpPr/>
            <p:nvPr/>
          </p:nvSpPr>
          <p:spPr>
            <a:xfrm>
              <a:off x="1305642" y="4543882"/>
              <a:ext cx="916722" cy="916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109"/>
            <p:cNvSpPr>
              <a:spLocks noChangeArrowheads="1"/>
            </p:cNvSpPr>
            <p:nvPr/>
          </p:nvSpPr>
          <p:spPr bwMode="auto">
            <a:xfrm>
              <a:off x="1530676" y="4769176"/>
              <a:ext cx="449010" cy="449006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b="1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13546" y="4553213"/>
            <a:ext cx="916722" cy="916722"/>
            <a:chOff x="4335520" y="4553213"/>
            <a:chExt cx="916722" cy="916722"/>
          </a:xfrm>
        </p:grpSpPr>
        <p:sp>
          <p:nvSpPr>
            <p:cNvPr id="19" name="椭圆 18"/>
            <p:cNvSpPr/>
            <p:nvPr/>
          </p:nvSpPr>
          <p:spPr>
            <a:xfrm>
              <a:off x="4335520" y="4553213"/>
              <a:ext cx="916722" cy="916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159"/>
            <p:cNvSpPr>
              <a:spLocks noChangeArrowheads="1"/>
            </p:cNvSpPr>
            <p:nvPr/>
          </p:nvSpPr>
          <p:spPr bwMode="auto">
            <a:xfrm>
              <a:off x="4561345" y="4793559"/>
              <a:ext cx="449008" cy="436030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b="1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15826" y="4415571"/>
            <a:ext cx="1282284" cy="1282284"/>
            <a:chOff x="2637800" y="4415571"/>
            <a:chExt cx="1282284" cy="1282284"/>
          </a:xfrm>
        </p:grpSpPr>
        <p:sp>
          <p:nvSpPr>
            <p:cNvPr id="5" name="椭圆 4"/>
            <p:cNvSpPr/>
            <p:nvPr/>
          </p:nvSpPr>
          <p:spPr>
            <a:xfrm>
              <a:off x="2637800" y="4415571"/>
              <a:ext cx="1282284" cy="1282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160"/>
            <p:cNvSpPr>
              <a:spLocks noChangeArrowheads="1"/>
            </p:cNvSpPr>
            <p:nvPr/>
          </p:nvSpPr>
          <p:spPr bwMode="auto">
            <a:xfrm>
              <a:off x="3037389" y="4753014"/>
              <a:ext cx="483106" cy="579728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b="1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78662" y="1876616"/>
            <a:ext cx="4408438" cy="1130981"/>
            <a:chOff x="7483988" y="3339882"/>
            <a:chExt cx="4408438" cy="1130981"/>
          </a:xfrm>
        </p:grpSpPr>
        <p:sp>
          <p:nvSpPr>
            <p:cNvPr id="39" name="矩形 38"/>
            <p:cNvSpPr/>
            <p:nvPr/>
          </p:nvSpPr>
          <p:spPr>
            <a:xfrm>
              <a:off x="7483989" y="3732519"/>
              <a:ext cx="4408437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The user can either present the projector in the projector or the demo, or display the presentation on the computer or print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483988" y="3339882"/>
              <a:ext cx="2704973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strategy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78662" y="3254988"/>
            <a:ext cx="4408438" cy="1130981"/>
            <a:chOff x="7483988" y="3339882"/>
            <a:chExt cx="4408438" cy="1130981"/>
          </a:xfrm>
        </p:grpSpPr>
        <p:sp>
          <p:nvSpPr>
            <p:cNvPr id="42" name="矩形 41"/>
            <p:cNvSpPr/>
            <p:nvPr/>
          </p:nvSpPr>
          <p:spPr>
            <a:xfrm>
              <a:off x="7483989" y="3732519"/>
              <a:ext cx="4408437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The user can either present the projector in the projector or the demo, or display the presentation on the computer or print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483988" y="3339882"/>
              <a:ext cx="3020283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strategy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78662" y="4633360"/>
            <a:ext cx="4408438" cy="1130981"/>
            <a:chOff x="7483988" y="3339882"/>
            <a:chExt cx="4408438" cy="1130981"/>
          </a:xfrm>
        </p:grpSpPr>
        <p:sp>
          <p:nvSpPr>
            <p:cNvPr id="45" name="矩形 44"/>
            <p:cNvSpPr/>
            <p:nvPr/>
          </p:nvSpPr>
          <p:spPr>
            <a:xfrm>
              <a:off x="7483989" y="3732519"/>
              <a:ext cx="4408437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The user can either present the projector in the projector or the demo, or display the presentation on the computer or print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483988" y="3339882"/>
              <a:ext cx="2900465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strategy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80557" y="537832"/>
            <a:ext cx="6133744" cy="716067"/>
            <a:chOff x="5402407" y="1247256"/>
            <a:chExt cx="6133744" cy="716067"/>
          </a:xfrm>
        </p:grpSpPr>
        <p:sp>
          <p:nvSpPr>
            <p:cNvPr id="25" name="文本框 24"/>
            <p:cNvSpPr txBox="1"/>
            <p:nvPr/>
          </p:nvSpPr>
          <p:spPr>
            <a:xfrm>
              <a:off x="5402407" y="1247256"/>
              <a:ext cx="6133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Overall thinking of the activity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8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94155" y="2568610"/>
            <a:ext cx="9804046" cy="1311498"/>
            <a:chOff x="730710" y="2731814"/>
            <a:chExt cx="10781731" cy="1442284"/>
          </a:xfrm>
        </p:grpSpPr>
        <p:sp>
          <p:nvSpPr>
            <p:cNvPr id="16" name="ïşḻïďê-任意多边形: 形状 2"/>
            <p:cNvSpPr>
              <a:spLocks/>
            </p:cNvSpPr>
            <p:nvPr/>
          </p:nvSpPr>
          <p:spPr bwMode="auto">
            <a:xfrm>
              <a:off x="730710" y="2731814"/>
              <a:ext cx="3234201" cy="1442284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şḻïďê-任意多边形: 形状 3"/>
            <p:cNvSpPr>
              <a:spLocks/>
            </p:cNvSpPr>
            <p:nvPr/>
          </p:nvSpPr>
          <p:spPr bwMode="auto">
            <a:xfrm>
              <a:off x="3194896" y="2731814"/>
              <a:ext cx="3234201" cy="1442284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şḻïďê-任意多边形: 形状 4"/>
            <p:cNvSpPr>
              <a:spLocks/>
            </p:cNvSpPr>
            <p:nvPr/>
          </p:nvSpPr>
          <p:spPr bwMode="auto">
            <a:xfrm>
              <a:off x="5735869" y="2731814"/>
              <a:ext cx="3234201" cy="1442284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şḻïďê-任意多边形: 形状 5"/>
            <p:cNvSpPr>
              <a:spLocks/>
            </p:cNvSpPr>
            <p:nvPr/>
          </p:nvSpPr>
          <p:spPr bwMode="auto">
            <a:xfrm>
              <a:off x="8278240" y="2731814"/>
              <a:ext cx="3234201" cy="1442284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755430" y="2945453"/>
              <a:ext cx="1195063" cy="1015012"/>
              <a:chOff x="6972300" y="1030288"/>
              <a:chExt cx="958851" cy="814387"/>
            </a:xfrm>
            <a:solidFill>
              <a:schemeClr val="bg1"/>
            </a:solidFill>
          </p:grpSpPr>
          <p:sp>
            <p:nvSpPr>
              <p:cNvPr id="29" name="ïşḻïďê-任意多边形: 形状 15"/>
              <p:cNvSpPr>
                <a:spLocks/>
              </p:cNvSpPr>
              <p:nvPr/>
            </p:nvSpPr>
            <p:spPr bwMode="auto">
              <a:xfrm>
                <a:off x="6972300" y="1384300"/>
                <a:ext cx="298450" cy="334962"/>
              </a:xfrm>
              <a:custGeom>
                <a:avLst/>
                <a:gdLst>
                  <a:gd name="T0" fmla="*/ 79 w 79"/>
                  <a:gd name="T1" fmla="*/ 48 h 88"/>
                  <a:gd name="T2" fmla="*/ 79 w 79"/>
                  <a:gd name="T3" fmla="*/ 48 h 88"/>
                  <a:gd name="T4" fmla="*/ 79 w 79"/>
                  <a:gd name="T5" fmla="*/ 48 h 88"/>
                  <a:gd name="T6" fmla="*/ 45 w 79"/>
                  <a:gd name="T7" fmla="*/ 14 h 88"/>
                  <a:gd name="T8" fmla="*/ 46 w 79"/>
                  <a:gd name="T9" fmla="*/ 10 h 88"/>
                  <a:gd name="T10" fmla="*/ 40 w 79"/>
                  <a:gd name="T11" fmla="*/ 0 h 88"/>
                  <a:gd name="T12" fmla="*/ 33 w 79"/>
                  <a:gd name="T13" fmla="*/ 10 h 88"/>
                  <a:gd name="T14" fmla="*/ 34 w 79"/>
                  <a:gd name="T15" fmla="*/ 14 h 88"/>
                  <a:gd name="T16" fmla="*/ 0 w 79"/>
                  <a:gd name="T17" fmla="*/ 48 h 88"/>
                  <a:gd name="T18" fmla="*/ 0 w 79"/>
                  <a:gd name="T19" fmla="*/ 48 h 88"/>
                  <a:gd name="T20" fmla="*/ 40 w 79"/>
                  <a:gd name="T21" fmla="*/ 88 h 88"/>
                  <a:gd name="T22" fmla="*/ 79 w 79"/>
                  <a:gd name="T23" fmla="*/ 48 h 88"/>
                  <a:gd name="T24" fmla="*/ 39 w 79"/>
                  <a:gd name="T25" fmla="*/ 48 h 88"/>
                  <a:gd name="T26" fmla="*/ 4 w 79"/>
                  <a:gd name="T27" fmla="*/ 48 h 88"/>
                  <a:gd name="T28" fmla="*/ 36 w 79"/>
                  <a:gd name="T29" fmla="*/ 16 h 88"/>
                  <a:gd name="T30" fmla="*/ 39 w 79"/>
                  <a:gd name="T31" fmla="*/ 17 h 88"/>
                  <a:gd name="T32" fmla="*/ 39 w 79"/>
                  <a:gd name="T33" fmla="*/ 48 h 88"/>
                  <a:gd name="T34" fmla="*/ 40 w 79"/>
                  <a:gd name="T35" fmla="*/ 17 h 88"/>
                  <a:gd name="T36" fmla="*/ 43 w 79"/>
                  <a:gd name="T37" fmla="*/ 16 h 88"/>
                  <a:gd name="T38" fmla="*/ 75 w 79"/>
                  <a:gd name="T39" fmla="*/ 48 h 88"/>
                  <a:gd name="T40" fmla="*/ 40 w 79"/>
                  <a:gd name="T41" fmla="*/ 48 h 88"/>
                  <a:gd name="T42" fmla="*/ 40 w 79"/>
                  <a:gd name="T43" fmla="*/ 1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" h="88">
                    <a:moveTo>
                      <a:pt x="79" y="48"/>
                    </a:move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6" y="13"/>
                      <a:pt x="46" y="12"/>
                      <a:pt x="46" y="10"/>
                    </a:cubicBezTo>
                    <a:cubicBezTo>
                      <a:pt x="46" y="7"/>
                      <a:pt x="40" y="0"/>
                      <a:pt x="40" y="0"/>
                    </a:cubicBezTo>
                    <a:cubicBezTo>
                      <a:pt x="40" y="0"/>
                      <a:pt x="33" y="7"/>
                      <a:pt x="33" y="10"/>
                    </a:cubicBezTo>
                    <a:cubicBezTo>
                      <a:pt x="33" y="12"/>
                      <a:pt x="34" y="13"/>
                      <a:pt x="34" y="1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70"/>
                      <a:pt x="18" y="88"/>
                      <a:pt x="40" y="88"/>
                    </a:cubicBezTo>
                    <a:cubicBezTo>
                      <a:pt x="61" y="88"/>
                      <a:pt x="79" y="70"/>
                      <a:pt x="79" y="48"/>
                    </a:cubicBezTo>
                    <a:close/>
                    <a:moveTo>
                      <a:pt x="39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6"/>
                      <a:pt x="38" y="17"/>
                      <a:pt x="39" y="17"/>
                    </a:cubicBezTo>
                    <a:lnTo>
                      <a:pt x="39" y="48"/>
                    </a:lnTo>
                    <a:close/>
                    <a:moveTo>
                      <a:pt x="40" y="17"/>
                    </a:moveTo>
                    <a:cubicBezTo>
                      <a:pt x="41" y="17"/>
                      <a:pt x="42" y="16"/>
                      <a:pt x="43" y="16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40" y="48"/>
                      <a:pt x="40" y="48"/>
                      <a:pt x="40" y="48"/>
                    </a:cubicBezTo>
                    <a:lnTo>
                      <a:pt x="4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ïşḻïďê-任意多边形: 形状 16"/>
              <p:cNvSpPr>
                <a:spLocks/>
              </p:cNvSpPr>
              <p:nvPr/>
            </p:nvSpPr>
            <p:spPr bwMode="auto">
              <a:xfrm>
                <a:off x="7627938" y="1384300"/>
                <a:ext cx="303213" cy="334962"/>
              </a:xfrm>
              <a:custGeom>
                <a:avLst/>
                <a:gdLst>
                  <a:gd name="T0" fmla="*/ 79 w 80"/>
                  <a:gd name="T1" fmla="*/ 48 h 88"/>
                  <a:gd name="T2" fmla="*/ 79 w 80"/>
                  <a:gd name="T3" fmla="*/ 48 h 88"/>
                  <a:gd name="T4" fmla="*/ 45 w 80"/>
                  <a:gd name="T5" fmla="*/ 14 h 88"/>
                  <a:gd name="T6" fmla="*/ 47 w 80"/>
                  <a:gd name="T7" fmla="*/ 10 h 88"/>
                  <a:gd name="T8" fmla="*/ 40 w 80"/>
                  <a:gd name="T9" fmla="*/ 0 h 88"/>
                  <a:gd name="T10" fmla="*/ 34 w 80"/>
                  <a:gd name="T11" fmla="*/ 10 h 88"/>
                  <a:gd name="T12" fmla="*/ 35 w 80"/>
                  <a:gd name="T13" fmla="*/ 14 h 88"/>
                  <a:gd name="T14" fmla="*/ 0 w 80"/>
                  <a:gd name="T15" fmla="*/ 48 h 88"/>
                  <a:gd name="T16" fmla="*/ 1 w 80"/>
                  <a:gd name="T17" fmla="*/ 48 h 88"/>
                  <a:gd name="T18" fmla="*/ 40 w 80"/>
                  <a:gd name="T19" fmla="*/ 88 h 88"/>
                  <a:gd name="T20" fmla="*/ 80 w 80"/>
                  <a:gd name="T21" fmla="*/ 48 h 88"/>
                  <a:gd name="T22" fmla="*/ 79 w 80"/>
                  <a:gd name="T23" fmla="*/ 48 h 88"/>
                  <a:gd name="T24" fmla="*/ 39 w 80"/>
                  <a:gd name="T25" fmla="*/ 48 h 88"/>
                  <a:gd name="T26" fmla="*/ 4 w 80"/>
                  <a:gd name="T27" fmla="*/ 48 h 88"/>
                  <a:gd name="T28" fmla="*/ 37 w 80"/>
                  <a:gd name="T29" fmla="*/ 16 h 88"/>
                  <a:gd name="T30" fmla="*/ 39 w 80"/>
                  <a:gd name="T31" fmla="*/ 17 h 88"/>
                  <a:gd name="T32" fmla="*/ 39 w 80"/>
                  <a:gd name="T33" fmla="*/ 48 h 88"/>
                  <a:gd name="T34" fmla="*/ 41 w 80"/>
                  <a:gd name="T35" fmla="*/ 48 h 88"/>
                  <a:gd name="T36" fmla="*/ 41 w 80"/>
                  <a:gd name="T37" fmla="*/ 17 h 88"/>
                  <a:gd name="T38" fmla="*/ 43 w 80"/>
                  <a:gd name="T39" fmla="*/ 16 h 88"/>
                  <a:gd name="T40" fmla="*/ 75 w 80"/>
                  <a:gd name="T41" fmla="*/ 48 h 88"/>
                  <a:gd name="T42" fmla="*/ 41 w 80"/>
                  <a:gd name="T43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88">
                    <a:moveTo>
                      <a:pt x="79" y="48"/>
                    </a:moveTo>
                    <a:cubicBezTo>
                      <a:pt x="79" y="48"/>
                      <a:pt x="79" y="48"/>
                      <a:pt x="79" y="48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6" y="13"/>
                      <a:pt x="47" y="12"/>
                      <a:pt x="47" y="10"/>
                    </a:cubicBezTo>
                    <a:cubicBezTo>
                      <a:pt x="47" y="7"/>
                      <a:pt x="40" y="0"/>
                      <a:pt x="40" y="0"/>
                    </a:cubicBezTo>
                    <a:cubicBezTo>
                      <a:pt x="40" y="0"/>
                      <a:pt x="34" y="7"/>
                      <a:pt x="34" y="10"/>
                    </a:cubicBezTo>
                    <a:cubicBezTo>
                      <a:pt x="34" y="12"/>
                      <a:pt x="34" y="13"/>
                      <a:pt x="35" y="1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70"/>
                      <a:pt x="18" y="88"/>
                      <a:pt x="40" y="88"/>
                    </a:cubicBezTo>
                    <a:cubicBezTo>
                      <a:pt x="62" y="88"/>
                      <a:pt x="80" y="70"/>
                      <a:pt x="80" y="48"/>
                    </a:cubicBezTo>
                    <a:lnTo>
                      <a:pt x="79" y="48"/>
                    </a:lnTo>
                    <a:close/>
                    <a:moveTo>
                      <a:pt x="39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7"/>
                      <a:pt x="39" y="17"/>
                    </a:cubicBezTo>
                    <a:lnTo>
                      <a:pt x="39" y="48"/>
                    </a:lnTo>
                    <a:close/>
                    <a:moveTo>
                      <a:pt x="41" y="48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42" y="17"/>
                      <a:pt x="42" y="16"/>
                      <a:pt x="43" y="16"/>
                    </a:cubicBezTo>
                    <a:cubicBezTo>
                      <a:pt x="75" y="48"/>
                      <a:pt x="75" y="48"/>
                      <a:pt x="75" y="48"/>
                    </a:cubicBezTo>
                    <a:lnTo>
                      <a:pt x="41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şḻïďê-任意多边形: 形状 17"/>
              <p:cNvSpPr>
                <a:spLocks/>
              </p:cNvSpPr>
              <p:nvPr/>
            </p:nvSpPr>
            <p:spPr bwMode="auto">
              <a:xfrm>
                <a:off x="7081838" y="1030288"/>
                <a:ext cx="739775" cy="814387"/>
              </a:xfrm>
              <a:custGeom>
                <a:avLst/>
                <a:gdLst>
                  <a:gd name="T0" fmla="*/ 150 w 195"/>
                  <a:gd name="T1" fmla="*/ 189 h 214"/>
                  <a:gd name="T2" fmla="*/ 138 w 195"/>
                  <a:gd name="T3" fmla="*/ 189 h 214"/>
                  <a:gd name="T4" fmla="*/ 138 w 195"/>
                  <a:gd name="T5" fmla="*/ 184 h 214"/>
                  <a:gd name="T6" fmla="*/ 128 w 195"/>
                  <a:gd name="T7" fmla="*/ 174 h 214"/>
                  <a:gd name="T8" fmla="*/ 111 w 195"/>
                  <a:gd name="T9" fmla="*/ 174 h 214"/>
                  <a:gd name="T10" fmla="*/ 112 w 195"/>
                  <a:gd name="T11" fmla="*/ 165 h 214"/>
                  <a:gd name="T12" fmla="*/ 105 w 195"/>
                  <a:gd name="T13" fmla="*/ 146 h 214"/>
                  <a:gd name="T14" fmla="*/ 105 w 195"/>
                  <a:gd name="T15" fmla="*/ 52 h 214"/>
                  <a:gd name="T16" fmla="*/ 175 w 195"/>
                  <a:gd name="T17" fmla="*/ 85 h 214"/>
                  <a:gd name="T18" fmla="*/ 184 w 195"/>
                  <a:gd name="T19" fmla="*/ 91 h 214"/>
                  <a:gd name="T20" fmla="*/ 195 w 195"/>
                  <a:gd name="T21" fmla="*/ 79 h 214"/>
                  <a:gd name="T22" fmla="*/ 184 w 195"/>
                  <a:gd name="T23" fmla="*/ 68 h 214"/>
                  <a:gd name="T24" fmla="*/ 175 w 195"/>
                  <a:gd name="T25" fmla="*/ 73 h 214"/>
                  <a:gd name="T26" fmla="*/ 105 w 195"/>
                  <a:gd name="T27" fmla="*/ 42 h 214"/>
                  <a:gd name="T28" fmla="*/ 105 w 195"/>
                  <a:gd name="T29" fmla="*/ 35 h 214"/>
                  <a:gd name="T30" fmla="*/ 113 w 195"/>
                  <a:gd name="T31" fmla="*/ 21 h 214"/>
                  <a:gd name="T32" fmla="*/ 97 w 195"/>
                  <a:gd name="T33" fmla="*/ 0 h 214"/>
                  <a:gd name="T34" fmla="*/ 81 w 195"/>
                  <a:gd name="T35" fmla="*/ 21 h 214"/>
                  <a:gd name="T36" fmla="*/ 89 w 195"/>
                  <a:gd name="T37" fmla="*/ 35 h 214"/>
                  <a:gd name="T38" fmla="*/ 89 w 195"/>
                  <a:gd name="T39" fmla="*/ 42 h 214"/>
                  <a:gd name="T40" fmla="*/ 20 w 195"/>
                  <a:gd name="T41" fmla="*/ 73 h 214"/>
                  <a:gd name="T42" fmla="*/ 11 w 195"/>
                  <a:gd name="T43" fmla="*/ 68 h 214"/>
                  <a:gd name="T44" fmla="*/ 0 w 195"/>
                  <a:gd name="T45" fmla="*/ 79 h 214"/>
                  <a:gd name="T46" fmla="*/ 11 w 195"/>
                  <a:gd name="T47" fmla="*/ 91 h 214"/>
                  <a:gd name="T48" fmla="*/ 21 w 195"/>
                  <a:gd name="T49" fmla="*/ 85 h 214"/>
                  <a:gd name="T50" fmla="*/ 89 w 195"/>
                  <a:gd name="T51" fmla="*/ 52 h 214"/>
                  <a:gd name="T52" fmla="*/ 89 w 195"/>
                  <a:gd name="T53" fmla="*/ 146 h 214"/>
                  <a:gd name="T54" fmla="*/ 83 w 195"/>
                  <a:gd name="T55" fmla="*/ 165 h 214"/>
                  <a:gd name="T56" fmla="*/ 84 w 195"/>
                  <a:gd name="T57" fmla="*/ 174 h 214"/>
                  <a:gd name="T58" fmla="*/ 67 w 195"/>
                  <a:gd name="T59" fmla="*/ 174 h 214"/>
                  <a:gd name="T60" fmla="*/ 57 w 195"/>
                  <a:gd name="T61" fmla="*/ 184 h 214"/>
                  <a:gd name="T62" fmla="*/ 57 w 195"/>
                  <a:gd name="T63" fmla="*/ 189 h 214"/>
                  <a:gd name="T64" fmla="*/ 44 w 195"/>
                  <a:gd name="T65" fmla="*/ 189 h 214"/>
                  <a:gd name="T66" fmla="*/ 27 w 195"/>
                  <a:gd name="T67" fmla="*/ 206 h 214"/>
                  <a:gd name="T68" fmla="*/ 27 w 195"/>
                  <a:gd name="T69" fmla="*/ 214 h 214"/>
                  <a:gd name="T70" fmla="*/ 168 w 195"/>
                  <a:gd name="T71" fmla="*/ 214 h 214"/>
                  <a:gd name="T72" fmla="*/ 168 w 195"/>
                  <a:gd name="T73" fmla="*/ 206 h 214"/>
                  <a:gd name="T74" fmla="*/ 150 w 195"/>
                  <a:gd name="T75" fmla="*/ 18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" h="214">
                    <a:moveTo>
                      <a:pt x="150" y="189"/>
                    </a:moveTo>
                    <a:cubicBezTo>
                      <a:pt x="138" y="189"/>
                      <a:pt x="138" y="189"/>
                      <a:pt x="138" y="189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8" y="179"/>
                      <a:pt x="133" y="174"/>
                      <a:pt x="128" y="174"/>
                    </a:cubicBezTo>
                    <a:cubicBezTo>
                      <a:pt x="111" y="174"/>
                      <a:pt x="111" y="174"/>
                      <a:pt x="111" y="174"/>
                    </a:cubicBezTo>
                    <a:cubicBezTo>
                      <a:pt x="111" y="172"/>
                      <a:pt x="112" y="169"/>
                      <a:pt x="112" y="165"/>
                    </a:cubicBezTo>
                    <a:cubicBezTo>
                      <a:pt x="112" y="158"/>
                      <a:pt x="109" y="151"/>
                      <a:pt x="105" y="146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31" y="56"/>
                      <a:pt x="155" y="67"/>
                      <a:pt x="175" y="85"/>
                    </a:cubicBezTo>
                    <a:cubicBezTo>
                      <a:pt x="176" y="89"/>
                      <a:pt x="180" y="91"/>
                      <a:pt x="184" y="91"/>
                    </a:cubicBezTo>
                    <a:cubicBezTo>
                      <a:pt x="190" y="91"/>
                      <a:pt x="195" y="86"/>
                      <a:pt x="195" y="79"/>
                    </a:cubicBezTo>
                    <a:cubicBezTo>
                      <a:pt x="195" y="73"/>
                      <a:pt x="190" y="68"/>
                      <a:pt x="184" y="68"/>
                    </a:cubicBezTo>
                    <a:cubicBezTo>
                      <a:pt x="180" y="68"/>
                      <a:pt x="177" y="70"/>
                      <a:pt x="175" y="73"/>
                    </a:cubicBezTo>
                    <a:cubicBezTo>
                      <a:pt x="155" y="56"/>
                      <a:pt x="131" y="46"/>
                      <a:pt x="105" y="42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10" y="32"/>
                      <a:pt x="113" y="27"/>
                      <a:pt x="113" y="21"/>
                    </a:cubicBezTo>
                    <a:cubicBezTo>
                      <a:pt x="113" y="13"/>
                      <a:pt x="97" y="0"/>
                      <a:pt x="97" y="0"/>
                    </a:cubicBezTo>
                    <a:cubicBezTo>
                      <a:pt x="97" y="0"/>
                      <a:pt x="81" y="13"/>
                      <a:pt x="81" y="21"/>
                    </a:cubicBezTo>
                    <a:cubicBezTo>
                      <a:pt x="81" y="27"/>
                      <a:pt x="85" y="32"/>
                      <a:pt x="89" y="35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64" y="46"/>
                      <a:pt x="40" y="56"/>
                      <a:pt x="20" y="73"/>
                    </a:cubicBezTo>
                    <a:cubicBezTo>
                      <a:pt x="18" y="70"/>
                      <a:pt x="15" y="68"/>
                      <a:pt x="11" y="68"/>
                    </a:cubicBezTo>
                    <a:cubicBezTo>
                      <a:pt x="5" y="68"/>
                      <a:pt x="0" y="73"/>
                      <a:pt x="0" y="79"/>
                    </a:cubicBezTo>
                    <a:cubicBezTo>
                      <a:pt x="0" y="86"/>
                      <a:pt x="5" y="91"/>
                      <a:pt x="11" y="91"/>
                    </a:cubicBezTo>
                    <a:cubicBezTo>
                      <a:pt x="15" y="91"/>
                      <a:pt x="19" y="89"/>
                      <a:pt x="21" y="85"/>
                    </a:cubicBezTo>
                    <a:cubicBezTo>
                      <a:pt x="40" y="67"/>
                      <a:pt x="64" y="56"/>
                      <a:pt x="89" y="52"/>
                    </a:cubicBezTo>
                    <a:cubicBezTo>
                      <a:pt x="89" y="146"/>
                      <a:pt x="89" y="146"/>
                      <a:pt x="89" y="146"/>
                    </a:cubicBezTo>
                    <a:cubicBezTo>
                      <a:pt x="85" y="151"/>
                      <a:pt x="83" y="158"/>
                      <a:pt x="83" y="165"/>
                    </a:cubicBezTo>
                    <a:cubicBezTo>
                      <a:pt x="83" y="169"/>
                      <a:pt x="83" y="172"/>
                      <a:pt x="84" y="174"/>
                    </a:cubicBezTo>
                    <a:cubicBezTo>
                      <a:pt x="67" y="174"/>
                      <a:pt x="67" y="174"/>
                      <a:pt x="67" y="174"/>
                    </a:cubicBezTo>
                    <a:cubicBezTo>
                      <a:pt x="61" y="174"/>
                      <a:pt x="57" y="179"/>
                      <a:pt x="57" y="184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35" y="189"/>
                      <a:pt x="27" y="196"/>
                      <a:pt x="27" y="206"/>
                    </a:cubicBezTo>
                    <a:cubicBezTo>
                      <a:pt x="27" y="214"/>
                      <a:pt x="27" y="214"/>
                      <a:pt x="27" y="214"/>
                    </a:cubicBezTo>
                    <a:cubicBezTo>
                      <a:pt x="168" y="214"/>
                      <a:pt x="168" y="214"/>
                      <a:pt x="168" y="214"/>
                    </a:cubicBezTo>
                    <a:cubicBezTo>
                      <a:pt x="168" y="206"/>
                      <a:pt x="168" y="206"/>
                      <a:pt x="168" y="206"/>
                    </a:cubicBezTo>
                    <a:cubicBezTo>
                      <a:pt x="168" y="196"/>
                      <a:pt x="160" y="189"/>
                      <a:pt x="150" y="1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01315" y="2971645"/>
              <a:ext cx="1021362" cy="962619"/>
              <a:chOff x="6130925" y="742950"/>
              <a:chExt cx="855663" cy="806451"/>
            </a:xfrm>
            <a:solidFill>
              <a:schemeClr val="bg1"/>
            </a:solidFill>
          </p:grpSpPr>
          <p:sp>
            <p:nvSpPr>
              <p:cNvPr id="27" name="ïşḻïďê-任意多边形: 形状 13"/>
              <p:cNvSpPr>
                <a:spLocks/>
              </p:cNvSpPr>
              <p:nvPr/>
            </p:nvSpPr>
            <p:spPr bwMode="auto">
              <a:xfrm>
                <a:off x="6130925" y="1214438"/>
                <a:ext cx="855663" cy="334963"/>
              </a:xfrm>
              <a:custGeom>
                <a:avLst/>
                <a:gdLst>
                  <a:gd name="T0" fmla="*/ 518 w 539"/>
                  <a:gd name="T1" fmla="*/ 58 h 211"/>
                  <a:gd name="T2" fmla="*/ 336 w 539"/>
                  <a:gd name="T3" fmla="*/ 0 h 211"/>
                  <a:gd name="T4" fmla="*/ 300 w 539"/>
                  <a:gd name="T5" fmla="*/ 161 h 211"/>
                  <a:gd name="T6" fmla="*/ 278 w 539"/>
                  <a:gd name="T7" fmla="*/ 34 h 211"/>
                  <a:gd name="T8" fmla="*/ 288 w 539"/>
                  <a:gd name="T9" fmla="*/ 24 h 211"/>
                  <a:gd name="T10" fmla="*/ 305 w 539"/>
                  <a:gd name="T11" fmla="*/ 5 h 211"/>
                  <a:gd name="T12" fmla="*/ 235 w 539"/>
                  <a:gd name="T13" fmla="*/ 5 h 211"/>
                  <a:gd name="T14" fmla="*/ 252 w 539"/>
                  <a:gd name="T15" fmla="*/ 24 h 211"/>
                  <a:gd name="T16" fmla="*/ 261 w 539"/>
                  <a:gd name="T17" fmla="*/ 34 h 211"/>
                  <a:gd name="T18" fmla="*/ 240 w 539"/>
                  <a:gd name="T19" fmla="*/ 161 h 211"/>
                  <a:gd name="T20" fmla="*/ 204 w 539"/>
                  <a:gd name="T21" fmla="*/ 0 h 211"/>
                  <a:gd name="T22" fmla="*/ 20 w 539"/>
                  <a:gd name="T23" fmla="*/ 58 h 211"/>
                  <a:gd name="T24" fmla="*/ 0 w 539"/>
                  <a:gd name="T25" fmla="*/ 211 h 211"/>
                  <a:gd name="T26" fmla="*/ 539 w 539"/>
                  <a:gd name="T27" fmla="*/ 211 h 211"/>
                  <a:gd name="T28" fmla="*/ 518 w 539"/>
                  <a:gd name="T29" fmla="*/ 58 h 211"/>
                  <a:gd name="T30" fmla="*/ 460 w 539"/>
                  <a:gd name="T31" fmla="*/ 156 h 211"/>
                  <a:gd name="T32" fmla="*/ 367 w 539"/>
                  <a:gd name="T33" fmla="*/ 156 h 211"/>
                  <a:gd name="T34" fmla="*/ 367 w 539"/>
                  <a:gd name="T35" fmla="*/ 130 h 211"/>
                  <a:gd name="T36" fmla="*/ 412 w 539"/>
                  <a:gd name="T37" fmla="*/ 122 h 211"/>
                  <a:gd name="T38" fmla="*/ 460 w 539"/>
                  <a:gd name="T39" fmla="*/ 130 h 211"/>
                  <a:gd name="T40" fmla="*/ 460 w 539"/>
                  <a:gd name="T41" fmla="*/ 15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9" h="211">
                    <a:moveTo>
                      <a:pt x="518" y="58"/>
                    </a:moveTo>
                    <a:lnTo>
                      <a:pt x="336" y="0"/>
                    </a:lnTo>
                    <a:lnTo>
                      <a:pt x="300" y="161"/>
                    </a:lnTo>
                    <a:lnTo>
                      <a:pt x="278" y="34"/>
                    </a:lnTo>
                    <a:lnTo>
                      <a:pt x="288" y="24"/>
                    </a:lnTo>
                    <a:lnTo>
                      <a:pt x="305" y="5"/>
                    </a:lnTo>
                    <a:lnTo>
                      <a:pt x="235" y="5"/>
                    </a:lnTo>
                    <a:lnTo>
                      <a:pt x="252" y="24"/>
                    </a:lnTo>
                    <a:lnTo>
                      <a:pt x="261" y="34"/>
                    </a:lnTo>
                    <a:lnTo>
                      <a:pt x="240" y="161"/>
                    </a:lnTo>
                    <a:lnTo>
                      <a:pt x="204" y="0"/>
                    </a:lnTo>
                    <a:lnTo>
                      <a:pt x="20" y="58"/>
                    </a:lnTo>
                    <a:lnTo>
                      <a:pt x="0" y="211"/>
                    </a:lnTo>
                    <a:lnTo>
                      <a:pt x="539" y="211"/>
                    </a:lnTo>
                    <a:lnTo>
                      <a:pt x="518" y="58"/>
                    </a:lnTo>
                    <a:close/>
                    <a:moveTo>
                      <a:pt x="460" y="156"/>
                    </a:moveTo>
                    <a:lnTo>
                      <a:pt x="367" y="156"/>
                    </a:lnTo>
                    <a:lnTo>
                      <a:pt x="367" y="130"/>
                    </a:lnTo>
                    <a:lnTo>
                      <a:pt x="412" y="122"/>
                    </a:lnTo>
                    <a:lnTo>
                      <a:pt x="460" y="130"/>
                    </a:lnTo>
                    <a:lnTo>
                      <a:pt x="460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şḻïďê-Oval 27"/>
              <p:cNvSpPr>
                <a:spLocks/>
              </p:cNvSpPr>
              <p:nvPr/>
            </p:nvSpPr>
            <p:spPr bwMode="auto">
              <a:xfrm>
                <a:off x="6367463" y="742950"/>
                <a:ext cx="384175" cy="425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926017" y="2991646"/>
              <a:ext cx="761698" cy="922621"/>
              <a:chOff x="6799263" y="279400"/>
              <a:chExt cx="1014412" cy="1228725"/>
            </a:xfrm>
            <a:solidFill>
              <a:schemeClr val="bg1"/>
            </a:solidFill>
          </p:grpSpPr>
          <p:sp>
            <p:nvSpPr>
              <p:cNvPr id="24" name="ïşḻïďê-任意多边形: 形状 10"/>
              <p:cNvSpPr>
                <a:spLocks/>
              </p:cNvSpPr>
              <p:nvPr/>
            </p:nvSpPr>
            <p:spPr bwMode="auto">
              <a:xfrm>
                <a:off x="6799263" y="279400"/>
                <a:ext cx="904875" cy="1228725"/>
              </a:xfrm>
              <a:custGeom>
                <a:avLst/>
                <a:gdLst>
                  <a:gd name="T0" fmla="*/ 114 w 141"/>
                  <a:gd name="T1" fmla="*/ 178 h 192"/>
                  <a:gd name="T2" fmla="*/ 13 w 141"/>
                  <a:gd name="T3" fmla="*/ 178 h 192"/>
                  <a:gd name="T4" fmla="*/ 13 w 141"/>
                  <a:gd name="T5" fmla="*/ 51 h 192"/>
                  <a:gd name="T6" fmla="*/ 36 w 141"/>
                  <a:gd name="T7" fmla="*/ 51 h 192"/>
                  <a:gd name="T8" fmla="*/ 51 w 141"/>
                  <a:gd name="T9" fmla="*/ 36 h 192"/>
                  <a:gd name="T10" fmla="*/ 51 w 141"/>
                  <a:gd name="T11" fmla="*/ 13 h 192"/>
                  <a:gd name="T12" fmla="*/ 127 w 141"/>
                  <a:gd name="T13" fmla="*/ 13 h 192"/>
                  <a:gd name="T14" fmla="*/ 127 w 141"/>
                  <a:gd name="T15" fmla="*/ 126 h 192"/>
                  <a:gd name="T16" fmla="*/ 128 w 141"/>
                  <a:gd name="T17" fmla="*/ 126 h 192"/>
                  <a:gd name="T18" fmla="*/ 141 w 141"/>
                  <a:gd name="T19" fmla="*/ 140 h 192"/>
                  <a:gd name="T20" fmla="*/ 141 w 141"/>
                  <a:gd name="T21" fmla="*/ 9 h 192"/>
                  <a:gd name="T22" fmla="*/ 132 w 141"/>
                  <a:gd name="T23" fmla="*/ 0 h 192"/>
                  <a:gd name="T24" fmla="*/ 46 w 141"/>
                  <a:gd name="T25" fmla="*/ 0 h 192"/>
                  <a:gd name="T26" fmla="*/ 0 w 141"/>
                  <a:gd name="T27" fmla="*/ 46 h 192"/>
                  <a:gd name="T28" fmla="*/ 0 w 141"/>
                  <a:gd name="T29" fmla="*/ 50 h 192"/>
                  <a:gd name="T30" fmla="*/ 0 w 141"/>
                  <a:gd name="T31" fmla="*/ 51 h 192"/>
                  <a:gd name="T32" fmla="*/ 0 w 141"/>
                  <a:gd name="T33" fmla="*/ 51 h 192"/>
                  <a:gd name="T34" fmla="*/ 0 w 141"/>
                  <a:gd name="T35" fmla="*/ 183 h 192"/>
                  <a:gd name="T36" fmla="*/ 9 w 141"/>
                  <a:gd name="T37" fmla="*/ 192 h 192"/>
                  <a:gd name="T38" fmla="*/ 127 w 141"/>
                  <a:gd name="T39" fmla="*/ 192 h 192"/>
                  <a:gd name="T40" fmla="*/ 114 w 141"/>
                  <a:gd name="T41" fmla="*/ 1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92">
                    <a:moveTo>
                      <a:pt x="114" y="178"/>
                    </a:moveTo>
                    <a:cubicBezTo>
                      <a:pt x="13" y="178"/>
                      <a:pt x="13" y="178"/>
                      <a:pt x="13" y="17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44" y="51"/>
                      <a:pt x="51" y="44"/>
                      <a:pt x="51" y="36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41" y="140"/>
                      <a:pt x="141" y="140"/>
                      <a:pt x="141" y="140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41" y="4"/>
                      <a:pt x="137" y="0"/>
                      <a:pt x="13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88"/>
                      <a:pt x="4" y="192"/>
                      <a:pt x="9" y="192"/>
                    </a:cubicBezTo>
                    <a:cubicBezTo>
                      <a:pt x="127" y="192"/>
                      <a:pt x="127" y="192"/>
                      <a:pt x="127" y="192"/>
                    </a:cubicBezTo>
                    <a:lnTo>
                      <a:pt x="114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şḻïďê-任意多边形: 形状 11"/>
              <p:cNvSpPr>
                <a:spLocks/>
              </p:cNvSpPr>
              <p:nvPr/>
            </p:nvSpPr>
            <p:spPr bwMode="auto">
              <a:xfrm>
                <a:off x="6896100" y="573088"/>
                <a:ext cx="917575" cy="928688"/>
              </a:xfrm>
              <a:custGeom>
                <a:avLst/>
                <a:gdLst>
                  <a:gd name="T0" fmla="*/ 142 w 143"/>
                  <a:gd name="T1" fmla="*/ 128 h 145"/>
                  <a:gd name="T2" fmla="*/ 99 w 143"/>
                  <a:gd name="T3" fmla="*/ 81 h 145"/>
                  <a:gd name="T4" fmla="*/ 99 w 143"/>
                  <a:gd name="T5" fmla="*/ 80 h 145"/>
                  <a:gd name="T6" fmla="*/ 103 w 143"/>
                  <a:gd name="T7" fmla="*/ 41 h 145"/>
                  <a:gd name="T8" fmla="*/ 41 w 143"/>
                  <a:gd name="T9" fmla="*/ 8 h 145"/>
                  <a:gd name="T10" fmla="*/ 8 w 143"/>
                  <a:gd name="T11" fmla="*/ 71 h 145"/>
                  <a:gd name="T12" fmla="*/ 70 w 143"/>
                  <a:gd name="T13" fmla="*/ 103 h 145"/>
                  <a:gd name="T14" fmla="*/ 82 w 143"/>
                  <a:gd name="T15" fmla="*/ 98 h 145"/>
                  <a:gd name="T16" fmla="*/ 124 w 143"/>
                  <a:gd name="T17" fmla="*/ 144 h 145"/>
                  <a:gd name="T18" fmla="*/ 131 w 143"/>
                  <a:gd name="T19" fmla="*/ 143 h 145"/>
                  <a:gd name="T20" fmla="*/ 141 w 143"/>
                  <a:gd name="T21" fmla="*/ 134 h 145"/>
                  <a:gd name="T22" fmla="*/ 142 w 143"/>
                  <a:gd name="T23" fmla="*/ 128 h 145"/>
                  <a:gd name="T24" fmla="*/ 21 w 143"/>
                  <a:gd name="T25" fmla="*/ 67 h 145"/>
                  <a:gd name="T26" fmla="*/ 45 w 143"/>
                  <a:gd name="T27" fmla="*/ 21 h 145"/>
                  <a:gd name="T28" fmla="*/ 90 w 143"/>
                  <a:gd name="T29" fmla="*/ 45 h 145"/>
                  <a:gd name="T30" fmla="*/ 66 w 143"/>
                  <a:gd name="T31" fmla="*/ 90 h 145"/>
                  <a:gd name="T32" fmla="*/ 21 w 143"/>
                  <a:gd name="T33" fmla="*/ 6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3" h="145">
                    <a:moveTo>
                      <a:pt x="142" y="128"/>
                    </a:move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105" y="69"/>
                      <a:pt x="107" y="55"/>
                      <a:pt x="103" y="41"/>
                    </a:cubicBezTo>
                    <a:cubicBezTo>
                      <a:pt x="95" y="14"/>
                      <a:pt x="67" y="0"/>
                      <a:pt x="41" y="8"/>
                    </a:cubicBezTo>
                    <a:cubicBezTo>
                      <a:pt x="14" y="16"/>
                      <a:pt x="0" y="44"/>
                      <a:pt x="8" y="71"/>
                    </a:cubicBezTo>
                    <a:cubicBezTo>
                      <a:pt x="16" y="97"/>
                      <a:pt x="44" y="112"/>
                      <a:pt x="70" y="103"/>
                    </a:cubicBezTo>
                    <a:cubicBezTo>
                      <a:pt x="75" y="102"/>
                      <a:pt x="78" y="100"/>
                      <a:pt x="82" y="98"/>
                    </a:cubicBezTo>
                    <a:cubicBezTo>
                      <a:pt x="124" y="144"/>
                      <a:pt x="124" y="144"/>
                      <a:pt x="124" y="144"/>
                    </a:cubicBezTo>
                    <a:cubicBezTo>
                      <a:pt x="126" y="145"/>
                      <a:pt x="128" y="145"/>
                      <a:pt x="131" y="143"/>
                    </a:cubicBezTo>
                    <a:cubicBezTo>
                      <a:pt x="141" y="134"/>
                      <a:pt x="141" y="134"/>
                      <a:pt x="141" y="134"/>
                    </a:cubicBezTo>
                    <a:cubicBezTo>
                      <a:pt x="143" y="132"/>
                      <a:pt x="143" y="129"/>
                      <a:pt x="142" y="128"/>
                    </a:cubicBezTo>
                    <a:close/>
                    <a:moveTo>
                      <a:pt x="21" y="67"/>
                    </a:moveTo>
                    <a:cubicBezTo>
                      <a:pt x="15" y="47"/>
                      <a:pt x="25" y="27"/>
                      <a:pt x="45" y="21"/>
                    </a:cubicBezTo>
                    <a:cubicBezTo>
                      <a:pt x="64" y="15"/>
                      <a:pt x="84" y="26"/>
                      <a:pt x="90" y="45"/>
                    </a:cubicBezTo>
                    <a:cubicBezTo>
                      <a:pt x="96" y="64"/>
                      <a:pt x="86" y="84"/>
                      <a:pt x="66" y="90"/>
                    </a:cubicBezTo>
                    <a:cubicBezTo>
                      <a:pt x="47" y="96"/>
                      <a:pt x="27" y="86"/>
                      <a:pt x="21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şḻïďê-任意多边形: 形状 12"/>
              <p:cNvSpPr>
                <a:spLocks/>
              </p:cNvSpPr>
              <p:nvPr/>
            </p:nvSpPr>
            <p:spPr bwMode="auto">
              <a:xfrm>
                <a:off x="7062788" y="708025"/>
                <a:ext cx="398462" cy="295275"/>
              </a:xfrm>
              <a:custGeom>
                <a:avLst/>
                <a:gdLst>
                  <a:gd name="T0" fmla="*/ 12 w 62"/>
                  <a:gd name="T1" fmla="*/ 20 h 46"/>
                  <a:gd name="T2" fmla="*/ 59 w 62"/>
                  <a:gd name="T3" fmla="*/ 44 h 46"/>
                  <a:gd name="T4" fmla="*/ 59 w 62"/>
                  <a:gd name="T5" fmla="*/ 46 h 46"/>
                  <a:gd name="T6" fmla="*/ 60 w 62"/>
                  <a:gd name="T7" fmla="*/ 25 h 46"/>
                  <a:gd name="T8" fmla="*/ 21 w 62"/>
                  <a:gd name="T9" fmla="*/ 5 h 46"/>
                  <a:gd name="T10" fmla="*/ 0 w 62"/>
                  <a:gd name="T11" fmla="*/ 27 h 46"/>
                  <a:gd name="T12" fmla="*/ 12 w 62"/>
                  <a:gd name="T13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6">
                    <a:moveTo>
                      <a:pt x="12" y="20"/>
                    </a:moveTo>
                    <a:cubicBezTo>
                      <a:pt x="32" y="14"/>
                      <a:pt x="52" y="25"/>
                      <a:pt x="59" y="44"/>
                    </a:cubicBezTo>
                    <a:cubicBezTo>
                      <a:pt x="59" y="45"/>
                      <a:pt x="59" y="45"/>
                      <a:pt x="59" y="46"/>
                    </a:cubicBezTo>
                    <a:cubicBezTo>
                      <a:pt x="61" y="40"/>
                      <a:pt x="62" y="32"/>
                      <a:pt x="60" y="25"/>
                    </a:cubicBezTo>
                    <a:cubicBezTo>
                      <a:pt x="55" y="9"/>
                      <a:pt x="37" y="0"/>
                      <a:pt x="21" y="5"/>
                    </a:cubicBezTo>
                    <a:cubicBezTo>
                      <a:pt x="10" y="8"/>
                      <a:pt x="3" y="17"/>
                      <a:pt x="0" y="27"/>
                    </a:cubicBezTo>
                    <a:cubicBezTo>
                      <a:pt x="3" y="24"/>
                      <a:pt x="7" y="21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ïṧḷïḓê-任意多边形: 形状 9"/>
            <p:cNvSpPr>
              <a:spLocks/>
            </p:cNvSpPr>
            <p:nvPr/>
          </p:nvSpPr>
          <p:spPr bwMode="auto">
            <a:xfrm>
              <a:off x="9440863" y="3005281"/>
              <a:ext cx="960437" cy="895351"/>
            </a:xfrm>
            <a:custGeom>
              <a:avLst/>
              <a:gdLst>
                <a:gd name="T0" fmla="*/ 64 w 140"/>
                <a:gd name="T1" fmla="*/ 28 h 130"/>
                <a:gd name="T2" fmla="*/ 26 w 140"/>
                <a:gd name="T3" fmla="*/ 77 h 130"/>
                <a:gd name="T4" fmla="*/ 0 w 140"/>
                <a:gd name="T5" fmla="*/ 49 h 130"/>
                <a:gd name="T6" fmla="*/ 39 w 140"/>
                <a:gd name="T7" fmla="*/ 0 h 130"/>
                <a:gd name="T8" fmla="*/ 64 w 140"/>
                <a:gd name="T9" fmla="*/ 28 h 130"/>
                <a:gd name="T10" fmla="*/ 15 w 140"/>
                <a:gd name="T11" fmla="*/ 130 h 130"/>
                <a:gd name="T12" fmla="*/ 109 w 140"/>
                <a:gd name="T13" fmla="*/ 0 h 130"/>
                <a:gd name="T14" fmla="*/ 123 w 140"/>
                <a:gd name="T15" fmla="*/ 0 h 130"/>
                <a:gd name="T16" fmla="*/ 30 w 140"/>
                <a:gd name="T17" fmla="*/ 130 h 130"/>
                <a:gd name="T18" fmla="*/ 15 w 140"/>
                <a:gd name="T19" fmla="*/ 130 h 130"/>
                <a:gd name="T20" fmla="*/ 17 w 140"/>
                <a:gd name="T21" fmla="*/ 49 h 130"/>
                <a:gd name="T22" fmla="*/ 28 w 140"/>
                <a:gd name="T23" fmla="*/ 64 h 130"/>
                <a:gd name="T24" fmla="*/ 47 w 140"/>
                <a:gd name="T25" fmla="*/ 28 h 130"/>
                <a:gd name="T26" fmla="*/ 36 w 140"/>
                <a:gd name="T27" fmla="*/ 14 h 130"/>
                <a:gd name="T28" fmla="*/ 17 w 140"/>
                <a:gd name="T29" fmla="*/ 49 h 130"/>
                <a:gd name="T30" fmla="*/ 140 w 140"/>
                <a:gd name="T31" fmla="*/ 80 h 130"/>
                <a:gd name="T32" fmla="*/ 102 w 140"/>
                <a:gd name="T33" fmla="*/ 129 h 130"/>
                <a:gd name="T34" fmla="*/ 75 w 140"/>
                <a:gd name="T35" fmla="*/ 100 h 130"/>
                <a:gd name="T36" fmla="*/ 114 w 140"/>
                <a:gd name="T37" fmla="*/ 52 h 130"/>
                <a:gd name="T38" fmla="*/ 140 w 140"/>
                <a:gd name="T39" fmla="*/ 80 h 130"/>
                <a:gd name="T40" fmla="*/ 93 w 140"/>
                <a:gd name="T41" fmla="*/ 101 h 130"/>
                <a:gd name="T42" fmla="*/ 103 w 140"/>
                <a:gd name="T43" fmla="*/ 116 h 130"/>
                <a:gd name="T44" fmla="*/ 122 w 140"/>
                <a:gd name="T45" fmla="*/ 80 h 130"/>
                <a:gd name="T46" fmla="*/ 112 w 140"/>
                <a:gd name="T47" fmla="*/ 65 h 130"/>
                <a:gd name="T48" fmla="*/ 93 w 140"/>
                <a:gd name="T49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130">
                  <a:moveTo>
                    <a:pt x="64" y="28"/>
                  </a:moveTo>
                  <a:cubicBezTo>
                    <a:pt x="64" y="55"/>
                    <a:pt x="48" y="77"/>
                    <a:pt x="26" y="77"/>
                  </a:cubicBezTo>
                  <a:cubicBezTo>
                    <a:pt x="10" y="77"/>
                    <a:pt x="0" y="66"/>
                    <a:pt x="0" y="49"/>
                  </a:cubicBezTo>
                  <a:cubicBezTo>
                    <a:pt x="0" y="24"/>
                    <a:pt x="15" y="0"/>
                    <a:pt x="39" y="0"/>
                  </a:cubicBezTo>
                  <a:cubicBezTo>
                    <a:pt x="56" y="0"/>
                    <a:pt x="64" y="13"/>
                    <a:pt x="64" y="28"/>
                  </a:cubicBezTo>
                  <a:close/>
                  <a:moveTo>
                    <a:pt x="15" y="1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30" y="130"/>
                    <a:pt x="30" y="130"/>
                    <a:pt x="30" y="130"/>
                  </a:cubicBezTo>
                  <a:lnTo>
                    <a:pt x="15" y="130"/>
                  </a:lnTo>
                  <a:close/>
                  <a:moveTo>
                    <a:pt x="17" y="49"/>
                  </a:moveTo>
                  <a:cubicBezTo>
                    <a:pt x="17" y="57"/>
                    <a:pt x="20" y="64"/>
                    <a:pt x="28" y="64"/>
                  </a:cubicBezTo>
                  <a:cubicBezTo>
                    <a:pt x="40" y="64"/>
                    <a:pt x="47" y="42"/>
                    <a:pt x="47" y="28"/>
                  </a:cubicBezTo>
                  <a:cubicBezTo>
                    <a:pt x="47" y="21"/>
                    <a:pt x="44" y="14"/>
                    <a:pt x="36" y="14"/>
                  </a:cubicBezTo>
                  <a:cubicBezTo>
                    <a:pt x="24" y="14"/>
                    <a:pt x="17" y="35"/>
                    <a:pt x="17" y="49"/>
                  </a:cubicBezTo>
                  <a:close/>
                  <a:moveTo>
                    <a:pt x="140" y="80"/>
                  </a:moveTo>
                  <a:cubicBezTo>
                    <a:pt x="140" y="107"/>
                    <a:pt x="124" y="129"/>
                    <a:pt x="102" y="129"/>
                  </a:cubicBezTo>
                  <a:cubicBezTo>
                    <a:pt x="86" y="129"/>
                    <a:pt x="75" y="118"/>
                    <a:pt x="75" y="100"/>
                  </a:cubicBezTo>
                  <a:cubicBezTo>
                    <a:pt x="75" y="76"/>
                    <a:pt x="90" y="52"/>
                    <a:pt x="114" y="52"/>
                  </a:cubicBezTo>
                  <a:cubicBezTo>
                    <a:pt x="131" y="52"/>
                    <a:pt x="140" y="65"/>
                    <a:pt x="140" y="80"/>
                  </a:cubicBezTo>
                  <a:close/>
                  <a:moveTo>
                    <a:pt x="93" y="101"/>
                  </a:moveTo>
                  <a:cubicBezTo>
                    <a:pt x="93" y="109"/>
                    <a:pt x="96" y="116"/>
                    <a:pt x="103" y="116"/>
                  </a:cubicBezTo>
                  <a:cubicBezTo>
                    <a:pt x="116" y="116"/>
                    <a:pt x="122" y="94"/>
                    <a:pt x="122" y="80"/>
                  </a:cubicBezTo>
                  <a:cubicBezTo>
                    <a:pt x="122" y="73"/>
                    <a:pt x="120" y="65"/>
                    <a:pt x="112" y="65"/>
                  </a:cubicBezTo>
                  <a:cubicBezTo>
                    <a:pt x="100" y="65"/>
                    <a:pt x="93" y="87"/>
                    <a:pt x="93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94154" y="4225762"/>
            <a:ext cx="2583263" cy="1352580"/>
            <a:chOff x="7483988" y="3339882"/>
            <a:chExt cx="2583263" cy="1352580"/>
          </a:xfrm>
        </p:grpSpPr>
        <p:sp>
          <p:nvSpPr>
            <p:cNvPr id="42" name="矩形 41"/>
            <p:cNvSpPr/>
            <p:nvPr/>
          </p:nvSpPr>
          <p:spPr>
            <a:xfrm>
              <a:off x="7483990" y="3732519"/>
              <a:ext cx="2075596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Users can demonstrate on a projector or computer or they can print out a film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483988" y="3339882"/>
              <a:ext cx="2583263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process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437739" y="4225762"/>
            <a:ext cx="2583263" cy="1352580"/>
            <a:chOff x="7483988" y="3339882"/>
            <a:chExt cx="2583263" cy="1352580"/>
          </a:xfrm>
        </p:grpSpPr>
        <p:sp>
          <p:nvSpPr>
            <p:cNvPr id="49" name="矩形 48"/>
            <p:cNvSpPr/>
            <p:nvPr/>
          </p:nvSpPr>
          <p:spPr>
            <a:xfrm>
              <a:off x="7483990" y="3732519"/>
              <a:ext cx="2075596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Users can demonstrate on a projector or computer or they can print out a film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483988" y="3339882"/>
              <a:ext cx="2583263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process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745447" y="4225762"/>
            <a:ext cx="2519140" cy="1352580"/>
            <a:chOff x="7483989" y="3339882"/>
            <a:chExt cx="2519140" cy="1352580"/>
          </a:xfrm>
        </p:grpSpPr>
        <p:sp>
          <p:nvSpPr>
            <p:cNvPr id="52" name="矩形 51"/>
            <p:cNvSpPr/>
            <p:nvPr/>
          </p:nvSpPr>
          <p:spPr>
            <a:xfrm>
              <a:off x="7483990" y="3732519"/>
              <a:ext cx="2075596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Users can demonstrate on a projector or computer or they can print out a film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483989" y="3339882"/>
              <a:ext cx="2519140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process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057277" y="4225762"/>
            <a:ext cx="2505620" cy="1352580"/>
            <a:chOff x="7483989" y="3339882"/>
            <a:chExt cx="2505620" cy="1352580"/>
          </a:xfrm>
        </p:grpSpPr>
        <p:sp>
          <p:nvSpPr>
            <p:cNvPr id="55" name="矩形 54"/>
            <p:cNvSpPr/>
            <p:nvPr/>
          </p:nvSpPr>
          <p:spPr>
            <a:xfrm>
              <a:off x="7483990" y="3732519"/>
              <a:ext cx="2075596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Users can demonstrate on a projector or computer or they can print out a film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483989" y="3339882"/>
              <a:ext cx="2505620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process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80557" y="537832"/>
            <a:ext cx="6335052" cy="716067"/>
            <a:chOff x="5402407" y="1247256"/>
            <a:chExt cx="6335052" cy="716067"/>
          </a:xfrm>
        </p:grpSpPr>
        <p:sp>
          <p:nvSpPr>
            <p:cNvPr id="33" name="文本框 32"/>
            <p:cNvSpPr txBox="1"/>
            <p:nvPr/>
          </p:nvSpPr>
          <p:spPr>
            <a:xfrm>
              <a:off x="5402407" y="1247256"/>
              <a:ext cx="63350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Overall thinking of the activity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44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614893" y="1720850"/>
            <a:ext cx="2628900" cy="2628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905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091508" y="2197465"/>
            <a:ext cx="1675670" cy="16756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>
          <a:xfrm>
            <a:off x="5852272" y="3075641"/>
            <a:ext cx="130436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738298" y="2456798"/>
            <a:ext cx="44273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Activity execution plan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8297" y="3169770"/>
            <a:ext cx="3838809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91508" y="2475476"/>
            <a:ext cx="16756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latin typeface="Harlow Solid Italic" panose="04030604020F02020D02" pitchFamily="82" charset="0"/>
              </a:rPr>
              <a:t>03</a:t>
            </a:r>
            <a:endParaRPr lang="zh-CN" altLang="en-US" sz="7200" b="1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5131797" y="5237163"/>
            <a:ext cx="1934936" cy="442504"/>
            <a:chOff x="1893297" y="5211763"/>
            <a:chExt cx="1934936" cy="442504"/>
          </a:xfrm>
        </p:grpSpPr>
        <p:sp>
          <p:nvSpPr>
            <p:cNvPr id="56" name="椭圆 55"/>
            <p:cNvSpPr/>
            <p:nvPr/>
          </p:nvSpPr>
          <p:spPr>
            <a:xfrm>
              <a:off x="1893297" y="5211763"/>
              <a:ext cx="442504" cy="44250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6"/>
            <p:cNvSpPr/>
            <p:nvPr/>
          </p:nvSpPr>
          <p:spPr>
            <a:xfrm>
              <a:off x="1968584" y="5287285"/>
              <a:ext cx="291930" cy="291461"/>
            </a:xfrm>
            <a:custGeom>
              <a:avLst/>
              <a:gdLst>
                <a:gd name="connsiteX0" fmla="*/ 199017 w 337091"/>
                <a:gd name="connsiteY0" fmla="*/ 34925 h 336550"/>
                <a:gd name="connsiteX1" fmla="*/ 206916 w 337091"/>
                <a:gd name="connsiteY1" fmla="*/ 42844 h 336550"/>
                <a:gd name="connsiteX2" fmla="*/ 199017 w 337091"/>
                <a:gd name="connsiteY2" fmla="*/ 50762 h 336550"/>
                <a:gd name="connsiteX3" fmla="*/ 114764 w 337091"/>
                <a:gd name="connsiteY3" fmla="*/ 136545 h 336550"/>
                <a:gd name="connsiteX4" fmla="*/ 106865 w 337091"/>
                <a:gd name="connsiteY4" fmla="*/ 144463 h 336550"/>
                <a:gd name="connsiteX5" fmla="*/ 98966 w 337091"/>
                <a:gd name="connsiteY5" fmla="*/ 136545 h 336550"/>
                <a:gd name="connsiteX6" fmla="*/ 199017 w 337091"/>
                <a:gd name="connsiteY6" fmla="*/ 34925 h 336550"/>
                <a:gd name="connsiteX7" fmla="*/ 199907 w 337091"/>
                <a:gd name="connsiteY7" fmla="*/ 15875 h 336550"/>
                <a:gd name="connsiteX8" fmla="*/ 114199 w 337091"/>
                <a:gd name="connsiteY8" fmla="*/ 51477 h 336550"/>
                <a:gd name="connsiteX9" fmla="*/ 79916 w 337091"/>
                <a:gd name="connsiteY9" fmla="*/ 137185 h 336550"/>
                <a:gd name="connsiteX10" fmla="*/ 114199 w 337091"/>
                <a:gd name="connsiteY10" fmla="*/ 222892 h 336550"/>
                <a:gd name="connsiteX11" fmla="*/ 199907 w 337091"/>
                <a:gd name="connsiteY11" fmla="*/ 257175 h 336550"/>
                <a:gd name="connsiteX12" fmla="*/ 285614 w 337091"/>
                <a:gd name="connsiteY12" fmla="*/ 222892 h 336550"/>
                <a:gd name="connsiteX13" fmla="*/ 321216 w 337091"/>
                <a:gd name="connsiteY13" fmla="*/ 137185 h 336550"/>
                <a:gd name="connsiteX14" fmla="*/ 285614 w 337091"/>
                <a:gd name="connsiteY14" fmla="*/ 51477 h 336550"/>
                <a:gd name="connsiteX15" fmla="*/ 199907 w 337091"/>
                <a:gd name="connsiteY15" fmla="*/ 15875 h 336550"/>
                <a:gd name="connsiteX16" fmla="*/ 200148 w 337091"/>
                <a:gd name="connsiteY16" fmla="*/ 0 h 336550"/>
                <a:gd name="connsiteX17" fmla="*/ 297588 w 337091"/>
                <a:gd name="connsiteY17" fmla="*/ 39440 h 336550"/>
                <a:gd name="connsiteX18" fmla="*/ 337091 w 337091"/>
                <a:gd name="connsiteY18" fmla="*/ 136724 h 336550"/>
                <a:gd name="connsiteX19" fmla="*/ 297588 w 337091"/>
                <a:gd name="connsiteY19" fmla="*/ 232693 h 336550"/>
                <a:gd name="connsiteX20" fmla="*/ 200148 w 337091"/>
                <a:gd name="connsiteY20" fmla="*/ 272132 h 336550"/>
                <a:gd name="connsiteX21" fmla="*/ 123775 w 337091"/>
                <a:gd name="connsiteY21" fmla="*/ 248469 h 336550"/>
                <a:gd name="connsiteX22" fmla="*/ 43453 w 337091"/>
                <a:gd name="connsiteY22" fmla="*/ 328662 h 336550"/>
                <a:gd name="connsiteX23" fmla="*/ 25018 w 337091"/>
                <a:gd name="connsiteY23" fmla="*/ 336550 h 336550"/>
                <a:gd name="connsiteX24" fmla="*/ 7900 w 337091"/>
                <a:gd name="connsiteY24" fmla="*/ 328662 h 336550"/>
                <a:gd name="connsiteX25" fmla="*/ 7900 w 337091"/>
                <a:gd name="connsiteY25" fmla="*/ 293167 h 336550"/>
                <a:gd name="connsiteX26" fmla="*/ 88223 w 337091"/>
                <a:gd name="connsiteY26" fmla="*/ 212973 h 336550"/>
                <a:gd name="connsiteX27" fmla="*/ 64521 w 337091"/>
                <a:gd name="connsiteY27" fmla="*/ 136724 h 336550"/>
                <a:gd name="connsiteX28" fmla="*/ 104024 w 337091"/>
                <a:gd name="connsiteY28" fmla="*/ 39440 h 336550"/>
                <a:gd name="connsiteX29" fmla="*/ 200148 w 337091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7091" h="336550">
                  <a:moveTo>
                    <a:pt x="199017" y="34925"/>
                  </a:moveTo>
                  <a:cubicBezTo>
                    <a:pt x="204283" y="34925"/>
                    <a:pt x="206916" y="38884"/>
                    <a:pt x="206916" y="42844"/>
                  </a:cubicBezTo>
                  <a:cubicBezTo>
                    <a:pt x="206916" y="46803"/>
                    <a:pt x="204283" y="50762"/>
                    <a:pt x="199017" y="50762"/>
                  </a:cubicBezTo>
                  <a:cubicBezTo>
                    <a:pt x="152941" y="50762"/>
                    <a:pt x="114764" y="89034"/>
                    <a:pt x="114764" y="136545"/>
                  </a:cubicBezTo>
                  <a:cubicBezTo>
                    <a:pt x="114764" y="140504"/>
                    <a:pt x="110814" y="144463"/>
                    <a:pt x="106865" y="144463"/>
                  </a:cubicBezTo>
                  <a:cubicBezTo>
                    <a:pt x="102916" y="144463"/>
                    <a:pt x="98966" y="140504"/>
                    <a:pt x="98966" y="136545"/>
                  </a:cubicBezTo>
                  <a:cubicBezTo>
                    <a:pt x="98966" y="79796"/>
                    <a:pt x="143726" y="34925"/>
                    <a:pt x="199017" y="34925"/>
                  </a:cubicBezTo>
                  <a:close/>
                  <a:moveTo>
                    <a:pt x="199907" y="15875"/>
                  </a:moveTo>
                  <a:cubicBezTo>
                    <a:pt x="168261" y="15875"/>
                    <a:pt x="137934" y="27742"/>
                    <a:pt x="114199" y="51477"/>
                  </a:cubicBezTo>
                  <a:cubicBezTo>
                    <a:pt x="91783" y="73893"/>
                    <a:pt x="79916" y="104220"/>
                    <a:pt x="79916" y="137185"/>
                  </a:cubicBezTo>
                  <a:cubicBezTo>
                    <a:pt x="79916" y="168830"/>
                    <a:pt x="91783" y="199158"/>
                    <a:pt x="114199" y="222892"/>
                  </a:cubicBezTo>
                  <a:cubicBezTo>
                    <a:pt x="137934" y="245308"/>
                    <a:pt x="168261" y="257175"/>
                    <a:pt x="199907" y="257175"/>
                  </a:cubicBezTo>
                  <a:cubicBezTo>
                    <a:pt x="232871" y="257175"/>
                    <a:pt x="263199" y="245308"/>
                    <a:pt x="285614" y="222892"/>
                  </a:cubicBezTo>
                  <a:cubicBezTo>
                    <a:pt x="309349" y="199158"/>
                    <a:pt x="321216" y="168830"/>
                    <a:pt x="321216" y="137185"/>
                  </a:cubicBezTo>
                  <a:cubicBezTo>
                    <a:pt x="321216" y="104220"/>
                    <a:pt x="309349" y="73893"/>
                    <a:pt x="285614" y="51477"/>
                  </a:cubicBezTo>
                  <a:cubicBezTo>
                    <a:pt x="263199" y="27742"/>
                    <a:pt x="232871" y="15875"/>
                    <a:pt x="199907" y="15875"/>
                  </a:cubicBezTo>
                  <a:close/>
                  <a:moveTo>
                    <a:pt x="200148" y="0"/>
                  </a:moveTo>
                  <a:cubicBezTo>
                    <a:pt x="237017" y="0"/>
                    <a:pt x="271253" y="14461"/>
                    <a:pt x="297588" y="39440"/>
                  </a:cubicBezTo>
                  <a:cubicBezTo>
                    <a:pt x="322607" y="65733"/>
                    <a:pt x="337091" y="99914"/>
                    <a:pt x="337091" y="136724"/>
                  </a:cubicBezTo>
                  <a:cubicBezTo>
                    <a:pt x="337091" y="172219"/>
                    <a:pt x="322607" y="206400"/>
                    <a:pt x="297588" y="232693"/>
                  </a:cubicBezTo>
                  <a:cubicBezTo>
                    <a:pt x="271253" y="258986"/>
                    <a:pt x="237017" y="272132"/>
                    <a:pt x="200148" y="272132"/>
                  </a:cubicBezTo>
                  <a:cubicBezTo>
                    <a:pt x="172496" y="272132"/>
                    <a:pt x="146160" y="264245"/>
                    <a:pt x="123775" y="248469"/>
                  </a:cubicBezTo>
                  <a:cubicBezTo>
                    <a:pt x="123775" y="248469"/>
                    <a:pt x="123775" y="248469"/>
                    <a:pt x="43453" y="328662"/>
                  </a:cubicBezTo>
                  <a:cubicBezTo>
                    <a:pt x="39502" y="333921"/>
                    <a:pt x="32918" y="336550"/>
                    <a:pt x="25018" y="336550"/>
                  </a:cubicBezTo>
                  <a:cubicBezTo>
                    <a:pt x="18434" y="336550"/>
                    <a:pt x="11850" y="333921"/>
                    <a:pt x="7900" y="328662"/>
                  </a:cubicBezTo>
                  <a:cubicBezTo>
                    <a:pt x="-2634" y="319460"/>
                    <a:pt x="-2634" y="302369"/>
                    <a:pt x="7900" y="293167"/>
                  </a:cubicBezTo>
                  <a:cubicBezTo>
                    <a:pt x="7900" y="293167"/>
                    <a:pt x="7900" y="293167"/>
                    <a:pt x="88223" y="212973"/>
                  </a:cubicBezTo>
                  <a:cubicBezTo>
                    <a:pt x="72421" y="190624"/>
                    <a:pt x="64521" y="164331"/>
                    <a:pt x="64521" y="136724"/>
                  </a:cubicBezTo>
                  <a:cubicBezTo>
                    <a:pt x="64521" y="99914"/>
                    <a:pt x="77688" y="65733"/>
                    <a:pt x="104024" y="39440"/>
                  </a:cubicBezTo>
                  <a:cubicBezTo>
                    <a:pt x="130359" y="14461"/>
                    <a:pt x="164595" y="0"/>
                    <a:pt x="200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2639513" y="5211763"/>
              <a:ext cx="442504" cy="44250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10"/>
            <p:cNvSpPr/>
            <p:nvPr/>
          </p:nvSpPr>
          <p:spPr>
            <a:xfrm>
              <a:off x="2750075" y="5287050"/>
              <a:ext cx="221380" cy="291930"/>
            </a:xfrm>
            <a:custGeom>
              <a:avLst/>
              <a:gdLst>
                <a:gd name="T0" fmla="*/ 195 w 219"/>
                <a:gd name="T1" fmla="*/ 23 h 289"/>
                <a:gd name="T2" fmla="*/ 185 w 219"/>
                <a:gd name="T3" fmla="*/ 14 h 289"/>
                <a:gd name="T4" fmla="*/ 170 w 219"/>
                <a:gd name="T5" fmla="*/ 5 h 289"/>
                <a:gd name="T6" fmla="*/ 161 w 219"/>
                <a:gd name="T7" fmla="*/ 2 h 289"/>
                <a:gd name="T8" fmla="*/ 111 w 219"/>
                <a:gd name="T9" fmla="*/ 75 h 289"/>
                <a:gd name="T10" fmla="*/ 119 w 219"/>
                <a:gd name="T11" fmla="*/ 86 h 289"/>
                <a:gd name="T12" fmla="*/ 136 w 219"/>
                <a:gd name="T13" fmla="*/ 90 h 289"/>
                <a:gd name="T14" fmla="*/ 128 w 219"/>
                <a:gd name="T15" fmla="*/ 124 h 289"/>
                <a:gd name="T16" fmla="*/ 102 w 219"/>
                <a:gd name="T17" fmla="*/ 160 h 289"/>
                <a:gd name="T18" fmla="*/ 96 w 219"/>
                <a:gd name="T19" fmla="*/ 166 h 289"/>
                <a:gd name="T20" fmla="*/ 63 w 219"/>
                <a:gd name="T21" fmla="*/ 174 h 289"/>
                <a:gd name="T22" fmla="*/ 42 w 219"/>
                <a:gd name="T23" fmla="*/ 164 h 289"/>
                <a:gd name="T24" fmla="*/ 0 w 219"/>
                <a:gd name="T25" fmla="*/ 217 h 289"/>
                <a:gd name="T26" fmla="*/ 0 w 219"/>
                <a:gd name="T27" fmla="*/ 218 h 289"/>
                <a:gd name="T28" fmla="*/ 0 w 219"/>
                <a:gd name="T29" fmla="*/ 219 h 289"/>
                <a:gd name="T30" fmla="*/ 2 w 219"/>
                <a:gd name="T31" fmla="*/ 224 h 289"/>
                <a:gd name="T32" fmla="*/ 144 w 219"/>
                <a:gd name="T33" fmla="*/ 199 h 289"/>
                <a:gd name="T34" fmla="*/ 184 w 219"/>
                <a:gd name="T35" fmla="*/ 133 h 289"/>
                <a:gd name="T36" fmla="*/ 218 w 219"/>
                <a:gd name="T37" fmla="*/ 67 h 289"/>
                <a:gd name="T38" fmla="*/ 195 w 219"/>
                <a:gd name="T39" fmla="*/ 2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9" h="289">
                  <a:moveTo>
                    <a:pt x="195" y="23"/>
                  </a:moveTo>
                  <a:cubicBezTo>
                    <a:pt x="192" y="19"/>
                    <a:pt x="188" y="16"/>
                    <a:pt x="185" y="14"/>
                  </a:cubicBezTo>
                  <a:cubicBezTo>
                    <a:pt x="181" y="11"/>
                    <a:pt x="175" y="6"/>
                    <a:pt x="170" y="5"/>
                  </a:cubicBezTo>
                  <a:cubicBezTo>
                    <a:pt x="168" y="2"/>
                    <a:pt x="165" y="0"/>
                    <a:pt x="161" y="2"/>
                  </a:cubicBezTo>
                  <a:cubicBezTo>
                    <a:pt x="140" y="12"/>
                    <a:pt x="98" y="45"/>
                    <a:pt x="111" y="75"/>
                  </a:cubicBezTo>
                  <a:cubicBezTo>
                    <a:pt x="113" y="79"/>
                    <a:pt x="114" y="82"/>
                    <a:pt x="119" y="86"/>
                  </a:cubicBezTo>
                  <a:cubicBezTo>
                    <a:pt x="123" y="88"/>
                    <a:pt x="134" y="88"/>
                    <a:pt x="136" y="90"/>
                  </a:cubicBezTo>
                  <a:cubicBezTo>
                    <a:pt x="146" y="101"/>
                    <a:pt x="134" y="116"/>
                    <a:pt x="128" y="124"/>
                  </a:cubicBezTo>
                  <a:cubicBezTo>
                    <a:pt x="120" y="134"/>
                    <a:pt x="112" y="149"/>
                    <a:pt x="102" y="160"/>
                  </a:cubicBezTo>
                  <a:cubicBezTo>
                    <a:pt x="100" y="162"/>
                    <a:pt x="98" y="164"/>
                    <a:pt x="96" y="166"/>
                  </a:cubicBezTo>
                  <a:cubicBezTo>
                    <a:pt x="87" y="174"/>
                    <a:pt x="76" y="178"/>
                    <a:pt x="63" y="174"/>
                  </a:cubicBezTo>
                  <a:cubicBezTo>
                    <a:pt x="52" y="171"/>
                    <a:pt x="56" y="163"/>
                    <a:pt x="42" y="164"/>
                  </a:cubicBezTo>
                  <a:cubicBezTo>
                    <a:pt x="18" y="165"/>
                    <a:pt x="4" y="19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1"/>
                    <a:pt x="1" y="223"/>
                    <a:pt x="2" y="224"/>
                  </a:cubicBezTo>
                  <a:cubicBezTo>
                    <a:pt x="39" y="289"/>
                    <a:pt x="113" y="245"/>
                    <a:pt x="144" y="199"/>
                  </a:cubicBezTo>
                  <a:cubicBezTo>
                    <a:pt x="158" y="177"/>
                    <a:pt x="171" y="155"/>
                    <a:pt x="184" y="133"/>
                  </a:cubicBezTo>
                  <a:cubicBezTo>
                    <a:pt x="195" y="115"/>
                    <a:pt x="217" y="90"/>
                    <a:pt x="218" y="67"/>
                  </a:cubicBezTo>
                  <a:cubicBezTo>
                    <a:pt x="219" y="48"/>
                    <a:pt x="209" y="34"/>
                    <a:pt x="195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3385729" y="5211763"/>
              <a:ext cx="442504" cy="44250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13"/>
            <p:cNvSpPr/>
            <p:nvPr/>
          </p:nvSpPr>
          <p:spPr>
            <a:xfrm>
              <a:off x="3505769" y="5287050"/>
              <a:ext cx="202423" cy="291930"/>
            </a:xfrm>
            <a:custGeom>
              <a:avLst/>
              <a:gdLst>
                <a:gd name="connsiteX0" fmla="*/ 116681 w 233363"/>
                <a:gd name="connsiteY0" fmla="*/ 74613 h 336550"/>
                <a:gd name="connsiteX1" fmla="*/ 74612 w 233363"/>
                <a:gd name="connsiteY1" fmla="*/ 116682 h 336550"/>
                <a:gd name="connsiteX2" fmla="*/ 116681 w 233363"/>
                <a:gd name="connsiteY2" fmla="*/ 158751 h 336550"/>
                <a:gd name="connsiteX3" fmla="*/ 158750 w 233363"/>
                <a:gd name="connsiteY3" fmla="*/ 116682 h 336550"/>
                <a:gd name="connsiteX4" fmla="*/ 116681 w 233363"/>
                <a:gd name="connsiteY4" fmla="*/ 74613 h 336550"/>
                <a:gd name="connsiteX5" fmla="*/ 116682 w 233363"/>
                <a:gd name="connsiteY5" fmla="*/ 0 h 336550"/>
                <a:gd name="connsiteX6" fmla="*/ 233363 w 233363"/>
                <a:gd name="connsiteY6" fmla="*/ 117004 h 336550"/>
                <a:gd name="connsiteX7" fmla="*/ 123237 w 233363"/>
                <a:gd name="connsiteY7" fmla="*/ 329977 h 336550"/>
                <a:gd name="connsiteX8" fmla="*/ 119304 w 233363"/>
                <a:gd name="connsiteY8" fmla="*/ 335236 h 336550"/>
                <a:gd name="connsiteX9" fmla="*/ 116682 w 233363"/>
                <a:gd name="connsiteY9" fmla="*/ 336550 h 336550"/>
                <a:gd name="connsiteX10" fmla="*/ 114059 w 233363"/>
                <a:gd name="connsiteY10" fmla="*/ 335236 h 336550"/>
                <a:gd name="connsiteX11" fmla="*/ 110126 w 233363"/>
                <a:gd name="connsiteY11" fmla="*/ 329977 h 336550"/>
                <a:gd name="connsiteX12" fmla="*/ 0 w 233363"/>
                <a:gd name="connsiteY12" fmla="*/ 117004 h 336550"/>
                <a:gd name="connsiteX13" fmla="*/ 116682 w 233363"/>
                <a:gd name="connsiteY1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363" h="336550">
                  <a:moveTo>
                    <a:pt x="116681" y="74613"/>
                  </a:moveTo>
                  <a:cubicBezTo>
                    <a:pt x="93447" y="74613"/>
                    <a:pt x="74612" y="93448"/>
                    <a:pt x="74612" y="116682"/>
                  </a:cubicBezTo>
                  <a:cubicBezTo>
                    <a:pt x="74612" y="139916"/>
                    <a:pt x="93447" y="158751"/>
                    <a:pt x="116681" y="158751"/>
                  </a:cubicBezTo>
                  <a:cubicBezTo>
                    <a:pt x="139915" y="158751"/>
                    <a:pt x="158750" y="139916"/>
                    <a:pt x="158750" y="116682"/>
                  </a:cubicBezTo>
                  <a:cubicBezTo>
                    <a:pt x="158750" y="93448"/>
                    <a:pt x="139915" y="74613"/>
                    <a:pt x="116681" y="74613"/>
                  </a:cubicBezTo>
                  <a:close/>
                  <a:moveTo>
                    <a:pt x="116682" y="0"/>
                  </a:moveTo>
                  <a:cubicBezTo>
                    <a:pt x="180922" y="0"/>
                    <a:pt x="233363" y="52586"/>
                    <a:pt x="233363" y="117004"/>
                  </a:cubicBezTo>
                  <a:cubicBezTo>
                    <a:pt x="233363" y="178792"/>
                    <a:pt x="127170" y="323404"/>
                    <a:pt x="123237" y="329977"/>
                  </a:cubicBezTo>
                  <a:cubicBezTo>
                    <a:pt x="123237" y="329977"/>
                    <a:pt x="123237" y="329977"/>
                    <a:pt x="119304" y="335236"/>
                  </a:cubicBezTo>
                  <a:cubicBezTo>
                    <a:pt x="117993" y="336550"/>
                    <a:pt x="117993" y="336550"/>
                    <a:pt x="116682" y="336550"/>
                  </a:cubicBezTo>
                  <a:cubicBezTo>
                    <a:pt x="115371" y="336550"/>
                    <a:pt x="115371" y="336550"/>
                    <a:pt x="114059" y="335236"/>
                  </a:cubicBezTo>
                  <a:cubicBezTo>
                    <a:pt x="114059" y="335236"/>
                    <a:pt x="114059" y="335236"/>
                    <a:pt x="110126" y="329977"/>
                  </a:cubicBezTo>
                  <a:cubicBezTo>
                    <a:pt x="106193" y="323404"/>
                    <a:pt x="0" y="178792"/>
                    <a:pt x="0" y="117004"/>
                  </a:cubicBezTo>
                  <a:cubicBezTo>
                    <a:pt x="0" y="52586"/>
                    <a:pt x="52441" y="0"/>
                    <a:pt x="116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361867" y="5237163"/>
            <a:ext cx="1934936" cy="442504"/>
            <a:chOff x="1893297" y="5211763"/>
            <a:chExt cx="1934936" cy="442504"/>
          </a:xfrm>
        </p:grpSpPr>
        <p:sp>
          <p:nvSpPr>
            <p:cNvPr id="63" name="椭圆 62"/>
            <p:cNvSpPr/>
            <p:nvPr/>
          </p:nvSpPr>
          <p:spPr>
            <a:xfrm>
              <a:off x="1893297" y="5211763"/>
              <a:ext cx="442504" cy="44250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"/>
            <p:cNvSpPr/>
            <p:nvPr/>
          </p:nvSpPr>
          <p:spPr>
            <a:xfrm>
              <a:off x="1968584" y="5287285"/>
              <a:ext cx="291930" cy="291461"/>
            </a:xfrm>
            <a:custGeom>
              <a:avLst/>
              <a:gdLst>
                <a:gd name="connsiteX0" fmla="*/ 199017 w 337091"/>
                <a:gd name="connsiteY0" fmla="*/ 34925 h 336550"/>
                <a:gd name="connsiteX1" fmla="*/ 206916 w 337091"/>
                <a:gd name="connsiteY1" fmla="*/ 42844 h 336550"/>
                <a:gd name="connsiteX2" fmla="*/ 199017 w 337091"/>
                <a:gd name="connsiteY2" fmla="*/ 50762 h 336550"/>
                <a:gd name="connsiteX3" fmla="*/ 114764 w 337091"/>
                <a:gd name="connsiteY3" fmla="*/ 136545 h 336550"/>
                <a:gd name="connsiteX4" fmla="*/ 106865 w 337091"/>
                <a:gd name="connsiteY4" fmla="*/ 144463 h 336550"/>
                <a:gd name="connsiteX5" fmla="*/ 98966 w 337091"/>
                <a:gd name="connsiteY5" fmla="*/ 136545 h 336550"/>
                <a:gd name="connsiteX6" fmla="*/ 199017 w 337091"/>
                <a:gd name="connsiteY6" fmla="*/ 34925 h 336550"/>
                <a:gd name="connsiteX7" fmla="*/ 199907 w 337091"/>
                <a:gd name="connsiteY7" fmla="*/ 15875 h 336550"/>
                <a:gd name="connsiteX8" fmla="*/ 114199 w 337091"/>
                <a:gd name="connsiteY8" fmla="*/ 51477 h 336550"/>
                <a:gd name="connsiteX9" fmla="*/ 79916 w 337091"/>
                <a:gd name="connsiteY9" fmla="*/ 137185 h 336550"/>
                <a:gd name="connsiteX10" fmla="*/ 114199 w 337091"/>
                <a:gd name="connsiteY10" fmla="*/ 222892 h 336550"/>
                <a:gd name="connsiteX11" fmla="*/ 199907 w 337091"/>
                <a:gd name="connsiteY11" fmla="*/ 257175 h 336550"/>
                <a:gd name="connsiteX12" fmla="*/ 285614 w 337091"/>
                <a:gd name="connsiteY12" fmla="*/ 222892 h 336550"/>
                <a:gd name="connsiteX13" fmla="*/ 321216 w 337091"/>
                <a:gd name="connsiteY13" fmla="*/ 137185 h 336550"/>
                <a:gd name="connsiteX14" fmla="*/ 285614 w 337091"/>
                <a:gd name="connsiteY14" fmla="*/ 51477 h 336550"/>
                <a:gd name="connsiteX15" fmla="*/ 199907 w 337091"/>
                <a:gd name="connsiteY15" fmla="*/ 15875 h 336550"/>
                <a:gd name="connsiteX16" fmla="*/ 200148 w 337091"/>
                <a:gd name="connsiteY16" fmla="*/ 0 h 336550"/>
                <a:gd name="connsiteX17" fmla="*/ 297588 w 337091"/>
                <a:gd name="connsiteY17" fmla="*/ 39440 h 336550"/>
                <a:gd name="connsiteX18" fmla="*/ 337091 w 337091"/>
                <a:gd name="connsiteY18" fmla="*/ 136724 h 336550"/>
                <a:gd name="connsiteX19" fmla="*/ 297588 w 337091"/>
                <a:gd name="connsiteY19" fmla="*/ 232693 h 336550"/>
                <a:gd name="connsiteX20" fmla="*/ 200148 w 337091"/>
                <a:gd name="connsiteY20" fmla="*/ 272132 h 336550"/>
                <a:gd name="connsiteX21" fmla="*/ 123775 w 337091"/>
                <a:gd name="connsiteY21" fmla="*/ 248469 h 336550"/>
                <a:gd name="connsiteX22" fmla="*/ 43453 w 337091"/>
                <a:gd name="connsiteY22" fmla="*/ 328662 h 336550"/>
                <a:gd name="connsiteX23" fmla="*/ 25018 w 337091"/>
                <a:gd name="connsiteY23" fmla="*/ 336550 h 336550"/>
                <a:gd name="connsiteX24" fmla="*/ 7900 w 337091"/>
                <a:gd name="connsiteY24" fmla="*/ 328662 h 336550"/>
                <a:gd name="connsiteX25" fmla="*/ 7900 w 337091"/>
                <a:gd name="connsiteY25" fmla="*/ 293167 h 336550"/>
                <a:gd name="connsiteX26" fmla="*/ 88223 w 337091"/>
                <a:gd name="connsiteY26" fmla="*/ 212973 h 336550"/>
                <a:gd name="connsiteX27" fmla="*/ 64521 w 337091"/>
                <a:gd name="connsiteY27" fmla="*/ 136724 h 336550"/>
                <a:gd name="connsiteX28" fmla="*/ 104024 w 337091"/>
                <a:gd name="connsiteY28" fmla="*/ 39440 h 336550"/>
                <a:gd name="connsiteX29" fmla="*/ 200148 w 337091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7091" h="336550">
                  <a:moveTo>
                    <a:pt x="199017" y="34925"/>
                  </a:moveTo>
                  <a:cubicBezTo>
                    <a:pt x="204283" y="34925"/>
                    <a:pt x="206916" y="38884"/>
                    <a:pt x="206916" y="42844"/>
                  </a:cubicBezTo>
                  <a:cubicBezTo>
                    <a:pt x="206916" y="46803"/>
                    <a:pt x="204283" y="50762"/>
                    <a:pt x="199017" y="50762"/>
                  </a:cubicBezTo>
                  <a:cubicBezTo>
                    <a:pt x="152941" y="50762"/>
                    <a:pt x="114764" y="89034"/>
                    <a:pt x="114764" y="136545"/>
                  </a:cubicBezTo>
                  <a:cubicBezTo>
                    <a:pt x="114764" y="140504"/>
                    <a:pt x="110814" y="144463"/>
                    <a:pt x="106865" y="144463"/>
                  </a:cubicBezTo>
                  <a:cubicBezTo>
                    <a:pt x="102916" y="144463"/>
                    <a:pt x="98966" y="140504"/>
                    <a:pt x="98966" y="136545"/>
                  </a:cubicBezTo>
                  <a:cubicBezTo>
                    <a:pt x="98966" y="79796"/>
                    <a:pt x="143726" y="34925"/>
                    <a:pt x="199017" y="34925"/>
                  </a:cubicBezTo>
                  <a:close/>
                  <a:moveTo>
                    <a:pt x="199907" y="15875"/>
                  </a:moveTo>
                  <a:cubicBezTo>
                    <a:pt x="168261" y="15875"/>
                    <a:pt x="137934" y="27742"/>
                    <a:pt x="114199" y="51477"/>
                  </a:cubicBezTo>
                  <a:cubicBezTo>
                    <a:pt x="91783" y="73893"/>
                    <a:pt x="79916" y="104220"/>
                    <a:pt x="79916" y="137185"/>
                  </a:cubicBezTo>
                  <a:cubicBezTo>
                    <a:pt x="79916" y="168830"/>
                    <a:pt x="91783" y="199158"/>
                    <a:pt x="114199" y="222892"/>
                  </a:cubicBezTo>
                  <a:cubicBezTo>
                    <a:pt x="137934" y="245308"/>
                    <a:pt x="168261" y="257175"/>
                    <a:pt x="199907" y="257175"/>
                  </a:cubicBezTo>
                  <a:cubicBezTo>
                    <a:pt x="232871" y="257175"/>
                    <a:pt x="263199" y="245308"/>
                    <a:pt x="285614" y="222892"/>
                  </a:cubicBezTo>
                  <a:cubicBezTo>
                    <a:pt x="309349" y="199158"/>
                    <a:pt x="321216" y="168830"/>
                    <a:pt x="321216" y="137185"/>
                  </a:cubicBezTo>
                  <a:cubicBezTo>
                    <a:pt x="321216" y="104220"/>
                    <a:pt x="309349" y="73893"/>
                    <a:pt x="285614" y="51477"/>
                  </a:cubicBezTo>
                  <a:cubicBezTo>
                    <a:pt x="263199" y="27742"/>
                    <a:pt x="232871" y="15875"/>
                    <a:pt x="199907" y="15875"/>
                  </a:cubicBezTo>
                  <a:close/>
                  <a:moveTo>
                    <a:pt x="200148" y="0"/>
                  </a:moveTo>
                  <a:cubicBezTo>
                    <a:pt x="237017" y="0"/>
                    <a:pt x="271253" y="14461"/>
                    <a:pt x="297588" y="39440"/>
                  </a:cubicBezTo>
                  <a:cubicBezTo>
                    <a:pt x="322607" y="65733"/>
                    <a:pt x="337091" y="99914"/>
                    <a:pt x="337091" y="136724"/>
                  </a:cubicBezTo>
                  <a:cubicBezTo>
                    <a:pt x="337091" y="172219"/>
                    <a:pt x="322607" y="206400"/>
                    <a:pt x="297588" y="232693"/>
                  </a:cubicBezTo>
                  <a:cubicBezTo>
                    <a:pt x="271253" y="258986"/>
                    <a:pt x="237017" y="272132"/>
                    <a:pt x="200148" y="272132"/>
                  </a:cubicBezTo>
                  <a:cubicBezTo>
                    <a:pt x="172496" y="272132"/>
                    <a:pt x="146160" y="264245"/>
                    <a:pt x="123775" y="248469"/>
                  </a:cubicBezTo>
                  <a:cubicBezTo>
                    <a:pt x="123775" y="248469"/>
                    <a:pt x="123775" y="248469"/>
                    <a:pt x="43453" y="328662"/>
                  </a:cubicBezTo>
                  <a:cubicBezTo>
                    <a:pt x="39502" y="333921"/>
                    <a:pt x="32918" y="336550"/>
                    <a:pt x="25018" y="336550"/>
                  </a:cubicBezTo>
                  <a:cubicBezTo>
                    <a:pt x="18434" y="336550"/>
                    <a:pt x="11850" y="333921"/>
                    <a:pt x="7900" y="328662"/>
                  </a:cubicBezTo>
                  <a:cubicBezTo>
                    <a:pt x="-2634" y="319460"/>
                    <a:pt x="-2634" y="302369"/>
                    <a:pt x="7900" y="293167"/>
                  </a:cubicBezTo>
                  <a:cubicBezTo>
                    <a:pt x="7900" y="293167"/>
                    <a:pt x="7900" y="293167"/>
                    <a:pt x="88223" y="212973"/>
                  </a:cubicBezTo>
                  <a:cubicBezTo>
                    <a:pt x="72421" y="190624"/>
                    <a:pt x="64521" y="164331"/>
                    <a:pt x="64521" y="136724"/>
                  </a:cubicBezTo>
                  <a:cubicBezTo>
                    <a:pt x="64521" y="99914"/>
                    <a:pt x="77688" y="65733"/>
                    <a:pt x="104024" y="39440"/>
                  </a:cubicBezTo>
                  <a:cubicBezTo>
                    <a:pt x="130359" y="14461"/>
                    <a:pt x="164595" y="0"/>
                    <a:pt x="200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2639513" y="5211763"/>
              <a:ext cx="442504" cy="44250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10"/>
            <p:cNvSpPr/>
            <p:nvPr/>
          </p:nvSpPr>
          <p:spPr>
            <a:xfrm>
              <a:off x="2750075" y="5287050"/>
              <a:ext cx="221380" cy="291930"/>
            </a:xfrm>
            <a:custGeom>
              <a:avLst/>
              <a:gdLst>
                <a:gd name="T0" fmla="*/ 195 w 219"/>
                <a:gd name="T1" fmla="*/ 23 h 289"/>
                <a:gd name="T2" fmla="*/ 185 w 219"/>
                <a:gd name="T3" fmla="*/ 14 h 289"/>
                <a:gd name="T4" fmla="*/ 170 w 219"/>
                <a:gd name="T5" fmla="*/ 5 h 289"/>
                <a:gd name="T6" fmla="*/ 161 w 219"/>
                <a:gd name="T7" fmla="*/ 2 h 289"/>
                <a:gd name="T8" fmla="*/ 111 w 219"/>
                <a:gd name="T9" fmla="*/ 75 h 289"/>
                <a:gd name="T10" fmla="*/ 119 w 219"/>
                <a:gd name="T11" fmla="*/ 86 h 289"/>
                <a:gd name="T12" fmla="*/ 136 w 219"/>
                <a:gd name="T13" fmla="*/ 90 h 289"/>
                <a:gd name="T14" fmla="*/ 128 w 219"/>
                <a:gd name="T15" fmla="*/ 124 h 289"/>
                <a:gd name="T16" fmla="*/ 102 w 219"/>
                <a:gd name="T17" fmla="*/ 160 h 289"/>
                <a:gd name="T18" fmla="*/ 96 w 219"/>
                <a:gd name="T19" fmla="*/ 166 h 289"/>
                <a:gd name="T20" fmla="*/ 63 w 219"/>
                <a:gd name="T21" fmla="*/ 174 h 289"/>
                <a:gd name="T22" fmla="*/ 42 w 219"/>
                <a:gd name="T23" fmla="*/ 164 h 289"/>
                <a:gd name="T24" fmla="*/ 0 w 219"/>
                <a:gd name="T25" fmla="*/ 217 h 289"/>
                <a:gd name="T26" fmla="*/ 0 w 219"/>
                <a:gd name="T27" fmla="*/ 218 h 289"/>
                <a:gd name="T28" fmla="*/ 0 w 219"/>
                <a:gd name="T29" fmla="*/ 219 h 289"/>
                <a:gd name="T30" fmla="*/ 2 w 219"/>
                <a:gd name="T31" fmla="*/ 224 h 289"/>
                <a:gd name="T32" fmla="*/ 144 w 219"/>
                <a:gd name="T33" fmla="*/ 199 h 289"/>
                <a:gd name="T34" fmla="*/ 184 w 219"/>
                <a:gd name="T35" fmla="*/ 133 h 289"/>
                <a:gd name="T36" fmla="*/ 218 w 219"/>
                <a:gd name="T37" fmla="*/ 67 h 289"/>
                <a:gd name="T38" fmla="*/ 195 w 219"/>
                <a:gd name="T39" fmla="*/ 2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9" h="289">
                  <a:moveTo>
                    <a:pt x="195" y="23"/>
                  </a:moveTo>
                  <a:cubicBezTo>
                    <a:pt x="192" y="19"/>
                    <a:pt x="188" y="16"/>
                    <a:pt x="185" y="14"/>
                  </a:cubicBezTo>
                  <a:cubicBezTo>
                    <a:pt x="181" y="11"/>
                    <a:pt x="175" y="6"/>
                    <a:pt x="170" y="5"/>
                  </a:cubicBezTo>
                  <a:cubicBezTo>
                    <a:pt x="168" y="2"/>
                    <a:pt x="165" y="0"/>
                    <a:pt x="161" y="2"/>
                  </a:cubicBezTo>
                  <a:cubicBezTo>
                    <a:pt x="140" y="12"/>
                    <a:pt x="98" y="45"/>
                    <a:pt x="111" y="75"/>
                  </a:cubicBezTo>
                  <a:cubicBezTo>
                    <a:pt x="113" y="79"/>
                    <a:pt x="114" y="82"/>
                    <a:pt x="119" y="86"/>
                  </a:cubicBezTo>
                  <a:cubicBezTo>
                    <a:pt x="123" y="88"/>
                    <a:pt x="134" y="88"/>
                    <a:pt x="136" y="90"/>
                  </a:cubicBezTo>
                  <a:cubicBezTo>
                    <a:pt x="146" y="101"/>
                    <a:pt x="134" y="116"/>
                    <a:pt x="128" y="124"/>
                  </a:cubicBezTo>
                  <a:cubicBezTo>
                    <a:pt x="120" y="134"/>
                    <a:pt x="112" y="149"/>
                    <a:pt x="102" y="160"/>
                  </a:cubicBezTo>
                  <a:cubicBezTo>
                    <a:pt x="100" y="162"/>
                    <a:pt x="98" y="164"/>
                    <a:pt x="96" y="166"/>
                  </a:cubicBezTo>
                  <a:cubicBezTo>
                    <a:pt x="87" y="174"/>
                    <a:pt x="76" y="178"/>
                    <a:pt x="63" y="174"/>
                  </a:cubicBezTo>
                  <a:cubicBezTo>
                    <a:pt x="52" y="171"/>
                    <a:pt x="56" y="163"/>
                    <a:pt x="42" y="164"/>
                  </a:cubicBezTo>
                  <a:cubicBezTo>
                    <a:pt x="18" y="165"/>
                    <a:pt x="4" y="19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1"/>
                    <a:pt x="1" y="223"/>
                    <a:pt x="2" y="224"/>
                  </a:cubicBezTo>
                  <a:cubicBezTo>
                    <a:pt x="39" y="289"/>
                    <a:pt x="113" y="245"/>
                    <a:pt x="144" y="199"/>
                  </a:cubicBezTo>
                  <a:cubicBezTo>
                    <a:pt x="158" y="177"/>
                    <a:pt x="171" y="155"/>
                    <a:pt x="184" y="133"/>
                  </a:cubicBezTo>
                  <a:cubicBezTo>
                    <a:pt x="195" y="115"/>
                    <a:pt x="217" y="90"/>
                    <a:pt x="218" y="67"/>
                  </a:cubicBezTo>
                  <a:cubicBezTo>
                    <a:pt x="219" y="48"/>
                    <a:pt x="209" y="34"/>
                    <a:pt x="195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3385729" y="5211763"/>
              <a:ext cx="442504" cy="44250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13"/>
            <p:cNvSpPr/>
            <p:nvPr/>
          </p:nvSpPr>
          <p:spPr>
            <a:xfrm>
              <a:off x="3505769" y="5287050"/>
              <a:ext cx="202423" cy="291930"/>
            </a:xfrm>
            <a:custGeom>
              <a:avLst/>
              <a:gdLst>
                <a:gd name="connsiteX0" fmla="*/ 116681 w 233363"/>
                <a:gd name="connsiteY0" fmla="*/ 74613 h 336550"/>
                <a:gd name="connsiteX1" fmla="*/ 74612 w 233363"/>
                <a:gd name="connsiteY1" fmla="*/ 116682 h 336550"/>
                <a:gd name="connsiteX2" fmla="*/ 116681 w 233363"/>
                <a:gd name="connsiteY2" fmla="*/ 158751 h 336550"/>
                <a:gd name="connsiteX3" fmla="*/ 158750 w 233363"/>
                <a:gd name="connsiteY3" fmla="*/ 116682 h 336550"/>
                <a:gd name="connsiteX4" fmla="*/ 116681 w 233363"/>
                <a:gd name="connsiteY4" fmla="*/ 74613 h 336550"/>
                <a:gd name="connsiteX5" fmla="*/ 116682 w 233363"/>
                <a:gd name="connsiteY5" fmla="*/ 0 h 336550"/>
                <a:gd name="connsiteX6" fmla="*/ 233363 w 233363"/>
                <a:gd name="connsiteY6" fmla="*/ 117004 h 336550"/>
                <a:gd name="connsiteX7" fmla="*/ 123237 w 233363"/>
                <a:gd name="connsiteY7" fmla="*/ 329977 h 336550"/>
                <a:gd name="connsiteX8" fmla="*/ 119304 w 233363"/>
                <a:gd name="connsiteY8" fmla="*/ 335236 h 336550"/>
                <a:gd name="connsiteX9" fmla="*/ 116682 w 233363"/>
                <a:gd name="connsiteY9" fmla="*/ 336550 h 336550"/>
                <a:gd name="connsiteX10" fmla="*/ 114059 w 233363"/>
                <a:gd name="connsiteY10" fmla="*/ 335236 h 336550"/>
                <a:gd name="connsiteX11" fmla="*/ 110126 w 233363"/>
                <a:gd name="connsiteY11" fmla="*/ 329977 h 336550"/>
                <a:gd name="connsiteX12" fmla="*/ 0 w 233363"/>
                <a:gd name="connsiteY12" fmla="*/ 117004 h 336550"/>
                <a:gd name="connsiteX13" fmla="*/ 116682 w 233363"/>
                <a:gd name="connsiteY1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363" h="336550">
                  <a:moveTo>
                    <a:pt x="116681" y="74613"/>
                  </a:moveTo>
                  <a:cubicBezTo>
                    <a:pt x="93447" y="74613"/>
                    <a:pt x="74612" y="93448"/>
                    <a:pt x="74612" y="116682"/>
                  </a:cubicBezTo>
                  <a:cubicBezTo>
                    <a:pt x="74612" y="139916"/>
                    <a:pt x="93447" y="158751"/>
                    <a:pt x="116681" y="158751"/>
                  </a:cubicBezTo>
                  <a:cubicBezTo>
                    <a:pt x="139915" y="158751"/>
                    <a:pt x="158750" y="139916"/>
                    <a:pt x="158750" y="116682"/>
                  </a:cubicBezTo>
                  <a:cubicBezTo>
                    <a:pt x="158750" y="93448"/>
                    <a:pt x="139915" y="74613"/>
                    <a:pt x="116681" y="74613"/>
                  </a:cubicBezTo>
                  <a:close/>
                  <a:moveTo>
                    <a:pt x="116682" y="0"/>
                  </a:moveTo>
                  <a:cubicBezTo>
                    <a:pt x="180922" y="0"/>
                    <a:pt x="233363" y="52586"/>
                    <a:pt x="233363" y="117004"/>
                  </a:cubicBezTo>
                  <a:cubicBezTo>
                    <a:pt x="233363" y="178792"/>
                    <a:pt x="127170" y="323404"/>
                    <a:pt x="123237" y="329977"/>
                  </a:cubicBezTo>
                  <a:cubicBezTo>
                    <a:pt x="123237" y="329977"/>
                    <a:pt x="123237" y="329977"/>
                    <a:pt x="119304" y="335236"/>
                  </a:cubicBezTo>
                  <a:cubicBezTo>
                    <a:pt x="117993" y="336550"/>
                    <a:pt x="117993" y="336550"/>
                    <a:pt x="116682" y="336550"/>
                  </a:cubicBezTo>
                  <a:cubicBezTo>
                    <a:pt x="115371" y="336550"/>
                    <a:pt x="115371" y="336550"/>
                    <a:pt x="114059" y="335236"/>
                  </a:cubicBezTo>
                  <a:cubicBezTo>
                    <a:pt x="114059" y="335236"/>
                    <a:pt x="114059" y="335236"/>
                    <a:pt x="110126" y="329977"/>
                  </a:cubicBezTo>
                  <a:cubicBezTo>
                    <a:pt x="106193" y="323404"/>
                    <a:pt x="0" y="178792"/>
                    <a:pt x="0" y="117004"/>
                  </a:cubicBezTo>
                  <a:cubicBezTo>
                    <a:pt x="0" y="52586"/>
                    <a:pt x="52441" y="0"/>
                    <a:pt x="116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48" name="图片占位符 4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>
            <a:fillRect/>
          </a:stretch>
        </p:blipFill>
        <p:spPr>
          <a:xfrm>
            <a:off x="1524000" y="2095500"/>
            <a:ext cx="2673530" cy="2274388"/>
          </a:xfrm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图片占位符 4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>
            <a:fillRect/>
          </a:stretch>
        </p:blipFill>
        <p:spPr>
          <a:xfrm>
            <a:off x="4759235" y="2095500"/>
            <a:ext cx="2673530" cy="2274388"/>
          </a:xfrm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46" name="图片占位符 4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12592"/>
          <a:stretch>
            <a:fillRect/>
          </a:stretch>
        </p:blipFill>
        <p:spPr>
          <a:xfrm>
            <a:off x="7994470" y="2095500"/>
            <a:ext cx="2673530" cy="2274388"/>
          </a:xfrm>
          <a:ln w="38100">
            <a:solidFill>
              <a:schemeClr val="bg1">
                <a:lumMod val="85000"/>
              </a:schemeClr>
            </a:solidFill>
          </a:ln>
        </p:spPr>
      </p:pic>
      <p:grpSp>
        <p:nvGrpSpPr>
          <p:cNvPr id="54" name="组合 53"/>
          <p:cNvGrpSpPr/>
          <p:nvPr/>
        </p:nvGrpSpPr>
        <p:grpSpPr>
          <a:xfrm>
            <a:off x="1893297" y="5237163"/>
            <a:ext cx="1934936" cy="442504"/>
            <a:chOff x="1893297" y="5211763"/>
            <a:chExt cx="1934936" cy="442504"/>
          </a:xfrm>
        </p:grpSpPr>
        <p:sp>
          <p:nvSpPr>
            <p:cNvPr id="6" name="椭圆 5"/>
            <p:cNvSpPr/>
            <p:nvPr/>
          </p:nvSpPr>
          <p:spPr>
            <a:xfrm>
              <a:off x="1893297" y="5211763"/>
              <a:ext cx="442504" cy="44250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6"/>
            <p:cNvSpPr/>
            <p:nvPr/>
          </p:nvSpPr>
          <p:spPr>
            <a:xfrm>
              <a:off x="1968584" y="5287285"/>
              <a:ext cx="291930" cy="291461"/>
            </a:xfrm>
            <a:custGeom>
              <a:avLst/>
              <a:gdLst>
                <a:gd name="connsiteX0" fmla="*/ 199017 w 337091"/>
                <a:gd name="connsiteY0" fmla="*/ 34925 h 336550"/>
                <a:gd name="connsiteX1" fmla="*/ 206916 w 337091"/>
                <a:gd name="connsiteY1" fmla="*/ 42844 h 336550"/>
                <a:gd name="connsiteX2" fmla="*/ 199017 w 337091"/>
                <a:gd name="connsiteY2" fmla="*/ 50762 h 336550"/>
                <a:gd name="connsiteX3" fmla="*/ 114764 w 337091"/>
                <a:gd name="connsiteY3" fmla="*/ 136545 h 336550"/>
                <a:gd name="connsiteX4" fmla="*/ 106865 w 337091"/>
                <a:gd name="connsiteY4" fmla="*/ 144463 h 336550"/>
                <a:gd name="connsiteX5" fmla="*/ 98966 w 337091"/>
                <a:gd name="connsiteY5" fmla="*/ 136545 h 336550"/>
                <a:gd name="connsiteX6" fmla="*/ 199017 w 337091"/>
                <a:gd name="connsiteY6" fmla="*/ 34925 h 336550"/>
                <a:gd name="connsiteX7" fmla="*/ 199907 w 337091"/>
                <a:gd name="connsiteY7" fmla="*/ 15875 h 336550"/>
                <a:gd name="connsiteX8" fmla="*/ 114199 w 337091"/>
                <a:gd name="connsiteY8" fmla="*/ 51477 h 336550"/>
                <a:gd name="connsiteX9" fmla="*/ 79916 w 337091"/>
                <a:gd name="connsiteY9" fmla="*/ 137185 h 336550"/>
                <a:gd name="connsiteX10" fmla="*/ 114199 w 337091"/>
                <a:gd name="connsiteY10" fmla="*/ 222892 h 336550"/>
                <a:gd name="connsiteX11" fmla="*/ 199907 w 337091"/>
                <a:gd name="connsiteY11" fmla="*/ 257175 h 336550"/>
                <a:gd name="connsiteX12" fmla="*/ 285614 w 337091"/>
                <a:gd name="connsiteY12" fmla="*/ 222892 h 336550"/>
                <a:gd name="connsiteX13" fmla="*/ 321216 w 337091"/>
                <a:gd name="connsiteY13" fmla="*/ 137185 h 336550"/>
                <a:gd name="connsiteX14" fmla="*/ 285614 w 337091"/>
                <a:gd name="connsiteY14" fmla="*/ 51477 h 336550"/>
                <a:gd name="connsiteX15" fmla="*/ 199907 w 337091"/>
                <a:gd name="connsiteY15" fmla="*/ 15875 h 336550"/>
                <a:gd name="connsiteX16" fmla="*/ 200148 w 337091"/>
                <a:gd name="connsiteY16" fmla="*/ 0 h 336550"/>
                <a:gd name="connsiteX17" fmla="*/ 297588 w 337091"/>
                <a:gd name="connsiteY17" fmla="*/ 39440 h 336550"/>
                <a:gd name="connsiteX18" fmla="*/ 337091 w 337091"/>
                <a:gd name="connsiteY18" fmla="*/ 136724 h 336550"/>
                <a:gd name="connsiteX19" fmla="*/ 297588 w 337091"/>
                <a:gd name="connsiteY19" fmla="*/ 232693 h 336550"/>
                <a:gd name="connsiteX20" fmla="*/ 200148 w 337091"/>
                <a:gd name="connsiteY20" fmla="*/ 272132 h 336550"/>
                <a:gd name="connsiteX21" fmla="*/ 123775 w 337091"/>
                <a:gd name="connsiteY21" fmla="*/ 248469 h 336550"/>
                <a:gd name="connsiteX22" fmla="*/ 43453 w 337091"/>
                <a:gd name="connsiteY22" fmla="*/ 328662 h 336550"/>
                <a:gd name="connsiteX23" fmla="*/ 25018 w 337091"/>
                <a:gd name="connsiteY23" fmla="*/ 336550 h 336550"/>
                <a:gd name="connsiteX24" fmla="*/ 7900 w 337091"/>
                <a:gd name="connsiteY24" fmla="*/ 328662 h 336550"/>
                <a:gd name="connsiteX25" fmla="*/ 7900 w 337091"/>
                <a:gd name="connsiteY25" fmla="*/ 293167 h 336550"/>
                <a:gd name="connsiteX26" fmla="*/ 88223 w 337091"/>
                <a:gd name="connsiteY26" fmla="*/ 212973 h 336550"/>
                <a:gd name="connsiteX27" fmla="*/ 64521 w 337091"/>
                <a:gd name="connsiteY27" fmla="*/ 136724 h 336550"/>
                <a:gd name="connsiteX28" fmla="*/ 104024 w 337091"/>
                <a:gd name="connsiteY28" fmla="*/ 39440 h 336550"/>
                <a:gd name="connsiteX29" fmla="*/ 200148 w 337091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7091" h="336550">
                  <a:moveTo>
                    <a:pt x="199017" y="34925"/>
                  </a:moveTo>
                  <a:cubicBezTo>
                    <a:pt x="204283" y="34925"/>
                    <a:pt x="206916" y="38884"/>
                    <a:pt x="206916" y="42844"/>
                  </a:cubicBezTo>
                  <a:cubicBezTo>
                    <a:pt x="206916" y="46803"/>
                    <a:pt x="204283" y="50762"/>
                    <a:pt x="199017" y="50762"/>
                  </a:cubicBezTo>
                  <a:cubicBezTo>
                    <a:pt x="152941" y="50762"/>
                    <a:pt x="114764" y="89034"/>
                    <a:pt x="114764" y="136545"/>
                  </a:cubicBezTo>
                  <a:cubicBezTo>
                    <a:pt x="114764" y="140504"/>
                    <a:pt x="110814" y="144463"/>
                    <a:pt x="106865" y="144463"/>
                  </a:cubicBezTo>
                  <a:cubicBezTo>
                    <a:pt x="102916" y="144463"/>
                    <a:pt x="98966" y="140504"/>
                    <a:pt x="98966" y="136545"/>
                  </a:cubicBezTo>
                  <a:cubicBezTo>
                    <a:pt x="98966" y="79796"/>
                    <a:pt x="143726" y="34925"/>
                    <a:pt x="199017" y="34925"/>
                  </a:cubicBezTo>
                  <a:close/>
                  <a:moveTo>
                    <a:pt x="199907" y="15875"/>
                  </a:moveTo>
                  <a:cubicBezTo>
                    <a:pt x="168261" y="15875"/>
                    <a:pt x="137934" y="27742"/>
                    <a:pt x="114199" y="51477"/>
                  </a:cubicBezTo>
                  <a:cubicBezTo>
                    <a:pt x="91783" y="73893"/>
                    <a:pt x="79916" y="104220"/>
                    <a:pt x="79916" y="137185"/>
                  </a:cubicBezTo>
                  <a:cubicBezTo>
                    <a:pt x="79916" y="168830"/>
                    <a:pt x="91783" y="199158"/>
                    <a:pt x="114199" y="222892"/>
                  </a:cubicBezTo>
                  <a:cubicBezTo>
                    <a:pt x="137934" y="245308"/>
                    <a:pt x="168261" y="257175"/>
                    <a:pt x="199907" y="257175"/>
                  </a:cubicBezTo>
                  <a:cubicBezTo>
                    <a:pt x="232871" y="257175"/>
                    <a:pt x="263199" y="245308"/>
                    <a:pt x="285614" y="222892"/>
                  </a:cubicBezTo>
                  <a:cubicBezTo>
                    <a:pt x="309349" y="199158"/>
                    <a:pt x="321216" y="168830"/>
                    <a:pt x="321216" y="137185"/>
                  </a:cubicBezTo>
                  <a:cubicBezTo>
                    <a:pt x="321216" y="104220"/>
                    <a:pt x="309349" y="73893"/>
                    <a:pt x="285614" y="51477"/>
                  </a:cubicBezTo>
                  <a:cubicBezTo>
                    <a:pt x="263199" y="27742"/>
                    <a:pt x="232871" y="15875"/>
                    <a:pt x="199907" y="15875"/>
                  </a:cubicBezTo>
                  <a:close/>
                  <a:moveTo>
                    <a:pt x="200148" y="0"/>
                  </a:moveTo>
                  <a:cubicBezTo>
                    <a:pt x="237017" y="0"/>
                    <a:pt x="271253" y="14461"/>
                    <a:pt x="297588" y="39440"/>
                  </a:cubicBezTo>
                  <a:cubicBezTo>
                    <a:pt x="322607" y="65733"/>
                    <a:pt x="337091" y="99914"/>
                    <a:pt x="337091" y="136724"/>
                  </a:cubicBezTo>
                  <a:cubicBezTo>
                    <a:pt x="337091" y="172219"/>
                    <a:pt x="322607" y="206400"/>
                    <a:pt x="297588" y="232693"/>
                  </a:cubicBezTo>
                  <a:cubicBezTo>
                    <a:pt x="271253" y="258986"/>
                    <a:pt x="237017" y="272132"/>
                    <a:pt x="200148" y="272132"/>
                  </a:cubicBezTo>
                  <a:cubicBezTo>
                    <a:pt x="172496" y="272132"/>
                    <a:pt x="146160" y="264245"/>
                    <a:pt x="123775" y="248469"/>
                  </a:cubicBezTo>
                  <a:cubicBezTo>
                    <a:pt x="123775" y="248469"/>
                    <a:pt x="123775" y="248469"/>
                    <a:pt x="43453" y="328662"/>
                  </a:cubicBezTo>
                  <a:cubicBezTo>
                    <a:pt x="39502" y="333921"/>
                    <a:pt x="32918" y="336550"/>
                    <a:pt x="25018" y="336550"/>
                  </a:cubicBezTo>
                  <a:cubicBezTo>
                    <a:pt x="18434" y="336550"/>
                    <a:pt x="11850" y="333921"/>
                    <a:pt x="7900" y="328662"/>
                  </a:cubicBezTo>
                  <a:cubicBezTo>
                    <a:pt x="-2634" y="319460"/>
                    <a:pt x="-2634" y="302369"/>
                    <a:pt x="7900" y="293167"/>
                  </a:cubicBezTo>
                  <a:cubicBezTo>
                    <a:pt x="7900" y="293167"/>
                    <a:pt x="7900" y="293167"/>
                    <a:pt x="88223" y="212973"/>
                  </a:cubicBezTo>
                  <a:cubicBezTo>
                    <a:pt x="72421" y="190624"/>
                    <a:pt x="64521" y="164331"/>
                    <a:pt x="64521" y="136724"/>
                  </a:cubicBezTo>
                  <a:cubicBezTo>
                    <a:pt x="64521" y="99914"/>
                    <a:pt x="77688" y="65733"/>
                    <a:pt x="104024" y="39440"/>
                  </a:cubicBezTo>
                  <a:cubicBezTo>
                    <a:pt x="130359" y="14461"/>
                    <a:pt x="164595" y="0"/>
                    <a:pt x="200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639513" y="5211763"/>
              <a:ext cx="442504" cy="44250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10"/>
            <p:cNvSpPr/>
            <p:nvPr/>
          </p:nvSpPr>
          <p:spPr>
            <a:xfrm>
              <a:off x="2750075" y="5287050"/>
              <a:ext cx="221380" cy="291930"/>
            </a:xfrm>
            <a:custGeom>
              <a:avLst/>
              <a:gdLst>
                <a:gd name="T0" fmla="*/ 195 w 219"/>
                <a:gd name="T1" fmla="*/ 23 h 289"/>
                <a:gd name="T2" fmla="*/ 185 w 219"/>
                <a:gd name="T3" fmla="*/ 14 h 289"/>
                <a:gd name="T4" fmla="*/ 170 w 219"/>
                <a:gd name="T5" fmla="*/ 5 h 289"/>
                <a:gd name="T6" fmla="*/ 161 w 219"/>
                <a:gd name="T7" fmla="*/ 2 h 289"/>
                <a:gd name="T8" fmla="*/ 111 w 219"/>
                <a:gd name="T9" fmla="*/ 75 h 289"/>
                <a:gd name="T10" fmla="*/ 119 w 219"/>
                <a:gd name="T11" fmla="*/ 86 h 289"/>
                <a:gd name="T12" fmla="*/ 136 w 219"/>
                <a:gd name="T13" fmla="*/ 90 h 289"/>
                <a:gd name="T14" fmla="*/ 128 w 219"/>
                <a:gd name="T15" fmla="*/ 124 h 289"/>
                <a:gd name="T16" fmla="*/ 102 w 219"/>
                <a:gd name="T17" fmla="*/ 160 h 289"/>
                <a:gd name="T18" fmla="*/ 96 w 219"/>
                <a:gd name="T19" fmla="*/ 166 h 289"/>
                <a:gd name="T20" fmla="*/ 63 w 219"/>
                <a:gd name="T21" fmla="*/ 174 h 289"/>
                <a:gd name="T22" fmla="*/ 42 w 219"/>
                <a:gd name="T23" fmla="*/ 164 h 289"/>
                <a:gd name="T24" fmla="*/ 0 w 219"/>
                <a:gd name="T25" fmla="*/ 217 h 289"/>
                <a:gd name="T26" fmla="*/ 0 w 219"/>
                <a:gd name="T27" fmla="*/ 218 h 289"/>
                <a:gd name="T28" fmla="*/ 0 w 219"/>
                <a:gd name="T29" fmla="*/ 219 h 289"/>
                <a:gd name="T30" fmla="*/ 2 w 219"/>
                <a:gd name="T31" fmla="*/ 224 h 289"/>
                <a:gd name="T32" fmla="*/ 144 w 219"/>
                <a:gd name="T33" fmla="*/ 199 h 289"/>
                <a:gd name="T34" fmla="*/ 184 w 219"/>
                <a:gd name="T35" fmla="*/ 133 h 289"/>
                <a:gd name="T36" fmla="*/ 218 w 219"/>
                <a:gd name="T37" fmla="*/ 67 h 289"/>
                <a:gd name="T38" fmla="*/ 195 w 219"/>
                <a:gd name="T39" fmla="*/ 2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9" h="289">
                  <a:moveTo>
                    <a:pt x="195" y="23"/>
                  </a:moveTo>
                  <a:cubicBezTo>
                    <a:pt x="192" y="19"/>
                    <a:pt x="188" y="16"/>
                    <a:pt x="185" y="14"/>
                  </a:cubicBezTo>
                  <a:cubicBezTo>
                    <a:pt x="181" y="11"/>
                    <a:pt x="175" y="6"/>
                    <a:pt x="170" y="5"/>
                  </a:cubicBezTo>
                  <a:cubicBezTo>
                    <a:pt x="168" y="2"/>
                    <a:pt x="165" y="0"/>
                    <a:pt x="161" y="2"/>
                  </a:cubicBezTo>
                  <a:cubicBezTo>
                    <a:pt x="140" y="12"/>
                    <a:pt x="98" y="45"/>
                    <a:pt x="111" y="75"/>
                  </a:cubicBezTo>
                  <a:cubicBezTo>
                    <a:pt x="113" y="79"/>
                    <a:pt x="114" y="82"/>
                    <a:pt x="119" y="86"/>
                  </a:cubicBezTo>
                  <a:cubicBezTo>
                    <a:pt x="123" y="88"/>
                    <a:pt x="134" y="88"/>
                    <a:pt x="136" y="90"/>
                  </a:cubicBezTo>
                  <a:cubicBezTo>
                    <a:pt x="146" y="101"/>
                    <a:pt x="134" y="116"/>
                    <a:pt x="128" y="124"/>
                  </a:cubicBezTo>
                  <a:cubicBezTo>
                    <a:pt x="120" y="134"/>
                    <a:pt x="112" y="149"/>
                    <a:pt x="102" y="160"/>
                  </a:cubicBezTo>
                  <a:cubicBezTo>
                    <a:pt x="100" y="162"/>
                    <a:pt x="98" y="164"/>
                    <a:pt x="96" y="166"/>
                  </a:cubicBezTo>
                  <a:cubicBezTo>
                    <a:pt x="87" y="174"/>
                    <a:pt x="76" y="178"/>
                    <a:pt x="63" y="174"/>
                  </a:cubicBezTo>
                  <a:cubicBezTo>
                    <a:pt x="52" y="171"/>
                    <a:pt x="56" y="163"/>
                    <a:pt x="42" y="164"/>
                  </a:cubicBezTo>
                  <a:cubicBezTo>
                    <a:pt x="18" y="165"/>
                    <a:pt x="4" y="19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1"/>
                    <a:pt x="1" y="223"/>
                    <a:pt x="2" y="224"/>
                  </a:cubicBezTo>
                  <a:cubicBezTo>
                    <a:pt x="39" y="289"/>
                    <a:pt x="113" y="245"/>
                    <a:pt x="144" y="199"/>
                  </a:cubicBezTo>
                  <a:cubicBezTo>
                    <a:pt x="158" y="177"/>
                    <a:pt x="171" y="155"/>
                    <a:pt x="184" y="133"/>
                  </a:cubicBezTo>
                  <a:cubicBezTo>
                    <a:pt x="195" y="115"/>
                    <a:pt x="217" y="90"/>
                    <a:pt x="218" y="67"/>
                  </a:cubicBezTo>
                  <a:cubicBezTo>
                    <a:pt x="219" y="48"/>
                    <a:pt x="209" y="34"/>
                    <a:pt x="195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385729" y="5211763"/>
              <a:ext cx="442504" cy="44250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13"/>
            <p:cNvSpPr/>
            <p:nvPr/>
          </p:nvSpPr>
          <p:spPr>
            <a:xfrm>
              <a:off x="3505769" y="5287050"/>
              <a:ext cx="202423" cy="291930"/>
            </a:xfrm>
            <a:custGeom>
              <a:avLst/>
              <a:gdLst>
                <a:gd name="connsiteX0" fmla="*/ 116681 w 233363"/>
                <a:gd name="connsiteY0" fmla="*/ 74613 h 336550"/>
                <a:gd name="connsiteX1" fmla="*/ 74612 w 233363"/>
                <a:gd name="connsiteY1" fmla="*/ 116682 h 336550"/>
                <a:gd name="connsiteX2" fmla="*/ 116681 w 233363"/>
                <a:gd name="connsiteY2" fmla="*/ 158751 h 336550"/>
                <a:gd name="connsiteX3" fmla="*/ 158750 w 233363"/>
                <a:gd name="connsiteY3" fmla="*/ 116682 h 336550"/>
                <a:gd name="connsiteX4" fmla="*/ 116681 w 233363"/>
                <a:gd name="connsiteY4" fmla="*/ 74613 h 336550"/>
                <a:gd name="connsiteX5" fmla="*/ 116682 w 233363"/>
                <a:gd name="connsiteY5" fmla="*/ 0 h 336550"/>
                <a:gd name="connsiteX6" fmla="*/ 233363 w 233363"/>
                <a:gd name="connsiteY6" fmla="*/ 117004 h 336550"/>
                <a:gd name="connsiteX7" fmla="*/ 123237 w 233363"/>
                <a:gd name="connsiteY7" fmla="*/ 329977 h 336550"/>
                <a:gd name="connsiteX8" fmla="*/ 119304 w 233363"/>
                <a:gd name="connsiteY8" fmla="*/ 335236 h 336550"/>
                <a:gd name="connsiteX9" fmla="*/ 116682 w 233363"/>
                <a:gd name="connsiteY9" fmla="*/ 336550 h 336550"/>
                <a:gd name="connsiteX10" fmla="*/ 114059 w 233363"/>
                <a:gd name="connsiteY10" fmla="*/ 335236 h 336550"/>
                <a:gd name="connsiteX11" fmla="*/ 110126 w 233363"/>
                <a:gd name="connsiteY11" fmla="*/ 329977 h 336550"/>
                <a:gd name="connsiteX12" fmla="*/ 0 w 233363"/>
                <a:gd name="connsiteY12" fmla="*/ 117004 h 336550"/>
                <a:gd name="connsiteX13" fmla="*/ 116682 w 233363"/>
                <a:gd name="connsiteY1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363" h="336550">
                  <a:moveTo>
                    <a:pt x="116681" y="74613"/>
                  </a:moveTo>
                  <a:cubicBezTo>
                    <a:pt x="93447" y="74613"/>
                    <a:pt x="74612" y="93448"/>
                    <a:pt x="74612" y="116682"/>
                  </a:cubicBezTo>
                  <a:cubicBezTo>
                    <a:pt x="74612" y="139916"/>
                    <a:pt x="93447" y="158751"/>
                    <a:pt x="116681" y="158751"/>
                  </a:cubicBezTo>
                  <a:cubicBezTo>
                    <a:pt x="139915" y="158751"/>
                    <a:pt x="158750" y="139916"/>
                    <a:pt x="158750" y="116682"/>
                  </a:cubicBezTo>
                  <a:cubicBezTo>
                    <a:pt x="158750" y="93448"/>
                    <a:pt x="139915" y="74613"/>
                    <a:pt x="116681" y="74613"/>
                  </a:cubicBezTo>
                  <a:close/>
                  <a:moveTo>
                    <a:pt x="116682" y="0"/>
                  </a:moveTo>
                  <a:cubicBezTo>
                    <a:pt x="180922" y="0"/>
                    <a:pt x="233363" y="52586"/>
                    <a:pt x="233363" y="117004"/>
                  </a:cubicBezTo>
                  <a:cubicBezTo>
                    <a:pt x="233363" y="178792"/>
                    <a:pt x="127170" y="323404"/>
                    <a:pt x="123237" y="329977"/>
                  </a:cubicBezTo>
                  <a:cubicBezTo>
                    <a:pt x="123237" y="329977"/>
                    <a:pt x="123237" y="329977"/>
                    <a:pt x="119304" y="335236"/>
                  </a:cubicBezTo>
                  <a:cubicBezTo>
                    <a:pt x="117993" y="336550"/>
                    <a:pt x="117993" y="336550"/>
                    <a:pt x="116682" y="336550"/>
                  </a:cubicBezTo>
                  <a:cubicBezTo>
                    <a:pt x="115371" y="336550"/>
                    <a:pt x="115371" y="336550"/>
                    <a:pt x="114059" y="335236"/>
                  </a:cubicBezTo>
                  <a:cubicBezTo>
                    <a:pt x="114059" y="335236"/>
                    <a:pt x="114059" y="335236"/>
                    <a:pt x="110126" y="329977"/>
                  </a:cubicBezTo>
                  <a:cubicBezTo>
                    <a:pt x="106193" y="323404"/>
                    <a:pt x="0" y="178792"/>
                    <a:pt x="0" y="117004"/>
                  </a:cubicBezTo>
                  <a:cubicBezTo>
                    <a:pt x="0" y="52586"/>
                    <a:pt x="52441" y="0"/>
                    <a:pt x="116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1835489" y="4587493"/>
            <a:ext cx="2050552" cy="7289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Activity work arrangement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70724" y="4587493"/>
            <a:ext cx="2050552" cy="7289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Activity work arrangement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290605" y="4587493"/>
            <a:ext cx="2050552" cy="7289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Activity work arrangement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0557" y="537832"/>
            <a:ext cx="5144895" cy="716067"/>
            <a:chOff x="5402407" y="1247256"/>
            <a:chExt cx="5144895" cy="716067"/>
          </a:xfrm>
        </p:grpSpPr>
        <p:sp>
          <p:nvSpPr>
            <p:cNvPr id="33" name="文本框 32"/>
            <p:cNvSpPr txBox="1"/>
            <p:nvPr/>
          </p:nvSpPr>
          <p:spPr>
            <a:xfrm>
              <a:off x="5402407" y="1247256"/>
              <a:ext cx="5144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execution plan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3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占位符 30">
            <a:extLst>
              <a:ext uri="{FF2B5EF4-FFF2-40B4-BE49-F238E27FC236}">
                <a16:creationId xmlns="" xmlns:a16="http://schemas.microsoft.com/office/drawing/2014/main" id="{0F7D8828-0956-4D47-B9AD-543E7F9A51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1" r="29931"/>
          <a:stretch>
            <a:fillRect/>
          </a:stretch>
        </p:blipFill>
        <p:spPr>
          <a:xfrm>
            <a:off x="2438555" y="2105152"/>
            <a:ext cx="1701645" cy="3139947"/>
          </a:xfrm>
        </p:spPr>
      </p:pic>
      <p:sp>
        <p:nvSpPr>
          <p:cNvPr id="8" name="任意多边形: 形状 7">
            <a:extLst>
              <a:ext uri="{FF2B5EF4-FFF2-40B4-BE49-F238E27FC236}">
                <a16:creationId xmlns="" xmlns:a16="http://schemas.microsoft.com/office/drawing/2014/main" id="{1DF71F90-F9F6-491C-B0BB-30EB96E3E1D4}"/>
              </a:ext>
            </a:extLst>
          </p:cNvPr>
          <p:cNvSpPr>
            <a:spLocks/>
          </p:cNvSpPr>
          <p:nvPr/>
        </p:nvSpPr>
        <p:spPr bwMode="auto">
          <a:xfrm>
            <a:off x="2116184" y="4431106"/>
            <a:ext cx="254062" cy="330941"/>
          </a:xfrm>
          <a:custGeom>
            <a:avLst/>
            <a:gdLst>
              <a:gd name="T0" fmla="*/ 38 w 107"/>
              <a:gd name="T1" fmla="*/ 142 h 142"/>
              <a:gd name="T2" fmla="*/ 37 w 107"/>
              <a:gd name="T3" fmla="*/ 127 h 142"/>
              <a:gd name="T4" fmla="*/ 57 w 107"/>
              <a:gd name="T5" fmla="*/ 76 h 142"/>
              <a:gd name="T6" fmla="*/ 94 w 107"/>
              <a:gd name="T7" fmla="*/ 37 h 142"/>
              <a:gd name="T8" fmla="*/ 101 w 107"/>
              <a:gd name="T9" fmla="*/ 31 h 142"/>
              <a:gd name="T10" fmla="*/ 106 w 107"/>
              <a:gd name="T11" fmla="*/ 16 h 142"/>
              <a:gd name="T12" fmla="*/ 92 w 107"/>
              <a:gd name="T13" fmla="*/ 3 h 142"/>
              <a:gd name="T14" fmla="*/ 70 w 107"/>
              <a:gd name="T15" fmla="*/ 0 h 142"/>
              <a:gd name="T16" fmla="*/ 22 w 107"/>
              <a:gd name="T17" fmla="*/ 25 h 142"/>
              <a:gd name="T18" fmla="*/ 11 w 107"/>
              <a:gd name="T19" fmla="*/ 93 h 142"/>
              <a:gd name="T20" fmla="*/ 30 w 107"/>
              <a:gd name="T21" fmla="*/ 129 h 142"/>
              <a:gd name="T22" fmla="*/ 38 w 107"/>
              <a:gd name="T23" fmla="*/ 142 h 142"/>
              <a:gd name="T24" fmla="*/ 28 w 107"/>
              <a:gd name="T25" fmla="*/ 29 h 142"/>
              <a:gd name="T26" fmla="*/ 70 w 107"/>
              <a:gd name="T27" fmla="*/ 8 h 142"/>
              <a:gd name="T28" fmla="*/ 90 w 107"/>
              <a:gd name="T29" fmla="*/ 11 h 142"/>
              <a:gd name="T30" fmla="*/ 98 w 107"/>
              <a:gd name="T31" fmla="*/ 18 h 142"/>
              <a:gd name="T32" fmla="*/ 95 w 107"/>
              <a:gd name="T33" fmla="*/ 25 h 142"/>
              <a:gd name="T34" fmla="*/ 89 w 107"/>
              <a:gd name="T35" fmla="*/ 31 h 142"/>
              <a:gd name="T36" fmla="*/ 51 w 107"/>
              <a:gd name="T37" fmla="*/ 72 h 142"/>
              <a:gd name="T38" fmla="*/ 30 w 107"/>
              <a:gd name="T39" fmla="*/ 115 h 142"/>
              <a:gd name="T40" fmla="*/ 19 w 107"/>
              <a:gd name="T41" fmla="*/ 91 h 142"/>
              <a:gd name="T42" fmla="*/ 28 w 107"/>
              <a:gd name="T43" fmla="*/ 2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142">
                <a:moveTo>
                  <a:pt x="38" y="142"/>
                </a:moveTo>
                <a:cubicBezTo>
                  <a:pt x="37" y="127"/>
                  <a:pt x="37" y="127"/>
                  <a:pt x="37" y="127"/>
                </a:cubicBezTo>
                <a:cubicBezTo>
                  <a:pt x="37" y="127"/>
                  <a:pt x="36" y="105"/>
                  <a:pt x="57" y="76"/>
                </a:cubicBezTo>
                <a:cubicBezTo>
                  <a:pt x="74" y="54"/>
                  <a:pt x="86" y="44"/>
                  <a:pt x="94" y="37"/>
                </a:cubicBezTo>
                <a:cubicBezTo>
                  <a:pt x="97" y="35"/>
                  <a:pt x="99" y="33"/>
                  <a:pt x="101" y="31"/>
                </a:cubicBezTo>
                <a:cubicBezTo>
                  <a:pt x="105" y="27"/>
                  <a:pt x="107" y="21"/>
                  <a:pt x="106" y="16"/>
                </a:cubicBezTo>
                <a:cubicBezTo>
                  <a:pt x="104" y="10"/>
                  <a:pt x="99" y="6"/>
                  <a:pt x="92" y="3"/>
                </a:cubicBezTo>
                <a:cubicBezTo>
                  <a:pt x="88" y="2"/>
                  <a:pt x="80" y="0"/>
                  <a:pt x="70" y="0"/>
                </a:cubicBezTo>
                <a:cubicBezTo>
                  <a:pt x="56" y="0"/>
                  <a:pt x="36" y="4"/>
                  <a:pt x="22" y="25"/>
                </a:cubicBezTo>
                <a:cubicBezTo>
                  <a:pt x="0" y="56"/>
                  <a:pt x="5" y="77"/>
                  <a:pt x="11" y="93"/>
                </a:cubicBezTo>
                <a:cubicBezTo>
                  <a:pt x="17" y="110"/>
                  <a:pt x="29" y="128"/>
                  <a:pt x="30" y="129"/>
                </a:cubicBezTo>
                <a:lnTo>
                  <a:pt x="38" y="142"/>
                </a:lnTo>
                <a:close/>
                <a:moveTo>
                  <a:pt x="28" y="29"/>
                </a:moveTo>
                <a:cubicBezTo>
                  <a:pt x="38" y="15"/>
                  <a:pt x="52" y="8"/>
                  <a:pt x="70" y="8"/>
                </a:cubicBezTo>
                <a:cubicBezTo>
                  <a:pt x="79" y="8"/>
                  <a:pt x="87" y="10"/>
                  <a:pt x="90" y="11"/>
                </a:cubicBezTo>
                <a:cubicBezTo>
                  <a:pt x="94" y="12"/>
                  <a:pt x="97" y="15"/>
                  <a:pt x="98" y="18"/>
                </a:cubicBezTo>
                <a:cubicBezTo>
                  <a:pt x="98" y="20"/>
                  <a:pt x="97" y="23"/>
                  <a:pt x="95" y="25"/>
                </a:cubicBezTo>
                <a:cubicBezTo>
                  <a:pt x="94" y="27"/>
                  <a:pt x="92" y="28"/>
                  <a:pt x="89" y="31"/>
                </a:cubicBezTo>
                <a:cubicBezTo>
                  <a:pt x="81" y="38"/>
                  <a:pt x="68" y="48"/>
                  <a:pt x="51" y="72"/>
                </a:cubicBezTo>
                <a:cubicBezTo>
                  <a:pt x="38" y="89"/>
                  <a:pt x="33" y="105"/>
                  <a:pt x="30" y="115"/>
                </a:cubicBezTo>
                <a:cubicBezTo>
                  <a:pt x="27" y="108"/>
                  <a:pt x="22" y="99"/>
                  <a:pt x="19" y="91"/>
                </a:cubicBezTo>
                <a:cubicBezTo>
                  <a:pt x="13" y="74"/>
                  <a:pt x="9" y="57"/>
                  <a:pt x="28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A9113414-557D-4E7C-9146-A80DA2A22E7E}"/>
              </a:ext>
            </a:extLst>
          </p:cNvPr>
          <p:cNvSpPr>
            <a:spLocks/>
          </p:cNvSpPr>
          <p:nvPr/>
        </p:nvSpPr>
        <p:spPr bwMode="auto">
          <a:xfrm>
            <a:off x="2149349" y="4873367"/>
            <a:ext cx="236490" cy="247473"/>
          </a:xfrm>
          <a:custGeom>
            <a:avLst/>
            <a:gdLst>
              <a:gd name="T0" fmla="*/ 83 w 100"/>
              <a:gd name="T1" fmla="*/ 0 h 106"/>
              <a:gd name="T2" fmla="*/ 60 w 100"/>
              <a:gd name="T3" fmla="*/ 3 h 106"/>
              <a:gd name="T4" fmla="*/ 12 w 100"/>
              <a:gd name="T5" fmla="*/ 37 h 106"/>
              <a:gd name="T6" fmla="*/ 14 w 100"/>
              <a:gd name="T7" fmla="*/ 87 h 106"/>
              <a:gd name="T8" fmla="*/ 47 w 100"/>
              <a:gd name="T9" fmla="*/ 105 h 106"/>
              <a:gd name="T10" fmla="*/ 54 w 100"/>
              <a:gd name="T11" fmla="*/ 106 h 106"/>
              <a:gd name="T12" fmla="*/ 61 w 100"/>
              <a:gd name="T13" fmla="*/ 104 h 106"/>
              <a:gd name="T14" fmla="*/ 63 w 100"/>
              <a:gd name="T15" fmla="*/ 93 h 106"/>
              <a:gd name="T16" fmla="*/ 78 w 100"/>
              <a:gd name="T17" fmla="*/ 40 h 106"/>
              <a:gd name="T18" fmla="*/ 93 w 100"/>
              <a:gd name="T19" fmla="*/ 19 h 106"/>
              <a:gd name="T20" fmla="*/ 99 w 100"/>
              <a:gd name="T21" fmla="*/ 7 h 106"/>
              <a:gd name="T22" fmla="*/ 83 w 100"/>
              <a:gd name="T23" fmla="*/ 0 h 106"/>
              <a:gd name="T24" fmla="*/ 87 w 100"/>
              <a:gd name="T25" fmla="*/ 13 h 106"/>
              <a:gd name="T26" fmla="*/ 71 w 100"/>
              <a:gd name="T27" fmla="*/ 36 h 106"/>
              <a:gd name="T28" fmla="*/ 55 w 100"/>
              <a:gd name="T29" fmla="*/ 92 h 106"/>
              <a:gd name="T30" fmla="*/ 55 w 100"/>
              <a:gd name="T31" fmla="*/ 93 h 106"/>
              <a:gd name="T32" fmla="*/ 55 w 100"/>
              <a:gd name="T33" fmla="*/ 93 h 106"/>
              <a:gd name="T34" fmla="*/ 55 w 100"/>
              <a:gd name="T35" fmla="*/ 98 h 106"/>
              <a:gd name="T36" fmla="*/ 51 w 100"/>
              <a:gd name="T37" fmla="*/ 97 h 106"/>
              <a:gd name="T38" fmla="*/ 19 w 100"/>
              <a:gd name="T39" fmla="*/ 80 h 106"/>
              <a:gd name="T40" fmla="*/ 20 w 100"/>
              <a:gd name="T41" fmla="*/ 40 h 106"/>
              <a:gd name="T42" fmla="*/ 61 w 100"/>
              <a:gd name="T43" fmla="*/ 10 h 106"/>
              <a:gd name="T44" fmla="*/ 83 w 100"/>
              <a:gd name="T45" fmla="*/ 8 h 106"/>
              <a:gd name="T46" fmla="*/ 91 w 100"/>
              <a:gd name="T47" fmla="*/ 9 h 106"/>
              <a:gd name="T48" fmla="*/ 87 w 100"/>
              <a:gd name="T49" fmla="*/ 1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0" h="106">
                <a:moveTo>
                  <a:pt x="83" y="0"/>
                </a:moveTo>
                <a:cubicBezTo>
                  <a:pt x="77" y="0"/>
                  <a:pt x="69" y="1"/>
                  <a:pt x="60" y="3"/>
                </a:cubicBezTo>
                <a:cubicBezTo>
                  <a:pt x="43" y="5"/>
                  <a:pt x="25" y="9"/>
                  <a:pt x="12" y="37"/>
                </a:cubicBezTo>
                <a:cubicBezTo>
                  <a:pt x="0" y="66"/>
                  <a:pt x="8" y="82"/>
                  <a:pt x="14" y="87"/>
                </a:cubicBezTo>
                <a:cubicBezTo>
                  <a:pt x="20" y="92"/>
                  <a:pt x="40" y="101"/>
                  <a:pt x="47" y="105"/>
                </a:cubicBezTo>
                <a:cubicBezTo>
                  <a:pt x="50" y="106"/>
                  <a:pt x="52" y="106"/>
                  <a:pt x="54" y="106"/>
                </a:cubicBezTo>
                <a:cubicBezTo>
                  <a:pt x="58" y="106"/>
                  <a:pt x="60" y="105"/>
                  <a:pt x="61" y="104"/>
                </a:cubicBezTo>
                <a:cubicBezTo>
                  <a:pt x="63" y="102"/>
                  <a:pt x="64" y="98"/>
                  <a:pt x="63" y="93"/>
                </a:cubicBezTo>
                <a:cubicBezTo>
                  <a:pt x="64" y="89"/>
                  <a:pt x="69" y="57"/>
                  <a:pt x="78" y="40"/>
                </a:cubicBezTo>
                <a:cubicBezTo>
                  <a:pt x="83" y="30"/>
                  <a:pt x="89" y="23"/>
                  <a:pt x="93" y="19"/>
                </a:cubicBezTo>
                <a:cubicBezTo>
                  <a:pt x="97" y="14"/>
                  <a:pt x="100" y="11"/>
                  <a:pt x="99" y="7"/>
                </a:cubicBezTo>
                <a:cubicBezTo>
                  <a:pt x="98" y="1"/>
                  <a:pt x="90" y="0"/>
                  <a:pt x="83" y="0"/>
                </a:cubicBezTo>
                <a:close/>
                <a:moveTo>
                  <a:pt x="87" y="13"/>
                </a:moveTo>
                <a:cubicBezTo>
                  <a:pt x="83" y="18"/>
                  <a:pt x="77" y="25"/>
                  <a:pt x="71" y="36"/>
                </a:cubicBezTo>
                <a:cubicBezTo>
                  <a:pt x="61" y="56"/>
                  <a:pt x="55" y="91"/>
                  <a:pt x="55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5" y="93"/>
                  <a:pt x="55" y="93"/>
                  <a:pt x="55" y="93"/>
                </a:cubicBezTo>
                <a:cubicBezTo>
                  <a:pt x="55" y="97"/>
                  <a:pt x="55" y="98"/>
                  <a:pt x="55" y="98"/>
                </a:cubicBezTo>
                <a:cubicBezTo>
                  <a:pt x="55" y="98"/>
                  <a:pt x="54" y="99"/>
                  <a:pt x="51" y="97"/>
                </a:cubicBezTo>
                <a:cubicBezTo>
                  <a:pt x="42" y="94"/>
                  <a:pt x="24" y="84"/>
                  <a:pt x="19" y="80"/>
                </a:cubicBezTo>
                <a:cubicBezTo>
                  <a:pt x="14" y="77"/>
                  <a:pt x="10" y="63"/>
                  <a:pt x="20" y="40"/>
                </a:cubicBezTo>
                <a:cubicBezTo>
                  <a:pt x="30" y="16"/>
                  <a:pt x="45" y="13"/>
                  <a:pt x="61" y="10"/>
                </a:cubicBezTo>
                <a:cubicBezTo>
                  <a:pt x="70" y="9"/>
                  <a:pt x="78" y="8"/>
                  <a:pt x="83" y="8"/>
                </a:cubicBezTo>
                <a:cubicBezTo>
                  <a:pt x="87" y="8"/>
                  <a:pt x="89" y="9"/>
                  <a:pt x="91" y="9"/>
                </a:cubicBezTo>
                <a:cubicBezTo>
                  <a:pt x="90" y="10"/>
                  <a:pt x="88" y="12"/>
                  <a:pt x="87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EE7243F9-FFC5-45E2-ADBC-9AA682F5EF08}"/>
              </a:ext>
            </a:extLst>
          </p:cNvPr>
          <p:cNvSpPr>
            <a:spLocks/>
          </p:cNvSpPr>
          <p:nvPr/>
        </p:nvSpPr>
        <p:spPr bwMode="auto">
          <a:xfrm>
            <a:off x="3120639" y="1917871"/>
            <a:ext cx="49787" cy="49055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3B96D537-D25D-461E-A0E7-86CF19B4F712}"/>
              </a:ext>
            </a:extLst>
          </p:cNvPr>
          <p:cNvSpPr>
            <a:spLocks/>
          </p:cNvSpPr>
          <p:nvPr/>
        </p:nvSpPr>
        <p:spPr bwMode="auto">
          <a:xfrm>
            <a:off x="3322539" y="1841327"/>
            <a:ext cx="52716" cy="51252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1D82DAC8-B88D-4880-9686-56C1B3BABB89}"/>
              </a:ext>
            </a:extLst>
          </p:cNvPr>
          <p:cNvSpPr>
            <a:spLocks/>
          </p:cNvSpPr>
          <p:nvPr/>
        </p:nvSpPr>
        <p:spPr bwMode="auto">
          <a:xfrm>
            <a:off x="3118497" y="1924959"/>
            <a:ext cx="355275" cy="45719"/>
          </a:xfrm>
          <a:custGeom>
            <a:avLst/>
            <a:gdLst>
              <a:gd name="T0" fmla="*/ 8 w 115"/>
              <a:gd name="T1" fmla="*/ 15 h 15"/>
              <a:gd name="T2" fmla="*/ 108 w 115"/>
              <a:gd name="T3" fmla="*/ 15 h 15"/>
              <a:gd name="T4" fmla="*/ 115 w 115"/>
              <a:gd name="T5" fmla="*/ 8 h 15"/>
              <a:gd name="T6" fmla="*/ 115 w 115"/>
              <a:gd name="T7" fmla="*/ 7 h 15"/>
              <a:gd name="T8" fmla="*/ 108 w 115"/>
              <a:gd name="T9" fmla="*/ 0 h 15"/>
              <a:gd name="T10" fmla="*/ 8 w 115"/>
              <a:gd name="T11" fmla="*/ 0 h 15"/>
              <a:gd name="T12" fmla="*/ 0 w 115"/>
              <a:gd name="T13" fmla="*/ 7 h 15"/>
              <a:gd name="T14" fmla="*/ 0 w 115"/>
              <a:gd name="T15" fmla="*/ 8 h 15"/>
              <a:gd name="T16" fmla="*/ 8 w 115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5">
                <a:moveTo>
                  <a:pt x="8" y="15"/>
                </a:moveTo>
                <a:cubicBezTo>
                  <a:pt x="108" y="15"/>
                  <a:pt x="108" y="15"/>
                  <a:pt x="108" y="15"/>
                </a:cubicBezTo>
                <a:cubicBezTo>
                  <a:pt x="112" y="15"/>
                  <a:pt x="115" y="12"/>
                  <a:pt x="115" y="8"/>
                </a:cubicBezTo>
                <a:cubicBezTo>
                  <a:pt x="115" y="7"/>
                  <a:pt x="115" y="7"/>
                  <a:pt x="115" y="7"/>
                </a:cubicBezTo>
                <a:cubicBezTo>
                  <a:pt x="115" y="3"/>
                  <a:pt x="112" y="0"/>
                  <a:pt x="10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5"/>
                  <a:pt x="8" y="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任意多边形 40">
            <a:extLst>
              <a:ext uri="{FF2B5EF4-FFF2-40B4-BE49-F238E27FC236}">
                <a16:creationId xmlns="" xmlns:a16="http://schemas.microsoft.com/office/drawing/2014/main" id="{DD95CE16-A104-4DFC-9E0F-66CDB8796734}"/>
              </a:ext>
            </a:extLst>
          </p:cNvPr>
          <p:cNvSpPr>
            <a:spLocks/>
          </p:cNvSpPr>
          <p:nvPr/>
        </p:nvSpPr>
        <p:spPr bwMode="auto">
          <a:xfrm>
            <a:off x="1911741" y="1744229"/>
            <a:ext cx="3208386" cy="5113771"/>
          </a:xfrm>
          <a:custGeom>
            <a:avLst/>
            <a:gdLst>
              <a:gd name="connsiteX0" fmla="*/ 403967 w 3105768"/>
              <a:gd name="connsiteY0" fmla="*/ 3504120 h 4950211"/>
              <a:gd name="connsiteX1" fmla="*/ 335141 w 3105768"/>
              <a:gd name="connsiteY1" fmla="*/ 3531213 h 4950211"/>
              <a:gd name="connsiteX2" fmla="*/ 431498 w 3105768"/>
              <a:gd name="connsiteY2" fmla="*/ 3585401 h 4950211"/>
              <a:gd name="connsiteX3" fmla="*/ 438380 w 3105768"/>
              <a:gd name="connsiteY3" fmla="*/ 3589917 h 4950211"/>
              <a:gd name="connsiteX4" fmla="*/ 403967 w 3105768"/>
              <a:gd name="connsiteY4" fmla="*/ 3504120 h 4950211"/>
              <a:gd name="connsiteX5" fmla="*/ 259433 w 3105768"/>
              <a:gd name="connsiteY5" fmla="*/ 3072878 h 4950211"/>
              <a:gd name="connsiteX6" fmla="*/ 211255 w 3105768"/>
              <a:gd name="connsiteY6" fmla="*/ 3077394 h 4950211"/>
              <a:gd name="connsiteX7" fmla="*/ 158488 w 3105768"/>
              <a:gd name="connsiteY7" fmla="*/ 3093199 h 4950211"/>
              <a:gd name="connsiteX8" fmla="*/ 87368 w 3105768"/>
              <a:gd name="connsiteY8" fmla="*/ 3192542 h 4950211"/>
              <a:gd name="connsiteX9" fmla="*/ 69015 w 3105768"/>
              <a:gd name="connsiteY9" fmla="*/ 3368651 h 4950211"/>
              <a:gd name="connsiteX10" fmla="*/ 183725 w 3105768"/>
              <a:gd name="connsiteY10" fmla="*/ 3461221 h 4950211"/>
              <a:gd name="connsiteX11" fmla="*/ 206667 w 3105768"/>
              <a:gd name="connsiteY11" fmla="*/ 3474768 h 4950211"/>
              <a:gd name="connsiteX12" fmla="*/ 429203 w 3105768"/>
              <a:gd name="connsiteY12" fmla="*/ 3398003 h 4950211"/>
              <a:gd name="connsiteX13" fmla="*/ 454440 w 3105768"/>
              <a:gd name="connsiteY13" fmla="*/ 3197058 h 4950211"/>
              <a:gd name="connsiteX14" fmla="*/ 436086 w 3105768"/>
              <a:gd name="connsiteY14" fmla="*/ 3099972 h 4950211"/>
              <a:gd name="connsiteX15" fmla="*/ 399379 w 3105768"/>
              <a:gd name="connsiteY15" fmla="*/ 3079652 h 4950211"/>
              <a:gd name="connsiteX16" fmla="*/ 321376 w 3105768"/>
              <a:gd name="connsiteY16" fmla="*/ 3072878 h 4950211"/>
              <a:gd name="connsiteX17" fmla="*/ 319082 w 3105768"/>
              <a:gd name="connsiteY17" fmla="*/ 3072878 h 4950211"/>
              <a:gd name="connsiteX18" fmla="*/ 259433 w 3105768"/>
              <a:gd name="connsiteY18" fmla="*/ 3072878 h 4950211"/>
              <a:gd name="connsiteX19" fmla="*/ 491147 w 3105768"/>
              <a:gd name="connsiteY19" fmla="*/ 3050300 h 4950211"/>
              <a:gd name="connsiteX20" fmla="*/ 477382 w 3105768"/>
              <a:gd name="connsiteY20" fmla="*/ 3066105 h 4950211"/>
              <a:gd name="connsiteX21" fmla="*/ 491147 w 3105768"/>
              <a:gd name="connsiteY21" fmla="*/ 3086425 h 4950211"/>
              <a:gd name="connsiteX22" fmla="*/ 491147 w 3105768"/>
              <a:gd name="connsiteY22" fmla="*/ 3050300 h 4950211"/>
              <a:gd name="connsiteX23" fmla="*/ 2264560 w 3105768"/>
              <a:gd name="connsiteY23" fmla="*/ 2632605 h 4950211"/>
              <a:gd name="connsiteX24" fmla="*/ 2264560 w 3105768"/>
              <a:gd name="connsiteY24" fmla="*/ 2740980 h 4950211"/>
              <a:gd name="connsiteX25" fmla="*/ 2276031 w 3105768"/>
              <a:gd name="connsiteY25" fmla="*/ 2725176 h 4950211"/>
              <a:gd name="connsiteX26" fmla="*/ 2269148 w 3105768"/>
              <a:gd name="connsiteY26" fmla="*/ 2657441 h 4950211"/>
              <a:gd name="connsiteX27" fmla="*/ 2264560 w 3105768"/>
              <a:gd name="connsiteY27" fmla="*/ 2632605 h 4950211"/>
              <a:gd name="connsiteX28" fmla="*/ 135546 w 3105768"/>
              <a:gd name="connsiteY28" fmla="*/ 2598738 h 4950211"/>
              <a:gd name="connsiteX29" fmla="*/ 117193 w 3105768"/>
              <a:gd name="connsiteY29" fmla="*/ 2616801 h 4950211"/>
              <a:gd name="connsiteX30" fmla="*/ 55250 w 3105768"/>
              <a:gd name="connsiteY30" fmla="*/ 2781621 h 4950211"/>
              <a:gd name="connsiteX31" fmla="*/ 147017 w 3105768"/>
              <a:gd name="connsiteY31" fmla="*/ 3002886 h 4950211"/>
              <a:gd name="connsiteX32" fmla="*/ 307611 w 3105768"/>
              <a:gd name="connsiteY32" fmla="*/ 3045785 h 4950211"/>
              <a:gd name="connsiteX33" fmla="*/ 342024 w 3105768"/>
              <a:gd name="connsiteY33" fmla="*/ 3041269 h 4950211"/>
              <a:gd name="connsiteX34" fmla="*/ 378731 w 3105768"/>
              <a:gd name="connsiteY34" fmla="*/ 3032238 h 4950211"/>
              <a:gd name="connsiteX35" fmla="*/ 468205 w 3105768"/>
              <a:gd name="connsiteY35" fmla="*/ 2935152 h 4950211"/>
              <a:gd name="connsiteX36" fmla="*/ 456734 w 3105768"/>
              <a:gd name="connsiteY36" fmla="*/ 2704855 h 4950211"/>
              <a:gd name="connsiteX37" fmla="*/ 454440 w 3105768"/>
              <a:gd name="connsiteY37" fmla="*/ 2700340 h 4950211"/>
              <a:gd name="connsiteX38" fmla="*/ 399379 w 3105768"/>
              <a:gd name="connsiteY38" fmla="*/ 2616801 h 4950211"/>
              <a:gd name="connsiteX39" fmla="*/ 399379 w 3105768"/>
              <a:gd name="connsiteY39" fmla="*/ 2603254 h 4950211"/>
              <a:gd name="connsiteX40" fmla="*/ 254845 w 3105768"/>
              <a:gd name="connsiteY40" fmla="*/ 2632605 h 4950211"/>
              <a:gd name="connsiteX41" fmla="*/ 135546 w 3105768"/>
              <a:gd name="connsiteY41" fmla="*/ 2598738 h 4950211"/>
              <a:gd name="connsiteX42" fmla="*/ 491147 w 3105768"/>
              <a:gd name="connsiteY42" fmla="*/ 2503910 h 4950211"/>
              <a:gd name="connsiteX43" fmla="*/ 477382 w 3105768"/>
              <a:gd name="connsiteY43" fmla="*/ 2526488 h 4950211"/>
              <a:gd name="connsiteX44" fmla="*/ 477382 w 3105768"/>
              <a:gd name="connsiteY44" fmla="*/ 2598738 h 4950211"/>
              <a:gd name="connsiteX45" fmla="*/ 491147 w 3105768"/>
              <a:gd name="connsiteY45" fmla="*/ 2655184 h 4950211"/>
              <a:gd name="connsiteX46" fmla="*/ 491147 w 3105768"/>
              <a:gd name="connsiteY46" fmla="*/ 2503910 h 4950211"/>
              <a:gd name="connsiteX47" fmla="*/ 285852 w 3105768"/>
              <a:gd name="connsiteY47" fmla="*/ 2202916 h 4950211"/>
              <a:gd name="connsiteX48" fmla="*/ 195196 w 3105768"/>
              <a:gd name="connsiteY48" fmla="*/ 2239747 h 4950211"/>
              <a:gd name="connsiteX49" fmla="*/ 133252 w 3105768"/>
              <a:gd name="connsiteY49" fmla="*/ 2343606 h 4950211"/>
              <a:gd name="connsiteX50" fmla="*/ 119487 w 3105768"/>
              <a:gd name="connsiteY50" fmla="*/ 2406825 h 4950211"/>
              <a:gd name="connsiteX51" fmla="*/ 121781 w 3105768"/>
              <a:gd name="connsiteY51" fmla="*/ 2461012 h 4950211"/>
              <a:gd name="connsiteX52" fmla="*/ 186019 w 3105768"/>
              <a:gd name="connsiteY52" fmla="*/ 2352637 h 4950211"/>
              <a:gd name="connsiteX53" fmla="*/ 319082 w 3105768"/>
              <a:gd name="connsiteY53" fmla="*/ 2239747 h 4950211"/>
              <a:gd name="connsiteX54" fmla="*/ 323670 w 3105768"/>
              <a:gd name="connsiteY54" fmla="*/ 2228458 h 4950211"/>
              <a:gd name="connsiteX55" fmla="*/ 305317 w 3105768"/>
              <a:gd name="connsiteY55" fmla="*/ 2205880 h 4950211"/>
              <a:gd name="connsiteX56" fmla="*/ 285852 w 3105768"/>
              <a:gd name="connsiteY56" fmla="*/ 2202916 h 4950211"/>
              <a:gd name="connsiteX57" fmla="*/ 2172792 w 3105768"/>
              <a:gd name="connsiteY57" fmla="*/ 2183301 h 4950211"/>
              <a:gd name="connsiteX58" fmla="*/ 2172792 w 3105768"/>
              <a:gd name="connsiteY58" fmla="*/ 3404776 h 4950211"/>
              <a:gd name="connsiteX59" fmla="*/ 491147 w 3105768"/>
              <a:gd name="connsiteY59" fmla="*/ 3404776 h 4950211"/>
              <a:gd name="connsiteX60" fmla="*/ 491147 w 3105768"/>
              <a:gd name="connsiteY60" fmla="*/ 3386714 h 4950211"/>
              <a:gd name="connsiteX61" fmla="*/ 481970 w 3105768"/>
              <a:gd name="connsiteY61" fmla="*/ 3416065 h 4950211"/>
              <a:gd name="connsiteX62" fmla="*/ 454440 w 3105768"/>
              <a:gd name="connsiteY62" fmla="*/ 3463479 h 4950211"/>
              <a:gd name="connsiteX63" fmla="*/ 674682 w 3105768"/>
              <a:gd name="connsiteY63" fmla="*/ 3666682 h 4950211"/>
              <a:gd name="connsiteX64" fmla="*/ 1989257 w 3105768"/>
              <a:gd name="connsiteY64" fmla="*/ 3666682 h 4950211"/>
              <a:gd name="connsiteX65" fmla="*/ 2209499 w 3105768"/>
              <a:gd name="connsiteY65" fmla="*/ 3449932 h 4950211"/>
              <a:gd name="connsiteX66" fmla="*/ 2209499 w 3105768"/>
              <a:gd name="connsiteY66" fmla="*/ 2470043 h 4950211"/>
              <a:gd name="connsiteX67" fmla="*/ 2204911 w 3105768"/>
              <a:gd name="connsiteY67" fmla="*/ 2463270 h 4950211"/>
              <a:gd name="connsiteX68" fmla="*/ 2198028 w 3105768"/>
              <a:gd name="connsiteY68" fmla="*/ 2420371 h 4950211"/>
              <a:gd name="connsiteX69" fmla="*/ 2211793 w 3105768"/>
              <a:gd name="connsiteY69" fmla="*/ 2284903 h 4950211"/>
              <a:gd name="connsiteX70" fmla="*/ 2211793 w 3105768"/>
              <a:gd name="connsiteY70" fmla="*/ 2282645 h 4950211"/>
              <a:gd name="connsiteX71" fmla="*/ 2175086 w 3105768"/>
              <a:gd name="connsiteY71" fmla="*/ 2199106 h 4950211"/>
              <a:gd name="connsiteX72" fmla="*/ 2172792 w 3105768"/>
              <a:gd name="connsiteY72" fmla="*/ 2183301 h 4950211"/>
              <a:gd name="connsiteX73" fmla="*/ 397085 w 3105768"/>
              <a:gd name="connsiteY73" fmla="*/ 1975583 h 4950211"/>
              <a:gd name="connsiteX74" fmla="*/ 323670 w 3105768"/>
              <a:gd name="connsiteY74" fmla="*/ 1998161 h 4950211"/>
              <a:gd name="connsiteX75" fmla="*/ 169959 w 3105768"/>
              <a:gd name="connsiteY75" fmla="*/ 2153950 h 4950211"/>
              <a:gd name="connsiteX76" fmla="*/ 112604 w 3105768"/>
              <a:gd name="connsiteY76" fmla="*/ 2323286 h 4950211"/>
              <a:gd name="connsiteX77" fmla="*/ 114899 w 3105768"/>
              <a:gd name="connsiteY77" fmla="*/ 2339090 h 4950211"/>
              <a:gd name="connsiteX78" fmla="*/ 181430 w 3105768"/>
              <a:gd name="connsiteY78" fmla="*/ 2226200 h 4950211"/>
              <a:gd name="connsiteX79" fmla="*/ 314494 w 3105768"/>
              <a:gd name="connsiteY79" fmla="*/ 2190075 h 4950211"/>
              <a:gd name="connsiteX80" fmla="*/ 342024 w 3105768"/>
              <a:gd name="connsiteY80" fmla="*/ 2228458 h 4950211"/>
              <a:gd name="connsiteX81" fmla="*/ 328259 w 3105768"/>
              <a:gd name="connsiteY81" fmla="*/ 2253294 h 4950211"/>
              <a:gd name="connsiteX82" fmla="*/ 199784 w 3105768"/>
              <a:gd name="connsiteY82" fmla="*/ 2366184 h 4950211"/>
              <a:gd name="connsiteX83" fmla="*/ 124075 w 3105768"/>
              <a:gd name="connsiteY83" fmla="*/ 2501653 h 4950211"/>
              <a:gd name="connsiteX84" fmla="*/ 126370 w 3105768"/>
              <a:gd name="connsiteY84" fmla="*/ 2510684 h 4950211"/>
              <a:gd name="connsiteX85" fmla="*/ 133252 w 3105768"/>
              <a:gd name="connsiteY85" fmla="*/ 2535520 h 4950211"/>
              <a:gd name="connsiteX86" fmla="*/ 381025 w 3105768"/>
              <a:gd name="connsiteY86" fmla="*/ 2551324 h 4950211"/>
              <a:gd name="connsiteX87" fmla="*/ 454440 w 3105768"/>
              <a:gd name="connsiteY87" fmla="*/ 2309739 h 4950211"/>
              <a:gd name="connsiteX88" fmla="*/ 447557 w 3105768"/>
              <a:gd name="connsiteY88" fmla="*/ 2278129 h 4950211"/>
              <a:gd name="connsiteX89" fmla="*/ 436086 w 3105768"/>
              <a:gd name="connsiteY89" fmla="*/ 2237489 h 4950211"/>
              <a:gd name="connsiteX90" fmla="*/ 431498 w 3105768"/>
              <a:gd name="connsiteY90" fmla="*/ 2221684 h 4950211"/>
              <a:gd name="connsiteX91" fmla="*/ 397085 w 3105768"/>
              <a:gd name="connsiteY91" fmla="*/ 2038802 h 4950211"/>
              <a:gd name="connsiteX92" fmla="*/ 397085 w 3105768"/>
              <a:gd name="connsiteY92" fmla="*/ 1975583 h 4950211"/>
              <a:gd name="connsiteX93" fmla="*/ 2507745 w 3105768"/>
              <a:gd name="connsiteY93" fmla="*/ 1458545 h 4950211"/>
              <a:gd name="connsiteX94" fmla="*/ 2505451 w 3105768"/>
              <a:gd name="connsiteY94" fmla="*/ 1465318 h 4950211"/>
              <a:gd name="connsiteX95" fmla="*/ 2484803 w 3105768"/>
              <a:gd name="connsiteY95" fmla="*/ 1544342 h 4950211"/>
              <a:gd name="connsiteX96" fmla="*/ 2454978 w 3105768"/>
              <a:gd name="connsiteY96" fmla="*/ 1675295 h 4950211"/>
              <a:gd name="connsiteX97" fmla="*/ 2530687 w 3105768"/>
              <a:gd name="connsiteY97" fmla="*/ 1817536 h 4950211"/>
              <a:gd name="connsiteX98" fmla="*/ 2549040 w 3105768"/>
              <a:gd name="connsiteY98" fmla="*/ 1826568 h 4950211"/>
              <a:gd name="connsiteX99" fmla="*/ 2571982 w 3105768"/>
              <a:gd name="connsiteY99" fmla="*/ 1799474 h 4950211"/>
              <a:gd name="connsiteX100" fmla="*/ 2521510 w 3105768"/>
              <a:gd name="connsiteY100" fmla="*/ 1521763 h 4950211"/>
              <a:gd name="connsiteX101" fmla="*/ 2507745 w 3105768"/>
              <a:gd name="connsiteY101" fmla="*/ 1458545 h 4950211"/>
              <a:gd name="connsiteX102" fmla="*/ 394791 w 3105768"/>
              <a:gd name="connsiteY102" fmla="*/ 1345654 h 4950211"/>
              <a:gd name="connsiteX103" fmla="*/ 275492 w 3105768"/>
              <a:gd name="connsiteY103" fmla="*/ 1352428 h 4950211"/>
              <a:gd name="connsiteX104" fmla="*/ 82780 w 3105768"/>
              <a:gd name="connsiteY104" fmla="*/ 1476607 h 4950211"/>
              <a:gd name="connsiteX105" fmla="*/ 174548 w 3105768"/>
              <a:gd name="connsiteY105" fmla="*/ 1715935 h 4950211"/>
              <a:gd name="connsiteX106" fmla="*/ 399379 w 3105768"/>
              <a:gd name="connsiteY106" fmla="*/ 1822052 h 4950211"/>
              <a:gd name="connsiteX107" fmla="*/ 399379 w 3105768"/>
              <a:gd name="connsiteY107" fmla="*/ 1345654 h 4950211"/>
              <a:gd name="connsiteX108" fmla="*/ 394791 w 3105768"/>
              <a:gd name="connsiteY108" fmla="*/ 1345654 h 4950211"/>
              <a:gd name="connsiteX109" fmla="*/ 509500 w 3105768"/>
              <a:gd name="connsiteY109" fmla="*/ 349961 h 4950211"/>
              <a:gd name="connsiteX110" fmla="*/ 509500 w 3105768"/>
              <a:gd name="connsiteY110" fmla="*/ 2309739 h 4950211"/>
              <a:gd name="connsiteX111" fmla="*/ 509500 w 3105768"/>
              <a:gd name="connsiteY111" fmla="*/ 2449723 h 4950211"/>
              <a:gd name="connsiteX112" fmla="*/ 509500 w 3105768"/>
              <a:gd name="connsiteY112" fmla="*/ 2686793 h 4950211"/>
              <a:gd name="connsiteX113" fmla="*/ 520971 w 3105768"/>
              <a:gd name="connsiteY113" fmla="*/ 2946441 h 4950211"/>
              <a:gd name="connsiteX114" fmla="*/ 509500 w 3105768"/>
              <a:gd name="connsiteY114" fmla="*/ 2998371 h 4950211"/>
              <a:gd name="connsiteX115" fmla="*/ 509500 w 3105768"/>
              <a:gd name="connsiteY115" fmla="*/ 3176737 h 4950211"/>
              <a:gd name="connsiteX116" fmla="*/ 509500 w 3105768"/>
              <a:gd name="connsiteY116" fmla="*/ 3197058 h 4950211"/>
              <a:gd name="connsiteX117" fmla="*/ 509500 w 3105768"/>
              <a:gd name="connsiteY117" fmla="*/ 3221894 h 4950211"/>
              <a:gd name="connsiteX118" fmla="*/ 509500 w 3105768"/>
              <a:gd name="connsiteY118" fmla="*/ 3291886 h 4950211"/>
              <a:gd name="connsiteX119" fmla="*/ 509500 w 3105768"/>
              <a:gd name="connsiteY119" fmla="*/ 3386714 h 4950211"/>
              <a:gd name="connsiteX120" fmla="*/ 2154439 w 3105768"/>
              <a:gd name="connsiteY120" fmla="*/ 3386714 h 4950211"/>
              <a:gd name="connsiteX121" fmla="*/ 2154439 w 3105768"/>
              <a:gd name="connsiteY121" fmla="*/ 2072669 h 4950211"/>
              <a:gd name="connsiteX122" fmla="*/ 2140673 w 3105768"/>
              <a:gd name="connsiteY122" fmla="*/ 2004935 h 4950211"/>
              <a:gd name="connsiteX123" fmla="*/ 2154439 w 3105768"/>
              <a:gd name="connsiteY123" fmla="*/ 1560146 h 4950211"/>
              <a:gd name="connsiteX124" fmla="*/ 2154439 w 3105768"/>
              <a:gd name="connsiteY124" fmla="*/ 349961 h 4950211"/>
              <a:gd name="connsiteX125" fmla="*/ 509500 w 3105768"/>
              <a:gd name="connsiteY125" fmla="*/ 349961 h 4950211"/>
              <a:gd name="connsiteX126" fmla="*/ 674682 w 3105768"/>
              <a:gd name="connsiteY126" fmla="*/ 54187 h 4950211"/>
              <a:gd name="connsiteX127" fmla="*/ 454440 w 3105768"/>
              <a:gd name="connsiteY127" fmla="*/ 270937 h 4950211"/>
              <a:gd name="connsiteX128" fmla="*/ 454440 w 3105768"/>
              <a:gd name="connsiteY128" fmla="*/ 2074927 h 4950211"/>
              <a:gd name="connsiteX129" fmla="*/ 491147 w 3105768"/>
              <a:gd name="connsiteY129" fmla="*/ 2219426 h 4950211"/>
              <a:gd name="connsiteX130" fmla="*/ 491147 w 3105768"/>
              <a:gd name="connsiteY130" fmla="*/ 2211470 h 4950211"/>
              <a:gd name="connsiteX131" fmla="*/ 491147 w 3105768"/>
              <a:gd name="connsiteY131" fmla="*/ 331898 h 4950211"/>
              <a:gd name="connsiteX132" fmla="*/ 2172792 w 3105768"/>
              <a:gd name="connsiteY132" fmla="*/ 331898 h 4950211"/>
              <a:gd name="connsiteX133" fmla="*/ 2172792 w 3105768"/>
              <a:gd name="connsiteY133" fmla="*/ 1517248 h 4950211"/>
              <a:gd name="connsiteX134" fmla="*/ 2209499 w 3105768"/>
              <a:gd name="connsiteY134" fmla="*/ 1458545 h 4950211"/>
              <a:gd name="connsiteX135" fmla="*/ 2209499 w 3105768"/>
              <a:gd name="connsiteY135" fmla="*/ 270937 h 4950211"/>
              <a:gd name="connsiteX136" fmla="*/ 1989257 w 3105768"/>
              <a:gd name="connsiteY136" fmla="*/ 54187 h 4950211"/>
              <a:gd name="connsiteX137" fmla="*/ 674682 w 3105768"/>
              <a:gd name="connsiteY137" fmla="*/ 54187 h 4950211"/>
              <a:gd name="connsiteX138" fmla="*/ 674682 w 3105768"/>
              <a:gd name="connsiteY138" fmla="*/ 0 h 4950211"/>
              <a:gd name="connsiteX139" fmla="*/ 1989257 w 3105768"/>
              <a:gd name="connsiteY139" fmla="*/ 0 h 4950211"/>
              <a:gd name="connsiteX140" fmla="*/ 2264560 w 3105768"/>
              <a:gd name="connsiteY140" fmla="*/ 270937 h 4950211"/>
              <a:gd name="connsiteX141" fmla="*/ 2264560 w 3105768"/>
              <a:gd name="connsiteY141" fmla="*/ 663796 h 4950211"/>
              <a:gd name="connsiteX142" fmla="*/ 2271443 w 3105768"/>
              <a:gd name="connsiteY142" fmla="*/ 684116 h 4950211"/>
              <a:gd name="connsiteX143" fmla="*/ 2271443 w 3105768"/>
              <a:gd name="connsiteY143" fmla="*/ 844421 h 4950211"/>
              <a:gd name="connsiteX144" fmla="*/ 2264560 w 3105768"/>
              <a:gd name="connsiteY144" fmla="*/ 866999 h 4950211"/>
              <a:gd name="connsiteX145" fmla="*/ 2264560 w 3105768"/>
              <a:gd name="connsiteY145" fmla="*/ 1406615 h 4950211"/>
              <a:gd name="connsiteX146" fmla="*/ 2298973 w 3105768"/>
              <a:gd name="connsiteY146" fmla="*/ 1386295 h 4950211"/>
              <a:gd name="connsiteX147" fmla="*/ 2422859 w 3105768"/>
              <a:gd name="connsiteY147" fmla="*/ 1356943 h 4950211"/>
              <a:gd name="connsiteX148" fmla="*/ 2429742 w 3105768"/>
              <a:gd name="connsiteY148" fmla="*/ 1354686 h 4950211"/>
              <a:gd name="connsiteX149" fmla="*/ 2526098 w 3105768"/>
              <a:gd name="connsiteY149" fmla="*/ 1404357 h 4950211"/>
              <a:gd name="connsiteX150" fmla="*/ 2542158 w 3105768"/>
              <a:gd name="connsiteY150" fmla="*/ 1415646 h 4950211"/>
              <a:gd name="connsiteX151" fmla="*/ 2576571 w 3105768"/>
              <a:gd name="connsiteY151" fmla="*/ 1512732 h 4950211"/>
              <a:gd name="connsiteX152" fmla="*/ 2624749 w 3105768"/>
              <a:gd name="connsiteY152" fmla="*/ 1779154 h 4950211"/>
              <a:gd name="connsiteX153" fmla="*/ 2647691 w 3105768"/>
              <a:gd name="connsiteY153" fmla="*/ 1813021 h 4950211"/>
              <a:gd name="connsiteX154" fmla="*/ 2661456 w 3105768"/>
              <a:gd name="connsiteY154" fmla="*/ 1844630 h 4950211"/>
              <a:gd name="connsiteX155" fmla="*/ 2686692 w 3105768"/>
              <a:gd name="connsiteY155" fmla="*/ 1898818 h 4950211"/>
              <a:gd name="connsiteX156" fmla="*/ 2787637 w 3105768"/>
              <a:gd name="connsiteY156" fmla="*/ 2050091 h 4950211"/>
              <a:gd name="connsiteX157" fmla="*/ 2842697 w 3105768"/>
              <a:gd name="connsiteY157" fmla="*/ 2230715 h 4950211"/>
              <a:gd name="connsiteX158" fmla="*/ 2842697 w 3105768"/>
              <a:gd name="connsiteY158" fmla="*/ 2237489 h 4950211"/>
              <a:gd name="connsiteX159" fmla="*/ 2874816 w 3105768"/>
              <a:gd name="connsiteY159" fmla="*/ 2418114 h 4950211"/>
              <a:gd name="connsiteX160" fmla="*/ 2895464 w 3105768"/>
              <a:gd name="connsiteY160" fmla="*/ 2510684 h 4950211"/>
              <a:gd name="connsiteX161" fmla="*/ 2957407 w 3105768"/>
              <a:gd name="connsiteY161" fmla="*/ 2799683 h 4950211"/>
              <a:gd name="connsiteX162" fmla="*/ 2966584 w 3105768"/>
              <a:gd name="connsiteY162" fmla="*/ 3178995 h 4950211"/>
              <a:gd name="connsiteX163" fmla="*/ 2959701 w 3105768"/>
              <a:gd name="connsiteY163" fmla="*/ 3206089 h 4950211"/>
              <a:gd name="connsiteX164" fmla="*/ 2890875 w 3105768"/>
              <a:gd name="connsiteY164" fmla="*/ 3612495 h 4950211"/>
              <a:gd name="connsiteX165" fmla="*/ 2842697 w 3105768"/>
              <a:gd name="connsiteY165" fmla="*/ 3910525 h 4950211"/>
              <a:gd name="connsiteX166" fmla="*/ 2822050 w 3105768"/>
              <a:gd name="connsiteY166" fmla="*/ 4086635 h 4950211"/>
              <a:gd name="connsiteX167" fmla="*/ 2819755 w 3105768"/>
              <a:gd name="connsiteY167" fmla="*/ 4158884 h 4950211"/>
              <a:gd name="connsiteX168" fmla="*/ 2828932 w 3105768"/>
              <a:gd name="connsiteY168" fmla="*/ 4249197 h 4950211"/>
              <a:gd name="connsiteX169" fmla="*/ 2861051 w 3105768"/>
              <a:gd name="connsiteY169" fmla="*/ 4312416 h 4950211"/>
              <a:gd name="connsiteX170" fmla="*/ 2996408 w 3105768"/>
              <a:gd name="connsiteY170" fmla="*/ 4603673 h 4950211"/>
              <a:gd name="connsiteX171" fmla="*/ 3098751 w 3105768"/>
              <a:gd name="connsiteY171" fmla="*/ 4927042 h 4950211"/>
              <a:gd name="connsiteX172" fmla="*/ 3105768 w 3105768"/>
              <a:gd name="connsiteY172" fmla="*/ 4950211 h 4950211"/>
              <a:gd name="connsiteX173" fmla="*/ 3047747 w 3105768"/>
              <a:gd name="connsiteY173" fmla="*/ 4950211 h 4950211"/>
              <a:gd name="connsiteX174" fmla="*/ 3045985 w 3105768"/>
              <a:gd name="connsiteY174" fmla="*/ 4944434 h 4950211"/>
              <a:gd name="connsiteX175" fmla="*/ 2943642 w 3105768"/>
              <a:gd name="connsiteY175" fmla="*/ 4619478 h 4950211"/>
              <a:gd name="connsiteX176" fmla="*/ 2776166 w 3105768"/>
              <a:gd name="connsiteY176" fmla="*/ 4265002 h 4950211"/>
              <a:gd name="connsiteX177" fmla="*/ 2764695 w 3105768"/>
              <a:gd name="connsiteY177" fmla="*/ 4158884 h 4950211"/>
              <a:gd name="connsiteX178" fmla="*/ 2764695 w 3105768"/>
              <a:gd name="connsiteY178" fmla="*/ 4086635 h 4950211"/>
              <a:gd name="connsiteX179" fmla="*/ 2787637 w 3105768"/>
              <a:gd name="connsiteY179" fmla="*/ 3901494 h 4950211"/>
              <a:gd name="connsiteX180" fmla="*/ 2906935 w 3105768"/>
              <a:gd name="connsiteY180" fmla="*/ 3192542 h 4950211"/>
              <a:gd name="connsiteX181" fmla="*/ 2904641 w 3105768"/>
              <a:gd name="connsiteY181" fmla="*/ 2810972 h 4950211"/>
              <a:gd name="connsiteX182" fmla="*/ 2822050 w 3105768"/>
              <a:gd name="connsiteY182" fmla="*/ 2431660 h 4950211"/>
              <a:gd name="connsiteX183" fmla="*/ 2787637 w 3105768"/>
              <a:gd name="connsiteY183" fmla="*/ 2239747 h 4950211"/>
              <a:gd name="connsiteX184" fmla="*/ 2741753 w 3105768"/>
              <a:gd name="connsiteY184" fmla="*/ 2081700 h 4950211"/>
              <a:gd name="connsiteX185" fmla="*/ 2638514 w 3105768"/>
              <a:gd name="connsiteY185" fmla="*/ 1925911 h 4950211"/>
              <a:gd name="connsiteX186" fmla="*/ 2597218 w 3105768"/>
              <a:gd name="connsiteY186" fmla="*/ 1837857 h 4950211"/>
              <a:gd name="connsiteX187" fmla="*/ 2583453 w 3105768"/>
              <a:gd name="connsiteY187" fmla="*/ 1815279 h 4950211"/>
              <a:gd name="connsiteX188" fmla="*/ 2551334 w 3105768"/>
              <a:gd name="connsiteY188" fmla="*/ 1842372 h 4950211"/>
              <a:gd name="connsiteX189" fmla="*/ 2546746 w 3105768"/>
              <a:gd name="connsiteY189" fmla="*/ 1844630 h 4950211"/>
              <a:gd name="connsiteX190" fmla="*/ 2516922 w 3105768"/>
              <a:gd name="connsiteY190" fmla="*/ 1828826 h 4950211"/>
              <a:gd name="connsiteX191" fmla="*/ 2436625 w 3105768"/>
              <a:gd name="connsiteY191" fmla="*/ 1677552 h 4950211"/>
              <a:gd name="connsiteX192" fmla="*/ 2468743 w 3105768"/>
              <a:gd name="connsiteY192" fmla="*/ 1539826 h 4950211"/>
              <a:gd name="connsiteX193" fmla="*/ 2489391 w 3105768"/>
              <a:gd name="connsiteY193" fmla="*/ 1465318 h 4950211"/>
              <a:gd name="connsiteX194" fmla="*/ 2487097 w 3105768"/>
              <a:gd name="connsiteY194" fmla="*/ 1444998 h 4950211"/>
              <a:gd name="connsiteX195" fmla="*/ 2429742 w 3105768"/>
              <a:gd name="connsiteY195" fmla="*/ 1408873 h 4950211"/>
              <a:gd name="connsiteX196" fmla="*/ 2425154 w 3105768"/>
              <a:gd name="connsiteY196" fmla="*/ 1411131 h 4950211"/>
              <a:gd name="connsiteX197" fmla="*/ 2214088 w 3105768"/>
              <a:gd name="connsiteY197" fmla="*/ 1555631 h 4950211"/>
              <a:gd name="connsiteX198" fmla="*/ 2195734 w 3105768"/>
              <a:gd name="connsiteY198" fmla="*/ 1995903 h 4950211"/>
              <a:gd name="connsiteX199" fmla="*/ 2227853 w 3105768"/>
              <a:gd name="connsiteY199" fmla="*/ 2192333 h 4950211"/>
              <a:gd name="connsiteX200" fmla="*/ 2250795 w 3105768"/>
              <a:gd name="connsiteY200" fmla="*/ 2242005 h 4950211"/>
              <a:gd name="connsiteX201" fmla="*/ 2331092 w 3105768"/>
              <a:gd name="connsiteY201" fmla="*/ 2264583 h 4950211"/>
              <a:gd name="connsiteX202" fmla="*/ 2347151 w 3105768"/>
              <a:gd name="connsiteY202" fmla="*/ 2262325 h 4950211"/>
              <a:gd name="connsiteX203" fmla="*/ 2344857 w 3105768"/>
              <a:gd name="connsiteY203" fmla="*/ 2280387 h 4950211"/>
              <a:gd name="connsiteX204" fmla="*/ 2333386 w 3105768"/>
              <a:gd name="connsiteY204" fmla="*/ 2282645 h 4950211"/>
              <a:gd name="connsiteX205" fmla="*/ 2308150 w 3105768"/>
              <a:gd name="connsiteY205" fmla="*/ 2284903 h 4950211"/>
              <a:gd name="connsiteX206" fmla="*/ 2266854 w 3105768"/>
              <a:gd name="connsiteY206" fmla="*/ 2273614 h 4950211"/>
              <a:gd name="connsiteX207" fmla="*/ 2266854 w 3105768"/>
              <a:gd name="connsiteY207" fmla="*/ 2291676 h 4950211"/>
              <a:gd name="connsiteX208" fmla="*/ 2253089 w 3105768"/>
              <a:gd name="connsiteY208" fmla="*/ 2411340 h 4950211"/>
              <a:gd name="connsiteX209" fmla="*/ 2269148 w 3105768"/>
              <a:gd name="connsiteY209" fmla="*/ 2571645 h 4950211"/>
              <a:gd name="connsiteX210" fmla="*/ 2287502 w 3105768"/>
              <a:gd name="connsiteY210" fmla="*/ 2657441 h 4950211"/>
              <a:gd name="connsiteX211" fmla="*/ 2294385 w 3105768"/>
              <a:gd name="connsiteY211" fmla="*/ 2727433 h 4950211"/>
              <a:gd name="connsiteX212" fmla="*/ 2294385 w 3105768"/>
              <a:gd name="connsiteY212" fmla="*/ 2729691 h 4950211"/>
              <a:gd name="connsiteX213" fmla="*/ 2292090 w 3105768"/>
              <a:gd name="connsiteY213" fmla="*/ 2731949 h 4950211"/>
              <a:gd name="connsiteX214" fmla="*/ 2264560 w 3105768"/>
              <a:gd name="connsiteY214" fmla="*/ 2772590 h 4950211"/>
              <a:gd name="connsiteX215" fmla="*/ 2264560 w 3105768"/>
              <a:gd name="connsiteY215" fmla="*/ 3449932 h 4950211"/>
              <a:gd name="connsiteX216" fmla="*/ 1989257 w 3105768"/>
              <a:gd name="connsiteY216" fmla="*/ 3720869 h 4950211"/>
              <a:gd name="connsiteX217" fmla="*/ 674682 w 3105768"/>
              <a:gd name="connsiteY217" fmla="*/ 3720869 h 4950211"/>
              <a:gd name="connsiteX218" fmla="*/ 594386 w 3105768"/>
              <a:gd name="connsiteY218" fmla="*/ 3709580 h 4950211"/>
              <a:gd name="connsiteX219" fmla="*/ 621916 w 3105768"/>
              <a:gd name="connsiteY219" fmla="*/ 3756994 h 4950211"/>
              <a:gd name="connsiteX220" fmla="*/ 665506 w 3105768"/>
              <a:gd name="connsiteY220" fmla="*/ 3831502 h 4950211"/>
              <a:gd name="connsiteX221" fmla="*/ 672388 w 3105768"/>
              <a:gd name="connsiteY221" fmla="*/ 3860854 h 4950211"/>
              <a:gd name="connsiteX222" fmla="*/ 766450 w 3105768"/>
              <a:gd name="connsiteY222" fmla="*/ 3991807 h 4950211"/>
              <a:gd name="connsiteX223" fmla="*/ 839865 w 3105768"/>
              <a:gd name="connsiteY223" fmla="*/ 4086635 h 4950211"/>
              <a:gd name="connsiteX224" fmla="*/ 894925 w 3105768"/>
              <a:gd name="connsiteY224" fmla="*/ 4158884 h 4950211"/>
              <a:gd name="connsiteX225" fmla="*/ 1046342 w 3105768"/>
              <a:gd name="connsiteY225" fmla="*/ 4339509 h 4950211"/>
              <a:gd name="connsiteX226" fmla="*/ 1211524 w 3105768"/>
              <a:gd name="connsiteY226" fmla="*/ 4484009 h 4950211"/>
              <a:gd name="connsiteX227" fmla="*/ 1372118 w 3105768"/>
              <a:gd name="connsiteY227" fmla="*/ 4646571 h 4950211"/>
              <a:gd name="connsiteX228" fmla="*/ 1399648 w 3105768"/>
              <a:gd name="connsiteY228" fmla="*/ 4707532 h 4950211"/>
              <a:gd name="connsiteX229" fmla="*/ 1505181 w 3105768"/>
              <a:gd name="connsiteY229" fmla="*/ 4867837 h 4950211"/>
              <a:gd name="connsiteX230" fmla="*/ 1527478 w 3105768"/>
              <a:gd name="connsiteY230" fmla="*/ 4916591 h 4950211"/>
              <a:gd name="connsiteX231" fmla="*/ 1536392 w 3105768"/>
              <a:gd name="connsiteY231" fmla="*/ 4950211 h 4950211"/>
              <a:gd name="connsiteX232" fmla="*/ 1479502 w 3105768"/>
              <a:gd name="connsiteY232" fmla="*/ 4950211 h 4950211"/>
              <a:gd name="connsiteX233" fmla="*/ 1474030 w 3105768"/>
              <a:gd name="connsiteY233" fmla="*/ 4930314 h 4950211"/>
              <a:gd name="connsiteX234" fmla="*/ 1459297 w 3105768"/>
              <a:gd name="connsiteY234" fmla="*/ 4897188 h 4950211"/>
              <a:gd name="connsiteX235" fmla="*/ 1358353 w 3105768"/>
              <a:gd name="connsiteY235" fmla="*/ 4743657 h 4950211"/>
              <a:gd name="connsiteX236" fmla="*/ 1335411 w 3105768"/>
              <a:gd name="connsiteY236" fmla="*/ 4700759 h 4950211"/>
              <a:gd name="connsiteX237" fmla="*/ 1326234 w 3105768"/>
              <a:gd name="connsiteY237" fmla="*/ 4675923 h 4950211"/>
              <a:gd name="connsiteX238" fmla="*/ 1174817 w 3105768"/>
              <a:gd name="connsiteY238" fmla="*/ 4524650 h 4950211"/>
              <a:gd name="connsiteX239" fmla="*/ 1156464 w 3105768"/>
              <a:gd name="connsiteY239" fmla="*/ 4511103 h 4950211"/>
              <a:gd name="connsiteX240" fmla="*/ 1005047 w 3105768"/>
              <a:gd name="connsiteY240" fmla="*/ 4375634 h 4950211"/>
              <a:gd name="connsiteX241" fmla="*/ 826099 w 3105768"/>
              <a:gd name="connsiteY241" fmla="*/ 4158884 h 4950211"/>
              <a:gd name="connsiteX242" fmla="*/ 771039 w 3105768"/>
              <a:gd name="connsiteY242" fmla="*/ 4086635 h 4950211"/>
              <a:gd name="connsiteX243" fmla="*/ 732037 w 3105768"/>
              <a:gd name="connsiteY243" fmla="*/ 4039221 h 4950211"/>
              <a:gd name="connsiteX244" fmla="*/ 722861 w 3105768"/>
              <a:gd name="connsiteY244" fmla="*/ 4025674 h 4950211"/>
              <a:gd name="connsiteX245" fmla="*/ 624210 w 3105768"/>
              <a:gd name="connsiteY245" fmla="*/ 3883432 h 4950211"/>
              <a:gd name="connsiteX246" fmla="*/ 612739 w 3105768"/>
              <a:gd name="connsiteY246" fmla="*/ 3849565 h 4950211"/>
              <a:gd name="connsiteX247" fmla="*/ 576032 w 3105768"/>
              <a:gd name="connsiteY247" fmla="*/ 3786346 h 4950211"/>
              <a:gd name="connsiteX248" fmla="*/ 548502 w 3105768"/>
              <a:gd name="connsiteY248" fmla="*/ 3738932 h 4950211"/>
              <a:gd name="connsiteX249" fmla="*/ 520971 w 3105768"/>
              <a:gd name="connsiteY249" fmla="*/ 3687002 h 4950211"/>
              <a:gd name="connsiteX250" fmla="*/ 493441 w 3105768"/>
              <a:gd name="connsiteY250" fmla="*/ 3675713 h 4950211"/>
              <a:gd name="connsiteX251" fmla="*/ 401673 w 3105768"/>
              <a:gd name="connsiteY251" fmla="*/ 3630557 h 4950211"/>
              <a:gd name="connsiteX252" fmla="*/ 261727 w 3105768"/>
              <a:gd name="connsiteY252" fmla="*/ 3556049 h 4950211"/>
              <a:gd name="connsiteX253" fmla="*/ 153900 w 3105768"/>
              <a:gd name="connsiteY253" fmla="*/ 3506378 h 4950211"/>
              <a:gd name="connsiteX254" fmla="*/ 149312 w 3105768"/>
              <a:gd name="connsiteY254" fmla="*/ 3504120 h 4950211"/>
              <a:gd name="connsiteX255" fmla="*/ 20837 w 3105768"/>
              <a:gd name="connsiteY255" fmla="*/ 3391229 h 4950211"/>
              <a:gd name="connsiteX256" fmla="*/ 39190 w 3105768"/>
              <a:gd name="connsiteY256" fmla="*/ 3169964 h 4950211"/>
              <a:gd name="connsiteX257" fmla="*/ 48367 w 3105768"/>
              <a:gd name="connsiteY257" fmla="*/ 3147386 h 4950211"/>
              <a:gd name="connsiteX258" fmla="*/ 114899 w 3105768"/>
              <a:gd name="connsiteY258" fmla="*/ 3057074 h 4950211"/>
              <a:gd name="connsiteX259" fmla="*/ 103428 w 3105768"/>
              <a:gd name="connsiteY259" fmla="*/ 3036753 h 4950211"/>
              <a:gd name="connsiteX260" fmla="*/ 80486 w 3105768"/>
              <a:gd name="connsiteY260" fmla="*/ 2998371 h 4950211"/>
              <a:gd name="connsiteX261" fmla="*/ 2483 w 3105768"/>
              <a:gd name="connsiteY261" fmla="*/ 2774847 h 4950211"/>
              <a:gd name="connsiteX262" fmla="*/ 75897 w 3105768"/>
              <a:gd name="connsiteY262" fmla="*/ 2580676 h 4950211"/>
              <a:gd name="connsiteX263" fmla="*/ 87368 w 3105768"/>
              <a:gd name="connsiteY263" fmla="*/ 2569387 h 4950211"/>
              <a:gd name="connsiteX264" fmla="*/ 71309 w 3105768"/>
              <a:gd name="connsiteY264" fmla="*/ 2519715 h 4950211"/>
              <a:gd name="connsiteX265" fmla="*/ 64426 w 3105768"/>
              <a:gd name="connsiteY265" fmla="*/ 2411340 h 4950211"/>
              <a:gd name="connsiteX266" fmla="*/ 59838 w 3105768"/>
              <a:gd name="connsiteY266" fmla="*/ 2339090 h 4950211"/>
              <a:gd name="connsiteX267" fmla="*/ 124075 w 3105768"/>
              <a:gd name="connsiteY267" fmla="*/ 2122341 h 4950211"/>
              <a:gd name="connsiteX268" fmla="*/ 147017 w 3105768"/>
              <a:gd name="connsiteY268" fmla="*/ 2090731 h 4950211"/>
              <a:gd name="connsiteX269" fmla="*/ 307611 w 3105768"/>
              <a:gd name="connsiteY269" fmla="*/ 1946232 h 4950211"/>
              <a:gd name="connsiteX270" fmla="*/ 399379 w 3105768"/>
              <a:gd name="connsiteY270" fmla="*/ 1919138 h 4950211"/>
              <a:gd name="connsiteX271" fmla="*/ 399379 w 3105768"/>
              <a:gd name="connsiteY271" fmla="*/ 1878497 h 4950211"/>
              <a:gd name="connsiteX272" fmla="*/ 137841 w 3105768"/>
              <a:gd name="connsiteY272" fmla="*/ 1754318 h 4950211"/>
              <a:gd name="connsiteX273" fmla="*/ 32308 w 3105768"/>
              <a:gd name="connsiteY273" fmla="*/ 1460803 h 4950211"/>
              <a:gd name="connsiteX274" fmla="*/ 266316 w 3105768"/>
              <a:gd name="connsiteY274" fmla="*/ 1298240 h 4950211"/>
              <a:gd name="connsiteX275" fmla="*/ 394791 w 3105768"/>
              <a:gd name="connsiteY275" fmla="*/ 1291467 h 4950211"/>
              <a:gd name="connsiteX276" fmla="*/ 399379 w 3105768"/>
              <a:gd name="connsiteY276" fmla="*/ 1291467 h 4950211"/>
              <a:gd name="connsiteX277" fmla="*/ 399379 w 3105768"/>
              <a:gd name="connsiteY277" fmla="*/ 1230506 h 4950211"/>
              <a:gd name="connsiteX278" fmla="*/ 374143 w 3105768"/>
              <a:gd name="connsiteY278" fmla="*/ 1196639 h 4950211"/>
              <a:gd name="connsiteX279" fmla="*/ 374143 w 3105768"/>
              <a:gd name="connsiteY279" fmla="*/ 1034077 h 4950211"/>
              <a:gd name="connsiteX280" fmla="*/ 399379 w 3105768"/>
              <a:gd name="connsiteY280" fmla="*/ 1000210 h 4950211"/>
              <a:gd name="connsiteX281" fmla="*/ 399379 w 3105768"/>
              <a:gd name="connsiteY281" fmla="*/ 923444 h 4950211"/>
              <a:gd name="connsiteX282" fmla="*/ 374143 w 3105768"/>
              <a:gd name="connsiteY282" fmla="*/ 889577 h 4950211"/>
              <a:gd name="connsiteX283" fmla="*/ 374143 w 3105768"/>
              <a:gd name="connsiteY283" fmla="*/ 727015 h 4950211"/>
              <a:gd name="connsiteX284" fmla="*/ 399379 w 3105768"/>
              <a:gd name="connsiteY284" fmla="*/ 693148 h 4950211"/>
              <a:gd name="connsiteX285" fmla="*/ 399379 w 3105768"/>
              <a:gd name="connsiteY285" fmla="*/ 270937 h 4950211"/>
              <a:gd name="connsiteX286" fmla="*/ 674682 w 3105768"/>
              <a:gd name="connsiteY286" fmla="*/ 0 h 495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3105768" h="4950211">
                <a:moveTo>
                  <a:pt x="403967" y="3504120"/>
                </a:moveTo>
                <a:cubicBezTo>
                  <a:pt x="383320" y="3517667"/>
                  <a:pt x="358083" y="3526698"/>
                  <a:pt x="335141" y="3531213"/>
                </a:cubicBezTo>
                <a:cubicBezTo>
                  <a:pt x="371849" y="3549276"/>
                  <a:pt x="410850" y="3571854"/>
                  <a:pt x="431498" y="3585401"/>
                </a:cubicBezTo>
                <a:cubicBezTo>
                  <a:pt x="433792" y="3585401"/>
                  <a:pt x="436086" y="3587659"/>
                  <a:pt x="438380" y="3589917"/>
                </a:cubicBezTo>
                <a:cubicBezTo>
                  <a:pt x="422321" y="3562823"/>
                  <a:pt x="410850" y="3535729"/>
                  <a:pt x="403967" y="3504120"/>
                </a:cubicBezTo>
                <a:close/>
                <a:moveTo>
                  <a:pt x="259433" y="3072878"/>
                </a:moveTo>
                <a:cubicBezTo>
                  <a:pt x="241079" y="3072878"/>
                  <a:pt x="225020" y="3075136"/>
                  <a:pt x="211255" y="3077394"/>
                </a:cubicBezTo>
                <a:cubicBezTo>
                  <a:pt x="195196" y="3079652"/>
                  <a:pt x="176842" y="3086425"/>
                  <a:pt x="158488" y="3093199"/>
                </a:cubicBezTo>
                <a:cubicBezTo>
                  <a:pt x="126370" y="3109003"/>
                  <a:pt x="119487" y="3129323"/>
                  <a:pt x="87368" y="3192542"/>
                </a:cubicBezTo>
                <a:cubicBezTo>
                  <a:pt x="55250" y="3258019"/>
                  <a:pt x="41484" y="3305433"/>
                  <a:pt x="69015" y="3368651"/>
                </a:cubicBezTo>
                <a:cubicBezTo>
                  <a:pt x="98839" y="3429612"/>
                  <a:pt x="174548" y="3454448"/>
                  <a:pt x="183725" y="3461221"/>
                </a:cubicBezTo>
                <a:cubicBezTo>
                  <a:pt x="188313" y="3463479"/>
                  <a:pt x="195196" y="3467995"/>
                  <a:pt x="206667" y="3474768"/>
                </a:cubicBezTo>
                <a:cubicBezTo>
                  <a:pt x="231903" y="3488315"/>
                  <a:pt x="394791" y="3490573"/>
                  <a:pt x="429203" y="3398003"/>
                </a:cubicBezTo>
                <a:cubicBezTo>
                  <a:pt x="463616" y="3305433"/>
                  <a:pt x="454440" y="3246730"/>
                  <a:pt x="454440" y="3197058"/>
                </a:cubicBezTo>
                <a:cubicBezTo>
                  <a:pt x="454440" y="3163191"/>
                  <a:pt x="454440" y="3124808"/>
                  <a:pt x="436086" y="3099972"/>
                </a:cubicBezTo>
                <a:cubicBezTo>
                  <a:pt x="424615" y="3090941"/>
                  <a:pt x="410850" y="3084167"/>
                  <a:pt x="399379" y="3079652"/>
                </a:cubicBezTo>
                <a:cubicBezTo>
                  <a:pt x="399379" y="3079652"/>
                  <a:pt x="399379" y="3079652"/>
                  <a:pt x="321376" y="3072878"/>
                </a:cubicBezTo>
                <a:cubicBezTo>
                  <a:pt x="321376" y="3072878"/>
                  <a:pt x="321376" y="3072878"/>
                  <a:pt x="319082" y="3072878"/>
                </a:cubicBezTo>
                <a:cubicBezTo>
                  <a:pt x="298434" y="3072878"/>
                  <a:pt x="277787" y="3072878"/>
                  <a:pt x="259433" y="3072878"/>
                </a:cubicBezTo>
                <a:close/>
                <a:moveTo>
                  <a:pt x="491147" y="3050300"/>
                </a:moveTo>
                <a:cubicBezTo>
                  <a:pt x="486558" y="3057074"/>
                  <a:pt x="481970" y="3061589"/>
                  <a:pt x="477382" y="3066105"/>
                </a:cubicBezTo>
                <a:cubicBezTo>
                  <a:pt x="481970" y="3072878"/>
                  <a:pt x="486558" y="3079652"/>
                  <a:pt x="491147" y="3086425"/>
                </a:cubicBezTo>
                <a:cubicBezTo>
                  <a:pt x="491147" y="3086425"/>
                  <a:pt x="491147" y="3086425"/>
                  <a:pt x="491147" y="3050300"/>
                </a:cubicBezTo>
                <a:close/>
                <a:moveTo>
                  <a:pt x="2264560" y="2632605"/>
                </a:moveTo>
                <a:cubicBezTo>
                  <a:pt x="2264560" y="2632605"/>
                  <a:pt x="2264560" y="2632605"/>
                  <a:pt x="2264560" y="2740980"/>
                </a:cubicBezTo>
                <a:cubicBezTo>
                  <a:pt x="2269148" y="2734207"/>
                  <a:pt x="2273737" y="2727433"/>
                  <a:pt x="2276031" y="2725176"/>
                </a:cubicBezTo>
                <a:cubicBezTo>
                  <a:pt x="2273737" y="2713887"/>
                  <a:pt x="2271443" y="2677762"/>
                  <a:pt x="2269148" y="2657441"/>
                </a:cubicBezTo>
                <a:cubicBezTo>
                  <a:pt x="2269148" y="2652926"/>
                  <a:pt x="2266854" y="2643895"/>
                  <a:pt x="2264560" y="2632605"/>
                </a:cubicBezTo>
                <a:close/>
                <a:moveTo>
                  <a:pt x="135546" y="2598738"/>
                </a:moveTo>
                <a:cubicBezTo>
                  <a:pt x="128664" y="2605512"/>
                  <a:pt x="124075" y="2610027"/>
                  <a:pt x="117193" y="2616801"/>
                </a:cubicBezTo>
                <a:cubicBezTo>
                  <a:pt x="98839" y="2637121"/>
                  <a:pt x="69015" y="2684535"/>
                  <a:pt x="55250" y="2781621"/>
                </a:cubicBezTo>
                <a:cubicBezTo>
                  <a:pt x="43779" y="2871933"/>
                  <a:pt x="119487" y="2953214"/>
                  <a:pt x="147017" y="3002886"/>
                </a:cubicBezTo>
                <a:cubicBezTo>
                  <a:pt x="147017" y="3002886"/>
                  <a:pt x="183725" y="3057074"/>
                  <a:pt x="307611" y="3045785"/>
                </a:cubicBezTo>
                <a:cubicBezTo>
                  <a:pt x="319082" y="3045785"/>
                  <a:pt x="330553" y="3043527"/>
                  <a:pt x="342024" y="3041269"/>
                </a:cubicBezTo>
                <a:cubicBezTo>
                  <a:pt x="355789" y="3039011"/>
                  <a:pt x="367260" y="3036753"/>
                  <a:pt x="378731" y="3032238"/>
                </a:cubicBezTo>
                <a:cubicBezTo>
                  <a:pt x="410850" y="3020949"/>
                  <a:pt x="442969" y="2993855"/>
                  <a:pt x="468205" y="2935152"/>
                </a:cubicBezTo>
                <a:cubicBezTo>
                  <a:pt x="511795" y="2838066"/>
                  <a:pt x="484264" y="2752269"/>
                  <a:pt x="456734" y="2704855"/>
                </a:cubicBezTo>
                <a:cubicBezTo>
                  <a:pt x="456734" y="2702598"/>
                  <a:pt x="454440" y="2700340"/>
                  <a:pt x="454440" y="2700340"/>
                </a:cubicBezTo>
                <a:cubicBezTo>
                  <a:pt x="429203" y="2666473"/>
                  <a:pt x="399379" y="2655184"/>
                  <a:pt x="399379" y="2616801"/>
                </a:cubicBezTo>
                <a:cubicBezTo>
                  <a:pt x="399379" y="2616801"/>
                  <a:pt x="399379" y="2616801"/>
                  <a:pt x="399379" y="2603254"/>
                </a:cubicBezTo>
                <a:cubicBezTo>
                  <a:pt x="353495" y="2630348"/>
                  <a:pt x="293846" y="2632605"/>
                  <a:pt x="254845" y="2632605"/>
                </a:cubicBezTo>
                <a:cubicBezTo>
                  <a:pt x="208961" y="2632605"/>
                  <a:pt x="165371" y="2616801"/>
                  <a:pt x="135546" y="2598738"/>
                </a:cubicBezTo>
                <a:close/>
                <a:moveTo>
                  <a:pt x="491147" y="2503910"/>
                </a:moveTo>
                <a:cubicBezTo>
                  <a:pt x="486558" y="2510684"/>
                  <a:pt x="481970" y="2519715"/>
                  <a:pt x="477382" y="2526488"/>
                </a:cubicBezTo>
                <a:cubicBezTo>
                  <a:pt x="477382" y="2526488"/>
                  <a:pt x="477382" y="2526488"/>
                  <a:pt x="477382" y="2598738"/>
                </a:cubicBezTo>
                <a:cubicBezTo>
                  <a:pt x="477382" y="2623574"/>
                  <a:pt x="477382" y="2630348"/>
                  <a:pt x="491147" y="2655184"/>
                </a:cubicBezTo>
                <a:cubicBezTo>
                  <a:pt x="491147" y="2655184"/>
                  <a:pt x="491147" y="2655184"/>
                  <a:pt x="491147" y="2503910"/>
                </a:cubicBezTo>
                <a:close/>
                <a:moveTo>
                  <a:pt x="285852" y="2202916"/>
                </a:moveTo>
                <a:cubicBezTo>
                  <a:pt x="260150" y="2203763"/>
                  <a:pt x="219285" y="2216040"/>
                  <a:pt x="195196" y="2239747"/>
                </a:cubicBezTo>
                <a:cubicBezTo>
                  <a:pt x="160783" y="2273614"/>
                  <a:pt x="137841" y="2327801"/>
                  <a:pt x="133252" y="2343606"/>
                </a:cubicBezTo>
                <a:cubicBezTo>
                  <a:pt x="124075" y="2366184"/>
                  <a:pt x="121781" y="2391020"/>
                  <a:pt x="119487" y="2406825"/>
                </a:cubicBezTo>
                <a:cubicBezTo>
                  <a:pt x="119487" y="2424887"/>
                  <a:pt x="119487" y="2445207"/>
                  <a:pt x="121781" y="2461012"/>
                </a:cubicBezTo>
                <a:cubicBezTo>
                  <a:pt x="135546" y="2429403"/>
                  <a:pt x="158488" y="2384246"/>
                  <a:pt x="186019" y="2352637"/>
                </a:cubicBezTo>
                <a:cubicBezTo>
                  <a:pt x="234197" y="2300708"/>
                  <a:pt x="298434" y="2251036"/>
                  <a:pt x="319082" y="2239747"/>
                </a:cubicBezTo>
                <a:cubicBezTo>
                  <a:pt x="323670" y="2235231"/>
                  <a:pt x="323670" y="2230715"/>
                  <a:pt x="323670" y="2228458"/>
                </a:cubicBezTo>
                <a:cubicBezTo>
                  <a:pt x="323670" y="2221684"/>
                  <a:pt x="316788" y="2210395"/>
                  <a:pt x="305317" y="2205880"/>
                </a:cubicBezTo>
                <a:cubicBezTo>
                  <a:pt x="301302" y="2203622"/>
                  <a:pt x="294420" y="2202634"/>
                  <a:pt x="285852" y="2202916"/>
                </a:cubicBezTo>
                <a:close/>
                <a:moveTo>
                  <a:pt x="2172792" y="2183301"/>
                </a:moveTo>
                <a:cubicBezTo>
                  <a:pt x="2172792" y="2183301"/>
                  <a:pt x="2172792" y="2183301"/>
                  <a:pt x="2172792" y="3404776"/>
                </a:cubicBezTo>
                <a:cubicBezTo>
                  <a:pt x="2172792" y="3404776"/>
                  <a:pt x="2172792" y="3404776"/>
                  <a:pt x="491147" y="3404776"/>
                </a:cubicBezTo>
                <a:cubicBezTo>
                  <a:pt x="491147" y="3404776"/>
                  <a:pt x="491147" y="3404776"/>
                  <a:pt x="491147" y="3386714"/>
                </a:cubicBezTo>
                <a:cubicBezTo>
                  <a:pt x="488853" y="3395745"/>
                  <a:pt x="484264" y="3407034"/>
                  <a:pt x="481970" y="3416065"/>
                </a:cubicBezTo>
                <a:cubicBezTo>
                  <a:pt x="475087" y="3434128"/>
                  <a:pt x="465911" y="3449932"/>
                  <a:pt x="454440" y="3463479"/>
                </a:cubicBezTo>
                <a:cubicBezTo>
                  <a:pt x="461322" y="3576370"/>
                  <a:pt x="557678" y="3666682"/>
                  <a:pt x="674682" y="3666682"/>
                </a:cubicBezTo>
                <a:cubicBezTo>
                  <a:pt x="674682" y="3666682"/>
                  <a:pt x="674682" y="3666682"/>
                  <a:pt x="1989257" y="3666682"/>
                </a:cubicBezTo>
                <a:cubicBezTo>
                  <a:pt x="2110849" y="3666682"/>
                  <a:pt x="2209499" y="3569596"/>
                  <a:pt x="2209499" y="3449932"/>
                </a:cubicBezTo>
                <a:cubicBezTo>
                  <a:pt x="2209499" y="3449932"/>
                  <a:pt x="2209499" y="3449932"/>
                  <a:pt x="2209499" y="2470043"/>
                </a:cubicBezTo>
                <a:cubicBezTo>
                  <a:pt x="2209499" y="2470043"/>
                  <a:pt x="2209499" y="2470043"/>
                  <a:pt x="2204911" y="2463270"/>
                </a:cubicBezTo>
                <a:cubicBezTo>
                  <a:pt x="2202617" y="2447465"/>
                  <a:pt x="2200323" y="2431660"/>
                  <a:pt x="2198028" y="2420371"/>
                </a:cubicBezTo>
                <a:cubicBezTo>
                  <a:pt x="2188852" y="2354895"/>
                  <a:pt x="2204911" y="2305223"/>
                  <a:pt x="2211793" y="2284903"/>
                </a:cubicBezTo>
                <a:cubicBezTo>
                  <a:pt x="2211793" y="2282645"/>
                  <a:pt x="2211793" y="2282645"/>
                  <a:pt x="2211793" y="2282645"/>
                </a:cubicBezTo>
                <a:cubicBezTo>
                  <a:pt x="2200323" y="2266840"/>
                  <a:pt x="2179675" y="2239747"/>
                  <a:pt x="2175086" y="2199106"/>
                </a:cubicBezTo>
                <a:cubicBezTo>
                  <a:pt x="2172792" y="2194591"/>
                  <a:pt x="2172792" y="2190075"/>
                  <a:pt x="2172792" y="2183301"/>
                </a:cubicBezTo>
                <a:close/>
                <a:moveTo>
                  <a:pt x="397085" y="1975583"/>
                </a:moveTo>
                <a:cubicBezTo>
                  <a:pt x="378731" y="1980099"/>
                  <a:pt x="353495" y="1989130"/>
                  <a:pt x="323670" y="1998161"/>
                </a:cubicBezTo>
                <a:cubicBezTo>
                  <a:pt x="257139" y="2018481"/>
                  <a:pt x="229608" y="2072669"/>
                  <a:pt x="169959" y="2153950"/>
                </a:cubicBezTo>
                <a:cubicBezTo>
                  <a:pt x="110310" y="2237489"/>
                  <a:pt x="103428" y="2293934"/>
                  <a:pt x="112604" y="2323286"/>
                </a:cubicBezTo>
                <a:cubicBezTo>
                  <a:pt x="114899" y="2327801"/>
                  <a:pt x="114899" y="2332317"/>
                  <a:pt x="114899" y="2339090"/>
                </a:cubicBezTo>
                <a:cubicBezTo>
                  <a:pt x="124075" y="2316512"/>
                  <a:pt x="147017" y="2262325"/>
                  <a:pt x="181430" y="2226200"/>
                </a:cubicBezTo>
                <a:cubicBezTo>
                  <a:pt x="218137" y="2192333"/>
                  <a:pt x="289258" y="2174270"/>
                  <a:pt x="314494" y="2190075"/>
                </a:cubicBezTo>
                <a:cubicBezTo>
                  <a:pt x="330553" y="2199106"/>
                  <a:pt x="342024" y="2214911"/>
                  <a:pt x="342024" y="2228458"/>
                </a:cubicBezTo>
                <a:cubicBezTo>
                  <a:pt x="344318" y="2237489"/>
                  <a:pt x="337436" y="2248778"/>
                  <a:pt x="328259" y="2253294"/>
                </a:cubicBezTo>
                <a:cubicBezTo>
                  <a:pt x="309905" y="2266840"/>
                  <a:pt x="245668" y="2314254"/>
                  <a:pt x="199784" y="2366184"/>
                </a:cubicBezTo>
                <a:cubicBezTo>
                  <a:pt x="163077" y="2406825"/>
                  <a:pt x="133252" y="2479074"/>
                  <a:pt x="124075" y="2501653"/>
                </a:cubicBezTo>
                <a:cubicBezTo>
                  <a:pt x="126370" y="2503910"/>
                  <a:pt x="126370" y="2508426"/>
                  <a:pt x="126370" y="2510684"/>
                </a:cubicBezTo>
                <a:cubicBezTo>
                  <a:pt x="128664" y="2519715"/>
                  <a:pt x="130958" y="2526488"/>
                  <a:pt x="133252" y="2535520"/>
                </a:cubicBezTo>
                <a:cubicBezTo>
                  <a:pt x="167665" y="2587449"/>
                  <a:pt x="273198" y="2630348"/>
                  <a:pt x="381025" y="2551324"/>
                </a:cubicBezTo>
                <a:cubicBezTo>
                  <a:pt x="452145" y="2499395"/>
                  <a:pt x="475087" y="2420371"/>
                  <a:pt x="454440" y="2309739"/>
                </a:cubicBezTo>
                <a:cubicBezTo>
                  <a:pt x="452145" y="2298450"/>
                  <a:pt x="449851" y="2287161"/>
                  <a:pt x="447557" y="2278129"/>
                </a:cubicBezTo>
                <a:cubicBezTo>
                  <a:pt x="445263" y="2264583"/>
                  <a:pt x="440674" y="2251036"/>
                  <a:pt x="436086" y="2237489"/>
                </a:cubicBezTo>
                <a:cubicBezTo>
                  <a:pt x="433792" y="2232973"/>
                  <a:pt x="433792" y="2226200"/>
                  <a:pt x="431498" y="2221684"/>
                </a:cubicBezTo>
                <a:cubicBezTo>
                  <a:pt x="397085" y="2142661"/>
                  <a:pt x="397085" y="2072669"/>
                  <a:pt x="397085" y="2038802"/>
                </a:cubicBezTo>
                <a:cubicBezTo>
                  <a:pt x="397085" y="2038802"/>
                  <a:pt x="397085" y="2038802"/>
                  <a:pt x="397085" y="1975583"/>
                </a:cubicBezTo>
                <a:close/>
                <a:moveTo>
                  <a:pt x="2507745" y="1458545"/>
                </a:moveTo>
                <a:cubicBezTo>
                  <a:pt x="2507745" y="1460803"/>
                  <a:pt x="2507745" y="1463060"/>
                  <a:pt x="2505451" y="1465318"/>
                </a:cubicBezTo>
                <a:cubicBezTo>
                  <a:pt x="2505451" y="1474350"/>
                  <a:pt x="2500862" y="1508217"/>
                  <a:pt x="2484803" y="1544342"/>
                </a:cubicBezTo>
                <a:cubicBezTo>
                  <a:pt x="2477920" y="1566920"/>
                  <a:pt x="2450390" y="1636912"/>
                  <a:pt x="2454978" y="1675295"/>
                </a:cubicBezTo>
                <a:cubicBezTo>
                  <a:pt x="2459567" y="1706904"/>
                  <a:pt x="2496274" y="1781412"/>
                  <a:pt x="2530687" y="1817536"/>
                </a:cubicBezTo>
                <a:cubicBezTo>
                  <a:pt x="2537569" y="1824310"/>
                  <a:pt x="2542158" y="1826568"/>
                  <a:pt x="2549040" y="1826568"/>
                </a:cubicBezTo>
                <a:cubicBezTo>
                  <a:pt x="2560511" y="1824310"/>
                  <a:pt x="2569688" y="1806247"/>
                  <a:pt x="2571982" y="1799474"/>
                </a:cubicBezTo>
                <a:cubicBezTo>
                  <a:pt x="2565100" y="1763349"/>
                  <a:pt x="2528392" y="1560146"/>
                  <a:pt x="2521510" y="1521763"/>
                </a:cubicBezTo>
                <a:cubicBezTo>
                  <a:pt x="2516922" y="1485639"/>
                  <a:pt x="2512333" y="1467576"/>
                  <a:pt x="2507745" y="1458545"/>
                </a:cubicBezTo>
                <a:close/>
                <a:moveTo>
                  <a:pt x="394791" y="1345654"/>
                </a:moveTo>
                <a:cubicBezTo>
                  <a:pt x="367260" y="1345654"/>
                  <a:pt x="314494" y="1347912"/>
                  <a:pt x="275492" y="1352428"/>
                </a:cubicBezTo>
                <a:cubicBezTo>
                  <a:pt x="218137" y="1359201"/>
                  <a:pt x="117193" y="1379522"/>
                  <a:pt x="82780" y="1476607"/>
                </a:cubicBezTo>
                <a:cubicBezTo>
                  <a:pt x="50661" y="1575951"/>
                  <a:pt x="96545" y="1639170"/>
                  <a:pt x="174548" y="1715935"/>
                </a:cubicBezTo>
                <a:cubicBezTo>
                  <a:pt x="234197" y="1772380"/>
                  <a:pt x="348907" y="1808505"/>
                  <a:pt x="399379" y="1822052"/>
                </a:cubicBezTo>
                <a:cubicBezTo>
                  <a:pt x="399379" y="1822052"/>
                  <a:pt x="399379" y="1822052"/>
                  <a:pt x="399379" y="1345654"/>
                </a:cubicBezTo>
                <a:cubicBezTo>
                  <a:pt x="397085" y="1345654"/>
                  <a:pt x="394791" y="1345654"/>
                  <a:pt x="394791" y="1345654"/>
                </a:cubicBezTo>
                <a:close/>
                <a:moveTo>
                  <a:pt x="509500" y="349961"/>
                </a:moveTo>
                <a:cubicBezTo>
                  <a:pt x="509500" y="349961"/>
                  <a:pt x="509500" y="349961"/>
                  <a:pt x="509500" y="2309739"/>
                </a:cubicBezTo>
                <a:cubicBezTo>
                  <a:pt x="518677" y="2361669"/>
                  <a:pt x="518677" y="2409082"/>
                  <a:pt x="509500" y="2449723"/>
                </a:cubicBezTo>
                <a:cubicBezTo>
                  <a:pt x="509500" y="2449723"/>
                  <a:pt x="509500" y="2449723"/>
                  <a:pt x="509500" y="2686793"/>
                </a:cubicBezTo>
                <a:cubicBezTo>
                  <a:pt x="543913" y="2747754"/>
                  <a:pt x="553090" y="2808715"/>
                  <a:pt x="520971" y="2946441"/>
                </a:cubicBezTo>
                <a:cubicBezTo>
                  <a:pt x="516383" y="2966761"/>
                  <a:pt x="514089" y="2984824"/>
                  <a:pt x="509500" y="2998371"/>
                </a:cubicBezTo>
                <a:cubicBezTo>
                  <a:pt x="509500" y="2998371"/>
                  <a:pt x="509500" y="2998371"/>
                  <a:pt x="509500" y="3176737"/>
                </a:cubicBezTo>
                <a:cubicBezTo>
                  <a:pt x="509500" y="3183511"/>
                  <a:pt x="509500" y="3190284"/>
                  <a:pt x="509500" y="3197058"/>
                </a:cubicBezTo>
                <a:cubicBezTo>
                  <a:pt x="509500" y="3203831"/>
                  <a:pt x="509500" y="3212862"/>
                  <a:pt x="509500" y="3221894"/>
                </a:cubicBezTo>
                <a:cubicBezTo>
                  <a:pt x="509500" y="3239956"/>
                  <a:pt x="511795" y="3264792"/>
                  <a:pt x="509500" y="3291886"/>
                </a:cubicBezTo>
                <a:cubicBezTo>
                  <a:pt x="509500" y="3291886"/>
                  <a:pt x="509500" y="3291886"/>
                  <a:pt x="509500" y="3386714"/>
                </a:cubicBezTo>
                <a:cubicBezTo>
                  <a:pt x="509500" y="3386714"/>
                  <a:pt x="509500" y="3386714"/>
                  <a:pt x="2154439" y="3386714"/>
                </a:cubicBezTo>
                <a:cubicBezTo>
                  <a:pt x="2154439" y="3386714"/>
                  <a:pt x="2154439" y="3386714"/>
                  <a:pt x="2154439" y="2072669"/>
                </a:cubicBezTo>
                <a:cubicBezTo>
                  <a:pt x="2149850" y="2052349"/>
                  <a:pt x="2145262" y="2029771"/>
                  <a:pt x="2140673" y="2004935"/>
                </a:cubicBezTo>
                <a:cubicBezTo>
                  <a:pt x="2122320" y="1903333"/>
                  <a:pt x="2103966" y="1700130"/>
                  <a:pt x="2154439" y="1560146"/>
                </a:cubicBezTo>
                <a:cubicBezTo>
                  <a:pt x="2154439" y="1560146"/>
                  <a:pt x="2154439" y="1560146"/>
                  <a:pt x="2154439" y="349961"/>
                </a:cubicBezTo>
                <a:cubicBezTo>
                  <a:pt x="2154439" y="349961"/>
                  <a:pt x="2154439" y="349961"/>
                  <a:pt x="509500" y="349961"/>
                </a:cubicBezTo>
                <a:close/>
                <a:moveTo>
                  <a:pt x="674682" y="54187"/>
                </a:moveTo>
                <a:cubicBezTo>
                  <a:pt x="553090" y="54187"/>
                  <a:pt x="454440" y="151273"/>
                  <a:pt x="454440" y="270937"/>
                </a:cubicBezTo>
                <a:lnTo>
                  <a:pt x="454440" y="2074927"/>
                </a:lnTo>
                <a:cubicBezTo>
                  <a:pt x="459028" y="2149435"/>
                  <a:pt x="481970" y="2187817"/>
                  <a:pt x="491147" y="2219426"/>
                </a:cubicBezTo>
                <a:lnTo>
                  <a:pt x="491147" y="2211470"/>
                </a:lnTo>
                <a:cubicBezTo>
                  <a:pt x="491147" y="2157425"/>
                  <a:pt x="491147" y="1869184"/>
                  <a:pt x="491147" y="331898"/>
                </a:cubicBezTo>
                <a:cubicBezTo>
                  <a:pt x="491147" y="331898"/>
                  <a:pt x="491147" y="331898"/>
                  <a:pt x="2172792" y="331898"/>
                </a:cubicBezTo>
                <a:cubicBezTo>
                  <a:pt x="2172792" y="331898"/>
                  <a:pt x="2172792" y="331898"/>
                  <a:pt x="2172792" y="1517248"/>
                </a:cubicBezTo>
                <a:cubicBezTo>
                  <a:pt x="2184263" y="1494670"/>
                  <a:pt x="2195734" y="1476607"/>
                  <a:pt x="2209499" y="1458545"/>
                </a:cubicBezTo>
                <a:cubicBezTo>
                  <a:pt x="2209499" y="1458545"/>
                  <a:pt x="2209499" y="1458545"/>
                  <a:pt x="2209499" y="270937"/>
                </a:cubicBezTo>
                <a:cubicBezTo>
                  <a:pt x="2209499" y="151273"/>
                  <a:pt x="2110849" y="54187"/>
                  <a:pt x="1989257" y="54187"/>
                </a:cubicBezTo>
                <a:cubicBezTo>
                  <a:pt x="1989257" y="54187"/>
                  <a:pt x="1989257" y="54187"/>
                  <a:pt x="674682" y="54187"/>
                </a:cubicBezTo>
                <a:close/>
                <a:moveTo>
                  <a:pt x="674682" y="0"/>
                </a:moveTo>
                <a:cubicBezTo>
                  <a:pt x="674682" y="0"/>
                  <a:pt x="674682" y="0"/>
                  <a:pt x="1989257" y="0"/>
                </a:cubicBezTo>
                <a:cubicBezTo>
                  <a:pt x="2140673" y="0"/>
                  <a:pt x="2264560" y="121922"/>
                  <a:pt x="2264560" y="270937"/>
                </a:cubicBezTo>
                <a:cubicBezTo>
                  <a:pt x="2264560" y="270937"/>
                  <a:pt x="2264560" y="270937"/>
                  <a:pt x="2264560" y="663796"/>
                </a:cubicBezTo>
                <a:cubicBezTo>
                  <a:pt x="2269148" y="668312"/>
                  <a:pt x="2271443" y="675085"/>
                  <a:pt x="2271443" y="684116"/>
                </a:cubicBezTo>
                <a:cubicBezTo>
                  <a:pt x="2271443" y="684116"/>
                  <a:pt x="2271443" y="684116"/>
                  <a:pt x="2271443" y="844421"/>
                </a:cubicBezTo>
                <a:cubicBezTo>
                  <a:pt x="2271443" y="853452"/>
                  <a:pt x="2269148" y="860225"/>
                  <a:pt x="2264560" y="866999"/>
                </a:cubicBezTo>
                <a:cubicBezTo>
                  <a:pt x="2264560" y="866999"/>
                  <a:pt x="2264560" y="866999"/>
                  <a:pt x="2264560" y="1406615"/>
                </a:cubicBezTo>
                <a:cubicBezTo>
                  <a:pt x="2276031" y="1397584"/>
                  <a:pt x="2287502" y="1390811"/>
                  <a:pt x="2298973" y="1386295"/>
                </a:cubicBezTo>
                <a:cubicBezTo>
                  <a:pt x="2344857" y="1361459"/>
                  <a:pt x="2388447" y="1356943"/>
                  <a:pt x="2422859" y="1356943"/>
                </a:cubicBezTo>
                <a:cubicBezTo>
                  <a:pt x="2425154" y="1356943"/>
                  <a:pt x="2427448" y="1354686"/>
                  <a:pt x="2429742" y="1354686"/>
                </a:cubicBezTo>
                <a:cubicBezTo>
                  <a:pt x="2477920" y="1354686"/>
                  <a:pt x="2507745" y="1379522"/>
                  <a:pt x="2526098" y="1404357"/>
                </a:cubicBezTo>
                <a:cubicBezTo>
                  <a:pt x="2530687" y="1406615"/>
                  <a:pt x="2537569" y="1411131"/>
                  <a:pt x="2542158" y="1415646"/>
                </a:cubicBezTo>
                <a:cubicBezTo>
                  <a:pt x="2560511" y="1433709"/>
                  <a:pt x="2567394" y="1458545"/>
                  <a:pt x="2576571" y="1512732"/>
                </a:cubicBezTo>
                <a:cubicBezTo>
                  <a:pt x="2581159" y="1546600"/>
                  <a:pt x="2613278" y="1724966"/>
                  <a:pt x="2624749" y="1779154"/>
                </a:cubicBezTo>
                <a:cubicBezTo>
                  <a:pt x="2631631" y="1788185"/>
                  <a:pt x="2640808" y="1799474"/>
                  <a:pt x="2647691" y="1813021"/>
                </a:cubicBezTo>
                <a:cubicBezTo>
                  <a:pt x="2652279" y="1819794"/>
                  <a:pt x="2656867" y="1831083"/>
                  <a:pt x="2661456" y="1844630"/>
                </a:cubicBezTo>
                <a:cubicBezTo>
                  <a:pt x="2668338" y="1860435"/>
                  <a:pt x="2682104" y="1889786"/>
                  <a:pt x="2686692" y="1898818"/>
                </a:cubicBezTo>
                <a:cubicBezTo>
                  <a:pt x="2693575" y="1910107"/>
                  <a:pt x="2732576" y="1968810"/>
                  <a:pt x="2787637" y="2050091"/>
                </a:cubicBezTo>
                <a:cubicBezTo>
                  <a:pt x="2838109" y="2124598"/>
                  <a:pt x="2840403" y="2178786"/>
                  <a:pt x="2842697" y="2230715"/>
                </a:cubicBezTo>
                <a:cubicBezTo>
                  <a:pt x="2842697" y="2230715"/>
                  <a:pt x="2842697" y="2230715"/>
                  <a:pt x="2842697" y="2237489"/>
                </a:cubicBezTo>
                <a:cubicBezTo>
                  <a:pt x="2844991" y="2275872"/>
                  <a:pt x="2854168" y="2334575"/>
                  <a:pt x="2874816" y="2418114"/>
                </a:cubicBezTo>
                <a:cubicBezTo>
                  <a:pt x="2881699" y="2445207"/>
                  <a:pt x="2888581" y="2474559"/>
                  <a:pt x="2895464" y="2510684"/>
                </a:cubicBezTo>
                <a:cubicBezTo>
                  <a:pt x="2906935" y="2576160"/>
                  <a:pt x="2925288" y="2661957"/>
                  <a:pt x="2957407" y="2799683"/>
                </a:cubicBezTo>
                <a:cubicBezTo>
                  <a:pt x="3007879" y="3009660"/>
                  <a:pt x="2989526" y="3084167"/>
                  <a:pt x="2966584" y="3178995"/>
                </a:cubicBezTo>
                <a:cubicBezTo>
                  <a:pt x="2964290" y="3188027"/>
                  <a:pt x="2961995" y="3197058"/>
                  <a:pt x="2959701" y="3206089"/>
                </a:cubicBezTo>
                <a:cubicBezTo>
                  <a:pt x="2945936" y="3267050"/>
                  <a:pt x="2918406" y="3443159"/>
                  <a:pt x="2890875" y="3612495"/>
                </a:cubicBezTo>
                <a:cubicBezTo>
                  <a:pt x="2872522" y="3727643"/>
                  <a:pt x="2854168" y="3833760"/>
                  <a:pt x="2842697" y="3910525"/>
                </a:cubicBezTo>
                <a:cubicBezTo>
                  <a:pt x="2828932" y="3978260"/>
                  <a:pt x="2824344" y="4036963"/>
                  <a:pt x="2822050" y="4086635"/>
                </a:cubicBezTo>
                <a:cubicBezTo>
                  <a:pt x="2822050" y="4086635"/>
                  <a:pt x="2822050" y="4086635"/>
                  <a:pt x="2819755" y="4158884"/>
                </a:cubicBezTo>
                <a:cubicBezTo>
                  <a:pt x="2819755" y="4206299"/>
                  <a:pt x="2824344" y="4235650"/>
                  <a:pt x="2828932" y="4249197"/>
                </a:cubicBezTo>
                <a:cubicBezTo>
                  <a:pt x="2831226" y="4258228"/>
                  <a:pt x="2847286" y="4287580"/>
                  <a:pt x="2861051" y="4312416"/>
                </a:cubicBezTo>
                <a:cubicBezTo>
                  <a:pt x="2900052" y="4382408"/>
                  <a:pt x="2957407" y="4488525"/>
                  <a:pt x="2996408" y="4603673"/>
                </a:cubicBezTo>
                <a:cubicBezTo>
                  <a:pt x="3030821" y="4706685"/>
                  <a:pt x="3072404" y="4840566"/>
                  <a:pt x="3098751" y="4927042"/>
                </a:cubicBezTo>
                <a:lnTo>
                  <a:pt x="3105768" y="4950211"/>
                </a:lnTo>
                <a:lnTo>
                  <a:pt x="3047747" y="4950211"/>
                </a:lnTo>
                <a:lnTo>
                  <a:pt x="3045985" y="4944434"/>
                </a:lnTo>
                <a:cubicBezTo>
                  <a:pt x="3019637" y="4858311"/>
                  <a:pt x="2978055" y="4723901"/>
                  <a:pt x="2943642" y="4619478"/>
                </a:cubicBezTo>
                <a:cubicBezTo>
                  <a:pt x="2888581" y="4454658"/>
                  <a:pt x="2787637" y="4303384"/>
                  <a:pt x="2776166" y="4265002"/>
                </a:cubicBezTo>
                <a:cubicBezTo>
                  <a:pt x="2769283" y="4246939"/>
                  <a:pt x="2764695" y="4210814"/>
                  <a:pt x="2764695" y="4158884"/>
                </a:cubicBezTo>
                <a:cubicBezTo>
                  <a:pt x="2764695" y="4158884"/>
                  <a:pt x="2764695" y="4158884"/>
                  <a:pt x="2764695" y="4086635"/>
                </a:cubicBezTo>
                <a:cubicBezTo>
                  <a:pt x="2769283" y="4034705"/>
                  <a:pt x="2776166" y="3971486"/>
                  <a:pt x="2787637" y="3901494"/>
                </a:cubicBezTo>
                <a:cubicBezTo>
                  <a:pt x="2822050" y="3711838"/>
                  <a:pt x="2881699" y="3298659"/>
                  <a:pt x="2906935" y="3192542"/>
                </a:cubicBezTo>
                <a:cubicBezTo>
                  <a:pt x="2932171" y="3088683"/>
                  <a:pt x="2955113" y="3027722"/>
                  <a:pt x="2904641" y="2810972"/>
                </a:cubicBezTo>
                <a:cubicBezTo>
                  <a:pt x="2851874" y="2594223"/>
                  <a:pt x="2838109" y="2497137"/>
                  <a:pt x="2822050" y="2431660"/>
                </a:cubicBezTo>
                <a:cubicBezTo>
                  <a:pt x="2805990" y="2366184"/>
                  <a:pt x="2789931" y="2291676"/>
                  <a:pt x="2787637" y="2239747"/>
                </a:cubicBezTo>
                <a:cubicBezTo>
                  <a:pt x="2785342" y="2187817"/>
                  <a:pt x="2785342" y="2144919"/>
                  <a:pt x="2741753" y="2081700"/>
                </a:cubicBezTo>
                <a:cubicBezTo>
                  <a:pt x="2698163" y="2016224"/>
                  <a:pt x="2647691" y="1941716"/>
                  <a:pt x="2638514" y="1925911"/>
                </a:cubicBezTo>
                <a:cubicBezTo>
                  <a:pt x="2629337" y="1910107"/>
                  <a:pt x="2606395" y="1853661"/>
                  <a:pt x="2597218" y="1837857"/>
                </a:cubicBezTo>
                <a:cubicBezTo>
                  <a:pt x="2594924" y="1828826"/>
                  <a:pt x="2588042" y="1822052"/>
                  <a:pt x="2583453" y="1815279"/>
                </a:cubicBezTo>
                <a:cubicBezTo>
                  <a:pt x="2578865" y="1826568"/>
                  <a:pt x="2567394" y="1840115"/>
                  <a:pt x="2551334" y="1842372"/>
                </a:cubicBezTo>
                <a:cubicBezTo>
                  <a:pt x="2549040" y="1844630"/>
                  <a:pt x="2549040" y="1844630"/>
                  <a:pt x="2546746" y="1844630"/>
                </a:cubicBezTo>
                <a:cubicBezTo>
                  <a:pt x="2537569" y="1844630"/>
                  <a:pt x="2526098" y="1840115"/>
                  <a:pt x="2516922" y="1828826"/>
                </a:cubicBezTo>
                <a:cubicBezTo>
                  <a:pt x="2484803" y="1794958"/>
                  <a:pt x="2443507" y="1715935"/>
                  <a:pt x="2436625" y="1677552"/>
                </a:cubicBezTo>
                <a:cubicBezTo>
                  <a:pt x="2432036" y="1636912"/>
                  <a:pt x="2457272" y="1566920"/>
                  <a:pt x="2468743" y="1539826"/>
                </a:cubicBezTo>
                <a:cubicBezTo>
                  <a:pt x="2482509" y="1505959"/>
                  <a:pt x="2487097" y="1474350"/>
                  <a:pt x="2489391" y="1465318"/>
                </a:cubicBezTo>
                <a:cubicBezTo>
                  <a:pt x="2489391" y="1456287"/>
                  <a:pt x="2487097" y="1449514"/>
                  <a:pt x="2487097" y="1444998"/>
                </a:cubicBezTo>
                <a:cubicBezTo>
                  <a:pt x="2482509" y="1435967"/>
                  <a:pt x="2468743" y="1408873"/>
                  <a:pt x="2429742" y="1408873"/>
                </a:cubicBezTo>
                <a:cubicBezTo>
                  <a:pt x="2427448" y="1408873"/>
                  <a:pt x="2427448" y="1408873"/>
                  <a:pt x="2425154" y="1411131"/>
                </a:cubicBezTo>
                <a:cubicBezTo>
                  <a:pt x="2374681" y="1413389"/>
                  <a:pt x="2273737" y="1422420"/>
                  <a:pt x="2214088" y="1555631"/>
                </a:cubicBezTo>
                <a:cubicBezTo>
                  <a:pt x="2156733" y="1686584"/>
                  <a:pt x="2177381" y="1905591"/>
                  <a:pt x="2195734" y="1995903"/>
                </a:cubicBezTo>
                <a:cubicBezTo>
                  <a:pt x="2211793" y="2088474"/>
                  <a:pt x="2225559" y="2165239"/>
                  <a:pt x="2227853" y="2192333"/>
                </a:cubicBezTo>
                <a:cubicBezTo>
                  <a:pt x="2232441" y="2214911"/>
                  <a:pt x="2241618" y="2230715"/>
                  <a:pt x="2250795" y="2242005"/>
                </a:cubicBezTo>
                <a:cubicBezTo>
                  <a:pt x="2285208" y="2271356"/>
                  <a:pt x="2312738" y="2266840"/>
                  <a:pt x="2331092" y="2264583"/>
                </a:cubicBezTo>
                <a:cubicBezTo>
                  <a:pt x="2337974" y="2262325"/>
                  <a:pt x="2342563" y="2262325"/>
                  <a:pt x="2347151" y="2262325"/>
                </a:cubicBezTo>
                <a:cubicBezTo>
                  <a:pt x="2347151" y="2262325"/>
                  <a:pt x="2347151" y="2262325"/>
                  <a:pt x="2344857" y="2280387"/>
                </a:cubicBezTo>
                <a:cubicBezTo>
                  <a:pt x="2342563" y="2280387"/>
                  <a:pt x="2337974" y="2280387"/>
                  <a:pt x="2333386" y="2282645"/>
                </a:cubicBezTo>
                <a:cubicBezTo>
                  <a:pt x="2326503" y="2282645"/>
                  <a:pt x="2317326" y="2284903"/>
                  <a:pt x="2308150" y="2284903"/>
                </a:cubicBezTo>
                <a:cubicBezTo>
                  <a:pt x="2296679" y="2284903"/>
                  <a:pt x="2282914" y="2282645"/>
                  <a:pt x="2266854" y="2273614"/>
                </a:cubicBezTo>
                <a:cubicBezTo>
                  <a:pt x="2266854" y="2280387"/>
                  <a:pt x="2266854" y="2287161"/>
                  <a:pt x="2266854" y="2291676"/>
                </a:cubicBezTo>
                <a:cubicBezTo>
                  <a:pt x="2264560" y="2300708"/>
                  <a:pt x="2241618" y="2345864"/>
                  <a:pt x="2253089" y="2411340"/>
                </a:cubicBezTo>
                <a:cubicBezTo>
                  <a:pt x="2259972" y="2456496"/>
                  <a:pt x="2266854" y="2528746"/>
                  <a:pt x="2269148" y="2571645"/>
                </a:cubicBezTo>
                <a:cubicBezTo>
                  <a:pt x="2273737" y="2589707"/>
                  <a:pt x="2285208" y="2637121"/>
                  <a:pt x="2287502" y="2657441"/>
                </a:cubicBezTo>
                <a:cubicBezTo>
                  <a:pt x="2289796" y="2680019"/>
                  <a:pt x="2294385" y="2727433"/>
                  <a:pt x="2294385" y="2727433"/>
                </a:cubicBezTo>
                <a:cubicBezTo>
                  <a:pt x="2294385" y="2727433"/>
                  <a:pt x="2294385" y="2727433"/>
                  <a:pt x="2294385" y="2729691"/>
                </a:cubicBezTo>
                <a:cubicBezTo>
                  <a:pt x="2294385" y="2729691"/>
                  <a:pt x="2294385" y="2729691"/>
                  <a:pt x="2292090" y="2731949"/>
                </a:cubicBezTo>
                <a:cubicBezTo>
                  <a:pt x="2292090" y="2734207"/>
                  <a:pt x="2278325" y="2752269"/>
                  <a:pt x="2264560" y="2772590"/>
                </a:cubicBezTo>
                <a:cubicBezTo>
                  <a:pt x="2264560" y="2772590"/>
                  <a:pt x="2264560" y="2772590"/>
                  <a:pt x="2264560" y="3449932"/>
                </a:cubicBezTo>
                <a:cubicBezTo>
                  <a:pt x="2264560" y="3598948"/>
                  <a:pt x="2140673" y="3720869"/>
                  <a:pt x="1989257" y="3720869"/>
                </a:cubicBezTo>
                <a:cubicBezTo>
                  <a:pt x="1989257" y="3720869"/>
                  <a:pt x="1989257" y="3720869"/>
                  <a:pt x="674682" y="3720869"/>
                </a:cubicBezTo>
                <a:cubicBezTo>
                  <a:pt x="647152" y="3720869"/>
                  <a:pt x="619622" y="3716354"/>
                  <a:pt x="594386" y="3709580"/>
                </a:cubicBezTo>
                <a:cubicBezTo>
                  <a:pt x="605857" y="3729901"/>
                  <a:pt x="615033" y="3747963"/>
                  <a:pt x="621916" y="3756994"/>
                </a:cubicBezTo>
                <a:cubicBezTo>
                  <a:pt x="635681" y="3777315"/>
                  <a:pt x="665506" y="3831502"/>
                  <a:pt x="665506" y="3831502"/>
                </a:cubicBezTo>
                <a:cubicBezTo>
                  <a:pt x="665506" y="3831502"/>
                  <a:pt x="667800" y="3849565"/>
                  <a:pt x="672388" y="3860854"/>
                </a:cubicBezTo>
                <a:cubicBezTo>
                  <a:pt x="679271" y="3872143"/>
                  <a:pt x="706801" y="3915041"/>
                  <a:pt x="766450" y="3991807"/>
                </a:cubicBezTo>
                <a:cubicBezTo>
                  <a:pt x="784804" y="4016642"/>
                  <a:pt x="812334" y="4050510"/>
                  <a:pt x="839865" y="4086635"/>
                </a:cubicBezTo>
                <a:cubicBezTo>
                  <a:pt x="839865" y="4086635"/>
                  <a:pt x="839865" y="4086635"/>
                  <a:pt x="894925" y="4158884"/>
                </a:cubicBezTo>
                <a:cubicBezTo>
                  <a:pt x="947692" y="4224361"/>
                  <a:pt x="1002752" y="4289837"/>
                  <a:pt x="1046342" y="4339509"/>
                </a:cubicBezTo>
                <a:cubicBezTo>
                  <a:pt x="1135816" y="4438853"/>
                  <a:pt x="1188582" y="4463689"/>
                  <a:pt x="1211524" y="4484009"/>
                </a:cubicBezTo>
                <a:cubicBezTo>
                  <a:pt x="1234466" y="4504329"/>
                  <a:pt x="1353764" y="4617220"/>
                  <a:pt x="1372118" y="4646571"/>
                </a:cubicBezTo>
                <a:cubicBezTo>
                  <a:pt x="1390472" y="4675923"/>
                  <a:pt x="1388177" y="4693985"/>
                  <a:pt x="1399648" y="4707532"/>
                </a:cubicBezTo>
                <a:cubicBezTo>
                  <a:pt x="1411119" y="4721079"/>
                  <a:pt x="1468474" y="4809134"/>
                  <a:pt x="1505181" y="4867837"/>
                </a:cubicBezTo>
                <a:cubicBezTo>
                  <a:pt x="1514358" y="4882513"/>
                  <a:pt x="1521671" y="4899446"/>
                  <a:pt x="1527478" y="4916591"/>
                </a:cubicBezTo>
                <a:lnTo>
                  <a:pt x="1536392" y="4950211"/>
                </a:lnTo>
                <a:lnTo>
                  <a:pt x="1479502" y="4950211"/>
                </a:lnTo>
                <a:lnTo>
                  <a:pt x="1474030" y="4930314"/>
                </a:lnTo>
                <a:cubicBezTo>
                  <a:pt x="1469908" y="4918214"/>
                  <a:pt x="1465033" y="4906784"/>
                  <a:pt x="1459297" y="4897188"/>
                </a:cubicBezTo>
                <a:cubicBezTo>
                  <a:pt x="1415708" y="4829454"/>
                  <a:pt x="1365235" y="4752688"/>
                  <a:pt x="1358353" y="4743657"/>
                </a:cubicBezTo>
                <a:cubicBezTo>
                  <a:pt x="1344588" y="4727852"/>
                  <a:pt x="1339999" y="4714306"/>
                  <a:pt x="1335411" y="4700759"/>
                </a:cubicBezTo>
                <a:cubicBezTo>
                  <a:pt x="1333117" y="4693985"/>
                  <a:pt x="1330822" y="4684954"/>
                  <a:pt x="1326234" y="4675923"/>
                </a:cubicBezTo>
                <a:cubicBezTo>
                  <a:pt x="1312469" y="4655603"/>
                  <a:pt x="1206936" y="4554001"/>
                  <a:pt x="1174817" y="4524650"/>
                </a:cubicBezTo>
                <a:cubicBezTo>
                  <a:pt x="1170229" y="4522392"/>
                  <a:pt x="1163346" y="4517876"/>
                  <a:pt x="1156464" y="4511103"/>
                </a:cubicBezTo>
                <a:cubicBezTo>
                  <a:pt x="1126639" y="4490782"/>
                  <a:pt x="1076167" y="4454658"/>
                  <a:pt x="1005047" y="4375634"/>
                </a:cubicBezTo>
                <a:cubicBezTo>
                  <a:pt x="952280" y="4316931"/>
                  <a:pt x="883454" y="4233392"/>
                  <a:pt x="826099" y="4158884"/>
                </a:cubicBezTo>
                <a:cubicBezTo>
                  <a:pt x="826099" y="4158884"/>
                  <a:pt x="826099" y="4158884"/>
                  <a:pt x="771039" y="4086635"/>
                </a:cubicBezTo>
                <a:cubicBezTo>
                  <a:pt x="757273" y="4068572"/>
                  <a:pt x="743508" y="4052767"/>
                  <a:pt x="732037" y="4039221"/>
                </a:cubicBezTo>
                <a:cubicBezTo>
                  <a:pt x="732037" y="4039221"/>
                  <a:pt x="732037" y="4039221"/>
                  <a:pt x="722861" y="4025674"/>
                </a:cubicBezTo>
                <a:cubicBezTo>
                  <a:pt x="660917" y="3946650"/>
                  <a:pt x="631093" y="3899236"/>
                  <a:pt x="624210" y="3883432"/>
                </a:cubicBezTo>
                <a:cubicBezTo>
                  <a:pt x="617328" y="3872143"/>
                  <a:pt x="615033" y="3858596"/>
                  <a:pt x="612739" y="3849565"/>
                </a:cubicBezTo>
                <a:cubicBezTo>
                  <a:pt x="603562" y="3831502"/>
                  <a:pt x="585209" y="3799893"/>
                  <a:pt x="576032" y="3786346"/>
                </a:cubicBezTo>
                <a:cubicBezTo>
                  <a:pt x="569149" y="3777315"/>
                  <a:pt x="562267" y="3763768"/>
                  <a:pt x="548502" y="3738932"/>
                </a:cubicBezTo>
                <a:cubicBezTo>
                  <a:pt x="541619" y="3725385"/>
                  <a:pt x="527854" y="3698291"/>
                  <a:pt x="520971" y="3687002"/>
                </a:cubicBezTo>
                <a:cubicBezTo>
                  <a:pt x="514089" y="3684745"/>
                  <a:pt x="502618" y="3680229"/>
                  <a:pt x="493441" y="3675713"/>
                </a:cubicBezTo>
                <a:cubicBezTo>
                  <a:pt x="463616" y="3662166"/>
                  <a:pt x="424615" y="3646362"/>
                  <a:pt x="401673" y="3630557"/>
                </a:cubicBezTo>
                <a:cubicBezTo>
                  <a:pt x="364966" y="3605721"/>
                  <a:pt x="282375" y="3562823"/>
                  <a:pt x="261727" y="3556049"/>
                </a:cubicBezTo>
                <a:cubicBezTo>
                  <a:pt x="227314" y="3549276"/>
                  <a:pt x="169959" y="3517667"/>
                  <a:pt x="153900" y="3506378"/>
                </a:cubicBezTo>
                <a:cubicBezTo>
                  <a:pt x="153900" y="3506378"/>
                  <a:pt x="151606" y="3506378"/>
                  <a:pt x="149312" y="3504120"/>
                </a:cubicBezTo>
                <a:cubicBezTo>
                  <a:pt x="119487" y="3490573"/>
                  <a:pt x="52955" y="3458964"/>
                  <a:pt x="20837" y="3391229"/>
                </a:cubicBezTo>
                <a:cubicBezTo>
                  <a:pt x="-20459" y="3303175"/>
                  <a:pt x="7072" y="3233183"/>
                  <a:pt x="39190" y="3169964"/>
                </a:cubicBezTo>
                <a:cubicBezTo>
                  <a:pt x="41484" y="3160933"/>
                  <a:pt x="46073" y="3154159"/>
                  <a:pt x="48367" y="3147386"/>
                </a:cubicBezTo>
                <a:cubicBezTo>
                  <a:pt x="69015" y="3104488"/>
                  <a:pt x="82780" y="3077394"/>
                  <a:pt x="114899" y="3057074"/>
                </a:cubicBezTo>
                <a:cubicBezTo>
                  <a:pt x="110310" y="3050300"/>
                  <a:pt x="105722" y="3043527"/>
                  <a:pt x="103428" y="3036753"/>
                </a:cubicBezTo>
                <a:cubicBezTo>
                  <a:pt x="101133" y="3027722"/>
                  <a:pt x="89663" y="3014175"/>
                  <a:pt x="80486" y="2998371"/>
                </a:cubicBezTo>
                <a:cubicBezTo>
                  <a:pt x="43779" y="2946441"/>
                  <a:pt x="-11282" y="2867418"/>
                  <a:pt x="2483" y="2774847"/>
                </a:cubicBezTo>
                <a:cubicBezTo>
                  <a:pt x="18543" y="2657441"/>
                  <a:pt x="55250" y="2603254"/>
                  <a:pt x="75897" y="2580676"/>
                </a:cubicBezTo>
                <a:cubicBezTo>
                  <a:pt x="80486" y="2576160"/>
                  <a:pt x="82780" y="2573902"/>
                  <a:pt x="87368" y="2569387"/>
                </a:cubicBezTo>
                <a:cubicBezTo>
                  <a:pt x="80486" y="2555840"/>
                  <a:pt x="75897" y="2540035"/>
                  <a:pt x="71309" y="2519715"/>
                </a:cubicBezTo>
                <a:cubicBezTo>
                  <a:pt x="66721" y="2488106"/>
                  <a:pt x="66721" y="2449723"/>
                  <a:pt x="64426" y="2411340"/>
                </a:cubicBezTo>
                <a:cubicBezTo>
                  <a:pt x="64426" y="2386504"/>
                  <a:pt x="62132" y="2348122"/>
                  <a:pt x="59838" y="2339090"/>
                </a:cubicBezTo>
                <a:cubicBezTo>
                  <a:pt x="48367" y="2298450"/>
                  <a:pt x="48367" y="2228458"/>
                  <a:pt x="124075" y="2122341"/>
                </a:cubicBezTo>
                <a:cubicBezTo>
                  <a:pt x="133252" y="2113309"/>
                  <a:pt x="140135" y="2102020"/>
                  <a:pt x="147017" y="2090731"/>
                </a:cubicBezTo>
                <a:cubicBezTo>
                  <a:pt x="195196" y="2022997"/>
                  <a:pt x="231903" y="1971068"/>
                  <a:pt x="307611" y="1946232"/>
                </a:cubicBezTo>
                <a:cubicBezTo>
                  <a:pt x="346612" y="1932685"/>
                  <a:pt x="378731" y="1923654"/>
                  <a:pt x="399379" y="1919138"/>
                </a:cubicBezTo>
                <a:cubicBezTo>
                  <a:pt x="399379" y="1919138"/>
                  <a:pt x="399379" y="1919138"/>
                  <a:pt x="399379" y="1878497"/>
                </a:cubicBezTo>
                <a:cubicBezTo>
                  <a:pt x="353495" y="1867208"/>
                  <a:pt x="213549" y="1828826"/>
                  <a:pt x="137841" y="1754318"/>
                </a:cubicBezTo>
                <a:cubicBezTo>
                  <a:pt x="62132" y="1682068"/>
                  <a:pt x="-13576" y="1594013"/>
                  <a:pt x="32308" y="1460803"/>
                </a:cubicBezTo>
                <a:cubicBezTo>
                  <a:pt x="78192" y="1323076"/>
                  <a:pt x="220432" y="1305014"/>
                  <a:pt x="266316" y="1298240"/>
                </a:cubicBezTo>
                <a:cubicBezTo>
                  <a:pt x="309905" y="1293725"/>
                  <a:pt x="364966" y="1291467"/>
                  <a:pt x="394791" y="1291467"/>
                </a:cubicBezTo>
                <a:cubicBezTo>
                  <a:pt x="394791" y="1291467"/>
                  <a:pt x="397085" y="1291467"/>
                  <a:pt x="399379" y="1291467"/>
                </a:cubicBezTo>
                <a:cubicBezTo>
                  <a:pt x="399379" y="1291467"/>
                  <a:pt x="399379" y="1291467"/>
                  <a:pt x="399379" y="1230506"/>
                </a:cubicBezTo>
                <a:cubicBezTo>
                  <a:pt x="385614" y="1225991"/>
                  <a:pt x="374143" y="1212444"/>
                  <a:pt x="374143" y="1196639"/>
                </a:cubicBezTo>
                <a:cubicBezTo>
                  <a:pt x="374143" y="1196639"/>
                  <a:pt x="374143" y="1196639"/>
                  <a:pt x="374143" y="1034077"/>
                </a:cubicBezTo>
                <a:cubicBezTo>
                  <a:pt x="374143" y="1018272"/>
                  <a:pt x="385614" y="1004725"/>
                  <a:pt x="399379" y="1000210"/>
                </a:cubicBezTo>
                <a:cubicBezTo>
                  <a:pt x="399379" y="1000210"/>
                  <a:pt x="399379" y="1000210"/>
                  <a:pt x="399379" y="923444"/>
                </a:cubicBezTo>
                <a:cubicBezTo>
                  <a:pt x="385614" y="918928"/>
                  <a:pt x="374143" y="905382"/>
                  <a:pt x="374143" y="889577"/>
                </a:cubicBezTo>
                <a:cubicBezTo>
                  <a:pt x="374143" y="889577"/>
                  <a:pt x="374143" y="889577"/>
                  <a:pt x="374143" y="727015"/>
                </a:cubicBezTo>
                <a:cubicBezTo>
                  <a:pt x="374143" y="711210"/>
                  <a:pt x="385614" y="697663"/>
                  <a:pt x="399379" y="693148"/>
                </a:cubicBezTo>
                <a:cubicBezTo>
                  <a:pt x="399379" y="693148"/>
                  <a:pt x="399379" y="693148"/>
                  <a:pt x="399379" y="270937"/>
                </a:cubicBezTo>
                <a:cubicBezTo>
                  <a:pt x="399379" y="121922"/>
                  <a:pt x="520971" y="0"/>
                  <a:pt x="6746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/>
          </a:p>
        </p:txBody>
      </p: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02294607-DBDE-4050-9EA4-72F499F005AC}"/>
              </a:ext>
            </a:extLst>
          </p:cNvPr>
          <p:cNvGrpSpPr/>
          <p:nvPr/>
        </p:nvGrpSpPr>
        <p:grpSpPr>
          <a:xfrm>
            <a:off x="5840413" y="2162765"/>
            <a:ext cx="4673600" cy="1196766"/>
            <a:chOff x="6462713" y="2410788"/>
            <a:chExt cx="4673600" cy="1196766"/>
          </a:xfrm>
        </p:grpSpPr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7996F03F-D931-4DDA-AF51-40504D480768}"/>
                </a:ext>
              </a:extLst>
            </p:cNvPr>
            <p:cNvSpPr/>
            <p:nvPr/>
          </p:nvSpPr>
          <p:spPr>
            <a:xfrm>
              <a:off x="6462713" y="2763412"/>
              <a:ext cx="4673600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can demonstrate on a projector or computer or they can print out a film for application to a wider range of fields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6358A5D2-B115-4912-B11B-E69121A500B0}"/>
                </a:ext>
              </a:extLst>
            </p:cNvPr>
            <p:cNvSpPr/>
            <p:nvPr/>
          </p:nvSpPr>
          <p:spPr>
            <a:xfrm>
              <a:off x="6462713" y="2410788"/>
              <a:ext cx="3208386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Event venue support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350AF760-927F-4261-9C9A-A554E7C5F3E5}"/>
              </a:ext>
            </a:extLst>
          </p:cNvPr>
          <p:cNvGrpSpPr/>
          <p:nvPr/>
        </p:nvGrpSpPr>
        <p:grpSpPr>
          <a:xfrm>
            <a:off x="5840413" y="3316232"/>
            <a:ext cx="4673600" cy="1196766"/>
            <a:chOff x="6462713" y="2410788"/>
            <a:chExt cx="4673600" cy="1196766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9B5AF20A-BA65-430D-947C-F3670E3EAAE1}"/>
                </a:ext>
              </a:extLst>
            </p:cNvPr>
            <p:cNvSpPr/>
            <p:nvPr/>
          </p:nvSpPr>
          <p:spPr>
            <a:xfrm>
              <a:off x="6462713" y="2763412"/>
              <a:ext cx="4673600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can demonstrate on a projector or computer or they can print out a film for application to a wider range of fields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A6CC8A2E-1AF6-4BDC-860E-A24509DDB38F}"/>
                </a:ext>
              </a:extLst>
            </p:cNvPr>
            <p:cNvSpPr/>
            <p:nvPr/>
          </p:nvSpPr>
          <p:spPr>
            <a:xfrm>
              <a:off x="6462713" y="2410788"/>
              <a:ext cx="2899990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Event venue support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A90E8ACB-671F-4655-946F-21FFDA756198}"/>
              </a:ext>
            </a:extLst>
          </p:cNvPr>
          <p:cNvGrpSpPr/>
          <p:nvPr/>
        </p:nvGrpSpPr>
        <p:grpSpPr>
          <a:xfrm>
            <a:off x="5840413" y="4469699"/>
            <a:ext cx="4673600" cy="1196766"/>
            <a:chOff x="6462713" y="2410788"/>
            <a:chExt cx="4673600" cy="1196766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E20A23A2-E1EB-45CD-9965-CF424B0BBBDD}"/>
                </a:ext>
              </a:extLst>
            </p:cNvPr>
            <p:cNvSpPr/>
            <p:nvPr/>
          </p:nvSpPr>
          <p:spPr>
            <a:xfrm>
              <a:off x="6462713" y="2763412"/>
              <a:ext cx="4673600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can demonstrate on a projector or computer or they can print out a film for application to a wider range of fields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B5DE48CE-BAC9-4781-AA52-2AD9DE9EC8B0}"/>
                </a:ext>
              </a:extLst>
            </p:cNvPr>
            <p:cNvSpPr/>
            <p:nvPr/>
          </p:nvSpPr>
          <p:spPr>
            <a:xfrm>
              <a:off x="6462713" y="2410788"/>
              <a:ext cx="307656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Event venue support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80557" y="537832"/>
            <a:ext cx="5440061" cy="716067"/>
            <a:chOff x="5402407" y="1247256"/>
            <a:chExt cx="5440061" cy="716067"/>
          </a:xfrm>
        </p:grpSpPr>
        <p:sp>
          <p:nvSpPr>
            <p:cNvPr id="19" name="文本框 18"/>
            <p:cNvSpPr txBox="1"/>
            <p:nvPr/>
          </p:nvSpPr>
          <p:spPr>
            <a:xfrm>
              <a:off x="5402407" y="1247256"/>
              <a:ext cx="544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execution plan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68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r="16358"/>
          <a:stretch>
            <a:fillRect/>
          </a:stretch>
        </p:blipFill>
        <p:spPr/>
      </p:pic>
      <p:grpSp>
        <p:nvGrpSpPr>
          <p:cNvPr id="5" name="组合 4"/>
          <p:cNvGrpSpPr/>
          <p:nvPr/>
        </p:nvGrpSpPr>
        <p:grpSpPr>
          <a:xfrm>
            <a:off x="6268112" y="2105456"/>
            <a:ext cx="4906432" cy="816029"/>
            <a:chOff x="6257721" y="2417410"/>
            <a:chExt cx="4906432" cy="816029"/>
          </a:xfrm>
        </p:grpSpPr>
        <p:sp>
          <p:nvSpPr>
            <p:cNvPr id="29" name="椭圆 28"/>
            <p:cNvSpPr/>
            <p:nvPr/>
          </p:nvSpPr>
          <p:spPr>
            <a:xfrm>
              <a:off x="6257721" y="2445082"/>
              <a:ext cx="599663" cy="59966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046659" y="2417410"/>
              <a:ext cx="4117494" cy="816029"/>
              <a:chOff x="7483988" y="3433235"/>
              <a:chExt cx="4117494" cy="816029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7483990" y="3732519"/>
                <a:ext cx="4117492" cy="51674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Users can demonstrate on a projector or computer or they can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483988" y="3433235"/>
                <a:ext cx="2894143" cy="36279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Document production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268112" y="2992133"/>
            <a:ext cx="4906432" cy="816029"/>
            <a:chOff x="6257721" y="2417410"/>
            <a:chExt cx="4906432" cy="816029"/>
          </a:xfrm>
        </p:grpSpPr>
        <p:sp>
          <p:nvSpPr>
            <p:cNvPr id="40" name="椭圆 39"/>
            <p:cNvSpPr/>
            <p:nvPr/>
          </p:nvSpPr>
          <p:spPr>
            <a:xfrm>
              <a:off x="6257721" y="2445082"/>
              <a:ext cx="599663" cy="59966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046659" y="2417410"/>
              <a:ext cx="4117494" cy="816029"/>
              <a:chOff x="7483988" y="3433235"/>
              <a:chExt cx="4117494" cy="816029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483990" y="3732519"/>
                <a:ext cx="4117492" cy="51674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Users can demonstrate on a projector or computer or they can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483988" y="3433235"/>
                <a:ext cx="2818469" cy="36279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Document production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6268112" y="3878810"/>
            <a:ext cx="4906432" cy="816029"/>
            <a:chOff x="6257721" y="2417410"/>
            <a:chExt cx="4906432" cy="816029"/>
          </a:xfrm>
        </p:grpSpPr>
        <p:sp>
          <p:nvSpPr>
            <p:cNvPr id="47" name="椭圆 46"/>
            <p:cNvSpPr/>
            <p:nvPr/>
          </p:nvSpPr>
          <p:spPr>
            <a:xfrm>
              <a:off x="6257721" y="2445082"/>
              <a:ext cx="599663" cy="59966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046660" y="2417410"/>
              <a:ext cx="4117493" cy="816029"/>
              <a:chOff x="7483989" y="3433235"/>
              <a:chExt cx="4117493" cy="816029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7483990" y="3732519"/>
                <a:ext cx="4117492" cy="51674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Users can demonstrate on a projector or computer or they can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7483989" y="3433235"/>
                <a:ext cx="2597752" cy="36279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Document production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6268112" y="4765488"/>
            <a:ext cx="4906432" cy="816029"/>
            <a:chOff x="6257721" y="2417410"/>
            <a:chExt cx="4906432" cy="816029"/>
          </a:xfrm>
        </p:grpSpPr>
        <p:sp>
          <p:nvSpPr>
            <p:cNvPr id="54" name="椭圆 53"/>
            <p:cNvSpPr/>
            <p:nvPr/>
          </p:nvSpPr>
          <p:spPr>
            <a:xfrm>
              <a:off x="6257721" y="2445082"/>
              <a:ext cx="599663" cy="59966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046660" y="2417410"/>
              <a:ext cx="4117493" cy="816029"/>
              <a:chOff x="7483989" y="3433235"/>
              <a:chExt cx="4117493" cy="816029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7483990" y="3732519"/>
                <a:ext cx="4117492" cy="51674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Users can demonstrate on a projector or computer or they can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483989" y="3433235"/>
                <a:ext cx="2818468" cy="36279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Document production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086" y="1619452"/>
            <a:ext cx="3761558" cy="4224894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080557" y="537832"/>
            <a:ext cx="4885993" cy="716067"/>
            <a:chOff x="5402407" y="1247256"/>
            <a:chExt cx="4885993" cy="716067"/>
          </a:xfrm>
        </p:grpSpPr>
        <p:sp>
          <p:nvSpPr>
            <p:cNvPr id="25" name="文本框 24"/>
            <p:cNvSpPr txBox="1"/>
            <p:nvPr/>
          </p:nvSpPr>
          <p:spPr>
            <a:xfrm>
              <a:off x="5402407" y="1247256"/>
              <a:ext cx="47211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execution plan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03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627313" y="2213748"/>
            <a:ext cx="4038348" cy="1723883"/>
            <a:chOff x="874713" y="3325188"/>
            <a:chExt cx="4038348" cy="1723883"/>
          </a:xfrm>
        </p:grpSpPr>
        <p:sp>
          <p:nvSpPr>
            <p:cNvPr id="6" name="矩形 5"/>
            <p:cNvSpPr/>
            <p:nvPr/>
          </p:nvSpPr>
          <p:spPr>
            <a:xfrm>
              <a:off x="874713" y="3802063"/>
              <a:ext cx="3328988" cy="12470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/>
                <a:t>Users can demonstrate on a projector or computer or they can print out a film for application to a wider range of fields</a:t>
              </a:r>
              <a:endParaRPr lang="zh-CN" altLang="en-US" sz="16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874713" y="3325188"/>
              <a:ext cx="4038348" cy="4947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/>
                <a:t>Visual performance</a:t>
              </a:r>
              <a:endParaRPr lang="zh-CN" altLang="en-US" sz="2400" b="1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27313" y="4055248"/>
            <a:ext cx="3328988" cy="1723883"/>
            <a:chOff x="874713" y="3325188"/>
            <a:chExt cx="3328988" cy="1723883"/>
          </a:xfrm>
        </p:grpSpPr>
        <p:sp>
          <p:nvSpPr>
            <p:cNvPr id="14" name="矩形 13"/>
            <p:cNvSpPr/>
            <p:nvPr/>
          </p:nvSpPr>
          <p:spPr>
            <a:xfrm>
              <a:off x="874713" y="3802063"/>
              <a:ext cx="3328988" cy="12470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/>
                <a:t>Users can demonstrate on a projector or computer or they can print out a film for application to a wider range of fields</a:t>
              </a:r>
              <a:endParaRPr lang="zh-CN" altLang="en-US" sz="16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874713" y="3325188"/>
              <a:ext cx="3205928" cy="4947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/>
                <a:t>Visual performance</a:t>
              </a:r>
              <a:endParaRPr lang="zh-CN" altLang="en-US" sz="2400" b="1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20012" y="2213748"/>
            <a:ext cx="3435667" cy="1723883"/>
            <a:chOff x="874712" y="3325188"/>
            <a:chExt cx="3435667" cy="1723883"/>
          </a:xfrm>
        </p:grpSpPr>
        <p:sp>
          <p:nvSpPr>
            <p:cNvPr id="19" name="矩形 18"/>
            <p:cNvSpPr/>
            <p:nvPr/>
          </p:nvSpPr>
          <p:spPr>
            <a:xfrm>
              <a:off x="874713" y="3802063"/>
              <a:ext cx="3328988" cy="12470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/>
                <a:t>Users can demonstrate on a projector or computer or they can print out a film for application to a wider range of fields</a:t>
              </a:r>
              <a:endParaRPr lang="zh-CN" altLang="en-US" sz="16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874712" y="3325188"/>
              <a:ext cx="3435667" cy="4947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/>
                <a:t>Visual performance</a:t>
              </a:r>
              <a:endParaRPr lang="zh-CN" altLang="en-US" sz="2400" b="1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20013" y="4055248"/>
            <a:ext cx="3328988" cy="1723883"/>
            <a:chOff x="874713" y="3325188"/>
            <a:chExt cx="3328988" cy="1723883"/>
          </a:xfrm>
        </p:grpSpPr>
        <p:sp>
          <p:nvSpPr>
            <p:cNvPr id="24" name="矩形 23"/>
            <p:cNvSpPr/>
            <p:nvPr/>
          </p:nvSpPr>
          <p:spPr>
            <a:xfrm>
              <a:off x="874713" y="3802063"/>
              <a:ext cx="3328988" cy="12470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/>
                <a:t>Users can demonstrate on a projector or computer or they can print out a film for application to a wider range of fields</a:t>
              </a:r>
              <a:endParaRPr lang="zh-CN" altLang="en-US" sz="16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874713" y="3325188"/>
              <a:ext cx="3088826" cy="4947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/>
                <a:t>Visual performance</a:t>
              </a:r>
              <a:endParaRPr lang="zh-CN" altLang="en-US" sz="2400" b="1" dirty="0"/>
            </a:p>
          </p:txBody>
        </p:sp>
      </p:grpSp>
      <p:pic>
        <p:nvPicPr>
          <p:cNvPr id="34" name="图片占位符 3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37" name="图片占位符 3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r="20438"/>
          <a:stretch>
            <a:fillRect/>
          </a:stretch>
        </p:blipFill>
        <p:spPr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35" name="图片占位符 3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36" name="图片占位符 3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>
          <a:ln w="38100">
            <a:solidFill>
              <a:schemeClr val="bg1">
                <a:lumMod val="75000"/>
              </a:schemeClr>
            </a:solidFill>
          </a:ln>
        </p:spPr>
      </p:pic>
      <p:grpSp>
        <p:nvGrpSpPr>
          <p:cNvPr id="18" name="组合 17"/>
          <p:cNvGrpSpPr/>
          <p:nvPr/>
        </p:nvGrpSpPr>
        <p:grpSpPr>
          <a:xfrm>
            <a:off x="1080557" y="537832"/>
            <a:ext cx="4885993" cy="716067"/>
            <a:chOff x="5402407" y="1247256"/>
            <a:chExt cx="4885993" cy="716067"/>
          </a:xfrm>
        </p:grpSpPr>
        <p:sp>
          <p:nvSpPr>
            <p:cNvPr id="21" name="文本框 20"/>
            <p:cNvSpPr txBox="1"/>
            <p:nvPr/>
          </p:nvSpPr>
          <p:spPr>
            <a:xfrm>
              <a:off x="5402407" y="1247256"/>
              <a:ext cx="4677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execution plan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89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8893443">
            <a:off x="71980" y="1992976"/>
            <a:ext cx="2865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latin typeface="Harlow Solid Italic" panose="04030604020F02020D02" pitchFamily="82" charset="0"/>
              </a:rPr>
              <a:t>2020</a:t>
            </a:r>
            <a:endParaRPr lang="zh-CN" altLang="en-US" sz="8000" dirty="0">
              <a:solidFill>
                <a:schemeClr val="bg1"/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61940" y="4071651"/>
            <a:ext cx="2448000" cy="432000"/>
            <a:chOff x="4872000" y="5105400"/>
            <a:chExt cx="2448000" cy="432000"/>
          </a:xfrm>
        </p:grpSpPr>
        <p:sp>
          <p:nvSpPr>
            <p:cNvPr id="4" name="矩形: 圆角 5"/>
            <p:cNvSpPr/>
            <p:nvPr/>
          </p:nvSpPr>
          <p:spPr>
            <a:xfrm>
              <a:off x="4872000" y="5105400"/>
              <a:ext cx="2448000" cy="432000"/>
            </a:xfrm>
            <a:prstGeom prst="roundRect">
              <a:avLst>
                <a:gd name="adj" fmla="val 50000"/>
              </a:avLst>
            </a:prstGeom>
            <a:solidFill>
              <a:srgbClr val="1C75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317582" y="5146392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Reporter: xxx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978400" y="1926011"/>
            <a:ext cx="56315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 plan planning template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84800" y="3379116"/>
            <a:ext cx="5275940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be used in a wider field</a:t>
            </a:r>
          </a:p>
        </p:txBody>
      </p:sp>
      <p:sp>
        <p:nvSpPr>
          <p:cNvPr id="9" name="椭圆 8"/>
          <p:cNvSpPr/>
          <p:nvPr/>
        </p:nvSpPr>
        <p:spPr>
          <a:xfrm>
            <a:off x="4965700" y="5499100"/>
            <a:ext cx="558800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848350" y="5499100"/>
            <a:ext cx="558800" cy="5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731000" y="5499100"/>
            <a:ext cx="558800" cy="558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1"/>
          <p:cNvSpPr/>
          <p:nvPr/>
        </p:nvSpPr>
        <p:spPr>
          <a:xfrm>
            <a:off x="5127270" y="5626100"/>
            <a:ext cx="235660" cy="304800"/>
          </a:xfrm>
          <a:custGeom>
            <a:avLst/>
            <a:gdLst>
              <a:gd name="T0" fmla="*/ 1843 w 1843"/>
              <a:gd name="T1" fmla="*/ 1337 h 2387"/>
              <a:gd name="T2" fmla="*/ 1581 w 1843"/>
              <a:gd name="T3" fmla="*/ 987 h 2387"/>
              <a:gd name="T4" fmla="*/ 1482 w 1843"/>
              <a:gd name="T5" fmla="*/ 723 h 2387"/>
              <a:gd name="T6" fmla="*/ 1050 w 1843"/>
              <a:gd name="T7" fmla="*/ 661 h 2387"/>
              <a:gd name="T8" fmla="*/ 793 w 1843"/>
              <a:gd name="T9" fmla="*/ 544 h 2387"/>
              <a:gd name="T10" fmla="*/ 443 w 1843"/>
              <a:gd name="T11" fmla="*/ 806 h 2387"/>
              <a:gd name="T12" fmla="*/ 179 w 1843"/>
              <a:gd name="T13" fmla="*/ 905 h 2387"/>
              <a:gd name="T14" fmla="*/ 117 w 1843"/>
              <a:gd name="T15" fmla="*/ 1337 h 2387"/>
              <a:gd name="T16" fmla="*/ 0 w 1843"/>
              <a:gd name="T17" fmla="*/ 1594 h 2387"/>
              <a:gd name="T18" fmla="*/ 262 w 1843"/>
              <a:gd name="T19" fmla="*/ 1944 h 2387"/>
              <a:gd name="T20" fmla="*/ 361 w 1843"/>
              <a:gd name="T21" fmla="*/ 2208 h 2387"/>
              <a:gd name="T22" fmla="*/ 793 w 1843"/>
              <a:gd name="T23" fmla="*/ 2270 h 2387"/>
              <a:gd name="T24" fmla="*/ 1050 w 1843"/>
              <a:gd name="T25" fmla="*/ 2387 h 2387"/>
              <a:gd name="T26" fmla="*/ 1399 w 1843"/>
              <a:gd name="T27" fmla="*/ 2125 h 2387"/>
              <a:gd name="T28" fmla="*/ 1664 w 1843"/>
              <a:gd name="T29" fmla="*/ 2026 h 2387"/>
              <a:gd name="T30" fmla="*/ 1726 w 1843"/>
              <a:gd name="T31" fmla="*/ 1594 h 2387"/>
              <a:gd name="T32" fmla="*/ 1480 w 1843"/>
              <a:gd name="T33" fmla="*/ 1466 h 2387"/>
              <a:gd name="T34" fmla="*/ 362 w 1843"/>
              <a:gd name="T35" fmla="*/ 1466 h 2387"/>
              <a:gd name="T36" fmla="*/ 1480 w 1843"/>
              <a:gd name="T37" fmla="*/ 1466 h 2387"/>
              <a:gd name="T38" fmla="*/ 466 w 1843"/>
              <a:gd name="T39" fmla="*/ 1466 h 2387"/>
              <a:gd name="T40" fmla="*/ 1376 w 1843"/>
              <a:gd name="T41" fmla="*/ 1466 h 2387"/>
              <a:gd name="T42" fmla="*/ 921 w 1843"/>
              <a:gd name="T43" fmla="*/ 1835 h 2387"/>
              <a:gd name="T44" fmla="*/ 921 w 1843"/>
              <a:gd name="T45" fmla="*/ 1096 h 2387"/>
              <a:gd name="T46" fmla="*/ 921 w 1843"/>
              <a:gd name="T47" fmla="*/ 1835 h 2387"/>
              <a:gd name="T48" fmla="*/ 1129 w 1843"/>
              <a:gd name="T49" fmla="*/ 520 h 2387"/>
              <a:gd name="T50" fmla="*/ 1241 w 1843"/>
              <a:gd name="T51" fmla="*/ 530 h 2387"/>
              <a:gd name="T52" fmla="*/ 1345 w 1843"/>
              <a:gd name="T53" fmla="*/ 645 h 2387"/>
              <a:gd name="T54" fmla="*/ 1431 w 1843"/>
              <a:gd name="T55" fmla="*/ 573 h 2387"/>
              <a:gd name="T56" fmla="*/ 1586 w 1843"/>
              <a:gd name="T57" fmla="*/ 581 h 2387"/>
              <a:gd name="T58" fmla="*/ 1595 w 1843"/>
              <a:gd name="T59" fmla="*/ 469 h 2387"/>
              <a:gd name="T60" fmla="*/ 1710 w 1843"/>
              <a:gd name="T61" fmla="*/ 365 h 2387"/>
              <a:gd name="T62" fmla="*/ 1638 w 1843"/>
              <a:gd name="T63" fmla="*/ 280 h 2387"/>
              <a:gd name="T64" fmla="*/ 1646 w 1843"/>
              <a:gd name="T65" fmla="*/ 125 h 2387"/>
              <a:gd name="T66" fmla="*/ 1535 w 1843"/>
              <a:gd name="T67" fmla="*/ 115 h 2387"/>
              <a:gd name="T68" fmla="*/ 1431 w 1843"/>
              <a:gd name="T69" fmla="*/ 0 h 2387"/>
              <a:gd name="T70" fmla="*/ 1345 w 1843"/>
              <a:gd name="T71" fmla="*/ 72 h 2387"/>
              <a:gd name="T72" fmla="*/ 1190 w 1843"/>
              <a:gd name="T73" fmla="*/ 64 h 2387"/>
              <a:gd name="T74" fmla="*/ 1181 w 1843"/>
              <a:gd name="T75" fmla="*/ 176 h 2387"/>
              <a:gd name="T76" fmla="*/ 1065 w 1843"/>
              <a:gd name="T77" fmla="*/ 280 h 2387"/>
              <a:gd name="T78" fmla="*/ 1138 w 1843"/>
              <a:gd name="T79" fmla="*/ 365 h 2387"/>
              <a:gd name="T80" fmla="*/ 1388 w 1843"/>
              <a:gd name="T81" fmla="*/ 197 h 2387"/>
              <a:gd name="T82" fmla="*/ 1388 w 1843"/>
              <a:gd name="T83" fmla="*/ 449 h 2387"/>
              <a:gd name="T84" fmla="*/ 1388 w 1843"/>
              <a:gd name="T85" fmla="*/ 197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3" h="2387">
                <a:moveTo>
                  <a:pt x="1843" y="1594"/>
                </a:moveTo>
                <a:lnTo>
                  <a:pt x="1843" y="1337"/>
                </a:lnTo>
                <a:lnTo>
                  <a:pt x="1726" y="1337"/>
                </a:lnTo>
                <a:cubicBezTo>
                  <a:pt x="1706" y="1208"/>
                  <a:pt x="1655" y="1089"/>
                  <a:pt x="1581" y="987"/>
                </a:cubicBezTo>
                <a:lnTo>
                  <a:pt x="1664" y="905"/>
                </a:lnTo>
                <a:lnTo>
                  <a:pt x="1482" y="723"/>
                </a:lnTo>
                <a:lnTo>
                  <a:pt x="1400" y="806"/>
                </a:lnTo>
                <a:cubicBezTo>
                  <a:pt x="1298" y="732"/>
                  <a:pt x="1179" y="681"/>
                  <a:pt x="1050" y="661"/>
                </a:cubicBezTo>
                <a:lnTo>
                  <a:pt x="1050" y="544"/>
                </a:lnTo>
                <a:lnTo>
                  <a:pt x="793" y="544"/>
                </a:lnTo>
                <a:lnTo>
                  <a:pt x="793" y="661"/>
                </a:lnTo>
                <a:cubicBezTo>
                  <a:pt x="664" y="681"/>
                  <a:pt x="545" y="732"/>
                  <a:pt x="443" y="806"/>
                </a:cubicBezTo>
                <a:lnTo>
                  <a:pt x="361" y="723"/>
                </a:lnTo>
                <a:lnTo>
                  <a:pt x="179" y="905"/>
                </a:lnTo>
                <a:lnTo>
                  <a:pt x="262" y="987"/>
                </a:lnTo>
                <a:cubicBezTo>
                  <a:pt x="188" y="1089"/>
                  <a:pt x="137" y="1208"/>
                  <a:pt x="117" y="1337"/>
                </a:cubicBezTo>
                <a:lnTo>
                  <a:pt x="0" y="1337"/>
                </a:lnTo>
                <a:lnTo>
                  <a:pt x="0" y="1594"/>
                </a:lnTo>
                <a:lnTo>
                  <a:pt x="117" y="1594"/>
                </a:lnTo>
                <a:cubicBezTo>
                  <a:pt x="137" y="1723"/>
                  <a:pt x="188" y="1842"/>
                  <a:pt x="262" y="1944"/>
                </a:cubicBezTo>
                <a:lnTo>
                  <a:pt x="179" y="2026"/>
                </a:lnTo>
                <a:lnTo>
                  <a:pt x="361" y="2208"/>
                </a:lnTo>
                <a:lnTo>
                  <a:pt x="443" y="2125"/>
                </a:lnTo>
                <a:cubicBezTo>
                  <a:pt x="545" y="2199"/>
                  <a:pt x="664" y="2250"/>
                  <a:pt x="793" y="2270"/>
                </a:cubicBezTo>
                <a:lnTo>
                  <a:pt x="793" y="2387"/>
                </a:lnTo>
                <a:lnTo>
                  <a:pt x="1050" y="2387"/>
                </a:lnTo>
                <a:lnTo>
                  <a:pt x="1050" y="2270"/>
                </a:lnTo>
                <a:cubicBezTo>
                  <a:pt x="1179" y="2250"/>
                  <a:pt x="1298" y="2199"/>
                  <a:pt x="1399" y="2125"/>
                </a:cubicBezTo>
                <a:lnTo>
                  <a:pt x="1482" y="2208"/>
                </a:lnTo>
                <a:lnTo>
                  <a:pt x="1664" y="2026"/>
                </a:lnTo>
                <a:lnTo>
                  <a:pt x="1581" y="1944"/>
                </a:lnTo>
                <a:cubicBezTo>
                  <a:pt x="1655" y="1842"/>
                  <a:pt x="1705" y="1723"/>
                  <a:pt x="1726" y="1594"/>
                </a:cubicBezTo>
                <a:lnTo>
                  <a:pt x="1843" y="1594"/>
                </a:lnTo>
                <a:close/>
                <a:moveTo>
                  <a:pt x="1480" y="1466"/>
                </a:moveTo>
                <a:cubicBezTo>
                  <a:pt x="1480" y="1774"/>
                  <a:pt x="1230" y="2025"/>
                  <a:pt x="921" y="2025"/>
                </a:cubicBezTo>
                <a:cubicBezTo>
                  <a:pt x="613" y="2025"/>
                  <a:pt x="362" y="1774"/>
                  <a:pt x="362" y="1466"/>
                </a:cubicBezTo>
                <a:cubicBezTo>
                  <a:pt x="362" y="1157"/>
                  <a:pt x="613" y="906"/>
                  <a:pt x="921" y="906"/>
                </a:cubicBezTo>
                <a:cubicBezTo>
                  <a:pt x="1230" y="906"/>
                  <a:pt x="1480" y="1157"/>
                  <a:pt x="1480" y="1466"/>
                </a:cubicBezTo>
                <a:close/>
                <a:moveTo>
                  <a:pt x="921" y="1010"/>
                </a:moveTo>
                <a:cubicBezTo>
                  <a:pt x="670" y="1010"/>
                  <a:pt x="466" y="1215"/>
                  <a:pt x="466" y="1466"/>
                </a:cubicBezTo>
                <a:cubicBezTo>
                  <a:pt x="466" y="1716"/>
                  <a:pt x="670" y="1921"/>
                  <a:pt x="921" y="1921"/>
                </a:cubicBezTo>
                <a:cubicBezTo>
                  <a:pt x="1172" y="1921"/>
                  <a:pt x="1376" y="1717"/>
                  <a:pt x="1376" y="1466"/>
                </a:cubicBezTo>
                <a:cubicBezTo>
                  <a:pt x="1377" y="1215"/>
                  <a:pt x="1172" y="1010"/>
                  <a:pt x="921" y="1010"/>
                </a:cubicBezTo>
                <a:close/>
                <a:moveTo>
                  <a:pt x="921" y="1835"/>
                </a:moveTo>
                <a:cubicBezTo>
                  <a:pt x="718" y="1835"/>
                  <a:pt x="552" y="1669"/>
                  <a:pt x="552" y="1465"/>
                </a:cubicBezTo>
                <a:cubicBezTo>
                  <a:pt x="552" y="1262"/>
                  <a:pt x="718" y="1096"/>
                  <a:pt x="921" y="1096"/>
                </a:cubicBezTo>
                <a:cubicBezTo>
                  <a:pt x="1125" y="1096"/>
                  <a:pt x="1291" y="1262"/>
                  <a:pt x="1291" y="1465"/>
                </a:cubicBezTo>
                <a:cubicBezTo>
                  <a:pt x="1291" y="1669"/>
                  <a:pt x="1125" y="1835"/>
                  <a:pt x="921" y="1835"/>
                </a:cubicBezTo>
                <a:close/>
                <a:moveTo>
                  <a:pt x="1181" y="469"/>
                </a:moveTo>
                <a:lnTo>
                  <a:pt x="1129" y="520"/>
                </a:lnTo>
                <a:lnTo>
                  <a:pt x="1190" y="581"/>
                </a:lnTo>
                <a:lnTo>
                  <a:pt x="1241" y="530"/>
                </a:lnTo>
                <a:cubicBezTo>
                  <a:pt x="1272" y="551"/>
                  <a:pt x="1307" y="566"/>
                  <a:pt x="1345" y="573"/>
                </a:cubicBezTo>
                <a:lnTo>
                  <a:pt x="1345" y="645"/>
                </a:lnTo>
                <a:lnTo>
                  <a:pt x="1431" y="645"/>
                </a:lnTo>
                <a:lnTo>
                  <a:pt x="1431" y="573"/>
                </a:lnTo>
                <a:cubicBezTo>
                  <a:pt x="1469" y="566"/>
                  <a:pt x="1504" y="551"/>
                  <a:pt x="1535" y="530"/>
                </a:cubicBezTo>
                <a:lnTo>
                  <a:pt x="1586" y="581"/>
                </a:lnTo>
                <a:lnTo>
                  <a:pt x="1646" y="520"/>
                </a:lnTo>
                <a:lnTo>
                  <a:pt x="1595" y="469"/>
                </a:lnTo>
                <a:cubicBezTo>
                  <a:pt x="1617" y="439"/>
                  <a:pt x="1631" y="404"/>
                  <a:pt x="1638" y="365"/>
                </a:cubicBezTo>
                <a:lnTo>
                  <a:pt x="1710" y="365"/>
                </a:lnTo>
                <a:lnTo>
                  <a:pt x="1710" y="280"/>
                </a:lnTo>
                <a:lnTo>
                  <a:pt x="1638" y="280"/>
                </a:lnTo>
                <a:cubicBezTo>
                  <a:pt x="1631" y="242"/>
                  <a:pt x="1617" y="206"/>
                  <a:pt x="1595" y="176"/>
                </a:cubicBezTo>
                <a:lnTo>
                  <a:pt x="1646" y="125"/>
                </a:lnTo>
                <a:lnTo>
                  <a:pt x="1586" y="64"/>
                </a:lnTo>
                <a:lnTo>
                  <a:pt x="1535" y="115"/>
                </a:lnTo>
                <a:cubicBezTo>
                  <a:pt x="1504" y="94"/>
                  <a:pt x="1469" y="79"/>
                  <a:pt x="1431" y="72"/>
                </a:cubicBezTo>
                <a:lnTo>
                  <a:pt x="1431" y="0"/>
                </a:lnTo>
                <a:lnTo>
                  <a:pt x="1345" y="0"/>
                </a:lnTo>
                <a:lnTo>
                  <a:pt x="1345" y="72"/>
                </a:lnTo>
                <a:cubicBezTo>
                  <a:pt x="1307" y="79"/>
                  <a:pt x="1272" y="94"/>
                  <a:pt x="1241" y="115"/>
                </a:cubicBezTo>
                <a:lnTo>
                  <a:pt x="1190" y="64"/>
                </a:lnTo>
                <a:lnTo>
                  <a:pt x="1129" y="125"/>
                </a:lnTo>
                <a:lnTo>
                  <a:pt x="1181" y="176"/>
                </a:lnTo>
                <a:cubicBezTo>
                  <a:pt x="1159" y="206"/>
                  <a:pt x="1144" y="241"/>
                  <a:pt x="1138" y="280"/>
                </a:cubicBezTo>
                <a:lnTo>
                  <a:pt x="1065" y="280"/>
                </a:lnTo>
                <a:lnTo>
                  <a:pt x="1065" y="365"/>
                </a:lnTo>
                <a:lnTo>
                  <a:pt x="1138" y="365"/>
                </a:lnTo>
                <a:cubicBezTo>
                  <a:pt x="1144" y="404"/>
                  <a:pt x="1159" y="439"/>
                  <a:pt x="1181" y="469"/>
                </a:cubicBezTo>
                <a:close/>
                <a:moveTo>
                  <a:pt x="1388" y="197"/>
                </a:moveTo>
                <a:cubicBezTo>
                  <a:pt x="1457" y="197"/>
                  <a:pt x="1514" y="253"/>
                  <a:pt x="1514" y="323"/>
                </a:cubicBezTo>
                <a:cubicBezTo>
                  <a:pt x="1514" y="392"/>
                  <a:pt x="1457" y="449"/>
                  <a:pt x="1388" y="449"/>
                </a:cubicBezTo>
                <a:cubicBezTo>
                  <a:pt x="1318" y="449"/>
                  <a:pt x="1262" y="392"/>
                  <a:pt x="1262" y="323"/>
                </a:cubicBezTo>
                <a:cubicBezTo>
                  <a:pt x="1262" y="253"/>
                  <a:pt x="1318" y="197"/>
                  <a:pt x="1388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椭圆 12"/>
          <p:cNvSpPr/>
          <p:nvPr/>
        </p:nvSpPr>
        <p:spPr>
          <a:xfrm>
            <a:off x="6000564" y="5626100"/>
            <a:ext cx="254371" cy="304800"/>
          </a:xfrm>
          <a:custGeom>
            <a:avLst/>
            <a:gdLst>
              <a:gd name="connsiteX0" fmla="*/ 304509 w 507048"/>
              <a:gd name="connsiteY0" fmla="*/ 455632 h 607568"/>
              <a:gd name="connsiteX1" fmla="*/ 279162 w 507048"/>
              <a:gd name="connsiteY1" fmla="*/ 480939 h 607568"/>
              <a:gd name="connsiteX2" fmla="*/ 304509 w 507048"/>
              <a:gd name="connsiteY2" fmla="*/ 506246 h 607568"/>
              <a:gd name="connsiteX3" fmla="*/ 380550 w 507048"/>
              <a:gd name="connsiteY3" fmla="*/ 506246 h 607568"/>
              <a:gd name="connsiteX4" fmla="*/ 405897 w 507048"/>
              <a:gd name="connsiteY4" fmla="*/ 480939 h 607568"/>
              <a:gd name="connsiteX5" fmla="*/ 380550 w 507048"/>
              <a:gd name="connsiteY5" fmla="*/ 455632 h 607568"/>
              <a:gd name="connsiteX6" fmla="*/ 126986 w 507048"/>
              <a:gd name="connsiteY6" fmla="*/ 455632 h 607568"/>
              <a:gd name="connsiteX7" fmla="*/ 101639 w 507048"/>
              <a:gd name="connsiteY7" fmla="*/ 480939 h 607568"/>
              <a:gd name="connsiteX8" fmla="*/ 126986 w 507048"/>
              <a:gd name="connsiteY8" fmla="*/ 506246 h 607568"/>
              <a:gd name="connsiteX9" fmla="*/ 203120 w 507048"/>
              <a:gd name="connsiteY9" fmla="*/ 506246 h 607568"/>
              <a:gd name="connsiteX10" fmla="*/ 228468 w 507048"/>
              <a:gd name="connsiteY10" fmla="*/ 480939 h 607568"/>
              <a:gd name="connsiteX11" fmla="*/ 203120 w 507048"/>
              <a:gd name="connsiteY11" fmla="*/ 455632 h 607568"/>
              <a:gd name="connsiteX12" fmla="*/ 355203 w 507048"/>
              <a:gd name="connsiteY12" fmla="*/ 354403 h 607568"/>
              <a:gd name="connsiteX13" fmla="*/ 329856 w 507048"/>
              <a:gd name="connsiteY13" fmla="*/ 379710 h 607568"/>
              <a:gd name="connsiteX14" fmla="*/ 355203 w 507048"/>
              <a:gd name="connsiteY14" fmla="*/ 405017 h 607568"/>
              <a:gd name="connsiteX15" fmla="*/ 380550 w 507048"/>
              <a:gd name="connsiteY15" fmla="*/ 405017 h 607568"/>
              <a:gd name="connsiteX16" fmla="*/ 405897 w 507048"/>
              <a:gd name="connsiteY16" fmla="*/ 379710 h 607568"/>
              <a:gd name="connsiteX17" fmla="*/ 380550 w 507048"/>
              <a:gd name="connsiteY17" fmla="*/ 354403 h 607568"/>
              <a:gd name="connsiteX18" fmla="*/ 126986 w 507048"/>
              <a:gd name="connsiteY18" fmla="*/ 354403 h 607568"/>
              <a:gd name="connsiteX19" fmla="*/ 101639 w 507048"/>
              <a:gd name="connsiteY19" fmla="*/ 379710 h 607568"/>
              <a:gd name="connsiteX20" fmla="*/ 126986 w 507048"/>
              <a:gd name="connsiteY20" fmla="*/ 405017 h 607568"/>
              <a:gd name="connsiteX21" fmla="*/ 152333 w 507048"/>
              <a:gd name="connsiteY21" fmla="*/ 405017 h 607568"/>
              <a:gd name="connsiteX22" fmla="*/ 177681 w 507048"/>
              <a:gd name="connsiteY22" fmla="*/ 379710 h 607568"/>
              <a:gd name="connsiteX23" fmla="*/ 152333 w 507048"/>
              <a:gd name="connsiteY23" fmla="*/ 354403 h 607568"/>
              <a:gd name="connsiteX24" fmla="*/ 304509 w 507048"/>
              <a:gd name="connsiteY24" fmla="*/ 253174 h 607568"/>
              <a:gd name="connsiteX25" fmla="*/ 279162 w 507048"/>
              <a:gd name="connsiteY25" fmla="*/ 278481 h 607568"/>
              <a:gd name="connsiteX26" fmla="*/ 304509 w 507048"/>
              <a:gd name="connsiteY26" fmla="*/ 303788 h 607568"/>
              <a:gd name="connsiteX27" fmla="*/ 380550 w 507048"/>
              <a:gd name="connsiteY27" fmla="*/ 303788 h 607568"/>
              <a:gd name="connsiteX28" fmla="*/ 405897 w 507048"/>
              <a:gd name="connsiteY28" fmla="*/ 278481 h 607568"/>
              <a:gd name="connsiteX29" fmla="*/ 380550 w 507048"/>
              <a:gd name="connsiteY29" fmla="*/ 253174 h 607568"/>
              <a:gd name="connsiteX30" fmla="*/ 126986 w 507048"/>
              <a:gd name="connsiteY30" fmla="*/ 253174 h 607568"/>
              <a:gd name="connsiteX31" fmla="*/ 101639 w 507048"/>
              <a:gd name="connsiteY31" fmla="*/ 278481 h 607568"/>
              <a:gd name="connsiteX32" fmla="*/ 126986 w 507048"/>
              <a:gd name="connsiteY32" fmla="*/ 303788 h 607568"/>
              <a:gd name="connsiteX33" fmla="*/ 203120 w 507048"/>
              <a:gd name="connsiteY33" fmla="*/ 303788 h 607568"/>
              <a:gd name="connsiteX34" fmla="*/ 228468 w 507048"/>
              <a:gd name="connsiteY34" fmla="*/ 278481 h 607568"/>
              <a:gd name="connsiteX35" fmla="*/ 203120 w 507048"/>
              <a:gd name="connsiteY35" fmla="*/ 253174 h 607568"/>
              <a:gd name="connsiteX36" fmla="*/ 109253 w 507048"/>
              <a:gd name="connsiteY36" fmla="*/ 35142 h 607568"/>
              <a:gd name="connsiteX37" fmla="*/ 120301 w 507048"/>
              <a:gd name="connsiteY37" fmla="*/ 62396 h 607568"/>
              <a:gd name="connsiteX38" fmla="*/ 122158 w 507048"/>
              <a:gd name="connsiteY38" fmla="*/ 95119 h 607568"/>
              <a:gd name="connsiteX39" fmla="*/ 122066 w 507048"/>
              <a:gd name="connsiteY39" fmla="*/ 103926 h 607568"/>
              <a:gd name="connsiteX40" fmla="*/ 197271 w 507048"/>
              <a:gd name="connsiteY40" fmla="*/ 177159 h 607568"/>
              <a:gd name="connsiteX41" fmla="*/ 308965 w 507048"/>
              <a:gd name="connsiteY41" fmla="*/ 177159 h 607568"/>
              <a:gd name="connsiteX42" fmla="*/ 380550 w 507048"/>
              <a:gd name="connsiteY42" fmla="*/ 103926 h 607568"/>
              <a:gd name="connsiteX43" fmla="*/ 384542 w 507048"/>
              <a:gd name="connsiteY43" fmla="*/ 75003 h 607568"/>
              <a:gd name="connsiteX44" fmla="*/ 387142 w 507048"/>
              <a:gd name="connsiteY44" fmla="*/ 62581 h 607568"/>
              <a:gd name="connsiteX45" fmla="*/ 398284 w 507048"/>
              <a:gd name="connsiteY45" fmla="*/ 35328 h 607568"/>
              <a:gd name="connsiteX46" fmla="*/ 438579 w 507048"/>
              <a:gd name="connsiteY46" fmla="*/ 49418 h 607568"/>
              <a:gd name="connsiteX47" fmla="*/ 504779 w 507048"/>
              <a:gd name="connsiteY47" fmla="*/ 143973 h 607568"/>
              <a:gd name="connsiteX48" fmla="*/ 504871 w 507048"/>
              <a:gd name="connsiteY48" fmla="*/ 444230 h 607568"/>
              <a:gd name="connsiteX49" fmla="*/ 506543 w 507048"/>
              <a:gd name="connsiteY49" fmla="*/ 463326 h 607568"/>
              <a:gd name="connsiteX50" fmla="*/ 472004 w 507048"/>
              <a:gd name="connsiteY50" fmla="*/ 565297 h 607568"/>
              <a:gd name="connsiteX51" fmla="*/ 376279 w 507048"/>
              <a:gd name="connsiteY51" fmla="*/ 607568 h 607568"/>
              <a:gd name="connsiteX52" fmla="*/ 130700 w 507048"/>
              <a:gd name="connsiteY52" fmla="*/ 607568 h 607568"/>
              <a:gd name="connsiteX53" fmla="*/ 34976 w 507048"/>
              <a:gd name="connsiteY53" fmla="*/ 565297 h 607568"/>
              <a:gd name="connsiteX54" fmla="*/ 529 w 507048"/>
              <a:gd name="connsiteY54" fmla="*/ 463326 h 607568"/>
              <a:gd name="connsiteX55" fmla="*/ 2108 w 507048"/>
              <a:gd name="connsiteY55" fmla="*/ 445435 h 607568"/>
              <a:gd name="connsiteX56" fmla="*/ 2108 w 507048"/>
              <a:gd name="connsiteY56" fmla="*/ 142953 h 607568"/>
              <a:gd name="connsiteX57" fmla="*/ 68679 w 507048"/>
              <a:gd name="connsiteY57" fmla="*/ 49325 h 607568"/>
              <a:gd name="connsiteX58" fmla="*/ 109253 w 507048"/>
              <a:gd name="connsiteY58" fmla="*/ 35142 h 607568"/>
              <a:gd name="connsiteX59" fmla="*/ 252149 w 507048"/>
              <a:gd name="connsiteY59" fmla="*/ 0 h 607568"/>
              <a:gd name="connsiteX60" fmla="*/ 254377 w 507048"/>
              <a:gd name="connsiteY60" fmla="*/ 0 h 607568"/>
              <a:gd name="connsiteX61" fmla="*/ 322606 w 507048"/>
              <a:gd name="connsiteY61" fmla="*/ 10474 h 607568"/>
              <a:gd name="connsiteX62" fmla="*/ 350084 w 507048"/>
              <a:gd name="connsiteY62" fmla="*/ 19094 h 607568"/>
              <a:gd name="connsiteX63" fmla="*/ 339223 w 507048"/>
              <a:gd name="connsiteY63" fmla="*/ 45790 h 607568"/>
              <a:gd name="connsiteX64" fmla="*/ 337738 w 507048"/>
              <a:gd name="connsiteY64" fmla="*/ 50795 h 607568"/>
              <a:gd name="connsiteX65" fmla="*/ 335046 w 507048"/>
              <a:gd name="connsiteY65" fmla="*/ 64143 h 607568"/>
              <a:gd name="connsiteX66" fmla="*/ 329847 w 507048"/>
              <a:gd name="connsiteY66" fmla="*/ 103907 h 607568"/>
              <a:gd name="connsiteX67" fmla="*/ 308961 w 507048"/>
              <a:gd name="connsiteY67" fmla="*/ 126524 h 607568"/>
              <a:gd name="connsiteX68" fmla="*/ 197287 w 507048"/>
              <a:gd name="connsiteY68" fmla="*/ 126524 h 607568"/>
              <a:gd name="connsiteX69" fmla="*/ 172780 w 507048"/>
              <a:gd name="connsiteY69" fmla="*/ 103907 h 607568"/>
              <a:gd name="connsiteX70" fmla="*/ 172873 w 507048"/>
              <a:gd name="connsiteY70" fmla="*/ 95380 h 607568"/>
              <a:gd name="connsiteX71" fmla="*/ 169809 w 507048"/>
              <a:gd name="connsiteY71" fmla="*/ 50795 h 607568"/>
              <a:gd name="connsiteX72" fmla="*/ 168324 w 507048"/>
              <a:gd name="connsiteY72" fmla="*/ 45790 h 607568"/>
              <a:gd name="connsiteX73" fmla="*/ 157370 w 507048"/>
              <a:gd name="connsiteY73" fmla="*/ 18909 h 607568"/>
              <a:gd name="connsiteX74" fmla="*/ 184383 w 507048"/>
              <a:gd name="connsiteY74" fmla="*/ 10474 h 607568"/>
              <a:gd name="connsiteX75" fmla="*/ 252149 w 507048"/>
              <a:gd name="connsiteY75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07048" h="607568">
                <a:moveTo>
                  <a:pt x="304509" y="455632"/>
                </a:moveTo>
                <a:cubicBezTo>
                  <a:pt x="290489" y="455632"/>
                  <a:pt x="279162" y="467034"/>
                  <a:pt x="279162" y="480939"/>
                </a:cubicBezTo>
                <a:cubicBezTo>
                  <a:pt x="279162" y="494937"/>
                  <a:pt x="290489" y="506246"/>
                  <a:pt x="304509" y="506246"/>
                </a:cubicBezTo>
                <a:lnTo>
                  <a:pt x="380550" y="506246"/>
                </a:lnTo>
                <a:cubicBezTo>
                  <a:pt x="394570" y="506246"/>
                  <a:pt x="405897" y="494937"/>
                  <a:pt x="405897" y="480939"/>
                </a:cubicBezTo>
                <a:cubicBezTo>
                  <a:pt x="405897" y="467034"/>
                  <a:pt x="394570" y="455632"/>
                  <a:pt x="380550" y="455632"/>
                </a:cubicBezTo>
                <a:close/>
                <a:moveTo>
                  <a:pt x="126986" y="455632"/>
                </a:moveTo>
                <a:cubicBezTo>
                  <a:pt x="113059" y="455632"/>
                  <a:pt x="101639" y="467034"/>
                  <a:pt x="101639" y="480939"/>
                </a:cubicBezTo>
                <a:cubicBezTo>
                  <a:pt x="101639" y="494937"/>
                  <a:pt x="113059" y="506246"/>
                  <a:pt x="126986" y="506246"/>
                </a:cubicBezTo>
                <a:lnTo>
                  <a:pt x="203120" y="506246"/>
                </a:lnTo>
                <a:cubicBezTo>
                  <a:pt x="217047" y="506246"/>
                  <a:pt x="228468" y="494937"/>
                  <a:pt x="228468" y="480939"/>
                </a:cubicBezTo>
                <a:cubicBezTo>
                  <a:pt x="228468" y="467034"/>
                  <a:pt x="217047" y="455632"/>
                  <a:pt x="203120" y="455632"/>
                </a:cubicBezTo>
                <a:close/>
                <a:moveTo>
                  <a:pt x="355203" y="354403"/>
                </a:moveTo>
                <a:cubicBezTo>
                  <a:pt x="341183" y="354403"/>
                  <a:pt x="329856" y="365712"/>
                  <a:pt x="329856" y="379710"/>
                </a:cubicBezTo>
                <a:cubicBezTo>
                  <a:pt x="329856" y="393708"/>
                  <a:pt x="341183" y="405017"/>
                  <a:pt x="355203" y="405017"/>
                </a:cubicBezTo>
                <a:lnTo>
                  <a:pt x="380550" y="405017"/>
                </a:lnTo>
                <a:cubicBezTo>
                  <a:pt x="394570" y="405017"/>
                  <a:pt x="405897" y="393708"/>
                  <a:pt x="405897" y="379710"/>
                </a:cubicBezTo>
                <a:cubicBezTo>
                  <a:pt x="405897" y="365712"/>
                  <a:pt x="394570" y="354403"/>
                  <a:pt x="380550" y="354403"/>
                </a:cubicBezTo>
                <a:close/>
                <a:moveTo>
                  <a:pt x="126986" y="354403"/>
                </a:moveTo>
                <a:cubicBezTo>
                  <a:pt x="113059" y="354403"/>
                  <a:pt x="101639" y="365712"/>
                  <a:pt x="101639" y="379710"/>
                </a:cubicBezTo>
                <a:cubicBezTo>
                  <a:pt x="101639" y="393708"/>
                  <a:pt x="113059" y="405017"/>
                  <a:pt x="126986" y="405017"/>
                </a:cubicBezTo>
                <a:lnTo>
                  <a:pt x="152333" y="405017"/>
                </a:lnTo>
                <a:cubicBezTo>
                  <a:pt x="166353" y="405017"/>
                  <a:pt x="177681" y="393708"/>
                  <a:pt x="177681" y="379710"/>
                </a:cubicBezTo>
                <a:cubicBezTo>
                  <a:pt x="177681" y="365712"/>
                  <a:pt x="166353" y="354403"/>
                  <a:pt x="152333" y="354403"/>
                </a:cubicBezTo>
                <a:close/>
                <a:moveTo>
                  <a:pt x="304509" y="253174"/>
                </a:moveTo>
                <a:cubicBezTo>
                  <a:pt x="290489" y="253174"/>
                  <a:pt x="279162" y="264483"/>
                  <a:pt x="279162" y="278481"/>
                </a:cubicBezTo>
                <a:cubicBezTo>
                  <a:pt x="279162" y="292386"/>
                  <a:pt x="290489" y="303788"/>
                  <a:pt x="304509" y="303788"/>
                </a:cubicBezTo>
                <a:lnTo>
                  <a:pt x="380550" y="303788"/>
                </a:lnTo>
                <a:cubicBezTo>
                  <a:pt x="394570" y="303788"/>
                  <a:pt x="405897" y="292386"/>
                  <a:pt x="405897" y="278481"/>
                </a:cubicBezTo>
                <a:cubicBezTo>
                  <a:pt x="405897" y="264483"/>
                  <a:pt x="394570" y="253174"/>
                  <a:pt x="380550" y="253174"/>
                </a:cubicBezTo>
                <a:close/>
                <a:moveTo>
                  <a:pt x="126986" y="253174"/>
                </a:moveTo>
                <a:cubicBezTo>
                  <a:pt x="113059" y="253174"/>
                  <a:pt x="101639" y="264483"/>
                  <a:pt x="101639" y="278481"/>
                </a:cubicBezTo>
                <a:cubicBezTo>
                  <a:pt x="101639" y="292386"/>
                  <a:pt x="113059" y="303788"/>
                  <a:pt x="126986" y="303788"/>
                </a:cubicBezTo>
                <a:lnTo>
                  <a:pt x="203120" y="303788"/>
                </a:lnTo>
                <a:cubicBezTo>
                  <a:pt x="217047" y="303788"/>
                  <a:pt x="228468" y="292386"/>
                  <a:pt x="228468" y="278481"/>
                </a:cubicBezTo>
                <a:cubicBezTo>
                  <a:pt x="228468" y="264483"/>
                  <a:pt x="217047" y="253174"/>
                  <a:pt x="203120" y="253174"/>
                </a:cubicBezTo>
                <a:close/>
                <a:moveTo>
                  <a:pt x="109253" y="35142"/>
                </a:moveTo>
                <a:lnTo>
                  <a:pt x="120301" y="62396"/>
                </a:lnTo>
                <a:cubicBezTo>
                  <a:pt x="122251" y="73984"/>
                  <a:pt x="122251" y="82605"/>
                  <a:pt x="122158" y="95119"/>
                </a:cubicBezTo>
                <a:lnTo>
                  <a:pt x="122066" y="103926"/>
                </a:lnTo>
                <a:cubicBezTo>
                  <a:pt x="122066" y="144343"/>
                  <a:pt x="155862" y="177159"/>
                  <a:pt x="197271" y="177159"/>
                </a:cubicBezTo>
                <a:lnTo>
                  <a:pt x="308965" y="177159"/>
                </a:lnTo>
                <a:cubicBezTo>
                  <a:pt x="349075" y="177159"/>
                  <a:pt x="380550" y="144992"/>
                  <a:pt x="380550" y="103926"/>
                </a:cubicBezTo>
                <a:cubicBezTo>
                  <a:pt x="380550" y="93265"/>
                  <a:pt x="382221" y="85664"/>
                  <a:pt x="384542" y="75003"/>
                </a:cubicBezTo>
                <a:cubicBezTo>
                  <a:pt x="385378" y="71110"/>
                  <a:pt x="386307" y="67031"/>
                  <a:pt x="387142" y="62581"/>
                </a:cubicBezTo>
                <a:lnTo>
                  <a:pt x="398284" y="35328"/>
                </a:lnTo>
                <a:cubicBezTo>
                  <a:pt x="419731" y="42744"/>
                  <a:pt x="437001" y="48862"/>
                  <a:pt x="438579" y="49418"/>
                </a:cubicBezTo>
                <a:cubicBezTo>
                  <a:pt x="488809" y="66753"/>
                  <a:pt x="511185" y="98642"/>
                  <a:pt x="504779" y="143973"/>
                </a:cubicBezTo>
                <a:cubicBezTo>
                  <a:pt x="490945" y="243070"/>
                  <a:pt x="490945" y="344113"/>
                  <a:pt x="504871" y="444230"/>
                </a:cubicBezTo>
                <a:lnTo>
                  <a:pt x="506543" y="463326"/>
                </a:lnTo>
                <a:cubicBezTo>
                  <a:pt x="509792" y="500592"/>
                  <a:pt x="497258" y="537857"/>
                  <a:pt x="472004" y="565297"/>
                </a:cubicBezTo>
                <a:cubicBezTo>
                  <a:pt x="447399" y="592180"/>
                  <a:pt x="412489" y="607568"/>
                  <a:pt x="376279" y="607568"/>
                </a:cubicBezTo>
                <a:lnTo>
                  <a:pt x="130700" y="607568"/>
                </a:lnTo>
                <a:cubicBezTo>
                  <a:pt x="94490" y="607568"/>
                  <a:pt x="59580" y="592180"/>
                  <a:pt x="34976" y="565297"/>
                </a:cubicBezTo>
                <a:cubicBezTo>
                  <a:pt x="9814" y="537857"/>
                  <a:pt x="-2813" y="500684"/>
                  <a:pt x="529" y="463326"/>
                </a:cubicBezTo>
                <a:lnTo>
                  <a:pt x="2108" y="445435"/>
                </a:lnTo>
                <a:cubicBezTo>
                  <a:pt x="11950" y="347450"/>
                  <a:pt x="11950" y="242977"/>
                  <a:pt x="2108" y="142953"/>
                </a:cubicBezTo>
                <a:cubicBezTo>
                  <a:pt x="-2349" y="97715"/>
                  <a:pt x="20027" y="66197"/>
                  <a:pt x="68679" y="49325"/>
                </a:cubicBezTo>
                <a:cubicBezTo>
                  <a:pt x="70164" y="48769"/>
                  <a:pt x="87527" y="42651"/>
                  <a:pt x="109253" y="35142"/>
                </a:cubicBezTo>
                <a:close/>
                <a:moveTo>
                  <a:pt x="252149" y="0"/>
                </a:moveTo>
                <a:cubicBezTo>
                  <a:pt x="252892" y="0"/>
                  <a:pt x="253634" y="0"/>
                  <a:pt x="254377" y="0"/>
                </a:cubicBezTo>
                <a:cubicBezTo>
                  <a:pt x="277863" y="649"/>
                  <a:pt x="300792" y="4171"/>
                  <a:pt x="322606" y="10474"/>
                </a:cubicBezTo>
                <a:cubicBezTo>
                  <a:pt x="330126" y="12699"/>
                  <a:pt x="339687" y="15665"/>
                  <a:pt x="350084" y="19094"/>
                </a:cubicBezTo>
                <a:lnTo>
                  <a:pt x="339223" y="45790"/>
                </a:lnTo>
                <a:cubicBezTo>
                  <a:pt x="338573" y="47366"/>
                  <a:pt x="338109" y="49034"/>
                  <a:pt x="337738" y="50795"/>
                </a:cubicBezTo>
                <a:cubicBezTo>
                  <a:pt x="336902" y="55615"/>
                  <a:pt x="335881" y="60064"/>
                  <a:pt x="335046" y="64143"/>
                </a:cubicBezTo>
                <a:cubicBezTo>
                  <a:pt x="332446" y="75822"/>
                  <a:pt x="329847" y="87779"/>
                  <a:pt x="329847" y="103907"/>
                </a:cubicBezTo>
                <a:cubicBezTo>
                  <a:pt x="329847" y="117255"/>
                  <a:pt x="321214" y="126524"/>
                  <a:pt x="308961" y="126524"/>
                </a:cubicBezTo>
                <a:lnTo>
                  <a:pt x="197287" y="126524"/>
                </a:lnTo>
                <a:cubicBezTo>
                  <a:pt x="184012" y="126524"/>
                  <a:pt x="172780" y="116143"/>
                  <a:pt x="172780" y="103907"/>
                </a:cubicBezTo>
                <a:lnTo>
                  <a:pt x="172873" y="95380"/>
                </a:lnTo>
                <a:cubicBezTo>
                  <a:pt x="172965" y="80920"/>
                  <a:pt x="173058" y="68407"/>
                  <a:pt x="169809" y="50795"/>
                </a:cubicBezTo>
                <a:cubicBezTo>
                  <a:pt x="169531" y="49034"/>
                  <a:pt x="168974" y="47366"/>
                  <a:pt x="168324" y="45790"/>
                </a:cubicBezTo>
                <a:lnTo>
                  <a:pt x="157370" y="18909"/>
                </a:lnTo>
                <a:cubicBezTo>
                  <a:pt x="167581" y="15572"/>
                  <a:pt x="177050" y="12606"/>
                  <a:pt x="184383" y="10474"/>
                </a:cubicBezTo>
                <a:cubicBezTo>
                  <a:pt x="206105" y="4171"/>
                  <a:pt x="228942" y="741"/>
                  <a:pt x="252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椭圆 13"/>
          <p:cNvSpPr/>
          <p:nvPr/>
        </p:nvSpPr>
        <p:spPr>
          <a:xfrm>
            <a:off x="6886396" y="5626100"/>
            <a:ext cx="248008" cy="304800"/>
          </a:xfrm>
          <a:custGeom>
            <a:avLst/>
            <a:gdLst>
              <a:gd name="connsiteX0" fmla="*/ 337979 w 494593"/>
              <a:gd name="connsiteY0" fmla="*/ 279269 h 607851"/>
              <a:gd name="connsiteX1" fmla="*/ 221300 w 494593"/>
              <a:gd name="connsiteY1" fmla="*/ 336550 h 607851"/>
              <a:gd name="connsiteX2" fmla="*/ 229058 w 494593"/>
              <a:gd name="connsiteY2" fmla="*/ 378487 h 607851"/>
              <a:gd name="connsiteX3" fmla="*/ 270165 w 494593"/>
              <a:gd name="connsiteY3" fmla="*/ 390032 h 607851"/>
              <a:gd name="connsiteX4" fmla="*/ 337979 w 494593"/>
              <a:gd name="connsiteY4" fmla="*/ 279269 h 607851"/>
              <a:gd name="connsiteX5" fmla="*/ 247261 w 494593"/>
              <a:gd name="connsiteY5" fmla="*/ 202100 h 607851"/>
              <a:gd name="connsiteX6" fmla="*/ 406316 w 494593"/>
              <a:gd name="connsiteY6" fmla="*/ 360908 h 607851"/>
              <a:gd name="connsiteX7" fmla="*/ 247261 w 494593"/>
              <a:gd name="connsiteY7" fmla="*/ 519715 h 607851"/>
              <a:gd name="connsiteX8" fmla="*/ 88207 w 494593"/>
              <a:gd name="connsiteY8" fmla="*/ 360908 h 607851"/>
              <a:gd name="connsiteX9" fmla="*/ 247261 w 494593"/>
              <a:gd name="connsiteY9" fmla="*/ 202100 h 607851"/>
              <a:gd name="connsiteX10" fmla="*/ 247297 w 494593"/>
              <a:gd name="connsiteY10" fmla="*/ 160521 h 607851"/>
              <a:gd name="connsiteX11" fmla="*/ 46625 w 494593"/>
              <a:gd name="connsiteY11" fmla="*/ 360907 h 607851"/>
              <a:gd name="connsiteX12" fmla="*/ 247297 w 494593"/>
              <a:gd name="connsiteY12" fmla="*/ 561293 h 607851"/>
              <a:gd name="connsiteX13" fmla="*/ 447968 w 494593"/>
              <a:gd name="connsiteY13" fmla="*/ 360907 h 607851"/>
              <a:gd name="connsiteX14" fmla="*/ 247297 w 494593"/>
              <a:gd name="connsiteY14" fmla="*/ 160521 h 607851"/>
              <a:gd name="connsiteX15" fmla="*/ 247297 w 494593"/>
              <a:gd name="connsiteY15" fmla="*/ 113963 h 607851"/>
              <a:gd name="connsiteX16" fmla="*/ 494593 w 494593"/>
              <a:gd name="connsiteY16" fmla="*/ 360907 h 607851"/>
              <a:gd name="connsiteX17" fmla="*/ 247297 w 494593"/>
              <a:gd name="connsiteY17" fmla="*/ 607851 h 607851"/>
              <a:gd name="connsiteX18" fmla="*/ 0 w 494593"/>
              <a:gd name="connsiteY18" fmla="*/ 360907 h 607851"/>
              <a:gd name="connsiteX19" fmla="*/ 247297 w 494593"/>
              <a:gd name="connsiteY19" fmla="*/ 113963 h 607851"/>
              <a:gd name="connsiteX20" fmla="*/ 106836 w 494593"/>
              <a:gd name="connsiteY20" fmla="*/ 58655 h 607851"/>
              <a:gd name="connsiteX21" fmla="*/ 119283 w 494593"/>
              <a:gd name="connsiteY21" fmla="*/ 68229 h 607851"/>
              <a:gd name="connsiteX22" fmla="*/ 139719 w 494593"/>
              <a:gd name="connsiteY22" fmla="*/ 103546 h 607851"/>
              <a:gd name="connsiteX23" fmla="*/ 68863 w 494593"/>
              <a:gd name="connsiteY23" fmla="*/ 144377 h 607851"/>
              <a:gd name="connsiteX24" fmla="*/ 48427 w 494593"/>
              <a:gd name="connsiteY24" fmla="*/ 109060 h 607851"/>
              <a:gd name="connsiteX25" fmla="*/ 55960 w 494593"/>
              <a:gd name="connsiteY25" fmla="*/ 81119 h 607851"/>
              <a:gd name="connsiteX26" fmla="*/ 91313 w 494593"/>
              <a:gd name="connsiteY26" fmla="*/ 60704 h 607851"/>
              <a:gd name="connsiteX27" fmla="*/ 106836 w 494593"/>
              <a:gd name="connsiteY27" fmla="*/ 58655 h 607851"/>
              <a:gd name="connsiteX28" fmla="*/ 385319 w 494593"/>
              <a:gd name="connsiteY28" fmla="*/ 58655 h 607851"/>
              <a:gd name="connsiteX29" fmla="*/ 400805 w 494593"/>
              <a:gd name="connsiteY29" fmla="*/ 60704 h 607851"/>
              <a:gd name="connsiteX30" fmla="*/ 436233 w 494593"/>
              <a:gd name="connsiteY30" fmla="*/ 81119 h 607851"/>
              <a:gd name="connsiteX31" fmla="*/ 443692 w 494593"/>
              <a:gd name="connsiteY31" fmla="*/ 109060 h 607851"/>
              <a:gd name="connsiteX32" fmla="*/ 423255 w 494593"/>
              <a:gd name="connsiteY32" fmla="*/ 144377 h 607851"/>
              <a:gd name="connsiteX33" fmla="*/ 352474 w 494593"/>
              <a:gd name="connsiteY33" fmla="*/ 103546 h 607851"/>
              <a:gd name="connsiteX34" fmla="*/ 372910 w 494593"/>
              <a:gd name="connsiteY34" fmla="*/ 68229 h 607851"/>
              <a:gd name="connsiteX35" fmla="*/ 385319 w 494593"/>
              <a:gd name="connsiteY35" fmla="*/ 58655 h 607851"/>
              <a:gd name="connsiteX36" fmla="*/ 202278 w 494593"/>
              <a:gd name="connsiteY36" fmla="*/ 0 h 607851"/>
              <a:gd name="connsiteX37" fmla="*/ 292455 w 494593"/>
              <a:gd name="connsiteY37" fmla="*/ 0 h 607851"/>
              <a:gd name="connsiteX38" fmla="*/ 311475 w 494593"/>
              <a:gd name="connsiteY38" fmla="*/ 18996 h 607851"/>
              <a:gd name="connsiteX39" fmla="*/ 311475 w 494593"/>
              <a:gd name="connsiteY39" fmla="*/ 61756 h 607851"/>
              <a:gd name="connsiteX40" fmla="*/ 285295 w 494593"/>
              <a:gd name="connsiteY40" fmla="*/ 61905 h 607851"/>
              <a:gd name="connsiteX41" fmla="*/ 285295 w 494593"/>
              <a:gd name="connsiteY41" fmla="*/ 94981 h 607851"/>
              <a:gd name="connsiteX42" fmla="*/ 247255 w 494593"/>
              <a:gd name="connsiteY42" fmla="*/ 91927 h 607851"/>
              <a:gd name="connsiteX43" fmla="*/ 209215 w 494593"/>
              <a:gd name="connsiteY43" fmla="*/ 94981 h 607851"/>
              <a:gd name="connsiteX44" fmla="*/ 209215 w 494593"/>
              <a:gd name="connsiteY44" fmla="*/ 61905 h 607851"/>
              <a:gd name="connsiteX45" fmla="*/ 183258 w 494593"/>
              <a:gd name="connsiteY45" fmla="*/ 61756 h 607851"/>
              <a:gd name="connsiteX46" fmla="*/ 183258 w 494593"/>
              <a:gd name="connsiteY46" fmla="*/ 18996 h 607851"/>
              <a:gd name="connsiteX47" fmla="*/ 202278 w 494593"/>
              <a:gd name="connsiteY47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4593" h="607851">
                <a:moveTo>
                  <a:pt x="337979" y="279269"/>
                </a:moveTo>
                <a:cubicBezTo>
                  <a:pt x="312838" y="282845"/>
                  <a:pt x="230550" y="328207"/>
                  <a:pt x="221300" y="336550"/>
                </a:cubicBezTo>
                <a:cubicBezTo>
                  <a:pt x="212123" y="344967"/>
                  <a:pt x="215555" y="363664"/>
                  <a:pt x="229058" y="378487"/>
                </a:cubicBezTo>
                <a:cubicBezTo>
                  <a:pt x="242561" y="393235"/>
                  <a:pt x="260914" y="398375"/>
                  <a:pt x="270165" y="390032"/>
                </a:cubicBezTo>
                <a:cubicBezTo>
                  <a:pt x="279341" y="381615"/>
                  <a:pt x="332086" y="303925"/>
                  <a:pt x="337979" y="279269"/>
                </a:cubicBezTo>
                <a:close/>
                <a:moveTo>
                  <a:pt x="247261" y="202100"/>
                </a:moveTo>
                <a:cubicBezTo>
                  <a:pt x="335070" y="202100"/>
                  <a:pt x="406316" y="273236"/>
                  <a:pt x="406316" y="360908"/>
                </a:cubicBezTo>
                <a:cubicBezTo>
                  <a:pt x="406316" y="448579"/>
                  <a:pt x="335070" y="519715"/>
                  <a:pt x="247261" y="519715"/>
                </a:cubicBezTo>
                <a:cubicBezTo>
                  <a:pt x="159453" y="519715"/>
                  <a:pt x="88207" y="448579"/>
                  <a:pt x="88207" y="360908"/>
                </a:cubicBezTo>
                <a:cubicBezTo>
                  <a:pt x="88207" y="273236"/>
                  <a:pt x="159453" y="202100"/>
                  <a:pt x="247261" y="202100"/>
                </a:cubicBezTo>
                <a:close/>
                <a:moveTo>
                  <a:pt x="247297" y="160521"/>
                </a:moveTo>
                <a:cubicBezTo>
                  <a:pt x="136517" y="160521"/>
                  <a:pt x="46625" y="250211"/>
                  <a:pt x="46625" y="360907"/>
                </a:cubicBezTo>
                <a:cubicBezTo>
                  <a:pt x="46625" y="471603"/>
                  <a:pt x="136442" y="561293"/>
                  <a:pt x="247297" y="561293"/>
                </a:cubicBezTo>
                <a:cubicBezTo>
                  <a:pt x="358151" y="561293"/>
                  <a:pt x="447968" y="471603"/>
                  <a:pt x="447968" y="360907"/>
                </a:cubicBezTo>
                <a:cubicBezTo>
                  <a:pt x="447968" y="250285"/>
                  <a:pt x="358151" y="160521"/>
                  <a:pt x="247297" y="160521"/>
                </a:cubicBezTo>
                <a:close/>
                <a:moveTo>
                  <a:pt x="247297" y="113963"/>
                </a:moveTo>
                <a:cubicBezTo>
                  <a:pt x="383888" y="113963"/>
                  <a:pt x="494593" y="224510"/>
                  <a:pt x="494593" y="360907"/>
                </a:cubicBezTo>
                <a:cubicBezTo>
                  <a:pt x="494593" y="497304"/>
                  <a:pt x="383888" y="607851"/>
                  <a:pt x="247297" y="607851"/>
                </a:cubicBezTo>
                <a:cubicBezTo>
                  <a:pt x="110705" y="607851"/>
                  <a:pt x="0" y="497304"/>
                  <a:pt x="0" y="360907"/>
                </a:cubicBezTo>
                <a:cubicBezTo>
                  <a:pt x="0" y="224510"/>
                  <a:pt x="110705" y="113963"/>
                  <a:pt x="247297" y="113963"/>
                </a:cubicBezTo>
                <a:close/>
                <a:moveTo>
                  <a:pt x="106836" y="58655"/>
                </a:moveTo>
                <a:cubicBezTo>
                  <a:pt x="111899" y="60015"/>
                  <a:pt x="116449" y="63312"/>
                  <a:pt x="119283" y="68229"/>
                </a:cubicBezTo>
                <a:lnTo>
                  <a:pt x="139719" y="103546"/>
                </a:lnTo>
                <a:lnTo>
                  <a:pt x="68863" y="144377"/>
                </a:lnTo>
                <a:lnTo>
                  <a:pt x="48427" y="109060"/>
                </a:lnTo>
                <a:cubicBezTo>
                  <a:pt x="42833" y="99225"/>
                  <a:pt x="46189" y="86782"/>
                  <a:pt x="55960" y="81119"/>
                </a:cubicBezTo>
                <a:lnTo>
                  <a:pt x="91313" y="60704"/>
                </a:lnTo>
                <a:cubicBezTo>
                  <a:pt x="96199" y="57873"/>
                  <a:pt x="101774" y="57295"/>
                  <a:pt x="106836" y="58655"/>
                </a:cubicBezTo>
                <a:close/>
                <a:moveTo>
                  <a:pt x="385319" y="58655"/>
                </a:moveTo>
                <a:cubicBezTo>
                  <a:pt x="390363" y="57295"/>
                  <a:pt x="395920" y="57873"/>
                  <a:pt x="400805" y="60704"/>
                </a:cubicBezTo>
                <a:lnTo>
                  <a:pt x="436233" y="81119"/>
                </a:lnTo>
                <a:cubicBezTo>
                  <a:pt x="446004" y="86782"/>
                  <a:pt x="449360" y="99225"/>
                  <a:pt x="443692" y="109060"/>
                </a:cubicBezTo>
                <a:lnTo>
                  <a:pt x="423255" y="144377"/>
                </a:lnTo>
                <a:lnTo>
                  <a:pt x="352474" y="103546"/>
                </a:lnTo>
                <a:lnTo>
                  <a:pt x="372910" y="68229"/>
                </a:lnTo>
                <a:cubicBezTo>
                  <a:pt x="375744" y="63312"/>
                  <a:pt x="380276" y="60015"/>
                  <a:pt x="385319" y="58655"/>
                </a:cubicBezTo>
                <a:close/>
                <a:moveTo>
                  <a:pt x="202278" y="0"/>
                </a:moveTo>
                <a:lnTo>
                  <a:pt x="292455" y="0"/>
                </a:lnTo>
                <a:cubicBezTo>
                  <a:pt x="302972" y="0"/>
                  <a:pt x="311475" y="8492"/>
                  <a:pt x="311475" y="18996"/>
                </a:cubicBezTo>
                <a:lnTo>
                  <a:pt x="311475" y="61756"/>
                </a:lnTo>
                <a:lnTo>
                  <a:pt x="285295" y="61905"/>
                </a:lnTo>
                <a:lnTo>
                  <a:pt x="285295" y="94981"/>
                </a:lnTo>
                <a:cubicBezTo>
                  <a:pt x="272838" y="93193"/>
                  <a:pt x="260158" y="91927"/>
                  <a:pt x="247255" y="91927"/>
                </a:cubicBezTo>
                <a:cubicBezTo>
                  <a:pt x="234351" y="91927"/>
                  <a:pt x="221671" y="93193"/>
                  <a:pt x="209215" y="94981"/>
                </a:cubicBezTo>
                <a:lnTo>
                  <a:pt x="209215" y="61905"/>
                </a:lnTo>
                <a:lnTo>
                  <a:pt x="183258" y="61756"/>
                </a:lnTo>
                <a:lnTo>
                  <a:pt x="183258" y="18996"/>
                </a:lnTo>
                <a:cubicBezTo>
                  <a:pt x="183258" y="8492"/>
                  <a:pt x="191761" y="0"/>
                  <a:pt x="2022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832E8ACE-6E58-4134-A477-A827B8AC043B}"/>
              </a:ext>
            </a:extLst>
          </p:cNvPr>
          <p:cNvSpPr/>
          <p:nvPr/>
        </p:nvSpPr>
        <p:spPr>
          <a:xfrm>
            <a:off x="1155062" y="1947694"/>
            <a:ext cx="5143499" cy="367355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31" name="图片占位符 30">
            <a:extLst>
              <a:ext uri="{FF2B5EF4-FFF2-40B4-BE49-F238E27FC236}">
                <a16:creationId xmlns="" xmlns:a16="http://schemas.microsoft.com/office/drawing/2014/main" id="{B4DFB201-DBF2-4C0B-A1FB-873E9116D6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1"/>
          <a:stretch/>
        </p:blipFill>
        <p:spPr>
          <a:xfrm>
            <a:off x="1286076" y="2085511"/>
            <a:ext cx="4881471" cy="33979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38CB25A3-A37A-4918-BB92-F001C41A5760}"/>
              </a:ext>
            </a:extLst>
          </p:cNvPr>
          <p:cNvGrpSpPr/>
          <p:nvPr/>
        </p:nvGrpSpPr>
        <p:grpSpPr>
          <a:xfrm>
            <a:off x="6519186" y="1947692"/>
            <a:ext cx="4482189" cy="1260003"/>
            <a:chOff x="6528712" y="1833393"/>
            <a:chExt cx="2379036" cy="1005840"/>
          </a:xfrm>
        </p:grpSpPr>
        <p:cxnSp>
          <p:nvCxnSpPr>
            <p:cNvPr id="4" name="直接连接符 3">
              <a:extLst>
                <a:ext uri="{FF2B5EF4-FFF2-40B4-BE49-F238E27FC236}">
                  <a16:creationId xmlns="" xmlns:a16="http://schemas.microsoft.com/office/drawing/2014/main" id="{76B74BDA-D088-4B08-9FD4-0B5B5FCB7BD9}"/>
                </a:ext>
              </a:extLst>
            </p:cNvPr>
            <p:cNvCxnSpPr/>
            <p:nvPr/>
          </p:nvCxnSpPr>
          <p:spPr>
            <a:xfrm>
              <a:off x="6528712" y="1833393"/>
              <a:ext cx="0" cy="100584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69099B4-F6F3-49EC-A089-6AB87BF79A73}"/>
                </a:ext>
              </a:extLst>
            </p:cNvPr>
            <p:cNvSpPr/>
            <p:nvPr/>
          </p:nvSpPr>
          <p:spPr>
            <a:xfrm>
              <a:off x="6621748" y="1833394"/>
              <a:ext cx="1828800" cy="25153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r>
                <a:rPr lang="en-US" sz="1400" b="1" dirty="0">
                  <a:solidFill>
                    <a:schemeClr val="bg1">
                      <a:lumMod val="100000"/>
                    </a:schemeClr>
                  </a:solidFill>
                </a:rPr>
                <a:t>90%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E59A3DF-7495-4BD5-9E94-5E20B69395A4}"/>
                </a:ext>
              </a:extLst>
            </p:cNvPr>
            <p:cNvSpPr/>
            <p:nvPr/>
          </p:nvSpPr>
          <p:spPr>
            <a:xfrm>
              <a:off x="8450548" y="1833394"/>
              <a:ext cx="457200" cy="2515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7BB84C9C-E5E2-4011-9B81-8BEB54023A11}"/>
                </a:ext>
              </a:extLst>
            </p:cNvPr>
            <p:cNvSpPr/>
            <p:nvPr/>
          </p:nvSpPr>
          <p:spPr>
            <a:xfrm>
              <a:off x="6621748" y="2194901"/>
              <a:ext cx="1188720" cy="251530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r>
                <a:rPr lang="en-US" sz="1400" b="1">
                  <a:solidFill>
                    <a:schemeClr val="bg1">
                      <a:lumMod val="100000"/>
                    </a:schemeClr>
                  </a:solidFill>
                </a:rPr>
                <a:t>50%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C43AEB6C-C1EF-4905-8A3F-75AFF1A55121}"/>
                </a:ext>
              </a:extLst>
            </p:cNvPr>
            <p:cNvSpPr/>
            <p:nvPr/>
          </p:nvSpPr>
          <p:spPr>
            <a:xfrm>
              <a:off x="7810468" y="2194901"/>
              <a:ext cx="1097280" cy="2515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9562B089-D98F-4A27-8648-8EA8E7AE39AD}"/>
                </a:ext>
              </a:extLst>
            </p:cNvPr>
            <p:cNvSpPr/>
            <p:nvPr/>
          </p:nvSpPr>
          <p:spPr>
            <a:xfrm>
              <a:off x="6621748" y="2556408"/>
              <a:ext cx="457200" cy="251530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r>
                <a:rPr lang="en-US" sz="1400" b="1">
                  <a:solidFill>
                    <a:schemeClr val="bg1">
                      <a:lumMod val="100000"/>
                    </a:schemeClr>
                  </a:solidFill>
                </a:rPr>
                <a:t>10%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1E4AD078-8620-4789-A929-EF634BEB4585}"/>
                </a:ext>
              </a:extLst>
            </p:cNvPr>
            <p:cNvSpPr/>
            <p:nvPr/>
          </p:nvSpPr>
          <p:spPr>
            <a:xfrm>
              <a:off x="7078948" y="2556408"/>
              <a:ext cx="1828800" cy="2515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41749D4-A0BE-40FE-89F0-3A4C0343467A}"/>
              </a:ext>
            </a:extLst>
          </p:cNvPr>
          <p:cNvSpPr/>
          <p:nvPr/>
        </p:nvSpPr>
        <p:spPr>
          <a:xfrm>
            <a:off x="6586567" y="3434979"/>
            <a:ext cx="1731932" cy="640303"/>
          </a:xfrm>
          <a:prstGeom prst="rect">
            <a:avLst/>
          </a:prstGeom>
        </p:spPr>
        <p:txBody>
          <a:bodyPr wrap="square">
            <a:normAutofit lnSpcReduction="10000"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75%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9CDB53BB-9778-4146-8C2E-06B9EE8A048B}"/>
              </a:ext>
            </a:extLst>
          </p:cNvPr>
          <p:cNvGrpSpPr/>
          <p:nvPr/>
        </p:nvGrpSpPr>
        <p:grpSpPr>
          <a:xfrm>
            <a:off x="6573867" y="4168321"/>
            <a:ext cx="4465608" cy="1715305"/>
            <a:chOff x="6462713" y="2410788"/>
            <a:chExt cx="4465608" cy="1715305"/>
          </a:xfrm>
        </p:grpSpPr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5E23396D-CC42-4B8E-9152-A107F0ABF6C6}"/>
                </a:ext>
              </a:extLst>
            </p:cNvPr>
            <p:cNvSpPr/>
            <p:nvPr/>
          </p:nvSpPr>
          <p:spPr>
            <a:xfrm>
              <a:off x="6462713" y="2763412"/>
              <a:ext cx="4465608" cy="13626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can demonstrate on a projector or computer or they can print out a film for application to a wider range of fields Users can demonstrate on a projector or computer or they can print out a film for application to a wider range of fields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C7A84BF7-5514-4FDF-9E0C-35C17E205370}"/>
                </a:ext>
              </a:extLst>
            </p:cNvPr>
            <p:cNvSpPr/>
            <p:nvPr/>
          </p:nvSpPr>
          <p:spPr>
            <a:xfrm>
              <a:off x="6462713" y="2410788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 of materials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80557" y="537832"/>
            <a:ext cx="5218004" cy="716067"/>
            <a:chOff x="5402407" y="1247256"/>
            <a:chExt cx="5218004" cy="716067"/>
          </a:xfrm>
        </p:grpSpPr>
        <p:sp>
          <p:nvSpPr>
            <p:cNvPr id="17" name="文本框 16"/>
            <p:cNvSpPr txBox="1"/>
            <p:nvPr/>
          </p:nvSpPr>
          <p:spPr>
            <a:xfrm>
              <a:off x="5402407" y="1247256"/>
              <a:ext cx="5218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execution plan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44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614893" y="1720850"/>
            <a:ext cx="2628900" cy="2628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905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091508" y="2197465"/>
            <a:ext cx="1675670" cy="16756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>
          <a:xfrm>
            <a:off x="5852272" y="3075641"/>
            <a:ext cx="130436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738298" y="2456798"/>
            <a:ext cx="38388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Activity budget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8297" y="3169770"/>
            <a:ext cx="3838809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91508" y="2475476"/>
            <a:ext cx="16756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latin typeface="Harlow Solid Italic" panose="04030604020F02020D02" pitchFamily="82" charset="0"/>
              </a:rPr>
              <a:t>04</a:t>
            </a:r>
            <a:endParaRPr lang="zh-CN" altLang="en-US" sz="7200" b="1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2408" y="3137808"/>
            <a:ext cx="9867184" cy="2464706"/>
            <a:chOff x="3414713" y="2667000"/>
            <a:chExt cx="5618162" cy="1403350"/>
          </a:xfrm>
        </p:grpSpPr>
        <p:sp>
          <p:nvSpPr>
            <p:cNvPr id="3" name="MH_SubTitle_1"/>
            <p:cNvSpPr/>
            <p:nvPr>
              <p:custDataLst>
                <p:tags r:id="rId2"/>
              </p:custDataLst>
            </p:nvPr>
          </p:nvSpPr>
          <p:spPr>
            <a:xfrm>
              <a:off x="3414713" y="2667000"/>
              <a:ext cx="1854200" cy="1403350"/>
            </a:xfrm>
            <a:custGeom>
              <a:avLst/>
              <a:gdLst/>
              <a:ahLst/>
              <a:cxnLst/>
              <a:rect l="l" t="t" r="r" b="b"/>
              <a:pathLst>
                <a:path w="3136603" h="2376264">
                  <a:moveTo>
                    <a:pt x="0" y="0"/>
                  </a:moveTo>
                  <a:lnTo>
                    <a:pt x="2376264" y="0"/>
                  </a:lnTo>
                  <a:lnTo>
                    <a:pt x="2376264" y="885635"/>
                  </a:lnTo>
                  <a:cubicBezTo>
                    <a:pt x="2406085" y="941102"/>
                    <a:pt x="2440051" y="995208"/>
                    <a:pt x="2487390" y="995536"/>
                  </a:cubicBezTo>
                  <a:cubicBezTo>
                    <a:pt x="2590534" y="996251"/>
                    <a:pt x="2640865" y="873801"/>
                    <a:pt x="2818123" y="875208"/>
                  </a:cubicBezTo>
                  <a:cubicBezTo>
                    <a:pt x="2995381" y="876615"/>
                    <a:pt x="3136603" y="1025046"/>
                    <a:pt x="3136603" y="1204006"/>
                  </a:cubicBezTo>
                  <a:cubicBezTo>
                    <a:pt x="3136603" y="1382966"/>
                    <a:pt x="2995911" y="1519528"/>
                    <a:pt x="2812567" y="1528042"/>
                  </a:cubicBezTo>
                  <a:cubicBezTo>
                    <a:pt x="2629223" y="1536556"/>
                    <a:pt x="2608657" y="1423350"/>
                    <a:pt x="2493740" y="1426543"/>
                  </a:cubicBezTo>
                  <a:cubicBezTo>
                    <a:pt x="2442332" y="1427972"/>
                    <a:pt x="2406647" y="1475071"/>
                    <a:pt x="2376264" y="1521747"/>
                  </a:cubicBezTo>
                  <a:lnTo>
                    <a:pt x="2376264" y="2376264"/>
                  </a:lnTo>
                  <a:lnTo>
                    <a:pt x="0" y="2376264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" name="MH_SubTitle_3"/>
            <p:cNvSpPr/>
            <p:nvPr>
              <p:custDataLst>
                <p:tags r:id="rId3"/>
              </p:custDataLst>
            </p:nvPr>
          </p:nvSpPr>
          <p:spPr>
            <a:xfrm>
              <a:off x="6224588" y="2667000"/>
              <a:ext cx="1854200" cy="1403350"/>
            </a:xfrm>
            <a:custGeom>
              <a:avLst/>
              <a:gdLst/>
              <a:ahLst/>
              <a:cxnLst/>
              <a:rect l="l" t="t" r="r" b="b"/>
              <a:pathLst>
                <a:path w="3136603" h="2376264">
                  <a:moveTo>
                    <a:pt x="0" y="0"/>
                  </a:moveTo>
                  <a:lnTo>
                    <a:pt x="2376264" y="0"/>
                  </a:lnTo>
                  <a:lnTo>
                    <a:pt x="2376264" y="885635"/>
                  </a:lnTo>
                  <a:cubicBezTo>
                    <a:pt x="2406085" y="941102"/>
                    <a:pt x="2440051" y="995208"/>
                    <a:pt x="2487390" y="995536"/>
                  </a:cubicBezTo>
                  <a:cubicBezTo>
                    <a:pt x="2590534" y="996251"/>
                    <a:pt x="2640865" y="873801"/>
                    <a:pt x="2818123" y="875208"/>
                  </a:cubicBezTo>
                  <a:cubicBezTo>
                    <a:pt x="2995381" y="876615"/>
                    <a:pt x="3136603" y="1025046"/>
                    <a:pt x="3136603" y="1204006"/>
                  </a:cubicBezTo>
                  <a:cubicBezTo>
                    <a:pt x="3136603" y="1382966"/>
                    <a:pt x="2995911" y="1519528"/>
                    <a:pt x="2812567" y="1528042"/>
                  </a:cubicBezTo>
                  <a:cubicBezTo>
                    <a:pt x="2629223" y="1536556"/>
                    <a:pt x="2608657" y="1423350"/>
                    <a:pt x="2493740" y="1426543"/>
                  </a:cubicBezTo>
                  <a:cubicBezTo>
                    <a:pt x="2442332" y="1427972"/>
                    <a:pt x="2406647" y="1475071"/>
                    <a:pt x="2376264" y="1521747"/>
                  </a:cubicBezTo>
                  <a:lnTo>
                    <a:pt x="2376264" y="2376264"/>
                  </a:lnTo>
                  <a:lnTo>
                    <a:pt x="0" y="2376264"/>
                  </a:lnTo>
                  <a:lnTo>
                    <a:pt x="0" y="1518330"/>
                  </a:lnTo>
                  <a:cubicBezTo>
                    <a:pt x="29788" y="1472755"/>
                    <a:pt x="64966" y="1427937"/>
                    <a:pt x="115095" y="1426543"/>
                  </a:cubicBezTo>
                  <a:cubicBezTo>
                    <a:pt x="230012" y="1423350"/>
                    <a:pt x="250578" y="1536556"/>
                    <a:pt x="433922" y="1528042"/>
                  </a:cubicBezTo>
                  <a:cubicBezTo>
                    <a:pt x="617266" y="1519528"/>
                    <a:pt x="757958" y="1382966"/>
                    <a:pt x="757958" y="1204006"/>
                  </a:cubicBezTo>
                  <a:cubicBezTo>
                    <a:pt x="757958" y="1025046"/>
                    <a:pt x="616736" y="876615"/>
                    <a:pt x="439478" y="875208"/>
                  </a:cubicBezTo>
                  <a:cubicBezTo>
                    <a:pt x="262220" y="873801"/>
                    <a:pt x="211889" y="996251"/>
                    <a:pt x="108745" y="995536"/>
                  </a:cubicBezTo>
                  <a:cubicBezTo>
                    <a:pt x="62603" y="995216"/>
                    <a:pt x="29166" y="943804"/>
                    <a:pt x="0" y="889779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MH_SubTitle_4"/>
            <p:cNvSpPr/>
            <p:nvPr>
              <p:custDataLst>
                <p:tags r:id="rId4"/>
              </p:custDataLst>
            </p:nvPr>
          </p:nvSpPr>
          <p:spPr>
            <a:xfrm>
              <a:off x="7629525" y="2667000"/>
              <a:ext cx="1403350" cy="1403350"/>
            </a:xfrm>
            <a:custGeom>
              <a:avLst/>
              <a:gdLst/>
              <a:ahLst/>
              <a:cxnLst/>
              <a:rect l="l" t="t" r="r" b="b"/>
              <a:pathLst>
                <a:path w="2376264" h="2376264">
                  <a:moveTo>
                    <a:pt x="0" y="0"/>
                  </a:moveTo>
                  <a:lnTo>
                    <a:pt x="2376264" y="0"/>
                  </a:lnTo>
                  <a:lnTo>
                    <a:pt x="2376264" y="2376264"/>
                  </a:lnTo>
                  <a:lnTo>
                    <a:pt x="0" y="2376264"/>
                  </a:lnTo>
                  <a:lnTo>
                    <a:pt x="0" y="1521747"/>
                  </a:lnTo>
                  <a:cubicBezTo>
                    <a:pt x="30383" y="1475071"/>
                    <a:pt x="66068" y="1427972"/>
                    <a:pt x="117476" y="1426543"/>
                  </a:cubicBezTo>
                  <a:cubicBezTo>
                    <a:pt x="232393" y="1423350"/>
                    <a:pt x="252959" y="1536556"/>
                    <a:pt x="436303" y="1528042"/>
                  </a:cubicBezTo>
                  <a:cubicBezTo>
                    <a:pt x="619647" y="1519528"/>
                    <a:pt x="760339" y="1382966"/>
                    <a:pt x="760339" y="1204006"/>
                  </a:cubicBezTo>
                  <a:cubicBezTo>
                    <a:pt x="760339" y="1025046"/>
                    <a:pt x="619117" y="876615"/>
                    <a:pt x="441859" y="875208"/>
                  </a:cubicBezTo>
                  <a:cubicBezTo>
                    <a:pt x="264601" y="873801"/>
                    <a:pt x="214270" y="996251"/>
                    <a:pt x="111126" y="995536"/>
                  </a:cubicBezTo>
                  <a:cubicBezTo>
                    <a:pt x="63787" y="995208"/>
                    <a:pt x="29821" y="941102"/>
                    <a:pt x="0" y="88563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125" name="MH_SubTitle_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819650" y="2667000"/>
              <a:ext cx="1854200" cy="1403350"/>
            </a:xfrm>
            <a:custGeom>
              <a:avLst/>
              <a:gdLst>
                <a:gd name="T0" fmla="*/ 0 w 3136603"/>
                <a:gd name="T1" fmla="*/ 0 h 2376264"/>
                <a:gd name="T2" fmla="*/ 3136603 w 3136603"/>
                <a:gd name="T3" fmla="*/ 2376264 h 2376264"/>
              </a:gdLst>
              <a:ahLst/>
              <a:cxnLst/>
              <a:rect l="T0" t="T1" r="T2" b="T3"/>
              <a:pathLst>
                <a:path w="3136603" h="2376264">
                  <a:moveTo>
                    <a:pt x="0" y="0"/>
                  </a:moveTo>
                  <a:lnTo>
                    <a:pt x="2376264" y="0"/>
                  </a:lnTo>
                  <a:lnTo>
                    <a:pt x="2376264" y="885635"/>
                  </a:lnTo>
                  <a:cubicBezTo>
                    <a:pt x="2406085" y="941102"/>
                    <a:pt x="2440051" y="995208"/>
                    <a:pt x="2487390" y="995536"/>
                  </a:cubicBezTo>
                  <a:cubicBezTo>
                    <a:pt x="2590534" y="996251"/>
                    <a:pt x="2640865" y="873801"/>
                    <a:pt x="2818123" y="875208"/>
                  </a:cubicBezTo>
                  <a:cubicBezTo>
                    <a:pt x="2995381" y="876615"/>
                    <a:pt x="3136603" y="1025046"/>
                    <a:pt x="3136603" y="1204006"/>
                  </a:cubicBezTo>
                  <a:cubicBezTo>
                    <a:pt x="3136603" y="1382966"/>
                    <a:pt x="2995911" y="1519528"/>
                    <a:pt x="2812567" y="1528042"/>
                  </a:cubicBezTo>
                  <a:cubicBezTo>
                    <a:pt x="2629223" y="1536556"/>
                    <a:pt x="2608657" y="1423350"/>
                    <a:pt x="2493740" y="1426543"/>
                  </a:cubicBezTo>
                  <a:cubicBezTo>
                    <a:pt x="2442332" y="1427972"/>
                    <a:pt x="2406647" y="1475071"/>
                    <a:pt x="2376264" y="1521747"/>
                  </a:cubicBezTo>
                  <a:lnTo>
                    <a:pt x="2376264" y="2376264"/>
                  </a:lnTo>
                  <a:lnTo>
                    <a:pt x="0" y="2376264"/>
                  </a:lnTo>
                  <a:lnTo>
                    <a:pt x="0" y="1518330"/>
                  </a:lnTo>
                  <a:cubicBezTo>
                    <a:pt x="29788" y="1472755"/>
                    <a:pt x="64966" y="1427937"/>
                    <a:pt x="115095" y="1426543"/>
                  </a:cubicBezTo>
                  <a:cubicBezTo>
                    <a:pt x="230012" y="1423350"/>
                    <a:pt x="250578" y="1536556"/>
                    <a:pt x="433922" y="1528042"/>
                  </a:cubicBezTo>
                  <a:cubicBezTo>
                    <a:pt x="617266" y="1519528"/>
                    <a:pt x="757958" y="1382966"/>
                    <a:pt x="757958" y="1204006"/>
                  </a:cubicBezTo>
                  <a:cubicBezTo>
                    <a:pt x="757958" y="1025046"/>
                    <a:pt x="616736" y="876615"/>
                    <a:pt x="439478" y="875208"/>
                  </a:cubicBezTo>
                  <a:cubicBezTo>
                    <a:pt x="262220" y="873801"/>
                    <a:pt x="211889" y="996251"/>
                    <a:pt x="108745" y="995536"/>
                  </a:cubicBezTo>
                  <a:cubicBezTo>
                    <a:pt x="62603" y="995216"/>
                    <a:pt x="29166" y="943804"/>
                    <a:pt x="0" y="8897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8100" cap="rnd">
              <a:solidFill>
                <a:srgbClr val="FFFFFF"/>
              </a:solidFill>
              <a:round/>
              <a:headEnd/>
              <a:tailEnd/>
            </a:ln>
          </p:spPr>
          <p:txBody>
            <a:bodyPr anchor="b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 dirty="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36919" y="1762106"/>
            <a:ext cx="10037481" cy="995766"/>
            <a:chOff x="7483988" y="3375179"/>
            <a:chExt cx="10037481" cy="995766"/>
          </a:xfrm>
        </p:grpSpPr>
        <p:sp>
          <p:nvSpPr>
            <p:cNvPr id="23" name="矩形 22"/>
            <p:cNvSpPr/>
            <p:nvPr/>
          </p:nvSpPr>
          <p:spPr>
            <a:xfrm>
              <a:off x="7483989" y="3761547"/>
              <a:ext cx="10037480" cy="60939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Users can demonstrate on a projector or computer or they can print out a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filmUsers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can demonstrate on a projector or computer or they can print out a film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483988" y="3375179"/>
              <a:ext cx="3799941" cy="3965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Sponsorship program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33" name="椭圆 5"/>
          <p:cNvSpPr/>
          <p:nvPr/>
        </p:nvSpPr>
        <p:spPr>
          <a:xfrm>
            <a:off x="2720594" y="3397051"/>
            <a:ext cx="616526" cy="63792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椭圆 25"/>
          <p:cNvSpPr/>
          <p:nvPr/>
        </p:nvSpPr>
        <p:spPr>
          <a:xfrm>
            <a:off x="5155595" y="3397051"/>
            <a:ext cx="637920" cy="63792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椭圆 26"/>
          <p:cNvSpPr/>
          <p:nvPr/>
        </p:nvSpPr>
        <p:spPr>
          <a:xfrm>
            <a:off x="7641067" y="3458097"/>
            <a:ext cx="637920" cy="515828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椭圆 27"/>
          <p:cNvSpPr/>
          <p:nvPr/>
        </p:nvSpPr>
        <p:spPr>
          <a:xfrm>
            <a:off x="10119671" y="3397051"/>
            <a:ext cx="553989" cy="637920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390683" y="4802750"/>
            <a:ext cx="2050552" cy="79970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Title text added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17611" y="4802750"/>
            <a:ext cx="2050552" cy="79970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Title text added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62394" y="4802750"/>
            <a:ext cx="2050552" cy="79970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Title text added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757449" y="4802750"/>
            <a:ext cx="2050552" cy="79970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Title text added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80557" y="537832"/>
            <a:ext cx="4885993" cy="716067"/>
            <a:chOff x="5402407" y="1247256"/>
            <a:chExt cx="4885993" cy="716067"/>
          </a:xfrm>
        </p:grpSpPr>
        <p:sp>
          <p:nvSpPr>
            <p:cNvPr id="19" name="文本框 18"/>
            <p:cNvSpPr txBox="1"/>
            <p:nvPr/>
          </p:nvSpPr>
          <p:spPr>
            <a:xfrm>
              <a:off x="5402407" y="1247256"/>
              <a:ext cx="3295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budget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13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96a03df-6cc9-4e60-9bcf-dc0a0128ffe6"/>
          <p:cNvGrpSpPr>
            <a:grpSpLocks noChangeAspect="1"/>
          </p:cNvGrpSpPr>
          <p:nvPr/>
        </p:nvGrpSpPr>
        <p:grpSpPr>
          <a:xfrm>
            <a:off x="4216399" y="1917700"/>
            <a:ext cx="3759202" cy="3759202"/>
            <a:chOff x="3791744" y="1124744"/>
            <a:chExt cx="4608511" cy="4608513"/>
          </a:xfrm>
        </p:grpSpPr>
        <p:sp>
          <p:nvSpPr>
            <p:cNvPr id="4" name="椭圆 3"/>
            <p:cNvSpPr/>
            <p:nvPr/>
          </p:nvSpPr>
          <p:spPr bwMode="auto">
            <a:xfrm>
              <a:off x="4981574" y="2314574"/>
              <a:ext cx="2228852" cy="22288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" name="矩形: 圆角 14"/>
            <p:cNvSpPr/>
            <p:nvPr/>
          </p:nvSpPr>
          <p:spPr bwMode="auto">
            <a:xfrm rot="2700000">
              <a:off x="3791744" y="1889631"/>
              <a:ext cx="1919172" cy="3893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400" b="1" dirty="0">
                  <a:ln w="0">
                    <a:noFill/>
                  </a:ln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6" name="矩形: 圆角 15"/>
            <p:cNvSpPr/>
            <p:nvPr/>
          </p:nvSpPr>
          <p:spPr bwMode="auto">
            <a:xfrm rot="18900000" flipH="1">
              <a:off x="6481083" y="1889631"/>
              <a:ext cx="1919172" cy="38939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400" b="1" dirty="0">
                  <a:ln w="0">
                    <a:noFill/>
                  </a:ln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7" name="矩形: 圆角 16"/>
            <p:cNvSpPr/>
            <p:nvPr/>
          </p:nvSpPr>
          <p:spPr bwMode="auto">
            <a:xfrm rot="18900000" flipH="1">
              <a:off x="3791744" y="4578972"/>
              <a:ext cx="1919172" cy="38939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400" b="1" dirty="0">
                  <a:ln w="0">
                    <a:noFill/>
                  </a:ln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8" name="矩形: 圆角 17"/>
            <p:cNvSpPr/>
            <p:nvPr/>
          </p:nvSpPr>
          <p:spPr bwMode="auto">
            <a:xfrm rot="2700000">
              <a:off x="6481084" y="4578972"/>
              <a:ext cx="1919172" cy="3893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400" b="1">
                  <a:ln w="0">
                    <a:noFill/>
                  </a:ln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5364807" y="2687166"/>
              <a:ext cx="1483668" cy="148366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86303" y="2216473"/>
            <a:ext cx="3024188" cy="1062485"/>
            <a:chOff x="874713" y="3325188"/>
            <a:chExt cx="3024188" cy="1062485"/>
          </a:xfrm>
        </p:grpSpPr>
        <p:sp>
          <p:nvSpPr>
            <p:cNvPr id="27" name="矩形 26"/>
            <p:cNvSpPr/>
            <p:nvPr/>
          </p:nvSpPr>
          <p:spPr>
            <a:xfrm>
              <a:off x="874713" y="3802063"/>
              <a:ext cx="3024188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can demonstrate on a projector or computer or they can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74713" y="3325188"/>
              <a:ext cx="2241974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Advertising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86303" y="4132262"/>
            <a:ext cx="3024188" cy="1062485"/>
            <a:chOff x="874713" y="3325188"/>
            <a:chExt cx="3024188" cy="1062485"/>
          </a:xfrm>
        </p:grpSpPr>
        <p:sp>
          <p:nvSpPr>
            <p:cNvPr id="30" name="矩形 29"/>
            <p:cNvSpPr/>
            <p:nvPr/>
          </p:nvSpPr>
          <p:spPr>
            <a:xfrm>
              <a:off x="874713" y="3802063"/>
              <a:ext cx="3024188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can demonstrate on a projector or computer or they can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74713" y="3325188"/>
              <a:ext cx="2241974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Advertising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67700" y="2216473"/>
            <a:ext cx="3024188" cy="1062485"/>
            <a:chOff x="874713" y="3325188"/>
            <a:chExt cx="3024188" cy="1062485"/>
          </a:xfrm>
        </p:grpSpPr>
        <p:sp>
          <p:nvSpPr>
            <p:cNvPr id="33" name="矩形 32"/>
            <p:cNvSpPr/>
            <p:nvPr/>
          </p:nvSpPr>
          <p:spPr>
            <a:xfrm>
              <a:off x="874713" y="3802063"/>
              <a:ext cx="3024188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can demonstrate on a projector or computer or they can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56927" y="3325188"/>
              <a:ext cx="2241974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Advertising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67700" y="4132262"/>
            <a:ext cx="3024188" cy="1062485"/>
            <a:chOff x="874713" y="3325188"/>
            <a:chExt cx="3024188" cy="1062485"/>
          </a:xfrm>
        </p:grpSpPr>
        <p:sp>
          <p:nvSpPr>
            <p:cNvPr id="36" name="矩形 35"/>
            <p:cNvSpPr/>
            <p:nvPr/>
          </p:nvSpPr>
          <p:spPr>
            <a:xfrm>
              <a:off x="874713" y="3802063"/>
              <a:ext cx="3024188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can demonstrate on a projector or computer or they can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56927" y="3325188"/>
              <a:ext cx="2241974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Advertising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80557" y="537832"/>
            <a:ext cx="4885993" cy="716067"/>
            <a:chOff x="5402407" y="1247256"/>
            <a:chExt cx="4885993" cy="716067"/>
          </a:xfrm>
        </p:grpSpPr>
        <p:sp>
          <p:nvSpPr>
            <p:cNvPr id="22" name="文本框 21"/>
            <p:cNvSpPr txBox="1"/>
            <p:nvPr/>
          </p:nvSpPr>
          <p:spPr>
            <a:xfrm>
              <a:off x="5402407" y="1247256"/>
              <a:ext cx="3295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budget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7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占位符 3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9" name="矩形 8"/>
          <p:cNvSpPr/>
          <p:nvPr/>
        </p:nvSpPr>
        <p:spPr>
          <a:xfrm>
            <a:off x="2438151" y="1716411"/>
            <a:ext cx="1521036" cy="1521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480223" y="1716411"/>
            <a:ext cx="1521036" cy="1521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17115" y="3235929"/>
            <a:ext cx="1521036" cy="1521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959187" y="3235929"/>
            <a:ext cx="1521036" cy="1521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431002542"/>
              </p:ext>
            </p:extLst>
          </p:nvPr>
        </p:nvGraphicFramePr>
        <p:xfrm>
          <a:off x="7221071" y="1716411"/>
          <a:ext cx="4096217" cy="304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1114952" y="5113252"/>
            <a:ext cx="4167434" cy="699183"/>
            <a:chOff x="6736921" y="2180774"/>
            <a:chExt cx="4167434" cy="699183"/>
          </a:xfrm>
        </p:grpSpPr>
        <p:sp>
          <p:nvSpPr>
            <p:cNvPr id="24" name="TextBox 11"/>
            <p:cNvSpPr txBox="1"/>
            <p:nvPr/>
          </p:nvSpPr>
          <p:spPr>
            <a:xfrm>
              <a:off x="6736921" y="2520884"/>
              <a:ext cx="4167434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6736921" y="2180774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Allocation of funds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79152" y="5113252"/>
            <a:ext cx="4167434" cy="699183"/>
            <a:chOff x="6736921" y="2180774"/>
            <a:chExt cx="4167434" cy="699183"/>
          </a:xfrm>
        </p:grpSpPr>
        <p:sp>
          <p:nvSpPr>
            <p:cNvPr id="28" name="TextBox 11"/>
            <p:cNvSpPr txBox="1"/>
            <p:nvPr/>
          </p:nvSpPr>
          <p:spPr>
            <a:xfrm>
              <a:off x="6736921" y="2520884"/>
              <a:ext cx="4167434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6736921" y="2180774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Allocation of funds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椭圆 29"/>
          <p:cNvSpPr/>
          <p:nvPr/>
        </p:nvSpPr>
        <p:spPr>
          <a:xfrm>
            <a:off x="1347433" y="3729444"/>
            <a:ext cx="660400" cy="534005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椭圆 30"/>
          <p:cNvSpPr/>
          <p:nvPr/>
        </p:nvSpPr>
        <p:spPr>
          <a:xfrm>
            <a:off x="4389505" y="3695663"/>
            <a:ext cx="660400" cy="601568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7" name="椭圆 31"/>
          <p:cNvSpPr/>
          <p:nvPr/>
        </p:nvSpPr>
        <p:spPr>
          <a:xfrm>
            <a:off x="5920409" y="2146729"/>
            <a:ext cx="640664" cy="660400"/>
          </a:xfrm>
          <a:custGeom>
            <a:avLst/>
            <a:gdLst>
              <a:gd name="connsiteX0" fmla="*/ 157951 w 327026"/>
              <a:gd name="connsiteY0" fmla="*/ 134938 h 337100"/>
              <a:gd name="connsiteX1" fmla="*/ 327026 w 327026"/>
              <a:gd name="connsiteY1" fmla="*/ 239958 h 337100"/>
              <a:gd name="connsiteX2" fmla="*/ 259660 w 327026"/>
              <a:gd name="connsiteY2" fmla="*/ 254398 h 337100"/>
              <a:gd name="connsiteX3" fmla="*/ 295325 w 327026"/>
              <a:gd name="connsiteY3" fmla="*/ 305595 h 337100"/>
              <a:gd name="connsiteX4" fmla="*/ 292683 w 327026"/>
              <a:gd name="connsiteY4" fmla="*/ 334475 h 337100"/>
              <a:gd name="connsiteX5" fmla="*/ 263623 w 327026"/>
              <a:gd name="connsiteY5" fmla="*/ 326599 h 337100"/>
              <a:gd name="connsiteX6" fmla="*/ 227959 w 327026"/>
              <a:gd name="connsiteY6" fmla="*/ 275402 h 337100"/>
              <a:gd name="connsiteX7" fmla="*/ 192294 w 327026"/>
              <a:gd name="connsiteY7" fmla="*/ 333162 h 337100"/>
              <a:gd name="connsiteX8" fmla="*/ 153988 w 327026"/>
              <a:gd name="connsiteY8" fmla="*/ 137564 h 337100"/>
              <a:gd name="connsiteX9" fmla="*/ 157951 w 327026"/>
              <a:gd name="connsiteY9" fmla="*/ 134938 h 337100"/>
              <a:gd name="connsiteX10" fmla="*/ 287448 w 327026"/>
              <a:gd name="connsiteY10" fmla="*/ 96838 h 337100"/>
              <a:gd name="connsiteX11" fmla="*/ 270368 w 327026"/>
              <a:gd name="connsiteY11" fmla="*/ 108528 h 337100"/>
              <a:gd name="connsiteX12" fmla="*/ 280879 w 327026"/>
              <a:gd name="connsiteY12" fmla="*/ 150092 h 337100"/>
              <a:gd name="connsiteX13" fmla="*/ 301899 w 327026"/>
              <a:gd name="connsiteY13" fmla="*/ 182563 h 337100"/>
              <a:gd name="connsiteX14" fmla="*/ 303213 w 327026"/>
              <a:gd name="connsiteY14" fmla="*/ 161781 h 337100"/>
              <a:gd name="connsiteX15" fmla="*/ 287448 w 327026"/>
              <a:gd name="connsiteY15" fmla="*/ 96838 h 337100"/>
              <a:gd name="connsiteX16" fmla="*/ 160474 w 327026"/>
              <a:gd name="connsiteY16" fmla="*/ 0 h 337100"/>
              <a:gd name="connsiteX17" fmla="*/ 322263 w 327026"/>
              <a:gd name="connsiteY17" fmla="*/ 161925 h 337100"/>
              <a:gd name="connsiteX18" fmla="*/ 314371 w 327026"/>
              <a:gd name="connsiteY18" fmla="*/ 211951 h 337100"/>
              <a:gd name="connsiteX19" fmla="*/ 242026 w 327026"/>
              <a:gd name="connsiteY19" fmla="*/ 165875 h 337100"/>
              <a:gd name="connsiteX20" fmla="*/ 259126 w 327026"/>
              <a:gd name="connsiteY20" fmla="*/ 139545 h 337100"/>
              <a:gd name="connsiteX21" fmla="*/ 244657 w 327026"/>
              <a:gd name="connsiteY21" fmla="*/ 94785 h 337100"/>
              <a:gd name="connsiteX22" fmla="*/ 203881 w 327026"/>
              <a:gd name="connsiteY22" fmla="*/ 63190 h 337100"/>
              <a:gd name="connsiteX23" fmla="*/ 186781 w 327026"/>
              <a:gd name="connsiteY23" fmla="*/ 22380 h 337100"/>
              <a:gd name="connsiteX24" fmla="*/ 160474 w 327026"/>
              <a:gd name="connsiteY24" fmla="*/ 19747 h 337100"/>
              <a:gd name="connsiteX25" fmla="*/ 74975 w 327026"/>
              <a:gd name="connsiteY25" fmla="*/ 48709 h 337100"/>
              <a:gd name="connsiteX26" fmla="*/ 86814 w 327026"/>
              <a:gd name="connsiteY26" fmla="*/ 86886 h 337100"/>
              <a:gd name="connsiteX27" fmla="*/ 53930 w 327026"/>
              <a:gd name="connsiteY27" fmla="*/ 111899 h 337100"/>
              <a:gd name="connsiteX28" fmla="*/ 53930 w 327026"/>
              <a:gd name="connsiteY28" fmla="*/ 140862 h 337100"/>
              <a:gd name="connsiteX29" fmla="*/ 59191 w 327026"/>
              <a:gd name="connsiteY29" fmla="*/ 157976 h 337100"/>
              <a:gd name="connsiteX30" fmla="*/ 21046 w 327026"/>
              <a:gd name="connsiteY30" fmla="*/ 181672 h 337100"/>
              <a:gd name="connsiteX31" fmla="*/ 35515 w 327026"/>
              <a:gd name="connsiteY31" fmla="*/ 227748 h 337100"/>
              <a:gd name="connsiteX32" fmla="*/ 59191 w 327026"/>
              <a:gd name="connsiteY32" fmla="*/ 190887 h 337100"/>
              <a:gd name="connsiteX33" fmla="*/ 89444 w 327026"/>
              <a:gd name="connsiteY33" fmla="*/ 198786 h 337100"/>
              <a:gd name="connsiteX34" fmla="*/ 122328 w 327026"/>
              <a:gd name="connsiteY34" fmla="*/ 215900 h 337100"/>
              <a:gd name="connsiteX35" fmla="*/ 96021 w 327026"/>
              <a:gd name="connsiteY35" fmla="*/ 248812 h 337100"/>
              <a:gd name="connsiteX36" fmla="*/ 86814 w 327026"/>
              <a:gd name="connsiteY36" fmla="*/ 283040 h 337100"/>
              <a:gd name="connsiteX37" fmla="*/ 160474 w 327026"/>
              <a:gd name="connsiteY37" fmla="*/ 304103 h 337100"/>
              <a:gd name="connsiteX38" fmla="*/ 167051 w 327026"/>
              <a:gd name="connsiteY38" fmla="*/ 302787 h 337100"/>
              <a:gd name="connsiteX39" fmla="*/ 170997 w 327026"/>
              <a:gd name="connsiteY39" fmla="*/ 322534 h 337100"/>
              <a:gd name="connsiteX40" fmla="*/ 160474 w 327026"/>
              <a:gd name="connsiteY40" fmla="*/ 323850 h 337100"/>
              <a:gd name="connsiteX41" fmla="*/ 0 w 327026"/>
              <a:gd name="connsiteY41" fmla="*/ 161925 h 337100"/>
              <a:gd name="connsiteX42" fmla="*/ 160474 w 327026"/>
              <a:gd name="connsiteY42" fmla="*/ 0 h 3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7026" h="337100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椭圆 32"/>
          <p:cNvSpPr/>
          <p:nvPr/>
        </p:nvSpPr>
        <p:spPr>
          <a:xfrm>
            <a:off x="2868469" y="2149889"/>
            <a:ext cx="660400" cy="654080"/>
          </a:xfrm>
          <a:custGeom>
            <a:avLst/>
            <a:gdLst>
              <a:gd name="connsiteX0" fmla="*/ 292147 w 331788"/>
              <a:gd name="connsiteY0" fmla="*/ 109538 h 328613"/>
              <a:gd name="connsiteX1" fmla="*/ 327025 w 331788"/>
              <a:gd name="connsiteY1" fmla="*/ 145621 h 328613"/>
              <a:gd name="connsiteX2" fmla="*/ 327025 w 331788"/>
              <a:gd name="connsiteY2" fmla="*/ 229385 h 328613"/>
              <a:gd name="connsiteX3" fmla="*/ 293438 w 331788"/>
              <a:gd name="connsiteY3" fmla="*/ 264179 h 328613"/>
              <a:gd name="connsiteX4" fmla="*/ 252101 w 331788"/>
              <a:gd name="connsiteY4" fmla="*/ 264179 h 328613"/>
              <a:gd name="connsiteX5" fmla="*/ 252101 w 331788"/>
              <a:gd name="connsiteY5" fmla="*/ 319593 h 328613"/>
              <a:gd name="connsiteX6" fmla="*/ 243059 w 331788"/>
              <a:gd name="connsiteY6" fmla="*/ 328613 h 328613"/>
              <a:gd name="connsiteX7" fmla="*/ 205596 w 331788"/>
              <a:gd name="connsiteY7" fmla="*/ 328613 h 328613"/>
              <a:gd name="connsiteX8" fmla="*/ 195262 w 331788"/>
              <a:gd name="connsiteY8" fmla="*/ 319593 h 328613"/>
              <a:gd name="connsiteX9" fmla="*/ 195262 w 331788"/>
              <a:gd name="connsiteY9" fmla="*/ 235829 h 328613"/>
              <a:gd name="connsiteX10" fmla="*/ 224973 w 331788"/>
              <a:gd name="connsiteY10" fmla="*/ 207478 h 328613"/>
              <a:gd name="connsiteX11" fmla="*/ 255976 w 331788"/>
              <a:gd name="connsiteY11" fmla="*/ 207478 h 328613"/>
              <a:gd name="connsiteX12" fmla="*/ 255976 w 331788"/>
              <a:gd name="connsiteY12" fmla="*/ 145621 h 328613"/>
              <a:gd name="connsiteX13" fmla="*/ 292147 w 331788"/>
              <a:gd name="connsiteY13" fmla="*/ 109538 h 328613"/>
              <a:gd name="connsiteX14" fmla="*/ 38473 w 331788"/>
              <a:gd name="connsiteY14" fmla="*/ 109538 h 328613"/>
              <a:gd name="connsiteX15" fmla="*/ 75079 w 331788"/>
              <a:gd name="connsiteY15" fmla="*/ 145621 h 328613"/>
              <a:gd name="connsiteX16" fmla="*/ 75079 w 331788"/>
              <a:gd name="connsiteY16" fmla="*/ 207478 h 328613"/>
              <a:gd name="connsiteX17" fmla="*/ 106456 w 331788"/>
              <a:gd name="connsiteY17" fmla="*/ 207478 h 328613"/>
              <a:gd name="connsiteX18" fmla="*/ 136525 w 331788"/>
              <a:gd name="connsiteY18" fmla="*/ 235829 h 328613"/>
              <a:gd name="connsiteX19" fmla="*/ 136525 w 331788"/>
              <a:gd name="connsiteY19" fmla="*/ 319593 h 328613"/>
              <a:gd name="connsiteX20" fmla="*/ 126066 w 331788"/>
              <a:gd name="connsiteY20" fmla="*/ 328613 h 328613"/>
              <a:gd name="connsiteX21" fmla="*/ 88153 w 331788"/>
              <a:gd name="connsiteY21" fmla="*/ 328613 h 328613"/>
              <a:gd name="connsiteX22" fmla="*/ 79001 w 331788"/>
              <a:gd name="connsiteY22" fmla="*/ 319593 h 328613"/>
              <a:gd name="connsiteX23" fmla="*/ 79001 w 331788"/>
              <a:gd name="connsiteY23" fmla="*/ 264179 h 328613"/>
              <a:gd name="connsiteX24" fmla="*/ 37166 w 331788"/>
              <a:gd name="connsiteY24" fmla="*/ 264179 h 328613"/>
              <a:gd name="connsiteX25" fmla="*/ 3175 w 331788"/>
              <a:gd name="connsiteY25" fmla="*/ 229385 h 328613"/>
              <a:gd name="connsiteX26" fmla="*/ 3175 w 331788"/>
              <a:gd name="connsiteY26" fmla="*/ 145621 h 328613"/>
              <a:gd name="connsiteX27" fmla="*/ 38473 w 331788"/>
              <a:gd name="connsiteY27" fmla="*/ 109538 h 328613"/>
              <a:gd name="connsiteX28" fmla="*/ 160734 w 331788"/>
              <a:gd name="connsiteY28" fmla="*/ 88900 h 328613"/>
              <a:gd name="connsiteX29" fmla="*/ 171053 w 331788"/>
              <a:gd name="connsiteY29" fmla="*/ 88900 h 328613"/>
              <a:gd name="connsiteX30" fmla="*/ 173633 w 331788"/>
              <a:gd name="connsiteY30" fmla="*/ 90195 h 328613"/>
              <a:gd name="connsiteX31" fmla="*/ 174923 w 331788"/>
              <a:gd name="connsiteY31" fmla="*/ 95375 h 328613"/>
              <a:gd name="connsiteX32" fmla="*/ 169763 w 331788"/>
              <a:gd name="connsiteY32" fmla="*/ 103146 h 328613"/>
              <a:gd name="connsiteX33" fmla="*/ 172343 w 331788"/>
              <a:gd name="connsiteY33" fmla="*/ 123867 h 328613"/>
              <a:gd name="connsiteX34" fmla="*/ 167184 w 331788"/>
              <a:gd name="connsiteY34" fmla="*/ 136818 h 328613"/>
              <a:gd name="connsiteX35" fmla="*/ 164604 w 331788"/>
              <a:gd name="connsiteY35" fmla="*/ 136818 h 328613"/>
              <a:gd name="connsiteX36" fmla="*/ 159444 w 331788"/>
              <a:gd name="connsiteY36" fmla="*/ 123867 h 328613"/>
              <a:gd name="connsiteX37" fmla="*/ 162024 w 331788"/>
              <a:gd name="connsiteY37" fmla="*/ 103146 h 328613"/>
              <a:gd name="connsiteX38" fmla="*/ 156865 w 331788"/>
              <a:gd name="connsiteY38" fmla="*/ 95375 h 328613"/>
              <a:gd name="connsiteX39" fmla="*/ 158155 w 331788"/>
              <a:gd name="connsiteY39" fmla="*/ 90195 h 328613"/>
              <a:gd name="connsiteX40" fmla="*/ 160734 w 331788"/>
              <a:gd name="connsiteY40" fmla="*/ 88900 h 328613"/>
              <a:gd name="connsiteX41" fmla="*/ 136182 w 331788"/>
              <a:gd name="connsiteY41" fmla="*/ 88900 h 328613"/>
              <a:gd name="connsiteX42" fmla="*/ 138766 w 331788"/>
              <a:gd name="connsiteY42" fmla="*/ 91502 h 328613"/>
              <a:gd name="connsiteX43" fmla="*/ 165893 w 331788"/>
              <a:gd name="connsiteY43" fmla="*/ 165652 h 328613"/>
              <a:gd name="connsiteX44" fmla="*/ 193021 w 331788"/>
              <a:gd name="connsiteY44" fmla="*/ 91502 h 328613"/>
              <a:gd name="connsiteX45" fmla="*/ 196897 w 331788"/>
              <a:gd name="connsiteY45" fmla="*/ 90201 h 328613"/>
              <a:gd name="connsiteX46" fmla="*/ 208523 w 331788"/>
              <a:gd name="connsiteY46" fmla="*/ 92802 h 328613"/>
              <a:gd name="connsiteX47" fmla="*/ 231775 w 331788"/>
              <a:gd name="connsiteY47" fmla="*/ 125325 h 328613"/>
              <a:gd name="connsiteX48" fmla="*/ 231775 w 331788"/>
              <a:gd name="connsiteY48" fmla="*/ 176059 h 328613"/>
              <a:gd name="connsiteX49" fmla="*/ 226608 w 331788"/>
              <a:gd name="connsiteY49" fmla="*/ 182563 h 328613"/>
              <a:gd name="connsiteX50" fmla="*/ 105179 w 331788"/>
              <a:gd name="connsiteY50" fmla="*/ 182563 h 328613"/>
              <a:gd name="connsiteX51" fmla="*/ 100012 w 331788"/>
              <a:gd name="connsiteY51" fmla="*/ 176059 h 328613"/>
              <a:gd name="connsiteX52" fmla="*/ 100012 w 331788"/>
              <a:gd name="connsiteY52" fmla="*/ 125325 h 328613"/>
              <a:gd name="connsiteX53" fmla="*/ 123264 w 331788"/>
              <a:gd name="connsiteY53" fmla="*/ 92802 h 328613"/>
              <a:gd name="connsiteX54" fmla="*/ 134890 w 331788"/>
              <a:gd name="connsiteY54" fmla="*/ 90201 h 328613"/>
              <a:gd name="connsiteX55" fmla="*/ 136182 w 331788"/>
              <a:gd name="connsiteY55" fmla="*/ 88900 h 328613"/>
              <a:gd name="connsiteX56" fmla="*/ 292100 w 331788"/>
              <a:gd name="connsiteY56" fmla="*/ 19050 h 328613"/>
              <a:gd name="connsiteX57" fmla="*/ 331788 w 331788"/>
              <a:gd name="connsiteY57" fmla="*/ 58738 h 328613"/>
              <a:gd name="connsiteX58" fmla="*/ 292100 w 331788"/>
              <a:gd name="connsiteY58" fmla="*/ 98426 h 328613"/>
              <a:gd name="connsiteX59" fmla="*/ 252412 w 331788"/>
              <a:gd name="connsiteY59" fmla="*/ 58738 h 328613"/>
              <a:gd name="connsiteX60" fmla="*/ 292100 w 331788"/>
              <a:gd name="connsiteY60" fmla="*/ 19050 h 328613"/>
              <a:gd name="connsiteX61" fmla="*/ 39688 w 331788"/>
              <a:gd name="connsiteY61" fmla="*/ 19050 h 328613"/>
              <a:gd name="connsiteX62" fmla="*/ 79376 w 331788"/>
              <a:gd name="connsiteY62" fmla="*/ 58738 h 328613"/>
              <a:gd name="connsiteX63" fmla="*/ 39688 w 331788"/>
              <a:gd name="connsiteY63" fmla="*/ 98426 h 328613"/>
              <a:gd name="connsiteX64" fmla="*/ 0 w 331788"/>
              <a:gd name="connsiteY64" fmla="*/ 58738 h 328613"/>
              <a:gd name="connsiteX65" fmla="*/ 39688 w 331788"/>
              <a:gd name="connsiteY65" fmla="*/ 19050 h 328613"/>
              <a:gd name="connsiteX66" fmla="*/ 165894 w 331788"/>
              <a:gd name="connsiteY66" fmla="*/ 0 h 328613"/>
              <a:gd name="connsiteX67" fmla="*/ 204788 w 331788"/>
              <a:gd name="connsiteY67" fmla="*/ 39688 h 328613"/>
              <a:gd name="connsiteX68" fmla="*/ 165894 w 331788"/>
              <a:gd name="connsiteY68" fmla="*/ 79376 h 328613"/>
              <a:gd name="connsiteX69" fmla="*/ 127000 w 331788"/>
              <a:gd name="connsiteY69" fmla="*/ 39688 h 328613"/>
              <a:gd name="connsiteX70" fmla="*/ 165894 w 331788"/>
              <a:gd name="connsiteY70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31788" h="328613">
                <a:moveTo>
                  <a:pt x="292147" y="109538"/>
                </a:moveTo>
                <a:cubicBezTo>
                  <a:pt x="311524" y="109538"/>
                  <a:pt x="327025" y="126291"/>
                  <a:pt x="327025" y="145621"/>
                </a:cubicBezTo>
                <a:cubicBezTo>
                  <a:pt x="327025" y="145621"/>
                  <a:pt x="327025" y="145621"/>
                  <a:pt x="327025" y="229385"/>
                </a:cubicBezTo>
                <a:cubicBezTo>
                  <a:pt x="327025" y="248715"/>
                  <a:pt x="311524" y="264179"/>
                  <a:pt x="293438" y="264179"/>
                </a:cubicBezTo>
                <a:cubicBezTo>
                  <a:pt x="293438" y="264179"/>
                  <a:pt x="293438" y="264179"/>
                  <a:pt x="252101" y="264179"/>
                </a:cubicBezTo>
                <a:cubicBezTo>
                  <a:pt x="252101" y="264179"/>
                  <a:pt x="252101" y="264179"/>
                  <a:pt x="252101" y="319593"/>
                </a:cubicBezTo>
                <a:cubicBezTo>
                  <a:pt x="252101" y="324747"/>
                  <a:pt x="248226" y="328613"/>
                  <a:pt x="243059" y="328613"/>
                </a:cubicBezTo>
                <a:cubicBezTo>
                  <a:pt x="243059" y="328613"/>
                  <a:pt x="243059" y="328613"/>
                  <a:pt x="205596" y="328613"/>
                </a:cubicBezTo>
                <a:cubicBezTo>
                  <a:pt x="199138" y="328613"/>
                  <a:pt x="195262" y="324747"/>
                  <a:pt x="195262" y="319593"/>
                </a:cubicBezTo>
                <a:cubicBezTo>
                  <a:pt x="195262" y="319593"/>
                  <a:pt x="195262" y="319593"/>
                  <a:pt x="195262" y="235829"/>
                </a:cubicBezTo>
                <a:cubicBezTo>
                  <a:pt x="195262" y="220364"/>
                  <a:pt x="208180" y="207478"/>
                  <a:pt x="224973" y="207478"/>
                </a:cubicBezTo>
                <a:cubicBezTo>
                  <a:pt x="224973" y="207478"/>
                  <a:pt x="224973" y="207478"/>
                  <a:pt x="255976" y="207478"/>
                </a:cubicBezTo>
                <a:cubicBezTo>
                  <a:pt x="255976" y="207478"/>
                  <a:pt x="255976" y="207478"/>
                  <a:pt x="255976" y="145621"/>
                </a:cubicBezTo>
                <a:cubicBezTo>
                  <a:pt x="255976" y="126291"/>
                  <a:pt x="271478" y="109538"/>
                  <a:pt x="292147" y="109538"/>
                </a:cubicBezTo>
                <a:close/>
                <a:moveTo>
                  <a:pt x="38473" y="109538"/>
                </a:moveTo>
                <a:cubicBezTo>
                  <a:pt x="59391" y="109538"/>
                  <a:pt x="75079" y="126291"/>
                  <a:pt x="75079" y="145621"/>
                </a:cubicBezTo>
                <a:cubicBezTo>
                  <a:pt x="75079" y="145621"/>
                  <a:pt x="75079" y="145621"/>
                  <a:pt x="75079" y="207478"/>
                </a:cubicBezTo>
                <a:cubicBezTo>
                  <a:pt x="75079" y="207478"/>
                  <a:pt x="75079" y="207478"/>
                  <a:pt x="106456" y="207478"/>
                </a:cubicBezTo>
                <a:cubicBezTo>
                  <a:pt x="123451" y="207478"/>
                  <a:pt x="136525" y="220364"/>
                  <a:pt x="136525" y="235829"/>
                </a:cubicBezTo>
                <a:cubicBezTo>
                  <a:pt x="136525" y="235829"/>
                  <a:pt x="136525" y="235829"/>
                  <a:pt x="136525" y="319593"/>
                </a:cubicBezTo>
                <a:cubicBezTo>
                  <a:pt x="136525" y="324747"/>
                  <a:pt x="132603" y="328613"/>
                  <a:pt x="126066" y="328613"/>
                </a:cubicBezTo>
                <a:cubicBezTo>
                  <a:pt x="126066" y="328613"/>
                  <a:pt x="126066" y="328613"/>
                  <a:pt x="88153" y="328613"/>
                </a:cubicBezTo>
                <a:cubicBezTo>
                  <a:pt x="82923" y="328613"/>
                  <a:pt x="79001" y="324747"/>
                  <a:pt x="79001" y="319593"/>
                </a:cubicBezTo>
                <a:cubicBezTo>
                  <a:pt x="79001" y="319593"/>
                  <a:pt x="79001" y="319593"/>
                  <a:pt x="79001" y="264179"/>
                </a:cubicBezTo>
                <a:cubicBezTo>
                  <a:pt x="79001" y="264179"/>
                  <a:pt x="79001" y="264179"/>
                  <a:pt x="37166" y="264179"/>
                </a:cubicBezTo>
                <a:cubicBezTo>
                  <a:pt x="18863" y="264179"/>
                  <a:pt x="3175" y="248715"/>
                  <a:pt x="3175" y="229385"/>
                </a:cubicBezTo>
                <a:cubicBezTo>
                  <a:pt x="3175" y="229385"/>
                  <a:pt x="3175" y="229385"/>
                  <a:pt x="3175" y="145621"/>
                </a:cubicBezTo>
                <a:cubicBezTo>
                  <a:pt x="3175" y="126291"/>
                  <a:pt x="18863" y="109538"/>
                  <a:pt x="38473" y="109538"/>
                </a:cubicBezTo>
                <a:close/>
                <a:moveTo>
                  <a:pt x="160734" y="88900"/>
                </a:moveTo>
                <a:cubicBezTo>
                  <a:pt x="160734" y="88900"/>
                  <a:pt x="160734" y="88900"/>
                  <a:pt x="171053" y="88900"/>
                </a:cubicBezTo>
                <a:cubicBezTo>
                  <a:pt x="172343" y="88900"/>
                  <a:pt x="173633" y="90195"/>
                  <a:pt x="173633" y="90195"/>
                </a:cubicBezTo>
                <a:cubicBezTo>
                  <a:pt x="174923" y="92785"/>
                  <a:pt x="176213" y="94080"/>
                  <a:pt x="174923" y="95375"/>
                </a:cubicBezTo>
                <a:cubicBezTo>
                  <a:pt x="174923" y="95375"/>
                  <a:pt x="174923" y="95375"/>
                  <a:pt x="169763" y="103146"/>
                </a:cubicBezTo>
                <a:cubicBezTo>
                  <a:pt x="169763" y="103146"/>
                  <a:pt x="169763" y="103146"/>
                  <a:pt x="172343" y="123867"/>
                </a:cubicBezTo>
                <a:cubicBezTo>
                  <a:pt x="172343" y="123867"/>
                  <a:pt x="172343" y="123867"/>
                  <a:pt x="167184" y="136818"/>
                </a:cubicBezTo>
                <a:cubicBezTo>
                  <a:pt x="167184" y="138113"/>
                  <a:pt x="164604" y="138113"/>
                  <a:pt x="164604" y="136818"/>
                </a:cubicBezTo>
                <a:cubicBezTo>
                  <a:pt x="164604" y="136818"/>
                  <a:pt x="164604" y="136818"/>
                  <a:pt x="159444" y="123867"/>
                </a:cubicBezTo>
                <a:cubicBezTo>
                  <a:pt x="159444" y="123867"/>
                  <a:pt x="159444" y="123867"/>
                  <a:pt x="162024" y="103146"/>
                </a:cubicBezTo>
                <a:cubicBezTo>
                  <a:pt x="162024" y="103146"/>
                  <a:pt x="162024" y="103146"/>
                  <a:pt x="156865" y="95375"/>
                </a:cubicBezTo>
                <a:cubicBezTo>
                  <a:pt x="155575" y="94080"/>
                  <a:pt x="156865" y="92785"/>
                  <a:pt x="158155" y="90195"/>
                </a:cubicBezTo>
                <a:cubicBezTo>
                  <a:pt x="158155" y="90195"/>
                  <a:pt x="159444" y="88900"/>
                  <a:pt x="160734" y="88900"/>
                </a:cubicBezTo>
                <a:close/>
                <a:moveTo>
                  <a:pt x="136182" y="88900"/>
                </a:moveTo>
                <a:cubicBezTo>
                  <a:pt x="137474" y="88900"/>
                  <a:pt x="138766" y="90201"/>
                  <a:pt x="138766" y="91502"/>
                </a:cubicBezTo>
                <a:cubicBezTo>
                  <a:pt x="138766" y="91502"/>
                  <a:pt x="138766" y="91502"/>
                  <a:pt x="165893" y="165652"/>
                </a:cubicBezTo>
                <a:cubicBezTo>
                  <a:pt x="165893" y="165652"/>
                  <a:pt x="165893" y="165652"/>
                  <a:pt x="193021" y="91502"/>
                </a:cubicBezTo>
                <a:cubicBezTo>
                  <a:pt x="193021" y="90201"/>
                  <a:pt x="195605" y="88900"/>
                  <a:pt x="196897" y="90201"/>
                </a:cubicBezTo>
                <a:cubicBezTo>
                  <a:pt x="196897" y="90201"/>
                  <a:pt x="196897" y="90201"/>
                  <a:pt x="208523" y="92802"/>
                </a:cubicBezTo>
                <a:cubicBezTo>
                  <a:pt x="222733" y="98006"/>
                  <a:pt x="231775" y="111015"/>
                  <a:pt x="231775" y="125325"/>
                </a:cubicBezTo>
                <a:cubicBezTo>
                  <a:pt x="231775" y="125325"/>
                  <a:pt x="231775" y="125325"/>
                  <a:pt x="231775" y="176059"/>
                </a:cubicBezTo>
                <a:cubicBezTo>
                  <a:pt x="231775" y="179961"/>
                  <a:pt x="229192" y="182563"/>
                  <a:pt x="226608" y="182563"/>
                </a:cubicBezTo>
                <a:cubicBezTo>
                  <a:pt x="226608" y="182563"/>
                  <a:pt x="226608" y="182563"/>
                  <a:pt x="105179" y="182563"/>
                </a:cubicBezTo>
                <a:cubicBezTo>
                  <a:pt x="102595" y="182563"/>
                  <a:pt x="100012" y="179961"/>
                  <a:pt x="100012" y="176059"/>
                </a:cubicBezTo>
                <a:cubicBezTo>
                  <a:pt x="100012" y="176059"/>
                  <a:pt x="100012" y="176059"/>
                  <a:pt x="100012" y="125325"/>
                </a:cubicBezTo>
                <a:cubicBezTo>
                  <a:pt x="100012" y="111015"/>
                  <a:pt x="109054" y="98006"/>
                  <a:pt x="123264" y="92802"/>
                </a:cubicBezTo>
                <a:cubicBezTo>
                  <a:pt x="123264" y="92802"/>
                  <a:pt x="123264" y="92802"/>
                  <a:pt x="134890" y="90201"/>
                </a:cubicBezTo>
                <a:cubicBezTo>
                  <a:pt x="134890" y="88900"/>
                  <a:pt x="134890" y="88900"/>
                  <a:pt x="136182" y="88900"/>
                </a:cubicBezTo>
                <a:close/>
                <a:moveTo>
                  <a:pt x="292100" y="19050"/>
                </a:moveTo>
                <a:cubicBezTo>
                  <a:pt x="314019" y="19050"/>
                  <a:pt x="331788" y="36819"/>
                  <a:pt x="331788" y="58738"/>
                </a:cubicBezTo>
                <a:cubicBezTo>
                  <a:pt x="331788" y="80657"/>
                  <a:pt x="314019" y="98426"/>
                  <a:pt x="292100" y="98426"/>
                </a:cubicBezTo>
                <a:cubicBezTo>
                  <a:pt x="270181" y="98426"/>
                  <a:pt x="252412" y="80657"/>
                  <a:pt x="252412" y="58738"/>
                </a:cubicBezTo>
                <a:cubicBezTo>
                  <a:pt x="252412" y="36819"/>
                  <a:pt x="270181" y="19050"/>
                  <a:pt x="292100" y="19050"/>
                </a:cubicBezTo>
                <a:close/>
                <a:moveTo>
                  <a:pt x="39688" y="19050"/>
                </a:moveTo>
                <a:cubicBezTo>
                  <a:pt x="61607" y="19050"/>
                  <a:pt x="79376" y="36819"/>
                  <a:pt x="79376" y="58738"/>
                </a:cubicBezTo>
                <a:cubicBezTo>
                  <a:pt x="79376" y="80657"/>
                  <a:pt x="61607" y="98426"/>
                  <a:pt x="39688" y="98426"/>
                </a:cubicBezTo>
                <a:cubicBezTo>
                  <a:pt x="17769" y="98426"/>
                  <a:pt x="0" y="80657"/>
                  <a:pt x="0" y="58738"/>
                </a:cubicBezTo>
                <a:cubicBezTo>
                  <a:pt x="0" y="36819"/>
                  <a:pt x="17769" y="19050"/>
                  <a:pt x="39688" y="19050"/>
                </a:cubicBezTo>
                <a:close/>
                <a:moveTo>
                  <a:pt x="165894" y="0"/>
                </a:moveTo>
                <a:cubicBezTo>
                  <a:pt x="187375" y="0"/>
                  <a:pt x="204788" y="17769"/>
                  <a:pt x="204788" y="39688"/>
                </a:cubicBezTo>
                <a:cubicBezTo>
                  <a:pt x="204788" y="61607"/>
                  <a:pt x="187375" y="79376"/>
                  <a:pt x="165894" y="79376"/>
                </a:cubicBezTo>
                <a:cubicBezTo>
                  <a:pt x="144413" y="79376"/>
                  <a:pt x="127000" y="61607"/>
                  <a:pt x="127000" y="39688"/>
                </a:cubicBezTo>
                <a:cubicBezTo>
                  <a:pt x="127000" y="17769"/>
                  <a:pt x="144413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080557" y="537832"/>
            <a:ext cx="4885993" cy="716067"/>
            <a:chOff x="5402407" y="1247256"/>
            <a:chExt cx="4885993" cy="716067"/>
          </a:xfrm>
        </p:grpSpPr>
        <p:sp>
          <p:nvSpPr>
            <p:cNvPr id="19" name="文本框 18"/>
            <p:cNvSpPr txBox="1"/>
            <p:nvPr/>
          </p:nvSpPr>
          <p:spPr>
            <a:xfrm>
              <a:off x="5402407" y="1247256"/>
              <a:ext cx="3295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budget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0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Graphic spid="21" grpId="0">
        <p:bldAsOne/>
      </p:bldGraphic>
      <p:bldP spid="35" grpId="0" animBg="1"/>
      <p:bldP spid="36" grpId="0" animBg="1"/>
      <p:bldP spid="37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99133E23-972E-4DBA-B129-3A3AEFEE4CC3}"/>
              </a:ext>
            </a:extLst>
          </p:cNvPr>
          <p:cNvSpPr/>
          <p:nvPr/>
        </p:nvSpPr>
        <p:spPr>
          <a:xfrm rot="2280706" flipV="1">
            <a:off x="9393513" y="3829456"/>
            <a:ext cx="507233" cy="96328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42C969FA-1611-4E0F-9187-6AAE7A746525}"/>
              </a:ext>
            </a:extLst>
          </p:cNvPr>
          <p:cNvSpPr/>
          <p:nvPr/>
        </p:nvSpPr>
        <p:spPr>
          <a:xfrm rot="19319294">
            <a:off x="2291254" y="3829456"/>
            <a:ext cx="507233" cy="96328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Parallelogram 2">
            <a:extLst>
              <a:ext uri="{FF2B5EF4-FFF2-40B4-BE49-F238E27FC236}">
                <a16:creationId xmlns="" xmlns:a16="http://schemas.microsoft.com/office/drawing/2014/main" id="{6C2BB883-4890-427C-85A8-C8E2DE4B3022}"/>
              </a:ext>
            </a:extLst>
          </p:cNvPr>
          <p:cNvSpPr/>
          <p:nvPr/>
        </p:nvSpPr>
        <p:spPr>
          <a:xfrm flipV="1">
            <a:off x="4208565" y="2844020"/>
            <a:ext cx="2204356" cy="2002738"/>
          </a:xfrm>
          <a:prstGeom prst="parallelogram">
            <a:avLst>
              <a:gd name="adj" fmla="val 78020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Parallelogram 1">
            <a:extLst>
              <a:ext uri="{FF2B5EF4-FFF2-40B4-BE49-F238E27FC236}">
                <a16:creationId xmlns="" xmlns:a16="http://schemas.microsoft.com/office/drawing/2014/main" id="{5F4A31E8-388A-4279-B653-D883366EDB7D}"/>
              </a:ext>
            </a:extLst>
          </p:cNvPr>
          <p:cNvSpPr/>
          <p:nvPr/>
        </p:nvSpPr>
        <p:spPr>
          <a:xfrm>
            <a:off x="2643690" y="2844020"/>
            <a:ext cx="2204356" cy="2002738"/>
          </a:xfrm>
          <a:prstGeom prst="parallelogram">
            <a:avLst>
              <a:gd name="adj" fmla="val 78020"/>
            </a:avLst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Parallelogram 3">
            <a:extLst>
              <a:ext uri="{FF2B5EF4-FFF2-40B4-BE49-F238E27FC236}">
                <a16:creationId xmlns="" xmlns:a16="http://schemas.microsoft.com/office/drawing/2014/main" id="{09BA0F36-230F-4AB7-8961-67A9297909AA}"/>
              </a:ext>
            </a:extLst>
          </p:cNvPr>
          <p:cNvSpPr/>
          <p:nvPr/>
        </p:nvSpPr>
        <p:spPr>
          <a:xfrm flipV="1">
            <a:off x="7338315" y="2844020"/>
            <a:ext cx="2204356" cy="2002738"/>
          </a:xfrm>
          <a:prstGeom prst="parallelogram">
            <a:avLst>
              <a:gd name="adj" fmla="val 78020"/>
            </a:avLst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Parallelogram 4">
            <a:extLst>
              <a:ext uri="{FF2B5EF4-FFF2-40B4-BE49-F238E27FC236}">
                <a16:creationId xmlns="" xmlns:a16="http://schemas.microsoft.com/office/drawing/2014/main" id="{FF871FD2-BE40-4573-BC88-E0361C711F1E}"/>
              </a:ext>
            </a:extLst>
          </p:cNvPr>
          <p:cNvSpPr/>
          <p:nvPr/>
        </p:nvSpPr>
        <p:spPr>
          <a:xfrm>
            <a:off x="5773440" y="2844020"/>
            <a:ext cx="2204356" cy="2002738"/>
          </a:xfrm>
          <a:prstGeom prst="parallelogram">
            <a:avLst>
              <a:gd name="adj" fmla="val 78020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85544AEA-B871-4529-8A27-CEBE63001D36}"/>
              </a:ext>
            </a:extLst>
          </p:cNvPr>
          <p:cNvGrpSpPr/>
          <p:nvPr/>
        </p:nvGrpSpPr>
        <p:grpSpPr>
          <a:xfrm>
            <a:off x="6362696" y="1698427"/>
            <a:ext cx="2514604" cy="1196766"/>
            <a:chOff x="6869229" y="2410788"/>
            <a:chExt cx="2514604" cy="1196766"/>
          </a:xfrm>
        </p:grpSpPr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FD5AD6AA-83C1-4885-8571-5EBDD9525FA2}"/>
                </a:ext>
              </a:extLst>
            </p:cNvPr>
            <p:cNvSpPr/>
            <p:nvPr/>
          </p:nvSpPr>
          <p:spPr>
            <a:xfrm>
              <a:off x="6869229" y="2763412"/>
              <a:ext cx="2514604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user can also print the document by presentation on a projector or computer.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A0BB9583-F2C0-459D-9B1F-AC49DA04472D}"/>
                </a:ext>
              </a:extLst>
            </p:cNvPr>
            <p:cNvSpPr/>
            <p:nvPr/>
          </p:nvSpPr>
          <p:spPr>
            <a:xfrm>
              <a:off x="7005544" y="24107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emergency plan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29520109-C628-48FA-B793-DD666D1F6A00}"/>
              </a:ext>
            </a:extLst>
          </p:cNvPr>
          <p:cNvGrpSpPr/>
          <p:nvPr/>
        </p:nvGrpSpPr>
        <p:grpSpPr>
          <a:xfrm>
            <a:off x="3314696" y="1698427"/>
            <a:ext cx="2514604" cy="1196766"/>
            <a:chOff x="6869229" y="2410788"/>
            <a:chExt cx="2514604" cy="1196766"/>
          </a:xfrm>
        </p:grpSpPr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C8DB726F-5F09-414B-99D8-399DDCB41D64}"/>
                </a:ext>
              </a:extLst>
            </p:cNvPr>
            <p:cNvSpPr/>
            <p:nvPr/>
          </p:nvSpPr>
          <p:spPr>
            <a:xfrm>
              <a:off x="6869229" y="2763412"/>
              <a:ext cx="2514604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user can also print the document by presentation on a projector or computer.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F7952BDD-6D89-4491-89A9-3B67C9F2CEE8}"/>
                </a:ext>
              </a:extLst>
            </p:cNvPr>
            <p:cNvSpPr/>
            <p:nvPr/>
          </p:nvSpPr>
          <p:spPr>
            <a:xfrm>
              <a:off x="7005544" y="24107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emergency plan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9671BDEC-998E-4967-A989-31628FB20697}"/>
              </a:ext>
            </a:extLst>
          </p:cNvPr>
          <p:cNvGrpSpPr/>
          <p:nvPr/>
        </p:nvGrpSpPr>
        <p:grpSpPr>
          <a:xfrm>
            <a:off x="1750415" y="4980340"/>
            <a:ext cx="2514604" cy="1196766"/>
            <a:chOff x="6869229" y="2410788"/>
            <a:chExt cx="2514604" cy="1196766"/>
          </a:xfrm>
        </p:grpSpPr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D67E1E11-FE6B-4063-85C9-194612422C34}"/>
                </a:ext>
              </a:extLst>
            </p:cNvPr>
            <p:cNvSpPr/>
            <p:nvPr/>
          </p:nvSpPr>
          <p:spPr>
            <a:xfrm>
              <a:off x="6869229" y="2763412"/>
              <a:ext cx="2514604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user can also print the document by presentation on a projector or computer.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8FB241FC-73A7-4B7D-AE71-73CEC8EB541A}"/>
                </a:ext>
              </a:extLst>
            </p:cNvPr>
            <p:cNvSpPr/>
            <p:nvPr/>
          </p:nvSpPr>
          <p:spPr>
            <a:xfrm>
              <a:off x="7005544" y="24107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emergency plan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4EDE959A-2D8B-4C46-95D3-5DF9F247FCFA}"/>
              </a:ext>
            </a:extLst>
          </p:cNvPr>
          <p:cNvGrpSpPr/>
          <p:nvPr/>
        </p:nvGrpSpPr>
        <p:grpSpPr>
          <a:xfrm>
            <a:off x="4860007" y="4980340"/>
            <a:ext cx="2514604" cy="1196766"/>
            <a:chOff x="6869229" y="2410788"/>
            <a:chExt cx="2514604" cy="1196766"/>
          </a:xfrm>
        </p:grpSpPr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D82009AC-0C00-4451-83F5-8245CB665E0A}"/>
                </a:ext>
              </a:extLst>
            </p:cNvPr>
            <p:cNvSpPr/>
            <p:nvPr/>
          </p:nvSpPr>
          <p:spPr>
            <a:xfrm>
              <a:off x="6869229" y="2763412"/>
              <a:ext cx="2514604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user can also print the document by presentation on a projector or computer.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019AB66D-4A8B-4123-B1E3-80E38B429D1E}"/>
                </a:ext>
              </a:extLst>
            </p:cNvPr>
            <p:cNvSpPr/>
            <p:nvPr/>
          </p:nvSpPr>
          <p:spPr>
            <a:xfrm>
              <a:off x="7005544" y="24107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emergency plan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6B27ADD-E07A-45EF-93B1-0557BD87608A}"/>
              </a:ext>
            </a:extLst>
          </p:cNvPr>
          <p:cNvGrpSpPr/>
          <p:nvPr/>
        </p:nvGrpSpPr>
        <p:grpSpPr>
          <a:xfrm>
            <a:off x="7969600" y="4980340"/>
            <a:ext cx="2514604" cy="1196766"/>
            <a:chOff x="6869229" y="2410788"/>
            <a:chExt cx="2514604" cy="1196766"/>
          </a:xfrm>
        </p:grpSpPr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99F516D9-DD87-4379-A3FF-255FDE688DC0}"/>
                </a:ext>
              </a:extLst>
            </p:cNvPr>
            <p:cNvSpPr/>
            <p:nvPr/>
          </p:nvSpPr>
          <p:spPr>
            <a:xfrm>
              <a:off x="6869229" y="2763412"/>
              <a:ext cx="2514604" cy="8441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user can also print the document by presentation on a projector or computer.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F70C5F2B-756F-4730-B9D4-DA35FEDD60D5}"/>
                </a:ext>
              </a:extLst>
            </p:cNvPr>
            <p:cNvSpPr/>
            <p:nvPr/>
          </p:nvSpPr>
          <p:spPr>
            <a:xfrm>
              <a:off x="7005544" y="2410788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emergency plan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80557" y="537832"/>
            <a:ext cx="4885993" cy="716067"/>
            <a:chOff x="5402407" y="1247256"/>
            <a:chExt cx="4885993" cy="716067"/>
          </a:xfrm>
        </p:grpSpPr>
        <p:sp>
          <p:nvSpPr>
            <p:cNvPr id="24" name="文本框 23"/>
            <p:cNvSpPr txBox="1"/>
            <p:nvPr/>
          </p:nvSpPr>
          <p:spPr>
            <a:xfrm>
              <a:off x="5402407" y="1247256"/>
              <a:ext cx="3295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budget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2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8893443">
            <a:off x="71980" y="1992976"/>
            <a:ext cx="2865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Harlow Solid Italic" panose="04030604020F02020D02" pitchFamily="82" charset="0"/>
              </a:rPr>
              <a:t>2019</a:t>
            </a:r>
            <a:endParaRPr lang="zh-CN" altLang="en-US" sz="8000" dirty="0">
              <a:solidFill>
                <a:schemeClr val="bg1"/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61940" y="4071651"/>
            <a:ext cx="2448000" cy="432000"/>
            <a:chOff x="4872000" y="5105400"/>
            <a:chExt cx="2448000" cy="432000"/>
          </a:xfrm>
        </p:grpSpPr>
        <p:sp>
          <p:nvSpPr>
            <p:cNvPr id="4" name="矩形: 圆角 5"/>
            <p:cNvSpPr/>
            <p:nvPr/>
          </p:nvSpPr>
          <p:spPr>
            <a:xfrm>
              <a:off x="4872000" y="5105400"/>
              <a:ext cx="2448000" cy="432000"/>
            </a:xfrm>
            <a:prstGeom prst="roundRect">
              <a:avLst>
                <a:gd name="adj" fmla="val 50000"/>
              </a:avLst>
            </a:prstGeom>
            <a:solidFill>
              <a:srgbClr val="1C75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317582" y="5146392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Reporter: xxx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978400" y="1809456"/>
            <a:ext cx="56315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 for your guidance.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84800" y="3379116"/>
            <a:ext cx="5275940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be used in a wider field</a:t>
            </a:r>
          </a:p>
        </p:txBody>
      </p:sp>
      <p:sp>
        <p:nvSpPr>
          <p:cNvPr id="9" name="椭圆 8"/>
          <p:cNvSpPr/>
          <p:nvPr/>
        </p:nvSpPr>
        <p:spPr>
          <a:xfrm>
            <a:off x="4965700" y="5499100"/>
            <a:ext cx="558800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848350" y="5499100"/>
            <a:ext cx="558800" cy="5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731000" y="5499100"/>
            <a:ext cx="558800" cy="558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1"/>
          <p:cNvSpPr/>
          <p:nvPr/>
        </p:nvSpPr>
        <p:spPr>
          <a:xfrm>
            <a:off x="5127270" y="5626100"/>
            <a:ext cx="235660" cy="304800"/>
          </a:xfrm>
          <a:custGeom>
            <a:avLst/>
            <a:gdLst>
              <a:gd name="T0" fmla="*/ 1843 w 1843"/>
              <a:gd name="T1" fmla="*/ 1337 h 2387"/>
              <a:gd name="T2" fmla="*/ 1581 w 1843"/>
              <a:gd name="T3" fmla="*/ 987 h 2387"/>
              <a:gd name="T4" fmla="*/ 1482 w 1843"/>
              <a:gd name="T5" fmla="*/ 723 h 2387"/>
              <a:gd name="T6" fmla="*/ 1050 w 1843"/>
              <a:gd name="T7" fmla="*/ 661 h 2387"/>
              <a:gd name="T8" fmla="*/ 793 w 1843"/>
              <a:gd name="T9" fmla="*/ 544 h 2387"/>
              <a:gd name="T10" fmla="*/ 443 w 1843"/>
              <a:gd name="T11" fmla="*/ 806 h 2387"/>
              <a:gd name="T12" fmla="*/ 179 w 1843"/>
              <a:gd name="T13" fmla="*/ 905 h 2387"/>
              <a:gd name="T14" fmla="*/ 117 w 1843"/>
              <a:gd name="T15" fmla="*/ 1337 h 2387"/>
              <a:gd name="T16" fmla="*/ 0 w 1843"/>
              <a:gd name="T17" fmla="*/ 1594 h 2387"/>
              <a:gd name="T18" fmla="*/ 262 w 1843"/>
              <a:gd name="T19" fmla="*/ 1944 h 2387"/>
              <a:gd name="T20" fmla="*/ 361 w 1843"/>
              <a:gd name="T21" fmla="*/ 2208 h 2387"/>
              <a:gd name="T22" fmla="*/ 793 w 1843"/>
              <a:gd name="T23" fmla="*/ 2270 h 2387"/>
              <a:gd name="T24" fmla="*/ 1050 w 1843"/>
              <a:gd name="T25" fmla="*/ 2387 h 2387"/>
              <a:gd name="T26" fmla="*/ 1399 w 1843"/>
              <a:gd name="T27" fmla="*/ 2125 h 2387"/>
              <a:gd name="T28" fmla="*/ 1664 w 1843"/>
              <a:gd name="T29" fmla="*/ 2026 h 2387"/>
              <a:gd name="T30" fmla="*/ 1726 w 1843"/>
              <a:gd name="T31" fmla="*/ 1594 h 2387"/>
              <a:gd name="T32" fmla="*/ 1480 w 1843"/>
              <a:gd name="T33" fmla="*/ 1466 h 2387"/>
              <a:gd name="T34" fmla="*/ 362 w 1843"/>
              <a:gd name="T35" fmla="*/ 1466 h 2387"/>
              <a:gd name="T36" fmla="*/ 1480 w 1843"/>
              <a:gd name="T37" fmla="*/ 1466 h 2387"/>
              <a:gd name="T38" fmla="*/ 466 w 1843"/>
              <a:gd name="T39" fmla="*/ 1466 h 2387"/>
              <a:gd name="T40" fmla="*/ 1376 w 1843"/>
              <a:gd name="T41" fmla="*/ 1466 h 2387"/>
              <a:gd name="T42" fmla="*/ 921 w 1843"/>
              <a:gd name="T43" fmla="*/ 1835 h 2387"/>
              <a:gd name="T44" fmla="*/ 921 w 1843"/>
              <a:gd name="T45" fmla="*/ 1096 h 2387"/>
              <a:gd name="T46" fmla="*/ 921 w 1843"/>
              <a:gd name="T47" fmla="*/ 1835 h 2387"/>
              <a:gd name="T48" fmla="*/ 1129 w 1843"/>
              <a:gd name="T49" fmla="*/ 520 h 2387"/>
              <a:gd name="T50" fmla="*/ 1241 w 1843"/>
              <a:gd name="T51" fmla="*/ 530 h 2387"/>
              <a:gd name="T52" fmla="*/ 1345 w 1843"/>
              <a:gd name="T53" fmla="*/ 645 h 2387"/>
              <a:gd name="T54" fmla="*/ 1431 w 1843"/>
              <a:gd name="T55" fmla="*/ 573 h 2387"/>
              <a:gd name="T56" fmla="*/ 1586 w 1843"/>
              <a:gd name="T57" fmla="*/ 581 h 2387"/>
              <a:gd name="T58" fmla="*/ 1595 w 1843"/>
              <a:gd name="T59" fmla="*/ 469 h 2387"/>
              <a:gd name="T60" fmla="*/ 1710 w 1843"/>
              <a:gd name="T61" fmla="*/ 365 h 2387"/>
              <a:gd name="T62" fmla="*/ 1638 w 1843"/>
              <a:gd name="T63" fmla="*/ 280 h 2387"/>
              <a:gd name="T64" fmla="*/ 1646 w 1843"/>
              <a:gd name="T65" fmla="*/ 125 h 2387"/>
              <a:gd name="T66" fmla="*/ 1535 w 1843"/>
              <a:gd name="T67" fmla="*/ 115 h 2387"/>
              <a:gd name="T68" fmla="*/ 1431 w 1843"/>
              <a:gd name="T69" fmla="*/ 0 h 2387"/>
              <a:gd name="T70" fmla="*/ 1345 w 1843"/>
              <a:gd name="T71" fmla="*/ 72 h 2387"/>
              <a:gd name="T72" fmla="*/ 1190 w 1843"/>
              <a:gd name="T73" fmla="*/ 64 h 2387"/>
              <a:gd name="T74" fmla="*/ 1181 w 1843"/>
              <a:gd name="T75" fmla="*/ 176 h 2387"/>
              <a:gd name="T76" fmla="*/ 1065 w 1843"/>
              <a:gd name="T77" fmla="*/ 280 h 2387"/>
              <a:gd name="T78" fmla="*/ 1138 w 1843"/>
              <a:gd name="T79" fmla="*/ 365 h 2387"/>
              <a:gd name="T80" fmla="*/ 1388 w 1843"/>
              <a:gd name="T81" fmla="*/ 197 h 2387"/>
              <a:gd name="T82" fmla="*/ 1388 w 1843"/>
              <a:gd name="T83" fmla="*/ 449 h 2387"/>
              <a:gd name="T84" fmla="*/ 1388 w 1843"/>
              <a:gd name="T85" fmla="*/ 197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3" h="2387">
                <a:moveTo>
                  <a:pt x="1843" y="1594"/>
                </a:moveTo>
                <a:lnTo>
                  <a:pt x="1843" y="1337"/>
                </a:lnTo>
                <a:lnTo>
                  <a:pt x="1726" y="1337"/>
                </a:lnTo>
                <a:cubicBezTo>
                  <a:pt x="1706" y="1208"/>
                  <a:pt x="1655" y="1089"/>
                  <a:pt x="1581" y="987"/>
                </a:cubicBezTo>
                <a:lnTo>
                  <a:pt x="1664" y="905"/>
                </a:lnTo>
                <a:lnTo>
                  <a:pt x="1482" y="723"/>
                </a:lnTo>
                <a:lnTo>
                  <a:pt x="1400" y="806"/>
                </a:lnTo>
                <a:cubicBezTo>
                  <a:pt x="1298" y="732"/>
                  <a:pt x="1179" y="681"/>
                  <a:pt x="1050" y="661"/>
                </a:cubicBezTo>
                <a:lnTo>
                  <a:pt x="1050" y="544"/>
                </a:lnTo>
                <a:lnTo>
                  <a:pt x="793" y="544"/>
                </a:lnTo>
                <a:lnTo>
                  <a:pt x="793" y="661"/>
                </a:lnTo>
                <a:cubicBezTo>
                  <a:pt x="664" y="681"/>
                  <a:pt x="545" y="732"/>
                  <a:pt x="443" y="806"/>
                </a:cubicBezTo>
                <a:lnTo>
                  <a:pt x="361" y="723"/>
                </a:lnTo>
                <a:lnTo>
                  <a:pt x="179" y="905"/>
                </a:lnTo>
                <a:lnTo>
                  <a:pt x="262" y="987"/>
                </a:lnTo>
                <a:cubicBezTo>
                  <a:pt x="188" y="1089"/>
                  <a:pt x="137" y="1208"/>
                  <a:pt x="117" y="1337"/>
                </a:cubicBezTo>
                <a:lnTo>
                  <a:pt x="0" y="1337"/>
                </a:lnTo>
                <a:lnTo>
                  <a:pt x="0" y="1594"/>
                </a:lnTo>
                <a:lnTo>
                  <a:pt x="117" y="1594"/>
                </a:lnTo>
                <a:cubicBezTo>
                  <a:pt x="137" y="1723"/>
                  <a:pt x="188" y="1842"/>
                  <a:pt x="262" y="1944"/>
                </a:cubicBezTo>
                <a:lnTo>
                  <a:pt x="179" y="2026"/>
                </a:lnTo>
                <a:lnTo>
                  <a:pt x="361" y="2208"/>
                </a:lnTo>
                <a:lnTo>
                  <a:pt x="443" y="2125"/>
                </a:lnTo>
                <a:cubicBezTo>
                  <a:pt x="545" y="2199"/>
                  <a:pt x="664" y="2250"/>
                  <a:pt x="793" y="2270"/>
                </a:cubicBezTo>
                <a:lnTo>
                  <a:pt x="793" y="2387"/>
                </a:lnTo>
                <a:lnTo>
                  <a:pt x="1050" y="2387"/>
                </a:lnTo>
                <a:lnTo>
                  <a:pt x="1050" y="2270"/>
                </a:lnTo>
                <a:cubicBezTo>
                  <a:pt x="1179" y="2250"/>
                  <a:pt x="1298" y="2199"/>
                  <a:pt x="1399" y="2125"/>
                </a:cubicBezTo>
                <a:lnTo>
                  <a:pt x="1482" y="2208"/>
                </a:lnTo>
                <a:lnTo>
                  <a:pt x="1664" y="2026"/>
                </a:lnTo>
                <a:lnTo>
                  <a:pt x="1581" y="1944"/>
                </a:lnTo>
                <a:cubicBezTo>
                  <a:pt x="1655" y="1842"/>
                  <a:pt x="1705" y="1723"/>
                  <a:pt x="1726" y="1594"/>
                </a:cubicBezTo>
                <a:lnTo>
                  <a:pt x="1843" y="1594"/>
                </a:lnTo>
                <a:close/>
                <a:moveTo>
                  <a:pt x="1480" y="1466"/>
                </a:moveTo>
                <a:cubicBezTo>
                  <a:pt x="1480" y="1774"/>
                  <a:pt x="1230" y="2025"/>
                  <a:pt x="921" y="2025"/>
                </a:cubicBezTo>
                <a:cubicBezTo>
                  <a:pt x="613" y="2025"/>
                  <a:pt x="362" y="1774"/>
                  <a:pt x="362" y="1466"/>
                </a:cubicBezTo>
                <a:cubicBezTo>
                  <a:pt x="362" y="1157"/>
                  <a:pt x="613" y="906"/>
                  <a:pt x="921" y="906"/>
                </a:cubicBezTo>
                <a:cubicBezTo>
                  <a:pt x="1230" y="906"/>
                  <a:pt x="1480" y="1157"/>
                  <a:pt x="1480" y="1466"/>
                </a:cubicBezTo>
                <a:close/>
                <a:moveTo>
                  <a:pt x="921" y="1010"/>
                </a:moveTo>
                <a:cubicBezTo>
                  <a:pt x="670" y="1010"/>
                  <a:pt x="466" y="1215"/>
                  <a:pt x="466" y="1466"/>
                </a:cubicBezTo>
                <a:cubicBezTo>
                  <a:pt x="466" y="1716"/>
                  <a:pt x="670" y="1921"/>
                  <a:pt x="921" y="1921"/>
                </a:cubicBezTo>
                <a:cubicBezTo>
                  <a:pt x="1172" y="1921"/>
                  <a:pt x="1376" y="1717"/>
                  <a:pt x="1376" y="1466"/>
                </a:cubicBezTo>
                <a:cubicBezTo>
                  <a:pt x="1377" y="1215"/>
                  <a:pt x="1172" y="1010"/>
                  <a:pt x="921" y="1010"/>
                </a:cubicBezTo>
                <a:close/>
                <a:moveTo>
                  <a:pt x="921" y="1835"/>
                </a:moveTo>
                <a:cubicBezTo>
                  <a:pt x="718" y="1835"/>
                  <a:pt x="552" y="1669"/>
                  <a:pt x="552" y="1465"/>
                </a:cubicBezTo>
                <a:cubicBezTo>
                  <a:pt x="552" y="1262"/>
                  <a:pt x="718" y="1096"/>
                  <a:pt x="921" y="1096"/>
                </a:cubicBezTo>
                <a:cubicBezTo>
                  <a:pt x="1125" y="1096"/>
                  <a:pt x="1291" y="1262"/>
                  <a:pt x="1291" y="1465"/>
                </a:cubicBezTo>
                <a:cubicBezTo>
                  <a:pt x="1291" y="1669"/>
                  <a:pt x="1125" y="1835"/>
                  <a:pt x="921" y="1835"/>
                </a:cubicBezTo>
                <a:close/>
                <a:moveTo>
                  <a:pt x="1181" y="469"/>
                </a:moveTo>
                <a:lnTo>
                  <a:pt x="1129" y="520"/>
                </a:lnTo>
                <a:lnTo>
                  <a:pt x="1190" y="581"/>
                </a:lnTo>
                <a:lnTo>
                  <a:pt x="1241" y="530"/>
                </a:lnTo>
                <a:cubicBezTo>
                  <a:pt x="1272" y="551"/>
                  <a:pt x="1307" y="566"/>
                  <a:pt x="1345" y="573"/>
                </a:cubicBezTo>
                <a:lnTo>
                  <a:pt x="1345" y="645"/>
                </a:lnTo>
                <a:lnTo>
                  <a:pt x="1431" y="645"/>
                </a:lnTo>
                <a:lnTo>
                  <a:pt x="1431" y="573"/>
                </a:lnTo>
                <a:cubicBezTo>
                  <a:pt x="1469" y="566"/>
                  <a:pt x="1504" y="551"/>
                  <a:pt x="1535" y="530"/>
                </a:cubicBezTo>
                <a:lnTo>
                  <a:pt x="1586" y="581"/>
                </a:lnTo>
                <a:lnTo>
                  <a:pt x="1646" y="520"/>
                </a:lnTo>
                <a:lnTo>
                  <a:pt x="1595" y="469"/>
                </a:lnTo>
                <a:cubicBezTo>
                  <a:pt x="1617" y="439"/>
                  <a:pt x="1631" y="404"/>
                  <a:pt x="1638" y="365"/>
                </a:cubicBezTo>
                <a:lnTo>
                  <a:pt x="1710" y="365"/>
                </a:lnTo>
                <a:lnTo>
                  <a:pt x="1710" y="280"/>
                </a:lnTo>
                <a:lnTo>
                  <a:pt x="1638" y="280"/>
                </a:lnTo>
                <a:cubicBezTo>
                  <a:pt x="1631" y="242"/>
                  <a:pt x="1617" y="206"/>
                  <a:pt x="1595" y="176"/>
                </a:cubicBezTo>
                <a:lnTo>
                  <a:pt x="1646" y="125"/>
                </a:lnTo>
                <a:lnTo>
                  <a:pt x="1586" y="64"/>
                </a:lnTo>
                <a:lnTo>
                  <a:pt x="1535" y="115"/>
                </a:lnTo>
                <a:cubicBezTo>
                  <a:pt x="1504" y="94"/>
                  <a:pt x="1469" y="79"/>
                  <a:pt x="1431" y="72"/>
                </a:cubicBezTo>
                <a:lnTo>
                  <a:pt x="1431" y="0"/>
                </a:lnTo>
                <a:lnTo>
                  <a:pt x="1345" y="0"/>
                </a:lnTo>
                <a:lnTo>
                  <a:pt x="1345" y="72"/>
                </a:lnTo>
                <a:cubicBezTo>
                  <a:pt x="1307" y="79"/>
                  <a:pt x="1272" y="94"/>
                  <a:pt x="1241" y="115"/>
                </a:cubicBezTo>
                <a:lnTo>
                  <a:pt x="1190" y="64"/>
                </a:lnTo>
                <a:lnTo>
                  <a:pt x="1129" y="125"/>
                </a:lnTo>
                <a:lnTo>
                  <a:pt x="1181" y="176"/>
                </a:lnTo>
                <a:cubicBezTo>
                  <a:pt x="1159" y="206"/>
                  <a:pt x="1144" y="241"/>
                  <a:pt x="1138" y="280"/>
                </a:cubicBezTo>
                <a:lnTo>
                  <a:pt x="1065" y="280"/>
                </a:lnTo>
                <a:lnTo>
                  <a:pt x="1065" y="365"/>
                </a:lnTo>
                <a:lnTo>
                  <a:pt x="1138" y="365"/>
                </a:lnTo>
                <a:cubicBezTo>
                  <a:pt x="1144" y="404"/>
                  <a:pt x="1159" y="439"/>
                  <a:pt x="1181" y="469"/>
                </a:cubicBezTo>
                <a:close/>
                <a:moveTo>
                  <a:pt x="1388" y="197"/>
                </a:moveTo>
                <a:cubicBezTo>
                  <a:pt x="1457" y="197"/>
                  <a:pt x="1514" y="253"/>
                  <a:pt x="1514" y="323"/>
                </a:cubicBezTo>
                <a:cubicBezTo>
                  <a:pt x="1514" y="392"/>
                  <a:pt x="1457" y="449"/>
                  <a:pt x="1388" y="449"/>
                </a:cubicBezTo>
                <a:cubicBezTo>
                  <a:pt x="1318" y="449"/>
                  <a:pt x="1262" y="392"/>
                  <a:pt x="1262" y="323"/>
                </a:cubicBezTo>
                <a:cubicBezTo>
                  <a:pt x="1262" y="253"/>
                  <a:pt x="1318" y="197"/>
                  <a:pt x="1388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椭圆 12"/>
          <p:cNvSpPr/>
          <p:nvPr/>
        </p:nvSpPr>
        <p:spPr>
          <a:xfrm>
            <a:off x="6000564" y="5626100"/>
            <a:ext cx="254371" cy="304800"/>
          </a:xfrm>
          <a:custGeom>
            <a:avLst/>
            <a:gdLst>
              <a:gd name="connsiteX0" fmla="*/ 304509 w 507048"/>
              <a:gd name="connsiteY0" fmla="*/ 455632 h 607568"/>
              <a:gd name="connsiteX1" fmla="*/ 279162 w 507048"/>
              <a:gd name="connsiteY1" fmla="*/ 480939 h 607568"/>
              <a:gd name="connsiteX2" fmla="*/ 304509 w 507048"/>
              <a:gd name="connsiteY2" fmla="*/ 506246 h 607568"/>
              <a:gd name="connsiteX3" fmla="*/ 380550 w 507048"/>
              <a:gd name="connsiteY3" fmla="*/ 506246 h 607568"/>
              <a:gd name="connsiteX4" fmla="*/ 405897 w 507048"/>
              <a:gd name="connsiteY4" fmla="*/ 480939 h 607568"/>
              <a:gd name="connsiteX5" fmla="*/ 380550 w 507048"/>
              <a:gd name="connsiteY5" fmla="*/ 455632 h 607568"/>
              <a:gd name="connsiteX6" fmla="*/ 126986 w 507048"/>
              <a:gd name="connsiteY6" fmla="*/ 455632 h 607568"/>
              <a:gd name="connsiteX7" fmla="*/ 101639 w 507048"/>
              <a:gd name="connsiteY7" fmla="*/ 480939 h 607568"/>
              <a:gd name="connsiteX8" fmla="*/ 126986 w 507048"/>
              <a:gd name="connsiteY8" fmla="*/ 506246 h 607568"/>
              <a:gd name="connsiteX9" fmla="*/ 203120 w 507048"/>
              <a:gd name="connsiteY9" fmla="*/ 506246 h 607568"/>
              <a:gd name="connsiteX10" fmla="*/ 228468 w 507048"/>
              <a:gd name="connsiteY10" fmla="*/ 480939 h 607568"/>
              <a:gd name="connsiteX11" fmla="*/ 203120 w 507048"/>
              <a:gd name="connsiteY11" fmla="*/ 455632 h 607568"/>
              <a:gd name="connsiteX12" fmla="*/ 355203 w 507048"/>
              <a:gd name="connsiteY12" fmla="*/ 354403 h 607568"/>
              <a:gd name="connsiteX13" fmla="*/ 329856 w 507048"/>
              <a:gd name="connsiteY13" fmla="*/ 379710 h 607568"/>
              <a:gd name="connsiteX14" fmla="*/ 355203 w 507048"/>
              <a:gd name="connsiteY14" fmla="*/ 405017 h 607568"/>
              <a:gd name="connsiteX15" fmla="*/ 380550 w 507048"/>
              <a:gd name="connsiteY15" fmla="*/ 405017 h 607568"/>
              <a:gd name="connsiteX16" fmla="*/ 405897 w 507048"/>
              <a:gd name="connsiteY16" fmla="*/ 379710 h 607568"/>
              <a:gd name="connsiteX17" fmla="*/ 380550 w 507048"/>
              <a:gd name="connsiteY17" fmla="*/ 354403 h 607568"/>
              <a:gd name="connsiteX18" fmla="*/ 126986 w 507048"/>
              <a:gd name="connsiteY18" fmla="*/ 354403 h 607568"/>
              <a:gd name="connsiteX19" fmla="*/ 101639 w 507048"/>
              <a:gd name="connsiteY19" fmla="*/ 379710 h 607568"/>
              <a:gd name="connsiteX20" fmla="*/ 126986 w 507048"/>
              <a:gd name="connsiteY20" fmla="*/ 405017 h 607568"/>
              <a:gd name="connsiteX21" fmla="*/ 152333 w 507048"/>
              <a:gd name="connsiteY21" fmla="*/ 405017 h 607568"/>
              <a:gd name="connsiteX22" fmla="*/ 177681 w 507048"/>
              <a:gd name="connsiteY22" fmla="*/ 379710 h 607568"/>
              <a:gd name="connsiteX23" fmla="*/ 152333 w 507048"/>
              <a:gd name="connsiteY23" fmla="*/ 354403 h 607568"/>
              <a:gd name="connsiteX24" fmla="*/ 304509 w 507048"/>
              <a:gd name="connsiteY24" fmla="*/ 253174 h 607568"/>
              <a:gd name="connsiteX25" fmla="*/ 279162 w 507048"/>
              <a:gd name="connsiteY25" fmla="*/ 278481 h 607568"/>
              <a:gd name="connsiteX26" fmla="*/ 304509 w 507048"/>
              <a:gd name="connsiteY26" fmla="*/ 303788 h 607568"/>
              <a:gd name="connsiteX27" fmla="*/ 380550 w 507048"/>
              <a:gd name="connsiteY27" fmla="*/ 303788 h 607568"/>
              <a:gd name="connsiteX28" fmla="*/ 405897 w 507048"/>
              <a:gd name="connsiteY28" fmla="*/ 278481 h 607568"/>
              <a:gd name="connsiteX29" fmla="*/ 380550 w 507048"/>
              <a:gd name="connsiteY29" fmla="*/ 253174 h 607568"/>
              <a:gd name="connsiteX30" fmla="*/ 126986 w 507048"/>
              <a:gd name="connsiteY30" fmla="*/ 253174 h 607568"/>
              <a:gd name="connsiteX31" fmla="*/ 101639 w 507048"/>
              <a:gd name="connsiteY31" fmla="*/ 278481 h 607568"/>
              <a:gd name="connsiteX32" fmla="*/ 126986 w 507048"/>
              <a:gd name="connsiteY32" fmla="*/ 303788 h 607568"/>
              <a:gd name="connsiteX33" fmla="*/ 203120 w 507048"/>
              <a:gd name="connsiteY33" fmla="*/ 303788 h 607568"/>
              <a:gd name="connsiteX34" fmla="*/ 228468 w 507048"/>
              <a:gd name="connsiteY34" fmla="*/ 278481 h 607568"/>
              <a:gd name="connsiteX35" fmla="*/ 203120 w 507048"/>
              <a:gd name="connsiteY35" fmla="*/ 253174 h 607568"/>
              <a:gd name="connsiteX36" fmla="*/ 109253 w 507048"/>
              <a:gd name="connsiteY36" fmla="*/ 35142 h 607568"/>
              <a:gd name="connsiteX37" fmla="*/ 120301 w 507048"/>
              <a:gd name="connsiteY37" fmla="*/ 62396 h 607568"/>
              <a:gd name="connsiteX38" fmla="*/ 122158 w 507048"/>
              <a:gd name="connsiteY38" fmla="*/ 95119 h 607568"/>
              <a:gd name="connsiteX39" fmla="*/ 122066 w 507048"/>
              <a:gd name="connsiteY39" fmla="*/ 103926 h 607568"/>
              <a:gd name="connsiteX40" fmla="*/ 197271 w 507048"/>
              <a:gd name="connsiteY40" fmla="*/ 177159 h 607568"/>
              <a:gd name="connsiteX41" fmla="*/ 308965 w 507048"/>
              <a:gd name="connsiteY41" fmla="*/ 177159 h 607568"/>
              <a:gd name="connsiteX42" fmla="*/ 380550 w 507048"/>
              <a:gd name="connsiteY42" fmla="*/ 103926 h 607568"/>
              <a:gd name="connsiteX43" fmla="*/ 384542 w 507048"/>
              <a:gd name="connsiteY43" fmla="*/ 75003 h 607568"/>
              <a:gd name="connsiteX44" fmla="*/ 387142 w 507048"/>
              <a:gd name="connsiteY44" fmla="*/ 62581 h 607568"/>
              <a:gd name="connsiteX45" fmla="*/ 398284 w 507048"/>
              <a:gd name="connsiteY45" fmla="*/ 35328 h 607568"/>
              <a:gd name="connsiteX46" fmla="*/ 438579 w 507048"/>
              <a:gd name="connsiteY46" fmla="*/ 49418 h 607568"/>
              <a:gd name="connsiteX47" fmla="*/ 504779 w 507048"/>
              <a:gd name="connsiteY47" fmla="*/ 143973 h 607568"/>
              <a:gd name="connsiteX48" fmla="*/ 504871 w 507048"/>
              <a:gd name="connsiteY48" fmla="*/ 444230 h 607568"/>
              <a:gd name="connsiteX49" fmla="*/ 506543 w 507048"/>
              <a:gd name="connsiteY49" fmla="*/ 463326 h 607568"/>
              <a:gd name="connsiteX50" fmla="*/ 472004 w 507048"/>
              <a:gd name="connsiteY50" fmla="*/ 565297 h 607568"/>
              <a:gd name="connsiteX51" fmla="*/ 376279 w 507048"/>
              <a:gd name="connsiteY51" fmla="*/ 607568 h 607568"/>
              <a:gd name="connsiteX52" fmla="*/ 130700 w 507048"/>
              <a:gd name="connsiteY52" fmla="*/ 607568 h 607568"/>
              <a:gd name="connsiteX53" fmla="*/ 34976 w 507048"/>
              <a:gd name="connsiteY53" fmla="*/ 565297 h 607568"/>
              <a:gd name="connsiteX54" fmla="*/ 529 w 507048"/>
              <a:gd name="connsiteY54" fmla="*/ 463326 h 607568"/>
              <a:gd name="connsiteX55" fmla="*/ 2108 w 507048"/>
              <a:gd name="connsiteY55" fmla="*/ 445435 h 607568"/>
              <a:gd name="connsiteX56" fmla="*/ 2108 w 507048"/>
              <a:gd name="connsiteY56" fmla="*/ 142953 h 607568"/>
              <a:gd name="connsiteX57" fmla="*/ 68679 w 507048"/>
              <a:gd name="connsiteY57" fmla="*/ 49325 h 607568"/>
              <a:gd name="connsiteX58" fmla="*/ 109253 w 507048"/>
              <a:gd name="connsiteY58" fmla="*/ 35142 h 607568"/>
              <a:gd name="connsiteX59" fmla="*/ 252149 w 507048"/>
              <a:gd name="connsiteY59" fmla="*/ 0 h 607568"/>
              <a:gd name="connsiteX60" fmla="*/ 254377 w 507048"/>
              <a:gd name="connsiteY60" fmla="*/ 0 h 607568"/>
              <a:gd name="connsiteX61" fmla="*/ 322606 w 507048"/>
              <a:gd name="connsiteY61" fmla="*/ 10474 h 607568"/>
              <a:gd name="connsiteX62" fmla="*/ 350084 w 507048"/>
              <a:gd name="connsiteY62" fmla="*/ 19094 h 607568"/>
              <a:gd name="connsiteX63" fmla="*/ 339223 w 507048"/>
              <a:gd name="connsiteY63" fmla="*/ 45790 h 607568"/>
              <a:gd name="connsiteX64" fmla="*/ 337738 w 507048"/>
              <a:gd name="connsiteY64" fmla="*/ 50795 h 607568"/>
              <a:gd name="connsiteX65" fmla="*/ 335046 w 507048"/>
              <a:gd name="connsiteY65" fmla="*/ 64143 h 607568"/>
              <a:gd name="connsiteX66" fmla="*/ 329847 w 507048"/>
              <a:gd name="connsiteY66" fmla="*/ 103907 h 607568"/>
              <a:gd name="connsiteX67" fmla="*/ 308961 w 507048"/>
              <a:gd name="connsiteY67" fmla="*/ 126524 h 607568"/>
              <a:gd name="connsiteX68" fmla="*/ 197287 w 507048"/>
              <a:gd name="connsiteY68" fmla="*/ 126524 h 607568"/>
              <a:gd name="connsiteX69" fmla="*/ 172780 w 507048"/>
              <a:gd name="connsiteY69" fmla="*/ 103907 h 607568"/>
              <a:gd name="connsiteX70" fmla="*/ 172873 w 507048"/>
              <a:gd name="connsiteY70" fmla="*/ 95380 h 607568"/>
              <a:gd name="connsiteX71" fmla="*/ 169809 w 507048"/>
              <a:gd name="connsiteY71" fmla="*/ 50795 h 607568"/>
              <a:gd name="connsiteX72" fmla="*/ 168324 w 507048"/>
              <a:gd name="connsiteY72" fmla="*/ 45790 h 607568"/>
              <a:gd name="connsiteX73" fmla="*/ 157370 w 507048"/>
              <a:gd name="connsiteY73" fmla="*/ 18909 h 607568"/>
              <a:gd name="connsiteX74" fmla="*/ 184383 w 507048"/>
              <a:gd name="connsiteY74" fmla="*/ 10474 h 607568"/>
              <a:gd name="connsiteX75" fmla="*/ 252149 w 507048"/>
              <a:gd name="connsiteY75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07048" h="607568">
                <a:moveTo>
                  <a:pt x="304509" y="455632"/>
                </a:moveTo>
                <a:cubicBezTo>
                  <a:pt x="290489" y="455632"/>
                  <a:pt x="279162" y="467034"/>
                  <a:pt x="279162" y="480939"/>
                </a:cubicBezTo>
                <a:cubicBezTo>
                  <a:pt x="279162" y="494937"/>
                  <a:pt x="290489" y="506246"/>
                  <a:pt x="304509" y="506246"/>
                </a:cubicBezTo>
                <a:lnTo>
                  <a:pt x="380550" y="506246"/>
                </a:lnTo>
                <a:cubicBezTo>
                  <a:pt x="394570" y="506246"/>
                  <a:pt x="405897" y="494937"/>
                  <a:pt x="405897" y="480939"/>
                </a:cubicBezTo>
                <a:cubicBezTo>
                  <a:pt x="405897" y="467034"/>
                  <a:pt x="394570" y="455632"/>
                  <a:pt x="380550" y="455632"/>
                </a:cubicBezTo>
                <a:close/>
                <a:moveTo>
                  <a:pt x="126986" y="455632"/>
                </a:moveTo>
                <a:cubicBezTo>
                  <a:pt x="113059" y="455632"/>
                  <a:pt x="101639" y="467034"/>
                  <a:pt x="101639" y="480939"/>
                </a:cubicBezTo>
                <a:cubicBezTo>
                  <a:pt x="101639" y="494937"/>
                  <a:pt x="113059" y="506246"/>
                  <a:pt x="126986" y="506246"/>
                </a:cubicBezTo>
                <a:lnTo>
                  <a:pt x="203120" y="506246"/>
                </a:lnTo>
                <a:cubicBezTo>
                  <a:pt x="217047" y="506246"/>
                  <a:pt x="228468" y="494937"/>
                  <a:pt x="228468" y="480939"/>
                </a:cubicBezTo>
                <a:cubicBezTo>
                  <a:pt x="228468" y="467034"/>
                  <a:pt x="217047" y="455632"/>
                  <a:pt x="203120" y="455632"/>
                </a:cubicBezTo>
                <a:close/>
                <a:moveTo>
                  <a:pt x="355203" y="354403"/>
                </a:moveTo>
                <a:cubicBezTo>
                  <a:pt x="341183" y="354403"/>
                  <a:pt x="329856" y="365712"/>
                  <a:pt x="329856" y="379710"/>
                </a:cubicBezTo>
                <a:cubicBezTo>
                  <a:pt x="329856" y="393708"/>
                  <a:pt x="341183" y="405017"/>
                  <a:pt x="355203" y="405017"/>
                </a:cubicBezTo>
                <a:lnTo>
                  <a:pt x="380550" y="405017"/>
                </a:lnTo>
                <a:cubicBezTo>
                  <a:pt x="394570" y="405017"/>
                  <a:pt x="405897" y="393708"/>
                  <a:pt x="405897" y="379710"/>
                </a:cubicBezTo>
                <a:cubicBezTo>
                  <a:pt x="405897" y="365712"/>
                  <a:pt x="394570" y="354403"/>
                  <a:pt x="380550" y="354403"/>
                </a:cubicBezTo>
                <a:close/>
                <a:moveTo>
                  <a:pt x="126986" y="354403"/>
                </a:moveTo>
                <a:cubicBezTo>
                  <a:pt x="113059" y="354403"/>
                  <a:pt x="101639" y="365712"/>
                  <a:pt x="101639" y="379710"/>
                </a:cubicBezTo>
                <a:cubicBezTo>
                  <a:pt x="101639" y="393708"/>
                  <a:pt x="113059" y="405017"/>
                  <a:pt x="126986" y="405017"/>
                </a:cubicBezTo>
                <a:lnTo>
                  <a:pt x="152333" y="405017"/>
                </a:lnTo>
                <a:cubicBezTo>
                  <a:pt x="166353" y="405017"/>
                  <a:pt x="177681" y="393708"/>
                  <a:pt x="177681" y="379710"/>
                </a:cubicBezTo>
                <a:cubicBezTo>
                  <a:pt x="177681" y="365712"/>
                  <a:pt x="166353" y="354403"/>
                  <a:pt x="152333" y="354403"/>
                </a:cubicBezTo>
                <a:close/>
                <a:moveTo>
                  <a:pt x="304509" y="253174"/>
                </a:moveTo>
                <a:cubicBezTo>
                  <a:pt x="290489" y="253174"/>
                  <a:pt x="279162" y="264483"/>
                  <a:pt x="279162" y="278481"/>
                </a:cubicBezTo>
                <a:cubicBezTo>
                  <a:pt x="279162" y="292386"/>
                  <a:pt x="290489" y="303788"/>
                  <a:pt x="304509" y="303788"/>
                </a:cubicBezTo>
                <a:lnTo>
                  <a:pt x="380550" y="303788"/>
                </a:lnTo>
                <a:cubicBezTo>
                  <a:pt x="394570" y="303788"/>
                  <a:pt x="405897" y="292386"/>
                  <a:pt x="405897" y="278481"/>
                </a:cubicBezTo>
                <a:cubicBezTo>
                  <a:pt x="405897" y="264483"/>
                  <a:pt x="394570" y="253174"/>
                  <a:pt x="380550" y="253174"/>
                </a:cubicBezTo>
                <a:close/>
                <a:moveTo>
                  <a:pt x="126986" y="253174"/>
                </a:moveTo>
                <a:cubicBezTo>
                  <a:pt x="113059" y="253174"/>
                  <a:pt x="101639" y="264483"/>
                  <a:pt x="101639" y="278481"/>
                </a:cubicBezTo>
                <a:cubicBezTo>
                  <a:pt x="101639" y="292386"/>
                  <a:pt x="113059" y="303788"/>
                  <a:pt x="126986" y="303788"/>
                </a:cubicBezTo>
                <a:lnTo>
                  <a:pt x="203120" y="303788"/>
                </a:lnTo>
                <a:cubicBezTo>
                  <a:pt x="217047" y="303788"/>
                  <a:pt x="228468" y="292386"/>
                  <a:pt x="228468" y="278481"/>
                </a:cubicBezTo>
                <a:cubicBezTo>
                  <a:pt x="228468" y="264483"/>
                  <a:pt x="217047" y="253174"/>
                  <a:pt x="203120" y="253174"/>
                </a:cubicBezTo>
                <a:close/>
                <a:moveTo>
                  <a:pt x="109253" y="35142"/>
                </a:moveTo>
                <a:lnTo>
                  <a:pt x="120301" y="62396"/>
                </a:lnTo>
                <a:cubicBezTo>
                  <a:pt x="122251" y="73984"/>
                  <a:pt x="122251" y="82605"/>
                  <a:pt x="122158" y="95119"/>
                </a:cubicBezTo>
                <a:lnTo>
                  <a:pt x="122066" y="103926"/>
                </a:lnTo>
                <a:cubicBezTo>
                  <a:pt x="122066" y="144343"/>
                  <a:pt x="155862" y="177159"/>
                  <a:pt x="197271" y="177159"/>
                </a:cubicBezTo>
                <a:lnTo>
                  <a:pt x="308965" y="177159"/>
                </a:lnTo>
                <a:cubicBezTo>
                  <a:pt x="349075" y="177159"/>
                  <a:pt x="380550" y="144992"/>
                  <a:pt x="380550" y="103926"/>
                </a:cubicBezTo>
                <a:cubicBezTo>
                  <a:pt x="380550" y="93265"/>
                  <a:pt x="382221" y="85664"/>
                  <a:pt x="384542" y="75003"/>
                </a:cubicBezTo>
                <a:cubicBezTo>
                  <a:pt x="385378" y="71110"/>
                  <a:pt x="386307" y="67031"/>
                  <a:pt x="387142" y="62581"/>
                </a:cubicBezTo>
                <a:lnTo>
                  <a:pt x="398284" y="35328"/>
                </a:lnTo>
                <a:cubicBezTo>
                  <a:pt x="419731" y="42744"/>
                  <a:pt x="437001" y="48862"/>
                  <a:pt x="438579" y="49418"/>
                </a:cubicBezTo>
                <a:cubicBezTo>
                  <a:pt x="488809" y="66753"/>
                  <a:pt x="511185" y="98642"/>
                  <a:pt x="504779" y="143973"/>
                </a:cubicBezTo>
                <a:cubicBezTo>
                  <a:pt x="490945" y="243070"/>
                  <a:pt x="490945" y="344113"/>
                  <a:pt x="504871" y="444230"/>
                </a:cubicBezTo>
                <a:lnTo>
                  <a:pt x="506543" y="463326"/>
                </a:lnTo>
                <a:cubicBezTo>
                  <a:pt x="509792" y="500592"/>
                  <a:pt x="497258" y="537857"/>
                  <a:pt x="472004" y="565297"/>
                </a:cubicBezTo>
                <a:cubicBezTo>
                  <a:pt x="447399" y="592180"/>
                  <a:pt x="412489" y="607568"/>
                  <a:pt x="376279" y="607568"/>
                </a:cubicBezTo>
                <a:lnTo>
                  <a:pt x="130700" y="607568"/>
                </a:lnTo>
                <a:cubicBezTo>
                  <a:pt x="94490" y="607568"/>
                  <a:pt x="59580" y="592180"/>
                  <a:pt x="34976" y="565297"/>
                </a:cubicBezTo>
                <a:cubicBezTo>
                  <a:pt x="9814" y="537857"/>
                  <a:pt x="-2813" y="500684"/>
                  <a:pt x="529" y="463326"/>
                </a:cubicBezTo>
                <a:lnTo>
                  <a:pt x="2108" y="445435"/>
                </a:lnTo>
                <a:cubicBezTo>
                  <a:pt x="11950" y="347450"/>
                  <a:pt x="11950" y="242977"/>
                  <a:pt x="2108" y="142953"/>
                </a:cubicBezTo>
                <a:cubicBezTo>
                  <a:pt x="-2349" y="97715"/>
                  <a:pt x="20027" y="66197"/>
                  <a:pt x="68679" y="49325"/>
                </a:cubicBezTo>
                <a:cubicBezTo>
                  <a:pt x="70164" y="48769"/>
                  <a:pt x="87527" y="42651"/>
                  <a:pt x="109253" y="35142"/>
                </a:cubicBezTo>
                <a:close/>
                <a:moveTo>
                  <a:pt x="252149" y="0"/>
                </a:moveTo>
                <a:cubicBezTo>
                  <a:pt x="252892" y="0"/>
                  <a:pt x="253634" y="0"/>
                  <a:pt x="254377" y="0"/>
                </a:cubicBezTo>
                <a:cubicBezTo>
                  <a:pt x="277863" y="649"/>
                  <a:pt x="300792" y="4171"/>
                  <a:pt x="322606" y="10474"/>
                </a:cubicBezTo>
                <a:cubicBezTo>
                  <a:pt x="330126" y="12699"/>
                  <a:pt x="339687" y="15665"/>
                  <a:pt x="350084" y="19094"/>
                </a:cubicBezTo>
                <a:lnTo>
                  <a:pt x="339223" y="45790"/>
                </a:lnTo>
                <a:cubicBezTo>
                  <a:pt x="338573" y="47366"/>
                  <a:pt x="338109" y="49034"/>
                  <a:pt x="337738" y="50795"/>
                </a:cubicBezTo>
                <a:cubicBezTo>
                  <a:pt x="336902" y="55615"/>
                  <a:pt x="335881" y="60064"/>
                  <a:pt x="335046" y="64143"/>
                </a:cubicBezTo>
                <a:cubicBezTo>
                  <a:pt x="332446" y="75822"/>
                  <a:pt x="329847" y="87779"/>
                  <a:pt x="329847" y="103907"/>
                </a:cubicBezTo>
                <a:cubicBezTo>
                  <a:pt x="329847" y="117255"/>
                  <a:pt x="321214" y="126524"/>
                  <a:pt x="308961" y="126524"/>
                </a:cubicBezTo>
                <a:lnTo>
                  <a:pt x="197287" y="126524"/>
                </a:lnTo>
                <a:cubicBezTo>
                  <a:pt x="184012" y="126524"/>
                  <a:pt x="172780" y="116143"/>
                  <a:pt x="172780" y="103907"/>
                </a:cubicBezTo>
                <a:lnTo>
                  <a:pt x="172873" y="95380"/>
                </a:lnTo>
                <a:cubicBezTo>
                  <a:pt x="172965" y="80920"/>
                  <a:pt x="173058" y="68407"/>
                  <a:pt x="169809" y="50795"/>
                </a:cubicBezTo>
                <a:cubicBezTo>
                  <a:pt x="169531" y="49034"/>
                  <a:pt x="168974" y="47366"/>
                  <a:pt x="168324" y="45790"/>
                </a:cubicBezTo>
                <a:lnTo>
                  <a:pt x="157370" y="18909"/>
                </a:lnTo>
                <a:cubicBezTo>
                  <a:pt x="167581" y="15572"/>
                  <a:pt x="177050" y="12606"/>
                  <a:pt x="184383" y="10474"/>
                </a:cubicBezTo>
                <a:cubicBezTo>
                  <a:pt x="206105" y="4171"/>
                  <a:pt x="228942" y="741"/>
                  <a:pt x="252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椭圆 13"/>
          <p:cNvSpPr/>
          <p:nvPr/>
        </p:nvSpPr>
        <p:spPr>
          <a:xfrm>
            <a:off x="6886396" y="5626100"/>
            <a:ext cx="248008" cy="304800"/>
          </a:xfrm>
          <a:custGeom>
            <a:avLst/>
            <a:gdLst>
              <a:gd name="connsiteX0" fmla="*/ 337979 w 494593"/>
              <a:gd name="connsiteY0" fmla="*/ 279269 h 607851"/>
              <a:gd name="connsiteX1" fmla="*/ 221300 w 494593"/>
              <a:gd name="connsiteY1" fmla="*/ 336550 h 607851"/>
              <a:gd name="connsiteX2" fmla="*/ 229058 w 494593"/>
              <a:gd name="connsiteY2" fmla="*/ 378487 h 607851"/>
              <a:gd name="connsiteX3" fmla="*/ 270165 w 494593"/>
              <a:gd name="connsiteY3" fmla="*/ 390032 h 607851"/>
              <a:gd name="connsiteX4" fmla="*/ 337979 w 494593"/>
              <a:gd name="connsiteY4" fmla="*/ 279269 h 607851"/>
              <a:gd name="connsiteX5" fmla="*/ 247261 w 494593"/>
              <a:gd name="connsiteY5" fmla="*/ 202100 h 607851"/>
              <a:gd name="connsiteX6" fmla="*/ 406316 w 494593"/>
              <a:gd name="connsiteY6" fmla="*/ 360908 h 607851"/>
              <a:gd name="connsiteX7" fmla="*/ 247261 w 494593"/>
              <a:gd name="connsiteY7" fmla="*/ 519715 h 607851"/>
              <a:gd name="connsiteX8" fmla="*/ 88207 w 494593"/>
              <a:gd name="connsiteY8" fmla="*/ 360908 h 607851"/>
              <a:gd name="connsiteX9" fmla="*/ 247261 w 494593"/>
              <a:gd name="connsiteY9" fmla="*/ 202100 h 607851"/>
              <a:gd name="connsiteX10" fmla="*/ 247297 w 494593"/>
              <a:gd name="connsiteY10" fmla="*/ 160521 h 607851"/>
              <a:gd name="connsiteX11" fmla="*/ 46625 w 494593"/>
              <a:gd name="connsiteY11" fmla="*/ 360907 h 607851"/>
              <a:gd name="connsiteX12" fmla="*/ 247297 w 494593"/>
              <a:gd name="connsiteY12" fmla="*/ 561293 h 607851"/>
              <a:gd name="connsiteX13" fmla="*/ 447968 w 494593"/>
              <a:gd name="connsiteY13" fmla="*/ 360907 h 607851"/>
              <a:gd name="connsiteX14" fmla="*/ 247297 w 494593"/>
              <a:gd name="connsiteY14" fmla="*/ 160521 h 607851"/>
              <a:gd name="connsiteX15" fmla="*/ 247297 w 494593"/>
              <a:gd name="connsiteY15" fmla="*/ 113963 h 607851"/>
              <a:gd name="connsiteX16" fmla="*/ 494593 w 494593"/>
              <a:gd name="connsiteY16" fmla="*/ 360907 h 607851"/>
              <a:gd name="connsiteX17" fmla="*/ 247297 w 494593"/>
              <a:gd name="connsiteY17" fmla="*/ 607851 h 607851"/>
              <a:gd name="connsiteX18" fmla="*/ 0 w 494593"/>
              <a:gd name="connsiteY18" fmla="*/ 360907 h 607851"/>
              <a:gd name="connsiteX19" fmla="*/ 247297 w 494593"/>
              <a:gd name="connsiteY19" fmla="*/ 113963 h 607851"/>
              <a:gd name="connsiteX20" fmla="*/ 106836 w 494593"/>
              <a:gd name="connsiteY20" fmla="*/ 58655 h 607851"/>
              <a:gd name="connsiteX21" fmla="*/ 119283 w 494593"/>
              <a:gd name="connsiteY21" fmla="*/ 68229 h 607851"/>
              <a:gd name="connsiteX22" fmla="*/ 139719 w 494593"/>
              <a:gd name="connsiteY22" fmla="*/ 103546 h 607851"/>
              <a:gd name="connsiteX23" fmla="*/ 68863 w 494593"/>
              <a:gd name="connsiteY23" fmla="*/ 144377 h 607851"/>
              <a:gd name="connsiteX24" fmla="*/ 48427 w 494593"/>
              <a:gd name="connsiteY24" fmla="*/ 109060 h 607851"/>
              <a:gd name="connsiteX25" fmla="*/ 55960 w 494593"/>
              <a:gd name="connsiteY25" fmla="*/ 81119 h 607851"/>
              <a:gd name="connsiteX26" fmla="*/ 91313 w 494593"/>
              <a:gd name="connsiteY26" fmla="*/ 60704 h 607851"/>
              <a:gd name="connsiteX27" fmla="*/ 106836 w 494593"/>
              <a:gd name="connsiteY27" fmla="*/ 58655 h 607851"/>
              <a:gd name="connsiteX28" fmla="*/ 385319 w 494593"/>
              <a:gd name="connsiteY28" fmla="*/ 58655 h 607851"/>
              <a:gd name="connsiteX29" fmla="*/ 400805 w 494593"/>
              <a:gd name="connsiteY29" fmla="*/ 60704 h 607851"/>
              <a:gd name="connsiteX30" fmla="*/ 436233 w 494593"/>
              <a:gd name="connsiteY30" fmla="*/ 81119 h 607851"/>
              <a:gd name="connsiteX31" fmla="*/ 443692 w 494593"/>
              <a:gd name="connsiteY31" fmla="*/ 109060 h 607851"/>
              <a:gd name="connsiteX32" fmla="*/ 423255 w 494593"/>
              <a:gd name="connsiteY32" fmla="*/ 144377 h 607851"/>
              <a:gd name="connsiteX33" fmla="*/ 352474 w 494593"/>
              <a:gd name="connsiteY33" fmla="*/ 103546 h 607851"/>
              <a:gd name="connsiteX34" fmla="*/ 372910 w 494593"/>
              <a:gd name="connsiteY34" fmla="*/ 68229 h 607851"/>
              <a:gd name="connsiteX35" fmla="*/ 385319 w 494593"/>
              <a:gd name="connsiteY35" fmla="*/ 58655 h 607851"/>
              <a:gd name="connsiteX36" fmla="*/ 202278 w 494593"/>
              <a:gd name="connsiteY36" fmla="*/ 0 h 607851"/>
              <a:gd name="connsiteX37" fmla="*/ 292455 w 494593"/>
              <a:gd name="connsiteY37" fmla="*/ 0 h 607851"/>
              <a:gd name="connsiteX38" fmla="*/ 311475 w 494593"/>
              <a:gd name="connsiteY38" fmla="*/ 18996 h 607851"/>
              <a:gd name="connsiteX39" fmla="*/ 311475 w 494593"/>
              <a:gd name="connsiteY39" fmla="*/ 61756 h 607851"/>
              <a:gd name="connsiteX40" fmla="*/ 285295 w 494593"/>
              <a:gd name="connsiteY40" fmla="*/ 61905 h 607851"/>
              <a:gd name="connsiteX41" fmla="*/ 285295 w 494593"/>
              <a:gd name="connsiteY41" fmla="*/ 94981 h 607851"/>
              <a:gd name="connsiteX42" fmla="*/ 247255 w 494593"/>
              <a:gd name="connsiteY42" fmla="*/ 91927 h 607851"/>
              <a:gd name="connsiteX43" fmla="*/ 209215 w 494593"/>
              <a:gd name="connsiteY43" fmla="*/ 94981 h 607851"/>
              <a:gd name="connsiteX44" fmla="*/ 209215 w 494593"/>
              <a:gd name="connsiteY44" fmla="*/ 61905 h 607851"/>
              <a:gd name="connsiteX45" fmla="*/ 183258 w 494593"/>
              <a:gd name="connsiteY45" fmla="*/ 61756 h 607851"/>
              <a:gd name="connsiteX46" fmla="*/ 183258 w 494593"/>
              <a:gd name="connsiteY46" fmla="*/ 18996 h 607851"/>
              <a:gd name="connsiteX47" fmla="*/ 202278 w 494593"/>
              <a:gd name="connsiteY47" fmla="*/ 0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4593" h="607851">
                <a:moveTo>
                  <a:pt x="337979" y="279269"/>
                </a:moveTo>
                <a:cubicBezTo>
                  <a:pt x="312838" y="282845"/>
                  <a:pt x="230550" y="328207"/>
                  <a:pt x="221300" y="336550"/>
                </a:cubicBezTo>
                <a:cubicBezTo>
                  <a:pt x="212123" y="344967"/>
                  <a:pt x="215555" y="363664"/>
                  <a:pt x="229058" y="378487"/>
                </a:cubicBezTo>
                <a:cubicBezTo>
                  <a:pt x="242561" y="393235"/>
                  <a:pt x="260914" y="398375"/>
                  <a:pt x="270165" y="390032"/>
                </a:cubicBezTo>
                <a:cubicBezTo>
                  <a:pt x="279341" y="381615"/>
                  <a:pt x="332086" y="303925"/>
                  <a:pt x="337979" y="279269"/>
                </a:cubicBezTo>
                <a:close/>
                <a:moveTo>
                  <a:pt x="247261" y="202100"/>
                </a:moveTo>
                <a:cubicBezTo>
                  <a:pt x="335070" y="202100"/>
                  <a:pt x="406316" y="273236"/>
                  <a:pt x="406316" y="360908"/>
                </a:cubicBezTo>
                <a:cubicBezTo>
                  <a:pt x="406316" y="448579"/>
                  <a:pt x="335070" y="519715"/>
                  <a:pt x="247261" y="519715"/>
                </a:cubicBezTo>
                <a:cubicBezTo>
                  <a:pt x="159453" y="519715"/>
                  <a:pt x="88207" y="448579"/>
                  <a:pt x="88207" y="360908"/>
                </a:cubicBezTo>
                <a:cubicBezTo>
                  <a:pt x="88207" y="273236"/>
                  <a:pt x="159453" y="202100"/>
                  <a:pt x="247261" y="202100"/>
                </a:cubicBezTo>
                <a:close/>
                <a:moveTo>
                  <a:pt x="247297" y="160521"/>
                </a:moveTo>
                <a:cubicBezTo>
                  <a:pt x="136517" y="160521"/>
                  <a:pt x="46625" y="250211"/>
                  <a:pt x="46625" y="360907"/>
                </a:cubicBezTo>
                <a:cubicBezTo>
                  <a:pt x="46625" y="471603"/>
                  <a:pt x="136442" y="561293"/>
                  <a:pt x="247297" y="561293"/>
                </a:cubicBezTo>
                <a:cubicBezTo>
                  <a:pt x="358151" y="561293"/>
                  <a:pt x="447968" y="471603"/>
                  <a:pt x="447968" y="360907"/>
                </a:cubicBezTo>
                <a:cubicBezTo>
                  <a:pt x="447968" y="250285"/>
                  <a:pt x="358151" y="160521"/>
                  <a:pt x="247297" y="160521"/>
                </a:cubicBezTo>
                <a:close/>
                <a:moveTo>
                  <a:pt x="247297" y="113963"/>
                </a:moveTo>
                <a:cubicBezTo>
                  <a:pt x="383888" y="113963"/>
                  <a:pt x="494593" y="224510"/>
                  <a:pt x="494593" y="360907"/>
                </a:cubicBezTo>
                <a:cubicBezTo>
                  <a:pt x="494593" y="497304"/>
                  <a:pt x="383888" y="607851"/>
                  <a:pt x="247297" y="607851"/>
                </a:cubicBezTo>
                <a:cubicBezTo>
                  <a:pt x="110705" y="607851"/>
                  <a:pt x="0" y="497304"/>
                  <a:pt x="0" y="360907"/>
                </a:cubicBezTo>
                <a:cubicBezTo>
                  <a:pt x="0" y="224510"/>
                  <a:pt x="110705" y="113963"/>
                  <a:pt x="247297" y="113963"/>
                </a:cubicBezTo>
                <a:close/>
                <a:moveTo>
                  <a:pt x="106836" y="58655"/>
                </a:moveTo>
                <a:cubicBezTo>
                  <a:pt x="111899" y="60015"/>
                  <a:pt x="116449" y="63312"/>
                  <a:pt x="119283" y="68229"/>
                </a:cubicBezTo>
                <a:lnTo>
                  <a:pt x="139719" y="103546"/>
                </a:lnTo>
                <a:lnTo>
                  <a:pt x="68863" y="144377"/>
                </a:lnTo>
                <a:lnTo>
                  <a:pt x="48427" y="109060"/>
                </a:lnTo>
                <a:cubicBezTo>
                  <a:pt x="42833" y="99225"/>
                  <a:pt x="46189" y="86782"/>
                  <a:pt x="55960" y="81119"/>
                </a:cubicBezTo>
                <a:lnTo>
                  <a:pt x="91313" y="60704"/>
                </a:lnTo>
                <a:cubicBezTo>
                  <a:pt x="96199" y="57873"/>
                  <a:pt x="101774" y="57295"/>
                  <a:pt x="106836" y="58655"/>
                </a:cubicBezTo>
                <a:close/>
                <a:moveTo>
                  <a:pt x="385319" y="58655"/>
                </a:moveTo>
                <a:cubicBezTo>
                  <a:pt x="390363" y="57295"/>
                  <a:pt x="395920" y="57873"/>
                  <a:pt x="400805" y="60704"/>
                </a:cubicBezTo>
                <a:lnTo>
                  <a:pt x="436233" y="81119"/>
                </a:lnTo>
                <a:cubicBezTo>
                  <a:pt x="446004" y="86782"/>
                  <a:pt x="449360" y="99225"/>
                  <a:pt x="443692" y="109060"/>
                </a:cubicBezTo>
                <a:lnTo>
                  <a:pt x="423255" y="144377"/>
                </a:lnTo>
                <a:lnTo>
                  <a:pt x="352474" y="103546"/>
                </a:lnTo>
                <a:lnTo>
                  <a:pt x="372910" y="68229"/>
                </a:lnTo>
                <a:cubicBezTo>
                  <a:pt x="375744" y="63312"/>
                  <a:pt x="380276" y="60015"/>
                  <a:pt x="385319" y="58655"/>
                </a:cubicBezTo>
                <a:close/>
                <a:moveTo>
                  <a:pt x="202278" y="0"/>
                </a:moveTo>
                <a:lnTo>
                  <a:pt x="292455" y="0"/>
                </a:lnTo>
                <a:cubicBezTo>
                  <a:pt x="302972" y="0"/>
                  <a:pt x="311475" y="8492"/>
                  <a:pt x="311475" y="18996"/>
                </a:cubicBezTo>
                <a:lnTo>
                  <a:pt x="311475" y="61756"/>
                </a:lnTo>
                <a:lnTo>
                  <a:pt x="285295" y="61905"/>
                </a:lnTo>
                <a:lnTo>
                  <a:pt x="285295" y="94981"/>
                </a:lnTo>
                <a:cubicBezTo>
                  <a:pt x="272838" y="93193"/>
                  <a:pt x="260158" y="91927"/>
                  <a:pt x="247255" y="91927"/>
                </a:cubicBezTo>
                <a:cubicBezTo>
                  <a:pt x="234351" y="91927"/>
                  <a:pt x="221671" y="93193"/>
                  <a:pt x="209215" y="94981"/>
                </a:cubicBezTo>
                <a:lnTo>
                  <a:pt x="209215" y="61905"/>
                </a:lnTo>
                <a:lnTo>
                  <a:pt x="183258" y="61756"/>
                </a:lnTo>
                <a:lnTo>
                  <a:pt x="183258" y="18996"/>
                </a:lnTo>
                <a:cubicBezTo>
                  <a:pt x="183258" y="8492"/>
                  <a:pt x="191761" y="0"/>
                  <a:pt x="2022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0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215841" y="2754097"/>
            <a:ext cx="4943342" cy="856558"/>
            <a:chOff x="1152658" y="3631764"/>
            <a:chExt cx="4943342" cy="856558"/>
          </a:xfrm>
        </p:grpSpPr>
        <p:sp>
          <p:nvSpPr>
            <p:cNvPr id="10" name="椭圆 9"/>
            <p:cNvSpPr/>
            <p:nvPr/>
          </p:nvSpPr>
          <p:spPr>
            <a:xfrm>
              <a:off x="1152658" y="3631764"/>
              <a:ext cx="856558" cy="856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964151" y="3695516"/>
              <a:ext cx="4131849" cy="792806"/>
              <a:chOff x="2516814" y="3550593"/>
              <a:chExt cx="4131849" cy="792806"/>
            </a:xfrm>
          </p:grpSpPr>
          <p:sp>
            <p:nvSpPr>
              <p:cNvPr id="13" name="文本框 4"/>
              <p:cNvSpPr txBox="1"/>
              <p:nvPr/>
            </p:nvSpPr>
            <p:spPr>
              <a:xfrm>
                <a:off x="2516814" y="3550593"/>
                <a:ext cx="4106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>
                    <a:solidFill>
                      <a:schemeClr val="accent2"/>
                    </a:solidFill>
                    <a:latin typeface="+mn-ea"/>
                  </a:rPr>
                  <a:t>Overall thinking of the activity</a:t>
                </a:r>
                <a:endParaRPr lang="zh-CN" altLang="en-US" sz="2000" b="1" dirty="0">
                  <a:solidFill>
                    <a:schemeClr val="accent2"/>
                  </a:solidFill>
                  <a:latin typeface="+mn-ea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723892" y="4066400"/>
                <a:ext cx="3924771" cy="27699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ea typeface="等线" panose="02010600030101010101" pitchFamily="2" charset="-122"/>
                    <a:cs typeface="+mn-cs"/>
                  </a:rPr>
                  <a:t>THIS TEMPLA T E DESIGNED FOR FEI ER SHE JI</a:t>
                </a:r>
                <a:endParaRPr kumimoji="0" lang="zh-CN" altLang="en-US" sz="12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椭圆 7"/>
            <p:cNvSpPr/>
            <p:nvPr/>
          </p:nvSpPr>
          <p:spPr>
            <a:xfrm>
              <a:off x="1359735" y="3804445"/>
              <a:ext cx="442403" cy="496242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15841" y="4118440"/>
            <a:ext cx="4943342" cy="856558"/>
            <a:chOff x="1152658" y="3631764"/>
            <a:chExt cx="4943342" cy="856558"/>
          </a:xfrm>
        </p:grpSpPr>
        <p:sp>
          <p:nvSpPr>
            <p:cNvPr id="16" name="椭圆 15"/>
            <p:cNvSpPr/>
            <p:nvPr/>
          </p:nvSpPr>
          <p:spPr>
            <a:xfrm>
              <a:off x="1152658" y="3631764"/>
              <a:ext cx="856558" cy="856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171229" y="3631764"/>
              <a:ext cx="3924771" cy="856558"/>
              <a:chOff x="2723892" y="3486841"/>
              <a:chExt cx="3924771" cy="856558"/>
            </a:xfrm>
          </p:grpSpPr>
          <p:sp>
            <p:nvSpPr>
              <p:cNvPr id="19" name="文本框 13"/>
              <p:cNvSpPr txBox="1"/>
              <p:nvPr/>
            </p:nvSpPr>
            <p:spPr>
              <a:xfrm>
                <a:off x="2723892" y="3486841"/>
                <a:ext cx="37347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solidFill>
                      <a:schemeClr val="accent6"/>
                    </a:solidFill>
                    <a:latin typeface="+mn-ea"/>
                  </a:rPr>
                  <a:t>Activity execution plan</a:t>
                </a:r>
                <a:endParaRPr lang="zh-CN" altLang="en-US" sz="2400" b="1" dirty="0">
                  <a:solidFill>
                    <a:schemeClr val="accent6"/>
                  </a:solidFill>
                  <a:latin typeface="+mn-ea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723892" y="4066400"/>
                <a:ext cx="3924771" cy="27699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ea typeface="等线" panose="02010600030101010101" pitchFamily="2" charset="-122"/>
                    <a:cs typeface="+mn-cs"/>
                  </a:rPr>
                  <a:t>THIS TEMPLA T E DESIGNED FOR FEI ER SHE JI</a:t>
                </a:r>
                <a:endParaRPr kumimoji="0" lang="zh-CN" altLang="en-US" sz="12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椭圆 12"/>
            <p:cNvSpPr/>
            <p:nvPr/>
          </p:nvSpPr>
          <p:spPr>
            <a:xfrm>
              <a:off x="1332816" y="3818423"/>
              <a:ext cx="496242" cy="468285"/>
            </a:xfrm>
            <a:custGeom>
              <a:avLst/>
              <a:gdLst>
                <a:gd name="connsiteX0" fmla="*/ 255815 w 338138"/>
                <a:gd name="connsiteY0" fmla="*/ 276225 h 319088"/>
                <a:gd name="connsiteX1" fmla="*/ 267653 w 338138"/>
                <a:gd name="connsiteY1" fmla="*/ 282720 h 319088"/>
                <a:gd name="connsiteX2" fmla="*/ 275546 w 338138"/>
                <a:gd name="connsiteY2" fmla="*/ 282720 h 319088"/>
                <a:gd name="connsiteX3" fmla="*/ 287384 w 338138"/>
                <a:gd name="connsiteY3" fmla="*/ 276225 h 319088"/>
                <a:gd name="connsiteX4" fmla="*/ 290015 w 338138"/>
                <a:gd name="connsiteY4" fmla="*/ 277524 h 319088"/>
                <a:gd name="connsiteX5" fmla="*/ 295276 w 338138"/>
                <a:gd name="connsiteY5" fmla="*/ 284018 h 319088"/>
                <a:gd name="connsiteX6" fmla="*/ 295276 w 338138"/>
                <a:gd name="connsiteY6" fmla="*/ 315191 h 319088"/>
                <a:gd name="connsiteX7" fmla="*/ 271600 w 338138"/>
                <a:gd name="connsiteY7" fmla="*/ 319088 h 319088"/>
                <a:gd name="connsiteX8" fmla="*/ 249238 w 338138"/>
                <a:gd name="connsiteY8" fmla="*/ 315191 h 319088"/>
                <a:gd name="connsiteX9" fmla="*/ 249238 w 338138"/>
                <a:gd name="connsiteY9" fmla="*/ 284018 h 319088"/>
                <a:gd name="connsiteX10" fmla="*/ 253184 w 338138"/>
                <a:gd name="connsiteY10" fmla="*/ 277524 h 319088"/>
                <a:gd name="connsiteX11" fmla="*/ 255815 w 338138"/>
                <a:gd name="connsiteY11" fmla="*/ 276225 h 319088"/>
                <a:gd name="connsiteX12" fmla="*/ 50755 w 338138"/>
                <a:gd name="connsiteY12" fmla="*/ 276225 h 319088"/>
                <a:gd name="connsiteX13" fmla="*/ 62593 w 338138"/>
                <a:gd name="connsiteY13" fmla="*/ 282720 h 319088"/>
                <a:gd name="connsiteX14" fmla="*/ 70486 w 338138"/>
                <a:gd name="connsiteY14" fmla="*/ 282720 h 319088"/>
                <a:gd name="connsiteX15" fmla="*/ 82324 w 338138"/>
                <a:gd name="connsiteY15" fmla="*/ 276225 h 319088"/>
                <a:gd name="connsiteX16" fmla="*/ 84955 w 338138"/>
                <a:gd name="connsiteY16" fmla="*/ 277524 h 319088"/>
                <a:gd name="connsiteX17" fmla="*/ 88901 w 338138"/>
                <a:gd name="connsiteY17" fmla="*/ 284018 h 319088"/>
                <a:gd name="connsiteX18" fmla="*/ 88901 w 338138"/>
                <a:gd name="connsiteY18" fmla="*/ 315191 h 319088"/>
                <a:gd name="connsiteX19" fmla="*/ 66539 w 338138"/>
                <a:gd name="connsiteY19" fmla="*/ 319088 h 319088"/>
                <a:gd name="connsiteX20" fmla="*/ 42863 w 338138"/>
                <a:gd name="connsiteY20" fmla="*/ 315191 h 319088"/>
                <a:gd name="connsiteX21" fmla="*/ 42863 w 338138"/>
                <a:gd name="connsiteY21" fmla="*/ 284018 h 319088"/>
                <a:gd name="connsiteX22" fmla="*/ 48124 w 338138"/>
                <a:gd name="connsiteY22" fmla="*/ 277524 h 319088"/>
                <a:gd name="connsiteX23" fmla="*/ 50755 w 338138"/>
                <a:gd name="connsiteY23" fmla="*/ 276225 h 319088"/>
                <a:gd name="connsiteX24" fmla="*/ 273050 w 338138"/>
                <a:gd name="connsiteY24" fmla="*/ 214313 h 319088"/>
                <a:gd name="connsiteX25" fmla="*/ 282575 w 338138"/>
                <a:gd name="connsiteY25" fmla="*/ 224632 h 319088"/>
                <a:gd name="connsiteX26" fmla="*/ 273050 w 338138"/>
                <a:gd name="connsiteY26" fmla="*/ 234951 h 319088"/>
                <a:gd name="connsiteX27" fmla="*/ 263525 w 338138"/>
                <a:gd name="connsiteY27" fmla="*/ 224632 h 319088"/>
                <a:gd name="connsiteX28" fmla="*/ 273050 w 338138"/>
                <a:gd name="connsiteY28" fmla="*/ 214313 h 319088"/>
                <a:gd name="connsiteX29" fmla="*/ 65882 w 338138"/>
                <a:gd name="connsiteY29" fmla="*/ 214313 h 319088"/>
                <a:gd name="connsiteX30" fmla="*/ 76201 w 338138"/>
                <a:gd name="connsiteY30" fmla="*/ 224632 h 319088"/>
                <a:gd name="connsiteX31" fmla="*/ 65882 w 338138"/>
                <a:gd name="connsiteY31" fmla="*/ 234951 h 319088"/>
                <a:gd name="connsiteX32" fmla="*/ 55563 w 338138"/>
                <a:gd name="connsiteY32" fmla="*/ 224632 h 319088"/>
                <a:gd name="connsiteX33" fmla="*/ 65882 w 338138"/>
                <a:gd name="connsiteY33" fmla="*/ 214313 h 319088"/>
                <a:gd name="connsiteX34" fmla="*/ 272257 w 338138"/>
                <a:gd name="connsiteY34" fmla="*/ 196850 h 319088"/>
                <a:gd name="connsiteX35" fmla="*/ 244475 w 338138"/>
                <a:gd name="connsiteY35" fmla="*/ 224632 h 319088"/>
                <a:gd name="connsiteX36" fmla="*/ 272257 w 338138"/>
                <a:gd name="connsiteY36" fmla="*/ 252414 h 319088"/>
                <a:gd name="connsiteX37" fmla="*/ 300039 w 338138"/>
                <a:gd name="connsiteY37" fmla="*/ 224632 h 319088"/>
                <a:gd name="connsiteX38" fmla="*/ 272257 w 338138"/>
                <a:gd name="connsiteY38" fmla="*/ 196850 h 319088"/>
                <a:gd name="connsiteX39" fmla="*/ 65882 w 338138"/>
                <a:gd name="connsiteY39" fmla="*/ 196850 h 319088"/>
                <a:gd name="connsiteX40" fmla="*/ 38100 w 338138"/>
                <a:gd name="connsiteY40" fmla="*/ 224632 h 319088"/>
                <a:gd name="connsiteX41" fmla="*/ 65882 w 338138"/>
                <a:gd name="connsiteY41" fmla="*/ 252414 h 319088"/>
                <a:gd name="connsiteX42" fmla="*/ 93664 w 338138"/>
                <a:gd name="connsiteY42" fmla="*/ 224632 h 319088"/>
                <a:gd name="connsiteX43" fmla="*/ 65882 w 338138"/>
                <a:gd name="connsiteY43" fmla="*/ 196850 h 319088"/>
                <a:gd name="connsiteX44" fmla="*/ 272257 w 338138"/>
                <a:gd name="connsiteY44" fmla="*/ 187325 h 319088"/>
                <a:gd name="connsiteX45" fmla="*/ 338138 w 338138"/>
                <a:gd name="connsiteY45" fmla="*/ 253322 h 319088"/>
                <a:gd name="connsiteX46" fmla="*/ 313103 w 338138"/>
                <a:gd name="connsiteY46" fmla="*/ 304800 h 319088"/>
                <a:gd name="connsiteX47" fmla="*/ 313103 w 338138"/>
                <a:gd name="connsiteY47" fmla="*/ 283681 h 319088"/>
                <a:gd name="connsiteX48" fmla="*/ 295974 w 338138"/>
                <a:gd name="connsiteY48" fmla="*/ 259922 h 319088"/>
                <a:gd name="connsiteX49" fmla="*/ 290704 w 338138"/>
                <a:gd name="connsiteY49" fmla="*/ 258602 h 319088"/>
                <a:gd name="connsiteX50" fmla="*/ 284115 w 338138"/>
                <a:gd name="connsiteY50" fmla="*/ 258602 h 319088"/>
                <a:gd name="connsiteX51" fmla="*/ 272257 w 338138"/>
                <a:gd name="connsiteY51" fmla="*/ 265202 h 319088"/>
                <a:gd name="connsiteX52" fmla="*/ 260398 w 338138"/>
                <a:gd name="connsiteY52" fmla="*/ 258602 h 319088"/>
                <a:gd name="connsiteX53" fmla="*/ 255128 w 338138"/>
                <a:gd name="connsiteY53" fmla="*/ 258602 h 319088"/>
                <a:gd name="connsiteX54" fmla="*/ 248539 w 338138"/>
                <a:gd name="connsiteY54" fmla="*/ 259922 h 319088"/>
                <a:gd name="connsiteX55" fmla="*/ 232728 w 338138"/>
                <a:gd name="connsiteY55" fmla="*/ 283681 h 319088"/>
                <a:gd name="connsiteX56" fmla="*/ 232728 w 338138"/>
                <a:gd name="connsiteY56" fmla="*/ 304800 h 319088"/>
                <a:gd name="connsiteX57" fmla="*/ 206375 w 338138"/>
                <a:gd name="connsiteY57" fmla="*/ 253322 h 319088"/>
                <a:gd name="connsiteX58" fmla="*/ 272257 w 338138"/>
                <a:gd name="connsiteY58" fmla="*/ 187325 h 319088"/>
                <a:gd name="connsiteX59" fmla="*/ 65881 w 338138"/>
                <a:gd name="connsiteY59" fmla="*/ 187325 h 319088"/>
                <a:gd name="connsiteX60" fmla="*/ 131763 w 338138"/>
                <a:gd name="connsiteY60" fmla="*/ 253322 h 319088"/>
                <a:gd name="connsiteX61" fmla="*/ 105410 w 338138"/>
                <a:gd name="connsiteY61" fmla="*/ 304800 h 319088"/>
                <a:gd name="connsiteX62" fmla="*/ 105410 w 338138"/>
                <a:gd name="connsiteY62" fmla="*/ 283681 h 319088"/>
                <a:gd name="connsiteX63" fmla="*/ 89599 w 338138"/>
                <a:gd name="connsiteY63" fmla="*/ 259922 h 319088"/>
                <a:gd name="connsiteX64" fmla="*/ 83010 w 338138"/>
                <a:gd name="connsiteY64" fmla="*/ 258602 h 319088"/>
                <a:gd name="connsiteX65" fmla="*/ 77740 w 338138"/>
                <a:gd name="connsiteY65" fmla="*/ 258602 h 319088"/>
                <a:gd name="connsiteX66" fmla="*/ 65881 w 338138"/>
                <a:gd name="connsiteY66" fmla="*/ 265202 h 319088"/>
                <a:gd name="connsiteX67" fmla="*/ 54023 w 338138"/>
                <a:gd name="connsiteY67" fmla="*/ 258602 h 319088"/>
                <a:gd name="connsiteX68" fmla="*/ 47434 w 338138"/>
                <a:gd name="connsiteY68" fmla="*/ 258602 h 319088"/>
                <a:gd name="connsiteX69" fmla="*/ 42164 w 338138"/>
                <a:gd name="connsiteY69" fmla="*/ 259922 h 319088"/>
                <a:gd name="connsiteX70" fmla="*/ 25035 w 338138"/>
                <a:gd name="connsiteY70" fmla="*/ 283681 h 319088"/>
                <a:gd name="connsiteX71" fmla="*/ 25035 w 338138"/>
                <a:gd name="connsiteY71" fmla="*/ 304800 h 319088"/>
                <a:gd name="connsiteX72" fmla="*/ 0 w 338138"/>
                <a:gd name="connsiteY72" fmla="*/ 253322 h 319088"/>
                <a:gd name="connsiteX73" fmla="*/ 65881 w 338138"/>
                <a:gd name="connsiteY73" fmla="*/ 187325 h 319088"/>
                <a:gd name="connsiteX74" fmla="*/ 159754 w 338138"/>
                <a:gd name="connsiteY74" fmla="*/ 149225 h 319088"/>
                <a:gd name="connsiteX75" fmla="*/ 169069 w 338138"/>
                <a:gd name="connsiteY75" fmla="*/ 149225 h 319088"/>
                <a:gd name="connsiteX76" fmla="*/ 178384 w 338138"/>
                <a:gd name="connsiteY76" fmla="*/ 149225 h 319088"/>
                <a:gd name="connsiteX77" fmla="*/ 178384 w 338138"/>
                <a:gd name="connsiteY77" fmla="*/ 175331 h 319088"/>
                <a:gd name="connsiteX78" fmla="*/ 214313 w 338138"/>
                <a:gd name="connsiteY78" fmla="*/ 193605 h 319088"/>
                <a:gd name="connsiteX79" fmla="*/ 202337 w 338138"/>
                <a:gd name="connsiteY79" fmla="*/ 207963 h 319088"/>
                <a:gd name="connsiteX80" fmla="*/ 169069 w 338138"/>
                <a:gd name="connsiteY80" fmla="*/ 190994 h 319088"/>
                <a:gd name="connsiteX81" fmla="*/ 135802 w 338138"/>
                <a:gd name="connsiteY81" fmla="*/ 207963 h 319088"/>
                <a:gd name="connsiteX82" fmla="*/ 123825 w 338138"/>
                <a:gd name="connsiteY82" fmla="*/ 193605 h 319088"/>
                <a:gd name="connsiteX83" fmla="*/ 159754 w 338138"/>
                <a:gd name="connsiteY83" fmla="*/ 175331 h 319088"/>
                <a:gd name="connsiteX84" fmla="*/ 159754 w 338138"/>
                <a:gd name="connsiteY84" fmla="*/ 149225 h 319088"/>
                <a:gd name="connsiteX85" fmla="*/ 154175 w 338138"/>
                <a:gd name="connsiteY85" fmla="*/ 88900 h 319088"/>
                <a:gd name="connsiteX86" fmla="*/ 165941 w 338138"/>
                <a:gd name="connsiteY86" fmla="*/ 95394 h 319088"/>
                <a:gd name="connsiteX87" fmla="*/ 173785 w 338138"/>
                <a:gd name="connsiteY87" fmla="*/ 95394 h 319088"/>
                <a:gd name="connsiteX88" fmla="*/ 185551 w 338138"/>
                <a:gd name="connsiteY88" fmla="*/ 88900 h 319088"/>
                <a:gd name="connsiteX89" fmla="*/ 188166 w 338138"/>
                <a:gd name="connsiteY89" fmla="*/ 90199 h 319088"/>
                <a:gd name="connsiteX90" fmla="*/ 192088 w 338138"/>
                <a:gd name="connsiteY90" fmla="*/ 96693 h 319088"/>
                <a:gd name="connsiteX91" fmla="*/ 192088 w 338138"/>
                <a:gd name="connsiteY91" fmla="*/ 126567 h 319088"/>
                <a:gd name="connsiteX92" fmla="*/ 169863 w 338138"/>
                <a:gd name="connsiteY92" fmla="*/ 131763 h 319088"/>
                <a:gd name="connsiteX93" fmla="*/ 147638 w 338138"/>
                <a:gd name="connsiteY93" fmla="*/ 126567 h 319088"/>
                <a:gd name="connsiteX94" fmla="*/ 147638 w 338138"/>
                <a:gd name="connsiteY94" fmla="*/ 96693 h 319088"/>
                <a:gd name="connsiteX95" fmla="*/ 151560 w 338138"/>
                <a:gd name="connsiteY95" fmla="*/ 90199 h 319088"/>
                <a:gd name="connsiteX96" fmla="*/ 154175 w 338138"/>
                <a:gd name="connsiteY96" fmla="*/ 88900 h 319088"/>
                <a:gd name="connsiteX97" fmla="*/ 169069 w 338138"/>
                <a:gd name="connsiteY97" fmla="*/ 26988 h 319088"/>
                <a:gd name="connsiteX98" fmla="*/ 179388 w 338138"/>
                <a:gd name="connsiteY98" fmla="*/ 36513 h 319088"/>
                <a:gd name="connsiteX99" fmla="*/ 169069 w 338138"/>
                <a:gd name="connsiteY99" fmla="*/ 46038 h 319088"/>
                <a:gd name="connsiteX100" fmla="*/ 158750 w 338138"/>
                <a:gd name="connsiteY100" fmla="*/ 36513 h 319088"/>
                <a:gd name="connsiteX101" fmla="*/ 169069 w 338138"/>
                <a:gd name="connsiteY101" fmla="*/ 26988 h 319088"/>
                <a:gd name="connsiteX102" fmla="*/ 169070 w 338138"/>
                <a:gd name="connsiteY102" fmla="*/ 9525 h 319088"/>
                <a:gd name="connsiteX103" fmla="*/ 141288 w 338138"/>
                <a:gd name="connsiteY103" fmla="*/ 37307 h 319088"/>
                <a:gd name="connsiteX104" fmla="*/ 169070 w 338138"/>
                <a:gd name="connsiteY104" fmla="*/ 65089 h 319088"/>
                <a:gd name="connsiteX105" fmla="*/ 196852 w 338138"/>
                <a:gd name="connsiteY105" fmla="*/ 37307 h 319088"/>
                <a:gd name="connsiteX106" fmla="*/ 169070 w 338138"/>
                <a:gd name="connsiteY106" fmla="*/ 9525 h 319088"/>
                <a:gd name="connsiteX107" fmla="*/ 169070 w 338138"/>
                <a:gd name="connsiteY107" fmla="*/ 0 h 319088"/>
                <a:gd name="connsiteX108" fmla="*/ 234951 w 338138"/>
                <a:gd name="connsiteY108" fmla="*/ 65997 h 319088"/>
                <a:gd name="connsiteX109" fmla="*/ 209916 w 338138"/>
                <a:gd name="connsiteY109" fmla="*/ 117475 h 319088"/>
                <a:gd name="connsiteX110" fmla="*/ 209916 w 338138"/>
                <a:gd name="connsiteY110" fmla="*/ 96356 h 319088"/>
                <a:gd name="connsiteX111" fmla="*/ 192787 w 338138"/>
                <a:gd name="connsiteY111" fmla="*/ 72597 h 319088"/>
                <a:gd name="connsiteX112" fmla="*/ 187517 w 338138"/>
                <a:gd name="connsiteY112" fmla="*/ 71277 h 319088"/>
                <a:gd name="connsiteX113" fmla="*/ 180928 w 338138"/>
                <a:gd name="connsiteY113" fmla="*/ 71277 h 319088"/>
                <a:gd name="connsiteX114" fmla="*/ 169070 w 338138"/>
                <a:gd name="connsiteY114" fmla="*/ 76557 h 319088"/>
                <a:gd name="connsiteX115" fmla="*/ 157211 w 338138"/>
                <a:gd name="connsiteY115" fmla="*/ 71277 h 319088"/>
                <a:gd name="connsiteX116" fmla="*/ 150623 w 338138"/>
                <a:gd name="connsiteY116" fmla="*/ 71277 h 319088"/>
                <a:gd name="connsiteX117" fmla="*/ 145352 w 338138"/>
                <a:gd name="connsiteY117" fmla="*/ 72597 h 319088"/>
                <a:gd name="connsiteX118" fmla="*/ 128223 w 338138"/>
                <a:gd name="connsiteY118" fmla="*/ 96356 h 319088"/>
                <a:gd name="connsiteX119" fmla="*/ 128223 w 338138"/>
                <a:gd name="connsiteY119" fmla="*/ 117475 h 319088"/>
                <a:gd name="connsiteX120" fmla="*/ 103188 w 338138"/>
                <a:gd name="connsiteY120" fmla="*/ 65997 h 319088"/>
                <a:gd name="connsiteX121" fmla="*/ 169070 w 338138"/>
                <a:gd name="connsiteY121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38138" h="319088">
                  <a:moveTo>
                    <a:pt x="255815" y="276225"/>
                  </a:moveTo>
                  <a:cubicBezTo>
                    <a:pt x="255815" y="276225"/>
                    <a:pt x="255815" y="276225"/>
                    <a:pt x="267653" y="282720"/>
                  </a:cubicBezTo>
                  <a:cubicBezTo>
                    <a:pt x="270284" y="284018"/>
                    <a:pt x="272915" y="284018"/>
                    <a:pt x="275546" y="282720"/>
                  </a:cubicBezTo>
                  <a:cubicBezTo>
                    <a:pt x="275546" y="282720"/>
                    <a:pt x="275546" y="282720"/>
                    <a:pt x="287384" y="276225"/>
                  </a:cubicBezTo>
                  <a:cubicBezTo>
                    <a:pt x="287384" y="276225"/>
                    <a:pt x="287384" y="276225"/>
                    <a:pt x="290015" y="277524"/>
                  </a:cubicBezTo>
                  <a:cubicBezTo>
                    <a:pt x="292646" y="278823"/>
                    <a:pt x="295276" y="281421"/>
                    <a:pt x="295276" y="284018"/>
                  </a:cubicBezTo>
                  <a:cubicBezTo>
                    <a:pt x="295276" y="284018"/>
                    <a:pt x="295276" y="284018"/>
                    <a:pt x="295276" y="315191"/>
                  </a:cubicBezTo>
                  <a:cubicBezTo>
                    <a:pt x="287384" y="317789"/>
                    <a:pt x="279492" y="319088"/>
                    <a:pt x="271600" y="319088"/>
                  </a:cubicBezTo>
                  <a:cubicBezTo>
                    <a:pt x="263707" y="319088"/>
                    <a:pt x="255815" y="317789"/>
                    <a:pt x="249238" y="315191"/>
                  </a:cubicBezTo>
                  <a:cubicBezTo>
                    <a:pt x="249238" y="315191"/>
                    <a:pt x="249238" y="315191"/>
                    <a:pt x="249238" y="284018"/>
                  </a:cubicBezTo>
                  <a:cubicBezTo>
                    <a:pt x="249238" y="281421"/>
                    <a:pt x="250554" y="278823"/>
                    <a:pt x="253184" y="277524"/>
                  </a:cubicBezTo>
                  <a:cubicBezTo>
                    <a:pt x="253184" y="277524"/>
                    <a:pt x="253184" y="277524"/>
                    <a:pt x="255815" y="276225"/>
                  </a:cubicBezTo>
                  <a:close/>
                  <a:moveTo>
                    <a:pt x="50755" y="276225"/>
                  </a:moveTo>
                  <a:cubicBezTo>
                    <a:pt x="50755" y="276225"/>
                    <a:pt x="50755" y="276225"/>
                    <a:pt x="62593" y="282720"/>
                  </a:cubicBezTo>
                  <a:cubicBezTo>
                    <a:pt x="65224" y="284018"/>
                    <a:pt x="67855" y="284018"/>
                    <a:pt x="70486" y="282720"/>
                  </a:cubicBezTo>
                  <a:cubicBezTo>
                    <a:pt x="70486" y="282720"/>
                    <a:pt x="70486" y="282720"/>
                    <a:pt x="82324" y="276225"/>
                  </a:cubicBezTo>
                  <a:cubicBezTo>
                    <a:pt x="82324" y="276225"/>
                    <a:pt x="82324" y="276225"/>
                    <a:pt x="84955" y="277524"/>
                  </a:cubicBezTo>
                  <a:cubicBezTo>
                    <a:pt x="87585" y="278823"/>
                    <a:pt x="88901" y="281421"/>
                    <a:pt x="88901" y="284018"/>
                  </a:cubicBezTo>
                  <a:cubicBezTo>
                    <a:pt x="88901" y="284018"/>
                    <a:pt x="88901" y="284018"/>
                    <a:pt x="88901" y="315191"/>
                  </a:cubicBezTo>
                  <a:cubicBezTo>
                    <a:pt x="82324" y="317789"/>
                    <a:pt x="74432" y="319088"/>
                    <a:pt x="66539" y="319088"/>
                  </a:cubicBezTo>
                  <a:cubicBezTo>
                    <a:pt x="58647" y="319088"/>
                    <a:pt x="50755" y="317789"/>
                    <a:pt x="42863" y="315191"/>
                  </a:cubicBezTo>
                  <a:cubicBezTo>
                    <a:pt x="42863" y="315191"/>
                    <a:pt x="42863" y="315191"/>
                    <a:pt x="42863" y="284018"/>
                  </a:cubicBezTo>
                  <a:cubicBezTo>
                    <a:pt x="42863" y="281421"/>
                    <a:pt x="45493" y="278823"/>
                    <a:pt x="48124" y="277524"/>
                  </a:cubicBezTo>
                  <a:cubicBezTo>
                    <a:pt x="48124" y="277524"/>
                    <a:pt x="48124" y="277524"/>
                    <a:pt x="50755" y="276225"/>
                  </a:cubicBezTo>
                  <a:close/>
                  <a:moveTo>
                    <a:pt x="273050" y="214313"/>
                  </a:moveTo>
                  <a:cubicBezTo>
                    <a:pt x="278311" y="214313"/>
                    <a:pt x="282575" y="218933"/>
                    <a:pt x="282575" y="224632"/>
                  </a:cubicBezTo>
                  <a:cubicBezTo>
                    <a:pt x="282575" y="230331"/>
                    <a:pt x="278311" y="234951"/>
                    <a:pt x="273050" y="234951"/>
                  </a:cubicBezTo>
                  <a:cubicBezTo>
                    <a:pt x="267789" y="234951"/>
                    <a:pt x="263525" y="230331"/>
                    <a:pt x="263525" y="224632"/>
                  </a:cubicBezTo>
                  <a:cubicBezTo>
                    <a:pt x="263525" y="218933"/>
                    <a:pt x="267789" y="214313"/>
                    <a:pt x="273050" y="214313"/>
                  </a:cubicBezTo>
                  <a:close/>
                  <a:moveTo>
                    <a:pt x="65882" y="214313"/>
                  </a:moveTo>
                  <a:cubicBezTo>
                    <a:pt x="71581" y="214313"/>
                    <a:pt x="76201" y="218933"/>
                    <a:pt x="76201" y="224632"/>
                  </a:cubicBezTo>
                  <a:cubicBezTo>
                    <a:pt x="76201" y="230331"/>
                    <a:pt x="71581" y="234951"/>
                    <a:pt x="65882" y="234951"/>
                  </a:cubicBezTo>
                  <a:cubicBezTo>
                    <a:pt x="60183" y="234951"/>
                    <a:pt x="55563" y="230331"/>
                    <a:pt x="55563" y="224632"/>
                  </a:cubicBezTo>
                  <a:cubicBezTo>
                    <a:pt x="55563" y="218933"/>
                    <a:pt x="60183" y="214313"/>
                    <a:pt x="65882" y="214313"/>
                  </a:cubicBezTo>
                  <a:close/>
                  <a:moveTo>
                    <a:pt x="272257" y="196850"/>
                  </a:moveTo>
                  <a:cubicBezTo>
                    <a:pt x="256913" y="196850"/>
                    <a:pt x="244475" y="209288"/>
                    <a:pt x="244475" y="224632"/>
                  </a:cubicBezTo>
                  <a:cubicBezTo>
                    <a:pt x="244475" y="239976"/>
                    <a:pt x="256913" y="252414"/>
                    <a:pt x="272257" y="252414"/>
                  </a:cubicBezTo>
                  <a:cubicBezTo>
                    <a:pt x="287601" y="252414"/>
                    <a:pt x="300039" y="239976"/>
                    <a:pt x="300039" y="224632"/>
                  </a:cubicBezTo>
                  <a:cubicBezTo>
                    <a:pt x="300039" y="209288"/>
                    <a:pt x="287601" y="196850"/>
                    <a:pt x="272257" y="196850"/>
                  </a:cubicBezTo>
                  <a:close/>
                  <a:moveTo>
                    <a:pt x="65882" y="196850"/>
                  </a:moveTo>
                  <a:cubicBezTo>
                    <a:pt x="50538" y="196850"/>
                    <a:pt x="38100" y="209288"/>
                    <a:pt x="38100" y="224632"/>
                  </a:cubicBezTo>
                  <a:cubicBezTo>
                    <a:pt x="38100" y="239976"/>
                    <a:pt x="50538" y="252414"/>
                    <a:pt x="65882" y="252414"/>
                  </a:cubicBezTo>
                  <a:cubicBezTo>
                    <a:pt x="81226" y="252414"/>
                    <a:pt x="93664" y="239976"/>
                    <a:pt x="93664" y="224632"/>
                  </a:cubicBezTo>
                  <a:cubicBezTo>
                    <a:pt x="93664" y="209288"/>
                    <a:pt x="81226" y="196850"/>
                    <a:pt x="65882" y="196850"/>
                  </a:cubicBezTo>
                  <a:close/>
                  <a:moveTo>
                    <a:pt x="272257" y="187325"/>
                  </a:moveTo>
                  <a:cubicBezTo>
                    <a:pt x="309150" y="187325"/>
                    <a:pt x="338138" y="217684"/>
                    <a:pt x="338138" y="253322"/>
                  </a:cubicBezTo>
                  <a:cubicBezTo>
                    <a:pt x="338138" y="274441"/>
                    <a:pt x="328915" y="292921"/>
                    <a:pt x="313103" y="304800"/>
                  </a:cubicBezTo>
                  <a:cubicBezTo>
                    <a:pt x="313103" y="304800"/>
                    <a:pt x="313103" y="304800"/>
                    <a:pt x="313103" y="283681"/>
                  </a:cubicBezTo>
                  <a:cubicBezTo>
                    <a:pt x="313103" y="273121"/>
                    <a:pt x="306515" y="263882"/>
                    <a:pt x="295974" y="259922"/>
                  </a:cubicBezTo>
                  <a:cubicBezTo>
                    <a:pt x="295974" y="259922"/>
                    <a:pt x="290704" y="258602"/>
                    <a:pt x="290704" y="258602"/>
                  </a:cubicBezTo>
                  <a:cubicBezTo>
                    <a:pt x="288068" y="257282"/>
                    <a:pt x="286751" y="258602"/>
                    <a:pt x="284115" y="258602"/>
                  </a:cubicBezTo>
                  <a:cubicBezTo>
                    <a:pt x="284115" y="258602"/>
                    <a:pt x="284115" y="258602"/>
                    <a:pt x="272257" y="265202"/>
                  </a:cubicBezTo>
                  <a:cubicBezTo>
                    <a:pt x="272257" y="265202"/>
                    <a:pt x="272257" y="265202"/>
                    <a:pt x="260398" y="258602"/>
                  </a:cubicBezTo>
                  <a:cubicBezTo>
                    <a:pt x="259080" y="258602"/>
                    <a:pt x="256445" y="257282"/>
                    <a:pt x="255128" y="258602"/>
                  </a:cubicBezTo>
                  <a:cubicBezTo>
                    <a:pt x="255128" y="258602"/>
                    <a:pt x="248539" y="259922"/>
                    <a:pt x="248539" y="259922"/>
                  </a:cubicBezTo>
                  <a:cubicBezTo>
                    <a:pt x="239316" y="263882"/>
                    <a:pt x="232728" y="273121"/>
                    <a:pt x="232728" y="283681"/>
                  </a:cubicBezTo>
                  <a:cubicBezTo>
                    <a:pt x="232728" y="283681"/>
                    <a:pt x="232728" y="283681"/>
                    <a:pt x="232728" y="304800"/>
                  </a:cubicBezTo>
                  <a:cubicBezTo>
                    <a:pt x="216916" y="292921"/>
                    <a:pt x="206375" y="274441"/>
                    <a:pt x="206375" y="253322"/>
                  </a:cubicBezTo>
                  <a:cubicBezTo>
                    <a:pt x="206375" y="217684"/>
                    <a:pt x="236681" y="187325"/>
                    <a:pt x="272257" y="187325"/>
                  </a:cubicBezTo>
                  <a:close/>
                  <a:moveTo>
                    <a:pt x="65881" y="187325"/>
                  </a:moveTo>
                  <a:cubicBezTo>
                    <a:pt x="101457" y="187325"/>
                    <a:pt x="131763" y="217684"/>
                    <a:pt x="131763" y="253322"/>
                  </a:cubicBezTo>
                  <a:cubicBezTo>
                    <a:pt x="131763" y="274441"/>
                    <a:pt x="121222" y="292921"/>
                    <a:pt x="105410" y="304800"/>
                  </a:cubicBezTo>
                  <a:cubicBezTo>
                    <a:pt x="105410" y="304800"/>
                    <a:pt x="105410" y="304800"/>
                    <a:pt x="105410" y="283681"/>
                  </a:cubicBezTo>
                  <a:cubicBezTo>
                    <a:pt x="105410" y="273121"/>
                    <a:pt x="98822" y="263882"/>
                    <a:pt x="89599" y="259922"/>
                  </a:cubicBezTo>
                  <a:cubicBezTo>
                    <a:pt x="89599" y="259922"/>
                    <a:pt x="83010" y="258602"/>
                    <a:pt x="83010" y="258602"/>
                  </a:cubicBezTo>
                  <a:cubicBezTo>
                    <a:pt x="81693" y="257282"/>
                    <a:pt x="79058" y="258602"/>
                    <a:pt x="77740" y="258602"/>
                  </a:cubicBezTo>
                  <a:cubicBezTo>
                    <a:pt x="77740" y="258602"/>
                    <a:pt x="77740" y="258602"/>
                    <a:pt x="65881" y="265202"/>
                  </a:cubicBezTo>
                  <a:cubicBezTo>
                    <a:pt x="65881" y="265202"/>
                    <a:pt x="65881" y="265202"/>
                    <a:pt x="54023" y="258602"/>
                  </a:cubicBezTo>
                  <a:cubicBezTo>
                    <a:pt x="51387" y="258602"/>
                    <a:pt x="50070" y="257282"/>
                    <a:pt x="47434" y="258602"/>
                  </a:cubicBezTo>
                  <a:cubicBezTo>
                    <a:pt x="47434" y="258602"/>
                    <a:pt x="42164" y="259922"/>
                    <a:pt x="42164" y="259922"/>
                  </a:cubicBezTo>
                  <a:cubicBezTo>
                    <a:pt x="31623" y="263882"/>
                    <a:pt x="25035" y="273121"/>
                    <a:pt x="25035" y="283681"/>
                  </a:cubicBezTo>
                  <a:cubicBezTo>
                    <a:pt x="25035" y="283681"/>
                    <a:pt x="25035" y="283681"/>
                    <a:pt x="25035" y="304800"/>
                  </a:cubicBezTo>
                  <a:cubicBezTo>
                    <a:pt x="9223" y="292921"/>
                    <a:pt x="0" y="274441"/>
                    <a:pt x="0" y="253322"/>
                  </a:cubicBezTo>
                  <a:cubicBezTo>
                    <a:pt x="0" y="217684"/>
                    <a:pt x="28988" y="187325"/>
                    <a:pt x="65881" y="187325"/>
                  </a:cubicBezTo>
                  <a:close/>
                  <a:moveTo>
                    <a:pt x="159754" y="149225"/>
                  </a:moveTo>
                  <a:cubicBezTo>
                    <a:pt x="163746" y="149225"/>
                    <a:pt x="166408" y="149225"/>
                    <a:pt x="169069" y="149225"/>
                  </a:cubicBezTo>
                  <a:cubicBezTo>
                    <a:pt x="171731" y="149225"/>
                    <a:pt x="174392" y="149225"/>
                    <a:pt x="178384" y="149225"/>
                  </a:cubicBezTo>
                  <a:cubicBezTo>
                    <a:pt x="178384" y="149225"/>
                    <a:pt x="178384" y="149225"/>
                    <a:pt x="178384" y="175331"/>
                  </a:cubicBezTo>
                  <a:lnTo>
                    <a:pt x="214313" y="193605"/>
                  </a:lnTo>
                  <a:cubicBezTo>
                    <a:pt x="210321" y="197521"/>
                    <a:pt x="206329" y="202742"/>
                    <a:pt x="202337" y="207963"/>
                  </a:cubicBezTo>
                  <a:cubicBezTo>
                    <a:pt x="202337" y="207963"/>
                    <a:pt x="202337" y="207963"/>
                    <a:pt x="169069" y="190994"/>
                  </a:cubicBezTo>
                  <a:cubicBezTo>
                    <a:pt x="169069" y="190994"/>
                    <a:pt x="169069" y="190994"/>
                    <a:pt x="135802" y="207963"/>
                  </a:cubicBezTo>
                  <a:cubicBezTo>
                    <a:pt x="131809" y="202742"/>
                    <a:pt x="127817" y="197521"/>
                    <a:pt x="123825" y="193605"/>
                  </a:cubicBezTo>
                  <a:cubicBezTo>
                    <a:pt x="123825" y="193605"/>
                    <a:pt x="123825" y="193605"/>
                    <a:pt x="159754" y="175331"/>
                  </a:cubicBezTo>
                  <a:cubicBezTo>
                    <a:pt x="159754" y="175331"/>
                    <a:pt x="159754" y="175331"/>
                    <a:pt x="159754" y="149225"/>
                  </a:cubicBezTo>
                  <a:close/>
                  <a:moveTo>
                    <a:pt x="154175" y="88900"/>
                  </a:moveTo>
                  <a:cubicBezTo>
                    <a:pt x="154175" y="88900"/>
                    <a:pt x="154175" y="88900"/>
                    <a:pt x="165941" y="95394"/>
                  </a:cubicBezTo>
                  <a:cubicBezTo>
                    <a:pt x="168556" y="95394"/>
                    <a:pt x="171171" y="95394"/>
                    <a:pt x="173785" y="95394"/>
                  </a:cubicBezTo>
                  <a:cubicBezTo>
                    <a:pt x="173785" y="95394"/>
                    <a:pt x="173785" y="95394"/>
                    <a:pt x="185551" y="88900"/>
                  </a:cubicBezTo>
                  <a:lnTo>
                    <a:pt x="188166" y="90199"/>
                  </a:lnTo>
                  <a:cubicBezTo>
                    <a:pt x="190781" y="90199"/>
                    <a:pt x="192088" y="92797"/>
                    <a:pt x="192088" y="96693"/>
                  </a:cubicBezTo>
                  <a:cubicBezTo>
                    <a:pt x="192088" y="96693"/>
                    <a:pt x="192088" y="96693"/>
                    <a:pt x="192088" y="126567"/>
                  </a:cubicBezTo>
                  <a:cubicBezTo>
                    <a:pt x="185551" y="129165"/>
                    <a:pt x="177707" y="131763"/>
                    <a:pt x="169863" y="131763"/>
                  </a:cubicBezTo>
                  <a:cubicBezTo>
                    <a:pt x="162019" y="131763"/>
                    <a:pt x="154175" y="129165"/>
                    <a:pt x="147638" y="126567"/>
                  </a:cubicBezTo>
                  <a:cubicBezTo>
                    <a:pt x="147638" y="126567"/>
                    <a:pt x="147638" y="126567"/>
                    <a:pt x="147638" y="96693"/>
                  </a:cubicBezTo>
                  <a:cubicBezTo>
                    <a:pt x="147638" y="92797"/>
                    <a:pt x="148946" y="90199"/>
                    <a:pt x="151560" y="90199"/>
                  </a:cubicBezTo>
                  <a:cubicBezTo>
                    <a:pt x="151560" y="90199"/>
                    <a:pt x="151560" y="90199"/>
                    <a:pt x="154175" y="88900"/>
                  </a:cubicBezTo>
                  <a:close/>
                  <a:moveTo>
                    <a:pt x="169069" y="26988"/>
                  </a:moveTo>
                  <a:cubicBezTo>
                    <a:pt x="174768" y="26988"/>
                    <a:pt x="179388" y="31252"/>
                    <a:pt x="179388" y="36513"/>
                  </a:cubicBezTo>
                  <a:cubicBezTo>
                    <a:pt x="179388" y="41774"/>
                    <a:pt x="174768" y="46038"/>
                    <a:pt x="169069" y="46038"/>
                  </a:cubicBezTo>
                  <a:cubicBezTo>
                    <a:pt x="163370" y="46038"/>
                    <a:pt x="158750" y="41774"/>
                    <a:pt x="158750" y="36513"/>
                  </a:cubicBezTo>
                  <a:cubicBezTo>
                    <a:pt x="158750" y="31252"/>
                    <a:pt x="163370" y="26988"/>
                    <a:pt x="169069" y="26988"/>
                  </a:cubicBezTo>
                  <a:close/>
                  <a:moveTo>
                    <a:pt x="169070" y="9525"/>
                  </a:moveTo>
                  <a:cubicBezTo>
                    <a:pt x="153726" y="9525"/>
                    <a:pt x="141288" y="21963"/>
                    <a:pt x="141288" y="37307"/>
                  </a:cubicBezTo>
                  <a:cubicBezTo>
                    <a:pt x="141288" y="52651"/>
                    <a:pt x="153726" y="65089"/>
                    <a:pt x="169070" y="65089"/>
                  </a:cubicBezTo>
                  <a:cubicBezTo>
                    <a:pt x="184414" y="65089"/>
                    <a:pt x="196852" y="52651"/>
                    <a:pt x="196852" y="37307"/>
                  </a:cubicBezTo>
                  <a:cubicBezTo>
                    <a:pt x="196852" y="21963"/>
                    <a:pt x="184414" y="9525"/>
                    <a:pt x="169070" y="9525"/>
                  </a:cubicBezTo>
                  <a:close/>
                  <a:moveTo>
                    <a:pt x="169070" y="0"/>
                  </a:moveTo>
                  <a:cubicBezTo>
                    <a:pt x="204646" y="0"/>
                    <a:pt x="234951" y="29039"/>
                    <a:pt x="234951" y="65997"/>
                  </a:cubicBezTo>
                  <a:cubicBezTo>
                    <a:pt x="234951" y="87116"/>
                    <a:pt x="224410" y="105595"/>
                    <a:pt x="209916" y="117475"/>
                  </a:cubicBezTo>
                  <a:cubicBezTo>
                    <a:pt x="209916" y="117475"/>
                    <a:pt x="209916" y="117475"/>
                    <a:pt x="209916" y="96356"/>
                  </a:cubicBezTo>
                  <a:cubicBezTo>
                    <a:pt x="209916" y="85796"/>
                    <a:pt x="203328" y="75237"/>
                    <a:pt x="192787" y="72597"/>
                  </a:cubicBezTo>
                  <a:cubicBezTo>
                    <a:pt x="192787" y="72597"/>
                    <a:pt x="187517" y="71277"/>
                    <a:pt x="187517" y="71277"/>
                  </a:cubicBezTo>
                  <a:cubicBezTo>
                    <a:pt x="184881" y="69957"/>
                    <a:pt x="182246" y="69957"/>
                    <a:pt x="180928" y="71277"/>
                  </a:cubicBezTo>
                  <a:cubicBezTo>
                    <a:pt x="180928" y="71277"/>
                    <a:pt x="180928" y="71277"/>
                    <a:pt x="169070" y="76557"/>
                  </a:cubicBezTo>
                  <a:cubicBezTo>
                    <a:pt x="169070" y="76557"/>
                    <a:pt x="169070" y="76557"/>
                    <a:pt x="157211" y="71277"/>
                  </a:cubicBezTo>
                  <a:cubicBezTo>
                    <a:pt x="155893" y="69957"/>
                    <a:pt x="153258" y="69957"/>
                    <a:pt x="150623" y="71277"/>
                  </a:cubicBezTo>
                  <a:cubicBezTo>
                    <a:pt x="150623" y="71277"/>
                    <a:pt x="145352" y="72597"/>
                    <a:pt x="145352" y="72597"/>
                  </a:cubicBezTo>
                  <a:cubicBezTo>
                    <a:pt x="134811" y="75237"/>
                    <a:pt x="128223" y="85796"/>
                    <a:pt x="128223" y="96356"/>
                  </a:cubicBezTo>
                  <a:cubicBezTo>
                    <a:pt x="128223" y="96356"/>
                    <a:pt x="128223" y="96356"/>
                    <a:pt x="128223" y="117475"/>
                  </a:cubicBezTo>
                  <a:cubicBezTo>
                    <a:pt x="113729" y="105595"/>
                    <a:pt x="103188" y="87116"/>
                    <a:pt x="103188" y="65997"/>
                  </a:cubicBezTo>
                  <a:cubicBezTo>
                    <a:pt x="103188" y="29039"/>
                    <a:pt x="133494" y="0"/>
                    <a:pt x="169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17239" y="2754097"/>
            <a:ext cx="4943342" cy="856558"/>
            <a:chOff x="1152658" y="3631764"/>
            <a:chExt cx="4943342" cy="856558"/>
          </a:xfrm>
        </p:grpSpPr>
        <p:sp>
          <p:nvSpPr>
            <p:cNvPr id="22" name="椭圆 21"/>
            <p:cNvSpPr/>
            <p:nvPr/>
          </p:nvSpPr>
          <p:spPr>
            <a:xfrm>
              <a:off x="1152658" y="3631764"/>
              <a:ext cx="856558" cy="856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171229" y="3631764"/>
              <a:ext cx="3924771" cy="856558"/>
              <a:chOff x="2723892" y="3486841"/>
              <a:chExt cx="3924771" cy="856558"/>
            </a:xfrm>
          </p:grpSpPr>
          <p:sp>
            <p:nvSpPr>
              <p:cNvPr id="25" name="文本框 19"/>
              <p:cNvSpPr txBox="1"/>
              <p:nvPr/>
            </p:nvSpPr>
            <p:spPr>
              <a:xfrm>
                <a:off x="2723892" y="3486841"/>
                <a:ext cx="33938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solidFill>
                      <a:schemeClr val="accent6"/>
                    </a:solidFill>
                    <a:latin typeface="+mn-ea"/>
                  </a:rPr>
                  <a:t>Activity composition</a:t>
                </a:r>
                <a:endParaRPr lang="zh-CN" altLang="en-US" sz="2400" b="1" dirty="0">
                  <a:solidFill>
                    <a:schemeClr val="accent6"/>
                  </a:solidFill>
                  <a:latin typeface="+mn-ea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723892" y="4066400"/>
                <a:ext cx="3924771" cy="27699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ea typeface="等线" panose="02010600030101010101" pitchFamily="2" charset="-122"/>
                    <a:cs typeface="+mn-cs"/>
                  </a:rPr>
                  <a:t>THIS TEMPLA T E DESIGNED FOR FEI ER SHE JI</a:t>
                </a:r>
                <a:endParaRPr kumimoji="0" lang="zh-CN" altLang="en-US" sz="12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4" name="椭圆 18"/>
            <p:cNvSpPr/>
            <p:nvPr/>
          </p:nvSpPr>
          <p:spPr>
            <a:xfrm>
              <a:off x="1365461" y="3804445"/>
              <a:ext cx="430951" cy="496242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17239" y="4118440"/>
            <a:ext cx="4943342" cy="856558"/>
            <a:chOff x="1152658" y="3631764"/>
            <a:chExt cx="4943342" cy="856558"/>
          </a:xfrm>
        </p:grpSpPr>
        <p:sp>
          <p:nvSpPr>
            <p:cNvPr id="28" name="椭圆 27"/>
            <p:cNvSpPr/>
            <p:nvPr/>
          </p:nvSpPr>
          <p:spPr>
            <a:xfrm>
              <a:off x="1152658" y="3631764"/>
              <a:ext cx="856558" cy="856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171229" y="3631764"/>
              <a:ext cx="3924771" cy="856558"/>
              <a:chOff x="2723892" y="3486841"/>
              <a:chExt cx="3924771" cy="856558"/>
            </a:xfrm>
          </p:grpSpPr>
          <p:sp>
            <p:nvSpPr>
              <p:cNvPr id="31" name="文本框 25"/>
              <p:cNvSpPr txBox="1"/>
              <p:nvPr/>
            </p:nvSpPr>
            <p:spPr>
              <a:xfrm>
                <a:off x="2723892" y="3486841"/>
                <a:ext cx="2581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dirty="0">
                    <a:solidFill>
                      <a:schemeClr val="accent2"/>
                    </a:solidFill>
                    <a:latin typeface="+mn-ea"/>
                  </a:rPr>
                  <a:t>Activity budget</a:t>
                </a:r>
                <a:endParaRPr lang="zh-CN" altLang="en-US" sz="2400" b="1" dirty="0">
                  <a:solidFill>
                    <a:schemeClr val="accent2"/>
                  </a:solidFill>
                  <a:latin typeface="+mn-ea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723892" y="4066400"/>
                <a:ext cx="3924771" cy="27699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ea typeface="等线" panose="02010600030101010101" pitchFamily="2" charset="-122"/>
                    <a:cs typeface="+mn-cs"/>
                  </a:rPr>
                  <a:t>THIS TEMPLA T E DESIGNED FOR FEI ER SHE JI</a:t>
                </a:r>
                <a:endParaRPr kumimoji="0" lang="zh-CN" altLang="en-US" sz="12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0" name="椭圆 24"/>
            <p:cNvSpPr/>
            <p:nvPr/>
          </p:nvSpPr>
          <p:spPr>
            <a:xfrm>
              <a:off x="1332816" y="3824789"/>
              <a:ext cx="496242" cy="455553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44119" y="862089"/>
            <a:ext cx="3755580" cy="969808"/>
            <a:chOff x="1296958" y="1496251"/>
            <a:chExt cx="3755580" cy="969808"/>
          </a:xfrm>
        </p:grpSpPr>
        <p:sp>
          <p:nvSpPr>
            <p:cNvPr id="35" name="文本框 34"/>
            <p:cNvSpPr txBox="1"/>
            <p:nvPr/>
          </p:nvSpPr>
          <p:spPr>
            <a:xfrm>
              <a:off x="1296958" y="1496251"/>
              <a:ext cx="37555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  <a:ea typeface="+mn-ea"/>
                </a:rPr>
                <a:t>table of Contents</a:t>
              </a:r>
              <a:endParaRPr lang="zh-CN" altLang="en-US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cxnSp>
          <p:nvCxnSpPr>
            <p:cNvPr id="36" name="直接连接符 35"/>
            <p:cNvCxnSpPr>
              <a:cxnSpLocks/>
            </p:cNvCxnSpPr>
            <p:nvPr/>
          </p:nvCxnSpPr>
          <p:spPr>
            <a:xfrm>
              <a:off x="2228379" y="2081026"/>
              <a:ext cx="0" cy="333744"/>
            </a:xfrm>
            <a:prstGeom prst="line">
              <a:avLst/>
            </a:prstGeom>
            <a:ln w="1905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2279999" y="2065949"/>
              <a:ext cx="14604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r>
                <a: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CONENTS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614893" y="1720850"/>
            <a:ext cx="2628900" cy="2628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905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091508" y="2197465"/>
            <a:ext cx="1675670" cy="16756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>
          <a:xfrm>
            <a:off x="5852272" y="3075641"/>
            <a:ext cx="130436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738298" y="2456798"/>
            <a:ext cx="58335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 thinking of the activity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8297" y="3169770"/>
            <a:ext cx="3838809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91508" y="2475476"/>
            <a:ext cx="16756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latin typeface="Harlow Solid Italic" panose="04030604020F02020D02" pitchFamily="82" charset="0"/>
              </a:rPr>
              <a:t>01</a:t>
            </a:r>
            <a:endParaRPr lang="zh-CN" altLang="en-US" sz="7200" b="1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16"/>
          <p:cNvSpPr/>
          <p:nvPr/>
        </p:nvSpPr>
        <p:spPr>
          <a:xfrm>
            <a:off x="6648450" y="4512353"/>
            <a:ext cx="294880" cy="1778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H="1">
            <a:off x="5244446" y="4512353"/>
            <a:ext cx="294880" cy="1778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4305300" y="1731963"/>
            <a:ext cx="3581400" cy="35814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/>
        </p:nvSpPr>
        <p:spPr>
          <a:xfrm flipV="1">
            <a:off x="5244446" y="4685390"/>
            <a:ext cx="1698884" cy="311782"/>
          </a:xfrm>
          <a:custGeom>
            <a:avLst/>
            <a:gdLst>
              <a:gd name="connsiteX0" fmla="*/ 0 w 1698884"/>
              <a:gd name="connsiteY0" fmla="*/ 311782 h 311782"/>
              <a:gd name="connsiteX1" fmla="*/ 1698884 w 1698884"/>
              <a:gd name="connsiteY1" fmla="*/ 311782 h 311782"/>
              <a:gd name="connsiteX2" fmla="*/ 1387102 w 1698884"/>
              <a:gd name="connsiteY2" fmla="*/ 0 h 311782"/>
              <a:gd name="connsiteX3" fmla="*/ 311782 w 1698884"/>
              <a:gd name="connsiteY3" fmla="*/ 0 h 3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884" h="311782">
                <a:moveTo>
                  <a:pt x="0" y="311782"/>
                </a:moveTo>
                <a:lnTo>
                  <a:pt x="1698884" y="311782"/>
                </a:lnTo>
                <a:lnTo>
                  <a:pt x="1387102" y="0"/>
                </a:lnTo>
                <a:lnTo>
                  <a:pt x="3117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TextBox 11"/>
          <p:cNvSpPr txBox="1"/>
          <p:nvPr/>
        </p:nvSpPr>
        <p:spPr>
          <a:xfrm>
            <a:off x="5057370" y="3225792"/>
            <a:ext cx="2083717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chemeClr val="bg1"/>
                </a:solidFill>
              </a:rPr>
              <a:t>Far </a:t>
            </a:r>
            <a:r>
              <a:rPr lang="en-US" sz="1200" dirty="0" err="1">
                <a:solidFill>
                  <a:schemeClr val="bg1"/>
                </a:solidFill>
              </a:rPr>
              <a:t>far</a:t>
            </a:r>
            <a:r>
              <a:rPr lang="en-US" sz="1200" dirty="0">
                <a:solidFill>
                  <a:schemeClr val="bg1"/>
                </a:solidFill>
              </a:rPr>
              <a:t> away, behind the word mountains, far from the countries </a:t>
            </a:r>
            <a:r>
              <a:rPr lang="en-US" sz="1200" dirty="0" err="1">
                <a:solidFill>
                  <a:schemeClr val="bg1"/>
                </a:solidFill>
              </a:rPr>
              <a:t>Vokalia</a:t>
            </a:r>
            <a:r>
              <a:rPr lang="en-US" sz="1200" dirty="0">
                <a:solidFill>
                  <a:schemeClr val="bg1"/>
                </a:solidFill>
              </a:rPr>
              <a:t> and </a:t>
            </a:r>
            <a:r>
              <a:rPr lang="en-US" sz="1200" dirty="0" err="1">
                <a:solidFill>
                  <a:schemeClr val="bg1"/>
                </a:solidFill>
              </a:rPr>
              <a:t>Consonantia</a:t>
            </a:r>
            <a:r>
              <a:rPr lang="en-US" sz="1200" dirty="0">
                <a:solidFill>
                  <a:schemeClr val="bg1"/>
                </a:solidFill>
              </a:rPr>
              <a:t>, there live the blind texts.</a:t>
            </a:r>
          </a:p>
        </p:txBody>
      </p:sp>
      <p:pic>
        <p:nvPicPr>
          <p:cNvPr id="36" name="图片占位符 3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r="12547"/>
          <a:stretch>
            <a:fillRect/>
          </a:stretch>
        </p:blipFill>
        <p:spPr>
          <a:xfrm>
            <a:off x="2033829" y="2121466"/>
            <a:ext cx="2776461" cy="2802394"/>
          </a:xfrm>
          <a:prstGeom prst="diamond">
            <a:avLst/>
          </a:prstGeom>
        </p:spPr>
      </p:pic>
      <p:pic>
        <p:nvPicPr>
          <p:cNvPr id="38" name="图片占位符 3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316294" y="2121466"/>
            <a:ext cx="2802394" cy="2802394"/>
          </a:xfrm>
          <a:prstGeom prst="diamond">
            <a:avLst/>
          </a:prstGeom>
        </p:spPr>
      </p:pic>
      <p:sp>
        <p:nvSpPr>
          <p:cNvPr id="31" name="TextBox 11"/>
          <p:cNvSpPr txBox="1"/>
          <p:nvPr/>
        </p:nvSpPr>
        <p:spPr>
          <a:xfrm>
            <a:off x="4871482" y="4718586"/>
            <a:ext cx="244903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</a:rPr>
              <a:t>Introduction to the event</a:t>
            </a:r>
            <a:endParaRPr lang="zh-CN" altLang="en-US" sz="900" b="1" dirty="0">
              <a:solidFill>
                <a:schemeClr val="bg1"/>
              </a:solidFill>
            </a:endParaRPr>
          </a:p>
        </p:txBody>
      </p:sp>
      <p:sp>
        <p:nvSpPr>
          <p:cNvPr id="34" name="椭圆 31"/>
          <p:cNvSpPr/>
          <p:nvPr/>
        </p:nvSpPr>
        <p:spPr>
          <a:xfrm>
            <a:off x="5883122" y="2405927"/>
            <a:ext cx="425757" cy="440532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TextBox 11"/>
          <p:cNvSpPr txBox="1"/>
          <p:nvPr/>
        </p:nvSpPr>
        <p:spPr>
          <a:xfrm>
            <a:off x="1723532" y="5493478"/>
            <a:ext cx="874493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away,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there live the blind texts. Far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away, 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there live the blind texts.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0557" y="537832"/>
            <a:ext cx="5938251" cy="716067"/>
            <a:chOff x="5402407" y="1247256"/>
            <a:chExt cx="5938251" cy="716067"/>
          </a:xfrm>
        </p:grpSpPr>
        <p:sp>
          <p:nvSpPr>
            <p:cNvPr id="19" name="文本框 18"/>
            <p:cNvSpPr txBox="1"/>
            <p:nvPr/>
          </p:nvSpPr>
          <p:spPr>
            <a:xfrm>
              <a:off x="5402407" y="1247256"/>
              <a:ext cx="5938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Overall thinking of the activity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3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16" grpId="0" animBg="1"/>
      <p:bldP spid="27" grpId="0"/>
      <p:bldP spid="31" grpId="0"/>
      <p:bldP spid="34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16711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68" name="矩形 67"/>
          <p:cNvSpPr/>
          <p:nvPr/>
        </p:nvSpPr>
        <p:spPr>
          <a:xfrm>
            <a:off x="8992120" y="3971329"/>
            <a:ext cx="2014701" cy="2014699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PA_文本框 74"/>
          <p:cNvSpPr txBox="1"/>
          <p:nvPr>
            <p:custDataLst>
              <p:tags r:id="rId1"/>
            </p:custDataLst>
          </p:nvPr>
        </p:nvSpPr>
        <p:spPr>
          <a:xfrm>
            <a:off x="8945183" y="4219658"/>
            <a:ext cx="2093327" cy="147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SHOW CASE</a:t>
            </a:r>
            <a:endParaRPr lang="zh-CN" altLang="en-US" sz="3200" dirty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92" name="矩形 4"/>
          <p:cNvSpPr/>
          <p:nvPr/>
        </p:nvSpPr>
        <p:spPr>
          <a:xfrm rot="2700000">
            <a:off x="9926478" y="4973760"/>
            <a:ext cx="147866" cy="147866"/>
          </a:xfrm>
          <a:custGeom>
            <a:avLst/>
            <a:gdLst>
              <a:gd name="connsiteX0" fmla="*/ 0 w 866674"/>
              <a:gd name="connsiteY0" fmla="*/ 0 h 866674"/>
              <a:gd name="connsiteX1" fmla="*/ 866674 w 866674"/>
              <a:gd name="connsiteY1" fmla="*/ 0 h 866674"/>
              <a:gd name="connsiteX2" fmla="*/ 866674 w 866674"/>
              <a:gd name="connsiteY2" fmla="*/ 866674 h 866674"/>
              <a:gd name="connsiteX3" fmla="*/ 0 w 866674"/>
              <a:gd name="connsiteY3" fmla="*/ 866674 h 866674"/>
              <a:gd name="connsiteX4" fmla="*/ 0 w 866674"/>
              <a:gd name="connsiteY4" fmla="*/ 0 h 866674"/>
              <a:gd name="connsiteX0" fmla="*/ 866674 w 958114"/>
              <a:gd name="connsiteY0" fmla="*/ 866674 h 958114"/>
              <a:gd name="connsiteX1" fmla="*/ 0 w 958114"/>
              <a:gd name="connsiteY1" fmla="*/ 866674 h 958114"/>
              <a:gd name="connsiteX2" fmla="*/ 0 w 958114"/>
              <a:gd name="connsiteY2" fmla="*/ 0 h 958114"/>
              <a:gd name="connsiteX3" fmla="*/ 866674 w 958114"/>
              <a:gd name="connsiteY3" fmla="*/ 0 h 958114"/>
              <a:gd name="connsiteX4" fmla="*/ 958114 w 958114"/>
              <a:gd name="connsiteY4" fmla="*/ 958114 h 958114"/>
              <a:gd name="connsiteX0" fmla="*/ 866674 w 866674"/>
              <a:gd name="connsiteY0" fmla="*/ 866674 h 866674"/>
              <a:gd name="connsiteX1" fmla="*/ 0 w 866674"/>
              <a:gd name="connsiteY1" fmla="*/ 866674 h 866674"/>
              <a:gd name="connsiteX2" fmla="*/ 0 w 866674"/>
              <a:gd name="connsiteY2" fmla="*/ 0 h 866674"/>
              <a:gd name="connsiteX3" fmla="*/ 866674 w 866674"/>
              <a:gd name="connsiteY3" fmla="*/ 0 h 866674"/>
              <a:gd name="connsiteX0" fmla="*/ 0 w 866674"/>
              <a:gd name="connsiteY0" fmla="*/ 866674 h 866674"/>
              <a:gd name="connsiteX1" fmla="*/ 0 w 866674"/>
              <a:gd name="connsiteY1" fmla="*/ 0 h 866674"/>
              <a:gd name="connsiteX2" fmla="*/ 866674 w 866674"/>
              <a:gd name="connsiteY2" fmla="*/ 0 h 8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674" h="866674">
                <a:moveTo>
                  <a:pt x="0" y="866674"/>
                </a:moveTo>
                <a:lnTo>
                  <a:pt x="0" y="0"/>
                </a:lnTo>
                <a:lnTo>
                  <a:pt x="86667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4"/>
          <p:cNvSpPr/>
          <p:nvPr/>
        </p:nvSpPr>
        <p:spPr>
          <a:xfrm rot="2700000">
            <a:off x="9926478" y="5051750"/>
            <a:ext cx="147866" cy="147866"/>
          </a:xfrm>
          <a:custGeom>
            <a:avLst/>
            <a:gdLst>
              <a:gd name="connsiteX0" fmla="*/ 0 w 866674"/>
              <a:gd name="connsiteY0" fmla="*/ 0 h 866674"/>
              <a:gd name="connsiteX1" fmla="*/ 866674 w 866674"/>
              <a:gd name="connsiteY1" fmla="*/ 0 h 866674"/>
              <a:gd name="connsiteX2" fmla="*/ 866674 w 866674"/>
              <a:gd name="connsiteY2" fmla="*/ 866674 h 866674"/>
              <a:gd name="connsiteX3" fmla="*/ 0 w 866674"/>
              <a:gd name="connsiteY3" fmla="*/ 866674 h 866674"/>
              <a:gd name="connsiteX4" fmla="*/ 0 w 866674"/>
              <a:gd name="connsiteY4" fmla="*/ 0 h 866674"/>
              <a:gd name="connsiteX0" fmla="*/ 866674 w 958114"/>
              <a:gd name="connsiteY0" fmla="*/ 866674 h 958114"/>
              <a:gd name="connsiteX1" fmla="*/ 0 w 958114"/>
              <a:gd name="connsiteY1" fmla="*/ 866674 h 958114"/>
              <a:gd name="connsiteX2" fmla="*/ 0 w 958114"/>
              <a:gd name="connsiteY2" fmla="*/ 0 h 958114"/>
              <a:gd name="connsiteX3" fmla="*/ 866674 w 958114"/>
              <a:gd name="connsiteY3" fmla="*/ 0 h 958114"/>
              <a:gd name="connsiteX4" fmla="*/ 958114 w 958114"/>
              <a:gd name="connsiteY4" fmla="*/ 958114 h 958114"/>
              <a:gd name="connsiteX0" fmla="*/ 866674 w 866674"/>
              <a:gd name="connsiteY0" fmla="*/ 866674 h 866674"/>
              <a:gd name="connsiteX1" fmla="*/ 0 w 866674"/>
              <a:gd name="connsiteY1" fmla="*/ 866674 h 866674"/>
              <a:gd name="connsiteX2" fmla="*/ 0 w 866674"/>
              <a:gd name="connsiteY2" fmla="*/ 0 h 866674"/>
              <a:gd name="connsiteX3" fmla="*/ 866674 w 866674"/>
              <a:gd name="connsiteY3" fmla="*/ 0 h 866674"/>
              <a:gd name="connsiteX0" fmla="*/ 0 w 866674"/>
              <a:gd name="connsiteY0" fmla="*/ 866674 h 866674"/>
              <a:gd name="connsiteX1" fmla="*/ 0 w 866674"/>
              <a:gd name="connsiteY1" fmla="*/ 0 h 866674"/>
              <a:gd name="connsiteX2" fmla="*/ 866674 w 866674"/>
              <a:gd name="connsiteY2" fmla="*/ 0 h 8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674" h="866674">
                <a:moveTo>
                  <a:pt x="0" y="866674"/>
                </a:moveTo>
                <a:lnTo>
                  <a:pt x="0" y="0"/>
                </a:lnTo>
                <a:lnTo>
                  <a:pt x="86667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024488" y="1706811"/>
            <a:ext cx="882826" cy="882826"/>
            <a:chOff x="5024488" y="1706811"/>
            <a:chExt cx="882826" cy="882826"/>
          </a:xfrm>
        </p:grpSpPr>
        <p:sp>
          <p:nvSpPr>
            <p:cNvPr id="97" name="圆角矩形 96"/>
            <p:cNvSpPr/>
            <p:nvPr/>
          </p:nvSpPr>
          <p:spPr>
            <a:xfrm>
              <a:off x="5024488" y="1706811"/>
              <a:ext cx="882826" cy="88282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Freeform 128"/>
            <p:cNvSpPr>
              <a:spLocks noChangeArrowheads="1"/>
            </p:cNvSpPr>
            <p:nvPr/>
          </p:nvSpPr>
          <p:spPr bwMode="auto">
            <a:xfrm>
              <a:off x="5221911" y="1937828"/>
              <a:ext cx="487981" cy="420793"/>
            </a:xfrm>
            <a:custGeom>
              <a:avLst/>
              <a:gdLst>
                <a:gd name="T0" fmla="*/ 2147483646 w 609"/>
                <a:gd name="T1" fmla="*/ 2147483646 h 524"/>
                <a:gd name="T2" fmla="*/ 2147483646 w 609"/>
                <a:gd name="T3" fmla="*/ 2147483646 h 524"/>
                <a:gd name="T4" fmla="*/ 2147483646 w 609"/>
                <a:gd name="T5" fmla="*/ 2147483646 h 524"/>
                <a:gd name="T6" fmla="*/ 2147483646 w 609"/>
                <a:gd name="T7" fmla="*/ 2147483646 h 524"/>
                <a:gd name="T8" fmla="*/ 2147483646 w 609"/>
                <a:gd name="T9" fmla="*/ 2147483646 h 524"/>
                <a:gd name="T10" fmla="*/ 2147483646 w 609"/>
                <a:gd name="T11" fmla="*/ 2147483646 h 524"/>
                <a:gd name="T12" fmla="*/ 2147483646 w 609"/>
                <a:gd name="T13" fmla="*/ 2147483646 h 524"/>
                <a:gd name="T14" fmla="*/ 2147483646 w 609"/>
                <a:gd name="T15" fmla="*/ 2147483646 h 524"/>
                <a:gd name="T16" fmla="*/ 2147483646 w 609"/>
                <a:gd name="T17" fmla="*/ 2147483646 h 524"/>
                <a:gd name="T18" fmla="*/ 2147483646 w 609"/>
                <a:gd name="T19" fmla="*/ 2147483646 h 524"/>
                <a:gd name="T20" fmla="*/ 2147483646 w 609"/>
                <a:gd name="T21" fmla="*/ 2147483646 h 524"/>
                <a:gd name="T22" fmla="*/ 2147483646 w 609"/>
                <a:gd name="T23" fmla="*/ 2147483646 h 524"/>
                <a:gd name="T24" fmla="*/ 2147483646 w 609"/>
                <a:gd name="T25" fmla="*/ 2147483646 h 524"/>
                <a:gd name="T26" fmla="*/ 2147483646 w 609"/>
                <a:gd name="T27" fmla="*/ 2147483646 h 524"/>
                <a:gd name="T28" fmla="*/ 2147483646 w 609"/>
                <a:gd name="T29" fmla="*/ 2147483646 h 524"/>
                <a:gd name="T30" fmla="*/ 2147483646 w 609"/>
                <a:gd name="T31" fmla="*/ 2147483646 h 524"/>
                <a:gd name="T32" fmla="*/ 2147483646 w 609"/>
                <a:gd name="T33" fmla="*/ 2147483646 h 524"/>
                <a:gd name="T34" fmla="*/ 2147483646 w 609"/>
                <a:gd name="T35" fmla="*/ 2147483646 h 524"/>
                <a:gd name="T36" fmla="*/ 2147483646 w 609"/>
                <a:gd name="T37" fmla="*/ 2147483646 h 524"/>
                <a:gd name="T38" fmla="*/ 2147483646 w 609"/>
                <a:gd name="T39" fmla="*/ 2147483646 h 524"/>
                <a:gd name="T40" fmla="*/ 2147483646 w 609"/>
                <a:gd name="T41" fmla="*/ 2147483646 h 524"/>
                <a:gd name="T42" fmla="*/ 2147483646 w 609"/>
                <a:gd name="T43" fmla="*/ 2147483646 h 524"/>
                <a:gd name="T44" fmla="*/ 2147483646 w 609"/>
                <a:gd name="T45" fmla="*/ 2147483646 h 524"/>
                <a:gd name="T46" fmla="*/ 2147483646 w 609"/>
                <a:gd name="T47" fmla="*/ 2147483646 h 524"/>
                <a:gd name="T48" fmla="*/ 2147483646 w 609"/>
                <a:gd name="T49" fmla="*/ 2147483646 h 524"/>
                <a:gd name="T50" fmla="*/ 2147483646 w 609"/>
                <a:gd name="T51" fmla="*/ 2147483646 h 524"/>
                <a:gd name="T52" fmla="*/ 2147483646 w 609"/>
                <a:gd name="T53" fmla="*/ 2147483646 h 524"/>
                <a:gd name="T54" fmla="*/ 2147483646 w 609"/>
                <a:gd name="T55" fmla="*/ 2147483646 h 524"/>
                <a:gd name="T56" fmla="*/ 2147483646 w 609"/>
                <a:gd name="T57" fmla="*/ 2147483646 h 524"/>
                <a:gd name="T58" fmla="*/ 2147483646 w 609"/>
                <a:gd name="T59" fmla="*/ 2147483646 h 524"/>
                <a:gd name="T60" fmla="*/ 2147483646 w 609"/>
                <a:gd name="T61" fmla="*/ 2147483646 h 524"/>
                <a:gd name="T62" fmla="*/ 2147483646 w 609"/>
                <a:gd name="T63" fmla="*/ 2147483646 h 524"/>
                <a:gd name="T64" fmla="*/ 2147483646 w 609"/>
                <a:gd name="T65" fmla="*/ 2147483646 h 524"/>
                <a:gd name="T66" fmla="*/ 2147483646 w 609"/>
                <a:gd name="T67" fmla="*/ 2147483646 h 524"/>
                <a:gd name="T68" fmla="*/ 2147483646 w 609"/>
                <a:gd name="T69" fmla="*/ 2147483646 h 524"/>
                <a:gd name="T70" fmla="*/ 2147483646 w 609"/>
                <a:gd name="T71" fmla="*/ 2147483646 h 524"/>
                <a:gd name="T72" fmla="*/ 2147483646 w 609"/>
                <a:gd name="T73" fmla="*/ 2147483646 h 524"/>
                <a:gd name="T74" fmla="*/ 2147483646 w 609"/>
                <a:gd name="T75" fmla="*/ 2147483646 h 524"/>
                <a:gd name="T76" fmla="*/ 2147483646 w 609"/>
                <a:gd name="T77" fmla="*/ 2147483646 h 524"/>
                <a:gd name="T78" fmla="*/ 2147483646 w 609"/>
                <a:gd name="T79" fmla="*/ 2147483646 h 524"/>
                <a:gd name="T80" fmla="*/ 2147483646 w 609"/>
                <a:gd name="T81" fmla="*/ 2147483646 h 524"/>
                <a:gd name="T82" fmla="*/ 2147483646 w 609"/>
                <a:gd name="T83" fmla="*/ 2147483646 h 5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9" h="524">
                  <a:moveTo>
                    <a:pt x="467" y="417"/>
                  </a:moveTo>
                  <a:lnTo>
                    <a:pt x="467" y="417"/>
                  </a:lnTo>
                  <a:cubicBezTo>
                    <a:pt x="446" y="417"/>
                    <a:pt x="439" y="403"/>
                    <a:pt x="439" y="389"/>
                  </a:cubicBezTo>
                  <a:cubicBezTo>
                    <a:pt x="439" y="375"/>
                    <a:pt x="446" y="360"/>
                    <a:pt x="467" y="360"/>
                  </a:cubicBezTo>
                  <a:cubicBezTo>
                    <a:pt x="509" y="360"/>
                    <a:pt x="552" y="325"/>
                    <a:pt x="552" y="276"/>
                  </a:cubicBezTo>
                  <a:cubicBezTo>
                    <a:pt x="552" y="247"/>
                    <a:pt x="537" y="226"/>
                    <a:pt x="523" y="212"/>
                  </a:cubicBezTo>
                  <a:cubicBezTo>
                    <a:pt x="516" y="212"/>
                    <a:pt x="516" y="212"/>
                    <a:pt x="516" y="205"/>
                  </a:cubicBezTo>
                  <a:lnTo>
                    <a:pt x="509" y="205"/>
                  </a:lnTo>
                  <a:lnTo>
                    <a:pt x="502" y="198"/>
                  </a:lnTo>
                  <a:lnTo>
                    <a:pt x="495" y="198"/>
                  </a:lnTo>
                  <a:cubicBezTo>
                    <a:pt x="495" y="198"/>
                    <a:pt x="488" y="198"/>
                    <a:pt x="488" y="191"/>
                  </a:cubicBezTo>
                  <a:cubicBezTo>
                    <a:pt x="481" y="191"/>
                    <a:pt x="481" y="191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60" y="191"/>
                  </a:lnTo>
                  <a:cubicBezTo>
                    <a:pt x="460" y="184"/>
                    <a:pt x="460" y="184"/>
                    <a:pt x="460" y="177"/>
                  </a:cubicBezTo>
                  <a:cubicBezTo>
                    <a:pt x="460" y="169"/>
                    <a:pt x="453" y="169"/>
                    <a:pt x="453" y="162"/>
                  </a:cubicBezTo>
                  <a:cubicBezTo>
                    <a:pt x="453" y="155"/>
                    <a:pt x="453" y="155"/>
                    <a:pt x="446" y="148"/>
                  </a:cubicBezTo>
                  <a:cubicBezTo>
                    <a:pt x="446" y="141"/>
                    <a:pt x="446" y="141"/>
                    <a:pt x="439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8" y="56"/>
                    <a:pt x="198" y="92"/>
                    <a:pt x="170" y="134"/>
                  </a:cubicBezTo>
                  <a:cubicBezTo>
                    <a:pt x="163" y="141"/>
                    <a:pt x="163" y="141"/>
                    <a:pt x="163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9"/>
                    <a:pt x="149" y="169"/>
                    <a:pt x="149" y="177"/>
                  </a:cubicBezTo>
                  <a:cubicBezTo>
                    <a:pt x="149" y="184"/>
                    <a:pt x="149" y="184"/>
                    <a:pt x="149" y="191"/>
                  </a:cubicBezTo>
                  <a:lnTo>
                    <a:pt x="142" y="191"/>
                  </a:lnTo>
                  <a:cubicBezTo>
                    <a:pt x="142" y="191"/>
                    <a:pt x="142" y="191"/>
                    <a:pt x="135" y="191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28" y="191"/>
                    <a:pt x="128" y="191"/>
                    <a:pt x="121" y="191"/>
                  </a:cubicBezTo>
                  <a:cubicBezTo>
                    <a:pt x="121" y="198"/>
                    <a:pt x="113" y="198"/>
                    <a:pt x="113" y="198"/>
                  </a:cubicBezTo>
                  <a:lnTo>
                    <a:pt x="106" y="198"/>
                  </a:lnTo>
                  <a:lnTo>
                    <a:pt x="99" y="205"/>
                  </a:lnTo>
                  <a:lnTo>
                    <a:pt x="92" y="205"/>
                  </a:lnTo>
                  <a:cubicBezTo>
                    <a:pt x="92" y="212"/>
                    <a:pt x="92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9" y="360"/>
                    <a:pt x="142" y="360"/>
                  </a:cubicBezTo>
                  <a:cubicBezTo>
                    <a:pt x="163" y="360"/>
                    <a:pt x="170" y="375"/>
                    <a:pt x="170" y="389"/>
                  </a:cubicBezTo>
                  <a:cubicBezTo>
                    <a:pt x="170" y="403"/>
                    <a:pt x="163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5" y="56"/>
                    <a:pt x="212" y="0"/>
                    <a:pt x="304" y="0"/>
                  </a:cubicBezTo>
                  <a:cubicBezTo>
                    <a:pt x="396" y="0"/>
                    <a:pt x="474" y="56"/>
                    <a:pt x="509" y="141"/>
                  </a:cubicBezTo>
                  <a:cubicBezTo>
                    <a:pt x="566" y="155"/>
                    <a:pt x="608" y="212"/>
                    <a:pt x="608" y="276"/>
                  </a:cubicBezTo>
                  <a:cubicBezTo>
                    <a:pt x="608" y="353"/>
                    <a:pt x="545" y="417"/>
                    <a:pt x="467" y="417"/>
                  </a:cubicBezTo>
                  <a:close/>
                  <a:moveTo>
                    <a:pt x="198" y="353"/>
                  </a:moveTo>
                  <a:lnTo>
                    <a:pt x="198" y="353"/>
                  </a:lnTo>
                  <a:cubicBezTo>
                    <a:pt x="283" y="254"/>
                    <a:pt x="283" y="254"/>
                    <a:pt x="283" y="254"/>
                  </a:cubicBezTo>
                  <a:cubicBezTo>
                    <a:pt x="290" y="254"/>
                    <a:pt x="297" y="247"/>
                    <a:pt x="304" y="247"/>
                  </a:cubicBezTo>
                  <a:cubicBezTo>
                    <a:pt x="311" y="247"/>
                    <a:pt x="318" y="254"/>
                    <a:pt x="326" y="254"/>
                  </a:cubicBezTo>
                  <a:cubicBezTo>
                    <a:pt x="410" y="353"/>
                    <a:pt x="410" y="353"/>
                    <a:pt x="410" y="353"/>
                  </a:cubicBezTo>
                  <a:cubicBezTo>
                    <a:pt x="417" y="353"/>
                    <a:pt x="417" y="360"/>
                    <a:pt x="417" y="367"/>
                  </a:cubicBezTo>
                  <a:cubicBezTo>
                    <a:pt x="417" y="389"/>
                    <a:pt x="403" y="396"/>
                    <a:pt x="389" y="396"/>
                  </a:cubicBezTo>
                  <a:cubicBezTo>
                    <a:pt x="382" y="396"/>
                    <a:pt x="375" y="396"/>
                    <a:pt x="368" y="389"/>
                  </a:cubicBezTo>
                  <a:cubicBezTo>
                    <a:pt x="333" y="346"/>
                    <a:pt x="333" y="346"/>
                    <a:pt x="333" y="346"/>
                  </a:cubicBezTo>
                  <a:cubicBezTo>
                    <a:pt x="333" y="495"/>
                    <a:pt x="333" y="495"/>
                    <a:pt x="333" y="495"/>
                  </a:cubicBezTo>
                  <a:cubicBezTo>
                    <a:pt x="333" y="509"/>
                    <a:pt x="318" y="523"/>
                    <a:pt x="304" y="523"/>
                  </a:cubicBezTo>
                  <a:cubicBezTo>
                    <a:pt x="290" y="523"/>
                    <a:pt x="276" y="509"/>
                    <a:pt x="276" y="495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41" y="389"/>
                    <a:pt x="241" y="389"/>
                    <a:pt x="241" y="389"/>
                  </a:cubicBezTo>
                  <a:cubicBezTo>
                    <a:pt x="234" y="396"/>
                    <a:pt x="226" y="396"/>
                    <a:pt x="219" y="396"/>
                  </a:cubicBezTo>
                  <a:cubicBezTo>
                    <a:pt x="205" y="396"/>
                    <a:pt x="191" y="389"/>
                    <a:pt x="191" y="367"/>
                  </a:cubicBezTo>
                  <a:cubicBezTo>
                    <a:pt x="191" y="360"/>
                    <a:pt x="191" y="353"/>
                    <a:pt x="198" y="3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01375" y="1711792"/>
            <a:ext cx="882826" cy="882826"/>
            <a:chOff x="3701376" y="1711792"/>
            <a:chExt cx="882826" cy="882826"/>
          </a:xfrm>
        </p:grpSpPr>
        <p:sp>
          <p:nvSpPr>
            <p:cNvPr id="96" name="圆角矩形 95"/>
            <p:cNvSpPr/>
            <p:nvPr/>
          </p:nvSpPr>
          <p:spPr>
            <a:xfrm>
              <a:off x="3701376" y="1711792"/>
              <a:ext cx="882826" cy="88282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Freeform 129"/>
            <p:cNvSpPr>
              <a:spLocks noChangeArrowheads="1"/>
            </p:cNvSpPr>
            <p:nvPr/>
          </p:nvSpPr>
          <p:spPr bwMode="auto">
            <a:xfrm>
              <a:off x="3900567" y="1942809"/>
              <a:ext cx="484444" cy="420793"/>
            </a:xfrm>
            <a:custGeom>
              <a:avLst/>
              <a:gdLst>
                <a:gd name="T0" fmla="*/ 2147483646 w 602"/>
                <a:gd name="T1" fmla="*/ 2147483646 h 524"/>
                <a:gd name="T2" fmla="*/ 2147483646 w 602"/>
                <a:gd name="T3" fmla="*/ 2147483646 h 524"/>
                <a:gd name="T4" fmla="*/ 2147483646 w 602"/>
                <a:gd name="T5" fmla="*/ 2147483646 h 524"/>
                <a:gd name="T6" fmla="*/ 2147483646 w 602"/>
                <a:gd name="T7" fmla="*/ 2147483646 h 524"/>
                <a:gd name="T8" fmla="*/ 2147483646 w 602"/>
                <a:gd name="T9" fmla="*/ 2147483646 h 524"/>
                <a:gd name="T10" fmla="*/ 2147483646 w 602"/>
                <a:gd name="T11" fmla="*/ 2147483646 h 524"/>
                <a:gd name="T12" fmla="*/ 2147483646 w 602"/>
                <a:gd name="T13" fmla="*/ 2147483646 h 524"/>
                <a:gd name="T14" fmla="*/ 2147483646 w 602"/>
                <a:gd name="T15" fmla="*/ 2147483646 h 524"/>
                <a:gd name="T16" fmla="*/ 2147483646 w 602"/>
                <a:gd name="T17" fmla="*/ 2147483646 h 524"/>
                <a:gd name="T18" fmla="*/ 2147483646 w 602"/>
                <a:gd name="T19" fmla="*/ 2147483646 h 524"/>
                <a:gd name="T20" fmla="*/ 2147483646 w 602"/>
                <a:gd name="T21" fmla="*/ 2147483646 h 524"/>
                <a:gd name="T22" fmla="*/ 2147483646 w 602"/>
                <a:gd name="T23" fmla="*/ 2147483646 h 524"/>
                <a:gd name="T24" fmla="*/ 2147483646 w 602"/>
                <a:gd name="T25" fmla="*/ 2147483646 h 524"/>
                <a:gd name="T26" fmla="*/ 2147483646 w 602"/>
                <a:gd name="T27" fmla="*/ 2147483646 h 524"/>
                <a:gd name="T28" fmla="*/ 2147483646 w 602"/>
                <a:gd name="T29" fmla="*/ 2147483646 h 524"/>
                <a:gd name="T30" fmla="*/ 2147483646 w 602"/>
                <a:gd name="T31" fmla="*/ 2147483646 h 524"/>
                <a:gd name="T32" fmla="*/ 2147483646 w 602"/>
                <a:gd name="T33" fmla="*/ 2147483646 h 524"/>
                <a:gd name="T34" fmla="*/ 2147483646 w 602"/>
                <a:gd name="T35" fmla="*/ 2147483646 h 524"/>
                <a:gd name="T36" fmla="*/ 2147483646 w 602"/>
                <a:gd name="T37" fmla="*/ 2147483646 h 524"/>
                <a:gd name="T38" fmla="*/ 2147483646 w 602"/>
                <a:gd name="T39" fmla="*/ 2147483646 h 524"/>
                <a:gd name="T40" fmla="*/ 2147483646 w 602"/>
                <a:gd name="T41" fmla="*/ 2147483646 h 524"/>
                <a:gd name="T42" fmla="*/ 2147483646 w 602"/>
                <a:gd name="T43" fmla="*/ 2147483646 h 524"/>
                <a:gd name="T44" fmla="*/ 2147483646 w 602"/>
                <a:gd name="T45" fmla="*/ 2147483646 h 524"/>
                <a:gd name="T46" fmla="*/ 2147483646 w 602"/>
                <a:gd name="T47" fmla="*/ 2147483646 h 524"/>
                <a:gd name="T48" fmla="*/ 2147483646 w 602"/>
                <a:gd name="T49" fmla="*/ 2147483646 h 524"/>
                <a:gd name="T50" fmla="*/ 2147483646 w 602"/>
                <a:gd name="T51" fmla="*/ 2147483646 h 524"/>
                <a:gd name="T52" fmla="*/ 2147483646 w 602"/>
                <a:gd name="T53" fmla="*/ 2147483646 h 524"/>
                <a:gd name="T54" fmla="*/ 2147483646 w 602"/>
                <a:gd name="T55" fmla="*/ 2147483646 h 524"/>
                <a:gd name="T56" fmla="*/ 2147483646 w 602"/>
                <a:gd name="T57" fmla="*/ 2147483646 h 524"/>
                <a:gd name="T58" fmla="*/ 2147483646 w 602"/>
                <a:gd name="T59" fmla="*/ 2147483646 h 524"/>
                <a:gd name="T60" fmla="*/ 2147483646 w 602"/>
                <a:gd name="T61" fmla="*/ 2147483646 h 524"/>
                <a:gd name="T62" fmla="*/ 2147483646 w 602"/>
                <a:gd name="T63" fmla="*/ 2147483646 h 524"/>
                <a:gd name="T64" fmla="*/ 2147483646 w 602"/>
                <a:gd name="T65" fmla="*/ 2147483646 h 524"/>
                <a:gd name="T66" fmla="*/ 2147483646 w 602"/>
                <a:gd name="T67" fmla="*/ 2147483646 h 524"/>
                <a:gd name="T68" fmla="*/ 2147483646 w 602"/>
                <a:gd name="T69" fmla="*/ 2147483646 h 524"/>
                <a:gd name="T70" fmla="*/ 2147483646 w 602"/>
                <a:gd name="T71" fmla="*/ 2147483646 h 524"/>
                <a:gd name="T72" fmla="*/ 2147483646 w 602"/>
                <a:gd name="T73" fmla="*/ 2147483646 h 524"/>
                <a:gd name="T74" fmla="*/ 2147483646 w 602"/>
                <a:gd name="T75" fmla="*/ 2147483646 h 524"/>
                <a:gd name="T76" fmla="*/ 2147483646 w 602"/>
                <a:gd name="T77" fmla="*/ 2147483646 h 524"/>
                <a:gd name="T78" fmla="*/ 2147483646 w 602"/>
                <a:gd name="T79" fmla="*/ 2147483646 h 524"/>
                <a:gd name="T80" fmla="*/ 2147483646 w 602"/>
                <a:gd name="T81" fmla="*/ 2147483646 h 524"/>
                <a:gd name="T82" fmla="*/ 2147483646 w 602"/>
                <a:gd name="T83" fmla="*/ 2147483646 h 524"/>
                <a:gd name="T84" fmla="*/ 2147483646 w 602"/>
                <a:gd name="T85" fmla="*/ 2147483646 h 5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24">
                  <a:moveTo>
                    <a:pt x="460" y="417"/>
                  </a:moveTo>
                  <a:lnTo>
                    <a:pt x="460" y="417"/>
                  </a:lnTo>
                  <a:cubicBezTo>
                    <a:pt x="446" y="417"/>
                    <a:pt x="431" y="403"/>
                    <a:pt x="431" y="389"/>
                  </a:cubicBezTo>
                  <a:cubicBezTo>
                    <a:pt x="431" y="375"/>
                    <a:pt x="446" y="360"/>
                    <a:pt x="460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7" y="226"/>
                    <a:pt x="516" y="212"/>
                  </a:cubicBezTo>
                  <a:cubicBezTo>
                    <a:pt x="516" y="212"/>
                    <a:pt x="516" y="212"/>
                    <a:pt x="509" y="205"/>
                  </a:cubicBezTo>
                  <a:cubicBezTo>
                    <a:pt x="502" y="205"/>
                    <a:pt x="502" y="198"/>
                    <a:pt x="502" y="198"/>
                  </a:cubicBezTo>
                  <a:cubicBezTo>
                    <a:pt x="502" y="198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8" y="191"/>
                  </a:cubicBezTo>
                  <a:lnTo>
                    <a:pt x="481" y="191"/>
                  </a:lnTo>
                  <a:cubicBezTo>
                    <a:pt x="474" y="191"/>
                    <a:pt x="474" y="191"/>
                    <a:pt x="474" y="191"/>
                  </a:cubicBezTo>
                  <a:cubicBezTo>
                    <a:pt x="467" y="191"/>
                    <a:pt x="467" y="191"/>
                    <a:pt x="460" y="191"/>
                  </a:cubicBezTo>
                  <a:cubicBezTo>
                    <a:pt x="460" y="184"/>
                    <a:pt x="460" y="184"/>
                    <a:pt x="460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69"/>
                    <a:pt x="453" y="169"/>
                    <a:pt x="453" y="162"/>
                  </a:cubicBezTo>
                  <a:cubicBezTo>
                    <a:pt x="446" y="155"/>
                    <a:pt x="446" y="155"/>
                    <a:pt x="446" y="148"/>
                  </a:cubicBezTo>
                  <a:cubicBezTo>
                    <a:pt x="446" y="141"/>
                    <a:pt x="439" y="141"/>
                    <a:pt x="439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1" y="56"/>
                    <a:pt x="191" y="92"/>
                    <a:pt x="163" y="134"/>
                  </a:cubicBezTo>
                  <a:cubicBezTo>
                    <a:pt x="163" y="141"/>
                    <a:pt x="163" y="141"/>
                    <a:pt x="156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2"/>
                    <a:pt x="156" y="162"/>
                    <a:pt x="149" y="162"/>
                  </a:cubicBezTo>
                  <a:cubicBezTo>
                    <a:pt x="149" y="169"/>
                    <a:pt x="149" y="169"/>
                    <a:pt x="149" y="177"/>
                  </a:cubicBezTo>
                  <a:cubicBezTo>
                    <a:pt x="149" y="184"/>
                    <a:pt x="142" y="184"/>
                    <a:pt x="142" y="191"/>
                  </a:cubicBezTo>
                  <a:lnTo>
                    <a:pt x="135" y="191"/>
                  </a:lnTo>
                  <a:cubicBezTo>
                    <a:pt x="135" y="191"/>
                    <a:pt x="135" y="191"/>
                    <a:pt x="128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205"/>
                    <a:pt x="99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12"/>
                    <a:pt x="85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2" y="360"/>
                  </a:cubicBezTo>
                  <a:cubicBezTo>
                    <a:pt x="156" y="360"/>
                    <a:pt x="170" y="375"/>
                    <a:pt x="170" y="389"/>
                  </a:cubicBezTo>
                  <a:cubicBezTo>
                    <a:pt x="170" y="403"/>
                    <a:pt x="156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5" y="56"/>
                    <a:pt x="212" y="0"/>
                    <a:pt x="304" y="0"/>
                  </a:cubicBezTo>
                  <a:cubicBezTo>
                    <a:pt x="396" y="0"/>
                    <a:pt x="474" y="56"/>
                    <a:pt x="502" y="141"/>
                  </a:cubicBezTo>
                  <a:cubicBezTo>
                    <a:pt x="559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60" y="417"/>
                  </a:cubicBezTo>
                  <a:close/>
                  <a:moveTo>
                    <a:pt x="219" y="367"/>
                  </a:moveTo>
                  <a:lnTo>
                    <a:pt x="219" y="367"/>
                  </a:lnTo>
                  <a:cubicBezTo>
                    <a:pt x="226" y="367"/>
                    <a:pt x="233" y="375"/>
                    <a:pt x="241" y="382"/>
                  </a:cubicBezTo>
                  <a:cubicBezTo>
                    <a:pt x="276" y="417"/>
                    <a:pt x="276" y="417"/>
                    <a:pt x="276" y="417"/>
                  </a:cubicBezTo>
                  <a:cubicBezTo>
                    <a:pt x="276" y="276"/>
                    <a:pt x="276" y="276"/>
                    <a:pt x="276" y="276"/>
                  </a:cubicBezTo>
                  <a:cubicBezTo>
                    <a:pt x="276" y="262"/>
                    <a:pt x="283" y="247"/>
                    <a:pt x="304" y="247"/>
                  </a:cubicBezTo>
                  <a:cubicBezTo>
                    <a:pt x="318" y="247"/>
                    <a:pt x="333" y="262"/>
                    <a:pt x="333" y="276"/>
                  </a:cubicBezTo>
                  <a:cubicBezTo>
                    <a:pt x="333" y="417"/>
                    <a:pt x="333" y="417"/>
                    <a:pt x="333" y="417"/>
                  </a:cubicBezTo>
                  <a:cubicBezTo>
                    <a:pt x="368" y="382"/>
                    <a:pt x="368" y="382"/>
                    <a:pt x="368" y="382"/>
                  </a:cubicBezTo>
                  <a:cubicBezTo>
                    <a:pt x="368" y="375"/>
                    <a:pt x="375" y="367"/>
                    <a:pt x="389" y="367"/>
                  </a:cubicBezTo>
                  <a:cubicBezTo>
                    <a:pt x="403" y="367"/>
                    <a:pt x="417" y="382"/>
                    <a:pt x="417" y="396"/>
                  </a:cubicBezTo>
                  <a:cubicBezTo>
                    <a:pt x="417" y="403"/>
                    <a:pt x="410" y="410"/>
                    <a:pt x="410" y="417"/>
                  </a:cubicBezTo>
                  <a:cubicBezTo>
                    <a:pt x="325" y="509"/>
                    <a:pt x="325" y="509"/>
                    <a:pt x="325" y="509"/>
                  </a:cubicBezTo>
                  <a:cubicBezTo>
                    <a:pt x="318" y="516"/>
                    <a:pt x="311" y="523"/>
                    <a:pt x="304" y="523"/>
                  </a:cubicBezTo>
                  <a:cubicBezTo>
                    <a:pt x="290" y="523"/>
                    <a:pt x="283" y="516"/>
                    <a:pt x="283" y="509"/>
                  </a:cubicBezTo>
                  <a:cubicBezTo>
                    <a:pt x="198" y="417"/>
                    <a:pt x="198" y="417"/>
                    <a:pt x="198" y="417"/>
                  </a:cubicBezTo>
                  <a:cubicBezTo>
                    <a:pt x="191" y="410"/>
                    <a:pt x="191" y="403"/>
                    <a:pt x="191" y="396"/>
                  </a:cubicBezTo>
                  <a:cubicBezTo>
                    <a:pt x="191" y="382"/>
                    <a:pt x="198" y="367"/>
                    <a:pt x="219" y="3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78263" y="1711792"/>
            <a:ext cx="882826" cy="882826"/>
            <a:chOff x="2378263" y="1711792"/>
            <a:chExt cx="882826" cy="882826"/>
          </a:xfrm>
        </p:grpSpPr>
        <p:sp>
          <p:nvSpPr>
            <p:cNvPr id="95" name="圆角矩形 94"/>
            <p:cNvSpPr/>
            <p:nvPr/>
          </p:nvSpPr>
          <p:spPr>
            <a:xfrm>
              <a:off x="2378263" y="1711792"/>
              <a:ext cx="882826" cy="88282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Freeform 130"/>
            <p:cNvSpPr>
              <a:spLocks noChangeArrowheads="1"/>
            </p:cNvSpPr>
            <p:nvPr/>
          </p:nvSpPr>
          <p:spPr bwMode="auto">
            <a:xfrm>
              <a:off x="2577454" y="1955185"/>
              <a:ext cx="484444" cy="396041"/>
            </a:xfrm>
            <a:custGeom>
              <a:avLst/>
              <a:gdLst>
                <a:gd name="T0" fmla="*/ 2147483646 w 602"/>
                <a:gd name="T1" fmla="*/ 2147483646 h 496"/>
                <a:gd name="T2" fmla="*/ 2147483646 w 602"/>
                <a:gd name="T3" fmla="*/ 2147483646 h 496"/>
                <a:gd name="T4" fmla="*/ 2147483646 w 602"/>
                <a:gd name="T5" fmla="*/ 2147483646 h 496"/>
                <a:gd name="T6" fmla="*/ 2147483646 w 602"/>
                <a:gd name="T7" fmla="*/ 2147483646 h 496"/>
                <a:gd name="T8" fmla="*/ 2147483646 w 602"/>
                <a:gd name="T9" fmla="*/ 2147483646 h 496"/>
                <a:gd name="T10" fmla="*/ 2147483646 w 602"/>
                <a:gd name="T11" fmla="*/ 2147483646 h 496"/>
                <a:gd name="T12" fmla="*/ 2147483646 w 602"/>
                <a:gd name="T13" fmla="*/ 2147483646 h 496"/>
                <a:gd name="T14" fmla="*/ 2147483646 w 602"/>
                <a:gd name="T15" fmla="*/ 2147483646 h 496"/>
                <a:gd name="T16" fmla="*/ 2147483646 w 602"/>
                <a:gd name="T17" fmla="*/ 2147483646 h 496"/>
                <a:gd name="T18" fmla="*/ 2147483646 w 602"/>
                <a:gd name="T19" fmla="*/ 2147483646 h 496"/>
                <a:gd name="T20" fmla="*/ 2147483646 w 602"/>
                <a:gd name="T21" fmla="*/ 2147483646 h 496"/>
                <a:gd name="T22" fmla="*/ 2147483646 w 602"/>
                <a:gd name="T23" fmla="*/ 2147483646 h 496"/>
                <a:gd name="T24" fmla="*/ 2147483646 w 602"/>
                <a:gd name="T25" fmla="*/ 2147483646 h 496"/>
                <a:gd name="T26" fmla="*/ 2147483646 w 602"/>
                <a:gd name="T27" fmla="*/ 2147483646 h 496"/>
                <a:gd name="T28" fmla="*/ 2147483646 w 602"/>
                <a:gd name="T29" fmla="*/ 2147483646 h 496"/>
                <a:gd name="T30" fmla="*/ 2147483646 w 602"/>
                <a:gd name="T31" fmla="*/ 2147483646 h 496"/>
                <a:gd name="T32" fmla="*/ 2147483646 w 602"/>
                <a:gd name="T33" fmla="*/ 2147483646 h 496"/>
                <a:gd name="T34" fmla="*/ 2147483646 w 602"/>
                <a:gd name="T35" fmla="*/ 2147483646 h 496"/>
                <a:gd name="T36" fmla="*/ 2147483646 w 602"/>
                <a:gd name="T37" fmla="*/ 2147483646 h 496"/>
                <a:gd name="T38" fmla="*/ 2147483646 w 602"/>
                <a:gd name="T39" fmla="*/ 2147483646 h 496"/>
                <a:gd name="T40" fmla="*/ 2147483646 w 602"/>
                <a:gd name="T41" fmla="*/ 2147483646 h 496"/>
                <a:gd name="T42" fmla="*/ 2147483646 w 602"/>
                <a:gd name="T43" fmla="*/ 2147483646 h 496"/>
                <a:gd name="T44" fmla="*/ 2147483646 w 602"/>
                <a:gd name="T45" fmla="*/ 2147483646 h 496"/>
                <a:gd name="T46" fmla="*/ 2147483646 w 602"/>
                <a:gd name="T47" fmla="*/ 2147483646 h 496"/>
                <a:gd name="T48" fmla="*/ 2147483646 w 602"/>
                <a:gd name="T49" fmla="*/ 2147483646 h 496"/>
                <a:gd name="T50" fmla="*/ 2147483646 w 602"/>
                <a:gd name="T51" fmla="*/ 2147483646 h 496"/>
                <a:gd name="T52" fmla="*/ 2147483646 w 602"/>
                <a:gd name="T53" fmla="*/ 2147483646 h 496"/>
                <a:gd name="T54" fmla="*/ 2147483646 w 602"/>
                <a:gd name="T55" fmla="*/ 2147483646 h 496"/>
                <a:gd name="T56" fmla="*/ 2147483646 w 602"/>
                <a:gd name="T57" fmla="*/ 2147483646 h 496"/>
                <a:gd name="T58" fmla="*/ 2147483646 w 602"/>
                <a:gd name="T59" fmla="*/ 2147483646 h 496"/>
                <a:gd name="T60" fmla="*/ 2147483646 w 602"/>
                <a:gd name="T61" fmla="*/ 2147483646 h 496"/>
                <a:gd name="T62" fmla="*/ 2147483646 w 602"/>
                <a:gd name="T63" fmla="*/ 2147483646 h 496"/>
                <a:gd name="T64" fmla="*/ 2147483646 w 602"/>
                <a:gd name="T65" fmla="*/ 2147483646 h 496"/>
                <a:gd name="T66" fmla="*/ 2147483646 w 602"/>
                <a:gd name="T67" fmla="*/ 2147483646 h 496"/>
                <a:gd name="T68" fmla="*/ 2147483646 w 602"/>
                <a:gd name="T69" fmla="*/ 2147483646 h 496"/>
                <a:gd name="T70" fmla="*/ 2147483646 w 602"/>
                <a:gd name="T71" fmla="*/ 2147483646 h 496"/>
                <a:gd name="T72" fmla="*/ 2147483646 w 602"/>
                <a:gd name="T73" fmla="*/ 2147483646 h 496"/>
                <a:gd name="T74" fmla="*/ 2147483646 w 602"/>
                <a:gd name="T75" fmla="*/ 2147483646 h 496"/>
                <a:gd name="T76" fmla="*/ 2147483646 w 602"/>
                <a:gd name="T77" fmla="*/ 2147483646 h 496"/>
                <a:gd name="T78" fmla="*/ 2147483646 w 602"/>
                <a:gd name="T79" fmla="*/ 2147483646 h 496"/>
                <a:gd name="T80" fmla="*/ 2147483646 w 602"/>
                <a:gd name="T81" fmla="*/ 2147483646 h 496"/>
                <a:gd name="T82" fmla="*/ 2147483646 w 602"/>
                <a:gd name="T83" fmla="*/ 2147483646 h 496"/>
                <a:gd name="T84" fmla="*/ 2147483646 w 602"/>
                <a:gd name="T85" fmla="*/ 2147483646 h 496"/>
                <a:gd name="T86" fmla="*/ 2147483646 w 602"/>
                <a:gd name="T87" fmla="*/ 2147483646 h 496"/>
                <a:gd name="T88" fmla="*/ 2147483646 w 602"/>
                <a:gd name="T89" fmla="*/ 2147483646 h 496"/>
                <a:gd name="T90" fmla="*/ 2147483646 w 602"/>
                <a:gd name="T91" fmla="*/ 2147483646 h 4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2" h="496">
                  <a:moveTo>
                    <a:pt x="460" y="417"/>
                  </a:moveTo>
                  <a:lnTo>
                    <a:pt x="460" y="417"/>
                  </a:lnTo>
                  <a:cubicBezTo>
                    <a:pt x="446" y="417"/>
                    <a:pt x="431" y="403"/>
                    <a:pt x="431" y="389"/>
                  </a:cubicBezTo>
                  <a:cubicBezTo>
                    <a:pt x="431" y="375"/>
                    <a:pt x="446" y="360"/>
                    <a:pt x="460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0" y="226"/>
                    <a:pt x="516" y="212"/>
                  </a:cubicBezTo>
                  <a:cubicBezTo>
                    <a:pt x="516" y="212"/>
                    <a:pt x="509" y="212"/>
                    <a:pt x="509" y="205"/>
                  </a:cubicBezTo>
                  <a:cubicBezTo>
                    <a:pt x="509" y="205"/>
                    <a:pt x="509" y="205"/>
                    <a:pt x="502" y="205"/>
                  </a:cubicBezTo>
                  <a:cubicBezTo>
                    <a:pt x="502" y="205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60" y="191"/>
                  </a:lnTo>
                  <a:cubicBezTo>
                    <a:pt x="460" y="184"/>
                    <a:pt x="453" y="184"/>
                    <a:pt x="453" y="177"/>
                  </a:cubicBezTo>
                  <a:cubicBezTo>
                    <a:pt x="453" y="169"/>
                    <a:pt x="453" y="169"/>
                    <a:pt x="453" y="162"/>
                  </a:cubicBezTo>
                  <a:cubicBezTo>
                    <a:pt x="446" y="162"/>
                    <a:pt x="446" y="162"/>
                    <a:pt x="446" y="162"/>
                  </a:cubicBezTo>
                  <a:cubicBezTo>
                    <a:pt x="446" y="155"/>
                    <a:pt x="446" y="155"/>
                    <a:pt x="446" y="148"/>
                  </a:cubicBezTo>
                  <a:cubicBezTo>
                    <a:pt x="438" y="141"/>
                    <a:pt x="438" y="141"/>
                    <a:pt x="438" y="134"/>
                  </a:cubicBezTo>
                  <a:cubicBezTo>
                    <a:pt x="410" y="92"/>
                    <a:pt x="361" y="56"/>
                    <a:pt x="297" y="56"/>
                  </a:cubicBezTo>
                  <a:cubicBezTo>
                    <a:pt x="240" y="56"/>
                    <a:pt x="191" y="92"/>
                    <a:pt x="163" y="134"/>
                  </a:cubicBezTo>
                  <a:cubicBezTo>
                    <a:pt x="163" y="141"/>
                    <a:pt x="156" y="141"/>
                    <a:pt x="156" y="148"/>
                  </a:cubicBezTo>
                  <a:cubicBezTo>
                    <a:pt x="156" y="155"/>
                    <a:pt x="156" y="155"/>
                    <a:pt x="149" y="162"/>
                  </a:cubicBezTo>
                  <a:cubicBezTo>
                    <a:pt x="149" y="169"/>
                    <a:pt x="149" y="169"/>
                    <a:pt x="149" y="177"/>
                  </a:cubicBezTo>
                  <a:cubicBezTo>
                    <a:pt x="149" y="177"/>
                    <a:pt x="149" y="177"/>
                    <a:pt x="142" y="177"/>
                  </a:cubicBezTo>
                  <a:cubicBezTo>
                    <a:pt x="142" y="184"/>
                    <a:pt x="142" y="184"/>
                    <a:pt x="142" y="191"/>
                  </a:cubicBezTo>
                  <a:cubicBezTo>
                    <a:pt x="135" y="191"/>
                    <a:pt x="135" y="191"/>
                    <a:pt x="127" y="191"/>
                  </a:cubicBezTo>
                  <a:cubicBezTo>
                    <a:pt x="127" y="191"/>
                    <a:pt x="127" y="191"/>
                    <a:pt x="120" y="191"/>
                  </a:cubicBezTo>
                  <a:lnTo>
                    <a:pt x="113" y="191"/>
                  </a:ln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9" y="198"/>
                    <a:pt x="99" y="205"/>
                    <a:pt x="92" y="205"/>
                  </a:cubicBezTo>
                  <a:cubicBezTo>
                    <a:pt x="85" y="212"/>
                    <a:pt x="85" y="212"/>
                    <a:pt x="85" y="212"/>
                  </a:cubicBezTo>
                  <a:cubicBezTo>
                    <a:pt x="64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2" y="360"/>
                  </a:cubicBezTo>
                  <a:cubicBezTo>
                    <a:pt x="156" y="360"/>
                    <a:pt x="170" y="375"/>
                    <a:pt x="170" y="389"/>
                  </a:cubicBezTo>
                  <a:cubicBezTo>
                    <a:pt x="170" y="403"/>
                    <a:pt x="156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27" y="56"/>
                    <a:pt x="205" y="0"/>
                    <a:pt x="297" y="0"/>
                  </a:cubicBezTo>
                  <a:cubicBezTo>
                    <a:pt x="389" y="0"/>
                    <a:pt x="467" y="56"/>
                    <a:pt x="502" y="141"/>
                  </a:cubicBezTo>
                  <a:cubicBezTo>
                    <a:pt x="559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60" y="417"/>
                  </a:cubicBezTo>
                  <a:close/>
                  <a:moveTo>
                    <a:pt x="226" y="283"/>
                  </a:moveTo>
                  <a:lnTo>
                    <a:pt x="226" y="283"/>
                  </a:lnTo>
                  <a:cubicBezTo>
                    <a:pt x="233" y="283"/>
                    <a:pt x="240" y="290"/>
                    <a:pt x="240" y="297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354" y="297"/>
                    <a:pt x="354" y="297"/>
                    <a:pt x="354" y="297"/>
                  </a:cubicBezTo>
                  <a:cubicBezTo>
                    <a:pt x="361" y="290"/>
                    <a:pt x="368" y="283"/>
                    <a:pt x="375" y="283"/>
                  </a:cubicBezTo>
                  <a:cubicBezTo>
                    <a:pt x="389" y="283"/>
                    <a:pt x="403" y="297"/>
                    <a:pt x="403" y="311"/>
                  </a:cubicBezTo>
                  <a:cubicBezTo>
                    <a:pt x="403" y="318"/>
                    <a:pt x="403" y="325"/>
                    <a:pt x="396" y="332"/>
                  </a:cubicBezTo>
                  <a:cubicBezTo>
                    <a:pt x="340" y="389"/>
                    <a:pt x="340" y="389"/>
                    <a:pt x="340" y="389"/>
                  </a:cubicBezTo>
                  <a:cubicBezTo>
                    <a:pt x="396" y="445"/>
                    <a:pt x="396" y="445"/>
                    <a:pt x="396" y="445"/>
                  </a:cubicBezTo>
                  <a:cubicBezTo>
                    <a:pt x="403" y="452"/>
                    <a:pt x="403" y="459"/>
                    <a:pt x="403" y="466"/>
                  </a:cubicBezTo>
                  <a:cubicBezTo>
                    <a:pt x="403" y="480"/>
                    <a:pt x="389" y="495"/>
                    <a:pt x="375" y="495"/>
                  </a:cubicBezTo>
                  <a:cubicBezTo>
                    <a:pt x="368" y="495"/>
                    <a:pt x="361" y="488"/>
                    <a:pt x="354" y="480"/>
                  </a:cubicBezTo>
                  <a:cubicBezTo>
                    <a:pt x="297" y="431"/>
                    <a:pt x="297" y="431"/>
                    <a:pt x="297" y="431"/>
                  </a:cubicBezTo>
                  <a:cubicBezTo>
                    <a:pt x="240" y="480"/>
                    <a:pt x="240" y="480"/>
                    <a:pt x="240" y="480"/>
                  </a:cubicBezTo>
                  <a:cubicBezTo>
                    <a:pt x="240" y="488"/>
                    <a:pt x="233" y="495"/>
                    <a:pt x="226" y="495"/>
                  </a:cubicBezTo>
                  <a:cubicBezTo>
                    <a:pt x="205" y="495"/>
                    <a:pt x="198" y="480"/>
                    <a:pt x="198" y="466"/>
                  </a:cubicBezTo>
                  <a:cubicBezTo>
                    <a:pt x="198" y="459"/>
                    <a:pt x="198" y="452"/>
                    <a:pt x="205" y="445"/>
                  </a:cubicBezTo>
                  <a:cubicBezTo>
                    <a:pt x="262" y="389"/>
                    <a:pt x="262" y="389"/>
                    <a:pt x="262" y="38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98" y="325"/>
                    <a:pt x="198" y="318"/>
                    <a:pt x="198" y="311"/>
                  </a:cubicBezTo>
                  <a:cubicBezTo>
                    <a:pt x="198" y="297"/>
                    <a:pt x="205" y="283"/>
                    <a:pt x="226" y="2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55151" y="1711792"/>
            <a:ext cx="882826" cy="882826"/>
            <a:chOff x="1055151" y="1711792"/>
            <a:chExt cx="882826" cy="882826"/>
          </a:xfrm>
        </p:grpSpPr>
        <p:sp>
          <p:nvSpPr>
            <p:cNvPr id="94" name="圆角矩形 93"/>
            <p:cNvSpPr/>
            <p:nvPr/>
          </p:nvSpPr>
          <p:spPr>
            <a:xfrm>
              <a:off x="1055151" y="1711792"/>
              <a:ext cx="882826" cy="88282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Freeform 131"/>
            <p:cNvSpPr>
              <a:spLocks noChangeArrowheads="1"/>
            </p:cNvSpPr>
            <p:nvPr/>
          </p:nvSpPr>
          <p:spPr bwMode="auto">
            <a:xfrm>
              <a:off x="1252574" y="1955185"/>
              <a:ext cx="487981" cy="396041"/>
            </a:xfrm>
            <a:custGeom>
              <a:avLst/>
              <a:gdLst>
                <a:gd name="T0" fmla="*/ 2147483646 w 609"/>
                <a:gd name="T1" fmla="*/ 2147483646 h 496"/>
                <a:gd name="T2" fmla="*/ 2147483646 w 609"/>
                <a:gd name="T3" fmla="*/ 2147483646 h 496"/>
                <a:gd name="T4" fmla="*/ 2147483646 w 609"/>
                <a:gd name="T5" fmla="*/ 2147483646 h 496"/>
                <a:gd name="T6" fmla="*/ 2147483646 w 609"/>
                <a:gd name="T7" fmla="*/ 2147483646 h 496"/>
                <a:gd name="T8" fmla="*/ 2147483646 w 609"/>
                <a:gd name="T9" fmla="*/ 2147483646 h 496"/>
                <a:gd name="T10" fmla="*/ 2147483646 w 609"/>
                <a:gd name="T11" fmla="*/ 2147483646 h 496"/>
                <a:gd name="T12" fmla="*/ 2147483646 w 609"/>
                <a:gd name="T13" fmla="*/ 2147483646 h 496"/>
                <a:gd name="T14" fmla="*/ 2147483646 w 609"/>
                <a:gd name="T15" fmla="*/ 2147483646 h 496"/>
                <a:gd name="T16" fmla="*/ 2147483646 w 609"/>
                <a:gd name="T17" fmla="*/ 2147483646 h 496"/>
                <a:gd name="T18" fmla="*/ 2147483646 w 609"/>
                <a:gd name="T19" fmla="*/ 2147483646 h 496"/>
                <a:gd name="T20" fmla="*/ 2147483646 w 609"/>
                <a:gd name="T21" fmla="*/ 2147483646 h 496"/>
                <a:gd name="T22" fmla="*/ 2147483646 w 609"/>
                <a:gd name="T23" fmla="*/ 2147483646 h 496"/>
                <a:gd name="T24" fmla="*/ 2147483646 w 609"/>
                <a:gd name="T25" fmla="*/ 2147483646 h 496"/>
                <a:gd name="T26" fmla="*/ 2147483646 w 609"/>
                <a:gd name="T27" fmla="*/ 2147483646 h 496"/>
                <a:gd name="T28" fmla="*/ 2147483646 w 609"/>
                <a:gd name="T29" fmla="*/ 2147483646 h 496"/>
                <a:gd name="T30" fmla="*/ 2147483646 w 609"/>
                <a:gd name="T31" fmla="*/ 2147483646 h 496"/>
                <a:gd name="T32" fmla="*/ 2147483646 w 609"/>
                <a:gd name="T33" fmla="*/ 2147483646 h 496"/>
                <a:gd name="T34" fmla="*/ 2147483646 w 609"/>
                <a:gd name="T35" fmla="*/ 2147483646 h 496"/>
                <a:gd name="T36" fmla="*/ 2147483646 w 609"/>
                <a:gd name="T37" fmla="*/ 2147483646 h 496"/>
                <a:gd name="T38" fmla="*/ 2147483646 w 609"/>
                <a:gd name="T39" fmla="*/ 2147483646 h 496"/>
                <a:gd name="T40" fmla="*/ 2147483646 w 609"/>
                <a:gd name="T41" fmla="*/ 2147483646 h 496"/>
                <a:gd name="T42" fmla="*/ 2147483646 w 609"/>
                <a:gd name="T43" fmla="*/ 2147483646 h 496"/>
                <a:gd name="T44" fmla="*/ 2147483646 w 609"/>
                <a:gd name="T45" fmla="*/ 2147483646 h 496"/>
                <a:gd name="T46" fmla="*/ 2147483646 w 609"/>
                <a:gd name="T47" fmla="*/ 2147483646 h 496"/>
                <a:gd name="T48" fmla="*/ 2147483646 w 609"/>
                <a:gd name="T49" fmla="*/ 2147483646 h 496"/>
                <a:gd name="T50" fmla="*/ 2147483646 w 609"/>
                <a:gd name="T51" fmla="*/ 2147483646 h 496"/>
                <a:gd name="T52" fmla="*/ 2147483646 w 609"/>
                <a:gd name="T53" fmla="*/ 2147483646 h 496"/>
                <a:gd name="T54" fmla="*/ 2147483646 w 609"/>
                <a:gd name="T55" fmla="*/ 2147483646 h 496"/>
                <a:gd name="T56" fmla="*/ 2147483646 w 609"/>
                <a:gd name="T57" fmla="*/ 2147483646 h 496"/>
                <a:gd name="T58" fmla="*/ 2147483646 w 609"/>
                <a:gd name="T59" fmla="*/ 2147483646 h 496"/>
                <a:gd name="T60" fmla="*/ 2147483646 w 609"/>
                <a:gd name="T61" fmla="*/ 2147483646 h 496"/>
                <a:gd name="T62" fmla="*/ 2147483646 w 609"/>
                <a:gd name="T63" fmla="*/ 2147483646 h 496"/>
                <a:gd name="T64" fmla="*/ 2147483646 w 609"/>
                <a:gd name="T65" fmla="*/ 2147483646 h 496"/>
                <a:gd name="T66" fmla="*/ 2147483646 w 609"/>
                <a:gd name="T67" fmla="*/ 2147483646 h 496"/>
                <a:gd name="T68" fmla="*/ 2147483646 w 609"/>
                <a:gd name="T69" fmla="*/ 2147483646 h 496"/>
                <a:gd name="T70" fmla="*/ 2147483646 w 609"/>
                <a:gd name="T71" fmla="*/ 2147483646 h 496"/>
                <a:gd name="T72" fmla="*/ 2147483646 w 609"/>
                <a:gd name="T73" fmla="*/ 2147483646 h 496"/>
                <a:gd name="T74" fmla="*/ 2147483646 w 609"/>
                <a:gd name="T75" fmla="*/ 2147483646 h 496"/>
                <a:gd name="T76" fmla="*/ 2147483646 w 609"/>
                <a:gd name="T77" fmla="*/ 2147483646 h 4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9" h="496">
                  <a:moveTo>
                    <a:pt x="467" y="417"/>
                  </a:moveTo>
                  <a:lnTo>
                    <a:pt x="467" y="417"/>
                  </a:lnTo>
                  <a:cubicBezTo>
                    <a:pt x="445" y="417"/>
                    <a:pt x="438" y="403"/>
                    <a:pt x="438" y="389"/>
                  </a:cubicBezTo>
                  <a:cubicBezTo>
                    <a:pt x="438" y="375"/>
                    <a:pt x="445" y="360"/>
                    <a:pt x="467" y="360"/>
                  </a:cubicBezTo>
                  <a:cubicBezTo>
                    <a:pt x="509" y="360"/>
                    <a:pt x="551" y="325"/>
                    <a:pt x="551" y="276"/>
                  </a:cubicBezTo>
                  <a:cubicBezTo>
                    <a:pt x="551" y="247"/>
                    <a:pt x="537" y="226"/>
                    <a:pt x="523" y="212"/>
                  </a:cubicBezTo>
                  <a:cubicBezTo>
                    <a:pt x="516" y="212"/>
                    <a:pt x="516" y="212"/>
                    <a:pt x="516" y="205"/>
                  </a:cubicBezTo>
                  <a:lnTo>
                    <a:pt x="509" y="205"/>
                  </a:lnTo>
                  <a:lnTo>
                    <a:pt x="502" y="198"/>
                  </a:lnTo>
                  <a:lnTo>
                    <a:pt x="495" y="198"/>
                  </a:lnTo>
                  <a:cubicBezTo>
                    <a:pt x="495" y="198"/>
                    <a:pt x="488" y="198"/>
                    <a:pt x="488" y="191"/>
                  </a:cubicBezTo>
                  <a:cubicBezTo>
                    <a:pt x="481" y="191"/>
                    <a:pt x="481" y="191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59" y="191"/>
                  </a:lnTo>
                  <a:cubicBezTo>
                    <a:pt x="459" y="184"/>
                    <a:pt x="459" y="184"/>
                    <a:pt x="459" y="177"/>
                  </a:cubicBezTo>
                  <a:cubicBezTo>
                    <a:pt x="459" y="169"/>
                    <a:pt x="452" y="169"/>
                    <a:pt x="452" y="162"/>
                  </a:cubicBezTo>
                  <a:cubicBezTo>
                    <a:pt x="452" y="155"/>
                    <a:pt x="452" y="155"/>
                    <a:pt x="445" y="148"/>
                  </a:cubicBezTo>
                  <a:cubicBezTo>
                    <a:pt x="445" y="141"/>
                    <a:pt x="445" y="141"/>
                    <a:pt x="438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7" y="56"/>
                    <a:pt x="198" y="92"/>
                    <a:pt x="170" y="134"/>
                  </a:cubicBezTo>
                  <a:cubicBezTo>
                    <a:pt x="163" y="141"/>
                    <a:pt x="163" y="141"/>
                    <a:pt x="163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9"/>
                    <a:pt x="149" y="169"/>
                    <a:pt x="149" y="177"/>
                  </a:cubicBezTo>
                  <a:cubicBezTo>
                    <a:pt x="149" y="184"/>
                    <a:pt x="149" y="184"/>
                    <a:pt x="149" y="191"/>
                  </a:cubicBezTo>
                  <a:lnTo>
                    <a:pt x="141" y="191"/>
                  </a:lnTo>
                  <a:cubicBezTo>
                    <a:pt x="141" y="191"/>
                    <a:pt x="141" y="191"/>
                    <a:pt x="134" y="191"/>
                  </a:cubicBezTo>
                  <a:cubicBezTo>
                    <a:pt x="127" y="191"/>
                    <a:pt x="127" y="191"/>
                    <a:pt x="127" y="191"/>
                  </a:cubicBezTo>
                  <a:cubicBezTo>
                    <a:pt x="127" y="191"/>
                    <a:pt x="127" y="191"/>
                    <a:pt x="120" y="191"/>
                  </a:cubicBezTo>
                  <a:cubicBezTo>
                    <a:pt x="120" y="198"/>
                    <a:pt x="113" y="198"/>
                    <a:pt x="113" y="198"/>
                  </a:cubicBezTo>
                  <a:lnTo>
                    <a:pt x="106" y="198"/>
                  </a:lnTo>
                  <a:lnTo>
                    <a:pt x="99" y="205"/>
                  </a:lnTo>
                  <a:lnTo>
                    <a:pt x="92" y="205"/>
                  </a:lnTo>
                  <a:cubicBezTo>
                    <a:pt x="92" y="212"/>
                    <a:pt x="92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9" y="360"/>
                    <a:pt x="141" y="360"/>
                  </a:cubicBezTo>
                  <a:cubicBezTo>
                    <a:pt x="163" y="360"/>
                    <a:pt x="170" y="375"/>
                    <a:pt x="170" y="389"/>
                  </a:cubicBezTo>
                  <a:cubicBezTo>
                    <a:pt x="170" y="403"/>
                    <a:pt x="163" y="417"/>
                    <a:pt x="141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4" y="56"/>
                    <a:pt x="212" y="0"/>
                    <a:pt x="304" y="0"/>
                  </a:cubicBezTo>
                  <a:cubicBezTo>
                    <a:pt x="396" y="0"/>
                    <a:pt x="474" y="56"/>
                    <a:pt x="509" y="141"/>
                  </a:cubicBezTo>
                  <a:cubicBezTo>
                    <a:pt x="565" y="155"/>
                    <a:pt x="608" y="212"/>
                    <a:pt x="608" y="276"/>
                  </a:cubicBezTo>
                  <a:cubicBezTo>
                    <a:pt x="608" y="353"/>
                    <a:pt x="544" y="417"/>
                    <a:pt x="467" y="417"/>
                  </a:cubicBezTo>
                  <a:close/>
                  <a:moveTo>
                    <a:pt x="226" y="360"/>
                  </a:moveTo>
                  <a:lnTo>
                    <a:pt x="226" y="360"/>
                  </a:lnTo>
                  <a:cubicBezTo>
                    <a:pt x="233" y="360"/>
                    <a:pt x="240" y="360"/>
                    <a:pt x="247" y="367"/>
                  </a:cubicBezTo>
                  <a:cubicBezTo>
                    <a:pt x="297" y="417"/>
                    <a:pt x="297" y="417"/>
                    <a:pt x="297" y="417"/>
                  </a:cubicBezTo>
                  <a:cubicBezTo>
                    <a:pt x="382" y="297"/>
                    <a:pt x="382" y="297"/>
                    <a:pt x="382" y="297"/>
                  </a:cubicBezTo>
                  <a:cubicBezTo>
                    <a:pt x="389" y="290"/>
                    <a:pt x="396" y="283"/>
                    <a:pt x="410" y="283"/>
                  </a:cubicBezTo>
                  <a:cubicBezTo>
                    <a:pt x="424" y="283"/>
                    <a:pt x="438" y="297"/>
                    <a:pt x="438" y="311"/>
                  </a:cubicBezTo>
                  <a:cubicBezTo>
                    <a:pt x="438" y="318"/>
                    <a:pt x="431" y="325"/>
                    <a:pt x="431" y="332"/>
                  </a:cubicBezTo>
                  <a:cubicBezTo>
                    <a:pt x="325" y="480"/>
                    <a:pt x="325" y="480"/>
                    <a:pt x="325" y="480"/>
                  </a:cubicBezTo>
                  <a:cubicBezTo>
                    <a:pt x="325" y="488"/>
                    <a:pt x="311" y="495"/>
                    <a:pt x="304" y="495"/>
                  </a:cubicBezTo>
                  <a:cubicBezTo>
                    <a:pt x="297" y="495"/>
                    <a:pt x="290" y="488"/>
                    <a:pt x="283" y="480"/>
                  </a:cubicBezTo>
                  <a:cubicBezTo>
                    <a:pt x="212" y="410"/>
                    <a:pt x="212" y="410"/>
                    <a:pt x="212" y="410"/>
                  </a:cubicBezTo>
                  <a:cubicBezTo>
                    <a:pt x="205" y="403"/>
                    <a:pt x="198" y="396"/>
                    <a:pt x="198" y="389"/>
                  </a:cubicBezTo>
                  <a:cubicBezTo>
                    <a:pt x="198" y="375"/>
                    <a:pt x="212" y="360"/>
                    <a:pt x="226" y="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r="2270"/>
          <a:stretch>
            <a:fillRect/>
          </a:stretch>
        </p:blipFill>
        <p:spPr/>
      </p:pic>
      <p:grpSp>
        <p:nvGrpSpPr>
          <p:cNvPr id="49" name="组合 48"/>
          <p:cNvGrpSpPr/>
          <p:nvPr/>
        </p:nvGrpSpPr>
        <p:grpSpPr>
          <a:xfrm>
            <a:off x="985808" y="2878448"/>
            <a:ext cx="4921506" cy="1130981"/>
            <a:chOff x="7483989" y="3339882"/>
            <a:chExt cx="4921506" cy="1130981"/>
          </a:xfrm>
        </p:grpSpPr>
        <p:sp>
          <p:nvSpPr>
            <p:cNvPr id="50" name="矩形 49"/>
            <p:cNvSpPr/>
            <p:nvPr/>
          </p:nvSpPr>
          <p:spPr>
            <a:xfrm>
              <a:off x="7483989" y="3732519"/>
              <a:ext cx="4921506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The user can perform a demonstration on the computer or a computer on a projector or a computer. The presentation can also be p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483989" y="3339882"/>
              <a:ext cx="3895196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background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85808" y="4050289"/>
            <a:ext cx="4921506" cy="1130981"/>
            <a:chOff x="7483989" y="3339882"/>
            <a:chExt cx="4921506" cy="1130981"/>
          </a:xfrm>
        </p:grpSpPr>
        <p:sp>
          <p:nvSpPr>
            <p:cNvPr id="53" name="矩形 52"/>
            <p:cNvSpPr/>
            <p:nvPr/>
          </p:nvSpPr>
          <p:spPr>
            <a:xfrm>
              <a:off x="7483989" y="3732519"/>
              <a:ext cx="4921506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The user can perform a demonstration on the computer or a computer on a projector or a computer. The presentation can also be p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483989" y="3339882"/>
              <a:ext cx="3478986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background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85808" y="5222129"/>
            <a:ext cx="4921506" cy="1130981"/>
            <a:chOff x="7483989" y="3339882"/>
            <a:chExt cx="4921506" cy="1130981"/>
          </a:xfrm>
        </p:grpSpPr>
        <p:sp>
          <p:nvSpPr>
            <p:cNvPr id="56" name="矩形 55"/>
            <p:cNvSpPr/>
            <p:nvPr/>
          </p:nvSpPr>
          <p:spPr>
            <a:xfrm>
              <a:off x="7483989" y="3732519"/>
              <a:ext cx="4921506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The user can perform a demonstration on the computer or a computer on a projector or a computer. The presentation can also be p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7483989" y="3339882"/>
              <a:ext cx="3399202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Activity background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80557" y="537832"/>
            <a:ext cx="5704922" cy="716067"/>
            <a:chOff x="5402407" y="1247256"/>
            <a:chExt cx="5704922" cy="716067"/>
          </a:xfrm>
        </p:grpSpPr>
        <p:sp>
          <p:nvSpPr>
            <p:cNvPr id="32" name="文本框 31"/>
            <p:cNvSpPr txBox="1"/>
            <p:nvPr/>
          </p:nvSpPr>
          <p:spPr>
            <a:xfrm>
              <a:off x="5402407" y="1247256"/>
              <a:ext cx="5704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Overall thinking of the activity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4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92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pic>
        <p:nvPicPr>
          <p:cNvPr id="34" name="图片占位符 3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grpSp>
        <p:nvGrpSpPr>
          <p:cNvPr id="36" name="组合 35"/>
          <p:cNvGrpSpPr/>
          <p:nvPr/>
        </p:nvGrpSpPr>
        <p:grpSpPr>
          <a:xfrm>
            <a:off x="3769750" y="1943100"/>
            <a:ext cx="2157510" cy="1600200"/>
            <a:chOff x="3769750" y="1943100"/>
            <a:chExt cx="2157510" cy="1600200"/>
          </a:xfrm>
        </p:grpSpPr>
        <p:sp>
          <p:nvSpPr>
            <p:cNvPr id="7" name="矩形 6"/>
            <p:cNvSpPr/>
            <p:nvPr/>
          </p:nvSpPr>
          <p:spPr>
            <a:xfrm>
              <a:off x="3769750" y="1943100"/>
              <a:ext cx="215751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823228" y="2325792"/>
              <a:ext cx="2050553" cy="1037628"/>
              <a:chOff x="8330118" y="3433235"/>
              <a:chExt cx="2050553" cy="103762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330119" y="3732519"/>
                <a:ext cx="2050552" cy="7383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Users can demonstrate on a projector or computer or they can</a:t>
                </a:r>
                <a:endParaRPr lang="zh-CN" altLang="en-US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330118" y="3433235"/>
                <a:ext cx="2050552" cy="367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+mn-ea"/>
                  </a:rPr>
                  <a:t>Objectives</a:t>
                </a:r>
                <a:endParaRPr lang="zh-CN" altLang="en-US" sz="16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759727" y="1943100"/>
            <a:ext cx="2157510" cy="1600200"/>
            <a:chOff x="8759727" y="1943100"/>
            <a:chExt cx="2157510" cy="1600200"/>
          </a:xfrm>
        </p:grpSpPr>
        <p:sp>
          <p:nvSpPr>
            <p:cNvPr id="9" name="矩形 8"/>
            <p:cNvSpPr/>
            <p:nvPr/>
          </p:nvSpPr>
          <p:spPr>
            <a:xfrm>
              <a:off x="8759727" y="1943100"/>
              <a:ext cx="2157510" cy="1600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813205" y="2325792"/>
              <a:ext cx="2050553" cy="1037628"/>
              <a:chOff x="8330118" y="3433235"/>
              <a:chExt cx="2050553" cy="103762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330119" y="3732519"/>
                <a:ext cx="2050552" cy="7383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Users can demonstrate on a projector or computer or they can</a:t>
                </a:r>
                <a:endParaRPr lang="zh-CN" altLang="en-US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8330118" y="3433235"/>
                <a:ext cx="2050552" cy="367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+mn-ea"/>
                  </a:rPr>
                  <a:t>Objectives</a:t>
                </a:r>
                <a:endParaRPr lang="zh-CN" altLang="en-US" sz="16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264739" y="3884613"/>
            <a:ext cx="2157510" cy="1600200"/>
            <a:chOff x="6264739" y="3884613"/>
            <a:chExt cx="2157510" cy="1600200"/>
          </a:xfrm>
        </p:grpSpPr>
        <p:sp>
          <p:nvSpPr>
            <p:cNvPr id="14" name="矩形 13"/>
            <p:cNvSpPr/>
            <p:nvPr/>
          </p:nvSpPr>
          <p:spPr>
            <a:xfrm>
              <a:off x="6264739" y="3884613"/>
              <a:ext cx="2157510" cy="16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318217" y="4267305"/>
              <a:ext cx="2050553" cy="1037628"/>
              <a:chOff x="8330118" y="3433235"/>
              <a:chExt cx="2050553" cy="103762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330119" y="3732519"/>
                <a:ext cx="2050552" cy="7383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Users can demonstrate on a projector or computer or they can</a:t>
                </a:r>
                <a:endParaRPr lang="zh-CN" altLang="en-US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8330118" y="3433235"/>
                <a:ext cx="2050552" cy="367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+mn-ea"/>
                  </a:rPr>
                  <a:t>Objectives</a:t>
                </a:r>
                <a:endParaRPr lang="zh-CN" altLang="en-US" sz="16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1274762" y="3884613"/>
            <a:ext cx="2157510" cy="1600200"/>
            <a:chOff x="1274762" y="3884613"/>
            <a:chExt cx="2157510" cy="1600200"/>
          </a:xfrm>
        </p:grpSpPr>
        <p:sp>
          <p:nvSpPr>
            <p:cNvPr id="12" name="矩形 11"/>
            <p:cNvSpPr/>
            <p:nvPr/>
          </p:nvSpPr>
          <p:spPr>
            <a:xfrm>
              <a:off x="1274762" y="3884613"/>
              <a:ext cx="2157510" cy="1600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328240" y="4267305"/>
              <a:ext cx="2050553" cy="1037628"/>
              <a:chOff x="8330118" y="3433235"/>
              <a:chExt cx="2050553" cy="103762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330119" y="3732519"/>
                <a:ext cx="2050552" cy="7383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Users can demonstrate on a projector or computer or they can</a:t>
                </a:r>
                <a:endParaRPr lang="zh-CN" altLang="en-US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8330118" y="3433235"/>
                <a:ext cx="2050552" cy="367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+mn-ea"/>
                  </a:rPr>
                  <a:t>Objectives</a:t>
                </a:r>
                <a:endParaRPr lang="zh-CN" altLang="en-US" sz="16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080557" y="537832"/>
            <a:ext cx="6360767" cy="716067"/>
            <a:chOff x="5402407" y="1247256"/>
            <a:chExt cx="6360767" cy="716067"/>
          </a:xfrm>
        </p:grpSpPr>
        <p:sp>
          <p:nvSpPr>
            <p:cNvPr id="29" name="文本框 28"/>
            <p:cNvSpPr txBox="1"/>
            <p:nvPr/>
          </p:nvSpPr>
          <p:spPr>
            <a:xfrm>
              <a:off x="5402407" y="1247256"/>
              <a:ext cx="636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Overall thinking of the activity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1176164" y="2041284"/>
            <a:ext cx="4498461" cy="834815"/>
            <a:chOff x="1367579" y="1996834"/>
            <a:chExt cx="4498461" cy="834815"/>
          </a:xfrm>
        </p:grpSpPr>
        <p:grpSp>
          <p:nvGrpSpPr>
            <p:cNvPr id="64" name="组合 63"/>
            <p:cNvGrpSpPr/>
            <p:nvPr/>
          </p:nvGrpSpPr>
          <p:grpSpPr>
            <a:xfrm>
              <a:off x="2123228" y="1996834"/>
              <a:ext cx="3742812" cy="834815"/>
              <a:chOff x="7483988" y="3433235"/>
              <a:chExt cx="3742812" cy="834815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7483989" y="3732519"/>
                <a:ext cx="3742811" cy="5355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Users can demonstrate on a projector or computer or they can print out a film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7483988" y="3433235"/>
                <a:ext cx="3409543" cy="36279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Programme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 of activities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7" name="椭圆 24"/>
              <p:cNvSpPr/>
              <p:nvPr/>
            </p:nvSpPr>
            <p:spPr>
              <a:xfrm>
                <a:off x="1237694" y="2102876"/>
                <a:ext cx="369412" cy="287986"/>
              </a:xfrm>
              <a:custGeom>
                <a:avLst/>
                <a:gdLst>
                  <a:gd name="connsiteX0" fmla="*/ 257365 w 327025"/>
                  <a:gd name="connsiteY0" fmla="*/ 42273 h 254942"/>
                  <a:gd name="connsiteX1" fmla="*/ 263821 w 327025"/>
                  <a:gd name="connsiteY1" fmla="*/ 43566 h 254942"/>
                  <a:gd name="connsiteX2" fmla="*/ 262530 w 327025"/>
                  <a:gd name="connsiteY2" fmla="*/ 50030 h 254942"/>
                  <a:gd name="connsiteX3" fmla="*/ 81766 w 327025"/>
                  <a:gd name="connsiteY3" fmla="*/ 171554 h 254942"/>
                  <a:gd name="connsiteX4" fmla="*/ 81766 w 327025"/>
                  <a:gd name="connsiteY4" fmla="*/ 237488 h 254942"/>
                  <a:gd name="connsiteX5" fmla="*/ 98552 w 327025"/>
                  <a:gd name="connsiteY5" fmla="*/ 220681 h 254942"/>
                  <a:gd name="connsiteX6" fmla="*/ 106299 w 327025"/>
                  <a:gd name="connsiteY6" fmla="*/ 220681 h 254942"/>
                  <a:gd name="connsiteX7" fmla="*/ 106299 w 327025"/>
                  <a:gd name="connsiteY7" fmla="*/ 228438 h 254942"/>
                  <a:gd name="connsiteX8" fmla="*/ 80475 w 327025"/>
                  <a:gd name="connsiteY8" fmla="*/ 253002 h 254942"/>
                  <a:gd name="connsiteX9" fmla="*/ 72728 w 327025"/>
                  <a:gd name="connsiteY9" fmla="*/ 253002 h 254942"/>
                  <a:gd name="connsiteX10" fmla="*/ 71437 w 327025"/>
                  <a:gd name="connsiteY10" fmla="*/ 249123 h 254942"/>
                  <a:gd name="connsiteX11" fmla="*/ 71437 w 327025"/>
                  <a:gd name="connsiteY11" fmla="*/ 177857 h 254942"/>
                  <a:gd name="connsiteX12" fmla="*/ 71437 w 327025"/>
                  <a:gd name="connsiteY12" fmla="*/ 170454 h 254942"/>
                  <a:gd name="connsiteX13" fmla="*/ 72672 w 327025"/>
                  <a:gd name="connsiteY13" fmla="*/ 171683 h 254942"/>
                  <a:gd name="connsiteX14" fmla="*/ 80459 w 327025"/>
                  <a:gd name="connsiteY14" fmla="*/ 171683 h 254942"/>
                  <a:gd name="connsiteX15" fmla="*/ 80459 w 327025"/>
                  <a:gd name="connsiteY15" fmla="*/ 165229 h 254942"/>
                  <a:gd name="connsiteX16" fmla="*/ 79425 w 327025"/>
                  <a:gd name="connsiteY16" fmla="*/ 164200 h 254942"/>
                  <a:gd name="connsiteX17" fmla="*/ 77020 w 327025"/>
                  <a:gd name="connsiteY17" fmla="*/ 161808 h 254942"/>
                  <a:gd name="connsiteX18" fmla="*/ 134538 w 327025"/>
                  <a:gd name="connsiteY18" fmla="*/ 123685 h 254942"/>
                  <a:gd name="connsiteX19" fmla="*/ 257365 w 327025"/>
                  <a:gd name="connsiteY19" fmla="*/ 42273 h 254942"/>
                  <a:gd name="connsiteX20" fmla="*/ 321834 w 327025"/>
                  <a:gd name="connsiteY20" fmla="*/ 0 h 254942"/>
                  <a:gd name="connsiteX21" fmla="*/ 327025 w 327025"/>
                  <a:gd name="connsiteY21" fmla="*/ 5164 h 254942"/>
                  <a:gd name="connsiteX22" fmla="*/ 327025 w 327025"/>
                  <a:gd name="connsiteY22" fmla="*/ 15490 h 254942"/>
                  <a:gd name="connsiteX23" fmla="*/ 325727 w 327025"/>
                  <a:gd name="connsiteY23" fmla="*/ 18072 h 254942"/>
                  <a:gd name="connsiteX24" fmla="*/ 162215 w 327025"/>
                  <a:gd name="connsiteY24" fmla="*/ 253006 h 254942"/>
                  <a:gd name="connsiteX25" fmla="*/ 154429 w 327025"/>
                  <a:gd name="connsiteY25" fmla="*/ 253006 h 254942"/>
                  <a:gd name="connsiteX26" fmla="*/ 93436 w 327025"/>
                  <a:gd name="connsiteY26" fmla="*/ 192337 h 254942"/>
                  <a:gd name="connsiteX27" fmla="*/ 93436 w 327025"/>
                  <a:gd name="connsiteY27" fmla="*/ 184591 h 254942"/>
                  <a:gd name="connsiteX28" fmla="*/ 101222 w 327025"/>
                  <a:gd name="connsiteY28" fmla="*/ 184591 h 254942"/>
                  <a:gd name="connsiteX29" fmla="*/ 158322 w 327025"/>
                  <a:gd name="connsiteY29" fmla="*/ 241389 h 254942"/>
                  <a:gd name="connsiteX30" fmla="*/ 316643 w 327025"/>
                  <a:gd name="connsiteY30" fmla="*/ 14199 h 254942"/>
                  <a:gd name="connsiteX31" fmla="*/ 316643 w 327025"/>
                  <a:gd name="connsiteY31" fmla="*/ 12909 h 254942"/>
                  <a:gd name="connsiteX32" fmla="*/ 14275 w 327025"/>
                  <a:gd name="connsiteY32" fmla="*/ 99395 h 254942"/>
                  <a:gd name="connsiteX33" fmla="*/ 72186 w 327025"/>
                  <a:gd name="connsiteY33" fmla="*/ 156999 h 254942"/>
                  <a:gd name="connsiteX34" fmla="*/ 77020 w 327025"/>
                  <a:gd name="connsiteY34" fmla="*/ 161808 h 254942"/>
                  <a:gd name="connsiteX35" fmla="*/ 74019 w 327025"/>
                  <a:gd name="connsiteY35" fmla="*/ 163797 h 254942"/>
                  <a:gd name="connsiteX36" fmla="*/ 71437 w 327025"/>
                  <a:gd name="connsiteY36" fmla="*/ 167676 h 254942"/>
                  <a:gd name="connsiteX37" fmla="*/ 71437 w 327025"/>
                  <a:gd name="connsiteY37" fmla="*/ 168948 h 254942"/>
                  <a:gd name="connsiteX38" fmla="*/ 71437 w 327025"/>
                  <a:gd name="connsiteY38" fmla="*/ 170454 h 254942"/>
                  <a:gd name="connsiteX39" fmla="*/ 31409 w 327025"/>
                  <a:gd name="connsiteY39" fmla="*/ 130638 h 254942"/>
                  <a:gd name="connsiteX40" fmla="*/ 1298 w 327025"/>
                  <a:gd name="connsiteY40" fmla="*/ 100686 h 254942"/>
                  <a:gd name="connsiteX41" fmla="*/ 0 w 327025"/>
                  <a:gd name="connsiteY41" fmla="*/ 98105 h 254942"/>
                  <a:gd name="connsiteX42" fmla="*/ 3893 w 327025"/>
                  <a:gd name="connsiteY42" fmla="*/ 92941 h 254942"/>
                  <a:gd name="connsiteX43" fmla="*/ 320537 w 327025"/>
                  <a:gd name="connsiteY43" fmla="*/ 1291 h 254942"/>
                  <a:gd name="connsiteX44" fmla="*/ 321834 w 327025"/>
                  <a:gd name="connsiteY44" fmla="*/ 0 h 25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27025" h="254942">
                    <a:moveTo>
                      <a:pt x="257365" y="42273"/>
                    </a:moveTo>
                    <a:cubicBezTo>
                      <a:pt x="258656" y="39687"/>
                      <a:pt x="262530" y="40980"/>
                      <a:pt x="263821" y="43566"/>
                    </a:cubicBezTo>
                    <a:cubicBezTo>
                      <a:pt x="265112" y="44858"/>
                      <a:pt x="265112" y="48737"/>
                      <a:pt x="262530" y="50030"/>
                    </a:cubicBezTo>
                    <a:cubicBezTo>
                      <a:pt x="81766" y="171554"/>
                      <a:pt x="81766" y="171554"/>
                      <a:pt x="81766" y="171554"/>
                    </a:cubicBezTo>
                    <a:cubicBezTo>
                      <a:pt x="81766" y="237488"/>
                      <a:pt x="81766" y="237488"/>
                      <a:pt x="81766" y="237488"/>
                    </a:cubicBezTo>
                    <a:lnTo>
                      <a:pt x="98552" y="220681"/>
                    </a:lnTo>
                    <a:cubicBezTo>
                      <a:pt x="99843" y="218096"/>
                      <a:pt x="103716" y="218096"/>
                      <a:pt x="106299" y="220681"/>
                    </a:cubicBezTo>
                    <a:cubicBezTo>
                      <a:pt x="107590" y="221974"/>
                      <a:pt x="107590" y="225852"/>
                      <a:pt x="106299" y="228438"/>
                    </a:cubicBezTo>
                    <a:cubicBezTo>
                      <a:pt x="80475" y="253002"/>
                      <a:pt x="80475" y="253002"/>
                      <a:pt x="80475" y="253002"/>
                    </a:cubicBezTo>
                    <a:cubicBezTo>
                      <a:pt x="77893" y="255587"/>
                      <a:pt x="75311" y="255587"/>
                      <a:pt x="72728" y="253002"/>
                    </a:cubicBezTo>
                    <a:cubicBezTo>
                      <a:pt x="72728" y="251709"/>
                      <a:pt x="71437" y="250416"/>
                      <a:pt x="71437" y="249123"/>
                    </a:cubicBezTo>
                    <a:cubicBezTo>
                      <a:pt x="71437" y="208399"/>
                      <a:pt x="71437" y="188037"/>
                      <a:pt x="71437" y="177857"/>
                    </a:cubicBezTo>
                    <a:lnTo>
                      <a:pt x="71437" y="170454"/>
                    </a:lnTo>
                    <a:lnTo>
                      <a:pt x="72672" y="171683"/>
                    </a:lnTo>
                    <a:cubicBezTo>
                      <a:pt x="75268" y="174265"/>
                      <a:pt x="77863" y="174265"/>
                      <a:pt x="80459" y="171683"/>
                    </a:cubicBezTo>
                    <a:cubicBezTo>
                      <a:pt x="81756" y="170392"/>
                      <a:pt x="81756" y="166520"/>
                      <a:pt x="80459" y="165229"/>
                    </a:cubicBezTo>
                    <a:cubicBezTo>
                      <a:pt x="80459" y="165229"/>
                      <a:pt x="80459" y="165229"/>
                      <a:pt x="79425" y="164200"/>
                    </a:cubicBezTo>
                    <a:lnTo>
                      <a:pt x="77020" y="161808"/>
                    </a:lnTo>
                    <a:lnTo>
                      <a:pt x="134538" y="123685"/>
                    </a:lnTo>
                    <a:cubicBezTo>
                      <a:pt x="257365" y="42273"/>
                      <a:pt x="257365" y="42273"/>
                      <a:pt x="257365" y="42273"/>
                    </a:cubicBezTo>
                    <a:close/>
                    <a:moveTo>
                      <a:pt x="321834" y="0"/>
                    </a:moveTo>
                    <a:cubicBezTo>
                      <a:pt x="324430" y="0"/>
                      <a:pt x="327025" y="2582"/>
                      <a:pt x="327025" y="5164"/>
                    </a:cubicBezTo>
                    <a:cubicBezTo>
                      <a:pt x="327025" y="15490"/>
                      <a:pt x="327025" y="15490"/>
                      <a:pt x="327025" y="15490"/>
                    </a:cubicBezTo>
                    <a:cubicBezTo>
                      <a:pt x="327025" y="16781"/>
                      <a:pt x="327025" y="18072"/>
                      <a:pt x="325727" y="18072"/>
                    </a:cubicBezTo>
                    <a:cubicBezTo>
                      <a:pt x="162215" y="253006"/>
                      <a:pt x="162215" y="253006"/>
                      <a:pt x="162215" y="253006"/>
                    </a:cubicBezTo>
                    <a:cubicBezTo>
                      <a:pt x="159619" y="255588"/>
                      <a:pt x="157024" y="255588"/>
                      <a:pt x="154429" y="253006"/>
                    </a:cubicBezTo>
                    <a:lnTo>
                      <a:pt x="93436" y="192337"/>
                    </a:lnTo>
                    <a:cubicBezTo>
                      <a:pt x="92138" y="189755"/>
                      <a:pt x="92138" y="187173"/>
                      <a:pt x="93436" y="184591"/>
                    </a:cubicBezTo>
                    <a:cubicBezTo>
                      <a:pt x="96031" y="183301"/>
                      <a:pt x="98627" y="183301"/>
                      <a:pt x="101222" y="184591"/>
                    </a:cubicBezTo>
                    <a:cubicBezTo>
                      <a:pt x="158322" y="241389"/>
                      <a:pt x="158322" y="241389"/>
                      <a:pt x="158322" y="241389"/>
                    </a:cubicBezTo>
                    <a:cubicBezTo>
                      <a:pt x="316643" y="14199"/>
                      <a:pt x="316643" y="14199"/>
                      <a:pt x="316643" y="14199"/>
                    </a:cubicBezTo>
                    <a:cubicBezTo>
                      <a:pt x="316643" y="12909"/>
                      <a:pt x="316643" y="12909"/>
                      <a:pt x="316643" y="12909"/>
                    </a:cubicBezTo>
                    <a:cubicBezTo>
                      <a:pt x="14275" y="99395"/>
                      <a:pt x="14275" y="99395"/>
                      <a:pt x="14275" y="99395"/>
                    </a:cubicBezTo>
                    <a:cubicBezTo>
                      <a:pt x="47367" y="132312"/>
                      <a:pt x="63913" y="148770"/>
                      <a:pt x="72186" y="156999"/>
                    </a:cubicBezTo>
                    <a:lnTo>
                      <a:pt x="77020" y="161808"/>
                    </a:lnTo>
                    <a:lnTo>
                      <a:pt x="74019" y="163797"/>
                    </a:lnTo>
                    <a:cubicBezTo>
                      <a:pt x="72728" y="165090"/>
                      <a:pt x="71437" y="166383"/>
                      <a:pt x="71437" y="167676"/>
                    </a:cubicBezTo>
                    <a:cubicBezTo>
                      <a:pt x="71437" y="167676"/>
                      <a:pt x="71437" y="167676"/>
                      <a:pt x="71437" y="168948"/>
                    </a:cubicBezTo>
                    <a:lnTo>
                      <a:pt x="71437" y="170454"/>
                    </a:lnTo>
                    <a:lnTo>
                      <a:pt x="31409" y="130638"/>
                    </a:lnTo>
                    <a:cubicBezTo>
                      <a:pt x="1298" y="100686"/>
                      <a:pt x="1298" y="100686"/>
                      <a:pt x="1298" y="100686"/>
                    </a:cubicBezTo>
                    <a:cubicBezTo>
                      <a:pt x="1298" y="100686"/>
                      <a:pt x="0" y="99395"/>
                      <a:pt x="0" y="98105"/>
                    </a:cubicBezTo>
                    <a:cubicBezTo>
                      <a:pt x="0" y="95523"/>
                      <a:pt x="1298" y="92941"/>
                      <a:pt x="3893" y="92941"/>
                    </a:cubicBezTo>
                    <a:cubicBezTo>
                      <a:pt x="320537" y="1291"/>
                      <a:pt x="320537" y="1291"/>
                      <a:pt x="320537" y="1291"/>
                    </a:cubicBezTo>
                    <a:cubicBezTo>
                      <a:pt x="320537" y="1291"/>
                      <a:pt x="321834" y="0"/>
                      <a:pt x="321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1176164" y="3289059"/>
            <a:ext cx="4498461" cy="834815"/>
            <a:chOff x="1367579" y="1996834"/>
            <a:chExt cx="4498461" cy="834815"/>
          </a:xfrm>
        </p:grpSpPr>
        <p:grpSp>
          <p:nvGrpSpPr>
            <p:cNvPr id="71" name="组合 70"/>
            <p:cNvGrpSpPr/>
            <p:nvPr/>
          </p:nvGrpSpPr>
          <p:grpSpPr>
            <a:xfrm>
              <a:off x="2123228" y="1996834"/>
              <a:ext cx="3742812" cy="834815"/>
              <a:chOff x="7483988" y="3433235"/>
              <a:chExt cx="3742812" cy="834815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7483989" y="3732519"/>
                <a:ext cx="3742811" cy="5355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Users can demonstrate on a projector or computer or they can print out a film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7483988" y="3433235"/>
                <a:ext cx="3453687" cy="36279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Programme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 of activities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椭圆 31"/>
              <p:cNvSpPr/>
              <p:nvPr/>
            </p:nvSpPr>
            <p:spPr>
              <a:xfrm>
                <a:off x="1280319" y="2062163"/>
                <a:ext cx="284162" cy="369412"/>
              </a:xfrm>
              <a:custGeom>
                <a:avLst/>
                <a:gdLst>
                  <a:gd name="connsiteX0" fmla="*/ 0 w 254000"/>
                  <a:gd name="connsiteY0" fmla="*/ 195263 h 330201"/>
                  <a:gd name="connsiteX1" fmla="*/ 55563 w 254000"/>
                  <a:gd name="connsiteY1" fmla="*/ 195263 h 330201"/>
                  <a:gd name="connsiteX2" fmla="*/ 55563 w 254000"/>
                  <a:gd name="connsiteY2" fmla="*/ 330201 h 330201"/>
                  <a:gd name="connsiteX3" fmla="*/ 0 w 254000"/>
                  <a:gd name="connsiteY3" fmla="*/ 330201 h 330201"/>
                  <a:gd name="connsiteX4" fmla="*/ 98425 w 254000"/>
                  <a:gd name="connsiteY4" fmla="*/ 152400 h 330201"/>
                  <a:gd name="connsiteX5" fmla="*/ 155575 w 254000"/>
                  <a:gd name="connsiteY5" fmla="*/ 152400 h 330201"/>
                  <a:gd name="connsiteX6" fmla="*/ 155575 w 254000"/>
                  <a:gd name="connsiteY6" fmla="*/ 330200 h 330201"/>
                  <a:gd name="connsiteX7" fmla="*/ 98425 w 254000"/>
                  <a:gd name="connsiteY7" fmla="*/ 330200 h 330201"/>
                  <a:gd name="connsiteX8" fmla="*/ 198437 w 254000"/>
                  <a:gd name="connsiteY8" fmla="*/ 109538 h 330201"/>
                  <a:gd name="connsiteX9" fmla="*/ 254000 w 254000"/>
                  <a:gd name="connsiteY9" fmla="*/ 109538 h 330201"/>
                  <a:gd name="connsiteX10" fmla="*/ 254000 w 254000"/>
                  <a:gd name="connsiteY10" fmla="*/ 330201 h 330201"/>
                  <a:gd name="connsiteX11" fmla="*/ 198437 w 254000"/>
                  <a:gd name="connsiteY11" fmla="*/ 330201 h 330201"/>
                  <a:gd name="connsiteX12" fmla="*/ 84304 w 254000"/>
                  <a:gd name="connsiteY12" fmla="*/ 0 h 330201"/>
                  <a:gd name="connsiteX13" fmla="*/ 89492 w 254000"/>
                  <a:gd name="connsiteY13" fmla="*/ 2586 h 330201"/>
                  <a:gd name="connsiteX14" fmla="*/ 95977 w 254000"/>
                  <a:gd name="connsiteY14" fmla="*/ 19390 h 330201"/>
                  <a:gd name="connsiteX15" fmla="*/ 103759 w 254000"/>
                  <a:gd name="connsiteY15" fmla="*/ 23268 h 330201"/>
                  <a:gd name="connsiteX16" fmla="*/ 108947 w 254000"/>
                  <a:gd name="connsiteY16" fmla="*/ 19390 h 330201"/>
                  <a:gd name="connsiteX17" fmla="*/ 115432 w 254000"/>
                  <a:gd name="connsiteY17" fmla="*/ 3878 h 330201"/>
                  <a:gd name="connsiteX18" fmla="*/ 121916 w 254000"/>
                  <a:gd name="connsiteY18" fmla="*/ 1293 h 330201"/>
                  <a:gd name="connsiteX19" fmla="*/ 158232 w 254000"/>
                  <a:gd name="connsiteY19" fmla="*/ 18098 h 330201"/>
                  <a:gd name="connsiteX20" fmla="*/ 160826 w 254000"/>
                  <a:gd name="connsiteY20" fmla="*/ 24561 h 330201"/>
                  <a:gd name="connsiteX21" fmla="*/ 153044 w 254000"/>
                  <a:gd name="connsiteY21" fmla="*/ 40073 h 330201"/>
                  <a:gd name="connsiteX22" fmla="*/ 155638 w 254000"/>
                  <a:gd name="connsiteY22" fmla="*/ 49122 h 330201"/>
                  <a:gd name="connsiteX23" fmla="*/ 160826 w 254000"/>
                  <a:gd name="connsiteY23" fmla="*/ 49122 h 330201"/>
                  <a:gd name="connsiteX24" fmla="*/ 177687 w 254000"/>
                  <a:gd name="connsiteY24" fmla="*/ 43951 h 330201"/>
                  <a:gd name="connsiteX25" fmla="*/ 184171 w 254000"/>
                  <a:gd name="connsiteY25" fmla="*/ 46537 h 330201"/>
                  <a:gd name="connsiteX26" fmla="*/ 197141 w 254000"/>
                  <a:gd name="connsiteY26" fmla="*/ 84024 h 330201"/>
                  <a:gd name="connsiteX27" fmla="*/ 194547 w 254000"/>
                  <a:gd name="connsiteY27" fmla="*/ 89195 h 330201"/>
                  <a:gd name="connsiteX28" fmla="*/ 178984 w 254000"/>
                  <a:gd name="connsiteY28" fmla="*/ 95658 h 330201"/>
                  <a:gd name="connsiteX29" fmla="*/ 173796 w 254000"/>
                  <a:gd name="connsiteY29" fmla="*/ 99536 h 330201"/>
                  <a:gd name="connsiteX30" fmla="*/ 177687 w 254000"/>
                  <a:gd name="connsiteY30" fmla="*/ 108585 h 330201"/>
                  <a:gd name="connsiteX31" fmla="*/ 184171 w 254000"/>
                  <a:gd name="connsiteY31" fmla="*/ 111171 h 330201"/>
                  <a:gd name="connsiteX32" fmla="*/ 184171 w 254000"/>
                  <a:gd name="connsiteY32" fmla="*/ 139610 h 330201"/>
                  <a:gd name="connsiteX33" fmla="*/ 116728 w 254000"/>
                  <a:gd name="connsiteY33" fmla="*/ 139610 h 330201"/>
                  <a:gd name="connsiteX34" fmla="*/ 140074 w 254000"/>
                  <a:gd name="connsiteY34" fmla="*/ 82732 h 330201"/>
                  <a:gd name="connsiteX35" fmla="*/ 83007 w 254000"/>
                  <a:gd name="connsiteY35" fmla="*/ 56878 h 330201"/>
                  <a:gd name="connsiteX36" fmla="*/ 57067 w 254000"/>
                  <a:gd name="connsiteY36" fmla="*/ 113756 h 330201"/>
                  <a:gd name="connsiteX37" fmla="*/ 85601 w 254000"/>
                  <a:gd name="connsiteY37" fmla="*/ 140902 h 330201"/>
                  <a:gd name="connsiteX38" fmla="*/ 85601 w 254000"/>
                  <a:gd name="connsiteY38" fmla="*/ 180975 h 330201"/>
                  <a:gd name="connsiteX39" fmla="*/ 45395 w 254000"/>
                  <a:gd name="connsiteY39" fmla="*/ 180975 h 330201"/>
                  <a:gd name="connsiteX40" fmla="*/ 40207 w 254000"/>
                  <a:gd name="connsiteY40" fmla="*/ 178390 h 330201"/>
                  <a:gd name="connsiteX41" fmla="*/ 37613 w 254000"/>
                  <a:gd name="connsiteY41" fmla="*/ 173219 h 330201"/>
                  <a:gd name="connsiteX42" fmla="*/ 45395 w 254000"/>
                  <a:gd name="connsiteY42" fmla="*/ 156414 h 330201"/>
                  <a:gd name="connsiteX43" fmla="*/ 42801 w 254000"/>
                  <a:gd name="connsiteY43" fmla="*/ 148658 h 330201"/>
                  <a:gd name="connsiteX44" fmla="*/ 36316 w 254000"/>
                  <a:gd name="connsiteY44" fmla="*/ 147366 h 330201"/>
                  <a:gd name="connsiteX45" fmla="*/ 19455 w 254000"/>
                  <a:gd name="connsiteY45" fmla="*/ 153829 h 330201"/>
                  <a:gd name="connsiteX46" fmla="*/ 14267 w 254000"/>
                  <a:gd name="connsiteY46" fmla="*/ 151244 h 330201"/>
                  <a:gd name="connsiteX47" fmla="*/ 0 w 254000"/>
                  <a:gd name="connsiteY47" fmla="*/ 113756 h 330201"/>
                  <a:gd name="connsiteX48" fmla="*/ 2594 w 254000"/>
                  <a:gd name="connsiteY48" fmla="*/ 108585 h 330201"/>
                  <a:gd name="connsiteX49" fmla="*/ 19455 w 254000"/>
                  <a:gd name="connsiteY49" fmla="*/ 102122 h 330201"/>
                  <a:gd name="connsiteX50" fmla="*/ 23346 w 254000"/>
                  <a:gd name="connsiteY50" fmla="*/ 94366 h 330201"/>
                  <a:gd name="connsiteX51" fmla="*/ 19455 w 254000"/>
                  <a:gd name="connsiteY51" fmla="*/ 89195 h 330201"/>
                  <a:gd name="connsiteX52" fmla="*/ 3891 w 254000"/>
                  <a:gd name="connsiteY52" fmla="*/ 81439 h 330201"/>
                  <a:gd name="connsiteX53" fmla="*/ 1297 w 254000"/>
                  <a:gd name="connsiteY53" fmla="*/ 76268 h 330201"/>
                  <a:gd name="connsiteX54" fmla="*/ 18158 w 254000"/>
                  <a:gd name="connsiteY54" fmla="*/ 40073 h 330201"/>
                  <a:gd name="connsiteX55" fmla="*/ 24643 w 254000"/>
                  <a:gd name="connsiteY55" fmla="*/ 37488 h 330201"/>
                  <a:gd name="connsiteX56" fmla="*/ 40207 w 254000"/>
                  <a:gd name="connsiteY56" fmla="*/ 45244 h 330201"/>
                  <a:gd name="connsiteX57" fmla="*/ 49286 w 254000"/>
                  <a:gd name="connsiteY57" fmla="*/ 42659 h 330201"/>
                  <a:gd name="connsiteX58" fmla="*/ 49286 w 254000"/>
                  <a:gd name="connsiteY58" fmla="*/ 36195 h 330201"/>
                  <a:gd name="connsiteX59" fmla="*/ 44098 w 254000"/>
                  <a:gd name="connsiteY59" fmla="*/ 19390 h 330201"/>
                  <a:gd name="connsiteX60" fmla="*/ 46692 w 254000"/>
                  <a:gd name="connsiteY60" fmla="*/ 14220 h 330201"/>
                  <a:gd name="connsiteX61" fmla="*/ 84304 w 254000"/>
                  <a:gd name="connsiteY61" fmla="*/ 0 h 3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54000" h="330201">
                    <a:moveTo>
                      <a:pt x="0" y="195263"/>
                    </a:moveTo>
                    <a:lnTo>
                      <a:pt x="55563" y="195263"/>
                    </a:lnTo>
                    <a:lnTo>
                      <a:pt x="55563" y="330201"/>
                    </a:lnTo>
                    <a:lnTo>
                      <a:pt x="0" y="330201"/>
                    </a:lnTo>
                    <a:close/>
                    <a:moveTo>
                      <a:pt x="98425" y="152400"/>
                    </a:moveTo>
                    <a:lnTo>
                      <a:pt x="155575" y="152400"/>
                    </a:lnTo>
                    <a:lnTo>
                      <a:pt x="155575" y="330200"/>
                    </a:lnTo>
                    <a:lnTo>
                      <a:pt x="98425" y="330200"/>
                    </a:lnTo>
                    <a:close/>
                    <a:moveTo>
                      <a:pt x="198437" y="109538"/>
                    </a:moveTo>
                    <a:lnTo>
                      <a:pt x="254000" y="109538"/>
                    </a:lnTo>
                    <a:lnTo>
                      <a:pt x="254000" y="330201"/>
                    </a:lnTo>
                    <a:lnTo>
                      <a:pt x="198437" y="330201"/>
                    </a:lnTo>
                    <a:close/>
                    <a:moveTo>
                      <a:pt x="84304" y="0"/>
                    </a:moveTo>
                    <a:cubicBezTo>
                      <a:pt x="85601" y="0"/>
                      <a:pt x="88195" y="0"/>
                      <a:pt x="89492" y="2586"/>
                    </a:cubicBezTo>
                    <a:cubicBezTo>
                      <a:pt x="89492" y="2586"/>
                      <a:pt x="89492" y="2586"/>
                      <a:pt x="95977" y="19390"/>
                    </a:cubicBezTo>
                    <a:cubicBezTo>
                      <a:pt x="95977" y="21976"/>
                      <a:pt x="101165" y="23268"/>
                      <a:pt x="103759" y="23268"/>
                    </a:cubicBezTo>
                    <a:cubicBezTo>
                      <a:pt x="105056" y="23268"/>
                      <a:pt x="107650" y="21976"/>
                      <a:pt x="108947" y="19390"/>
                    </a:cubicBezTo>
                    <a:cubicBezTo>
                      <a:pt x="108947" y="19390"/>
                      <a:pt x="108947" y="19390"/>
                      <a:pt x="115432" y="3878"/>
                    </a:cubicBezTo>
                    <a:cubicBezTo>
                      <a:pt x="116728" y="1293"/>
                      <a:pt x="119322" y="1293"/>
                      <a:pt x="121916" y="1293"/>
                    </a:cubicBezTo>
                    <a:cubicBezTo>
                      <a:pt x="121916" y="1293"/>
                      <a:pt x="121916" y="1293"/>
                      <a:pt x="158232" y="18098"/>
                    </a:cubicBezTo>
                    <a:cubicBezTo>
                      <a:pt x="160826" y="19390"/>
                      <a:pt x="160826" y="21976"/>
                      <a:pt x="160826" y="24561"/>
                    </a:cubicBezTo>
                    <a:cubicBezTo>
                      <a:pt x="160826" y="24561"/>
                      <a:pt x="160826" y="24561"/>
                      <a:pt x="153044" y="40073"/>
                    </a:cubicBezTo>
                    <a:cubicBezTo>
                      <a:pt x="151747" y="42659"/>
                      <a:pt x="154341" y="47829"/>
                      <a:pt x="155638" y="49122"/>
                    </a:cubicBezTo>
                    <a:cubicBezTo>
                      <a:pt x="156935" y="50415"/>
                      <a:pt x="159529" y="50415"/>
                      <a:pt x="160826" y="49122"/>
                    </a:cubicBezTo>
                    <a:cubicBezTo>
                      <a:pt x="160826" y="49122"/>
                      <a:pt x="160826" y="49122"/>
                      <a:pt x="177687" y="43951"/>
                    </a:cubicBezTo>
                    <a:cubicBezTo>
                      <a:pt x="180281" y="42659"/>
                      <a:pt x="182874" y="43951"/>
                      <a:pt x="184171" y="46537"/>
                    </a:cubicBezTo>
                    <a:cubicBezTo>
                      <a:pt x="184171" y="46537"/>
                      <a:pt x="184171" y="46537"/>
                      <a:pt x="197141" y="84024"/>
                    </a:cubicBezTo>
                    <a:cubicBezTo>
                      <a:pt x="198438" y="85317"/>
                      <a:pt x="197141" y="87902"/>
                      <a:pt x="194547" y="89195"/>
                    </a:cubicBezTo>
                    <a:cubicBezTo>
                      <a:pt x="194547" y="89195"/>
                      <a:pt x="194547" y="89195"/>
                      <a:pt x="178984" y="95658"/>
                    </a:cubicBezTo>
                    <a:cubicBezTo>
                      <a:pt x="176390" y="95658"/>
                      <a:pt x="173796" y="98244"/>
                      <a:pt x="173796" y="99536"/>
                    </a:cubicBezTo>
                    <a:cubicBezTo>
                      <a:pt x="173796" y="102122"/>
                      <a:pt x="175093" y="107293"/>
                      <a:pt x="177687" y="108585"/>
                    </a:cubicBezTo>
                    <a:cubicBezTo>
                      <a:pt x="177687" y="108585"/>
                      <a:pt x="177687" y="108585"/>
                      <a:pt x="184171" y="111171"/>
                    </a:cubicBezTo>
                    <a:cubicBezTo>
                      <a:pt x="184171" y="111171"/>
                      <a:pt x="184171" y="111171"/>
                      <a:pt x="184171" y="139610"/>
                    </a:cubicBezTo>
                    <a:cubicBezTo>
                      <a:pt x="184171" y="139610"/>
                      <a:pt x="184171" y="139610"/>
                      <a:pt x="116728" y="139610"/>
                    </a:cubicBezTo>
                    <a:cubicBezTo>
                      <a:pt x="137480" y="130561"/>
                      <a:pt x="149153" y="106000"/>
                      <a:pt x="140074" y="82732"/>
                    </a:cubicBezTo>
                    <a:cubicBezTo>
                      <a:pt x="132292" y="60756"/>
                      <a:pt x="106353" y="49122"/>
                      <a:pt x="83007" y="56878"/>
                    </a:cubicBezTo>
                    <a:cubicBezTo>
                      <a:pt x="60958" y="65927"/>
                      <a:pt x="49286" y="90488"/>
                      <a:pt x="57067" y="113756"/>
                    </a:cubicBezTo>
                    <a:cubicBezTo>
                      <a:pt x="62255" y="126683"/>
                      <a:pt x="72631" y="137024"/>
                      <a:pt x="85601" y="140902"/>
                    </a:cubicBezTo>
                    <a:cubicBezTo>
                      <a:pt x="85601" y="140902"/>
                      <a:pt x="85601" y="140902"/>
                      <a:pt x="85601" y="180975"/>
                    </a:cubicBezTo>
                    <a:cubicBezTo>
                      <a:pt x="85601" y="180975"/>
                      <a:pt x="85601" y="180975"/>
                      <a:pt x="45395" y="180975"/>
                    </a:cubicBezTo>
                    <a:cubicBezTo>
                      <a:pt x="45395" y="180975"/>
                      <a:pt x="45395" y="180975"/>
                      <a:pt x="40207" y="178390"/>
                    </a:cubicBezTo>
                    <a:cubicBezTo>
                      <a:pt x="37613" y="178390"/>
                      <a:pt x="36316" y="174512"/>
                      <a:pt x="37613" y="173219"/>
                    </a:cubicBezTo>
                    <a:cubicBezTo>
                      <a:pt x="37613" y="173219"/>
                      <a:pt x="37613" y="173219"/>
                      <a:pt x="45395" y="156414"/>
                    </a:cubicBezTo>
                    <a:cubicBezTo>
                      <a:pt x="46692" y="155122"/>
                      <a:pt x="44098" y="149951"/>
                      <a:pt x="42801" y="148658"/>
                    </a:cubicBezTo>
                    <a:cubicBezTo>
                      <a:pt x="41504" y="147366"/>
                      <a:pt x="38910" y="147366"/>
                      <a:pt x="36316" y="147366"/>
                    </a:cubicBezTo>
                    <a:cubicBezTo>
                      <a:pt x="36316" y="147366"/>
                      <a:pt x="36316" y="147366"/>
                      <a:pt x="19455" y="153829"/>
                    </a:cubicBezTo>
                    <a:cubicBezTo>
                      <a:pt x="18158" y="155122"/>
                      <a:pt x="15564" y="153829"/>
                      <a:pt x="14267" y="151244"/>
                    </a:cubicBezTo>
                    <a:cubicBezTo>
                      <a:pt x="14267" y="151244"/>
                      <a:pt x="14267" y="151244"/>
                      <a:pt x="0" y="113756"/>
                    </a:cubicBezTo>
                    <a:cubicBezTo>
                      <a:pt x="0" y="111171"/>
                      <a:pt x="0" y="108585"/>
                      <a:pt x="2594" y="108585"/>
                    </a:cubicBezTo>
                    <a:cubicBezTo>
                      <a:pt x="2594" y="108585"/>
                      <a:pt x="2594" y="108585"/>
                      <a:pt x="19455" y="102122"/>
                    </a:cubicBezTo>
                    <a:cubicBezTo>
                      <a:pt x="22049" y="100829"/>
                      <a:pt x="23346" y="95658"/>
                      <a:pt x="23346" y="94366"/>
                    </a:cubicBezTo>
                    <a:cubicBezTo>
                      <a:pt x="23346" y="93073"/>
                      <a:pt x="22049" y="90488"/>
                      <a:pt x="19455" y="89195"/>
                    </a:cubicBezTo>
                    <a:cubicBezTo>
                      <a:pt x="19455" y="89195"/>
                      <a:pt x="19455" y="89195"/>
                      <a:pt x="3891" y="81439"/>
                    </a:cubicBezTo>
                    <a:cubicBezTo>
                      <a:pt x="1297" y="81439"/>
                      <a:pt x="1297" y="77561"/>
                      <a:pt x="1297" y="76268"/>
                    </a:cubicBezTo>
                    <a:cubicBezTo>
                      <a:pt x="1297" y="76268"/>
                      <a:pt x="1297" y="76268"/>
                      <a:pt x="18158" y="40073"/>
                    </a:cubicBezTo>
                    <a:cubicBezTo>
                      <a:pt x="19455" y="37488"/>
                      <a:pt x="22049" y="36195"/>
                      <a:pt x="24643" y="37488"/>
                    </a:cubicBezTo>
                    <a:cubicBezTo>
                      <a:pt x="24643" y="37488"/>
                      <a:pt x="24643" y="37488"/>
                      <a:pt x="40207" y="45244"/>
                    </a:cubicBezTo>
                    <a:cubicBezTo>
                      <a:pt x="42801" y="46537"/>
                      <a:pt x="47989" y="43951"/>
                      <a:pt x="49286" y="42659"/>
                    </a:cubicBezTo>
                    <a:cubicBezTo>
                      <a:pt x="50582" y="41366"/>
                      <a:pt x="50582" y="38781"/>
                      <a:pt x="49286" y="36195"/>
                    </a:cubicBezTo>
                    <a:cubicBezTo>
                      <a:pt x="49286" y="36195"/>
                      <a:pt x="49286" y="36195"/>
                      <a:pt x="44098" y="19390"/>
                    </a:cubicBezTo>
                    <a:cubicBezTo>
                      <a:pt x="42801" y="18098"/>
                      <a:pt x="44098" y="15512"/>
                      <a:pt x="46692" y="14220"/>
                    </a:cubicBezTo>
                    <a:cubicBezTo>
                      <a:pt x="46692" y="14220"/>
                      <a:pt x="46692" y="14220"/>
                      <a:pt x="843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1176164" y="4536834"/>
            <a:ext cx="4498461" cy="834815"/>
            <a:chOff x="1367579" y="1996834"/>
            <a:chExt cx="4498461" cy="834815"/>
          </a:xfrm>
        </p:grpSpPr>
        <p:grpSp>
          <p:nvGrpSpPr>
            <p:cNvPr id="78" name="组合 77"/>
            <p:cNvGrpSpPr/>
            <p:nvPr/>
          </p:nvGrpSpPr>
          <p:grpSpPr>
            <a:xfrm>
              <a:off x="2123229" y="1996834"/>
              <a:ext cx="3742811" cy="834815"/>
              <a:chOff x="7483989" y="3433235"/>
              <a:chExt cx="3742811" cy="834815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7483989" y="3732519"/>
                <a:ext cx="3742811" cy="5355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Users can demonstrate on a projector or computer or they can print out a film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7483989" y="3433235"/>
                <a:ext cx="3308644" cy="36279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Programme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 of activities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1" name="椭圆 38"/>
              <p:cNvSpPr/>
              <p:nvPr/>
            </p:nvSpPr>
            <p:spPr>
              <a:xfrm>
                <a:off x="1237694" y="2062358"/>
                <a:ext cx="369412" cy="369021"/>
              </a:xfrm>
              <a:custGeom>
                <a:avLst/>
                <a:gdLst>
                  <a:gd name="connsiteX0" fmla="*/ 260351 w 332139"/>
                  <a:gd name="connsiteY0" fmla="*/ 69850 h 331788"/>
                  <a:gd name="connsiteX1" fmla="*/ 144463 w 332139"/>
                  <a:gd name="connsiteY1" fmla="*/ 209550 h 331788"/>
                  <a:gd name="connsiteX2" fmla="*/ 139700 w 332139"/>
                  <a:gd name="connsiteY2" fmla="*/ 255588 h 331788"/>
                  <a:gd name="connsiteX3" fmla="*/ 182563 w 332139"/>
                  <a:gd name="connsiteY3" fmla="*/ 242888 h 331788"/>
                  <a:gd name="connsiteX4" fmla="*/ 300038 w 332139"/>
                  <a:gd name="connsiteY4" fmla="*/ 104775 h 331788"/>
                  <a:gd name="connsiteX5" fmla="*/ 92075 w 332139"/>
                  <a:gd name="connsiteY5" fmla="*/ 42863 h 331788"/>
                  <a:gd name="connsiteX6" fmla="*/ 41275 w 332139"/>
                  <a:gd name="connsiteY6" fmla="*/ 88901 h 331788"/>
                  <a:gd name="connsiteX7" fmla="*/ 92075 w 332139"/>
                  <a:gd name="connsiteY7" fmla="*/ 90488 h 331788"/>
                  <a:gd name="connsiteX8" fmla="*/ 119062 w 332139"/>
                  <a:gd name="connsiteY8" fmla="*/ 26988 h 331788"/>
                  <a:gd name="connsiteX9" fmla="*/ 119062 w 332139"/>
                  <a:gd name="connsiteY9" fmla="*/ 104880 h 331788"/>
                  <a:gd name="connsiteX10" fmla="*/ 104797 w 332139"/>
                  <a:gd name="connsiteY10" fmla="*/ 117861 h 331788"/>
                  <a:gd name="connsiteX11" fmla="*/ 26987 w 332139"/>
                  <a:gd name="connsiteY11" fmla="*/ 116563 h 331788"/>
                  <a:gd name="connsiteX12" fmla="*/ 26987 w 332139"/>
                  <a:gd name="connsiteY12" fmla="*/ 304801 h 331788"/>
                  <a:gd name="connsiteX13" fmla="*/ 211137 w 332139"/>
                  <a:gd name="connsiteY13" fmla="*/ 304801 h 331788"/>
                  <a:gd name="connsiteX14" fmla="*/ 211137 w 332139"/>
                  <a:gd name="connsiteY14" fmla="*/ 252873 h 331788"/>
                  <a:gd name="connsiteX15" fmla="*/ 200763 w 332139"/>
                  <a:gd name="connsiteY15" fmla="*/ 264557 h 331788"/>
                  <a:gd name="connsiteX16" fmla="*/ 194278 w 332139"/>
                  <a:gd name="connsiteY16" fmla="*/ 269750 h 331788"/>
                  <a:gd name="connsiteX17" fmla="*/ 128140 w 332139"/>
                  <a:gd name="connsiteY17" fmla="*/ 286626 h 331788"/>
                  <a:gd name="connsiteX18" fmla="*/ 111281 w 332139"/>
                  <a:gd name="connsiteY18" fmla="*/ 272346 h 331788"/>
                  <a:gd name="connsiteX19" fmla="*/ 116468 w 332139"/>
                  <a:gd name="connsiteY19" fmla="*/ 202244 h 331788"/>
                  <a:gd name="connsiteX20" fmla="*/ 120359 w 332139"/>
                  <a:gd name="connsiteY20" fmla="*/ 195753 h 331788"/>
                  <a:gd name="connsiteX21" fmla="*/ 211137 w 332139"/>
                  <a:gd name="connsiteY21" fmla="*/ 85407 h 331788"/>
                  <a:gd name="connsiteX22" fmla="*/ 211137 w 332139"/>
                  <a:gd name="connsiteY22" fmla="*/ 26988 h 331788"/>
                  <a:gd name="connsiteX23" fmla="*/ 119062 w 332139"/>
                  <a:gd name="connsiteY23" fmla="*/ 26988 h 331788"/>
                  <a:gd name="connsiteX24" fmla="*/ 102477 w 332139"/>
                  <a:gd name="connsiteY24" fmla="*/ 0 h 331788"/>
                  <a:gd name="connsiteX25" fmla="*/ 225709 w 332139"/>
                  <a:gd name="connsiteY25" fmla="*/ 0 h 331788"/>
                  <a:gd name="connsiteX26" fmla="*/ 238681 w 332139"/>
                  <a:gd name="connsiteY26" fmla="*/ 14256 h 331788"/>
                  <a:gd name="connsiteX27" fmla="*/ 238681 w 332139"/>
                  <a:gd name="connsiteY27" fmla="*/ 51842 h 331788"/>
                  <a:gd name="connsiteX28" fmla="*/ 247761 w 332139"/>
                  <a:gd name="connsiteY28" fmla="*/ 41473 h 331788"/>
                  <a:gd name="connsiteX29" fmla="*/ 267219 w 332139"/>
                  <a:gd name="connsiteY29" fmla="*/ 40177 h 331788"/>
                  <a:gd name="connsiteX30" fmla="*/ 326889 w 332139"/>
                  <a:gd name="connsiteY30" fmla="*/ 92019 h 331788"/>
                  <a:gd name="connsiteX31" fmla="*/ 329484 w 332139"/>
                  <a:gd name="connsiteY31" fmla="*/ 111460 h 331788"/>
                  <a:gd name="connsiteX32" fmla="*/ 238681 w 332139"/>
                  <a:gd name="connsiteY32" fmla="*/ 220328 h 331788"/>
                  <a:gd name="connsiteX33" fmla="*/ 238681 w 332139"/>
                  <a:gd name="connsiteY33" fmla="*/ 317532 h 331788"/>
                  <a:gd name="connsiteX34" fmla="*/ 225709 w 332139"/>
                  <a:gd name="connsiteY34" fmla="*/ 331788 h 331788"/>
                  <a:gd name="connsiteX35" fmla="*/ 14269 w 332139"/>
                  <a:gd name="connsiteY35" fmla="*/ 331788 h 331788"/>
                  <a:gd name="connsiteX36" fmla="*/ 0 w 332139"/>
                  <a:gd name="connsiteY36" fmla="*/ 317532 h 331788"/>
                  <a:gd name="connsiteX37" fmla="*/ 0 w 332139"/>
                  <a:gd name="connsiteY37" fmla="*/ 95908 h 331788"/>
                  <a:gd name="connsiteX38" fmla="*/ 3891 w 332139"/>
                  <a:gd name="connsiteY38" fmla="*/ 85539 h 331788"/>
                  <a:gd name="connsiteX39" fmla="*/ 93397 w 332139"/>
                  <a:gd name="connsiteY39" fmla="*/ 3888 h 331788"/>
                  <a:gd name="connsiteX40" fmla="*/ 102477 w 332139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32139" h="331788">
                    <a:moveTo>
                      <a:pt x="260351" y="69850"/>
                    </a:moveTo>
                    <a:lnTo>
                      <a:pt x="144463" y="209550"/>
                    </a:lnTo>
                    <a:lnTo>
                      <a:pt x="139700" y="255588"/>
                    </a:lnTo>
                    <a:lnTo>
                      <a:pt x="182563" y="242888"/>
                    </a:lnTo>
                    <a:lnTo>
                      <a:pt x="300038" y="104775"/>
                    </a:lnTo>
                    <a:close/>
                    <a:moveTo>
                      <a:pt x="92075" y="42863"/>
                    </a:moveTo>
                    <a:lnTo>
                      <a:pt x="41275" y="88901"/>
                    </a:lnTo>
                    <a:lnTo>
                      <a:pt x="92075" y="90488"/>
                    </a:lnTo>
                    <a:close/>
                    <a:moveTo>
                      <a:pt x="119062" y="26988"/>
                    </a:moveTo>
                    <a:cubicBezTo>
                      <a:pt x="119062" y="26988"/>
                      <a:pt x="119062" y="26988"/>
                      <a:pt x="119062" y="104880"/>
                    </a:cubicBezTo>
                    <a:cubicBezTo>
                      <a:pt x="119062" y="113967"/>
                      <a:pt x="109984" y="117861"/>
                      <a:pt x="104797" y="117861"/>
                    </a:cubicBezTo>
                    <a:cubicBezTo>
                      <a:pt x="104797" y="117861"/>
                      <a:pt x="26987" y="116563"/>
                      <a:pt x="26987" y="116563"/>
                    </a:cubicBezTo>
                    <a:cubicBezTo>
                      <a:pt x="26987" y="116563"/>
                      <a:pt x="26987" y="116563"/>
                      <a:pt x="26987" y="304801"/>
                    </a:cubicBezTo>
                    <a:cubicBezTo>
                      <a:pt x="26987" y="304801"/>
                      <a:pt x="26987" y="304801"/>
                      <a:pt x="211137" y="304801"/>
                    </a:cubicBezTo>
                    <a:cubicBezTo>
                      <a:pt x="211137" y="304801"/>
                      <a:pt x="211137" y="304801"/>
                      <a:pt x="211137" y="252873"/>
                    </a:cubicBezTo>
                    <a:cubicBezTo>
                      <a:pt x="211137" y="252873"/>
                      <a:pt x="211137" y="252873"/>
                      <a:pt x="200763" y="264557"/>
                    </a:cubicBezTo>
                    <a:cubicBezTo>
                      <a:pt x="199466" y="267154"/>
                      <a:pt x="196872" y="268452"/>
                      <a:pt x="194278" y="269750"/>
                    </a:cubicBezTo>
                    <a:cubicBezTo>
                      <a:pt x="194278" y="269750"/>
                      <a:pt x="194278" y="269750"/>
                      <a:pt x="128140" y="286626"/>
                    </a:cubicBezTo>
                    <a:cubicBezTo>
                      <a:pt x="124249" y="289223"/>
                      <a:pt x="109984" y="285328"/>
                      <a:pt x="111281" y="272346"/>
                    </a:cubicBezTo>
                    <a:cubicBezTo>
                      <a:pt x="111281" y="272346"/>
                      <a:pt x="111281" y="272346"/>
                      <a:pt x="116468" y="202244"/>
                    </a:cubicBezTo>
                    <a:cubicBezTo>
                      <a:pt x="117765" y="199648"/>
                      <a:pt x="117765" y="197051"/>
                      <a:pt x="120359" y="195753"/>
                    </a:cubicBezTo>
                    <a:cubicBezTo>
                      <a:pt x="120359" y="195753"/>
                      <a:pt x="120359" y="195753"/>
                      <a:pt x="211137" y="85407"/>
                    </a:cubicBezTo>
                    <a:cubicBezTo>
                      <a:pt x="211137" y="85407"/>
                      <a:pt x="211137" y="85407"/>
                      <a:pt x="211137" y="26988"/>
                    </a:cubicBezTo>
                    <a:cubicBezTo>
                      <a:pt x="211137" y="26988"/>
                      <a:pt x="211137" y="26988"/>
                      <a:pt x="119062" y="26988"/>
                    </a:cubicBezTo>
                    <a:close/>
                    <a:moveTo>
                      <a:pt x="102477" y="0"/>
                    </a:moveTo>
                    <a:cubicBezTo>
                      <a:pt x="102477" y="0"/>
                      <a:pt x="102477" y="0"/>
                      <a:pt x="225709" y="0"/>
                    </a:cubicBezTo>
                    <a:cubicBezTo>
                      <a:pt x="233492" y="0"/>
                      <a:pt x="238681" y="6480"/>
                      <a:pt x="238681" y="14256"/>
                    </a:cubicBezTo>
                    <a:cubicBezTo>
                      <a:pt x="238681" y="14256"/>
                      <a:pt x="238681" y="14256"/>
                      <a:pt x="238681" y="51842"/>
                    </a:cubicBezTo>
                    <a:cubicBezTo>
                      <a:pt x="238681" y="51842"/>
                      <a:pt x="238681" y="51842"/>
                      <a:pt x="247761" y="41473"/>
                    </a:cubicBezTo>
                    <a:cubicBezTo>
                      <a:pt x="254247" y="33697"/>
                      <a:pt x="264625" y="37585"/>
                      <a:pt x="267219" y="40177"/>
                    </a:cubicBezTo>
                    <a:cubicBezTo>
                      <a:pt x="267219" y="40177"/>
                      <a:pt x="267219" y="40177"/>
                      <a:pt x="326889" y="92019"/>
                    </a:cubicBezTo>
                    <a:cubicBezTo>
                      <a:pt x="333375" y="97204"/>
                      <a:pt x="333375" y="106276"/>
                      <a:pt x="329484" y="111460"/>
                    </a:cubicBezTo>
                    <a:cubicBezTo>
                      <a:pt x="329484" y="111460"/>
                      <a:pt x="329484" y="111460"/>
                      <a:pt x="238681" y="220328"/>
                    </a:cubicBezTo>
                    <a:cubicBezTo>
                      <a:pt x="238681" y="220328"/>
                      <a:pt x="238681" y="220328"/>
                      <a:pt x="238681" y="317532"/>
                    </a:cubicBezTo>
                    <a:cubicBezTo>
                      <a:pt x="238681" y="325308"/>
                      <a:pt x="233492" y="331788"/>
                      <a:pt x="225709" y="331788"/>
                    </a:cubicBezTo>
                    <a:cubicBezTo>
                      <a:pt x="225709" y="331788"/>
                      <a:pt x="225709" y="331788"/>
                      <a:pt x="14269" y="331788"/>
                    </a:cubicBezTo>
                    <a:cubicBezTo>
                      <a:pt x="6486" y="331788"/>
                      <a:pt x="0" y="325308"/>
                      <a:pt x="0" y="317532"/>
                    </a:cubicBezTo>
                    <a:cubicBezTo>
                      <a:pt x="0" y="317532"/>
                      <a:pt x="0" y="317532"/>
                      <a:pt x="0" y="95908"/>
                    </a:cubicBezTo>
                    <a:cubicBezTo>
                      <a:pt x="0" y="92019"/>
                      <a:pt x="1297" y="88131"/>
                      <a:pt x="3891" y="85539"/>
                    </a:cubicBezTo>
                    <a:cubicBezTo>
                      <a:pt x="3891" y="85539"/>
                      <a:pt x="3891" y="85539"/>
                      <a:pt x="93397" y="3888"/>
                    </a:cubicBezTo>
                    <a:cubicBezTo>
                      <a:pt x="95991" y="1296"/>
                      <a:pt x="99883" y="0"/>
                      <a:pt x="10247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6367288" y="2041284"/>
            <a:ext cx="4498461" cy="834815"/>
            <a:chOff x="1367579" y="1996834"/>
            <a:chExt cx="4498461" cy="834815"/>
          </a:xfrm>
        </p:grpSpPr>
        <p:grpSp>
          <p:nvGrpSpPr>
            <p:cNvPr id="85" name="组合 84"/>
            <p:cNvGrpSpPr/>
            <p:nvPr/>
          </p:nvGrpSpPr>
          <p:grpSpPr>
            <a:xfrm>
              <a:off x="2123228" y="1996834"/>
              <a:ext cx="3742812" cy="834815"/>
              <a:chOff x="7483988" y="3433235"/>
              <a:chExt cx="3742812" cy="834815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7483989" y="3732519"/>
                <a:ext cx="3742811" cy="5355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Users can demonstrate on a projector or computer or they can print out a film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7483988" y="3433235"/>
                <a:ext cx="3219241" cy="36279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Programme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 of activities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椭圆 45"/>
              <p:cNvSpPr/>
              <p:nvPr/>
            </p:nvSpPr>
            <p:spPr>
              <a:xfrm>
                <a:off x="1237694" y="2063030"/>
                <a:ext cx="369412" cy="367677"/>
              </a:xfrm>
              <a:custGeom>
                <a:avLst/>
                <a:gdLst>
                  <a:gd name="connsiteX0" fmla="*/ 239712 w 338138"/>
                  <a:gd name="connsiteY0" fmla="*/ 261938 h 336550"/>
                  <a:gd name="connsiteX1" fmla="*/ 179387 w 338138"/>
                  <a:gd name="connsiteY1" fmla="*/ 269796 h 336550"/>
                  <a:gd name="connsiteX2" fmla="*/ 179387 w 338138"/>
                  <a:gd name="connsiteY2" fmla="*/ 314326 h 336550"/>
                  <a:gd name="connsiteX3" fmla="*/ 239712 w 338138"/>
                  <a:gd name="connsiteY3" fmla="*/ 261938 h 336550"/>
                  <a:gd name="connsiteX4" fmla="*/ 100012 w 338138"/>
                  <a:gd name="connsiteY4" fmla="*/ 261938 h 336550"/>
                  <a:gd name="connsiteX5" fmla="*/ 158750 w 338138"/>
                  <a:gd name="connsiteY5" fmla="*/ 314326 h 336550"/>
                  <a:gd name="connsiteX6" fmla="*/ 158750 w 338138"/>
                  <a:gd name="connsiteY6" fmla="*/ 269796 h 336550"/>
                  <a:gd name="connsiteX7" fmla="*/ 100012 w 338138"/>
                  <a:gd name="connsiteY7" fmla="*/ 261938 h 336550"/>
                  <a:gd name="connsiteX8" fmla="*/ 301625 w 338138"/>
                  <a:gd name="connsiteY8" fmla="*/ 231775 h 336550"/>
                  <a:gd name="connsiteX9" fmla="*/ 264741 w 338138"/>
                  <a:gd name="connsiteY9" fmla="*/ 252603 h 336550"/>
                  <a:gd name="connsiteX10" fmla="*/ 239712 w 338138"/>
                  <a:gd name="connsiteY10" fmla="*/ 296863 h 336550"/>
                  <a:gd name="connsiteX11" fmla="*/ 301625 w 338138"/>
                  <a:gd name="connsiteY11" fmla="*/ 231775 h 336550"/>
                  <a:gd name="connsiteX12" fmla="*/ 36512 w 338138"/>
                  <a:gd name="connsiteY12" fmla="*/ 231775 h 336550"/>
                  <a:gd name="connsiteX13" fmla="*/ 98425 w 338138"/>
                  <a:gd name="connsiteY13" fmla="*/ 296863 h 336550"/>
                  <a:gd name="connsiteX14" fmla="*/ 73396 w 338138"/>
                  <a:gd name="connsiteY14" fmla="*/ 252603 h 336550"/>
                  <a:gd name="connsiteX15" fmla="*/ 36512 w 338138"/>
                  <a:gd name="connsiteY15" fmla="*/ 231775 h 336550"/>
                  <a:gd name="connsiteX16" fmla="*/ 279747 w 338138"/>
                  <a:gd name="connsiteY16" fmla="*/ 179388 h 336550"/>
                  <a:gd name="connsiteX17" fmla="*/ 273050 w 338138"/>
                  <a:gd name="connsiteY17" fmla="*/ 225426 h 336550"/>
                  <a:gd name="connsiteX18" fmla="*/ 315913 w 338138"/>
                  <a:gd name="connsiteY18" fmla="*/ 179388 h 336550"/>
                  <a:gd name="connsiteX19" fmla="*/ 279747 w 338138"/>
                  <a:gd name="connsiteY19" fmla="*/ 179388 h 336550"/>
                  <a:gd name="connsiteX20" fmla="*/ 179387 w 338138"/>
                  <a:gd name="connsiteY20" fmla="*/ 179388 h 336550"/>
                  <a:gd name="connsiteX21" fmla="*/ 179387 w 338138"/>
                  <a:gd name="connsiteY21" fmla="*/ 249238 h 336550"/>
                  <a:gd name="connsiteX22" fmla="*/ 249501 w 338138"/>
                  <a:gd name="connsiteY22" fmla="*/ 236059 h 336550"/>
                  <a:gd name="connsiteX23" fmla="*/ 258762 w 338138"/>
                  <a:gd name="connsiteY23" fmla="*/ 179388 h 336550"/>
                  <a:gd name="connsiteX24" fmla="*/ 179387 w 338138"/>
                  <a:gd name="connsiteY24" fmla="*/ 179388 h 336550"/>
                  <a:gd name="connsiteX25" fmla="*/ 273050 w 338138"/>
                  <a:gd name="connsiteY25" fmla="*/ 111125 h 336550"/>
                  <a:gd name="connsiteX26" fmla="*/ 279747 w 338138"/>
                  <a:gd name="connsiteY26" fmla="*/ 157163 h 336550"/>
                  <a:gd name="connsiteX27" fmla="*/ 315913 w 338138"/>
                  <a:gd name="connsiteY27" fmla="*/ 157163 h 336550"/>
                  <a:gd name="connsiteX28" fmla="*/ 273050 w 338138"/>
                  <a:gd name="connsiteY28" fmla="*/ 111125 h 336550"/>
                  <a:gd name="connsiteX29" fmla="*/ 179387 w 338138"/>
                  <a:gd name="connsiteY29" fmla="*/ 87313 h 336550"/>
                  <a:gd name="connsiteX30" fmla="*/ 179387 w 338138"/>
                  <a:gd name="connsiteY30" fmla="*/ 157163 h 336550"/>
                  <a:gd name="connsiteX31" fmla="*/ 258762 w 338138"/>
                  <a:gd name="connsiteY31" fmla="*/ 157163 h 336550"/>
                  <a:gd name="connsiteX32" fmla="*/ 249501 w 338138"/>
                  <a:gd name="connsiteY32" fmla="*/ 100492 h 336550"/>
                  <a:gd name="connsiteX33" fmla="*/ 179387 w 338138"/>
                  <a:gd name="connsiteY33" fmla="*/ 87313 h 336550"/>
                  <a:gd name="connsiteX34" fmla="*/ 239712 w 338138"/>
                  <a:gd name="connsiteY34" fmla="*/ 39688 h 336550"/>
                  <a:gd name="connsiteX35" fmla="*/ 264741 w 338138"/>
                  <a:gd name="connsiteY35" fmla="*/ 83948 h 336550"/>
                  <a:gd name="connsiteX36" fmla="*/ 301625 w 338138"/>
                  <a:gd name="connsiteY36" fmla="*/ 104776 h 336550"/>
                  <a:gd name="connsiteX37" fmla="*/ 239712 w 338138"/>
                  <a:gd name="connsiteY37" fmla="*/ 39688 h 336550"/>
                  <a:gd name="connsiteX38" fmla="*/ 89694 w 338138"/>
                  <a:gd name="connsiteY38" fmla="*/ 31750 h 336550"/>
                  <a:gd name="connsiteX39" fmla="*/ 61912 w 338138"/>
                  <a:gd name="connsiteY39" fmla="*/ 59532 h 336550"/>
                  <a:gd name="connsiteX40" fmla="*/ 89694 w 338138"/>
                  <a:gd name="connsiteY40" fmla="*/ 87314 h 336550"/>
                  <a:gd name="connsiteX41" fmla="*/ 117476 w 338138"/>
                  <a:gd name="connsiteY41" fmla="*/ 59532 h 336550"/>
                  <a:gd name="connsiteX42" fmla="*/ 89694 w 338138"/>
                  <a:gd name="connsiteY42" fmla="*/ 31750 h 336550"/>
                  <a:gd name="connsiteX43" fmla="*/ 179387 w 338138"/>
                  <a:gd name="connsiteY43" fmla="*/ 22225 h 336550"/>
                  <a:gd name="connsiteX44" fmla="*/ 179387 w 338138"/>
                  <a:gd name="connsiteY44" fmla="*/ 66755 h 336550"/>
                  <a:gd name="connsiteX45" fmla="*/ 239712 w 338138"/>
                  <a:gd name="connsiteY45" fmla="*/ 74613 h 336550"/>
                  <a:gd name="connsiteX46" fmla="*/ 179387 w 338138"/>
                  <a:gd name="connsiteY46" fmla="*/ 22225 h 336550"/>
                  <a:gd name="connsiteX47" fmla="*/ 169069 w 338138"/>
                  <a:gd name="connsiteY47" fmla="*/ 0 h 336550"/>
                  <a:gd name="connsiteX48" fmla="*/ 338138 w 338138"/>
                  <a:gd name="connsiteY48" fmla="*/ 157758 h 336550"/>
                  <a:gd name="connsiteX49" fmla="*/ 338138 w 338138"/>
                  <a:gd name="connsiteY49" fmla="*/ 178792 h 336550"/>
                  <a:gd name="connsiteX50" fmla="*/ 169069 w 338138"/>
                  <a:gd name="connsiteY50" fmla="*/ 336550 h 336550"/>
                  <a:gd name="connsiteX51" fmla="*/ 0 w 338138"/>
                  <a:gd name="connsiteY51" fmla="*/ 178792 h 336550"/>
                  <a:gd name="connsiteX52" fmla="*/ 0 w 338138"/>
                  <a:gd name="connsiteY52" fmla="*/ 157758 h 336550"/>
                  <a:gd name="connsiteX53" fmla="*/ 21133 w 338138"/>
                  <a:gd name="connsiteY53" fmla="*/ 86767 h 336550"/>
                  <a:gd name="connsiteX54" fmla="*/ 38305 w 338138"/>
                  <a:gd name="connsiteY54" fmla="*/ 131465 h 336550"/>
                  <a:gd name="connsiteX55" fmla="*/ 22454 w 338138"/>
                  <a:gd name="connsiteY55" fmla="*/ 157758 h 336550"/>
                  <a:gd name="connsiteX56" fmla="*/ 47551 w 338138"/>
                  <a:gd name="connsiteY56" fmla="*/ 157758 h 336550"/>
                  <a:gd name="connsiteX57" fmla="*/ 55476 w 338138"/>
                  <a:gd name="connsiteY57" fmla="*/ 178792 h 336550"/>
                  <a:gd name="connsiteX58" fmla="*/ 22454 w 338138"/>
                  <a:gd name="connsiteY58" fmla="*/ 178792 h 336550"/>
                  <a:gd name="connsiteX59" fmla="*/ 64722 w 338138"/>
                  <a:gd name="connsiteY59" fmla="*/ 224805 h 336550"/>
                  <a:gd name="connsiteX60" fmla="*/ 58117 w 338138"/>
                  <a:gd name="connsiteY60" fmla="*/ 187995 h 336550"/>
                  <a:gd name="connsiteX61" fmla="*/ 73968 w 338138"/>
                  <a:gd name="connsiteY61" fmla="*/ 228749 h 336550"/>
                  <a:gd name="connsiteX62" fmla="*/ 84534 w 338138"/>
                  <a:gd name="connsiteY62" fmla="*/ 257671 h 336550"/>
                  <a:gd name="connsiteX63" fmla="*/ 93780 w 338138"/>
                  <a:gd name="connsiteY63" fmla="*/ 237952 h 336550"/>
                  <a:gd name="connsiteX64" fmla="*/ 158502 w 338138"/>
                  <a:gd name="connsiteY64" fmla="*/ 248469 h 336550"/>
                  <a:gd name="connsiteX65" fmla="*/ 158502 w 338138"/>
                  <a:gd name="connsiteY65" fmla="*/ 178792 h 336550"/>
                  <a:gd name="connsiteX66" fmla="*/ 118877 w 338138"/>
                  <a:gd name="connsiteY66" fmla="*/ 178792 h 336550"/>
                  <a:gd name="connsiteX67" fmla="*/ 128122 w 338138"/>
                  <a:gd name="connsiteY67" fmla="*/ 157758 h 336550"/>
                  <a:gd name="connsiteX68" fmla="*/ 158502 w 338138"/>
                  <a:gd name="connsiteY68" fmla="*/ 157758 h 336550"/>
                  <a:gd name="connsiteX69" fmla="*/ 158502 w 338138"/>
                  <a:gd name="connsiteY69" fmla="*/ 88081 h 336550"/>
                  <a:gd name="connsiteX70" fmla="*/ 157181 w 338138"/>
                  <a:gd name="connsiteY70" fmla="*/ 88081 h 336550"/>
                  <a:gd name="connsiteX71" fmla="*/ 158502 w 338138"/>
                  <a:gd name="connsiteY71" fmla="*/ 85452 h 336550"/>
                  <a:gd name="connsiteX72" fmla="*/ 162465 w 338138"/>
                  <a:gd name="connsiteY72" fmla="*/ 59159 h 336550"/>
                  <a:gd name="connsiteX73" fmla="*/ 158502 w 338138"/>
                  <a:gd name="connsiteY73" fmla="*/ 35495 h 336550"/>
                  <a:gd name="connsiteX74" fmla="*/ 158502 w 338138"/>
                  <a:gd name="connsiteY74" fmla="*/ 22349 h 336550"/>
                  <a:gd name="connsiteX75" fmla="*/ 153219 w 338138"/>
                  <a:gd name="connsiteY75" fmla="*/ 23664 h 336550"/>
                  <a:gd name="connsiteX76" fmla="*/ 136048 w 338138"/>
                  <a:gd name="connsiteY76" fmla="*/ 3944 h 336550"/>
                  <a:gd name="connsiteX77" fmla="*/ 169069 w 338138"/>
                  <a:gd name="connsiteY77" fmla="*/ 0 h 336550"/>
                  <a:gd name="connsiteX78" fmla="*/ 90348 w 338138"/>
                  <a:gd name="connsiteY78" fmla="*/ 0 h 336550"/>
                  <a:gd name="connsiteX79" fmla="*/ 149225 w 338138"/>
                  <a:gd name="connsiteY79" fmla="*/ 59251 h 336550"/>
                  <a:gd name="connsiteX80" fmla="*/ 145300 w 338138"/>
                  <a:gd name="connsiteY80" fmla="*/ 80318 h 336550"/>
                  <a:gd name="connsiteX81" fmla="*/ 86422 w 338138"/>
                  <a:gd name="connsiteY81" fmla="*/ 223838 h 336550"/>
                  <a:gd name="connsiteX82" fmla="*/ 34087 w 338138"/>
                  <a:gd name="connsiteY82" fmla="*/ 79002 h 336550"/>
                  <a:gd name="connsiteX83" fmla="*/ 30162 w 338138"/>
                  <a:gd name="connsiteY83" fmla="*/ 59251 h 336550"/>
                  <a:gd name="connsiteX84" fmla="*/ 90348 w 338138"/>
                  <a:gd name="connsiteY84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338138" h="336550">
                    <a:moveTo>
                      <a:pt x="239712" y="261938"/>
                    </a:moveTo>
                    <a:cubicBezTo>
                      <a:pt x="220944" y="267177"/>
                      <a:pt x="200836" y="269796"/>
                      <a:pt x="179387" y="269796"/>
                    </a:cubicBezTo>
                    <a:cubicBezTo>
                      <a:pt x="179387" y="269796"/>
                      <a:pt x="179387" y="269796"/>
                      <a:pt x="179387" y="314326"/>
                    </a:cubicBezTo>
                    <a:cubicBezTo>
                      <a:pt x="203517" y="310397"/>
                      <a:pt x="224966" y="290752"/>
                      <a:pt x="239712" y="261938"/>
                    </a:cubicBezTo>
                    <a:close/>
                    <a:moveTo>
                      <a:pt x="100012" y="261938"/>
                    </a:moveTo>
                    <a:cubicBezTo>
                      <a:pt x="114370" y="290752"/>
                      <a:pt x="135255" y="310397"/>
                      <a:pt x="158750" y="314326"/>
                    </a:cubicBezTo>
                    <a:lnTo>
                      <a:pt x="158750" y="269796"/>
                    </a:lnTo>
                    <a:cubicBezTo>
                      <a:pt x="137865" y="269796"/>
                      <a:pt x="118286" y="267177"/>
                      <a:pt x="100012" y="261938"/>
                    </a:cubicBezTo>
                    <a:close/>
                    <a:moveTo>
                      <a:pt x="301625" y="231775"/>
                    </a:moveTo>
                    <a:cubicBezTo>
                      <a:pt x="291087" y="239586"/>
                      <a:pt x="279231" y="247396"/>
                      <a:pt x="264741" y="252603"/>
                    </a:cubicBezTo>
                    <a:cubicBezTo>
                      <a:pt x="258154" y="269526"/>
                      <a:pt x="250250" y="283846"/>
                      <a:pt x="239712" y="296863"/>
                    </a:cubicBezTo>
                    <a:cubicBezTo>
                      <a:pt x="267375" y="281242"/>
                      <a:pt x="288452" y="259112"/>
                      <a:pt x="301625" y="231775"/>
                    </a:cubicBezTo>
                    <a:close/>
                    <a:moveTo>
                      <a:pt x="36512" y="231775"/>
                    </a:moveTo>
                    <a:cubicBezTo>
                      <a:pt x="49685" y="259112"/>
                      <a:pt x="72079" y="281242"/>
                      <a:pt x="98425" y="296863"/>
                    </a:cubicBezTo>
                    <a:cubicBezTo>
                      <a:pt x="87886" y="283846"/>
                      <a:pt x="79983" y="269526"/>
                      <a:pt x="73396" y="252603"/>
                    </a:cubicBezTo>
                    <a:cubicBezTo>
                      <a:pt x="58906" y="247396"/>
                      <a:pt x="47050" y="239586"/>
                      <a:pt x="36512" y="231775"/>
                    </a:cubicBezTo>
                    <a:close/>
                    <a:moveTo>
                      <a:pt x="279747" y="179388"/>
                    </a:moveTo>
                    <a:cubicBezTo>
                      <a:pt x="279747" y="195173"/>
                      <a:pt x="277069" y="210957"/>
                      <a:pt x="273050" y="225426"/>
                    </a:cubicBezTo>
                    <a:cubicBezTo>
                      <a:pt x="295821" y="213588"/>
                      <a:pt x="310555" y="196488"/>
                      <a:pt x="315913" y="179388"/>
                    </a:cubicBezTo>
                    <a:cubicBezTo>
                      <a:pt x="315913" y="179388"/>
                      <a:pt x="315913" y="179388"/>
                      <a:pt x="279747" y="179388"/>
                    </a:cubicBezTo>
                    <a:close/>
                    <a:moveTo>
                      <a:pt x="179387" y="179388"/>
                    </a:moveTo>
                    <a:cubicBezTo>
                      <a:pt x="179387" y="179388"/>
                      <a:pt x="179387" y="179388"/>
                      <a:pt x="179387" y="249238"/>
                    </a:cubicBezTo>
                    <a:cubicBezTo>
                      <a:pt x="204522" y="249238"/>
                      <a:pt x="228335" y="243966"/>
                      <a:pt x="249501" y="236059"/>
                    </a:cubicBezTo>
                    <a:cubicBezTo>
                      <a:pt x="254793" y="218926"/>
                      <a:pt x="257439" y="200475"/>
                      <a:pt x="258762" y="179388"/>
                    </a:cubicBezTo>
                    <a:cubicBezTo>
                      <a:pt x="258762" y="179388"/>
                      <a:pt x="258762" y="179388"/>
                      <a:pt x="179387" y="179388"/>
                    </a:cubicBezTo>
                    <a:close/>
                    <a:moveTo>
                      <a:pt x="273050" y="111125"/>
                    </a:moveTo>
                    <a:cubicBezTo>
                      <a:pt x="277069" y="125594"/>
                      <a:pt x="279747" y="141379"/>
                      <a:pt x="279747" y="157163"/>
                    </a:cubicBezTo>
                    <a:lnTo>
                      <a:pt x="315913" y="157163"/>
                    </a:lnTo>
                    <a:cubicBezTo>
                      <a:pt x="310555" y="140063"/>
                      <a:pt x="295821" y="122963"/>
                      <a:pt x="273050" y="111125"/>
                    </a:cubicBezTo>
                    <a:close/>
                    <a:moveTo>
                      <a:pt x="179387" y="87313"/>
                    </a:moveTo>
                    <a:lnTo>
                      <a:pt x="179387" y="157163"/>
                    </a:lnTo>
                    <a:cubicBezTo>
                      <a:pt x="179387" y="157163"/>
                      <a:pt x="179387" y="157163"/>
                      <a:pt x="258762" y="157163"/>
                    </a:cubicBezTo>
                    <a:cubicBezTo>
                      <a:pt x="257439" y="136076"/>
                      <a:pt x="254793" y="117625"/>
                      <a:pt x="249501" y="100492"/>
                    </a:cubicBezTo>
                    <a:cubicBezTo>
                      <a:pt x="228335" y="92585"/>
                      <a:pt x="204522" y="87313"/>
                      <a:pt x="179387" y="87313"/>
                    </a:cubicBezTo>
                    <a:close/>
                    <a:moveTo>
                      <a:pt x="239712" y="39688"/>
                    </a:moveTo>
                    <a:cubicBezTo>
                      <a:pt x="250250" y="52705"/>
                      <a:pt x="258154" y="67025"/>
                      <a:pt x="264741" y="83948"/>
                    </a:cubicBezTo>
                    <a:cubicBezTo>
                      <a:pt x="279231" y="89155"/>
                      <a:pt x="291087" y="96965"/>
                      <a:pt x="301625" y="104776"/>
                    </a:cubicBezTo>
                    <a:cubicBezTo>
                      <a:pt x="288452" y="77439"/>
                      <a:pt x="267375" y="55309"/>
                      <a:pt x="239712" y="39688"/>
                    </a:cubicBezTo>
                    <a:close/>
                    <a:moveTo>
                      <a:pt x="89694" y="31750"/>
                    </a:moveTo>
                    <a:cubicBezTo>
                      <a:pt x="74350" y="31750"/>
                      <a:pt x="61912" y="44188"/>
                      <a:pt x="61912" y="59532"/>
                    </a:cubicBezTo>
                    <a:cubicBezTo>
                      <a:pt x="61912" y="74876"/>
                      <a:pt x="74350" y="87314"/>
                      <a:pt x="89694" y="87314"/>
                    </a:cubicBezTo>
                    <a:cubicBezTo>
                      <a:pt x="105038" y="87314"/>
                      <a:pt x="117476" y="74876"/>
                      <a:pt x="117476" y="59532"/>
                    </a:cubicBezTo>
                    <a:cubicBezTo>
                      <a:pt x="117476" y="44188"/>
                      <a:pt x="105038" y="31750"/>
                      <a:pt x="89694" y="31750"/>
                    </a:cubicBezTo>
                    <a:close/>
                    <a:moveTo>
                      <a:pt x="179387" y="22225"/>
                    </a:moveTo>
                    <a:lnTo>
                      <a:pt x="179387" y="66755"/>
                    </a:lnTo>
                    <a:cubicBezTo>
                      <a:pt x="200836" y="66755"/>
                      <a:pt x="220944" y="69374"/>
                      <a:pt x="239712" y="74613"/>
                    </a:cubicBezTo>
                    <a:cubicBezTo>
                      <a:pt x="224966" y="45799"/>
                      <a:pt x="203517" y="26154"/>
                      <a:pt x="179387" y="22225"/>
                    </a:cubicBezTo>
                    <a:close/>
                    <a:moveTo>
                      <a:pt x="169069" y="0"/>
                    </a:moveTo>
                    <a:cubicBezTo>
                      <a:pt x="258887" y="0"/>
                      <a:pt x="331534" y="69676"/>
                      <a:pt x="338138" y="157758"/>
                    </a:cubicBezTo>
                    <a:lnTo>
                      <a:pt x="338138" y="178792"/>
                    </a:lnTo>
                    <a:cubicBezTo>
                      <a:pt x="331534" y="266874"/>
                      <a:pt x="258887" y="336550"/>
                      <a:pt x="169069" y="336550"/>
                    </a:cubicBezTo>
                    <a:cubicBezTo>
                      <a:pt x="79251" y="336550"/>
                      <a:pt x="6604" y="266874"/>
                      <a:pt x="0" y="178792"/>
                    </a:cubicBezTo>
                    <a:cubicBezTo>
                      <a:pt x="0" y="178792"/>
                      <a:pt x="0" y="178792"/>
                      <a:pt x="0" y="157758"/>
                    </a:cubicBezTo>
                    <a:cubicBezTo>
                      <a:pt x="2642" y="131465"/>
                      <a:pt x="9246" y="107801"/>
                      <a:pt x="21133" y="86767"/>
                    </a:cubicBezTo>
                    <a:cubicBezTo>
                      <a:pt x="25096" y="95969"/>
                      <a:pt x="30379" y="113060"/>
                      <a:pt x="38305" y="131465"/>
                    </a:cubicBezTo>
                    <a:cubicBezTo>
                      <a:pt x="30379" y="139353"/>
                      <a:pt x="25096" y="148555"/>
                      <a:pt x="22454" y="157758"/>
                    </a:cubicBezTo>
                    <a:cubicBezTo>
                      <a:pt x="22454" y="157758"/>
                      <a:pt x="22454" y="157758"/>
                      <a:pt x="47551" y="157758"/>
                    </a:cubicBezTo>
                    <a:cubicBezTo>
                      <a:pt x="50192" y="164331"/>
                      <a:pt x="52834" y="172219"/>
                      <a:pt x="55476" y="178792"/>
                    </a:cubicBezTo>
                    <a:cubicBezTo>
                      <a:pt x="55476" y="178792"/>
                      <a:pt x="55476" y="178792"/>
                      <a:pt x="22454" y="178792"/>
                    </a:cubicBezTo>
                    <a:cubicBezTo>
                      <a:pt x="27738" y="195883"/>
                      <a:pt x="42267" y="212973"/>
                      <a:pt x="64722" y="224805"/>
                    </a:cubicBezTo>
                    <a:cubicBezTo>
                      <a:pt x="62080" y="212973"/>
                      <a:pt x="59438" y="201141"/>
                      <a:pt x="58117" y="187995"/>
                    </a:cubicBezTo>
                    <a:cubicBezTo>
                      <a:pt x="66042" y="210344"/>
                      <a:pt x="72647" y="226120"/>
                      <a:pt x="73968" y="228749"/>
                    </a:cubicBezTo>
                    <a:cubicBezTo>
                      <a:pt x="73968" y="228749"/>
                      <a:pt x="73968" y="228749"/>
                      <a:pt x="84534" y="257671"/>
                    </a:cubicBezTo>
                    <a:cubicBezTo>
                      <a:pt x="84534" y="257671"/>
                      <a:pt x="84534" y="257671"/>
                      <a:pt x="93780" y="237952"/>
                    </a:cubicBezTo>
                    <a:cubicBezTo>
                      <a:pt x="113593" y="243210"/>
                      <a:pt x="134727" y="248469"/>
                      <a:pt x="158502" y="248469"/>
                    </a:cubicBezTo>
                    <a:cubicBezTo>
                      <a:pt x="158502" y="248469"/>
                      <a:pt x="158502" y="248469"/>
                      <a:pt x="158502" y="178792"/>
                    </a:cubicBezTo>
                    <a:cubicBezTo>
                      <a:pt x="158502" y="178792"/>
                      <a:pt x="158502" y="178792"/>
                      <a:pt x="118877" y="178792"/>
                    </a:cubicBezTo>
                    <a:cubicBezTo>
                      <a:pt x="122839" y="172219"/>
                      <a:pt x="125481" y="164331"/>
                      <a:pt x="128122" y="157758"/>
                    </a:cubicBezTo>
                    <a:cubicBezTo>
                      <a:pt x="128122" y="157758"/>
                      <a:pt x="128122" y="157758"/>
                      <a:pt x="158502" y="157758"/>
                    </a:cubicBezTo>
                    <a:cubicBezTo>
                      <a:pt x="158502" y="157758"/>
                      <a:pt x="158502" y="157758"/>
                      <a:pt x="158502" y="88081"/>
                    </a:cubicBezTo>
                    <a:cubicBezTo>
                      <a:pt x="158502" y="88081"/>
                      <a:pt x="157181" y="88081"/>
                      <a:pt x="157181" y="88081"/>
                    </a:cubicBezTo>
                    <a:cubicBezTo>
                      <a:pt x="157181" y="86767"/>
                      <a:pt x="157181" y="85452"/>
                      <a:pt x="158502" y="85452"/>
                    </a:cubicBezTo>
                    <a:cubicBezTo>
                      <a:pt x="161144" y="77564"/>
                      <a:pt x="162465" y="68362"/>
                      <a:pt x="162465" y="59159"/>
                    </a:cubicBezTo>
                    <a:cubicBezTo>
                      <a:pt x="162465" y="51271"/>
                      <a:pt x="161144" y="43383"/>
                      <a:pt x="158502" y="35495"/>
                    </a:cubicBezTo>
                    <a:cubicBezTo>
                      <a:pt x="158502" y="35495"/>
                      <a:pt x="158502" y="35495"/>
                      <a:pt x="158502" y="22349"/>
                    </a:cubicBezTo>
                    <a:cubicBezTo>
                      <a:pt x="157181" y="22349"/>
                      <a:pt x="154539" y="23664"/>
                      <a:pt x="153219" y="23664"/>
                    </a:cubicBezTo>
                    <a:cubicBezTo>
                      <a:pt x="147935" y="15776"/>
                      <a:pt x="142652" y="9202"/>
                      <a:pt x="136048" y="3944"/>
                    </a:cubicBezTo>
                    <a:cubicBezTo>
                      <a:pt x="146614" y="1315"/>
                      <a:pt x="157181" y="0"/>
                      <a:pt x="169069" y="0"/>
                    </a:cubicBezTo>
                    <a:close/>
                    <a:moveTo>
                      <a:pt x="90348" y="0"/>
                    </a:moveTo>
                    <a:cubicBezTo>
                      <a:pt x="123057" y="0"/>
                      <a:pt x="149225" y="26334"/>
                      <a:pt x="149225" y="59251"/>
                    </a:cubicBezTo>
                    <a:cubicBezTo>
                      <a:pt x="149225" y="67151"/>
                      <a:pt x="147916" y="73735"/>
                      <a:pt x="145300" y="80318"/>
                    </a:cubicBezTo>
                    <a:cubicBezTo>
                      <a:pt x="137449" y="104019"/>
                      <a:pt x="86422" y="223838"/>
                      <a:pt x="86422" y="223838"/>
                    </a:cubicBezTo>
                    <a:cubicBezTo>
                      <a:pt x="86422" y="223838"/>
                      <a:pt x="38012" y="93485"/>
                      <a:pt x="34087" y="79002"/>
                    </a:cubicBezTo>
                    <a:cubicBezTo>
                      <a:pt x="31470" y="72418"/>
                      <a:pt x="30162" y="65835"/>
                      <a:pt x="30162" y="59251"/>
                    </a:cubicBezTo>
                    <a:cubicBezTo>
                      <a:pt x="30162" y="26334"/>
                      <a:pt x="57638" y="0"/>
                      <a:pt x="903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6367288" y="3289059"/>
            <a:ext cx="4498461" cy="834815"/>
            <a:chOff x="1367579" y="1996834"/>
            <a:chExt cx="4498461" cy="834815"/>
          </a:xfrm>
        </p:grpSpPr>
        <p:grpSp>
          <p:nvGrpSpPr>
            <p:cNvPr id="92" name="组合 91"/>
            <p:cNvGrpSpPr/>
            <p:nvPr/>
          </p:nvGrpSpPr>
          <p:grpSpPr>
            <a:xfrm>
              <a:off x="2123229" y="1996834"/>
              <a:ext cx="3742811" cy="834815"/>
              <a:chOff x="7483989" y="3433235"/>
              <a:chExt cx="3742811" cy="834815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7483989" y="3732519"/>
                <a:ext cx="3742811" cy="5355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Users can demonstrate on a projector or computer or they can print out a film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7483989" y="3433235"/>
                <a:ext cx="3004830" cy="36279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Programme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 of activities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5" name="椭圆 52"/>
              <p:cNvSpPr/>
              <p:nvPr/>
            </p:nvSpPr>
            <p:spPr>
              <a:xfrm>
                <a:off x="1249238" y="2062163"/>
                <a:ext cx="346324" cy="369412"/>
              </a:xfrm>
              <a:custGeom>
                <a:avLst/>
                <a:gdLst>
                  <a:gd name="connsiteX0" fmla="*/ 6350 w 309563"/>
                  <a:gd name="connsiteY0" fmla="*/ 309562 h 330200"/>
                  <a:gd name="connsiteX1" fmla="*/ 303213 w 309563"/>
                  <a:gd name="connsiteY1" fmla="*/ 309562 h 330200"/>
                  <a:gd name="connsiteX2" fmla="*/ 303213 w 309563"/>
                  <a:gd name="connsiteY2" fmla="*/ 330200 h 330200"/>
                  <a:gd name="connsiteX3" fmla="*/ 6350 w 309563"/>
                  <a:gd name="connsiteY3" fmla="*/ 330200 h 330200"/>
                  <a:gd name="connsiteX4" fmla="*/ 157162 w 309563"/>
                  <a:gd name="connsiteY4" fmla="*/ 196850 h 330200"/>
                  <a:gd name="connsiteX5" fmla="*/ 157162 w 309563"/>
                  <a:gd name="connsiteY5" fmla="*/ 228600 h 330200"/>
                  <a:gd name="connsiteX6" fmla="*/ 167322 w 309563"/>
                  <a:gd name="connsiteY6" fmla="*/ 222250 h 330200"/>
                  <a:gd name="connsiteX7" fmla="*/ 169862 w 309563"/>
                  <a:gd name="connsiteY7" fmla="*/ 212090 h 330200"/>
                  <a:gd name="connsiteX8" fmla="*/ 167322 w 309563"/>
                  <a:gd name="connsiteY8" fmla="*/ 203200 h 330200"/>
                  <a:gd name="connsiteX9" fmla="*/ 157162 w 309563"/>
                  <a:gd name="connsiteY9" fmla="*/ 196850 h 330200"/>
                  <a:gd name="connsiteX10" fmla="*/ 146050 w 309563"/>
                  <a:gd name="connsiteY10" fmla="*/ 141287 h 330200"/>
                  <a:gd name="connsiteX11" fmla="*/ 139104 w 309563"/>
                  <a:gd name="connsiteY11" fmla="*/ 146483 h 330200"/>
                  <a:gd name="connsiteX12" fmla="*/ 134937 w 309563"/>
                  <a:gd name="connsiteY12" fmla="*/ 155575 h 330200"/>
                  <a:gd name="connsiteX13" fmla="*/ 137715 w 309563"/>
                  <a:gd name="connsiteY13" fmla="*/ 163368 h 330200"/>
                  <a:gd name="connsiteX14" fmla="*/ 146050 w 309563"/>
                  <a:gd name="connsiteY14" fmla="*/ 169862 h 330200"/>
                  <a:gd name="connsiteX15" fmla="*/ 146050 w 309563"/>
                  <a:gd name="connsiteY15" fmla="*/ 141287 h 330200"/>
                  <a:gd name="connsiteX16" fmla="*/ 244475 w 309563"/>
                  <a:gd name="connsiteY16" fmla="*/ 123825 h 330200"/>
                  <a:gd name="connsiteX17" fmla="*/ 265113 w 309563"/>
                  <a:gd name="connsiteY17" fmla="*/ 123825 h 330200"/>
                  <a:gd name="connsiteX18" fmla="*/ 265113 w 309563"/>
                  <a:gd name="connsiteY18" fmla="*/ 285750 h 330200"/>
                  <a:gd name="connsiteX19" fmla="*/ 244475 w 309563"/>
                  <a:gd name="connsiteY19" fmla="*/ 285750 h 330200"/>
                  <a:gd name="connsiteX20" fmla="*/ 44450 w 309563"/>
                  <a:gd name="connsiteY20" fmla="*/ 123825 h 330200"/>
                  <a:gd name="connsiteX21" fmla="*/ 65088 w 309563"/>
                  <a:gd name="connsiteY21" fmla="*/ 123825 h 330200"/>
                  <a:gd name="connsiteX22" fmla="*/ 65088 w 309563"/>
                  <a:gd name="connsiteY22" fmla="*/ 285750 h 330200"/>
                  <a:gd name="connsiteX23" fmla="*/ 44450 w 309563"/>
                  <a:gd name="connsiteY23" fmla="*/ 285750 h 330200"/>
                  <a:gd name="connsiteX24" fmla="*/ 145673 w 309563"/>
                  <a:gd name="connsiteY24" fmla="*/ 115887 h 330200"/>
                  <a:gd name="connsiteX25" fmla="*/ 157539 w 309563"/>
                  <a:gd name="connsiteY25" fmla="*/ 115887 h 330200"/>
                  <a:gd name="connsiteX26" fmla="*/ 157539 w 309563"/>
                  <a:gd name="connsiteY26" fmla="*/ 123626 h 330200"/>
                  <a:gd name="connsiteX27" fmla="*/ 178634 w 309563"/>
                  <a:gd name="connsiteY27" fmla="*/ 132655 h 330200"/>
                  <a:gd name="connsiteX28" fmla="*/ 187863 w 309563"/>
                  <a:gd name="connsiteY28" fmla="*/ 152003 h 330200"/>
                  <a:gd name="connsiteX29" fmla="*/ 166768 w 309563"/>
                  <a:gd name="connsiteY29" fmla="*/ 154583 h 330200"/>
                  <a:gd name="connsiteX30" fmla="*/ 157539 w 309563"/>
                  <a:gd name="connsiteY30" fmla="*/ 141684 h 330200"/>
                  <a:gd name="connsiteX31" fmla="*/ 157539 w 309563"/>
                  <a:gd name="connsiteY31" fmla="*/ 173930 h 330200"/>
                  <a:gd name="connsiteX32" fmla="*/ 183908 w 309563"/>
                  <a:gd name="connsiteY32" fmla="*/ 186829 h 330200"/>
                  <a:gd name="connsiteX33" fmla="*/ 190500 w 309563"/>
                  <a:gd name="connsiteY33" fmla="*/ 208756 h 330200"/>
                  <a:gd name="connsiteX34" fmla="*/ 182589 w 309563"/>
                  <a:gd name="connsiteY34" fmla="*/ 233263 h 330200"/>
                  <a:gd name="connsiteX35" fmla="*/ 157539 w 309563"/>
                  <a:gd name="connsiteY35" fmla="*/ 246162 h 330200"/>
                  <a:gd name="connsiteX36" fmla="*/ 157539 w 309563"/>
                  <a:gd name="connsiteY36" fmla="*/ 260350 h 330200"/>
                  <a:gd name="connsiteX37" fmla="*/ 145673 w 309563"/>
                  <a:gd name="connsiteY37" fmla="*/ 260350 h 330200"/>
                  <a:gd name="connsiteX38" fmla="*/ 145673 w 309563"/>
                  <a:gd name="connsiteY38" fmla="*/ 246162 h 330200"/>
                  <a:gd name="connsiteX39" fmla="*/ 123260 w 309563"/>
                  <a:gd name="connsiteY39" fmla="*/ 235843 h 330200"/>
                  <a:gd name="connsiteX40" fmla="*/ 112712 w 309563"/>
                  <a:gd name="connsiteY40" fmla="*/ 211336 h 330200"/>
                  <a:gd name="connsiteX41" fmla="*/ 133807 w 309563"/>
                  <a:gd name="connsiteY41" fmla="*/ 208756 h 330200"/>
                  <a:gd name="connsiteX42" fmla="*/ 137762 w 309563"/>
                  <a:gd name="connsiteY42" fmla="*/ 220365 h 330200"/>
                  <a:gd name="connsiteX43" fmla="*/ 145673 w 309563"/>
                  <a:gd name="connsiteY43" fmla="*/ 226814 h 330200"/>
                  <a:gd name="connsiteX44" fmla="*/ 145673 w 309563"/>
                  <a:gd name="connsiteY44" fmla="*/ 193278 h 330200"/>
                  <a:gd name="connsiteX45" fmla="*/ 123260 w 309563"/>
                  <a:gd name="connsiteY45" fmla="*/ 179090 h 330200"/>
                  <a:gd name="connsiteX46" fmla="*/ 115349 w 309563"/>
                  <a:gd name="connsiteY46" fmla="*/ 157162 h 330200"/>
                  <a:gd name="connsiteX47" fmla="*/ 123260 w 309563"/>
                  <a:gd name="connsiteY47" fmla="*/ 133945 h 330200"/>
                  <a:gd name="connsiteX48" fmla="*/ 145673 w 309563"/>
                  <a:gd name="connsiteY48" fmla="*/ 123626 h 330200"/>
                  <a:gd name="connsiteX49" fmla="*/ 145673 w 309563"/>
                  <a:gd name="connsiteY49" fmla="*/ 115887 h 330200"/>
                  <a:gd name="connsiteX50" fmla="*/ 155575 w 309563"/>
                  <a:gd name="connsiteY50" fmla="*/ 0 h 330200"/>
                  <a:gd name="connsiteX51" fmla="*/ 309563 w 309563"/>
                  <a:gd name="connsiteY51" fmla="*/ 96837 h 330200"/>
                  <a:gd name="connsiteX52" fmla="*/ 298450 w 309563"/>
                  <a:gd name="connsiteY52" fmla="*/ 114300 h 330200"/>
                  <a:gd name="connsiteX53" fmla="*/ 155575 w 309563"/>
                  <a:gd name="connsiteY53" fmla="*/ 23812 h 330200"/>
                  <a:gd name="connsiteX54" fmla="*/ 11113 w 309563"/>
                  <a:gd name="connsiteY54" fmla="*/ 114300 h 330200"/>
                  <a:gd name="connsiteX55" fmla="*/ 0 w 309563"/>
                  <a:gd name="connsiteY55" fmla="*/ 96837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09563" h="330200">
                    <a:moveTo>
                      <a:pt x="6350" y="309562"/>
                    </a:moveTo>
                    <a:lnTo>
                      <a:pt x="303213" y="309562"/>
                    </a:lnTo>
                    <a:lnTo>
                      <a:pt x="303213" y="330200"/>
                    </a:lnTo>
                    <a:lnTo>
                      <a:pt x="6350" y="330200"/>
                    </a:lnTo>
                    <a:close/>
                    <a:moveTo>
                      <a:pt x="157162" y="196850"/>
                    </a:moveTo>
                    <a:lnTo>
                      <a:pt x="157162" y="228600"/>
                    </a:lnTo>
                    <a:cubicBezTo>
                      <a:pt x="160972" y="227330"/>
                      <a:pt x="164782" y="226060"/>
                      <a:pt x="167322" y="222250"/>
                    </a:cubicBezTo>
                    <a:cubicBezTo>
                      <a:pt x="168592" y="219710"/>
                      <a:pt x="169862" y="215900"/>
                      <a:pt x="169862" y="212090"/>
                    </a:cubicBezTo>
                    <a:cubicBezTo>
                      <a:pt x="169862" y="208280"/>
                      <a:pt x="169862" y="205740"/>
                      <a:pt x="167322" y="203200"/>
                    </a:cubicBezTo>
                    <a:cubicBezTo>
                      <a:pt x="164782" y="200660"/>
                      <a:pt x="162242" y="198120"/>
                      <a:pt x="157162" y="196850"/>
                    </a:cubicBezTo>
                    <a:close/>
                    <a:moveTo>
                      <a:pt x="146050" y="141287"/>
                    </a:moveTo>
                    <a:cubicBezTo>
                      <a:pt x="143272" y="142586"/>
                      <a:pt x="140494" y="143885"/>
                      <a:pt x="139104" y="146483"/>
                    </a:cubicBezTo>
                    <a:cubicBezTo>
                      <a:pt x="136326" y="149080"/>
                      <a:pt x="134937" y="151678"/>
                      <a:pt x="134937" y="155575"/>
                    </a:cubicBezTo>
                    <a:cubicBezTo>
                      <a:pt x="134937" y="158172"/>
                      <a:pt x="136326" y="160770"/>
                      <a:pt x="137715" y="163368"/>
                    </a:cubicBezTo>
                    <a:cubicBezTo>
                      <a:pt x="140494" y="165966"/>
                      <a:pt x="143272" y="167265"/>
                      <a:pt x="146050" y="169862"/>
                    </a:cubicBezTo>
                    <a:cubicBezTo>
                      <a:pt x="146050" y="169862"/>
                      <a:pt x="146050" y="169862"/>
                      <a:pt x="146050" y="141287"/>
                    </a:cubicBezTo>
                    <a:close/>
                    <a:moveTo>
                      <a:pt x="244475" y="123825"/>
                    </a:moveTo>
                    <a:lnTo>
                      <a:pt x="265113" y="123825"/>
                    </a:lnTo>
                    <a:lnTo>
                      <a:pt x="265113" y="285750"/>
                    </a:lnTo>
                    <a:lnTo>
                      <a:pt x="244475" y="285750"/>
                    </a:lnTo>
                    <a:close/>
                    <a:moveTo>
                      <a:pt x="44450" y="123825"/>
                    </a:moveTo>
                    <a:lnTo>
                      <a:pt x="65088" y="123825"/>
                    </a:lnTo>
                    <a:lnTo>
                      <a:pt x="65088" y="285750"/>
                    </a:lnTo>
                    <a:lnTo>
                      <a:pt x="44450" y="285750"/>
                    </a:lnTo>
                    <a:close/>
                    <a:moveTo>
                      <a:pt x="145673" y="115887"/>
                    </a:moveTo>
                    <a:cubicBezTo>
                      <a:pt x="145673" y="115887"/>
                      <a:pt x="145673" y="115887"/>
                      <a:pt x="157539" y="115887"/>
                    </a:cubicBezTo>
                    <a:cubicBezTo>
                      <a:pt x="157539" y="115887"/>
                      <a:pt x="157539" y="115887"/>
                      <a:pt x="157539" y="123626"/>
                    </a:cubicBezTo>
                    <a:cubicBezTo>
                      <a:pt x="166768" y="124916"/>
                      <a:pt x="173360" y="127495"/>
                      <a:pt x="178634" y="132655"/>
                    </a:cubicBezTo>
                    <a:cubicBezTo>
                      <a:pt x="182589" y="137814"/>
                      <a:pt x="186545" y="144264"/>
                      <a:pt x="187863" y="152003"/>
                    </a:cubicBezTo>
                    <a:cubicBezTo>
                      <a:pt x="187863" y="152003"/>
                      <a:pt x="187863" y="152003"/>
                      <a:pt x="166768" y="154583"/>
                    </a:cubicBezTo>
                    <a:cubicBezTo>
                      <a:pt x="166768" y="148133"/>
                      <a:pt x="162813" y="144264"/>
                      <a:pt x="157539" y="141684"/>
                    </a:cubicBezTo>
                    <a:cubicBezTo>
                      <a:pt x="157539" y="141684"/>
                      <a:pt x="157539" y="141684"/>
                      <a:pt x="157539" y="173930"/>
                    </a:cubicBezTo>
                    <a:cubicBezTo>
                      <a:pt x="170723" y="176510"/>
                      <a:pt x="179952" y="181670"/>
                      <a:pt x="183908" y="186829"/>
                    </a:cubicBezTo>
                    <a:cubicBezTo>
                      <a:pt x="189182" y="193278"/>
                      <a:pt x="190500" y="199727"/>
                      <a:pt x="190500" y="208756"/>
                    </a:cubicBezTo>
                    <a:cubicBezTo>
                      <a:pt x="190500" y="217785"/>
                      <a:pt x="187863" y="226814"/>
                      <a:pt x="182589" y="233263"/>
                    </a:cubicBezTo>
                    <a:cubicBezTo>
                      <a:pt x="175997" y="239713"/>
                      <a:pt x="168087" y="243582"/>
                      <a:pt x="157539" y="246162"/>
                    </a:cubicBezTo>
                    <a:cubicBezTo>
                      <a:pt x="157539" y="246162"/>
                      <a:pt x="157539" y="246162"/>
                      <a:pt x="157539" y="260350"/>
                    </a:cubicBezTo>
                    <a:cubicBezTo>
                      <a:pt x="157539" y="260350"/>
                      <a:pt x="157539" y="260350"/>
                      <a:pt x="145673" y="260350"/>
                    </a:cubicBezTo>
                    <a:cubicBezTo>
                      <a:pt x="145673" y="260350"/>
                      <a:pt x="145673" y="260350"/>
                      <a:pt x="145673" y="246162"/>
                    </a:cubicBezTo>
                    <a:cubicBezTo>
                      <a:pt x="136444" y="244872"/>
                      <a:pt x="129852" y="241003"/>
                      <a:pt x="123260" y="235843"/>
                    </a:cubicBezTo>
                    <a:cubicBezTo>
                      <a:pt x="117986" y="229394"/>
                      <a:pt x="114030" y="221655"/>
                      <a:pt x="112712" y="211336"/>
                    </a:cubicBezTo>
                    <a:cubicBezTo>
                      <a:pt x="112712" y="211336"/>
                      <a:pt x="112712" y="211336"/>
                      <a:pt x="133807" y="208756"/>
                    </a:cubicBezTo>
                    <a:cubicBezTo>
                      <a:pt x="133807" y="212626"/>
                      <a:pt x="136444" y="216495"/>
                      <a:pt x="137762" y="220365"/>
                    </a:cubicBezTo>
                    <a:cubicBezTo>
                      <a:pt x="140399" y="222945"/>
                      <a:pt x="143036" y="225524"/>
                      <a:pt x="145673" y="226814"/>
                    </a:cubicBezTo>
                    <a:cubicBezTo>
                      <a:pt x="145673" y="226814"/>
                      <a:pt x="145673" y="226814"/>
                      <a:pt x="145673" y="193278"/>
                    </a:cubicBezTo>
                    <a:cubicBezTo>
                      <a:pt x="135126" y="189409"/>
                      <a:pt x="127215" y="185539"/>
                      <a:pt x="123260" y="179090"/>
                    </a:cubicBezTo>
                    <a:cubicBezTo>
                      <a:pt x="117986" y="172641"/>
                      <a:pt x="115349" y="164901"/>
                      <a:pt x="115349" y="157162"/>
                    </a:cubicBezTo>
                    <a:cubicBezTo>
                      <a:pt x="115349" y="148133"/>
                      <a:pt x="117986" y="140394"/>
                      <a:pt x="123260" y="133945"/>
                    </a:cubicBezTo>
                    <a:cubicBezTo>
                      <a:pt x="129852" y="128785"/>
                      <a:pt x="136444" y="124916"/>
                      <a:pt x="145673" y="123626"/>
                    </a:cubicBezTo>
                    <a:cubicBezTo>
                      <a:pt x="145673" y="123626"/>
                      <a:pt x="145673" y="123626"/>
                      <a:pt x="145673" y="115887"/>
                    </a:cubicBezTo>
                    <a:close/>
                    <a:moveTo>
                      <a:pt x="155575" y="0"/>
                    </a:moveTo>
                    <a:lnTo>
                      <a:pt x="309563" y="96837"/>
                    </a:lnTo>
                    <a:lnTo>
                      <a:pt x="298450" y="114300"/>
                    </a:lnTo>
                    <a:lnTo>
                      <a:pt x="155575" y="23812"/>
                    </a:lnTo>
                    <a:lnTo>
                      <a:pt x="11113" y="114300"/>
                    </a:lnTo>
                    <a:lnTo>
                      <a:pt x="0" y="968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6367288" y="4536834"/>
            <a:ext cx="4498461" cy="834815"/>
            <a:chOff x="1367579" y="1996834"/>
            <a:chExt cx="4498461" cy="834815"/>
          </a:xfrm>
        </p:grpSpPr>
        <p:grpSp>
          <p:nvGrpSpPr>
            <p:cNvPr id="99" name="组合 98"/>
            <p:cNvGrpSpPr/>
            <p:nvPr/>
          </p:nvGrpSpPr>
          <p:grpSpPr>
            <a:xfrm>
              <a:off x="2123228" y="1996834"/>
              <a:ext cx="3742812" cy="834815"/>
              <a:chOff x="7483988" y="3433235"/>
              <a:chExt cx="3742812" cy="834815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7483989" y="3732519"/>
                <a:ext cx="3742811" cy="5355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Users can demonstrate on a projector or computer or they can print out a film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7483988" y="3433235"/>
                <a:ext cx="3219241" cy="36279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altLang="zh-CN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Programme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 of activities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2" name="椭圆 59"/>
              <p:cNvSpPr/>
              <p:nvPr/>
            </p:nvSpPr>
            <p:spPr>
              <a:xfrm>
                <a:off x="1237694" y="2062163"/>
                <a:ext cx="369412" cy="369412"/>
              </a:xfrm>
              <a:custGeom>
                <a:avLst/>
                <a:gdLst>
                  <a:gd name="connsiteX0" fmla="*/ 169069 w 338138"/>
                  <a:gd name="connsiteY0" fmla="*/ 120650 h 338138"/>
                  <a:gd name="connsiteX1" fmla="*/ 120650 w 338138"/>
                  <a:gd name="connsiteY1" fmla="*/ 169069 h 338138"/>
                  <a:gd name="connsiteX2" fmla="*/ 169069 w 338138"/>
                  <a:gd name="connsiteY2" fmla="*/ 217488 h 338138"/>
                  <a:gd name="connsiteX3" fmla="*/ 217488 w 338138"/>
                  <a:gd name="connsiteY3" fmla="*/ 169069 h 338138"/>
                  <a:gd name="connsiteX4" fmla="*/ 169069 w 338138"/>
                  <a:gd name="connsiteY4" fmla="*/ 120650 h 338138"/>
                  <a:gd name="connsiteX5" fmla="*/ 169863 w 338138"/>
                  <a:gd name="connsiteY5" fmla="*/ 100013 h 338138"/>
                  <a:gd name="connsiteX6" fmla="*/ 239713 w 338138"/>
                  <a:gd name="connsiteY6" fmla="*/ 169863 h 338138"/>
                  <a:gd name="connsiteX7" fmla="*/ 169863 w 338138"/>
                  <a:gd name="connsiteY7" fmla="*/ 239713 h 338138"/>
                  <a:gd name="connsiteX8" fmla="*/ 100013 w 338138"/>
                  <a:gd name="connsiteY8" fmla="*/ 169863 h 338138"/>
                  <a:gd name="connsiteX9" fmla="*/ 169863 w 338138"/>
                  <a:gd name="connsiteY9" fmla="*/ 100013 h 338138"/>
                  <a:gd name="connsiteX10" fmla="*/ 154044 w 338138"/>
                  <a:gd name="connsiteY10" fmla="*/ 22225 h 338138"/>
                  <a:gd name="connsiteX11" fmla="*/ 152726 w 338138"/>
                  <a:gd name="connsiteY11" fmla="*/ 62869 h 338138"/>
                  <a:gd name="connsiteX12" fmla="*/ 144817 w 338138"/>
                  <a:gd name="connsiteY12" fmla="*/ 64181 h 338138"/>
                  <a:gd name="connsiteX13" fmla="*/ 113180 w 338138"/>
                  <a:gd name="connsiteY13" fmla="*/ 77292 h 338138"/>
                  <a:gd name="connsiteX14" fmla="*/ 106589 w 338138"/>
                  <a:gd name="connsiteY14" fmla="*/ 81225 h 338138"/>
                  <a:gd name="connsiteX15" fmla="*/ 76271 w 338138"/>
                  <a:gd name="connsiteY15" fmla="*/ 55003 h 338138"/>
                  <a:gd name="connsiteX16" fmla="*/ 55180 w 338138"/>
                  <a:gd name="connsiteY16" fmla="*/ 75981 h 338138"/>
                  <a:gd name="connsiteX17" fmla="*/ 81544 w 338138"/>
                  <a:gd name="connsiteY17" fmla="*/ 106136 h 338138"/>
                  <a:gd name="connsiteX18" fmla="*/ 77589 w 338138"/>
                  <a:gd name="connsiteY18" fmla="*/ 112692 h 338138"/>
                  <a:gd name="connsiteX19" fmla="*/ 64407 w 338138"/>
                  <a:gd name="connsiteY19" fmla="*/ 144158 h 338138"/>
                  <a:gd name="connsiteX20" fmla="*/ 63089 w 338138"/>
                  <a:gd name="connsiteY20" fmla="*/ 152025 h 338138"/>
                  <a:gd name="connsiteX21" fmla="*/ 22225 w 338138"/>
                  <a:gd name="connsiteY21" fmla="*/ 153336 h 338138"/>
                  <a:gd name="connsiteX22" fmla="*/ 22225 w 338138"/>
                  <a:gd name="connsiteY22" fmla="*/ 184802 h 338138"/>
                  <a:gd name="connsiteX23" fmla="*/ 63089 w 338138"/>
                  <a:gd name="connsiteY23" fmla="*/ 186114 h 338138"/>
                  <a:gd name="connsiteX24" fmla="*/ 64407 w 338138"/>
                  <a:gd name="connsiteY24" fmla="*/ 193980 h 338138"/>
                  <a:gd name="connsiteX25" fmla="*/ 77589 w 338138"/>
                  <a:gd name="connsiteY25" fmla="*/ 225447 h 338138"/>
                  <a:gd name="connsiteX26" fmla="*/ 81544 w 338138"/>
                  <a:gd name="connsiteY26" fmla="*/ 232002 h 338138"/>
                  <a:gd name="connsiteX27" fmla="*/ 55180 w 338138"/>
                  <a:gd name="connsiteY27" fmla="*/ 262158 h 338138"/>
                  <a:gd name="connsiteX28" fmla="*/ 76271 w 338138"/>
                  <a:gd name="connsiteY28" fmla="*/ 283135 h 338138"/>
                  <a:gd name="connsiteX29" fmla="*/ 106589 w 338138"/>
                  <a:gd name="connsiteY29" fmla="*/ 256913 h 338138"/>
                  <a:gd name="connsiteX30" fmla="*/ 113180 w 338138"/>
                  <a:gd name="connsiteY30" fmla="*/ 260847 h 338138"/>
                  <a:gd name="connsiteX31" fmla="*/ 144817 w 338138"/>
                  <a:gd name="connsiteY31" fmla="*/ 273958 h 338138"/>
                  <a:gd name="connsiteX32" fmla="*/ 152726 w 338138"/>
                  <a:gd name="connsiteY32" fmla="*/ 275269 h 338138"/>
                  <a:gd name="connsiteX33" fmla="*/ 154044 w 338138"/>
                  <a:gd name="connsiteY33" fmla="*/ 315913 h 338138"/>
                  <a:gd name="connsiteX34" fmla="*/ 185681 w 338138"/>
                  <a:gd name="connsiteY34" fmla="*/ 315913 h 338138"/>
                  <a:gd name="connsiteX35" fmla="*/ 186999 w 338138"/>
                  <a:gd name="connsiteY35" fmla="*/ 275269 h 338138"/>
                  <a:gd name="connsiteX36" fmla="*/ 194908 w 338138"/>
                  <a:gd name="connsiteY36" fmla="*/ 273958 h 338138"/>
                  <a:gd name="connsiteX37" fmla="*/ 226545 w 338138"/>
                  <a:gd name="connsiteY37" fmla="*/ 260847 h 338138"/>
                  <a:gd name="connsiteX38" fmla="*/ 233136 w 338138"/>
                  <a:gd name="connsiteY38" fmla="*/ 256913 h 338138"/>
                  <a:gd name="connsiteX39" fmla="*/ 263454 w 338138"/>
                  <a:gd name="connsiteY39" fmla="*/ 283135 h 338138"/>
                  <a:gd name="connsiteX40" fmla="*/ 284545 w 338138"/>
                  <a:gd name="connsiteY40" fmla="*/ 262158 h 338138"/>
                  <a:gd name="connsiteX41" fmla="*/ 258181 w 338138"/>
                  <a:gd name="connsiteY41" fmla="*/ 232002 h 338138"/>
                  <a:gd name="connsiteX42" fmla="*/ 262136 w 338138"/>
                  <a:gd name="connsiteY42" fmla="*/ 225447 h 338138"/>
                  <a:gd name="connsiteX43" fmla="*/ 275318 w 338138"/>
                  <a:gd name="connsiteY43" fmla="*/ 193980 h 338138"/>
                  <a:gd name="connsiteX44" fmla="*/ 276636 w 338138"/>
                  <a:gd name="connsiteY44" fmla="*/ 186114 h 338138"/>
                  <a:gd name="connsiteX45" fmla="*/ 317500 w 338138"/>
                  <a:gd name="connsiteY45" fmla="*/ 184802 h 338138"/>
                  <a:gd name="connsiteX46" fmla="*/ 317500 w 338138"/>
                  <a:gd name="connsiteY46" fmla="*/ 153336 h 338138"/>
                  <a:gd name="connsiteX47" fmla="*/ 276636 w 338138"/>
                  <a:gd name="connsiteY47" fmla="*/ 152025 h 338138"/>
                  <a:gd name="connsiteX48" fmla="*/ 275318 w 338138"/>
                  <a:gd name="connsiteY48" fmla="*/ 144158 h 338138"/>
                  <a:gd name="connsiteX49" fmla="*/ 262136 w 338138"/>
                  <a:gd name="connsiteY49" fmla="*/ 112692 h 338138"/>
                  <a:gd name="connsiteX50" fmla="*/ 258181 w 338138"/>
                  <a:gd name="connsiteY50" fmla="*/ 106136 h 338138"/>
                  <a:gd name="connsiteX51" fmla="*/ 284545 w 338138"/>
                  <a:gd name="connsiteY51" fmla="*/ 75981 h 338138"/>
                  <a:gd name="connsiteX52" fmla="*/ 263454 w 338138"/>
                  <a:gd name="connsiteY52" fmla="*/ 55003 h 338138"/>
                  <a:gd name="connsiteX53" fmla="*/ 233136 w 338138"/>
                  <a:gd name="connsiteY53" fmla="*/ 81225 h 338138"/>
                  <a:gd name="connsiteX54" fmla="*/ 226545 w 338138"/>
                  <a:gd name="connsiteY54" fmla="*/ 77292 h 338138"/>
                  <a:gd name="connsiteX55" fmla="*/ 194908 w 338138"/>
                  <a:gd name="connsiteY55" fmla="*/ 64181 h 338138"/>
                  <a:gd name="connsiteX56" fmla="*/ 186999 w 338138"/>
                  <a:gd name="connsiteY56" fmla="*/ 62869 h 338138"/>
                  <a:gd name="connsiteX57" fmla="*/ 185681 w 338138"/>
                  <a:gd name="connsiteY57" fmla="*/ 22225 h 338138"/>
                  <a:gd name="connsiteX58" fmla="*/ 154044 w 338138"/>
                  <a:gd name="connsiteY58" fmla="*/ 22225 h 338138"/>
                  <a:gd name="connsiteX59" fmla="*/ 149256 w 338138"/>
                  <a:gd name="connsiteY59" fmla="*/ 0 h 338138"/>
                  <a:gd name="connsiteX60" fmla="*/ 188882 w 338138"/>
                  <a:gd name="connsiteY60" fmla="*/ 0 h 338138"/>
                  <a:gd name="connsiteX61" fmla="*/ 204732 w 338138"/>
                  <a:gd name="connsiteY61" fmla="*/ 15850 h 338138"/>
                  <a:gd name="connsiteX62" fmla="*/ 206053 w 338138"/>
                  <a:gd name="connsiteY62" fmla="*/ 44909 h 338138"/>
                  <a:gd name="connsiteX63" fmla="*/ 229828 w 338138"/>
                  <a:gd name="connsiteY63" fmla="*/ 55476 h 338138"/>
                  <a:gd name="connsiteX64" fmla="*/ 252283 w 338138"/>
                  <a:gd name="connsiteY64" fmla="*/ 35663 h 338138"/>
                  <a:gd name="connsiteX65" fmla="*/ 274737 w 338138"/>
                  <a:gd name="connsiteY65" fmla="*/ 35663 h 338138"/>
                  <a:gd name="connsiteX66" fmla="*/ 302475 w 338138"/>
                  <a:gd name="connsiteY66" fmla="*/ 63401 h 338138"/>
                  <a:gd name="connsiteX67" fmla="*/ 302475 w 338138"/>
                  <a:gd name="connsiteY67" fmla="*/ 87176 h 338138"/>
                  <a:gd name="connsiteX68" fmla="*/ 282662 w 338138"/>
                  <a:gd name="connsiteY68" fmla="*/ 108310 h 338138"/>
                  <a:gd name="connsiteX69" fmla="*/ 293229 w 338138"/>
                  <a:gd name="connsiteY69" fmla="*/ 132085 h 338138"/>
                  <a:gd name="connsiteX70" fmla="*/ 322288 w 338138"/>
                  <a:gd name="connsiteY70" fmla="*/ 133406 h 338138"/>
                  <a:gd name="connsiteX71" fmla="*/ 338138 w 338138"/>
                  <a:gd name="connsiteY71" fmla="*/ 149256 h 338138"/>
                  <a:gd name="connsiteX72" fmla="*/ 338138 w 338138"/>
                  <a:gd name="connsiteY72" fmla="*/ 188882 h 338138"/>
                  <a:gd name="connsiteX73" fmla="*/ 322288 w 338138"/>
                  <a:gd name="connsiteY73" fmla="*/ 204732 h 338138"/>
                  <a:gd name="connsiteX74" fmla="*/ 293229 w 338138"/>
                  <a:gd name="connsiteY74" fmla="*/ 206053 h 338138"/>
                  <a:gd name="connsiteX75" fmla="*/ 282662 w 338138"/>
                  <a:gd name="connsiteY75" fmla="*/ 229828 h 338138"/>
                  <a:gd name="connsiteX76" fmla="*/ 302475 w 338138"/>
                  <a:gd name="connsiteY76" fmla="*/ 252283 h 338138"/>
                  <a:gd name="connsiteX77" fmla="*/ 307759 w 338138"/>
                  <a:gd name="connsiteY77" fmla="*/ 262850 h 338138"/>
                  <a:gd name="connsiteX78" fmla="*/ 302475 w 338138"/>
                  <a:gd name="connsiteY78" fmla="*/ 274737 h 338138"/>
                  <a:gd name="connsiteX79" fmla="*/ 274737 w 338138"/>
                  <a:gd name="connsiteY79" fmla="*/ 302475 h 338138"/>
                  <a:gd name="connsiteX80" fmla="*/ 250962 w 338138"/>
                  <a:gd name="connsiteY80" fmla="*/ 302475 h 338138"/>
                  <a:gd name="connsiteX81" fmla="*/ 229828 w 338138"/>
                  <a:gd name="connsiteY81" fmla="*/ 282662 h 338138"/>
                  <a:gd name="connsiteX82" fmla="*/ 206053 w 338138"/>
                  <a:gd name="connsiteY82" fmla="*/ 293229 h 338138"/>
                  <a:gd name="connsiteX83" fmla="*/ 204732 w 338138"/>
                  <a:gd name="connsiteY83" fmla="*/ 322288 h 338138"/>
                  <a:gd name="connsiteX84" fmla="*/ 188882 w 338138"/>
                  <a:gd name="connsiteY84" fmla="*/ 338138 h 338138"/>
                  <a:gd name="connsiteX85" fmla="*/ 149256 w 338138"/>
                  <a:gd name="connsiteY85" fmla="*/ 338138 h 338138"/>
                  <a:gd name="connsiteX86" fmla="*/ 133406 w 338138"/>
                  <a:gd name="connsiteY86" fmla="*/ 322288 h 338138"/>
                  <a:gd name="connsiteX87" fmla="*/ 132085 w 338138"/>
                  <a:gd name="connsiteY87" fmla="*/ 293229 h 338138"/>
                  <a:gd name="connsiteX88" fmla="*/ 108310 w 338138"/>
                  <a:gd name="connsiteY88" fmla="*/ 282662 h 338138"/>
                  <a:gd name="connsiteX89" fmla="*/ 85855 w 338138"/>
                  <a:gd name="connsiteY89" fmla="*/ 302475 h 338138"/>
                  <a:gd name="connsiteX90" fmla="*/ 63401 w 338138"/>
                  <a:gd name="connsiteY90" fmla="*/ 302475 h 338138"/>
                  <a:gd name="connsiteX91" fmla="*/ 35663 w 338138"/>
                  <a:gd name="connsiteY91" fmla="*/ 274737 h 338138"/>
                  <a:gd name="connsiteX92" fmla="*/ 35663 w 338138"/>
                  <a:gd name="connsiteY92" fmla="*/ 250962 h 338138"/>
                  <a:gd name="connsiteX93" fmla="*/ 55476 w 338138"/>
                  <a:gd name="connsiteY93" fmla="*/ 229828 h 338138"/>
                  <a:gd name="connsiteX94" fmla="*/ 44909 w 338138"/>
                  <a:gd name="connsiteY94" fmla="*/ 206053 h 338138"/>
                  <a:gd name="connsiteX95" fmla="*/ 15850 w 338138"/>
                  <a:gd name="connsiteY95" fmla="*/ 204732 h 338138"/>
                  <a:gd name="connsiteX96" fmla="*/ 0 w 338138"/>
                  <a:gd name="connsiteY96" fmla="*/ 188882 h 338138"/>
                  <a:gd name="connsiteX97" fmla="*/ 0 w 338138"/>
                  <a:gd name="connsiteY97" fmla="*/ 149256 h 338138"/>
                  <a:gd name="connsiteX98" fmla="*/ 15850 w 338138"/>
                  <a:gd name="connsiteY98" fmla="*/ 133406 h 338138"/>
                  <a:gd name="connsiteX99" fmla="*/ 44909 w 338138"/>
                  <a:gd name="connsiteY99" fmla="*/ 132085 h 338138"/>
                  <a:gd name="connsiteX100" fmla="*/ 55476 w 338138"/>
                  <a:gd name="connsiteY100" fmla="*/ 108310 h 338138"/>
                  <a:gd name="connsiteX101" fmla="*/ 35663 w 338138"/>
                  <a:gd name="connsiteY101" fmla="*/ 85855 h 338138"/>
                  <a:gd name="connsiteX102" fmla="*/ 30380 w 338138"/>
                  <a:gd name="connsiteY102" fmla="*/ 75289 h 338138"/>
                  <a:gd name="connsiteX103" fmla="*/ 35663 w 338138"/>
                  <a:gd name="connsiteY103" fmla="*/ 63401 h 338138"/>
                  <a:gd name="connsiteX104" fmla="*/ 63401 w 338138"/>
                  <a:gd name="connsiteY104" fmla="*/ 35663 h 338138"/>
                  <a:gd name="connsiteX105" fmla="*/ 87176 w 338138"/>
                  <a:gd name="connsiteY105" fmla="*/ 35663 h 338138"/>
                  <a:gd name="connsiteX106" fmla="*/ 108310 w 338138"/>
                  <a:gd name="connsiteY106" fmla="*/ 55476 h 338138"/>
                  <a:gd name="connsiteX107" fmla="*/ 132085 w 338138"/>
                  <a:gd name="connsiteY107" fmla="*/ 44909 h 338138"/>
                  <a:gd name="connsiteX108" fmla="*/ 133406 w 338138"/>
                  <a:gd name="connsiteY108" fmla="*/ 15850 h 338138"/>
                  <a:gd name="connsiteX109" fmla="*/ 149256 w 338138"/>
                  <a:gd name="connsiteY109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338138" h="338138">
                    <a:moveTo>
                      <a:pt x="169069" y="120650"/>
                    </a:moveTo>
                    <a:cubicBezTo>
                      <a:pt x="142328" y="120650"/>
                      <a:pt x="120650" y="142328"/>
                      <a:pt x="120650" y="169069"/>
                    </a:cubicBezTo>
                    <a:cubicBezTo>
                      <a:pt x="120650" y="195810"/>
                      <a:pt x="142328" y="217488"/>
                      <a:pt x="169069" y="217488"/>
                    </a:cubicBezTo>
                    <a:cubicBezTo>
                      <a:pt x="195810" y="217488"/>
                      <a:pt x="217488" y="195810"/>
                      <a:pt x="217488" y="169069"/>
                    </a:cubicBezTo>
                    <a:cubicBezTo>
                      <a:pt x="217488" y="142328"/>
                      <a:pt x="195810" y="120650"/>
                      <a:pt x="169069" y="120650"/>
                    </a:cubicBezTo>
                    <a:close/>
                    <a:moveTo>
                      <a:pt x="169863" y="100013"/>
                    </a:moveTo>
                    <a:cubicBezTo>
                      <a:pt x="208440" y="100013"/>
                      <a:pt x="239713" y="131286"/>
                      <a:pt x="239713" y="169863"/>
                    </a:cubicBezTo>
                    <a:cubicBezTo>
                      <a:pt x="239713" y="208440"/>
                      <a:pt x="208440" y="239713"/>
                      <a:pt x="169863" y="239713"/>
                    </a:cubicBezTo>
                    <a:cubicBezTo>
                      <a:pt x="131286" y="239713"/>
                      <a:pt x="100013" y="208440"/>
                      <a:pt x="100013" y="169863"/>
                    </a:cubicBezTo>
                    <a:cubicBezTo>
                      <a:pt x="100013" y="131286"/>
                      <a:pt x="131286" y="100013"/>
                      <a:pt x="169863" y="100013"/>
                    </a:cubicBezTo>
                    <a:close/>
                    <a:moveTo>
                      <a:pt x="154044" y="22225"/>
                    </a:moveTo>
                    <a:cubicBezTo>
                      <a:pt x="152726" y="62869"/>
                      <a:pt x="152726" y="62869"/>
                      <a:pt x="152726" y="62869"/>
                    </a:cubicBezTo>
                    <a:cubicBezTo>
                      <a:pt x="144817" y="64181"/>
                      <a:pt x="144817" y="64181"/>
                      <a:pt x="144817" y="64181"/>
                    </a:cubicBezTo>
                    <a:cubicBezTo>
                      <a:pt x="134271" y="66803"/>
                      <a:pt x="122408" y="72047"/>
                      <a:pt x="113180" y="77292"/>
                    </a:cubicBezTo>
                    <a:cubicBezTo>
                      <a:pt x="106589" y="81225"/>
                      <a:pt x="106589" y="81225"/>
                      <a:pt x="106589" y="81225"/>
                    </a:cubicBezTo>
                    <a:cubicBezTo>
                      <a:pt x="76271" y="55003"/>
                      <a:pt x="76271" y="55003"/>
                      <a:pt x="76271" y="55003"/>
                    </a:cubicBezTo>
                    <a:cubicBezTo>
                      <a:pt x="55180" y="75981"/>
                      <a:pt x="55180" y="75981"/>
                      <a:pt x="55180" y="75981"/>
                    </a:cubicBezTo>
                    <a:cubicBezTo>
                      <a:pt x="81544" y="106136"/>
                      <a:pt x="81544" y="106136"/>
                      <a:pt x="81544" y="106136"/>
                    </a:cubicBezTo>
                    <a:cubicBezTo>
                      <a:pt x="77589" y="112692"/>
                      <a:pt x="77589" y="112692"/>
                      <a:pt x="77589" y="112692"/>
                    </a:cubicBezTo>
                    <a:cubicBezTo>
                      <a:pt x="72316" y="121869"/>
                      <a:pt x="67044" y="133669"/>
                      <a:pt x="64407" y="144158"/>
                    </a:cubicBezTo>
                    <a:cubicBezTo>
                      <a:pt x="63089" y="152025"/>
                      <a:pt x="63089" y="152025"/>
                      <a:pt x="63089" y="152025"/>
                    </a:cubicBezTo>
                    <a:cubicBezTo>
                      <a:pt x="22225" y="153336"/>
                      <a:pt x="22225" y="153336"/>
                      <a:pt x="22225" y="153336"/>
                    </a:cubicBezTo>
                    <a:cubicBezTo>
                      <a:pt x="22225" y="184802"/>
                      <a:pt x="22225" y="184802"/>
                      <a:pt x="22225" y="184802"/>
                    </a:cubicBezTo>
                    <a:cubicBezTo>
                      <a:pt x="63089" y="186114"/>
                      <a:pt x="63089" y="186114"/>
                      <a:pt x="63089" y="186114"/>
                    </a:cubicBezTo>
                    <a:cubicBezTo>
                      <a:pt x="64407" y="193980"/>
                      <a:pt x="64407" y="193980"/>
                      <a:pt x="64407" y="193980"/>
                    </a:cubicBezTo>
                    <a:cubicBezTo>
                      <a:pt x="67044" y="204469"/>
                      <a:pt x="72316" y="216269"/>
                      <a:pt x="77589" y="225447"/>
                    </a:cubicBezTo>
                    <a:cubicBezTo>
                      <a:pt x="81544" y="232002"/>
                      <a:pt x="81544" y="232002"/>
                      <a:pt x="81544" y="232002"/>
                    </a:cubicBezTo>
                    <a:cubicBezTo>
                      <a:pt x="55180" y="262158"/>
                      <a:pt x="55180" y="262158"/>
                      <a:pt x="55180" y="262158"/>
                    </a:cubicBezTo>
                    <a:cubicBezTo>
                      <a:pt x="76271" y="283135"/>
                      <a:pt x="76271" y="283135"/>
                      <a:pt x="76271" y="283135"/>
                    </a:cubicBezTo>
                    <a:cubicBezTo>
                      <a:pt x="106589" y="256913"/>
                      <a:pt x="106589" y="256913"/>
                      <a:pt x="106589" y="256913"/>
                    </a:cubicBezTo>
                    <a:cubicBezTo>
                      <a:pt x="113180" y="260847"/>
                      <a:pt x="113180" y="260847"/>
                      <a:pt x="113180" y="260847"/>
                    </a:cubicBezTo>
                    <a:cubicBezTo>
                      <a:pt x="122408" y="266091"/>
                      <a:pt x="134271" y="271335"/>
                      <a:pt x="144817" y="273958"/>
                    </a:cubicBezTo>
                    <a:cubicBezTo>
                      <a:pt x="152726" y="275269"/>
                      <a:pt x="152726" y="275269"/>
                      <a:pt x="152726" y="275269"/>
                    </a:cubicBezTo>
                    <a:lnTo>
                      <a:pt x="154044" y="315913"/>
                    </a:lnTo>
                    <a:cubicBezTo>
                      <a:pt x="185681" y="315913"/>
                      <a:pt x="185681" y="315913"/>
                      <a:pt x="185681" y="315913"/>
                    </a:cubicBezTo>
                    <a:cubicBezTo>
                      <a:pt x="186999" y="275269"/>
                      <a:pt x="186999" y="275269"/>
                      <a:pt x="186999" y="275269"/>
                    </a:cubicBezTo>
                    <a:cubicBezTo>
                      <a:pt x="194908" y="273958"/>
                      <a:pt x="194908" y="273958"/>
                      <a:pt x="194908" y="273958"/>
                    </a:cubicBezTo>
                    <a:cubicBezTo>
                      <a:pt x="205454" y="271335"/>
                      <a:pt x="217318" y="266091"/>
                      <a:pt x="226545" y="260847"/>
                    </a:cubicBezTo>
                    <a:cubicBezTo>
                      <a:pt x="233136" y="256913"/>
                      <a:pt x="233136" y="256913"/>
                      <a:pt x="233136" y="256913"/>
                    </a:cubicBezTo>
                    <a:cubicBezTo>
                      <a:pt x="263454" y="283135"/>
                      <a:pt x="263454" y="283135"/>
                      <a:pt x="263454" y="283135"/>
                    </a:cubicBezTo>
                    <a:cubicBezTo>
                      <a:pt x="284545" y="262158"/>
                      <a:pt x="284545" y="262158"/>
                      <a:pt x="284545" y="262158"/>
                    </a:cubicBezTo>
                    <a:cubicBezTo>
                      <a:pt x="258181" y="232002"/>
                      <a:pt x="258181" y="232002"/>
                      <a:pt x="258181" y="232002"/>
                    </a:cubicBezTo>
                    <a:cubicBezTo>
                      <a:pt x="262136" y="225447"/>
                      <a:pt x="262136" y="225447"/>
                      <a:pt x="262136" y="225447"/>
                    </a:cubicBezTo>
                    <a:cubicBezTo>
                      <a:pt x="267409" y="216269"/>
                      <a:pt x="272682" y="204469"/>
                      <a:pt x="275318" y="193980"/>
                    </a:cubicBezTo>
                    <a:cubicBezTo>
                      <a:pt x="276636" y="186114"/>
                      <a:pt x="276636" y="186114"/>
                      <a:pt x="276636" y="186114"/>
                    </a:cubicBezTo>
                    <a:cubicBezTo>
                      <a:pt x="317500" y="184802"/>
                      <a:pt x="317500" y="184802"/>
                      <a:pt x="317500" y="184802"/>
                    </a:cubicBezTo>
                    <a:cubicBezTo>
                      <a:pt x="317500" y="153336"/>
                      <a:pt x="317500" y="153336"/>
                      <a:pt x="317500" y="153336"/>
                    </a:cubicBezTo>
                    <a:cubicBezTo>
                      <a:pt x="276636" y="152025"/>
                      <a:pt x="276636" y="152025"/>
                      <a:pt x="276636" y="152025"/>
                    </a:cubicBezTo>
                    <a:cubicBezTo>
                      <a:pt x="275318" y="144158"/>
                      <a:pt x="275318" y="144158"/>
                      <a:pt x="275318" y="144158"/>
                    </a:cubicBezTo>
                    <a:cubicBezTo>
                      <a:pt x="272682" y="133669"/>
                      <a:pt x="267409" y="121869"/>
                      <a:pt x="262136" y="112692"/>
                    </a:cubicBezTo>
                    <a:cubicBezTo>
                      <a:pt x="258181" y="106136"/>
                      <a:pt x="258181" y="106136"/>
                      <a:pt x="258181" y="106136"/>
                    </a:cubicBezTo>
                    <a:cubicBezTo>
                      <a:pt x="284545" y="75981"/>
                      <a:pt x="284545" y="75981"/>
                      <a:pt x="284545" y="75981"/>
                    </a:cubicBezTo>
                    <a:cubicBezTo>
                      <a:pt x="263454" y="55003"/>
                      <a:pt x="263454" y="55003"/>
                      <a:pt x="263454" y="55003"/>
                    </a:cubicBezTo>
                    <a:cubicBezTo>
                      <a:pt x="233136" y="81225"/>
                      <a:pt x="233136" y="81225"/>
                      <a:pt x="233136" y="81225"/>
                    </a:cubicBezTo>
                    <a:cubicBezTo>
                      <a:pt x="226545" y="77292"/>
                      <a:pt x="226545" y="77292"/>
                      <a:pt x="226545" y="77292"/>
                    </a:cubicBezTo>
                    <a:cubicBezTo>
                      <a:pt x="217318" y="72047"/>
                      <a:pt x="205454" y="66803"/>
                      <a:pt x="194908" y="64181"/>
                    </a:cubicBezTo>
                    <a:cubicBezTo>
                      <a:pt x="186999" y="62869"/>
                      <a:pt x="186999" y="62869"/>
                      <a:pt x="186999" y="62869"/>
                    </a:cubicBezTo>
                    <a:cubicBezTo>
                      <a:pt x="185681" y="22225"/>
                      <a:pt x="185681" y="22225"/>
                      <a:pt x="185681" y="22225"/>
                    </a:cubicBezTo>
                    <a:cubicBezTo>
                      <a:pt x="154044" y="22225"/>
                      <a:pt x="154044" y="22225"/>
                      <a:pt x="154044" y="22225"/>
                    </a:cubicBezTo>
                    <a:close/>
                    <a:moveTo>
                      <a:pt x="149256" y="0"/>
                    </a:moveTo>
                    <a:cubicBezTo>
                      <a:pt x="188882" y="0"/>
                      <a:pt x="188882" y="0"/>
                      <a:pt x="188882" y="0"/>
                    </a:cubicBezTo>
                    <a:cubicBezTo>
                      <a:pt x="198128" y="0"/>
                      <a:pt x="204732" y="7925"/>
                      <a:pt x="204732" y="15850"/>
                    </a:cubicBezTo>
                    <a:cubicBezTo>
                      <a:pt x="206053" y="44909"/>
                      <a:pt x="206053" y="44909"/>
                      <a:pt x="206053" y="44909"/>
                    </a:cubicBezTo>
                    <a:cubicBezTo>
                      <a:pt x="215299" y="47551"/>
                      <a:pt x="223224" y="51513"/>
                      <a:pt x="229828" y="55476"/>
                    </a:cubicBezTo>
                    <a:cubicBezTo>
                      <a:pt x="252283" y="35663"/>
                      <a:pt x="252283" y="35663"/>
                      <a:pt x="252283" y="35663"/>
                    </a:cubicBezTo>
                    <a:cubicBezTo>
                      <a:pt x="257566" y="29059"/>
                      <a:pt x="268133" y="29059"/>
                      <a:pt x="274737" y="35663"/>
                    </a:cubicBezTo>
                    <a:cubicBezTo>
                      <a:pt x="302475" y="63401"/>
                      <a:pt x="302475" y="63401"/>
                      <a:pt x="302475" y="63401"/>
                    </a:cubicBezTo>
                    <a:cubicBezTo>
                      <a:pt x="309079" y="70005"/>
                      <a:pt x="309079" y="80572"/>
                      <a:pt x="302475" y="87176"/>
                    </a:cubicBezTo>
                    <a:cubicBezTo>
                      <a:pt x="282662" y="108310"/>
                      <a:pt x="282662" y="108310"/>
                      <a:pt x="282662" y="108310"/>
                    </a:cubicBezTo>
                    <a:cubicBezTo>
                      <a:pt x="286625" y="114914"/>
                      <a:pt x="290587" y="122839"/>
                      <a:pt x="293229" y="132085"/>
                    </a:cubicBezTo>
                    <a:cubicBezTo>
                      <a:pt x="322288" y="133406"/>
                      <a:pt x="322288" y="133406"/>
                      <a:pt x="322288" y="133406"/>
                    </a:cubicBezTo>
                    <a:cubicBezTo>
                      <a:pt x="330213" y="133406"/>
                      <a:pt x="338138" y="140010"/>
                      <a:pt x="338138" y="149256"/>
                    </a:cubicBezTo>
                    <a:cubicBezTo>
                      <a:pt x="338138" y="188882"/>
                      <a:pt x="338138" y="188882"/>
                      <a:pt x="338138" y="188882"/>
                    </a:cubicBezTo>
                    <a:cubicBezTo>
                      <a:pt x="338138" y="198128"/>
                      <a:pt x="330213" y="204732"/>
                      <a:pt x="322288" y="204732"/>
                    </a:cubicBezTo>
                    <a:cubicBezTo>
                      <a:pt x="293229" y="206053"/>
                      <a:pt x="293229" y="206053"/>
                      <a:pt x="293229" y="206053"/>
                    </a:cubicBezTo>
                    <a:cubicBezTo>
                      <a:pt x="290587" y="215299"/>
                      <a:pt x="286625" y="223224"/>
                      <a:pt x="282662" y="229828"/>
                    </a:cubicBezTo>
                    <a:cubicBezTo>
                      <a:pt x="302475" y="252283"/>
                      <a:pt x="302475" y="252283"/>
                      <a:pt x="302475" y="252283"/>
                    </a:cubicBezTo>
                    <a:cubicBezTo>
                      <a:pt x="305117" y="254924"/>
                      <a:pt x="307759" y="258887"/>
                      <a:pt x="307759" y="262850"/>
                    </a:cubicBezTo>
                    <a:cubicBezTo>
                      <a:pt x="307759" y="266812"/>
                      <a:pt x="305117" y="272096"/>
                      <a:pt x="302475" y="274737"/>
                    </a:cubicBezTo>
                    <a:cubicBezTo>
                      <a:pt x="274737" y="302475"/>
                      <a:pt x="274737" y="302475"/>
                      <a:pt x="274737" y="302475"/>
                    </a:cubicBezTo>
                    <a:cubicBezTo>
                      <a:pt x="268133" y="309079"/>
                      <a:pt x="257566" y="309079"/>
                      <a:pt x="250962" y="302475"/>
                    </a:cubicBezTo>
                    <a:cubicBezTo>
                      <a:pt x="229828" y="282662"/>
                      <a:pt x="229828" y="282662"/>
                      <a:pt x="229828" y="282662"/>
                    </a:cubicBezTo>
                    <a:cubicBezTo>
                      <a:pt x="223224" y="286625"/>
                      <a:pt x="215299" y="290587"/>
                      <a:pt x="206053" y="293229"/>
                    </a:cubicBezTo>
                    <a:cubicBezTo>
                      <a:pt x="204732" y="322288"/>
                      <a:pt x="204732" y="322288"/>
                      <a:pt x="204732" y="322288"/>
                    </a:cubicBezTo>
                    <a:cubicBezTo>
                      <a:pt x="204732" y="330213"/>
                      <a:pt x="198128" y="338138"/>
                      <a:pt x="188882" y="338138"/>
                    </a:cubicBezTo>
                    <a:cubicBezTo>
                      <a:pt x="149256" y="338138"/>
                      <a:pt x="149256" y="338138"/>
                      <a:pt x="149256" y="338138"/>
                    </a:cubicBezTo>
                    <a:cubicBezTo>
                      <a:pt x="140010" y="338138"/>
                      <a:pt x="133406" y="330213"/>
                      <a:pt x="133406" y="322288"/>
                    </a:cubicBezTo>
                    <a:cubicBezTo>
                      <a:pt x="132085" y="293229"/>
                      <a:pt x="132085" y="293229"/>
                      <a:pt x="132085" y="293229"/>
                    </a:cubicBezTo>
                    <a:cubicBezTo>
                      <a:pt x="122839" y="290587"/>
                      <a:pt x="114914" y="286625"/>
                      <a:pt x="108310" y="282662"/>
                    </a:cubicBezTo>
                    <a:cubicBezTo>
                      <a:pt x="85855" y="302475"/>
                      <a:pt x="85855" y="302475"/>
                      <a:pt x="85855" y="302475"/>
                    </a:cubicBezTo>
                    <a:cubicBezTo>
                      <a:pt x="80572" y="309079"/>
                      <a:pt x="70005" y="309079"/>
                      <a:pt x="63401" y="302475"/>
                    </a:cubicBezTo>
                    <a:cubicBezTo>
                      <a:pt x="35663" y="274737"/>
                      <a:pt x="35663" y="274737"/>
                      <a:pt x="35663" y="274737"/>
                    </a:cubicBezTo>
                    <a:cubicBezTo>
                      <a:pt x="29059" y="268133"/>
                      <a:pt x="29059" y="257566"/>
                      <a:pt x="35663" y="250962"/>
                    </a:cubicBezTo>
                    <a:cubicBezTo>
                      <a:pt x="55476" y="229828"/>
                      <a:pt x="55476" y="229828"/>
                      <a:pt x="55476" y="229828"/>
                    </a:cubicBezTo>
                    <a:cubicBezTo>
                      <a:pt x="51513" y="223224"/>
                      <a:pt x="47551" y="215299"/>
                      <a:pt x="44909" y="206053"/>
                    </a:cubicBezTo>
                    <a:cubicBezTo>
                      <a:pt x="15850" y="204732"/>
                      <a:pt x="15850" y="204732"/>
                      <a:pt x="15850" y="204732"/>
                    </a:cubicBezTo>
                    <a:cubicBezTo>
                      <a:pt x="7925" y="204732"/>
                      <a:pt x="0" y="198128"/>
                      <a:pt x="0" y="188882"/>
                    </a:cubicBezTo>
                    <a:cubicBezTo>
                      <a:pt x="0" y="149256"/>
                      <a:pt x="0" y="149256"/>
                      <a:pt x="0" y="149256"/>
                    </a:cubicBezTo>
                    <a:cubicBezTo>
                      <a:pt x="0" y="140010"/>
                      <a:pt x="7925" y="133406"/>
                      <a:pt x="15850" y="133406"/>
                    </a:cubicBezTo>
                    <a:cubicBezTo>
                      <a:pt x="44909" y="132085"/>
                      <a:pt x="44909" y="132085"/>
                      <a:pt x="44909" y="132085"/>
                    </a:cubicBezTo>
                    <a:cubicBezTo>
                      <a:pt x="47551" y="122839"/>
                      <a:pt x="51513" y="114914"/>
                      <a:pt x="55476" y="108310"/>
                    </a:cubicBezTo>
                    <a:cubicBezTo>
                      <a:pt x="35663" y="85855"/>
                      <a:pt x="35663" y="85855"/>
                      <a:pt x="35663" y="85855"/>
                    </a:cubicBezTo>
                    <a:cubicBezTo>
                      <a:pt x="33021" y="83214"/>
                      <a:pt x="30380" y="79251"/>
                      <a:pt x="30380" y="75289"/>
                    </a:cubicBezTo>
                    <a:cubicBezTo>
                      <a:pt x="30380" y="71326"/>
                      <a:pt x="33021" y="66043"/>
                      <a:pt x="35663" y="63401"/>
                    </a:cubicBezTo>
                    <a:cubicBezTo>
                      <a:pt x="63401" y="35663"/>
                      <a:pt x="63401" y="35663"/>
                      <a:pt x="63401" y="35663"/>
                    </a:cubicBezTo>
                    <a:cubicBezTo>
                      <a:pt x="70005" y="29059"/>
                      <a:pt x="80572" y="29059"/>
                      <a:pt x="87176" y="35663"/>
                    </a:cubicBezTo>
                    <a:cubicBezTo>
                      <a:pt x="108310" y="55476"/>
                      <a:pt x="108310" y="55476"/>
                      <a:pt x="108310" y="55476"/>
                    </a:cubicBezTo>
                    <a:cubicBezTo>
                      <a:pt x="114914" y="51513"/>
                      <a:pt x="122839" y="47551"/>
                      <a:pt x="132085" y="44909"/>
                    </a:cubicBezTo>
                    <a:cubicBezTo>
                      <a:pt x="133406" y="15850"/>
                      <a:pt x="133406" y="15850"/>
                      <a:pt x="133406" y="15850"/>
                    </a:cubicBezTo>
                    <a:cubicBezTo>
                      <a:pt x="133406" y="7925"/>
                      <a:pt x="140010" y="0"/>
                      <a:pt x="1492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080557" y="537832"/>
            <a:ext cx="6688690" cy="716067"/>
            <a:chOff x="5402407" y="1247256"/>
            <a:chExt cx="6688690" cy="716067"/>
          </a:xfrm>
        </p:grpSpPr>
        <p:sp>
          <p:nvSpPr>
            <p:cNvPr id="45" name="文本框 44"/>
            <p:cNvSpPr txBox="1"/>
            <p:nvPr/>
          </p:nvSpPr>
          <p:spPr>
            <a:xfrm>
              <a:off x="5402407" y="1247256"/>
              <a:ext cx="66886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Overall thinking of the activity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4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cde36bc-7f68-4f5b-86a9-0a89be0b3539"/>
          <p:cNvGrpSpPr>
            <a:grpSpLocks noChangeAspect="1"/>
          </p:cNvGrpSpPr>
          <p:nvPr/>
        </p:nvGrpSpPr>
        <p:grpSpPr>
          <a:xfrm>
            <a:off x="4701756" y="1994470"/>
            <a:ext cx="2788488" cy="3740956"/>
            <a:chOff x="4792014" y="1826650"/>
            <a:chExt cx="2788488" cy="3740956"/>
          </a:xfrm>
        </p:grpSpPr>
        <p:sp>
          <p:nvSpPr>
            <p:cNvPr id="4" name="Freeform: Shape 1"/>
            <p:cNvSpPr/>
            <p:nvPr/>
          </p:nvSpPr>
          <p:spPr>
            <a:xfrm rot="14400000" flipH="1">
              <a:off x="6185974" y="4241568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2"/>
            <p:cNvSpPr/>
            <p:nvPr/>
          </p:nvSpPr>
          <p:spPr>
            <a:xfrm rot="900000">
              <a:off x="6166814" y="2864392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"/>
            <p:cNvSpPr/>
            <p:nvPr/>
          </p:nvSpPr>
          <p:spPr>
            <a:xfrm rot="14400000" flipH="1">
              <a:off x="4814178" y="3205441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4"/>
            <p:cNvSpPr/>
            <p:nvPr/>
          </p:nvSpPr>
          <p:spPr>
            <a:xfrm rot="900000">
              <a:off x="4792014" y="1826650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30"/>
            <p:cNvSpPr>
              <a:spLocks/>
            </p:cNvSpPr>
            <p:nvPr/>
          </p:nvSpPr>
          <p:spPr bwMode="auto">
            <a:xfrm>
              <a:off x="6467601" y="4429775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1"/>
            <p:cNvSpPr>
              <a:spLocks/>
            </p:cNvSpPr>
            <p:nvPr/>
          </p:nvSpPr>
          <p:spPr bwMode="auto">
            <a:xfrm>
              <a:off x="5100959" y="3392470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2"/>
            <p:cNvSpPr>
              <a:spLocks/>
            </p:cNvSpPr>
            <p:nvPr/>
          </p:nvSpPr>
          <p:spPr bwMode="auto">
            <a:xfrm>
              <a:off x="5087888" y="1993970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33"/>
            <p:cNvSpPr>
              <a:spLocks/>
            </p:cNvSpPr>
            <p:nvPr/>
          </p:nvSpPr>
          <p:spPr bwMode="auto">
            <a:xfrm>
              <a:off x="6452582" y="3037221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12871" y="1750749"/>
            <a:ext cx="4167434" cy="699183"/>
            <a:chOff x="6736921" y="2180774"/>
            <a:chExt cx="4167434" cy="699183"/>
          </a:xfrm>
        </p:grpSpPr>
        <p:sp>
          <p:nvSpPr>
            <p:cNvPr id="32" name="TextBox 11"/>
            <p:cNvSpPr txBox="1"/>
            <p:nvPr/>
          </p:nvSpPr>
          <p:spPr>
            <a:xfrm>
              <a:off x="6736921" y="2520884"/>
              <a:ext cx="4167434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736921" y="2180774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Activity management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56735" y="5018758"/>
            <a:ext cx="4167434" cy="699183"/>
            <a:chOff x="6736921" y="2180774"/>
            <a:chExt cx="4167434" cy="699183"/>
          </a:xfrm>
        </p:grpSpPr>
        <p:sp>
          <p:nvSpPr>
            <p:cNvPr id="35" name="TextBox 11"/>
            <p:cNvSpPr txBox="1"/>
            <p:nvPr/>
          </p:nvSpPr>
          <p:spPr>
            <a:xfrm>
              <a:off x="6736921" y="2520884"/>
              <a:ext cx="4167434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8455320" y="2180774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Activity management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56735" y="2949836"/>
            <a:ext cx="2887892" cy="878719"/>
            <a:chOff x="8016463" y="2180774"/>
            <a:chExt cx="2887892" cy="878719"/>
          </a:xfrm>
        </p:grpSpPr>
        <p:sp>
          <p:nvSpPr>
            <p:cNvPr id="38" name="TextBox 11"/>
            <p:cNvSpPr txBox="1"/>
            <p:nvPr/>
          </p:nvSpPr>
          <p:spPr>
            <a:xfrm>
              <a:off x="8016463" y="2520884"/>
              <a:ext cx="2887892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4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8455320" y="2180774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Activity management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92413" y="3754134"/>
            <a:ext cx="2887892" cy="878719"/>
            <a:chOff x="8016463" y="2180774"/>
            <a:chExt cx="2887892" cy="878719"/>
          </a:xfrm>
        </p:grpSpPr>
        <p:sp>
          <p:nvSpPr>
            <p:cNvPr id="41" name="TextBox 11"/>
            <p:cNvSpPr txBox="1"/>
            <p:nvPr/>
          </p:nvSpPr>
          <p:spPr>
            <a:xfrm>
              <a:off x="8016463" y="2520884"/>
              <a:ext cx="2887892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far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away, 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there live the blind texts.</a:t>
              </a:r>
            </a:p>
          </p:txBody>
        </p:sp>
        <p:sp>
          <p:nvSpPr>
            <p:cNvPr id="42" name="TextBox 11"/>
            <p:cNvSpPr txBox="1"/>
            <p:nvPr/>
          </p:nvSpPr>
          <p:spPr>
            <a:xfrm>
              <a:off x="8016463" y="2180774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Activity management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80557" y="537832"/>
            <a:ext cx="6045457" cy="716067"/>
            <a:chOff x="5402407" y="1247256"/>
            <a:chExt cx="6045457" cy="716067"/>
          </a:xfrm>
        </p:grpSpPr>
        <p:sp>
          <p:nvSpPr>
            <p:cNvPr id="24" name="文本框 23"/>
            <p:cNvSpPr txBox="1"/>
            <p:nvPr/>
          </p:nvSpPr>
          <p:spPr>
            <a:xfrm>
              <a:off x="5402407" y="1247256"/>
              <a:ext cx="6045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Overall thinking of the activity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402408" y="1693506"/>
              <a:ext cx="4885992" cy="269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3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0"/>
    </mc:Choice>
    <mc:Fallback xmlns="">
      <p:transition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726163629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29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29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29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29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726164007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4007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4007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4007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4007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0534ae4-b001-4cfa-bb10-a4c5566e7ab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XunHChF#"/>
  <p:tag name="MH_LAYOUT" val="SubTitleDesc"/>
  <p:tag name="MH" val="20170726163704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18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008C"/>
      </a:accent1>
      <a:accent2>
        <a:srgbClr val="00AEEF"/>
      </a:accent2>
      <a:accent3>
        <a:srgbClr val="FFC000"/>
      </a:accent3>
      <a:accent4>
        <a:srgbClr val="EC008C"/>
      </a:accent4>
      <a:accent5>
        <a:srgbClr val="00AEEF"/>
      </a:accent5>
      <a:accent6>
        <a:srgbClr val="FFC000"/>
      </a:accent6>
      <a:hlink>
        <a:srgbClr val="44546A"/>
      </a:hlink>
      <a:folHlink>
        <a:srgbClr val="44546A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537</TotalTime>
  <Words>1862</Words>
  <Application>Microsoft Office PowerPoint</Application>
  <PresentationFormat>Panorámica</PresentationFormat>
  <Paragraphs>227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Microsoft YaHei</vt:lpstr>
      <vt:lpstr>SimSun</vt:lpstr>
      <vt:lpstr>Arial</vt:lpstr>
      <vt:lpstr>Calibri</vt:lpstr>
      <vt:lpstr>Century Gothic</vt:lpstr>
      <vt:lpstr>Harlow Solid Italic</vt:lpstr>
      <vt:lpstr>Wingdings</vt:lpstr>
      <vt:lpstr>冬青黑体简体中文 W3</vt:lpstr>
      <vt:lpstr>等线</vt:lpstr>
      <vt:lpstr>包图主题2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User</cp:lastModifiedBy>
  <cp:revision>38</cp:revision>
  <dcterms:created xsi:type="dcterms:W3CDTF">2017-09-22T08:16:39Z</dcterms:created>
  <dcterms:modified xsi:type="dcterms:W3CDTF">2020-08-20T08:43:19Z</dcterms:modified>
</cp:coreProperties>
</file>