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7" r:id="rId5"/>
    <p:sldId id="343" r:id="rId6"/>
    <p:sldId id="259" r:id="rId7"/>
    <p:sldId id="260" r:id="rId8"/>
    <p:sldId id="298" r:id="rId9"/>
    <p:sldId id="307" r:id="rId10"/>
    <p:sldId id="348" r:id="rId11"/>
    <p:sldId id="309" r:id="rId12"/>
    <p:sldId id="310" r:id="rId13"/>
    <p:sldId id="311" r:id="rId14"/>
    <p:sldId id="312" r:id="rId15"/>
    <p:sldId id="313" r:id="rId16"/>
    <p:sldId id="360" r:id="rId17"/>
    <p:sldId id="316" r:id="rId18"/>
    <p:sldId id="319" r:id="rId19"/>
    <p:sldId id="317" r:id="rId20"/>
    <p:sldId id="318" r:id="rId21"/>
    <p:sldId id="315" r:id="rId22"/>
    <p:sldId id="320" r:id="rId23"/>
    <p:sldId id="321" r:id="rId24"/>
    <p:sldId id="322" r:id="rId25"/>
    <p:sldId id="323" r:id="rId26"/>
    <p:sldId id="324" r:id="rId27"/>
    <p:sldId id="325" r:id="rId28"/>
    <p:sldId id="361" r:id="rId29"/>
    <p:sldId id="327" r:id="rId30"/>
    <p:sldId id="328" r:id="rId31"/>
    <p:sldId id="329" r:id="rId32"/>
    <p:sldId id="331" r:id="rId33"/>
    <p:sldId id="330" r:id="rId34"/>
    <p:sldId id="283" r:id="rId35"/>
    <p:sldId id="333" r:id="rId36"/>
    <p:sldId id="334" r:id="rId37"/>
    <p:sldId id="335" r:id="rId38"/>
    <p:sldId id="336" r:id="rId39"/>
    <p:sldId id="337" r:id="rId40"/>
    <p:sldId id="338" r:id="rId41"/>
    <p:sldId id="340" r:id="rId42"/>
    <p:sldId id="339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ED-45CC-9287-A02213B19A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FED-45CC-9287-A02213B19A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FED-45CC-9287-A02213B19A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FED-45CC-9287-A02213B19A7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ED-45CC-9287-A02213B1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76832"/>
        <c:axId val="53578368"/>
      </c:lineChart>
      <c:catAx>
        <c:axId val="5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578368"/>
        <c:crosses val="autoZero"/>
        <c:auto val="1"/>
        <c:lblAlgn val="ctr"/>
        <c:lblOffset val="100"/>
        <c:noMultiLvlLbl val="0"/>
      </c:catAx>
      <c:valAx>
        <c:axId val="5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35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893474688"/>
        <c:axId val="893476224"/>
      </c:barChart>
      <c:catAx>
        <c:axId val="89347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3476224"/>
        <c:crosses val="autoZero"/>
        <c:auto val="1"/>
        <c:lblAlgn val="ctr"/>
        <c:lblOffset val="100"/>
        <c:noMultiLvlLbl val="0"/>
      </c:catAx>
      <c:valAx>
        <c:axId val="8934762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34746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93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368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24839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1" y="576872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BB56AB70-34F2-41B1-9287-38CB99DCBCFA}"/>
              </a:ext>
            </a:extLst>
          </p:cNvPr>
          <p:cNvGrpSpPr/>
          <p:nvPr/>
        </p:nvGrpSpPr>
        <p:grpSpPr>
          <a:xfrm flipV="1">
            <a:off x="4123432" y="1909356"/>
            <a:ext cx="3977233" cy="4244798"/>
            <a:chOff x="4292232" y="1987216"/>
            <a:chExt cx="3628351" cy="387244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20DF1A9-948A-4D3D-B972-41E408E90A40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9FAAD7-A667-413E-AA3D-82A5DAF2A5AB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F1E4E5-97EE-4606-A5B0-219129A1294F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E2FA10-DC89-45C9-8326-68C90AFA0BDB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7E52-D204-4D41-BF8F-49C9E1CBB97F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E5F04-C623-42BB-9708-F3AEEDBBF517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44658E-5B7A-4682-9FAB-03C786ED48CC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115CF5-0B81-42D6-A292-B9D98532F236}"/>
              </a:ext>
            </a:extLst>
          </p:cNvPr>
          <p:cNvGrpSpPr/>
          <p:nvPr/>
        </p:nvGrpSpPr>
        <p:grpSpPr>
          <a:xfrm>
            <a:off x="7159931" y="4858423"/>
            <a:ext cx="2927044" cy="1106575"/>
            <a:chOff x="5671396" y="1581176"/>
            <a:chExt cx="235698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A95B05-884B-4D2D-A191-6B6ECD92F154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383C8-A20A-4968-902D-F6037EBC203A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2FEFA-43E3-464B-9EBA-BA333B0560F3}"/>
              </a:ext>
            </a:extLst>
          </p:cNvPr>
          <p:cNvGrpSpPr/>
          <p:nvPr/>
        </p:nvGrpSpPr>
        <p:grpSpPr>
          <a:xfrm>
            <a:off x="8274874" y="2023656"/>
            <a:ext cx="2964626" cy="1106575"/>
            <a:chOff x="6212679" y="4584687"/>
            <a:chExt cx="2356988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868128-E925-4D50-8B93-DE0EE869C1ED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31AD99-A244-4450-84F9-14968D89BED7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4E605C-96BE-4F71-819D-557CD8262FDF}"/>
              </a:ext>
            </a:extLst>
          </p:cNvPr>
          <p:cNvGrpSpPr/>
          <p:nvPr/>
        </p:nvGrpSpPr>
        <p:grpSpPr>
          <a:xfrm>
            <a:off x="962026" y="2023656"/>
            <a:ext cx="2990386" cy="1106575"/>
            <a:chOff x="251520" y="4509121"/>
            <a:chExt cx="235698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3BE30-4203-4015-81C6-DD1B9A98C560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C76A1C-79F5-4385-A466-254838F41C2B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072B73-B5D0-40A9-9245-F5A637AD395F}"/>
              </a:ext>
            </a:extLst>
          </p:cNvPr>
          <p:cNvSpPr txBox="1"/>
          <p:nvPr/>
        </p:nvSpPr>
        <p:spPr>
          <a:xfrm rot="5400000" flipV="1">
            <a:off x="4861525" y="3177090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EE771619-BEE5-41D1-9661-57268E26705F}"/>
              </a:ext>
            </a:extLst>
          </p:cNvPr>
          <p:cNvSpPr/>
          <p:nvPr/>
        </p:nvSpPr>
        <p:spPr>
          <a:xfrm>
            <a:off x="4611713" y="31695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24C2629-C406-40C7-9DF8-6834141AD2DE}"/>
              </a:ext>
            </a:extLst>
          </p:cNvPr>
          <p:cNvSpPr/>
          <p:nvPr/>
        </p:nvSpPr>
        <p:spPr>
          <a:xfrm>
            <a:off x="7235058" y="30346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24">
            <a:extLst>
              <a:ext uri="{FF2B5EF4-FFF2-40B4-BE49-F238E27FC236}">
                <a16:creationId xmlns:a16="http://schemas.microsoft.com/office/drawing/2014/main" id="{8C0CF6E0-35E7-4D78-8D9B-636437AF940F}"/>
              </a:ext>
            </a:extLst>
          </p:cNvPr>
          <p:cNvSpPr/>
          <p:nvPr/>
        </p:nvSpPr>
        <p:spPr>
          <a:xfrm>
            <a:off x="5898392" y="528761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1536727" y="110534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FINANCIAL CRISIS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7BC30D-4401-4EFA-A61B-F1BB68EEB4C5}"/>
              </a:ext>
            </a:extLst>
          </p:cNvPr>
          <p:cNvSpPr/>
          <p:nvPr/>
        </p:nvSpPr>
        <p:spPr>
          <a:xfrm>
            <a:off x="4412112" y="2246796"/>
            <a:ext cx="1490570" cy="1489927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rgbClr val="000000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4D6619-539A-44A8-B333-5BFF197B757B}"/>
              </a:ext>
            </a:extLst>
          </p:cNvPr>
          <p:cNvSpPr/>
          <p:nvPr/>
        </p:nvSpPr>
        <p:spPr>
          <a:xfrm>
            <a:off x="4409936" y="4131854"/>
            <a:ext cx="1489558" cy="1487120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D08DB4-9668-4243-A5DE-9AFEF07CAD7A}"/>
              </a:ext>
            </a:extLst>
          </p:cNvPr>
          <p:cNvSpPr/>
          <p:nvPr/>
        </p:nvSpPr>
        <p:spPr>
          <a:xfrm>
            <a:off x="6293126" y="4129978"/>
            <a:ext cx="1488938" cy="1487557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FD47394-80D4-4020-8576-026F902FD31C}"/>
              </a:ext>
            </a:extLst>
          </p:cNvPr>
          <p:cNvSpPr/>
          <p:nvPr/>
        </p:nvSpPr>
        <p:spPr>
          <a:xfrm>
            <a:off x="6290883" y="2246796"/>
            <a:ext cx="1489477" cy="1492922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65D9CAB-D61F-4D85-8867-5B015BB48565}"/>
              </a:ext>
            </a:extLst>
          </p:cNvPr>
          <p:cNvSpPr/>
          <p:nvPr/>
        </p:nvSpPr>
        <p:spPr>
          <a:xfrm flipH="1">
            <a:off x="9027092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B5C7DE-FD71-49AF-8078-E9EC5D02C1B6}"/>
              </a:ext>
            </a:extLst>
          </p:cNvPr>
          <p:cNvSpPr/>
          <p:nvPr/>
        </p:nvSpPr>
        <p:spPr>
          <a:xfrm flipH="1">
            <a:off x="7670314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02275A-3EB8-4B5F-A462-B1A4BB9A3EC0}"/>
              </a:ext>
            </a:extLst>
          </p:cNvPr>
          <p:cNvSpPr/>
          <p:nvPr/>
        </p:nvSpPr>
        <p:spPr>
          <a:xfrm flipH="1">
            <a:off x="5704276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F9D04-D736-473C-AFE5-634397640082}"/>
              </a:ext>
            </a:extLst>
          </p:cNvPr>
          <p:cNvSpPr/>
          <p:nvPr/>
        </p:nvSpPr>
        <p:spPr>
          <a:xfrm flipH="1">
            <a:off x="394137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0BA997-D0ED-4E6F-807C-D63C60374912}"/>
              </a:ext>
            </a:extLst>
          </p:cNvPr>
          <p:cNvSpPr/>
          <p:nvPr/>
        </p:nvSpPr>
        <p:spPr>
          <a:xfrm flipH="1">
            <a:off x="2482734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E11ED-EA5D-45CC-A2C0-C8B2321818E9}"/>
              </a:ext>
            </a:extLst>
          </p:cNvPr>
          <p:cNvSpPr txBox="1"/>
          <p:nvPr/>
        </p:nvSpPr>
        <p:spPr>
          <a:xfrm flipH="1">
            <a:off x="7379930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1137C-CD43-4C4C-8E44-81C25B781573}"/>
              </a:ext>
            </a:extLst>
          </p:cNvPr>
          <p:cNvSpPr txBox="1"/>
          <p:nvPr/>
        </p:nvSpPr>
        <p:spPr>
          <a:xfrm flipH="1">
            <a:off x="541638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A46A1-E649-458C-BCC8-B82A318F8B62}"/>
              </a:ext>
            </a:extLst>
          </p:cNvPr>
          <p:cNvSpPr txBox="1"/>
          <p:nvPr/>
        </p:nvSpPr>
        <p:spPr>
          <a:xfrm flipH="1">
            <a:off x="3650986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A831F-A4FC-4E37-B5BF-E3B0EB1F2EC7}"/>
              </a:ext>
            </a:extLst>
          </p:cNvPr>
          <p:cNvSpPr txBox="1"/>
          <p:nvPr/>
        </p:nvSpPr>
        <p:spPr>
          <a:xfrm flipH="1">
            <a:off x="2192350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1FB1A-C924-4C59-8963-A3BE8C7F487E}"/>
              </a:ext>
            </a:extLst>
          </p:cNvPr>
          <p:cNvGrpSpPr/>
          <p:nvPr/>
        </p:nvGrpSpPr>
        <p:grpSpPr>
          <a:xfrm flipH="1">
            <a:off x="8184231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2E59D9-ACCD-41A9-8F44-6260E5B6EC74}"/>
              </a:ext>
            </a:extLst>
          </p:cNvPr>
          <p:cNvGrpSpPr/>
          <p:nvPr/>
        </p:nvGrpSpPr>
        <p:grpSpPr>
          <a:xfrm flipH="1">
            <a:off x="3514790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482D3D-D2B4-45B1-95A0-D47DA80699B4}"/>
              </a:ext>
            </a:extLst>
          </p:cNvPr>
          <p:cNvGrpSpPr/>
          <p:nvPr/>
        </p:nvGrpSpPr>
        <p:grpSpPr>
          <a:xfrm flipH="1">
            <a:off x="1862999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882F69-187A-4C84-9697-A5AD8DBAF51C}"/>
              </a:ext>
            </a:extLst>
          </p:cNvPr>
          <p:cNvGrpSpPr/>
          <p:nvPr/>
        </p:nvGrpSpPr>
        <p:grpSpPr>
          <a:xfrm flipH="1">
            <a:off x="1121358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2D0907-F9A0-4844-9346-C10FCBCE35A4}"/>
              </a:ext>
            </a:extLst>
          </p:cNvPr>
          <p:cNvSpPr txBox="1"/>
          <p:nvPr/>
        </p:nvSpPr>
        <p:spPr>
          <a:xfrm flipH="1">
            <a:off x="8775447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243636CB-BF0E-4AB9-9226-FA963A27D926}"/>
              </a:ext>
            </a:extLst>
          </p:cNvPr>
          <p:cNvGrpSpPr/>
          <p:nvPr/>
        </p:nvGrpSpPr>
        <p:grpSpPr>
          <a:xfrm flipH="1">
            <a:off x="9579748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7CC9327-BC79-4DC1-817A-5D039FD289A2}"/>
              </a:ext>
            </a:extLst>
          </p:cNvPr>
          <p:cNvSpPr/>
          <p:nvPr/>
        </p:nvSpPr>
        <p:spPr>
          <a:xfrm rot="20437183">
            <a:off x="4544382" y="1638390"/>
            <a:ext cx="1577436" cy="2307035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3D8E371C-47CF-4267-9D62-7DAEFA71C1F6}"/>
              </a:ext>
            </a:extLst>
          </p:cNvPr>
          <p:cNvSpPr/>
          <p:nvPr/>
        </p:nvSpPr>
        <p:spPr>
          <a:xfrm rot="5400000">
            <a:off x="1185628" y="511364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Block Arc 14">
            <a:extLst>
              <a:ext uri="{FF2B5EF4-FFF2-40B4-BE49-F238E27FC236}">
                <a16:creationId xmlns:a16="http://schemas.microsoft.com/office/drawing/2014/main" id="{08872EEC-0E39-4B94-AFC9-765128E14B56}"/>
              </a:ext>
            </a:extLst>
          </p:cNvPr>
          <p:cNvSpPr/>
          <p:nvPr/>
        </p:nvSpPr>
        <p:spPr>
          <a:xfrm rot="16200000">
            <a:off x="4998130" y="5060037"/>
            <a:ext cx="381569" cy="3818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Donut 24">
            <a:extLst>
              <a:ext uri="{FF2B5EF4-FFF2-40B4-BE49-F238E27FC236}">
                <a16:creationId xmlns:a16="http://schemas.microsoft.com/office/drawing/2014/main" id="{8A4C4173-DB6B-4F74-A2E3-F0417029A864}"/>
              </a:ext>
            </a:extLst>
          </p:cNvPr>
          <p:cNvSpPr/>
          <p:nvPr/>
        </p:nvSpPr>
        <p:spPr>
          <a:xfrm>
            <a:off x="3081026" y="5023085"/>
            <a:ext cx="415266" cy="41864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EDDF6CC9-CD8B-4C3E-8CD3-972281469621}"/>
              </a:ext>
            </a:extLst>
          </p:cNvPr>
          <p:cNvSpPr/>
          <p:nvPr/>
        </p:nvSpPr>
        <p:spPr>
          <a:xfrm rot="2968533">
            <a:off x="6683100" y="2949314"/>
            <a:ext cx="399106" cy="97793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평행 사변형 22">
            <a:extLst>
              <a:ext uri="{FF2B5EF4-FFF2-40B4-BE49-F238E27FC236}">
                <a16:creationId xmlns:a16="http://schemas.microsoft.com/office/drawing/2014/main" id="{8FA09B48-C6FE-4637-9BA5-0D781EF54059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8">
            <a:extLst>
              <a:ext uri="{FF2B5EF4-FFF2-40B4-BE49-F238E27FC236}">
                <a16:creationId xmlns:a16="http://schemas.microsoft.com/office/drawing/2014/main" id="{0518EDCE-3740-4BAB-919C-A938119F592F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61C530-D0F2-47F0-B289-838A226665A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93E7CC8-1916-434C-A2C4-26755BC87EEF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52FAB2-6BF5-454A-88BE-6F3AD2E29242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E1990F-5F4A-4051-A124-7F0286DB4CEA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D67595-8272-412E-8B1D-8D2EA207B5D2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id="{93D9263C-405B-4D9E-B0BF-F86DF79EDCCB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558A42-09C0-49C4-A677-D84D391E4DEB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D2CF53FB-5C97-4B80-9F54-822CA506C1CE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DC605F-4321-46C5-81F8-7C263B563BA8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1AA11AD8-4BF5-4FCC-9BC7-2101BA6AFD3A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1116DC-6B64-4785-9A30-6781CEFBBFFE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50CE0E-79AF-4702-8E78-5E7E280283AE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888CC2-C10E-4606-A822-EA518F7F88D3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Up Arrow 17">
              <a:extLst>
                <a:ext uri="{FF2B5EF4-FFF2-40B4-BE49-F238E27FC236}">
                  <a16:creationId xmlns:a16="http://schemas.microsoft.com/office/drawing/2014/main" id="{5EAE313D-54AF-48C1-9754-425003E1C583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6D1D861-08DF-4A71-B58F-D091834343FD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D731A4-7142-421B-A272-FBE2CD067A37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aphic 9">
            <a:extLst>
              <a:ext uri="{FF2B5EF4-FFF2-40B4-BE49-F238E27FC236}">
                <a16:creationId xmlns:a16="http://schemas.microsoft.com/office/drawing/2014/main" id="{2B87D63C-E32E-4A3A-AA48-FAB41C05C1F6}"/>
              </a:ext>
            </a:extLst>
          </p:cNvPr>
          <p:cNvGrpSpPr/>
          <p:nvPr/>
        </p:nvGrpSpPr>
        <p:grpSpPr>
          <a:xfrm>
            <a:off x="837161" y="2916056"/>
            <a:ext cx="1285020" cy="3316652"/>
            <a:chOff x="8594527" y="2160767"/>
            <a:chExt cx="1599200" cy="41275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82A7520-CA59-472B-AF1C-99A8F86DE5FC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6C63A-0EF2-4B61-8EC0-EF1940DD6D2B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A8E0919-0F2E-4B78-9189-E96A33E0372A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A79C80-69B9-43FA-A991-B4513DA1A3EF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E869A5F-BA69-4E0B-B514-EE575E3DB44A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FC6D58-94AF-43F3-8314-A0B70A525AC4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90012B-6F56-4B11-B553-15D34D893E43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54A329-035D-4B95-B7A6-9E50341A01CA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A4BE58E-D951-41A3-A460-F68541D01578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B68A7C-D504-4D08-81AD-AC317A7BD42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58">
            <a:extLst>
              <a:ext uri="{FF2B5EF4-FFF2-40B4-BE49-F238E27FC236}">
                <a16:creationId xmlns:a16="http://schemas.microsoft.com/office/drawing/2014/main" id="{434567E5-4718-4E77-AE4B-4355D62AE5CE}"/>
              </a:ext>
            </a:extLst>
          </p:cNvPr>
          <p:cNvGrpSpPr/>
          <p:nvPr/>
        </p:nvGrpSpPr>
        <p:grpSpPr>
          <a:xfrm>
            <a:off x="9607710" y="1074509"/>
            <a:ext cx="2135316" cy="3507054"/>
            <a:chOff x="5096714" y="2830594"/>
            <a:chExt cx="2333770" cy="383299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ABD6804-8D3F-4160-8C46-502D02708208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EDC4557-1B05-4C6D-B3B8-C442D7B2614D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E471EBB-B85A-4B8E-AA9A-228373722C62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7536D5-24EE-4D7D-B632-5DC76D785A06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8F61E46-CBB7-43D9-9CA5-1786E5B25AEB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2D7896B-5782-4A3C-9E95-A66CEC489D0A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D2B1A77-8ECF-4975-84AA-A5E62DD6DB81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CA023C-E173-495D-804B-F6273672E8DB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AA9F45-6D2E-4440-99E0-1EEA613D694A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7940813-7AF1-44CB-AAFF-AD116FF8DCB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B5580D2-AA56-4D3D-AF45-3C949087A584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D1E5A53-F3D2-4116-95DC-ED9EDEEDB2B9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AE3C9A-AEC9-43E2-8613-639A4E2C56C3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" name="Graphic 58">
              <a:extLst>
                <a:ext uri="{FF2B5EF4-FFF2-40B4-BE49-F238E27FC236}">
                  <a16:creationId xmlns:a16="http://schemas.microsoft.com/office/drawing/2014/main" id="{E99138EB-AF01-4EC8-9459-08EA587557BE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AA8CD84-328B-4931-90AE-DE469E9CF7A8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5EC6008-0909-4233-97A3-C7B8DFB9BAFF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09B3E23-96A6-47ED-AF97-48A7A2FDF1FB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BEE2729-0550-49F1-BA3F-7026C400633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593D7F6-0D5A-4246-A2B5-00CAB1D67770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AE7368-5A41-475E-BA23-5535D83B0F05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EB82F08-7A4D-4225-AF20-CE1CBCA3EEE1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816FB7-5130-46CC-B39A-DFDA007F75FE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8047EA-E9FC-4823-BEEB-45C91CF72496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0B3B122-6FEB-4908-A94D-53B5854446E8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Arrow: Up 66">
            <a:extLst>
              <a:ext uri="{FF2B5EF4-FFF2-40B4-BE49-F238E27FC236}">
                <a16:creationId xmlns:a16="http://schemas.microsoft.com/office/drawing/2014/main" id="{E20CA467-11E6-47C9-8E2F-ACAABA91E2D6}"/>
              </a:ext>
            </a:extLst>
          </p:cNvPr>
          <p:cNvSpPr/>
          <p:nvPr/>
        </p:nvSpPr>
        <p:spPr>
          <a:xfrm>
            <a:off x="8699925" y="1541330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Up 67">
            <a:extLst>
              <a:ext uri="{FF2B5EF4-FFF2-40B4-BE49-F238E27FC236}">
                <a16:creationId xmlns:a16="http://schemas.microsoft.com/office/drawing/2014/main" id="{738B646F-2E76-4471-9D8D-616B7519A0A3}"/>
              </a:ext>
            </a:extLst>
          </p:cNvPr>
          <p:cNvSpPr/>
          <p:nvPr/>
        </p:nvSpPr>
        <p:spPr>
          <a:xfrm rot="10800000">
            <a:off x="2637000" y="484028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B574F8A-910D-4D6C-8230-7D6CEC63D60F}"/>
              </a:ext>
            </a:extLst>
          </p:cNvPr>
          <p:cNvGrpSpPr/>
          <p:nvPr/>
        </p:nvGrpSpPr>
        <p:grpSpPr>
          <a:xfrm>
            <a:off x="6745570" y="3793506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69825A-E12D-4137-88BB-8E13C11234AE}"/>
              </a:ext>
            </a:extLst>
          </p:cNvPr>
          <p:cNvGrpSpPr/>
          <p:nvPr/>
        </p:nvGrpSpPr>
        <p:grpSpPr>
          <a:xfrm>
            <a:off x="6745570" y="4579226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2A3FE4-21CD-438F-81B9-814FF38CF9F4}"/>
              </a:ext>
            </a:extLst>
          </p:cNvPr>
          <p:cNvGrpSpPr/>
          <p:nvPr/>
        </p:nvGrpSpPr>
        <p:grpSpPr>
          <a:xfrm>
            <a:off x="6745570" y="5364944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8478D311-230E-4850-9817-9FA3A4F27478}"/>
              </a:ext>
            </a:extLst>
          </p:cNvPr>
          <p:cNvSpPr/>
          <p:nvPr/>
        </p:nvSpPr>
        <p:spPr>
          <a:xfrm flipH="1">
            <a:off x="8989434" y="55819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ounded Rectangle 27">
            <a:extLst>
              <a:ext uri="{FF2B5EF4-FFF2-40B4-BE49-F238E27FC236}">
                <a16:creationId xmlns:a16="http://schemas.microsoft.com/office/drawing/2014/main" id="{98FFC1B8-C531-486E-A793-A09F0857C9FD}"/>
              </a:ext>
            </a:extLst>
          </p:cNvPr>
          <p:cNvSpPr/>
          <p:nvPr/>
        </p:nvSpPr>
        <p:spPr>
          <a:xfrm>
            <a:off x="9012077" y="479621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">
            <a:extLst>
              <a:ext uri="{FF2B5EF4-FFF2-40B4-BE49-F238E27FC236}">
                <a16:creationId xmlns:a16="http://schemas.microsoft.com/office/drawing/2014/main" id="{D87CC4C5-FF39-4084-A312-8835C92DB79A}"/>
              </a:ext>
            </a:extLst>
          </p:cNvPr>
          <p:cNvSpPr/>
          <p:nvPr/>
        </p:nvSpPr>
        <p:spPr>
          <a:xfrm>
            <a:off x="8991689" y="3964505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5CF16-E079-49C7-A6C3-6495AF8F2CE9}"/>
              </a:ext>
            </a:extLst>
          </p:cNvPr>
          <p:cNvGrpSpPr/>
          <p:nvPr/>
        </p:nvGrpSpPr>
        <p:grpSpPr>
          <a:xfrm>
            <a:off x="3349539" y="186611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7CA835-C732-49E0-A2CF-B4CCA7082020}"/>
              </a:ext>
            </a:extLst>
          </p:cNvPr>
          <p:cNvGrpSpPr/>
          <p:nvPr/>
        </p:nvGrpSpPr>
        <p:grpSpPr>
          <a:xfrm>
            <a:off x="3349539" y="265183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4E30BA-394C-47D2-8FDF-AB6FD1515C66}"/>
              </a:ext>
            </a:extLst>
          </p:cNvPr>
          <p:cNvGrpSpPr/>
          <p:nvPr/>
        </p:nvGrpSpPr>
        <p:grpSpPr>
          <a:xfrm>
            <a:off x="3349539" y="343754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ardrop 1">
            <a:extLst>
              <a:ext uri="{FF2B5EF4-FFF2-40B4-BE49-F238E27FC236}">
                <a16:creationId xmlns:a16="http://schemas.microsoft.com/office/drawing/2014/main" id="{345FB41A-0C73-497A-A248-D4E92C6E0CA9}"/>
              </a:ext>
            </a:extLst>
          </p:cNvPr>
          <p:cNvSpPr/>
          <p:nvPr/>
        </p:nvSpPr>
        <p:spPr>
          <a:xfrm rot="18805991">
            <a:off x="2774289" y="36427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ound Same Side Corner Rectangle 11">
            <a:extLst>
              <a:ext uri="{FF2B5EF4-FFF2-40B4-BE49-F238E27FC236}">
                <a16:creationId xmlns:a16="http://schemas.microsoft.com/office/drawing/2014/main" id="{ED0F518F-9EB2-4D65-915E-55D497590ACA}"/>
              </a:ext>
            </a:extLst>
          </p:cNvPr>
          <p:cNvSpPr>
            <a:spLocks noChangeAspect="1"/>
          </p:cNvSpPr>
          <p:nvPr/>
        </p:nvSpPr>
        <p:spPr>
          <a:xfrm rot="9900000">
            <a:off x="2764720" y="28512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Block Arc 10">
            <a:extLst>
              <a:ext uri="{FF2B5EF4-FFF2-40B4-BE49-F238E27FC236}">
                <a16:creationId xmlns:a16="http://schemas.microsoft.com/office/drawing/2014/main" id="{C3650161-B4D1-4446-A04D-EEA2896EEB18}"/>
              </a:ext>
            </a:extLst>
          </p:cNvPr>
          <p:cNvSpPr/>
          <p:nvPr/>
        </p:nvSpPr>
        <p:spPr>
          <a:xfrm>
            <a:off x="2744807" y="2083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26B996-248B-4DCA-A793-7A00EC52EAF1}"/>
              </a:ext>
            </a:extLst>
          </p:cNvPr>
          <p:cNvSpPr txBox="1"/>
          <p:nvPr/>
        </p:nvSpPr>
        <p:spPr>
          <a:xfrm>
            <a:off x="3349539" y="478578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E6A8AE-C9DB-4277-BE2F-3527AA007E1B}"/>
              </a:ext>
            </a:extLst>
          </p:cNvPr>
          <p:cNvSpPr txBox="1"/>
          <p:nvPr/>
        </p:nvSpPr>
        <p:spPr>
          <a:xfrm>
            <a:off x="7357964" y="202757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10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8247965" y="2898965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621843" y="4533911"/>
            <a:ext cx="3105425" cy="1859062"/>
            <a:chOff x="3866265" y="1132018"/>
            <a:chExt cx="4217679" cy="18590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04B78-FC9B-4778-901D-E20A042A9E17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:a16="http://schemas.microsoft.com/office/drawing/2014/main" id="{CE0FC0B9-7910-4DD4-B2BD-F33CA8696CC1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759CD7-D442-4603-BA50-D547B8110551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71319B-8FE7-4ACB-97C5-D7B14BA0AD82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:a16="http://schemas.microsoft.com/office/drawing/2014/main" id="{CD472E10-474E-4B3A-91A8-997B7590EE68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011869-4C3C-4FC4-87A9-5D0C3A70DDF6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:a16="http://schemas.microsoft.com/office/drawing/2014/main" id="{E5B1EE16-E291-4342-9B34-395A5E620505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6D5172-F683-445B-B7A6-CBC92D068D08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:a16="http://schemas.microsoft.com/office/drawing/2014/main" id="{149F8E05-2590-417F-B043-33C18E855C6D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F3F722-17B3-4826-8CCC-A2FE509D6A99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FE9C59-77D8-45C4-9DC8-4C9F1944FF62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567EA9-8E89-4364-8DB3-002D457A66F9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62E87E-62C3-487F-B31B-0AB155A0375F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41774C-577D-4576-A4BC-D90965658AD6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18D0F-1AE1-4B87-983E-B5F9A87D1218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A66400-8759-4666-9DBA-D89053954F81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2034FAB7-1BA9-41E1-A265-EDBE1FB73385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4" name="그룹 8">
              <a:extLst>
                <a:ext uri="{FF2B5EF4-FFF2-40B4-BE49-F238E27FC236}">
                  <a16:creationId xmlns:a16="http://schemas.microsoft.com/office/drawing/2014/main" id="{05C17F44-12AF-4621-849C-9B3D124FB0B9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id="{22BDC76C-5028-4DBF-8EF0-C50DFD840EE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17EF2649-C811-4657-90A2-CF876AAE7661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9">
              <a:extLst>
                <a:ext uri="{FF2B5EF4-FFF2-40B4-BE49-F238E27FC236}">
                  <a16:creationId xmlns:a16="http://schemas.microsoft.com/office/drawing/2014/main" id="{8DF0952A-89D7-4119-802E-094EAFB08620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그룹 61">
            <a:extLst>
              <a:ext uri="{FF2B5EF4-FFF2-40B4-BE49-F238E27FC236}">
                <a16:creationId xmlns:a16="http://schemas.microsoft.com/office/drawing/2014/main" id="{E5A239E4-D2A6-4BEA-946B-7C2497D343DD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9" name="자유형: 도형 19">
              <a:extLst>
                <a:ext uri="{FF2B5EF4-FFF2-40B4-BE49-F238E27FC236}">
                  <a16:creationId xmlns:a16="http://schemas.microsoft.com/office/drawing/2014/main" id="{6E402985-DDD4-4B2A-A22E-7CF0DC52CEE5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그룹 60">
              <a:extLst>
                <a:ext uri="{FF2B5EF4-FFF2-40B4-BE49-F238E27FC236}">
                  <a16:creationId xmlns:a16="http://schemas.microsoft.com/office/drawing/2014/main" id="{6E794D62-567A-4A01-A69D-8AEA1DF70D29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11" name="그룹 49">
                <a:extLst>
                  <a:ext uri="{FF2B5EF4-FFF2-40B4-BE49-F238E27FC236}">
                    <a16:creationId xmlns:a16="http://schemas.microsoft.com/office/drawing/2014/main" id="{53ADC44F-2FBF-474B-88E9-7407CACE99D4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50">
                  <a:extLst>
                    <a:ext uri="{FF2B5EF4-FFF2-40B4-BE49-F238E27FC236}">
                      <a16:creationId xmlns:a16="http://schemas.microsoft.com/office/drawing/2014/main" id="{A40B276E-EFB4-4F05-BA8C-3074CAE973F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51">
                  <a:extLst>
                    <a:ext uri="{FF2B5EF4-FFF2-40B4-BE49-F238E27FC236}">
                      <a16:creationId xmlns:a16="http://schemas.microsoft.com/office/drawing/2014/main" id="{5A296522-203A-4B68-8F29-2E28DA02C4D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FE902FB2-0A93-44A2-8635-A671C9B667B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21">
                <a:extLst>
                  <a:ext uri="{FF2B5EF4-FFF2-40B4-BE49-F238E27FC236}">
                    <a16:creationId xmlns:a16="http://schemas.microsoft.com/office/drawing/2014/main" id="{8C35DBE2-CDE5-4E37-B270-38BF52E0BF6A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22">
                  <a:extLst>
                    <a:ext uri="{FF2B5EF4-FFF2-40B4-BE49-F238E27FC236}">
                      <a16:creationId xmlns:a16="http://schemas.microsoft.com/office/drawing/2014/main" id="{2B04AE25-0D06-4268-8665-C9949277C1FC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23">
                  <a:extLst>
                    <a:ext uri="{FF2B5EF4-FFF2-40B4-BE49-F238E27FC236}">
                      <a16:creationId xmlns:a16="http://schemas.microsoft.com/office/drawing/2014/main" id="{83BDBF14-FB35-45AA-BA95-0E362F07052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12B052B9-5CEF-48C1-BFE0-4C4DC66D71E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id="{B548F909-DC33-4298-80F5-C70422B53CDD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26">
                  <a:extLst>
                    <a:ext uri="{FF2B5EF4-FFF2-40B4-BE49-F238E27FC236}">
                      <a16:creationId xmlns:a16="http://schemas.microsoft.com/office/drawing/2014/main" id="{8671AE6A-323B-4464-9054-B7895BD6B6B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27">
                  <a:extLst>
                    <a:ext uri="{FF2B5EF4-FFF2-40B4-BE49-F238E27FC236}">
                      <a16:creationId xmlns:a16="http://schemas.microsoft.com/office/drawing/2014/main" id="{FC7B3B19-9959-4213-8BD2-AC75C75ABD6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id="{04A97299-D226-41C8-834E-44CC08802D3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9">
                <a:extLst>
                  <a:ext uri="{FF2B5EF4-FFF2-40B4-BE49-F238E27FC236}">
                    <a16:creationId xmlns:a16="http://schemas.microsoft.com/office/drawing/2014/main" id="{D10DACAB-F5AC-43D7-A588-807B1039DAD9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30">
                  <a:extLst>
                    <a:ext uri="{FF2B5EF4-FFF2-40B4-BE49-F238E27FC236}">
                      <a16:creationId xmlns:a16="http://schemas.microsoft.com/office/drawing/2014/main" id="{35DCD2E0-660A-42C3-B5B4-A2D9EC148AF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1">
                  <a:extLst>
                    <a:ext uri="{FF2B5EF4-FFF2-40B4-BE49-F238E27FC236}">
                      <a16:creationId xmlns:a16="http://schemas.microsoft.com/office/drawing/2014/main" id="{5B7DF672-A2C3-40FC-9C03-B8CECAF2672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id="{122C373D-2138-477E-AE8A-25764D0B9D9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33">
                <a:extLst>
                  <a:ext uri="{FF2B5EF4-FFF2-40B4-BE49-F238E27FC236}">
                    <a16:creationId xmlns:a16="http://schemas.microsoft.com/office/drawing/2014/main" id="{163BEA4D-530D-43C5-A5A9-ABFD35EF080F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34">
                  <a:extLst>
                    <a:ext uri="{FF2B5EF4-FFF2-40B4-BE49-F238E27FC236}">
                      <a16:creationId xmlns:a16="http://schemas.microsoft.com/office/drawing/2014/main" id="{9BE8FA8F-92CF-4A08-9A99-35DCDB75473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5">
                  <a:extLst>
                    <a:ext uri="{FF2B5EF4-FFF2-40B4-BE49-F238E27FC236}">
                      <a16:creationId xmlns:a16="http://schemas.microsoft.com/office/drawing/2014/main" id="{24284453-D8D8-4AE2-BB92-740ACC70835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id="{0158C895-9025-4868-8A82-588B1DC2307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7">
                <a:extLst>
                  <a:ext uri="{FF2B5EF4-FFF2-40B4-BE49-F238E27FC236}">
                    <a16:creationId xmlns:a16="http://schemas.microsoft.com/office/drawing/2014/main" id="{038E9F1C-3476-403F-982D-5EA462F62B55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id="{A17C0DB1-E108-4898-89B6-7959FCD6B3A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id="{F4724AC3-4BC3-47FF-9CBC-9D85EC863BF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id="{C2F6B948-97F3-4C2E-957D-3C6F1CAE4A3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41">
                <a:extLst>
                  <a:ext uri="{FF2B5EF4-FFF2-40B4-BE49-F238E27FC236}">
                    <a16:creationId xmlns:a16="http://schemas.microsoft.com/office/drawing/2014/main" id="{F127B822-5D1E-40D5-BA5A-FCAE4668BFE3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42">
                  <a:extLst>
                    <a:ext uri="{FF2B5EF4-FFF2-40B4-BE49-F238E27FC236}">
                      <a16:creationId xmlns:a16="http://schemas.microsoft.com/office/drawing/2014/main" id="{8C5D6E30-5E0E-4811-9585-FD5BC2F9FB8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43">
                  <a:extLst>
                    <a:ext uri="{FF2B5EF4-FFF2-40B4-BE49-F238E27FC236}">
                      <a16:creationId xmlns:a16="http://schemas.microsoft.com/office/drawing/2014/main" id="{D77240BA-405B-4DBB-A300-1FDD07CC5FF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id="{7472955F-6581-4E24-A938-046F160C4CA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5">
                <a:extLst>
                  <a:ext uri="{FF2B5EF4-FFF2-40B4-BE49-F238E27FC236}">
                    <a16:creationId xmlns:a16="http://schemas.microsoft.com/office/drawing/2014/main" id="{65D7C550-E47F-4E6F-9468-D0754E9E6E44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46">
                  <a:extLst>
                    <a:ext uri="{FF2B5EF4-FFF2-40B4-BE49-F238E27FC236}">
                      <a16:creationId xmlns:a16="http://schemas.microsoft.com/office/drawing/2014/main" id="{7CFAE9AB-E731-49C5-89BD-3E34A9923BF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47">
                  <a:extLst>
                    <a:ext uri="{FF2B5EF4-FFF2-40B4-BE49-F238E27FC236}">
                      <a16:creationId xmlns:a16="http://schemas.microsoft.com/office/drawing/2014/main" id="{E5CF4C6E-BA28-4B2B-8FBB-E90FAA8DC30E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id="{EC2D8EF6-BA66-41C7-B567-DF84EC50BE1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이등변 삼각형 58">
                <a:extLst>
                  <a:ext uri="{FF2B5EF4-FFF2-40B4-BE49-F238E27FC236}">
                    <a16:creationId xmlns:a16="http://schemas.microsoft.com/office/drawing/2014/main" id="{D1A257DC-FB1A-4489-96C3-285A5A814BF9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59">
                <a:extLst>
                  <a:ext uri="{FF2B5EF4-FFF2-40B4-BE49-F238E27FC236}">
                    <a16:creationId xmlns:a16="http://schemas.microsoft.com/office/drawing/2014/main" id="{DD705F71-AA2F-40D2-A1F5-8AF766F994B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51AA6C7-AC4C-4F21-8EBA-F84A04B1930F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4C2C1-45E8-4A2F-9982-FB6AE5CC84CB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7F18A01F-8976-482F-9E59-B58ACFFF48C9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CD293E65-44EC-4AF4-946F-F2A1BE46BBB1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06224148-E65F-4260-AFCC-E60798CAAB77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04230" y="342900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1B222601-E07F-4E97-81ED-7B9997997979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BA5F6-0C98-4C62-A891-D4154C85C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37C66-FD7B-4470-8E3B-9CB0F622C399}"/>
              </a:ext>
            </a:extLst>
          </p:cNvPr>
          <p:cNvSpPr txBox="1"/>
          <p:nvPr/>
        </p:nvSpPr>
        <p:spPr>
          <a:xfrm>
            <a:off x="606427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6EC73-7C27-4440-9A0C-D3B39150D271}"/>
              </a:ext>
            </a:extLst>
          </p:cNvPr>
          <p:cNvSpPr txBox="1"/>
          <p:nvPr/>
        </p:nvSpPr>
        <p:spPr>
          <a:xfrm>
            <a:off x="7971105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AC855-4239-4FAF-85EB-BB910CB4DB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3D9E83B-E7FE-470D-8985-F4ADCFF8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17555"/>
              </p:ext>
            </p:extLst>
          </p:nvPr>
        </p:nvGraphicFramePr>
        <p:xfrm>
          <a:off x="5256746" y="2044452"/>
          <a:ext cx="6023786" cy="24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E22592-B8CA-47F7-9726-D70EAD46F43D}"/>
              </a:ext>
            </a:extLst>
          </p:cNvPr>
          <p:cNvSpPr/>
          <p:nvPr/>
        </p:nvSpPr>
        <p:spPr>
          <a:xfrm>
            <a:off x="911470" y="3922119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BDA6D0-2DB6-452A-ACE3-20F91CC95639}"/>
              </a:ext>
            </a:extLst>
          </p:cNvPr>
          <p:cNvSpPr/>
          <p:nvPr/>
        </p:nvSpPr>
        <p:spPr>
          <a:xfrm>
            <a:off x="911470" y="1848832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AE55E2-F517-4A98-908C-38FBDFCD0690}"/>
              </a:ext>
            </a:extLst>
          </p:cNvPr>
          <p:cNvGrpSpPr/>
          <p:nvPr/>
        </p:nvGrpSpPr>
        <p:grpSpPr>
          <a:xfrm>
            <a:off x="1190893" y="2157054"/>
            <a:ext cx="3239091" cy="1462828"/>
            <a:chOff x="706428" y="2094277"/>
            <a:chExt cx="2592288" cy="14628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3B6FCA-D884-4A6D-A134-DBEA449BC6E1}"/>
                </a:ext>
              </a:extLst>
            </p:cNvPr>
            <p:cNvSpPr txBox="1"/>
            <p:nvPr/>
          </p:nvSpPr>
          <p:spPr>
            <a:xfrm>
              <a:off x="706428" y="20942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9C0C45-2B21-418C-B51D-D3EA61B8FABC}"/>
                </a:ext>
              </a:extLst>
            </p:cNvPr>
            <p:cNvSpPr txBox="1"/>
            <p:nvPr/>
          </p:nvSpPr>
          <p:spPr>
            <a:xfrm>
              <a:off x="706430" y="23567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FF05EF-379F-4BE9-A24D-248FE9DE3597}"/>
              </a:ext>
            </a:extLst>
          </p:cNvPr>
          <p:cNvGrpSpPr/>
          <p:nvPr/>
        </p:nvGrpSpPr>
        <p:grpSpPr>
          <a:xfrm>
            <a:off x="1190893" y="4230342"/>
            <a:ext cx="3239091" cy="1462828"/>
            <a:chOff x="691188" y="4141377"/>
            <a:chExt cx="2592288" cy="14628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3C8C6F-4FD7-4E2C-8B3B-2E8DFA2E4702}"/>
                </a:ext>
              </a:extLst>
            </p:cNvPr>
            <p:cNvSpPr txBox="1"/>
            <p:nvPr/>
          </p:nvSpPr>
          <p:spPr>
            <a:xfrm>
              <a:off x="691188" y="41413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FDF985-D2FB-4908-A4EC-86E512FCF507}"/>
                </a:ext>
              </a:extLst>
            </p:cNvPr>
            <p:cNvSpPr txBox="1"/>
            <p:nvPr/>
          </p:nvSpPr>
          <p:spPr>
            <a:xfrm>
              <a:off x="691190" y="44038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AA70620-DABE-456A-9185-68139E879619}"/>
              </a:ext>
            </a:extLst>
          </p:cNvPr>
          <p:cNvSpPr/>
          <p:nvPr/>
        </p:nvSpPr>
        <p:spPr>
          <a:xfrm>
            <a:off x="5256747" y="4837699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293FC4-B13E-40F9-AA16-6D967921B7AC}"/>
              </a:ext>
            </a:extLst>
          </p:cNvPr>
          <p:cNvSpPr txBox="1"/>
          <p:nvPr/>
        </p:nvSpPr>
        <p:spPr>
          <a:xfrm>
            <a:off x="6381738" y="5056613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04BC4F-5A1E-4DA3-8F7C-80ACF481A862}"/>
              </a:ext>
            </a:extLst>
          </p:cNvPr>
          <p:cNvSpPr txBox="1"/>
          <p:nvPr/>
        </p:nvSpPr>
        <p:spPr>
          <a:xfrm>
            <a:off x="9285522" y="5063261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Parallelogram 30">
            <a:extLst>
              <a:ext uri="{FF2B5EF4-FFF2-40B4-BE49-F238E27FC236}">
                <a16:creationId xmlns:a16="http://schemas.microsoft.com/office/drawing/2014/main" id="{49825A05-ACA9-40EC-90B6-042A0663A79B}"/>
              </a:ext>
            </a:extLst>
          </p:cNvPr>
          <p:cNvSpPr/>
          <p:nvPr/>
        </p:nvSpPr>
        <p:spPr>
          <a:xfrm flipH="1">
            <a:off x="8598672" y="5206644"/>
            <a:ext cx="453150" cy="45427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CBF7259-3DDD-4FEA-8B4F-2D773F8A70F5}"/>
              </a:ext>
            </a:extLst>
          </p:cNvPr>
          <p:cNvSpPr/>
          <p:nvPr/>
        </p:nvSpPr>
        <p:spPr>
          <a:xfrm>
            <a:off x="5660579" y="5164184"/>
            <a:ext cx="503026" cy="5071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CF096EA-C8F7-4F37-8F9F-2734F3989154}"/>
              </a:ext>
            </a:extLst>
          </p:cNvPr>
          <p:cNvSpPr/>
          <p:nvPr/>
        </p:nvSpPr>
        <p:spPr>
          <a:xfrm rot="541846">
            <a:off x="8962442" y="2825569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1">
            <a:extLst>
              <a:ext uri="{FF2B5EF4-FFF2-40B4-BE49-F238E27FC236}">
                <a16:creationId xmlns:a16="http://schemas.microsoft.com/office/drawing/2014/main" id="{AC977523-0678-4832-8CE8-49AC8EEA444C}"/>
              </a:ext>
            </a:extLst>
          </p:cNvPr>
          <p:cNvGrpSpPr/>
          <p:nvPr/>
        </p:nvGrpSpPr>
        <p:grpSpPr>
          <a:xfrm>
            <a:off x="9373384" y="3166927"/>
            <a:ext cx="1289319" cy="3351564"/>
            <a:chOff x="6345806" y="24392"/>
            <a:chExt cx="2637543" cy="685625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F39A995-3B9B-4986-9C43-228D7F3A5E6B}"/>
                </a:ext>
              </a:extLst>
            </p:cNvPr>
            <p:cNvSpPr/>
            <p:nvPr/>
          </p:nvSpPr>
          <p:spPr>
            <a:xfrm>
              <a:off x="8124452" y="6260946"/>
              <a:ext cx="858897" cy="619701"/>
            </a:xfrm>
            <a:custGeom>
              <a:avLst/>
              <a:gdLst>
                <a:gd name="connsiteX0" fmla="*/ 735832 w 858897"/>
                <a:gd name="connsiteY0" fmla="*/ 12738 h 619701"/>
                <a:gd name="connsiteX1" fmla="*/ 713445 w 858897"/>
                <a:gd name="connsiteY1" fmla="*/ 52 h 619701"/>
                <a:gd name="connsiteX2" fmla="*/ 391066 w 858897"/>
                <a:gd name="connsiteY2" fmla="*/ 17215 h 619701"/>
                <a:gd name="connsiteX3" fmla="*/ 298532 w 858897"/>
                <a:gd name="connsiteY3" fmla="*/ 287357 h 619701"/>
                <a:gd name="connsiteX4" fmla="*/ 168685 w 858897"/>
                <a:gd name="connsiteY4" fmla="*/ 408248 h 619701"/>
                <a:gd name="connsiteX5" fmla="*/ 97792 w 858897"/>
                <a:gd name="connsiteY5" fmla="*/ 424666 h 619701"/>
                <a:gd name="connsiteX6" fmla="*/ 3765 w 858897"/>
                <a:gd name="connsiteY6" fmla="*/ 561229 h 619701"/>
                <a:gd name="connsiteX7" fmla="*/ 79136 w 858897"/>
                <a:gd name="connsiteY7" fmla="*/ 616451 h 619701"/>
                <a:gd name="connsiteX8" fmla="*/ 240325 w 858897"/>
                <a:gd name="connsiteY8" fmla="*/ 604511 h 619701"/>
                <a:gd name="connsiteX9" fmla="*/ 516436 w 858897"/>
                <a:gd name="connsiteY9" fmla="*/ 525409 h 619701"/>
                <a:gd name="connsiteX10" fmla="*/ 613448 w 858897"/>
                <a:gd name="connsiteY10" fmla="*/ 479888 h 619701"/>
                <a:gd name="connsiteX11" fmla="*/ 825382 w 858897"/>
                <a:gd name="connsiteY11" fmla="*/ 415711 h 619701"/>
                <a:gd name="connsiteX12" fmla="*/ 853739 w 858897"/>
                <a:gd name="connsiteY12" fmla="*/ 373175 h 619701"/>
                <a:gd name="connsiteX13" fmla="*/ 757473 w 858897"/>
                <a:gd name="connsiteY13" fmla="*/ 70945 h 619701"/>
                <a:gd name="connsiteX14" fmla="*/ 735832 w 858897"/>
                <a:gd name="connsiteY14" fmla="*/ 12738 h 619701"/>
                <a:gd name="connsiteX15" fmla="*/ 735832 w 858897"/>
                <a:gd name="connsiteY15" fmla="*/ 12738 h 61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8897" h="619701">
                  <a:moveTo>
                    <a:pt x="735832" y="12738"/>
                  </a:moveTo>
                  <a:cubicBezTo>
                    <a:pt x="729862" y="6768"/>
                    <a:pt x="725385" y="-695"/>
                    <a:pt x="713445" y="52"/>
                  </a:cubicBezTo>
                  <a:cubicBezTo>
                    <a:pt x="612702" y="3783"/>
                    <a:pt x="491810" y="9007"/>
                    <a:pt x="391066" y="17215"/>
                  </a:cubicBezTo>
                  <a:cubicBezTo>
                    <a:pt x="366440" y="109004"/>
                    <a:pt x="341068" y="200792"/>
                    <a:pt x="298532" y="287357"/>
                  </a:cubicBezTo>
                  <a:cubicBezTo>
                    <a:pt x="272413" y="340340"/>
                    <a:pt x="236594" y="388100"/>
                    <a:pt x="168685" y="408248"/>
                  </a:cubicBezTo>
                  <a:cubicBezTo>
                    <a:pt x="144805" y="414964"/>
                    <a:pt x="120925" y="418696"/>
                    <a:pt x="97792" y="424666"/>
                  </a:cubicBezTo>
                  <a:cubicBezTo>
                    <a:pt x="29883" y="440337"/>
                    <a:pt x="-13399" y="503768"/>
                    <a:pt x="3765" y="561229"/>
                  </a:cubicBezTo>
                  <a:cubicBezTo>
                    <a:pt x="13466" y="595556"/>
                    <a:pt x="41823" y="611227"/>
                    <a:pt x="79136" y="616451"/>
                  </a:cubicBezTo>
                  <a:cubicBezTo>
                    <a:pt x="132865" y="623913"/>
                    <a:pt x="187341" y="617943"/>
                    <a:pt x="240325" y="604511"/>
                  </a:cubicBezTo>
                  <a:cubicBezTo>
                    <a:pt x="332859" y="580631"/>
                    <a:pt x="424648" y="553020"/>
                    <a:pt x="516436" y="525409"/>
                  </a:cubicBezTo>
                  <a:cubicBezTo>
                    <a:pt x="551509" y="514962"/>
                    <a:pt x="582105" y="496305"/>
                    <a:pt x="613448" y="479888"/>
                  </a:cubicBezTo>
                  <a:cubicBezTo>
                    <a:pt x="679864" y="446307"/>
                    <a:pt x="752996" y="431382"/>
                    <a:pt x="825382" y="415711"/>
                  </a:cubicBezTo>
                  <a:cubicBezTo>
                    <a:pt x="858963" y="408248"/>
                    <a:pt x="864933" y="400040"/>
                    <a:pt x="853739" y="373175"/>
                  </a:cubicBezTo>
                  <a:cubicBezTo>
                    <a:pt x="814934" y="273178"/>
                    <a:pt x="795532" y="170196"/>
                    <a:pt x="757473" y="70945"/>
                  </a:cubicBezTo>
                  <a:cubicBezTo>
                    <a:pt x="749265" y="51543"/>
                    <a:pt x="743295" y="32140"/>
                    <a:pt x="735832" y="12738"/>
                  </a:cubicBezTo>
                  <a:lnTo>
                    <a:pt x="735832" y="127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06A340-9F80-4E1E-AF22-901C1119614E}"/>
                </a:ext>
              </a:extLst>
            </p:cNvPr>
            <p:cNvSpPr/>
            <p:nvPr/>
          </p:nvSpPr>
          <p:spPr>
            <a:xfrm>
              <a:off x="7057861" y="5939844"/>
              <a:ext cx="708420" cy="735092"/>
            </a:xfrm>
            <a:custGeom>
              <a:avLst/>
              <a:gdLst>
                <a:gd name="connsiteX0" fmla="*/ 251724 w 708420"/>
                <a:gd name="connsiteY0" fmla="*/ 54744 h 735092"/>
                <a:gd name="connsiteX1" fmla="*/ 275604 w 708420"/>
                <a:gd name="connsiteY1" fmla="*/ 49520 h 735092"/>
                <a:gd name="connsiteX2" fmla="*/ 406197 w 708420"/>
                <a:gd name="connsiteY2" fmla="*/ 30118 h 735092"/>
                <a:gd name="connsiteX3" fmla="*/ 524104 w 708420"/>
                <a:gd name="connsiteY3" fmla="*/ 268 h 735092"/>
                <a:gd name="connsiteX4" fmla="*/ 542014 w 708420"/>
                <a:gd name="connsiteY4" fmla="*/ 68923 h 735092"/>
                <a:gd name="connsiteX5" fmla="*/ 673353 w 708420"/>
                <a:gd name="connsiteY5" fmla="*/ 345780 h 735092"/>
                <a:gd name="connsiteX6" fmla="*/ 706188 w 708420"/>
                <a:gd name="connsiteY6" fmla="*/ 425628 h 735092"/>
                <a:gd name="connsiteX7" fmla="*/ 671861 w 708420"/>
                <a:gd name="connsiteY7" fmla="*/ 488313 h 735092"/>
                <a:gd name="connsiteX8" fmla="*/ 576341 w 708420"/>
                <a:gd name="connsiteY8" fmla="*/ 520402 h 735092"/>
                <a:gd name="connsiteX9" fmla="*/ 524850 w 708420"/>
                <a:gd name="connsiteY9" fmla="*/ 576370 h 735092"/>
                <a:gd name="connsiteX10" fmla="*/ 491269 w 708420"/>
                <a:gd name="connsiteY10" fmla="*/ 612190 h 735092"/>
                <a:gd name="connsiteX11" fmla="*/ 152473 w 708420"/>
                <a:gd name="connsiteY11" fmla="*/ 732335 h 735092"/>
                <a:gd name="connsiteX12" fmla="*/ 16657 w 708420"/>
                <a:gd name="connsiteY12" fmla="*/ 667412 h 735092"/>
                <a:gd name="connsiteX13" fmla="*/ 36805 w 708420"/>
                <a:gd name="connsiteY13" fmla="*/ 518909 h 735092"/>
                <a:gd name="connsiteX14" fmla="*/ 180831 w 708420"/>
                <a:gd name="connsiteY14" fmla="*/ 307722 h 735092"/>
                <a:gd name="connsiteX15" fmla="*/ 251724 w 708420"/>
                <a:gd name="connsiteY15" fmla="*/ 54744 h 735092"/>
                <a:gd name="connsiteX16" fmla="*/ 251724 w 708420"/>
                <a:gd name="connsiteY16" fmla="*/ 54744 h 73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420" h="735092">
                  <a:moveTo>
                    <a:pt x="251724" y="54744"/>
                  </a:moveTo>
                  <a:cubicBezTo>
                    <a:pt x="258440" y="45789"/>
                    <a:pt x="268142" y="49520"/>
                    <a:pt x="275604" y="49520"/>
                  </a:cubicBezTo>
                  <a:cubicBezTo>
                    <a:pt x="319633" y="47282"/>
                    <a:pt x="363661" y="42058"/>
                    <a:pt x="406197" y="30118"/>
                  </a:cubicBezTo>
                  <a:cubicBezTo>
                    <a:pt x="437540" y="21163"/>
                    <a:pt x="492015" y="8477"/>
                    <a:pt x="524104" y="268"/>
                  </a:cubicBezTo>
                  <a:cubicBezTo>
                    <a:pt x="536790" y="-3463"/>
                    <a:pt x="535298" y="32357"/>
                    <a:pt x="542014" y="68923"/>
                  </a:cubicBezTo>
                  <a:cubicBezTo>
                    <a:pt x="574102" y="166681"/>
                    <a:pt x="627832" y="253992"/>
                    <a:pt x="673353" y="345780"/>
                  </a:cubicBezTo>
                  <a:cubicBezTo>
                    <a:pt x="686039" y="371153"/>
                    <a:pt x="698726" y="397271"/>
                    <a:pt x="706188" y="425628"/>
                  </a:cubicBezTo>
                  <a:cubicBezTo>
                    <a:pt x="713651" y="458463"/>
                    <a:pt x="702457" y="477119"/>
                    <a:pt x="671861" y="488313"/>
                  </a:cubicBezTo>
                  <a:cubicBezTo>
                    <a:pt x="640518" y="499506"/>
                    <a:pt x="606937" y="505477"/>
                    <a:pt x="576341" y="520402"/>
                  </a:cubicBezTo>
                  <a:cubicBezTo>
                    <a:pt x="551715" y="533088"/>
                    <a:pt x="530074" y="546520"/>
                    <a:pt x="524850" y="576370"/>
                  </a:cubicBezTo>
                  <a:cubicBezTo>
                    <a:pt x="521119" y="595026"/>
                    <a:pt x="506194" y="604727"/>
                    <a:pt x="491269" y="612190"/>
                  </a:cubicBezTo>
                  <a:cubicBezTo>
                    <a:pt x="383810" y="667412"/>
                    <a:pt x="271873" y="711441"/>
                    <a:pt x="152473" y="732335"/>
                  </a:cubicBezTo>
                  <a:cubicBezTo>
                    <a:pt x="89043" y="743529"/>
                    <a:pt x="45014" y="720396"/>
                    <a:pt x="16657" y="667412"/>
                  </a:cubicBezTo>
                  <a:cubicBezTo>
                    <a:pt x="-10954" y="618160"/>
                    <a:pt x="-4238" y="567415"/>
                    <a:pt x="36805" y="518909"/>
                  </a:cubicBezTo>
                  <a:cubicBezTo>
                    <a:pt x="92028" y="453986"/>
                    <a:pt x="146504" y="388316"/>
                    <a:pt x="180831" y="307722"/>
                  </a:cubicBezTo>
                  <a:cubicBezTo>
                    <a:pt x="212919" y="225635"/>
                    <a:pt x="241277" y="142055"/>
                    <a:pt x="251724" y="54744"/>
                  </a:cubicBezTo>
                  <a:lnTo>
                    <a:pt x="251724" y="547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0101F1-2BE9-4714-8C74-917A7B346E7F}"/>
                </a:ext>
              </a:extLst>
            </p:cNvPr>
            <p:cNvSpPr/>
            <p:nvPr/>
          </p:nvSpPr>
          <p:spPr>
            <a:xfrm>
              <a:off x="6887009" y="3372071"/>
              <a:ext cx="2021035" cy="2986906"/>
            </a:xfrm>
            <a:custGeom>
              <a:avLst/>
              <a:gdLst>
                <a:gd name="connsiteX0" fmla="*/ 512126 w 2021035"/>
                <a:gd name="connsiteY0" fmla="*/ 219605 h 2986906"/>
                <a:gd name="connsiteX1" fmla="*/ 847191 w 2021035"/>
                <a:gd name="connsiteY1" fmla="*/ 109161 h 2986906"/>
                <a:gd name="connsiteX2" fmla="*/ 1379264 w 2021035"/>
                <a:gd name="connsiteY2" fmla="*/ 3194 h 2986906"/>
                <a:gd name="connsiteX3" fmla="*/ 1464336 w 2021035"/>
                <a:gd name="connsiteY3" fmla="*/ 5432 h 2986906"/>
                <a:gd name="connsiteX4" fmla="*/ 1494932 w 2021035"/>
                <a:gd name="connsiteY4" fmla="*/ 42745 h 2986906"/>
                <a:gd name="connsiteX5" fmla="*/ 1605377 w 2021035"/>
                <a:gd name="connsiteY5" fmla="*/ 246470 h 2986906"/>
                <a:gd name="connsiteX6" fmla="*/ 1638211 w 2021035"/>
                <a:gd name="connsiteY6" fmla="*/ 638995 h 2986906"/>
                <a:gd name="connsiteX7" fmla="*/ 1571049 w 2021035"/>
                <a:gd name="connsiteY7" fmla="*/ 818094 h 2986906"/>
                <a:gd name="connsiteX8" fmla="*/ 1500156 w 2021035"/>
                <a:gd name="connsiteY8" fmla="*/ 1033013 h 2986906"/>
                <a:gd name="connsiteX9" fmla="*/ 1536722 w 2021035"/>
                <a:gd name="connsiteY9" fmla="*/ 1367331 h 2986906"/>
                <a:gd name="connsiteX10" fmla="*/ 1564333 w 2021035"/>
                <a:gd name="connsiteY10" fmla="*/ 1554639 h 2986906"/>
                <a:gd name="connsiteX11" fmla="*/ 1666569 w 2021035"/>
                <a:gd name="connsiteY11" fmla="*/ 1868062 h 2986906"/>
                <a:gd name="connsiteX12" fmla="*/ 1915069 w 2021035"/>
                <a:gd name="connsiteY12" fmla="*/ 2392673 h 2986906"/>
                <a:gd name="connsiteX13" fmla="*/ 2021036 w 2021035"/>
                <a:gd name="connsiteY13" fmla="*/ 2924000 h 2986906"/>
                <a:gd name="connsiteX14" fmla="*/ 1644181 w 2021035"/>
                <a:gd name="connsiteY14" fmla="*/ 2976238 h 2986906"/>
                <a:gd name="connsiteX15" fmla="*/ 1259865 w 2021035"/>
                <a:gd name="connsiteY15" fmla="*/ 2136711 h 2986906"/>
                <a:gd name="connsiteX16" fmla="*/ 987485 w 2021035"/>
                <a:gd name="connsiteY16" fmla="*/ 1666576 h 2986906"/>
                <a:gd name="connsiteX17" fmla="*/ 886742 w 2021035"/>
                <a:gd name="connsiteY17" fmla="*/ 1435240 h 2986906"/>
                <a:gd name="connsiteX18" fmla="*/ 785998 w 2021035"/>
                <a:gd name="connsiteY18" fmla="*/ 1077042 h 2986906"/>
                <a:gd name="connsiteX19" fmla="*/ 595706 w 2021035"/>
                <a:gd name="connsiteY19" fmla="*/ 1319572 h 2986906"/>
                <a:gd name="connsiteX20" fmla="*/ 644212 w 2021035"/>
                <a:gd name="connsiteY20" fmla="*/ 1584489 h 2986906"/>
                <a:gd name="connsiteX21" fmla="*/ 703911 w 2021035"/>
                <a:gd name="connsiteY21" fmla="*/ 2568041 h 2986906"/>
                <a:gd name="connsiteX22" fmla="*/ 376309 w 2021035"/>
                <a:gd name="connsiteY22" fmla="*/ 2524759 h 2986906"/>
                <a:gd name="connsiteX23" fmla="*/ 201 w 2021035"/>
                <a:gd name="connsiteY23" fmla="*/ 1167337 h 2986906"/>
                <a:gd name="connsiteX24" fmla="*/ 250194 w 2021035"/>
                <a:gd name="connsiteY24" fmla="*/ 711381 h 2986906"/>
                <a:gd name="connsiteX25" fmla="*/ 347952 w 2021035"/>
                <a:gd name="connsiteY25" fmla="*/ 506164 h 2986906"/>
                <a:gd name="connsiteX26" fmla="*/ 362877 w 2021035"/>
                <a:gd name="connsiteY26" fmla="*/ 450941 h 2986906"/>
                <a:gd name="connsiteX27" fmla="*/ 480037 w 2021035"/>
                <a:gd name="connsiteY27" fmla="*/ 245724 h 2986906"/>
                <a:gd name="connsiteX28" fmla="*/ 512126 w 2021035"/>
                <a:gd name="connsiteY28" fmla="*/ 219605 h 2986906"/>
                <a:gd name="connsiteX29" fmla="*/ 512126 w 2021035"/>
                <a:gd name="connsiteY29" fmla="*/ 219605 h 298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1035" h="2986906">
                  <a:moveTo>
                    <a:pt x="512126" y="219605"/>
                  </a:moveTo>
                  <a:cubicBezTo>
                    <a:pt x="620332" y="173338"/>
                    <a:pt x="730776" y="132294"/>
                    <a:pt x="847191" y="109161"/>
                  </a:cubicBezTo>
                  <a:cubicBezTo>
                    <a:pt x="1024797" y="75580"/>
                    <a:pt x="1200165" y="31551"/>
                    <a:pt x="1379264" y="3194"/>
                  </a:cubicBezTo>
                  <a:cubicBezTo>
                    <a:pt x="1408368" y="-2030"/>
                    <a:pt x="1436725" y="-538"/>
                    <a:pt x="1464336" y="5432"/>
                  </a:cubicBezTo>
                  <a:cubicBezTo>
                    <a:pt x="1474784" y="18119"/>
                    <a:pt x="1483738" y="33043"/>
                    <a:pt x="1494932" y="42745"/>
                  </a:cubicBezTo>
                  <a:cubicBezTo>
                    <a:pt x="1565079" y="100206"/>
                    <a:pt x="1565079" y="171845"/>
                    <a:pt x="1605377" y="246470"/>
                  </a:cubicBezTo>
                  <a:cubicBezTo>
                    <a:pt x="1662837" y="351691"/>
                    <a:pt x="1654629" y="536760"/>
                    <a:pt x="1638211" y="638995"/>
                  </a:cubicBezTo>
                  <a:cubicBezTo>
                    <a:pt x="1618063" y="711381"/>
                    <a:pt x="1591198" y="746454"/>
                    <a:pt x="1571049" y="818094"/>
                  </a:cubicBezTo>
                  <a:cubicBezTo>
                    <a:pt x="1556871" y="868093"/>
                    <a:pt x="1497171" y="1010626"/>
                    <a:pt x="1500156" y="1033013"/>
                  </a:cubicBezTo>
                  <a:cubicBezTo>
                    <a:pt x="1512842" y="1144204"/>
                    <a:pt x="1525528" y="1255394"/>
                    <a:pt x="1536722" y="1367331"/>
                  </a:cubicBezTo>
                  <a:cubicBezTo>
                    <a:pt x="1543438" y="1430016"/>
                    <a:pt x="1545677" y="1493447"/>
                    <a:pt x="1564333" y="1554639"/>
                  </a:cubicBezTo>
                  <a:cubicBezTo>
                    <a:pt x="1571049" y="1575534"/>
                    <a:pt x="1590452" y="1692695"/>
                    <a:pt x="1666569" y="1868062"/>
                  </a:cubicBezTo>
                  <a:cubicBezTo>
                    <a:pt x="1668061" y="1871047"/>
                    <a:pt x="1841190" y="2206112"/>
                    <a:pt x="1915069" y="2392673"/>
                  </a:cubicBezTo>
                  <a:cubicBezTo>
                    <a:pt x="1972530" y="2539684"/>
                    <a:pt x="1998648" y="2763558"/>
                    <a:pt x="2021036" y="2924000"/>
                  </a:cubicBezTo>
                  <a:cubicBezTo>
                    <a:pt x="1972530" y="2994147"/>
                    <a:pt x="1686717" y="2995640"/>
                    <a:pt x="1644181" y="2976238"/>
                  </a:cubicBezTo>
                  <a:cubicBezTo>
                    <a:pt x="1559856" y="2938179"/>
                    <a:pt x="1315833" y="2261334"/>
                    <a:pt x="1259865" y="2136711"/>
                  </a:cubicBezTo>
                  <a:cubicBezTo>
                    <a:pt x="1220314" y="2048654"/>
                    <a:pt x="1018081" y="1734484"/>
                    <a:pt x="987485" y="1666576"/>
                  </a:cubicBezTo>
                  <a:cubicBezTo>
                    <a:pt x="968082" y="1626279"/>
                    <a:pt x="904652" y="1475537"/>
                    <a:pt x="886742" y="1435240"/>
                  </a:cubicBezTo>
                  <a:cubicBezTo>
                    <a:pt x="847191" y="1347929"/>
                    <a:pt x="813610" y="1168083"/>
                    <a:pt x="785998" y="1077042"/>
                  </a:cubicBezTo>
                  <a:cubicBezTo>
                    <a:pt x="775551" y="1043461"/>
                    <a:pt x="659136" y="1224798"/>
                    <a:pt x="595706" y="1319572"/>
                  </a:cubicBezTo>
                  <a:cubicBezTo>
                    <a:pt x="513618" y="1442702"/>
                    <a:pt x="597198" y="1438225"/>
                    <a:pt x="644212" y="1584489"/>
                  </a:cubicBezTo>
                  <a:cubicBezTo>
                    <a:pt x="727045" y="1842690"/>
                    <a:pt x="695703" y="2345660"/>
                    <a:pt x="703911" y="2568041"/>
                  </a:cubicBezTo>
                  <a:cubicBezTo>
                    <a:pt x="476306" y="2644158"/>
                    <a:pt x="415114" y="2726245"/>
                    <a:pt x="376309" y="2524759"/>
                  </a:cubicBezTo>
                  <a:cubicBezTo>
                    <a:pt x="174823" y="1465836"/>
                    <a:pt x="21096" y="1406136"/>
                    <a:pt x="201" y="1167337"/>
                  </a:cubicBezTo>
                  <a:cubicBezTo>
                    <a:pt x="-7261" y="1080773"/>
                    <a:pt x="194971" y="766603"/>
                    <a:pt x="250194" y="711381"/>
                  </a:cubicBezTo>
                  <a:cubicBezTo>
                    <a:pt x="305416" y="656159"/>
                    <a:pt x="338997" y="585265"/>
                    <a:pt x="347952" y="506164"/>
                  </a:cubicBezTo>
                  <a:cubicBezTo>
                    <a:pt x="350191" y="487507"/>
                    <a:pt x="354668" y="467359"/>
                    <a:pt x="362877" y="450941"/>
                  </a:cubicBezTo>
                  <a:cubicBezTo>
                    <a:pt x="399443" y="382286"/>
                    <a:pt x="441233" y="314378"/>
                    <a:pt x="480037" y="245724"/>
                  </a:cubicBezTo>
                  <a:cubicBezTo>
                    <a:pt x="485261" y="233037"/>
                    <a:pt x="494216" y="220351"/>
                    <a:pt x="512126" y="219605"/>
                  </a:cubicBezTo>
                  <a:lnTo>
                    <a:pt x="512126" y="219605"/>
                  </a:lnTo>
                  <a:close/>
                </a:path>
              </a:pathLst>
            </a:custGeom>
            <a:solidFill>
              <a:schemeClr val="accent1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ADD65-2B47-471B-8EEB-C8E3963B87FC}"/>
                </a:ext>
              </a:extLst>
            </p:cNvPr>
            <p:cNvSpPr/>
            <p:nvPr/>
          </p:nvSpPr>
          <p:spPr>
            <a:xfrm>
              <a:off x="6345806" y="24392"/>
              <a:ext cx="1184667" cy="1866589"/>
            </a:xfrm>
            <a:custGeom>
              <a:avLst/>
              <a:gdLst>
                <a:gd name="connsiteX0" fmla="*/ 1184668 w 1184667"/>
                <a:gd name="connsiteY0" fmla="*/ 1376306 h 1866589"/>
                <a:gd name="connsiteX1" fmla="*/ 924974 w 1184667"/>
                <a:gd name="connsiteY1" fmla="*/ 1830023 h 1866589"/>
                <a:gd name="connsiteX2" fmla="*/ 901094 w 1184667"/>
                <a:gd name="connsiteY2" fmla="*/ 1866589 h 1866589"/>
                <a:gd name="connsiteX3" fmla="*/ 816022 w 1184667"/>
                <a:gd name="connsiteY3" fmla="*/ 1791965 h 1866589"/>
                <a:gd name="connsiteX4" fmla="*/ 391408 w 1184667"/>
                <a:gd name="connsiteY4" fmla="*/ 1264369 h 1866589"/>
                <a:gd name="connsiteX5" fmla="*/ 152610 w 1184667"/>
                <a:gd name="connsiteY5" fmla="*/ 897216 h 1866589"/>
                <a:gd name="connsiteX6" fmla="*/ 124252 w 1184667"/>
                <a:gd name="connsiteY6" fmla="*/ 824830 h 1866589"/>
                <a:gd name="connsiteX7" fmla="*/ 33210 w 1184667"/>
                <a:gd name="connsiteY7" fmla="*/ 643492 h 1866589"/>
                <a:gd name="connsiteX8" fmla="*/ 36941 w 1184667"/>
                <a:gd name="connsiteY8" fmla="*/ 392007 h 1866589"/>
                <a:gd name="connsiteX9" fmla="*/ 213056 w 1184667"/>
                <a:gd name="connsiteY9" fmla="*/ 40525 h 1866589"/>
                <a:gd name="connsiteX10" fmla="*/ 279471 w 1184667"/>
                <a:gd name="connsiteY10" fmla="*/ 3213 h 1866589"/>
                <a:gd name="connsiteX11" fmla="*/ 342902 w 1184667"/>
                <a:gd name="connsiteY11" fmla="*/ 62167 h 1866589"/>
                <a:gd name="connsiteX12" fmla="*/ 329470 w 1184667"/>
                <a:gd name="connsiteY12" fmla="*/ 410663 h 1866589"/>
                <a:gd name="connsiteX13" fmla="*/ 476480 w 1184667"/>
                <a:gd name="connsiteY13" fmla="*/ 154701 h 1866589"/>
                <a:gd name="connsiteX14" fmla="*/ 510061 w 1184667"/>
                <a:gd name="connsiteY14" fmla="*/ 121866 h 1866589"/>
                <a:gd name="connsiteX15" fmla="*/ 569761 w 1184667"/>
                <a:gd name="connsiteY15" fmla="*/ 154701 h 1866589"/>
                <a:gd name="connsiteX16" fmla="*/ 567522 w 1184667"/>
                <a:gd name="connsiteY16" fmla="*/ 198730 h 1866589"/>
                <a:gd name="connsiteX17" fmla="*/ 462302 w 1184667"/>
                <a:gd name="connsiteY17" fmla="*/ 629313 h 1866589"/>
                <a:gd name="connsiteX18" fmla="*/ 501106 w 1184667"/>
                <a:gd name="connsiteY18" fmla="*/ 740504 h 1866589"/>
                <a:gd name="connsiteX19" fmla="*/ 820500 w 1184667"/>
                <a:gd name="connsiteY19" fmla="*/ 1016615 h 1866589"/>
                <a:gd name="connsiteX20" fmla="*/ 1130192 w 1184667"/>
                <a:gd name="connsiteY20" fmla="*/ 1318845 h 1866589"/>
                <a:gd name="connsiteX21" fmla="*/ 1184668 w 1184667"/>
                <a:gd name="connsiteY21" fmla="*/ 1376306 h 1866589"/>
                <a:gd name="connsiteX22" fmla="*/ 1184668 w 1184667"/>
                <a:gd name="connsiteY22" fmla="*/ 1376306 h 18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4667" h="1866589">
                  <a:moveTo>
                    <a:pt x="1184668" y="1376306"/>
                  </a:moveTo>
                  <a:cubicBezTo>
                    <a:pt x="1098850" y="1527794"/>
                    <a:pt x="1012285" y="1678535"/>
                    <a:pt x="924974" y="1830023"/>
                  </a:cubicBezTo>
                  <a:cubicBezTo>
                    <a:pt x="917512" y="1842709"/>
                    <a:pt x="908557" y="1853903"/>
                    <a:pt x="901094" y="1866589"/>
                  </a:cubicBezTo>
                  <a:cubicBezTo>
                    <a:pt x="863782" y="1853157"/>
                    <a:pt x="839902" y="1820322"/>
                    <a:pt x="816022" y="1791965"/>
                  </a:cubicBezTo>
                  <a:cubicBezTo>
                    <a:pt x="669758" y="1621074"/>
                    <a:pt x="519016" y="1452423"/>
                    <a:pt x="391408" y="1264369"/>
                  </a:cubicBezTo>
                  <a:cubicBezTo>
                    <a:pt x="309321" y="1143477"/>
                    <a:pt x="222757" y="1025570"/>
                    <a:pt x="152610" y="897216"/>
                  </a:cubicBezTo>
                  <a:cubicBezTo>
                    <a:pt x="139923" y="874828"/>
                    <a:pt x="122760" y="853187"/>
                    <a:pt x="124252" y="824830"/>
                  </a:cubicBezTo>
                  <a:cubicBezTo>
                    <a:pt x="94402" y="763638"/>
                    <a:pt x="68284" y="700953"/>
                    <a:pt x="33210" y="643492"/>
                  </a:cubicBezTo>
                  <a:cubicBezTo>
                    <a:pt x="-19027" y="556928"/>
                    <a:pt x="-3356" y="471109"/>
                    <a:pt x="36941" y="392007"/>
                  </a:cubicBezTo>
                  <a:cubicBezTo>
                    <a:pt x="95895" y="275593"/>
                    <a:pt x="161565" y="162163"/>
                    <a:pt x="213056" y="40525"/>
                  </a:cubicBezTo>
                  <a:cubicBezTo>
                    <a:pt x="225742" y="11422"/>
                    <a:pt x="249622" y="-7981"/>
                    <a:pt x="279471" y="3213"/>
                  </a:cubicBezTo>
                  <a:cubicBezTo>
                    <a:pt x="305590" y="12168"/>
                    <a:pt x="339171" y="14407"/>
                    <a:pt x="342902" y="62167"/>
                  </a:cubicBezTo>
                  <a:cubicBezTo>
                    <a:pt x="351857" y="178581"/>
                    <a:pt x="352604" y="293503"/>
                    <a:pt x="329470" y="410663"/>
                  </a:cubicBezTo>
                  <a:cubicBezTo>
                    <a:pt x="348126" y="306935"/>
                    <a:pt x="439168" y="247235"/>
                    <a:pt x="476480" y="154701"/>
                  </a:cubicBezTo>
                  <a:cubicBezTo>
                    <a:pt x="482450" y="139776"/>
                    <a:pt x="491405" y="125597"/>
                    <a:pt x="510061" y="121866"/>
                  </a:cubicBezTo>
                  <a:cubicBezTo>
                    <a:pt x="554090" y="97986"/>
                    <a:pt x="565284" y="104703"/>
                    <a:pt x="569761" y="154701"/>
                  </a:cubicBezTo>
                  <a:cubicBezTo>
                    <a:pt x="571254" y="169626"/>
                    <a:pt x="569761" y="183805"/>
                    <a:pt x="567522" y="198730"/>
                  </a:cubicBezTo>
                  <a:cubicBezTo>
                    <a:pt x="537673" y="343501"/>
                    <a:pt x="501106" y="486780"/>
                    <a:pt x="462302" y="629313"/>
                  </a:cubicBezTo>
                  <a:cubicBezTo>
                    <a:pt x="449616" y="675581"/>
                    <a:pt x="460809" y="709162"/>
                    <a:pt x="501106" y="740504"/>
                  </a:cubicBezTo>
                  <a:cubicBezTo>
                    <a:pt x="618267" y="831546"/>
                    <a:pt x="716025" y="910648"/>
                    <a:pt x="820500" y="1016615"/>
                  </a:cubicBezTo>
                  <a:cubicBezTo>
                    <a:pt x="887662" y="1142731"/>
                    <a:pt x="1029449" y="1227803"/>
                    <a:pt x="1130192" y="1318845"/>
                  </a:cubicBezTo>
                  <a:cubicBezTo>
                    <a:pt x="1150341" y="1335262"/>
                    <a:pt x="1180937" y="1345710"/>
                    <a:pt x="1184668" y="1376306"/>
                  </a:cubicBezTo>
                  <a:lnTo>
                    <a:pt x="1184668" y="1376306"/>
                  </a:lnTo>
                  <a:close/>
                </a:path>
              </a:pathLst>
            </a:custGeom>
            <a:solidFill>
              <a:srgbClr val="FEC082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6B1E2C-CF3F-415A-B17E-F38684D22037}"/>
                </a:ext>
              </a:extLst>
            </p:cNvPr>
            <p:cNvSpPr/>
            <p:nvPr/>
          </p:nvSpPr>
          <p:spPr>
            <a:xfrm>
              <a:off x="6473629" y="754443"/>
              <a:ext cx="2012852" cy="2998368"/>
            </a:xfrm>
            <a:custGeom>
              <a:avLst/>
              <a:gdLst>
                <a:gd name="connsiteX0" fmla="*/ 1334449 w 2012852"/>
                <a:gd name="connsiteY0" fmla="*/ 873114 h 2998368"/>
                <a:gd name="connsiteX1" fmla="*/ 1571009 w 2012852"/>
                <a:gd name="connsiteY1" fmla="*/ 1056690 h 2998368"/>
                <a:gd name="connsiteX2" fmla="*/ 1718020 w 2012852"/>
                <a:gd name="connsiteY2" fmla="*/ 1331309 h 2998368"/>
                <a:gd name="connsiteX3" fmla="*/ 1716527 w 2012852"/>
                <a:gd name="connsiteY3" fmla="*/ 1402948 h 2998368"/>
                <a:gd name="connsiteX4" fmla="*/ 1737422 w 2012852"/>
                <a:gd name="connsiteY4" fmla="*/ 1721595 h 2998368"/>
                <a:gd name="connsiteX5" fmla="*/ 1811300 w 2012852"/>
                <a:gd name="connsiteY5" fmla="*/ 2096957 h 2998368"/>
                <a:gd name="connsiteX6" fmla="*/ 1879955 w 2012852"/>
                <a:gd name="connsiteY6" fmla="*/ 2292473 h 2998368"/>
                <a:gd name="connsiteX7" fmla="*/ 2001593 w 2012852"/>
                <a:gd name="connsiteY7" fmla="*/ 2828278 h 2998368"/>
                <a:gd name="connsiteX8" fmla="*/ 1509817 w 2012852"/>
                <a:gd name="connsiteY8" fmla="*/ 2938722 h 2998368"/>
                <a:gd name="connsiteX9" fmla="*/ 850136 w 2012852"/>
                <a:gd name="connsiteY9" fmla="*/ 2940215 h 2998368"/>
                <a:gd name="connsiteX10" fmla="*/ 785212 w 2012852"/>
                <a:gd name="connsiteY10" fmla="*/ 2157403 h 2998368"/>
                <a:gd name="connsiteX11" fmla="*/ 763571 w 2012852"/>
                <a:gd name="connsiteY11" fmla="*/ 2051436 h 2998368"/>
                <a:gd name="connsiteX12" fmla="*/ 738945 w 2012852"/>
                <a:gd name="connsiteY12" fmla="*/ 1792489 h 2998368"/>
                <a:gd name="connsiteX13" fmla="*/ 797152 w 2012852"/>
                <a:gd name="connsiteY13" fmla="*/ 1341010 h 2998368"/>
                <a:gd name="connsiteX14" fmla="*/ 803868 w 2012852"/>
                <a:gd name="connsiteY14" fmla="*/ 1324592 h 2998368"/>
                <a:gd name="connsiteX15" fmla="*/ 782973 w 2012852"/>
                <a:gd name="connsiteY15" fmla="*/ 1196984 h 2998368"/>
                <a:gd name="connsiteX16" fmla="*/ 761332 w 2012852"/>
                <a:gd name="connsiteY16" fmla="*/ 1144747 h 2998368"/>
                <a:gd name="connsiteX17" fmla="*/ 4639 w 2012852"/>
                <a:gd name="connsiteY17" fmla="*/ 130599 h 2998368"/>
                <a:gd name="connsiteX18" fmla="*/ 285974 w 2012852"/>
                <a:gd name="connsiteY18" fmla="*/ 6 h 2998368"/>
                <a:gd name="connsiteX19" fmla="*/ 960580 w 2012852"/>
                <a:gd name="connsiteY19" fmla="*/ 651479 h 2998368"/>
                <a:gd name="connsiteX20" fmla="*/ 1334449 w 2012852"/>
                <a:gd name="connsiteY20" fmla="*/ 873114 h 2998368"/>
                <a:gd name="connsiteX21" fmla="*/ 1334449 w 2012852"/>
                <a:gd name="connsiteY21" fmla="*/ 873114 h 299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2852" h="2998368">
                  <a:moveTo>
                    <a:pt x="1334449" y="873114"/>
                  </a:moveTo>
                  <a:cubicBezTo>
                    <a:pt x="1422506" y="923858"/>
                    <a:pt x="1499370" y="984304"/>
                    <a:pt x="1571009" y="1056690"/>
                  </a:cubicBezTo>
                  <a:cubicBezTo>
                    <a:pt x="1647126" y="1135792"/>
                    <a:pt x="1700110" y="1223849"/>
                    <a:pt x="1718020" y="1331309"/>
                  </a:cubicBezTo>
                  <a:cubicBezTo>
                    <a:pt x="1721751" y="1355188"/>
                    <a:pt x="1723244" y="1379815"/>
                    <a:pt x="1716527" y="1402948"/>
                  </a:cubicBezTo>
                  <a:cubicBezTo>
                    <a:pt x="1685185" y="1511154"/>
                    <a:pt x="1695632" y="1618613"/>
                    <a:pt x="1737422" y="1721595"/>
                  </a:cubicBezTo>
                  <a:cubicBezTo>
                    <a:pt x="1785182" y="1842487"/>
                    <a:pt x="1808316" y="1967856"/>
                    <a:pt x="1811300" y="2096957"/>
                  </a:cubicBezTo>
                  <a:cubicBezTo>
                    <a:pt x="1812793" y="2169343"/>
                    <a:pt x="1857568" y="2226804"/>
                    <a:pt x="1879955" y="2292473"/>
                  </a:cubicBezTo>
                  <a:cubicBezTo>
                    <a:pt x="1917268" y="2402172"/>
                    <a:pt x="2052338" y="2718580"/>
                    <a:pt x="2001593" y="2828278"/>
                  </a:cubicBezTo>
                  <a:cubicBezTo>
                    <a:pt x="1890403" y="2837233"/>
                    <a:pt x="1618769" y="2916335"/>
                    <a:pt x="1509817" y="2938722"/>
                  </a:cubicBezTo>
                  <a:cubicBezTo>
                    <a:pt x="1297883" y="2983497"/>
                    <a:pt x="959087" y="3046182"/>
                    <a:pt x="850136" y="2940215"/>
                  </a:cubicBezTo>
                  <a:cubicBezTo>
                    <a:pt x="814316" y="2905141"/>
                    <a:pt x="792675" y="2278295"/>
                    <a:pt x="785212" y="2157403"/>
                  </a:cubicBezTo>
                  <a:cubicBezTo>
                    <a:pt x="782973" y="2120090"/>
                    <a:pt x="778496" y="2085763"/>
                    <a:pt x="763571" y="2051436"/>
                  </a:cubicBezTo>
                  <a:cubicBezTo>
                    <a:pt x="733721" y="1986512"/>
                    <a:pt x="722528" y="1864128"/>
                    <a:pt x="738945" y="1792489"/>
                  </a:cubicBezTo>
                  <a:cubicBezTo>
                    <a:pt x="774765" y="1626822"/>
                    <a:pt x="736706" y="1499214"/>
                    <a:pt x="797152" y="1341010"/>
                  </a:cubicBezTo>
                  <a:cubicBezTo>
                    <a:pt x="799391" y="1335786"/>
                    <a:pt x="800883" y="1329816"/>
                    <a:pt x="803868" y="1324592"/>
                  </a:cubicBezTo>
                  <a:cubicBezTo>
                    <a:pt x="835211" y="1276086"/>
                    <a:pt x="844166" y="1232804"/>
                    <a:pt x="782973" y="1196984"/>
                  </a:cubicBezTo>
                  <a:cubicBezTo>
                    <a:pt x="766556" y="1188029"/>
                    <a:pt x="777750" y="1158179"/>
                    <a:pt x="761332" y="1144747"/>
                  </a:cubicBezTo>
                  <a:cubicBezTo>
                    <a:pt x="619546" y="1029825"/>
                    <a:pt x="-62523" y="249252"/>
                    <a:pt x="4639" y="130599"/>
                  </a:cubicBezTo>
                  <a:cubicBezTo>
                    <a:pt x="34489" y="78362"/>
                    <a:pt x="244930" y="44781"/>
                    <a:pt x="285974" y="6"/>
                  </a:cubicBezTo>
                  <a:cubicBezTo>
                    <a:pt x="293436" y="-2233"/>
                    <a:pt x="954610" y="647747"/>
                    <a:pt x="960580" y="651479"/>
                  </a:cubicBezTo>
                  <a:cubicBezTo>
                    <a:pt x="1180723" y="788041"/>
                    <a:pt x="1271765" y="770878"/>
                    <a:pt x="1334449" y="873114"/>
                  </a:cubicBezTo>
                  <a:lnTo>
                    <a:pt x="1334449" y="873114"/>
                  </a:lnTo>
                  <a:close/>
                </a:path>
              </a:pathLst>
            </a:custGeom>
            <a:solidFill>
              <a:schemeClr val="accent1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546CC4-4204-4F3E-B0D9-7523E643DF1D}"/>
                </a:ext>
              </a:extLst>
            </p:cNvPr>
            <p:cNvSpPr/>
            <p:nvPr/>
          </p:nvSpPr>
          <p:spPr>
            <a:xfrm>
              <a:off x="6774532" y="707540"/>
              <a:ext cx="512527" cy="532576"/>
            </a:xfrm>
            <a:custGeom>
              <a:avLst/>
              <a:gdLst>
                <a:gd name="connsiteX0" fmla="*/ 0 w 512527"/>
                <a:gd name="connsiteY0" fmla="*/ 123310 h 532576"/>
                <a:gd name="connsiteX1" fmla="*/ 132957 w 512527"/>
                <a:gd name="connsiteY1" fmla="*/ 0 h 532576"/>
                <a:gd name="connsiteX2" fmla="*/ 512528 w 512527"/>
                <a:gd name="connsiteY2" fmla="*/ 409266 h 532576"/>
                <a:gd name="connsiteX3" fmla="*/ 379571 w 512527"/>
                <a:gd name="connsiteY3" fmla="*/ 532576 h 53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527" h="532576">
                  <a:moveTo>
                    <a:pt x="0" y="123310"/>
                  </a:moveTo>
                  <a:lnTo>
                    <a:pt x="132957" y="0"/>
                  </a:lnTo>
                  <a:lnTo>
                    <a:pt x="512528" y="409266"/>
                  </a:lnTo>
                  <a:lnTo>
                    <a:pt x="379571" y="532576"/>
                  </a:lnTo>
                  <a:close/>
                </a:path>
              </a:pathLst>
            </a:custGeom>
            <a:solidFill>
              <a:schemeClr val="accent1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84537C-E2DB-4B2E-A0E1-99051334F9C5}"/>
                </a:ext>
              </a:extLst>
            </p:cNvPr>
            <p:cNvSpPr/>
            <p:nvPr/>
          </p:nvSpPr>
          <p:spPr>
            <a:xfrm>
              <a:off x="7115561" y="1002405"/>
              <a:ext cx="741064" cy="622912"/>
            </a:xfrm>
            <a:custGeom>
              <a:avLst/>
              <a:gdLst>
                <a:gd name="connsiteX0" fmla="*/ 366407 w 741064"/>
                <a:gd name="connsiteY0" fmla="*/ 443067 h 622912"/>
                <a:gd name="connsiteX1" fmla="*/ 105221 w 741064"/>
                <a:gd name="connsiteY1" fmla="*/ 230387 h 622912"/>
                <a:gd name="connsiteX2" fmla="*/ 0 w 741064"/>
                <a:gd name="connsiteY2" fmla="*/ 97556 h 622912"/>
                <a:gd name="connsiteX3" fmla="*/ 138056 w 741064"/>
                <a:gd name="connsiteY3" fmla="*/ 41587 h 622912"/>
                <a:gd name="connsiteX4" fmla="*/ 324617 w 741064"/>
                <a:gd name="connsiteY4" fmla="*/ 5767 h 622912"/>
                <a:gd name="connsiteX5" fmla="*/ 647742 w 741064"/>
                <a:gd name="connsiteY5" fmla="*/ 201284 h 622912"/>
                <a:gd name="connsiteX6" fmla="*/ 669383 w 741064"/>
                <a:gd name="connsiteY6" fmla="*/ 298296 h 622912"/>
                <a:gd name="connsiteX7" fmla="*/ 703710 w 741064"/>
                <a:gd name="connsiteY7" fmla="*/ 341578 h 622912"/>
                <a:gd name="connsiteX8" fmla="*/ 739530 w 741064"/>
                <a:gd name="connsiteY8" fmla="*/ 352772 h 622912"/>
                <a:gd name="connsiteX9" fmla="*/ 725351 w 741064"/>
                <a:gd name="connsiteY9" fmla="*/ 387845 h 622912"/>
                <a:gd name="connsiteX10" fmla="*/ 701471 w 741064"/>
                <a:gd name="connsiteY10" fmla="*/ 479633 h 622912"/>
                <a:gd name="connsiteX11" fmla="*/ 687293 w 741064"/>
                <a:gd name="connsiteY11" fmla="*/ 622913 h 622912"/>
                <a:gd name="connsiteX12" fmla="*/ 366407 w 741064"/>
                <a:gd name="connsiteY12" fmla="*/ 443067 h 622912"/>
                <a:gd name="connsiteX13" fmla="*/ 366407 w 741064"/>
                <a:gd name="connsiteY13" fmla="*/ 443067 h 62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1064" h="622912">
                  <a:moveTo>
                    <a:pt x="366407" y="443067"/>
                  </a:moveTo>
                  <a:cubicBezTo>
                    <a:pt x="279096" y="372174"/>
                    <a:pt x="194024" y="299788"/>
                    <a:pt x="105221" y="230387"/>
                  </a:cubicBezTo>
                  <a:cubicBezTo>
                    <a:pt x="59700" y="195314"/>
                    <a:pt x="14179" y="150539"/>
                    <a:pt x="0" y="97556"/>
                  </a:cubicBezTo>
                  <a:cubicBezTo>
                    <a:pt x="26865" y="108749"/>
                    <a:pt x="121638" y="58004"/>
                    <a:pt x="138056" y="41587"/>
                  </a:cubicBezTo>
                  <a:cubicBezTo>
                    <a:pt x="192532" y="-14381"/>
                    <a:pt x="261186" y="544"/>
                    <a:pt x="324617" y="5767"/>
                  </a:cubicBezTo>
                  <a:cubicBezTo>
                    <a:pt x="466404" y="14722"/>
                    <a:pt x="567893" y="93078"/>
                    <a:pt x="647742" y="201284"/>
                  </a:cubicBezTo>
                  <a:cubicBezTo>
                    <a:pt x="669383" y="229641"/>
                    <a:pt x="687293" y="259491"/>
                    <a:pt x="669383" y="298296"/>
                  </a:cubicBezTo>
                  <a:cubicBezTo>
                    <a:pt x="656697" y="326653"/>
                    <a:pt x="670875" y="343070"/>
                    <a:pt x="703710" y="341578"/>
                  </a:cubicBezTo>
                  <a:cubicBezTo>
                    <a:pt x="716396" y="340085"/>
                    <a:pt x="732814" y="335608"/>
                    <a:pt x="739530" y="352772"/>
                  </a:cubicBezTo>
                  <a:cubicBezTo>
                    <a:pt x="744754" y="366204"/>
                    <a:pt x="735799" y="380383"/>
                    <a:pt x="725351" y="387845"/>
                  </a:cubicBezTo>
                  <a:cubicBezTo>
                    <a:pt x="689531" y="411725"/>
                    <a:pt x="694009" y="460977"/>
                    <a:pt x="701471" y="479633"/>
                  </a:cubicBezTo>
                  <a:cubicBezTo>
                    <a:pt x="723113" y="534109"/>
                    <a:pt x="705203" y="576645"/>
                    <a:pt x="687293" y="622913"/>
                  </a:cubicBezTo>
                  <a:cubicBezTo>
                    <a:pt x="604459" y="536348"/>
                    <a:pt x="464165" y="510229"/>
                    <a:pt x="366407" y="443067"/>
                  </a:cubicBezTo>
                  <a:lnTo>
                    <a:pt x="366407" y="443067"/>
                  </a:lnTo>
                  <a:close/>
                </a:path>
              </a:pathLst>
            </a:custGeom>
            <a:solidFill>
              <a:srgbClr val="774200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7966370" y="1348688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FINANCIAL CRISIS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D8F005-0DA0-4BCA-BAA4-12107F5CF8B4}"/>
              </a:ext>
            </a:extLst>
          </p:cNvPr>
          <p:cNvSpPr/>
          <p:nvPr/>
        </p:nvSpPr>
        <p:spPr>
          <a:xfrm>
            <a:off x="10692414" y="2835695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0C206F-B8B4-437D-B42F-AEA6D62C43B0}"/>
              </a:ext>
            </a:extLst>
          </p:cNvPr>
          <p:cNvSpPr/>
          <p:nvPr/>
        </p:nvSpPr>
        <p:spPr>
          <a:xfrm rot="1767393">
            <a:off x="7930218" y="2961985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4F4D07-1AEF-4B19-962D-B7A28542CF9D}"/>
              </a:ext>
            </a:extLst>
          </p:cNvPr>
          <p:cNvSpPr/>
          <p:nvPr/>
        </p:nvSpPr>
        <p:spPr>
          <a:xfrm rot="2946239">
            <a:off x="6557906" y="3305460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197958-0E02-40D4-B6B7-418E554B358A}"/>
              </a:ext>
            </a:extLst>
          </p:cNvPr>
          <p:cNvSpPr/>
          <p:nvPr/>
        </p:nvSpPr>
        <p:spPr>
          <a:xfrm rot="3667229">
            <a:off x="4991745" y="3600227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510947-53DE-4CB0-B2EA-85D494A432BF}"/>
              </a:ext>
            </a:extLst>
          </p:cNvPr>
          <p:cNvSpPr/>
          <p:nvPr/>
        </p:nvSpPr>
        <p:spPr>
          <a:xfrm rot="4111258">
            <a:off x="3263104" y="3803790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D09911-8BC3-47D9-B4A5-974DF5A1B38C}"/>
              </a:ext>
            </a:extLst>
          </p:cNvPr>
          <p:cNvSpPr/>
          <p:nvPr/>
        </p:nvSpPr>
        <p:spPr>
          <a:xfrm rot="4389359">
            <a:off x="1489143" y="3934080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7186FC-3B0F-46F0-9D27-DB602FE86069}"/>
              </a:ext>
            </a:extLst>
          </p:cNvPr>
          <p:cNvGrpSpPr/>
          <p:nvPr/>
        </p:nvGrpSpPr>
        <p:grpSpPr>
          <a:xfrm>
            <a:off x="10265" y="1198093"/>
            <a:ext cx="1869197" cy="3182421"/>
            <a:chOff x="10265" y="1198093"/>
            <a:chExt cx="1869197" cy="31824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59890CB-93A9-46CD-B885-EDD596B6C099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BCD8014-34A1-424F-96A4-A26F8F691FBB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9BD72C-BD18-42E4-8097-F005AF496158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7985C64-63F0-4C4D-BFA2-9CA809794432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98E720-C920-4B9C-8039-F81D66614926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C9A5FF-B27B-45B7-A372-3A5705754ED3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DC417A1-2F8C-440E-9F64-2CC3C5B079AC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A372F26-E5AE-4413-B865-DBF7174F54E0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36D63A6-1172-44BE-A4DA-B819DE4006F2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702B742-12D0-4346-A84F-A0FB22904ED4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369EBFEA-EBE2-4F03-B68C-7CAB295B964A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96DC390-58AC-44D1-87A0-980C8AFE1392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379A195-7938-4DC1-A9B8-6CBD82A63FF6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534B214-D0ED-4472-B3AD-786E8BA1B1A0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57D8C7D-F436-4F8E-99B8-8007543B19D5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88C9886-E13E-4065-BA6E-A3D115771848}"/>
              </a:ext>
            </a:extLst>
          </p:cNvPr>
          <p:cNvSpPr/>
          <p:nvPr/>
        </p:nvSpPr>
        <p:spPr>
          <a:xfrm>
            <a:off x="5451723" y="205909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B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181D1F-D0CD-4A30-A319-9FC6AFFE9ADC}"/>
              </a:ext>
            </a:extLst>
          </p:cNvPr>
          <p:cNvSpPr/>
          <p:nvPr/>
        </p:nvSpPr>
        <p:spPr>
          <a:xfrm>
            <a:off x="5451723" y="319071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D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DC8382A-48C2-4B8F-9230-ECD566D84C87}"/>
              </a:ext>
            </a:extLst>
          </p:cNvPr>
          <p:cNvGrpSpPr/>
          <p:nvPr/>
        </p:nvGrpSpPr>
        <p:grpSpPr>
          <a:xfrm>
            <a:off x="6913093" y="1981383"/>
            <a:ext cx="1601067" cy="678649"/>
            <a:chOff x="3233964" y="1954419"/>
            <a:chExt cx="1601067" cy="67864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5B09EBF-E09E-4E14-AB28-34F1B148CA0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402E4F6-D3A3-49A1-863C-468F0F94E64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32C9DB4-C570-43C4-9254-038905A35FAA}"/>
              </a:ext>
            </a:extLst>
          </p:cNvPr>
          <p:cNvGrpSpPr/>
          <p:nvPr/>
        </p:nvGrpSpPr>
        <p:grpSpPr>
          <a:xfrm>
            <a:off x="6913093" y="3106572"/>
            <a:ext cx="1601067" cy="678649"/>
            <a:chOff x="3233964" y="1954419"/>
            <a:chExt cx="1601067" cy="67864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7A3FEA9-F7E3-4402-B91F-6C1EA2FECDF4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D342C9D-FB4E-4B70-BD9A-925790FAFB8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457A18C1-53B8-4D7E-8F4F-7CED6DEB28F8}"/>
              </a:ext>
            </a:extLst>
          </p:cNvPr>
          <p:cNvSpPr/>
          <p:nvPr/>
        </p:nvSpPr>
        <p:spPr>
          <a:xfrm>
            <a:off x="2174466" y="2066726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A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5867A15-BA17-4E68-9738-C52E27E2B04A}"/>
              </a:ext>
            </a:extLst>
          </p:cNvPr>
          <p:cNvSpPr/>
          <p:nvPr/>
        </p:nvSpPr>
        <p:spPr>
          <a:xfrm>
            <a:off x="2174466" y="317905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C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BCE896-2B83-4C76-991D-983420AE6CF7}"/>
              </a:ext>
            </a:extLst>
          </p:cNvPr>
          <p:cNvGrpSpPr/>
          <p:nvPr/>
        </p:nvGrpSpPr>
        <p:grpSpPr>
          <a:xfrm>
            <a:off x="3635836" y="1976150"/>
            <a:ext cx="1601067" cy="678649"/>
            <a:chOff x="3233964" y="1954419"/>
            <a:chExt cx="1601067" cy="6786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FBF59E2-3063-4DC3-BA16-252B252A8C3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EFD22FB-A611-4A5D-9917-B6C8C3981CE6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4007424-C4C6-4203-B9C2-57A3B3C91CD8}"/>
              </a:ext>
            </a:extLst>
          </p:cNvPr>
          <p:cNvGrpSpPr/>
          <p:nvPr/>
        </p:nvGrpSpPr>
        <p:grpSpPr>
          <a:xfrm>
            <a:off x="3635836" y="3101338"/>
            <a:ext cx="1601067" cy="678649"/>
            <a:chOff x="3233964" y="1954419"/>
            <a:chExt cx="1601067" cy="67864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125C28D-3756-48B2-93F4-95D1812A338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5621F1A-9963-4C11-8C94-1AEAD19A0DA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66680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:a16="http://schemas.microsoft.com/office/drawing/2014/main" id="{C2650C3F-BA83-4340-8B04-F6F8F324EB5C}"/>
              </a:ext>
            </a:extLst>
          </p:cNvPr>
          <p:cNvGrpSpPr/>
          <p:nvPr/>
        </p:nvGrpSpPr>
        <p:grpSpPr>
          <a:xfrm>
            <a:off x="8213124" y="550060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:a16="http://schemas.microsoft.com/office/drawing/2014/main" id="{1EE828F9-0C3F-4E3C-B6AF-37CEB73616E4}"/>
              </a:ext>
            </a:extLst>
          </p:cNvPr>
          <p:cNvGrpSpPr/>
          <p:nvPr/>
        </p:nvGrpSpPr>
        <p:grpSpPr>
          <a:xfrm>
            <a:off x="8213124" y="481644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68BA883F-2921-41A9-B30B-1CEC47D4836D}"/>
              </a:ext>
            </a:extLst>
          </p:cNvPr>
          <p:cNvSpPr txBox="1"/>
          <p:nvPr/>
        </p:nvSpPr>
        <p:spPr>
          <a:xfrm>
            <a:off x="6218805" y="214631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DBA3231-74F2-4689-AD6F-D6786C785806}"/>
              </a:ext>
            </a:extLst>
          </p:cNvPr>
          <p:cNvSpPr txBox="1"/>
          <p:nvPr/>
        </p:nvSpPr>
        <p:spPr>
          <a:xfrm>
            <a:off x="6218804" y="181588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20B3FEE-8EE1-441D-AD6B-A3CF09022A0D}"/>
              </a:ext>
            </a:extLst>
          </p:cNvPr>
          <p:cNvGrpSpPr/>
          <p:nvPr/>
        </p:nvGrpSpPr>
        <p:grpSpPr>
          <a:xfrm>
            <a:off x="6594779" y="4758408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:a16="http://schemas.microsoft.com/office/drawing/2014/main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:a16="http://schemas.microsoft.com/office/drawing/2014/main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747D9144-2FF6-4AAA-A172-8E5F1321CF86}"/>
              </a:ext>
            </a:extLst>
          </p:cNvPr>
          <p:cNvSpPr txBox="1"/>
          <p:nvPr/>
        </p:nvSpPr>
        <p:spPr>
          <a:xfrm>
            <a:off x="6614461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223EFEE-14E9-4BB4-A916-6883735DDB26}"/>
              </a:ext>
            </a:extLst>
          </p:cNvPr>
          <p:cNvGrpSpPr/>
          <p:nvPr/>
        </p:nvGrpSpPr>
        <p:grpSpPr>
          <a:xfrm>
            <a:off x="1205518" y="4758408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:a16="http://schemas.microsoft.com/office/drawing/2014/main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:a16="http://schemas.microsoft.com/office/drawing/2014/main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7B0B38E3-D6C4-4FF2-AD3B-F5B5465E08B9}"/>
              </a:ext>
            </a:extLst>
          </p:cNvPr>
          <p:cNvSpPr txBox="1"/>
          <p:nvPr/>
        </p:nvSpPr>
        <p:spPr>
          <a:xfrm>
            <a:off x="1331466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15B5DC4-67E1-40FD-84A3-27EA82EAEF61}"/>
              </a:ext>
            </a:extLst>
          </p:cNvPr>
          <p:cNvSpPr txBox="1"/>
          <p:nvPr/>
        </p:nvSpPr>
        <p:spPr>
          <a:xfrm>
            <a:off x="6720727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85FC828-507A-4507-9DAA-7D719BC0A5BF}"/>
              </a:ext>
            </a:extLst>
          </p:cNvPr>
          <p:cNvSpPr txBox="1"/>
          <p:nvPr/>
        </p:nvSpPr>
        <p:spPr>
          <a:xfrm>
            <a:off x="1225200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A2596BF7-706F-4F64-A7C9-436E3AAAB057}"/>
              </a:ext>
            </a:extLst>
          </p:cNvPr>
          <p:cNvSpPr txBox="1"/>
          <p:nvPr/>
        </p:nvSpPr>
        <p:spPr>
          <a:xfrm>
            <a:off x="8524734" y="389951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:a16="http://schemas.microsoft.com/office/drawing/2014/main" id="{01B48629-EB2D-437A-90AE-040F11939EA7}"/>
              </a:ext>
            </a:extLst>
          </p:cNvPr>
          <p:cNvGrpSpPr/>
          <p:nvPr/>
        </p:nvGrpSpPr>
        <p:grpSpPr>
          <a:xfrm>
            <a:off x="2820026" y="550060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:a16="http://schemas.microsoft.com/office/drawing/2014/main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:a16="http://schemas.microsoft.com/office/drawing/2014/main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:a16="http://schemas.microsoft.com/office/drawing/2014/main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:a16="http://schemas.microsoft.com/office/drawing/2014/main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:a16="http://schemas.microsoft.com/office/drawing/2014/main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:a16="http://schemas.microsoft.com/office/drawing/2014/main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:a16="http://schemas.microsoft.com/office/drawing/2014/main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:a16="http://schemas.microsoft.com/office/drawing/2014/main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:a16="http://schemas.microsoft.com/office/drawing/2014/main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:a16="http://schemas.microsoft.com/office/drawing/2014/main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:a16="http://schemas.microsoft.com/office/drawing/2014/main" id="{393D6BFF-189F-4371-955E-428A953CBE83}"/>
              </a:ext>
            </a:extLst>
          </p:cNvPr>
          <p:cNvGrpSpPr/>
          <p:nvPr/>
        </p:nvGrpSpPr>
        <p:grpSpPr>
          <a:xfrm>
            <a:off x="2820026" y="481644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:a16="http://schemas.microsoft.com/office/drawing/2014/main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:a16="http://schemas.microsoft.com/office/drawing/2014/main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:a16="http://schemas.microsoft.com/office/drawing/2014/main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:a16="http://schemas.microsoft.com/office/drawing/2014/main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:a16="http://schemas.microsoft.com/office/drawing/2014/main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:a16="http://schemas.microsoft.com/office/drawing/2014/main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:a16="http://schemas.microsoft.com/office/drawing/2014/main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:a16="http://schemas.microsoft.com/office/drawing/2014/main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:a16="http://schemas.microsoft.com/office/drawing/2014/main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:a16="http://schemas.microsoft.com/office/drawing/2014/main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7" name="그룹 10">
            <a:extLst>
              <a:ext uri="{FF2B5EF4-FFF2-40B4-BE49-F238E27FC236}">
                <a16:creationId xmlns:a16="http://schemas.microsoft.com/office/drawing/2014/main" id="{A66F86D9-7296-415A-8DF9-F664D40BB33A}"/>
              </a:ext>
            </a:extLst>
          </p:cNvPr>
          <p:cNvGrpSpPr/>
          <p:nvPr/>
        </p:nvGrpSpPr>
        <p:grpSpPr>
          <a:xfrm>
            <a:off x="652811" y="1630714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38" name="Freeform 8">
              <a:extLst>
                <a:ext uri="{FF2B5EF4-FFF2-40B4-BE49-F238E27FC236}">
                  <a16:creationId xmlns:a16="http://schemas.microsoft.com/office/drawing/2014/main" id="{0E0F4056-F9DA-40BE-8921-D57F708E8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9">
              <a:extLst>
                <a:ext uri="{FF2B5EF4-FFF2-40B4-BE49-F238E27FC236}">
                  <a16:creationId xmlns:a16="http://schemas.microsoft.com/office/drawing/2014/main" id="{C03B684E-CBC6-49CF-8840-51AD394B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10">
              <a:extLst>
                <a:ext uri="{FF2B5EF4-FFF2-40B4-BE49-F238E27FC236}">
                  <a16:creationId xmlns:a16="http://schemas.microsoft.com/office/drawing/2014/main" id="{0210BCCC-16D6-4417-A324-F559EE407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11">
              <a:extLst>
                <a:ext uri="{FF2B5EF4-FFF2-40B4-BE49-F238E27FC236}">
                  <a16:creationId xmlns:a16="http://schemas.microsoft.com/office/drawing/2014/main" id="{E508F178-9445-413E-8A59-361DA82B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42" name="Speech Bubble: Rectangle 341">
            <a:extLst>
              <a:ext uri="{FF2B5EF4-FFF2-40B4-BE49-F238E27FC236}">
                <a16:creationId xmlns:a16="http://schemas.microsoft.com/office/drawing/2014/main" id="{D53AC748-70A8-4D36-B30C-BF5ACE4DFDD5}"/>
              </a:ext>
            </a:extLst>
          </p:cNvPr>
          <p:cNvSpPr/>
          <p:nvPr/>
        </p:nvSpPr>
        <p:spPr>
          <a:xfrm>
            <a:off x="1290543" y="2191647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ED1CFCD-FB25-44A9-90B3-02142D89F600}"/>
              </a:ext>
            </a:extLst>
          </p:cNvPr>
          <p:cNvSpPr txBox="1"/>
          <p:nvPr/>
        </p:nvSpPr>
        <p:spPr>
          <a:xfrm>
            <a:off x="1243099" y="223980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4" name="Speech Bubble: Rectangle 343">
            <a:extLst>
              <a:ext uri="{FF2B5EF4-FFF2-40B4-BE49-F238E27FC236}">
                <a16:creationId xmlns:a16="http://schemas.microsoft.com/office/drawing/2014/main" id="{717C8B2D-50D0-46EE-A810-501AF4BAEFBD}"/>
              </a:ext>
            </a:extLst>
          </p:cNvPr>
          <p:cNvSpPr/>
          <p:nvPr/>
        </p:nvSpPr>
        <p:spPr>
          <a:xfrm flipH="1">
            <a:off x="4468034" y="2343229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FD98FEA-92F0-4CCB-A3C7-CBD61149FE3A}"/>
              </a:ext>
            </a:extLst>
          </p:cNvPr>
          <p:cNvSpPr txBox="1"/>
          <p:nvPr/>
        </p:nvSpPr>
        <p:spPr>
          <a:xfrm>
            <a:off x="4420590" y="23913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C4AD7F-3088-45EF-8231-2CF53962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98146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245925-9845-4213-81B7-7FF2368B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8297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0C53C8-AECA-424A-8EDF-11614748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5186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1B3C7C-9ED1-4B5B-B8EB-3298F3F6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47809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9D9D2E-B4E8-4FC6-A3F2-E35F4CC1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67659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02DE14-F020-4258-9392-633CEE48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594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FINANCIAL CRISIS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1">
            <a:extLst>
              <a:ext uri="{FF2B5EF4-FFF2-40B4-BE49-F238E27FC236}">
                <a16:creationId xmlns:a16="http://schemas.microsoft.com/office/drawing/2014/main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Donut 32">
            <a:extLst>
              <a:ext uri="{FF2B5EF4-FFF2-40B4-BE49-F238E27FC236}">
                <a16:creationId xmlns:a16="http://schemas.microsoft.com/office/drawing/2014/main" id="{C41E34F8-D0E8-423F-BF00-1D39E52D849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9661A-5C1C-4CB0-B756-F303C2C4EEBD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2C859-2620-4F8E-A195-C219D14940E3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4A11D-3481-4C26-B1FF-951AF44EE321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4F6C7-7BA3-439F-98EB-57F5A6D496C6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9072C-F645-4C0E-BBC4-4C03D0020211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AE1AF-8392-4230-A159-B5FBBB5A3CD6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9B0CF-B68F-48F0-940E-578495B90345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8ED58F-6845-4D4B-99A6-A8F1774F2767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CCAD12-3D91-48D7-81CB-27F4023182B3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DC07B20D-A828-45EE-96DC-26A038624026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CC712476-EC36-4363-87F3-439EF71A8F90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D8F1013B-9D03-4A28-B95D-8CDAB89D3BA5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3D188607-6A4D-4068-9827-D60501500A2C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6BCC93C-412D-4F81-8663-3D5E0D1C443C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Right Arrow 7">
            <a:extLst>
              <a:ext uri="{FF2B5EF4-FFF2-40B4-BE49-F238E27FC236}">
                <a16:creationId xmlns:a16="http://schemas.microsoft.com/office/drawing/2014/main" id="{D09065F0-2C49-4B66-BD4C-326B0E129D93}"/>
              </a:ext>
            </a:extLst>
          </p:cNvPr>
          <p:cNvSpPr/>
          <p:nvPr/>
        </p:nvSpPr>
        <p:spPr>
          <a:xfrm rot="16200000">
            <a:off x="9333067" y="3804357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ight Arrow 56">
            <a:extLst>
              <a:ext uri="{FF2B5EF4-FFF2-40B4-BE49-F238E27FC236}">
                <a16:creationId xmlns:a16="http://schemas.microsoft.com/office/drawing/2014/main" id="{02E6FD49-85C3-4073-9BAC-B3BD2F39E101}"/>
              </a:ext>
            </a:extLst>
          </p:cNvPr>
          <p:cNvSpPr/>
          <p:nvPr/>
        </p:nvSpPr>
        <p:spPr>
          <a:xfrm rot="5400000">
            <a:off x="1984166" y="3804356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925A0-47FD-4358-ABC3-C8567D2A4411}"/>
              </a:ext>
            </a:extLst>
          </p:cNvPr>
          <p:cNvSpPr txBox="1"/>
          <p:nvPr/>
        </p:nvSpPr>
        <p:spPr>
          <a:xfrm>
            <a:off x="7959635" y="472215"/>
            <a:ext cx="357967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207BA-C1AD-4A8C-9B5F-93C6795DEDCE}"/>
              </a:ext>
            </a:extLst>
          </p:cNvPr>
          <p:cNvSpPr txBox="1"/>
          <p:nvPr/>
        </p:nvSpPr>
        <p:spPr>
          <a:xfrm>
            <a:off x="165629" y="5930955"/>
            <a:ext cx="55345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spc="-150" dirty="0">
                <a:solidFill>
                  <a:schemeClr val="bg1"/>
                </a:solidFill>
                <a:latin typeface="+mj-lt"/>
              </a:rPr>
              <a:t>ECONOMIC CRISIS</a:t>
            </a:r>
          </a:p>
        </p:txBody>
      </p:sp>
      <p:sp>
        <p:nvSpPr>
          <p:cNvPr id="8" name="Graphic 162">
            <a:extLst>
              <a:ext uri="{FF2B5EF4-FFF2-40B4-BE49-F238E27FC236}">
                <a16:creationId xmlns:a16="http://schemas.microsoft.com/office/drawing/2014/main" id="{D3DD17A1-3CC1-4A01-A5D5-0638AA0A2CC6}"/>
              </a:ext>
            </a:extLst>
          </p:cNvPr>
          <p:cNvSpPr/>
          <p:nvPr/>
        </p:nvSpPr>
        <p:spPr>
          <a:xfrm>
            <a:off x="1051205" y="1054754"/>
            <a:ext cx="10089590" cy="4748493"/>
          </a:xfrm>
          <a:custGeom>
            <a:avLst/>
            <a:gdLst>
              <a:gd name="connsiteX0" fmla="*/ 0 w 9572755"/>
              <a:gd name="connsiteY0" fmla="*/ 0 h 4221718"/>
              <a:gd name="connsiteX1" fmla="*/ 275991 w 9572755"/>
              <a:gd name="connsiteY1" fmla="*/ 798273 h 4221718"/>
              <a:gd name="connsiteX2" fmla="*/ 896789 w 9572755"/>
              <a:gd name="connsiteY2" fmla="*/ 168782 h 4221718"/>
              <a:gd name="connsiteX3" fmla="*/ 1785610 w 9572755"/>
              <a:gd name="connsiteY3" fmla="*/ 1850805 h 4221718"/>
              <a:gd name="connsiteX4" fmla="*/ 1975399 w 9572755"/>
              <a:gd name="connsiteY4" fmla="*/ 1358947 h 4221718"/>
              <a:gd name="connsiteX5" fmla="*/ 2449148 w 9572755"/>
              <a:gd name="connsiteY5" fmla="*/ 988062 h 4221718"/>
              <a:gd name="connsiteX6" fmla="*/ 2716446 w 9572755"/>
              <a:gd name="connsiteY6" fmla="*/ 1091649 h 4221718"/>
              <a:gd name="connsiteX7" fmla="*/ 3216996 w 9572755"/>
              <a:gd name="connsiteY7" fmla="*/ 427387 h 4221718"/>
              <a:gd name="connsiteX8" fmla="*/ 3992813 w 9572755"/>
              <a:gd name="connsiteY8" fmla="*/ 1186544 h 4221718"/>
              <a:gd name="connsiteX9" fmla="*/ 4182602 w 9572755"/>
              <a:gd name="connsiteY9" fmla="*/ 1091649 h 4221718"/>
              <a:gd name="connsiteX10" fmla="*/ 5070699 w 9572755"/>
              <a:gd name="connsiteY10" fmla="*/ 2842489 h 4221718"/>
              <a:gd name="connsiteX11" fmla="*/ 5226442 w 9572755"/>
              <a:gd name="connsiteY11" fmla="*/ 2617929 h 4221718"/>
              <a:gd name="connsiteX12" fmla="*/ 5622681 w 9572755"/>
              <a:gd name="connsiteY12" fmla="*/ 3238728 h 4221718"/>
              <a:gd name="connsiteX13" fmla="*/ 6097153 w 9572755"/>
              <a:gd name="connsiteY13" fmla="*/ 2859150 h 4221718"/>
              <a:gd name="connsiteX14" fmla="*/ 6589011 w 9572755"/>
              <a:gd name="connsiteY14" fmla="*/ 2600544 h 4221718"/>
              <a:gd name="connsiteX15" fmla="*/ 7157654 w 9572755"/>
              <a:gd name="connsiteY15" fmla="*/ 3469082 h 4221718"/>
              <a:gd name="connsiteX16" fmla="*/ 7821915 w 9572755"/>
              <a:gd name="connsiteY16" fmla="*/ 4075393 h 4221718"/>
              <a:gd name="connsiteX17" fmla="*/ 8287695 w 9572755"/>
              <a:gd name="connsiteY17" fmla="*/ 3264806 h 4221718"/>
              <a:gd name="connsiteX18" fmla="*/ 9572755 w 9572755"/>
              <a:gd name="connsiteY18" fmla="*/ 4221719 h 4221718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1975399 w 9572755"/>
              <a:gd name="connsiteY4" fmla="*/ 1358947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226442 w 9572755"/>
              <a:gd name="connsiteY11" fmla="*/ 2617929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226442 w 9572755"/>
              <a:gd name="connsiteY11" fmla="*/ 2617929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49255 w 9572755"/>
              <a:gd name="connsiteY14" fmla="*/ 30577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49255 w 9572755"/>
              <a:gd name="connsiteY14" fmla="*/ 3057744 h 4221719"/>
              <a:gd name="connsiteX15" fmla="*/ 7137775 w 9572755"/>
              <a:gd name="connsiteY15" fmla="*/ 3091395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77274 w 9572755"/>
              <a:gd name="connsiteY13" fmla="*/ 2660367 h 4221719"/>
              <a:gd name="connsiteX14" fmla="*/ 6549255 w 9572755"/>
              <a:gd name="connsiteY14" fmla="*/ 3057744 h 4221719"/>
              <a:gd name="connsiteX15" fmla="*/ 7137775 w 9572755"/>
              <a:gd name="connsiteY15" fmla="*/ 3091395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851051"/>
              <a:gd name="connsiteY0" fmla="*/ 0 h 4559649"/>
              <a:gd name="connsiteX1" fmla="*/ 335626 w 9851051"/>
              <a:gd name="connsiteY1" fmla="*/ 798273 h 4559649"/>
              <a:gd name="connsiteX2" fmla="*/ 896789 w 9851051"/>
              <a:gd name="connsiteY2" fmla="*/ 168782 h 4559649"/>
              <a:gd name="connsiteX3" fmla="*/ 1785610 w 9851051"/>
              <a:gd name="connsiteY3" fmla="*/ 1850805 h 4559649"/>
              <a:gd name="connsiteX4" fmla="*/ 2025095 w 9851051"/>
              <a:gd name="connsiteY4" fmla="*/ 1309251 h 4559649"/>
              <a:gd name="connsiteX5" fmla="*/ 2449148 w 9851051"/>
              <a:gd name="connsiteY5" fmla="*/ 988062 h 4559649"/>
              <a:gd name="connsiteX6" fmla="*/ 2716446 w 9851051"/>
              <a:gd name="connsiteY6" fmla="*/ 1091649 h 4559649"/>
              <a:gd name="connsiteX7" fmla="*/ 3216996 w 9851051"/>
              <a:gd name="connsiteY7" fmla="*/ 427387 h 4559649"/>
              <a:gd name="connsiteX8" fmla="*/ 3992813 w 9851051"/>
              <a:gd name="connsiteY8" fmla="*/ 1186544 h 4559649"/>
              <a:gd name="connsiteX9" fmla="*/ 4182602 w 9851051"/>
              <a:gd name="connsiteY9" fmla="*/ 1091649 h 4559649"/>
              <a:gd name="connsiteX10" fmla="*/ 5070699 w 9851051"/>
              <a:gd name="connsiteY10" fmla="*/ 2842489 h 4559649"/>
              <a:gd name="connsiteX11" fmla="*/ 5325834 w 9851051"/>
              <a:gd name="connsiteY11" fmla="*/ 2578173 h 4559649"/>
              <a:gd name="connsiteX12" fmla="*/ 5622681 w 9851051"/>
              <a:gd name="connsiteY12" fmla="*/ 3238728 h 4559649"/>
              <a:gd name="connsiteX13" fmla="*/ 6077274 w 9851051"/>
              <a:gd name="connsiteY13" fmla="*/ 2660367 h 4559649"/>
              <a:gd name="connsiteX14" fmla="*/ 6549255 w 9851051"/>
              <a:gd name="connsiteY14" fmla="*/ 3057744 h 4559649"/>
              <a:gd name="connsiteX15" fmla="*/ 7137775 w 9851051"/>
              <a:gd name="connsiteY15" fmla="*/ 3091395 h 4559649"/>
              <a:gd name="connsiteX16" fmla="*/ 7821915 w 9851051"/>
              <a:gd name="connsiteY16" fmla="*/ 4075393 h 4559649"/>
              <a:gd name="connsiteX17" fmla="*/ 8287695 w 9851051"/>
              <a:gd name="connsiteY17" fmla="*/ 3264806 h 4559649"/>
              <a:gd name="connsiteX18" fmla="*/ 9851051 w 9851051"/>
              <a:gd name="connsiteY18" fmla="*/ 4559649 h 4559649"/>
              <a:gd name="connsiteX0" fmla="*/ 0 w 10089590"/>
              <a:gd name="connsiteY0" fmla="*/ 0 h 4748493"/>
              <a:gd name="connsiteX1" fmla="*/ 574165 w 10089590"/>
              <a:gd name="connsiteY1" fmla="*/ 987117 h 4748493"/>
              <a:gd name="connsiteX2" fmla="*/ 1135328 w 10089590"/>
              <a:gd name="connsiteY2" fmla="*/ 357626 h 4748493"/>
              <a:gd name="connsiteX3" fmla="*/ 2024149 w 10089590"/>
              <a:gd name="connsiteY3" fmla="*/ 2039649 h 4748493"/>
              <a:gd name="connsiteX4" fmla="*/ 2263634 w 10089590"/>
              <a:gd name="connsiteY4" fmla="*/ 1498095 h 4748493"/>
              <a:gd name="connsiteX5" fmla="*/ 2687687 w 10089590"/>
              <a:gd name="connsiteY5" fmla="*/ 1176906 h 4748493"/>
              <a:gd name="connsiteX6" fmla="*/ 2954985 w 10089590"/>
              <a:gd name="connsiteY6" fmla="*/ 1280493 h 4748493"/>
              <a:gd name="connsiteX7" fmla="*/ 3455535 w 10089590"/>
              <a:gd name="connsiteY7" fmla="*/ 616231 h 4748493"/>
              <a:gd name="connsiteX8" fmla="*/ 4231352 w 10089590"/>
              <a:gd name="connsiteY8" fmla="*/ 1375388 h 4748493"/>
              <a:gd name="connsiteX9" fmla="*/ 4421141 w 10089590"/>
              <a:gd name="connsiteY9" fmla="*/ 1280493 h 4748493"/>
              <a:gd name="connsiteX10" fmla="*/ 5309238 w 10089590"/>
              <a:gd name="connsiteY10" fmla="*/ 3031333 h 4748493"/>
              <a:gd name="connsiteX11" fmla="*/ 5564373 w 10089590"/>
              <a:gd name="connsiteY11" fmla="*/ 2767017 h 4748493"/>
              <a:gd name="connsiteX12" fmla="*/ 5861220 w 10089590"/>
              <a:gd name="connsiteY12" fmla="*/ 3427572 h 4748493"/>
              <a:gd name="connsiteX13" fmla="*/ 6315813 w 10089590"/>
              <a:gd name="connsiteY13" fmla="*/ 2849211 h 4748493"/>
              <a:gd name="connsiteX14" fmla="*/ 6787794 w 10089590"/>
              <a:gd name="connsiteY14" fmla="*/ 3246588 h 4748493"/>
              <a:gd name="connsiteX15" fmla="*/ 7376314 w 10089590"/>
              <a:gd name="connsiteY15" fmla="*/ 3280239 h 4748493"/>
              <a:gd name="connsiteX16" fmla="*/ 8060454 w 10089590"/>
              <a:gd name="connsiteY16" fmla="*/ 4264237 h 4748493"/>
              <a:gd name="connsiteX17" fmla="*/ 8526234 w 10089590"/>
              <a:gd name="connsiteY17" fmla="*/ 3453650 h 4748493"/>
              <a:gd name="connsiteX18" fmla="*/ 10089590 w 10089590"/>
              <a:gd name="connsiteY18" fmla="*/ 4748493 h 474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89590" h="4748493">
                <a:moveTo>
                  <a:pt x="0" y="0"/>
                </a:moveTo>
                <a:lnTo>
                  <a:pt x="574165" y="987117"/>
                </a:lnTo>
                <a:lnTo>
                  <a:pt x="1135328" y="357626"/>
                </a:lnTo>
                <a:lnTo>
                  <a:pt x="2024149" y="2039649"/>
                </a:lnTo>
                <a:lnTo>
                  <a:pt x="2263634" y="1498095"/>
                </a:lnTo>
                <a:lnTo>
                  <a:pt x="2687687" y="1176906"/>
                </a:lnTo>
                <a:lnTo>
                  <a:pt x="2954985" y="1280493"/>
                </a:lnTo>
                <a:lnTo>
                  <a:pt x="3455535" y="616231"/>
                </a:lnTo>
                <a:lnTo>
                  <a:pt x="4231352" y="1375388"/>
                </a:lnTo>
                <a:lnTo>
                  <a:pt x="4421141" y="1280493"/>
                </a:lnTo>
                <a:lnTo>
                  <a:pt x="5309238" y="3031333"/>
                </a:lnTo>
                <a:lnTo>
                  <a:pt x="5564373" y="2767017"/>
                </a:lnTo>
                <a:lnTo>
                  <a:pt x="5861220" y="3427572"/>
                </a:lnTo>
                <a:lnTo>
                  <a:pt x="6315813" y="2849211"/>
                </a:lnTo>
                <a:lnTo>
                  <a:pt x="6787794" y="3246588"/>
                </a:lnTo>
                <a:lnTo>
                  <a:pt x="7376314" y="3280239"/>
                </a:lnTo>
                <a:lnTo>
                  <a:pt x="8060454" y="4264237"/>
                </a:lnTo>
                <a:lnTo>
                  <a:pt x="8526234" y="3453650"/>
                </a:lnTo>
                <a:lnTo>
                  <a:pt x="10089590" y="4748493"/>
                </a:lnTo>
              </a:path>
            </a:pathLst>
          </a:custGeom>
          <a:noFill/>
          <a:ln w="50800" cap="flat">
            <a:solidFill>
              <a:srgbClr val="C00000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2069948" y="461821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5602089" y="705459"/>
            <a:ext cx="5679433" cy="5447081"/>
            <a:chOff x="5618277" y="669648"/>
            <a:chExt cx="5679433" cy="544708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77459"/>
              <a:chOff x="5618277" y="936694"/>
              <a:chExt cx="5679433" cy="117745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9433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77459"/>
              <a:chOff x="5618277" y="2406864"/>
              <a:chExt cx="5679433" cy="117745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6450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77459"/>
              <a:chOff x="5618277" y="3877034"/>
              <a:chExt cx="5679433" cy="117745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3467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DAF110-98E3-4339-8F71-EBEC50243363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77459"/>
              <a:chOff x="5618277" y="3877034"/>
              <a:chExt cx="5679433" cy="117745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B1B8C2-BBED-4A55-8939-28930A9ACE0B}"/>
                  </a:ext>
                </a:extLst>
              </p:cNvPr>
              <p:cNvSpPr txBox="1"/>
              <p:nvPr/>
            </p:nvSpPr>
            <p:spPr>
              <a:xfrm>
                <a:off x="6317101" y="453467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3C777B-6811-4FC7-9EE8-8DDC6C5AE937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1429FE-36F0-4CB1-89CE-07E1B2BB8BBC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97D0F-A9A0-424F-805E-E57DF4F0D9FA}"/>
              </a:ext>
            </a:extLst>
          </p:cNvPr>
          <p:cNvGrpSpPr/>
          <p:nvPr/>
        </p:nvGrpSpPr>
        <p:grpSpPr>
          <a:xfrm>
            <a:off x="7483627" y="1832328"/>
            <a:ext cx="4136330" cy="4183944"/>
            <a:chOff x="7838754" y="1216660"/>
            <a:chExt cx="4264394" cy="43134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5917BF-72B4-4E82-B22C-BFC15D3FDF8C}"/>
                </a:ext>
              </a:extLst>
            </p:cNvPr>
            <p:cNvGrpSpPr/>
            <p:nvPr/>
          </p:nvGrpSpPr>
          <p:grpSpPr>
            <a:xfrm>
              <a:off x="7838754" y="1216660"/>
              <a:ext cx="4264394" cy="4313485"/>
              <a:chOff x="369152" y="1617134"/>
              <a:chExt cx="3546035" cy="3586857"/>
            </a:xfrm>
            <a:solidFill>
              <a:schemeClr val="accent5"/>
            </a:solidFill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D9C997D-4842-4C64-9CFE-8BB6AAC88891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8" name="Rectangle 14">
                  <a:extLst>
                    <a:ext uri="{FF2B5EF4-FFF2-40B4-BE49-F238E27FC236}">
                      <a16:creationId xmlns:a16="http://schemas.microsoft.com/office/drawing/2014/main" id="{93B61F13-E11B-46B0-A87C-B284239D237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Right Triangle 13">
                  <a:extLst>
                    <a:ext uri="{FF2B5EF4-FFF2-40B4-BE49-F238E27FC236}">
                      <a16:creationId xmlns:a16="http://schemas.microsoft.com/office/drawing/2014/main" id="{3DFF396C-5094-4EF0-97A5-0945D6EA8864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Rectangle 24">
                  <a:extLst>
                    <a:ext uri="{FF2B5EF4-FFF2-40B4-BE49-F238E27FC236}">
                      <a16:creationId xmlns:a16="http://schemas.microsoft.com/office/drawing/2014/main" id="{CDD0AE27-F828-40EF-A27C-1DCF4F8464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Rectangle 41">
                  <a:extLst>
                    <a:ext uri="{FF2B5EF4-FFF2-40B4-BE49-F238E27FC236}">
                      <a16:creationId xmlns:a16="http://schemas.microsoft.com/office/drawing/2014/main" id="{BF27CB46-682C-4FE3-8535-C62E2108992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Isosceles Triangle 3">
                  <a:extLst>
                    <a:ext uri="{FF2B5EF4-FFF2-40B4-BE49-F238E27FC236}">
                      <a16:creationId xmlns:a16="http://schemas.microsoft.com/office/drawing/2014/main" id="{6903FE6A-8B95-4EDB-8597-C4B4F7D27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D1D476-FC10-41AD-B4DF-E4AAA689CE6E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id="{B5E9A62D-290F-45CF-BFB3-545B1A530099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ight Triangle 13">
                  <a:extLst>
                    <a:ext uri="{FF2B5EF4-FFF2-40B4-BE49-F238E27FC236}">
                      <a16:creationId xmlns:a16="http://schemas.microsoft.com/office/drawing/2014/main" id="{5C4FE28C-908D-4A83-A729-A6F5BE73462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07EF244-33EB-44C4-89F4-DB3F984B95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03C3E38C-797A-4868-ACB3-F28C95D0819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Isosceles Triangle 3">
                  <a:extLst>
                    <a:ext uri="{FF2B5EF4-FFF2-40B4-BE49-F238E27FC236}">
                      <a16:creationId xmlns:a16="http://schemas.microsoft.com/office/drawing/2014/main" id="{4BF8ED1C-5133-4BCB-BDFC-11F6F5AD00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D0D7C16-266D-4DE8-9A84-5B61EA172360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11375FFA-9100-4B46-A892-57F1B7F63486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ight Triangle 13">
                  <a:extLst>
                    <a:ext uri="{FF2B5EF4-FFF2-40B4-BE49-F238E27FC236}">
                      <a16:creationId xmlns:a16="http://schemas.microsoft.com/office/drawing/2014/main" id="{EBD462D7-C4E5-4399-BCA2-DB92B63A6853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24">
                  <a:extLst>
                    <a:ext uri="{FF2B5EF4-FFF2-40B4-BE49-F238E27FC236}">
                      <a16:creationId xmlns:a16="http://schemas.microsoft.com/office/drawing/2014/main" id="{B5B43D94-E506-4A04-B7AA-DD25BA235E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ectangle 41">
                  <a:extLst>
                    <a:ext uri="{FF2B5EF4-FFF2-40B4-BE49-F238E27FC236}">
                      <a16:creationId xmlns:a16="http://schemas.microsoft.com/office/drawing/2014/main" id="{8D09636E-4DCA-49AE-B62A-B2D83EE20C7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Isosceles Triangle 3">
                  <a:extLst>
                    <a:ext uri="{FF2B5EF4-FFF2-40B4-BE49-F238E27FC236}">
                      <a16:creationId xmlns:a16="http://schemas.microsoft.com/office/drawing/2014/main" id="{DFC51AEC-3AE1-4F9B-8C8D-FF0BC24443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09131B6-F64D-4A4D-9DFF-93ACADB7DC89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13" name="Rectangle 14">
                  <a:extLst>
                    <a:ext uri="{FF2B5EF4-FFF2-40B4-BE49-F238E27FC236}">
                      <a16:creationId xmlns:a16="http://schemas.microsoft.com/office/drawing/2014/main" id="{1E8F0B8A-9D7E-466D-93C2-07023F70D2E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id="{AF9D3AA7-3828-42F8-896B-845CAD762008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E10223F8-E3DA-4781-91F9-E45E815456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41">
                  <a:extLst>
                    <a:ext uri="{FF2B5EF4-FFF2-40B4-BE49-F238E27FC236}">
                      <a16:creationId xmlns:a16="http://schemas.microsoft.com/office/drawing/2014/main" id="{EB81EC52-3A7F-478A-BFA5-83017680740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Isosceles Triangle 3">
                  <a:extLst>
                    <a:ext uri="{FF2B5EF4-FFF2-40B4-BE49-F238E27FC236}">
                      <a16:creationId xmlns:a16="http://schemas.microsoft.com/office/drawing/2014/main" id="{E1A6BCDE-1FD6-4450-AE08-E6578E435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B0C7AF92-B251-45D2-BBBC-DD374FD8FD35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7C47D1-B77C-4F87-8E0A-D00A909EE1B1}"/>
                </a:ext>
              </a:extLst>
            </p:cNvPr>
            <p:cNvGrpSpPr/>
            <p:nvPr/>
          </p:nvGrpSpPr>
          <p:grpSpPr>
            <a:xfrm>
              <a:off x="8298410" y="1783597"/>
              <a:ext cx="3184899" cy="3184899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49F167B-B95B-44EB-A274-267ACC002E6A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EA859E8-520B-4625-8DAD-F3F0D280F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ACCD1725-0809-4F30-8416-28F59A3E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2851" y="3607897"/>
            <a:ext cx="2725789" cy="12046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1" y="3772250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1" y="3772250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1" y="3783814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0" y="4179837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19" y="263167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19" y="2675561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2" y="2631670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1" y="1567824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7A6FBB-0E8A-4F49-BBAE-90CCE80347F2}"/>
              </a:ext>
            </a:extLst>
          </p:cNvPr>
          <p:cNvGrpSpPr/>
          <p:nvPr/>
        </p:nvGrpSpPr>
        <p:grpSpPr>
          <a:xfrm>
            <a:off x="8467421" y="2797388"/>
            <a:ext cx="2110122" cy="1994080"/>
            <a:chOff x="5283132" y="1090289"/>
            <a:chExt cx="2110122" cy="199408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EFFCDB-6E46-4347-851F-C4F1B2E90976}"/>
                </a:ext>
              </a:extLst>
            </p:cNvPr>
            <p:cNvSpPr/>
            <p:nvPr/>
          </p:nvSpPr>
          <p:spPr>
            <a:xfrm>
              <a:off x="6085807" y="1920518"/>
              <a:ext cx="297682" cy="1163851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chemeClr val="accent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B2F91C-2FB6-4ED7-946E-1BEE78144D9B}"/>
                </a:ext>
              </a:extLst>
            </p:cNvPr>
            <p:cNvSpPr/>
            <p:nvPr/>
          </p:nvSpPr>
          <p:spPr>
            <a:xfrm>
              <a:off x="5283132" y="1180038"/>
              <a:ext cx="1058017" cy="855952"/>
            </a:xfrm>
            <a:custGeom>
              <a:avLst/>
              <a:gdLst>
                <a:gd name="connsiteX0" fmla="*/ 532712 w 1058017"/>
                <a:gd name="connsiteY0" fmla="*/ 851733 h 855952"/>
                <a:gd name="connsiteX1" fmla="*/ 520107 w 1058017"/>
                <a:gd name="connsiteY1" fmla="*/ 851936 h 855952"/>
                <a:gd name="connsiteX2" fmla="*/ 417644 w 1058017"/>
                <a:gd name="connsiteY2" fmla="*/ 778748 h 855952"/>
                <a:gd name="connsiteX3" fmla="*/ 310912 w 1058017"/>
                <a:gd name="connsiteY3" fmla="*/ 747643 h 855952"/>
                <a:gd name="connsiteX4" fmla="*/ 245450 w 1058017"/>
                <a:gd name="connsiteY4" fmla="*/ 743781 h 855952"/>
                <a:gd name="connsiteX5" fmla="*/ 27716 w 1058017"/>
                <a:gd name="connsiteY5" fmla="*/ 825100 h 855952"/>
                <a:gd name="connsiteX6" fmla="*/ 1490 w 1058017"/>
                <a:gd name="connsiteY6" fmla="*/ 848887 h 855952"/>
                <a:gd name="connsiteX7" fmla="*/ 1083 w 1058017"/>
                <a:gd name="connsiteY7" fmla="*/ 843397 h 855952"/>
                <a:gd name="connsiteX8" fmla="*/ 59227 w 1058017"/>
                <a:gd name="connsiteY8" fmla="*/ 691533 h 855952"/>
                <a:gd name="connsiteX9" fmla="*/ 176124 w 1058017"/>
                <a:gd name="connsiteY9" fmla="*/ 484777 h 855952"/>
                <a:gd name="connsiteX10" fmla="*/ 250125 w 1058017"/>
                <a:gd name="connsiteY10" fmla="*/ 389632 h 855952"/>
                <a:gd name="connsiteX11" fmla="*/ 325956 w 1058017"/>
                <a:gd name="connsiteY11" fmla="*/ 308313 h 855952"/>
                <a:gd name="connsiteX12" fmla="*/ 421304 w 1058017"/>
                <a:gd name="connsiteY12" fmla="*/ 226180 h 855952"/>
                <a:gd name="connsiteX13" fmla="*/ 545317 w 1058017"/>
                <a:gd name="connsiteY13" fmla="*/ 142623 h 855952"/>
                <a:gd name="connsiteX14" fmla="*/ 653472 w 1058017"/>
                <a:gd name="connsiteY14" fmla="*/ 88342 h 855952"/>
                <a:gd name="connsiteX15" fmla="*/ 821398 w 1058017"/>
                <a:gd name="connsiteY15" fmla="*/ 32028 h 855952"/>
                <a:gd name="connsiteX16" fmla="*/ 953949 w 1058017"/>
                <a:gd name="connsiteY16" fmla="*/ 9665 h 855952"/>
                <a:gd name="connsiteX17" fmla="*/ 1039742 w 1058017"/>
                <a:gd name="connsiteY17" fmla="*/ 3566 h 855952"/>
                <a:gd name="connsiteX18" fmla="*/ 1056412 w 1058017"/>
                <a:gd name="connsiteY18" fmla="*/ 1940 h 855952"/>
                <a:gd name="connsiteX19" fmla="*/ 1051126 w 1058017"/>
                <a:gd name="connsiteY19" fmla="*/ 10072 h 855952"/>
                <a:gd name="connsiteX20" fmla="*/ 1012499 w 1058017"/>
                <a:gd name="connsiteY20" fmla="*/ 25319 h 855952"/>
                <a:gd name="connsiteX21" fmla="*/ 885844 w 1058017"/>
                <a:gd name="connsiteY21" fmla="*/ 109079 h 855952"/>
                <a:gd name="connsiteX22" fmla="*/ 688440 w 1058017"/>
                <a:gd name="connsiteY22" fmla="*/ 374995 h 855952"/>
                <a:gd name="connsiteX23" fmla="*/ 559548 w 1058017"/>
                <a:gd name="connsiteY23" fmla="*/ 735852 h 855952"/>
                <a:gd name="connsiteX24" fmla="*/ 540031 w 1058017"/>
                <a:gd name="connsiteY24" fmla="*/ 825100 h 855952"/>
                <a:gd name="connsiteX25" fmla="*/ 532712 w 1058017"/>
                <a:gd name="connsiteY25" fmla="*/ 851733 h 8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017" h="855952">
                  <a:moveTo>
                    <a:pt x="532712" y="851733"/>
                  </a:moveTo>
                  <a:cubicBezTo>
                    <a:pt x="528646" y="857222"/>
                    <a:pt x="525190" y="857425"/>
                    <a:pt x="520107" y="851936"/>
                  </a:cubicBezTo>
                  <a:cubicBezTo>
                    <a:pt x="491036" y="820221"/>
                    <a:pt x="456068" y="796638"/>
                    <a:pt x="417644" y="778748"/>
                  </a:cubicBezTo>
                  <a:cubicBezTo>
                    <a:pt x="383897" y="762891"/>
                    <a:pt x="348319" y="752522"/>
                    <a:pt x="310912" y="747643"/>
                  </a:cubicBezTo>
                  <a:cubicBezTo>
                    <a:pt x="289159" y="744797"/>
                    <a:pt x="267406" y="742967"/>
                    <a:pt x="245450" y="743781"/>
                  </a:cubicBezTo>
                  <a:cubicBezTo>
                    <a:pt x="163926" y="747033"/>
                    <a:pt x="91145" y="773666"/>
                    <a:pt x="27716" y="825100"/>
                  </a:cubicBezTo>
                  <a:cubicBezTo>
                    <a:pt x="18567" y="832623"/>
                    <a:pt x="10232" y="840958"/>
                    <a:pt x="1490" y="848887"/>
                  </a:cubicBezTo>
                  <a:cubicBezTo>
                    <a:pt x="-1356" y="847057"/>
                    <a:pt x="677" y="844821"/>
                    <a:pt x="1083" y="843397"/>
                  </a:cubicBezTo>
                  <a:cubicBezTo>
                    <a:pt x="17754" y="791759"/>
                    <a:pt x="36661" y="740934"/>
                    <a:pt x="59227" y="691533"/>
                  </a:cubicBezTo>
                  <a:cubicBezTo>
                    <a:pt x="92162" y="619158"/>
                    <a:pt x="130585" y="549833"/>
                    <a:pt x="176124" y="484777"/>
                  </a:cubicBezTo>
                  <a:cubicBezTo>
                    <a:pt x="199097" y="451842"/>
                    <a:pt x="223696" y="420127"/>
                    <a:pt x="250125" y="389632"/>
                  </a:cubicBezTo>
                  <a:cubicBezTo>
                    <a:pt x="274521" y="361577"/>
                    <a:pt x="298511" y="333318"/>
                    <a:pt x="325956" y="308313"/>
                  </a:cubicBezTo>
                  <a:cubicBezTo>
                    <a:pt x="356858" y="279851"/>
                    <a:pt x="387963" y="251795"/>
                    <a:pt x="421304" y="226180"/>
                  </a:cubicBezTo>
                  <a:cubicBezTo>
                    <a:pt x="460947" y="195685"/>
                    <a:pt x="502217" y="167629"/>
                    <a:pt x="545317" y="142623"/>
                  </a:cubicBezTo>
                  <a:cubicBezTo>
                    <a:pt x="580081" y="122293"/>
                    <a:pt x="616268" y="104200"/>
                    <a:pt x="653472" y="88342"/>
                  </a:cubicBezTo>
                  <a:cubicBezTo>
                    <a:pt x="707956" y="64963"/>
                    <a:pt x="763661" y="45649"/>
                    <a:pt x="821398" y="32028"/>
                  </a:cubicBezTo>
                  <a:cubicBezTo>
                    <a:pt x="865107" y="21660"/>
                    <a:pt x="909223" y="14138"/>
                    <a:pt x="953949" y="9665"/>
                  </a:cubicBezTo>
                  <a:cubicBezTo>
                    <a:pt x="982614" y="6819"/>
                    <a:pt x="1011280" y="6209"/>
                    <a:pt x="1039742" y="3566"/>
                  </a:cubicBezTo>
                  <a:cubicBezTo>
                    <a:pt x="1044824" y="-1313"/>
                    <a:pt x="1050517" y="-500"/>
                    <a:pt x="1056412" y="1940"/>
                  </a:cubicBezTo>
                  <a:cubicBezTo>
                    <a:pt x="1061088" y="8649"/>
                    <a:pt x="1054379" y="9055"/>
                    <a:pt x="1051126" y="10072"/>
                  </a:cubicBezTo>
                  <a:cubicBezTo>
                    <a:pt x="1038115" y="14748"/>
                    <a:pt x="1025104" y="19830"/>
                    <a:pt x="1012499" y="25319"/>
                  </a:cubicBezTo>
                  <a:cubicBezTo>
                    <a:pt x="965537" y="46056"/>
                    <a:pt x="924064" y="75331"/>
                    <a:pt x="885844" y="109079"/>
                  </a:cubicBezTo>
                  <a:cubicBezTo>
                    <a:pt x="801271" y="183690"/>
                    <a:pt x="739061" y="275175"/>
                    <a:pt x="688440" y="374995"/>
                  </a:cubicBezTo>
                  <a:cubicBezTo>
                    <a:pt x="630093" y="489859"/>
                    <a:pt x="590043" y="611026"/>
                    <a:pt x="559548" y="735852"/>
                  </a:cubicBezTo>
                  <a:cubicBezTo>
                    <a:pt x="552432" y="765534"/>
                    <a:pt x="545723" y="795215"/>
                    <a:pt x="540031" y="825100"/>
                  </a:cubicBezTo>
                  <a:cubicBezTo>
                    <a:pt x="537795" y="834249"/>
                    <a:pt x="535355" y="842991"/>
                    <a:pt x="532712" y="851733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3CD19D-77FE-4A0D-8FEF-18FB9B9FFA66}"/>
                </a:ext>
              </a:extLst>
            </p:cNvPr>
            <p:cNvSpPr/>
            <p:nvPr/>
          </p:nvSpPr>
          <p:spPr>
            <a:xfrm>
              <a:off x="6338570" y="1180655"/>
              <a:ext cx="548867" cy="849885"/>
            </a:xfrm>
            <a:custGeom>
              <a:avLst/>
              <a:gdLst>
                <a:gd name="connsiteX0" fmla="*/ 548867 w 548867"/>
                <a:gd name="connsiteY0" fmla="*/ 841154 h 849885"/>
                <a:gd name="connsiteX1" fmla="*/ 541549 w 548867"/>
                <a:gd name="connsiteY1" fmla="*/ 838715 h 849885"/>
                <a:gd name="connsiteX2" fmla="*/ 319748 w 548867"/>
                <a:gd name="connsiteY2" fmla="*/ 744993 h 849885"/>
                <a:gd name="connsiteX3" fmla="*/ 59931 w 548867"/>
                <a:gd name="connsiteY3" fmla="*/ 807813 h 849885"/>
                <a:gd name="connsiteX4" fmla="*/ 42854 w 548867"/>
                <a:gd name="connsiteY4" fmla="*/ 820418 h 849885"/>
                <a:gd name="connsiteX5" fmla="*/ 34519 w 548867"/>
                <a:gd name="connsiteY5" fmla="*/ 831192 h 849885"/>
                <a:gd name="connsiteX6" fmla="*/ 16832 w 548867"/>
                <a:gd name="connsiteY6" fmla="*/ 846033 h 849885"/>
                <a:gd name="connsiteX7" fmla="*/ 771 w 548867"/>
                <a:gd name="connsiteY7" fmla="*/ 839121 h 849885"/>
                <a:gd name="connsiteX8" fmla="*/ 161 w 548867"/>
                <a:gd name="connsiteY8" fmla="*/ 824890 h 849885"/>
                <a:gd name="connsiteX9" fmla="*/ 161 w 548867"/>
                <a:gd name="connsiteY9" fmla="*/ 25312 h 849885"/>
                <a:gd name="connsiteX10" fmla="*/ 3211 w 548867"/>
                <a:gd name="connsiteY10" fmla="*/ 4576 h 849885"/>
                <a:gd name="connsiteX11" fmla="*/ 14392 w 548867"/>
                <a:gd name="connsiteY11" fmla="*/ 103 h 849885"/>
                <a:gd name="connsiteX12" fmla="*/ 239648 w 548867"/>
                <a:gd name="connsiteY12" fmla="*/ 130622 h 849885"/>
                <a:gd name="connsiteX13" fmla="*/ 386024 w 548867"/>
                <a:gd name="connsiteY13" fmla="*/ 331888 h 849885"/>
                <a:gd name="connsiteX14" fmla="*/ 509630 w 548867"/>
                <a:gd name="connsiteY14" fmla="*/ 655542 h 849885"/>
                <a:gd name="connsiteX15" fmla="*/ 548054 w 548867"/>
                <a:gd name="connsiteY15" fmla="*/ 827940 h 849885"/>
                <a:gd name="connsiteX16" fmla="*/ 548867 w 548867"/>
                <a:gd name="connsiteY16" fmla="*/ 841154 h 84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867" h="849885">
                  <a:moveTo>
                    <a:pt x="548867" y="841154"/>
                  </a:moveTo>
                  <a:cubicBezTo>
                    <a:pt x="545208" y="844407"/>
                    <a:pt x="543378" y="840544"/>
                    <a:pt x="541549" y="838715"/>
                  </a:cubicBezTo>
                  <a:cubicBezTo>
                    <a:pt x="477712" y="783417"/>
                    <a:pt x="402898" y="753939"/>
                    <a:pt x="319748" y="744993"/>
                  </a:cubicBezTo>
                  <a:cubicBezTo>
                    <a:pt x="225824" y="735032"/>
                    <a:pt x="139218" y="756785"/>
                    <a:pt x="59931" y="807813"/>
                  </a:cubicBezTo>
                  <a:cubicBezTo>
                    <a:pt x="54036" y="811676"/>
                    <a:pt x="48547" y="816148"/>
                    <a:pt x="42854" y="820418"/>
                  </a:cubicBezTo>
                  <a:cubicBezTo>
                    <a:pt x="42448" y="825703"/>
                    <a:pt x="37975" y="828143"/>
                    <a:pt x="34519" y="831192"/>
                  </a:cubicBezTo>
                  <a:cubicBezTo>
                    <a:pt x="28623" y="836275"/>
                    <a:pt x="22728" y="841357"/>
                    <a:pt x="16832" y="846033"/>
                  </a:cubicBezTo>
                  <a:cubicBezTo>
                    <a:pt x="8090" y="852946"/>
                    <a:pt x="2398" y="850506"/>
                    <a:pt x="771" y="839121"/>
                  </a:cubicBezTo>
                  <a:cubicBezTo>
                    <a:pt x="161" y="834445"/>
                    <a:pt x="161" y="829566"/>
                    <a:pt x="161" y="824890"/>
                  </a:cubicBezTo>
                  <a:cubicBezTo>
                    <a:pt x="161" y="558364"/>
                    <a:pt x="161" y="291838"/>
                    <a:pt x="161" y="25312"/>
                  </a:cubicBezTo>
                  <a:cubicBezTo>
                    <a:pt x="161" y="18197"/>
                    <a:pt x="-1058" y="11081"/>
                    <a:pt x="3211" y="4576"/>
                  </a:cubicBezTo>
                  <a:cubicBezTo>
                    <a:pt x="5447" y="-507"/>
                    <a:pt x="9920" y="-100"/>
                    <a:pt x="14392" y="103"/>
                  </a:cubicBezTo>
                  <a:cubicBezTo>
                    <a:pt x="103234" y="20027"/>
                    <a:pt x="175609" y="67802"/>
                    <a:pt x="239648" y="130622"/>
                  </a:cubicBezTo>
                  <a:cubicBezTo>
                    <a:pt x="299825" y="189579"/>
                    <a:pt x="346381" y="258294"/>
                    <a:pt x="386024" y="331888"/>
                  </a:cubicBezTo>
                  <a:cubicBezTo>
                    <a:pt x="441322" y="434351"/>
                    <a:pt x="479745" y="543320"/>
                    <a:pt x="509630" y="655542"/>
                  </a:cubicBezTo>
                  <a:cubicBezTo>
                    <a:pt x="524878" y="712466"/>
                    <a:pt x="537279" y="769999"/>
                    <a:pt x="548054" y="827940"/>
                  </a:cubicBezTo>
                  <a:cubicBezTo>
                    <a:pt x="548867" y="832412"/>
                    <a:pt x="548867" y="836682"/>
                    <a:pt x="548867" y="841154"/>
                  </a:cubicBezTo>
                  <a:close/>
                </a:path>
              </a:pathLst>
            </a:custGeom>
            <a:solidFill>
              <a:schemeClr val="accent3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0D217C8-6F8D-457A-A63D-277C914606CC}"/>
                </a:ext>
              </a:extLst>
            </p:cNvPr>
            <p:cNvSpPr/>
            <p:nvPr/>
          </p:nvSpPr>
          <p:spPr>
            <a:xfrm>
              <a:off x="6354792" y="1180604"/>
              <a:ext cx="1038462" cy="841204"/>
            </a:xfrm>
            <a:custGeom>
              <a:avLst/>
              <a:gdLst>
                <a:gd name="connsiteX0" fmla="*/ 532645 w 1038462"/>
                <a:gd name="connsiteY0" fmla="*/ 841205 h 841204"/>
                <a:gd name="connsiteX1" fmla="*/ 525123 w 1038462"/>
                <a:gd name="connsiteY1" fmla="*/ 813352 h 841204"/>
                <a:gd name="connsiteX2" fmla="*/ 478568 w 1038462"/>
                <a:gd name="connsiteY2" fmla="*/ 615745 h 841204"/>
                <a:gd name="connsiteX3" fmla="*/ 376714 w 1038462"/>
                <a:gd name="connsiteY3" fmla="*/ 352472 h 841204"/>
                <a:gd name="connsiteX4" fmla="*/ 202690 w 1038462"/>
                <a:gd name="connsiteY4" fmla="*/ 115831 h 841204"/>
                <a:gd name="connsiteX5" fmla="*/ 25209 w 1038462"/>
                <a:gd name="connsiteY5" fmla="*/ 10725 h 841204"/>
                <a:gd name="connsiteX6" fmla="*/ 0 w 1038462"/>
                <a:gd name="connsiteY6" fmla="*/ 3813 h 841204"/>
                <a:gd name="connsiteX7" fmla="*/ 22566 w 1038462"/>
                <a:gd name="connsiteY7" fmla="*/ 3406 h 841204"/>
                <a:gd name="connsiteX8" fmla="*/ 67902 w 1038462"/>
                <a:gd name="connsiteY8" fmla="*/ 7066 h 841204"/>
                <a:gd name="connsiteX9" fmla="*/ 167926 w 1038462"/>
                <a:gd name="connsiteY9" fmla="*/ 20077 h 841204"/>
                <a:gd name="connsiteX10" fmla="*/ 331582 w 1038462"/>
                <a:gd name="connsiteY10" fmla="*/ 64396 h 841204"/>
                <a:gd name="connsiteX11" fmla="*/ 605223 w 1038462"/>
                <a:gd name="connsiteY11" fmla="*/ 212805 h 841204"/>
                <a:gd name="connsiteX12" fmla="*/ 763187 w 1038462"/>
                <a:gd name="connsiteY12" fmla="*/ 355318 h 841204"/>
                <a:gd name="connsiteX13" fmla="*/ 873986 w 1038462"/>
                <a:gd name="connsiteY13" fmla="*/ 494375 h 841204"/>
                <a:gd name="connsiteX14" fmla="*/ 884557 w 1038462"/>
                <a:gd name="connsiteY14" fmla="*/ 510233 h 841204"/>
                <a:gd name="connsiteX15" fmla="*/ 900821 w 1038462"/>
                <a:gd name="connsiteY15" fmla="*/ 534425 h 841204"/>
                <a:gd name="connsiteX16" fmla="*/ 975432 w 1038462"/>
                <a:gd name="connsiteY16" fmla="*/ 671246 h 841204"/>
                <a:gd name="connsiteX17" fmla="*/ 1037032 w 1038462"/>
                <a:gd name="connsiteY17" fmla="*/ 826364 h 841204"/>
                <a:gd name="connsiteX18" fmla="*/ 1037438 w 1038462"/>
                <a:gd name="connsiteY18" fmla="*/ 832259 h 841204"/>
                <a:gd name="connsiteX19" fmla="*/ 786160 w 1038462"/>
                <a:gd name="connsiteY19" fmla="*/ 743011 h 841204"/>
                <a:gd name="connsiteX20" fmla="*/ 532645 w 1038462"/>
                <a:gd name="connsiteY20" fmla="*/ 841205 h 8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8462" h="841204">
                  <a:moveTo>
                    <a:pt x="532645" y="841205"/>
                  </a:moveTo>
                  <a:cubicBezTo>
                    <a:pt x="526140" y="833073"/>
                    <a:pt x="526953" y="822704"/>
                    <a:pt x="525123" y="813352"/>
                  </a:cubicBezTo>
                  <a:cubicBezTo>
                    <a:pt x="512722" y="746670"/>
                    <a:pt x="497068" y="681004"/>
                    <a:pt x="478568" y="615745"/>
                  </a:cubicBezTo>
                  <a:cubicBezTo>
                    <a:pt x="452545" y="524870"/>
                    <a:pt x="420017" y="436638"/>
                    <a:pt x="376714" y="352472"/>
                  </a:cubicBezTo>
                  <a:cubicBezTo>
                    <a:pt x="331379" y="264240"/>
                    <a:pt x="276488" y="182920"/>
                    <a:pt x="202690" y="115831"/>
                  </a:cubicBezTo>
                  <a:cubicBezTo>
                    <a:pt x="150848" y="68666"/>
                    <a:pt x="93111" y="31258"/>
                    <a:pt x="25209" y="10725"/>
                  </a:cubicBezTo>
                  <a:cubicBezTo>
                    <a:pt x="16874" y="8286"/>
                    <a:pt x="8335" y="6049"/>
                    <a:pt x="0" y="3813"/>
                  </a:cubicBezTo>
                  <a:cubicBezTo>
                    <a:pt x="7319" y="-4522"/>
                    <a:pt x="15044" y="3406"/>
                    <a:pt x="22566" y="3406"/>
                  </a:cubicBezTo>
                  <a:cubicBezTo>
                    <a:pt x="37407" y="7676"/>
                    <a:pt x="52858" y="5846"/>
                    <a:pt x="67902" y="7066"/>
                  </a:cubicBezTo>
                  <a:cubicBezTo>
                    <a:pt x="101446" y="9912"/>
                    <a:pt x="134788" y="13978"/>
                    <a:pt x="167926" y="20077"/>
                  </a:cubicBezTo>
                  <a:cubicBezTo>
                    <a:pt x="223630" y="30242"/>
                    <a:pt x="278317" y="45083"/>
                    <a:pt x="331582" y="64396"/>
                  </a:cubicBezTo>
                  <a:cubicBezTo>
                    <a:pt x="430182" y="100177"/>
                    <a:pt x="521057" y="150392"/>
                    <a:pt x="605223" y="212805"/>
                  </a:cubicBezTo>
                  <a:cubicBezTo>
                    <a:pt x="662554" y="255295"/>
                    <a:pt x="714395" y="303477"/>
                    <a:pt x="763187" y="355318"/>
                  </a:cubicBezTo>
                  <a:cubicBezTo>
                    <a:pt x="803847" y="398621"/>
                    <a:pt x="840238" y="445380"/>
                    <a:pt x="873986" y="494375"/>
                  </a:cubicBezTo>
                  <a:cubicBezTo>
                    <a:pt x="877645" y="499661"/>
                    <a:pt x="881101" y="504947"/>
                    <a:pt x="884557" y="510233"/>
                  </a:cubicBezTo>
                  <a:cubicBezTo>
                    <a:pt x="895332" y="514705"/>
                    <a:pt x="897772" y="524870"/>
                    <a:pt x="900821" y="534425"/>
                  </a:cubicBezTo>
                  <a:cubicBezTo>
                    <a:pt x="927657" y="578948"/>
                    <a:pt x="953273" y="624284"/>
                    <a:pt x="975432" y="671246"/>
                  </a:cubicBezTo>
                  <a:cubicBezTo>
                    <a:pt x="999218" y="721664"/>
                    <a:pt x="1019751" y="773302"/>
                    <a:pt x="1037032" y="826364"/>
                  </a:cubicBezTo>
                  <a:cubicBezTo>
                    <a:pt x="1037642" y="827990"/>
                    <a:pt x="1039675" y="829820"/>
                    <a:pt x="1037438" y="832259"/>
                  </a:cubicBezTo>
                  <a:cubicBezTo>
                    <a:pt x="964861" y="771269"/>
                    <a:pt x="881508" y="739148"/>
                    <a:pt x="786160" y="743011"/>
                  </a:cubicBezTo>
                  <a:cubicBezTo>
                    <a:pt x="690609" y="747077"/>
                    <a:pt x="605020" y="777368"/>
                    <a:pt x="532645" y="841205"/>
                  </a:cubicBezTo>
                  <a:close/>
                </a:path>
              </a:pathLst>
            </a:custGeom>
            <a:solidFill>
              <a:schemeClr val="accent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BF31350-4DD8-4213-8CD1-B5909B022D72}"/>
                </a:ext>
              </a:extLst>
            </p:cNvPr>
            <p:cNvSpPr/>
            <p:nvPr/>
          </p:nvSpPr>
          <p:spPr>
            <a:xfrm>
              <a:off x="5815008" y="1183779"/>
              <a:ext cx="528168" cy="847787"/>
            </a:xfrm>
            <a:custGeom>
              <a:avLst/>
              <a:gdLst>
                <a:gd name="connsiteX0" fmla="*/ 527789 w 528168"/>
                <a:gd name="connsiteY0" fmla="*/ 638 h 847787"/>
                <a:gd name="connsiteX1" fmla="*/ 527992 w 528168"/>
                <a:gd name="connsiteY1" fmla="*/ 830507 h 847787"/>
                <a:gd name="connsiteX2" fmla="*/ 526163 w 528168"/>
                <a:gd name="connsiteY2" fmla="*/ 840063 h 847787"/>
                <a:gd name="connsiteX3" fmla="*/ 514981 w 528168"/>
                <a:gd name="connsiteY3" fmla="*/ 834573 h 847787"/>
                <a:gd name="connsiteX4" fmla="*/ 487536 w 528168"/>
                <a:gd name="connsiteY4" fmla="*/ 813024 h 847787"/>
                <a:gd name="connsiteX5" fmla="*/ 396254 w 528168"/>
                <a:gd name="connsiteY5" fmla="*/ 766061 h 847787"/>
                <a:gd name="connsiteX6" fmla="*/ 377550 w 528168"/>
                <a:gd name="connsiteY6" fmla="*/ 756303 h 847787"/>
                <a:gd name="connsiteX7" fmla="*/ 309445 w 528168"/>
                <a:gd name="connsiteY7" fmla="*/ 742072 h 847787"/>
                <a:gd name="connsiteX8" fmla="*/ 231988 w 528168"/>
                <a:gd name="connsiteY8" fmla="*/ 741259 h 847787"/>
                <a:gd name="connsiteX9" fmla="*/ 160020 w 528168"/>
                <a:gd name="connsiteY9" fmla="*/ 754067 h 847787"/>
                <a:gd name="connsiteX10" fmla="*/ 34177 w 528168"/>
                <a:gd name="connsiteY10" fmla="*/ 818106 h 847787"/>
                <a:gd name="connsiteX11" fmla="*/ 1039 w 528168"/>
                <a:gd name="connsiteY11" fmla="*/ 847788 h 847787"/>
                <a:gd name="connsiteX12" fmla="*/ 4089 w 528168"/>
                <a:gd name="connsiteY12" fmla="*/ 821359 h 847787"/>
                <a:gd name="connsiteX13" fmla="*/ 76667 w 528168"/>
                <a:gd name="connsiteY13" fmla="*/ 550361 h 847787"/>
                <a:gd name="connsiteX14" fmla="*/ 229955 w 528168"/>
                <a:gd name="connsiteY14" fmla="*/ 240125 h 847787"/>
                <a:gd name="connsiteX15" fmla="*/ 423293 w 528168"/>
                <a:gd name="connsiteY15" fmla="*/ 48413 h 847787"/>
                <a:gd name="connsiteX16" fmla="*/ 525756 w 528168"/>
                <a:gd name="connsiteY16" fmla="*/ 435 h 847787"/>
                <a:gd name="connsiteX17" fmla="*/ 527789 w 528168"/>
                <a:gd name="connsiteY17" fmla="*/ 638 h 8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68" h="847787">
                  <a:moveTo>
                    <a:pt x="527789" y="638"/>
                  </a:moveTo>
                  <a:cubicBezTo>
                    <a:pt x="527992" y="277329"/>
                    <a:pt x="527992" y="553817"/>
                    <a:pt x="527992" y="830507"/>
                  </a:cubicBezTo>
                  <a:cubicBezTo>
                    <a:pt x="527992" y="833760"/>
                    <a:pt x="529009" y="837420"/>
                    <a:pt x="526163" y="840063"/>
                  </a:cubicBezTo>
                  <a:cubicBezTo>
                    <a:pt x="521283" y="840876"/>
                    <a:pt x="518234" y="837420"/>
                    <a:pt x="514981" y="834573"/>
                  </a:cubicBezTo>
                  <a:cubicBezTo>
                    <a:pt x="506239" y="827051"/>
                    <a:pt x="497294" y="819326"/>
                    <a:pt x="487536" y="813024"/>
                  </a:cubicBezTo>
                  <a:cubicBezTo>
                    <a:pt x="459277" y="793100"/>
                    <a:pt x="428579" y="777853"/>
                    <a:pt x="396254" y="766061"/>
                  </a:cubicBezTo>
                  <a:cubicBezTo>
                    <a:pt x="389545" y="763622"/>
                    <a:pt x="383243" y="760572"/>
                    <a:pt x="377550" y="756303"/>
                  </a:cubicBezTo>
                  <a:cubicBezTo>
                    <a:pt x="355391" y="749188"/>
                    <a:pt x="332418" y="744512"/>
                    <a:pt x="309445" y="742072"/>
                  </a:cubicBezTo>
                  <a:cubicBezTo>
                    <a:pt x="283829" y="739429"/>
                    <a:pt x="258214" y="738209"/>
                    <a:pt x="231988" y="741259"/>
                  </a:cubicBezTo>
                  <a:cubicBezTo>
                    <a:pt x="207592" y="743902"/>
                    <a:pt x="183603" y="747561"/>
                    <a:pt x="160020" y="754067"/>
                  </a:cubicBezTo>
                  <a:cubicBezTo>
                    <a:pt x="113667" y="766875"/>
                    <a:pt x="71788" y="788424"/>
                    <a:pt x="34177" y="818106"/>
                  </a:cubicBezTo>
                  <a:cubicBezTo>
                    <a:pt x="22589" y="827255"/>
                    <a:pt x="10594" y="836200"/>
                    <a:pt x="1039" y="847788"/>
                  </a:cubicBezTo>
                  <a:cubicBezTo>
                    <a:pt x="-2010" y="838639"/>
                    <a:pt x="2462" y="829898"/>
                    <a:pt x="4089" y="821359"/>
                  </a:cubicBezTo>
                  <a:cubicBezTo>
                    <a:pt x="22589" y="729468"/>
                    <a:pt x="45765" y="638999"/>
                    <a:pt x="76667" y="550361"/>
                  </a:cubicBezTo>
                  <a:cubicBezTo>
                    <a:pt x="114887" y="440579"/>
                    <a:pt x="163273" y="335676"/>
                    <a:pt x="229955" y="240125"/>
                  </a:cubicBezTo>
                  <a:cubicBezTo>
                    <a:pt x="282813" y="164498"/>
                    <a:pt x="345226" y="98425"/>
                    <a:pt x="423293" y="48413"/>
                  </a:cubicBezTo>
                  <a:cubicBezTo>
                    <a:pt x="455414" y="27880"/>
                    <a:pt x="489569" y="12023"/>
                    <a:pt x="525756" y="435"/>
                  </a:cubicBezTo>
                  <a:cubicBezTo>
                    <a:pt x="526366" y="-175"/>
                    <a:pt x="526976" y="-175"/>
                    <a:pt x="527789" y="638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E29B84-7FA8-4E7F-9202-DDC2F2A0C477}"/>
                </a:ext>
              </a:extLst>
            </p:cNvPr>
            <p:cNvSpPr/>
            <p:nvPr/>
          </p:nvSpPr>
          <p:spPr>
            <a:xfrm>
              <a:off x="6319131" y="1090289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chemeClr val="accent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69FE8D5-A310-4D83-B05D-663FB79DAC74}"/>
              </a:ext>
            </a:extLst>
          </p:cNvPr>
          <p:cNvSpPr/>
          <p:nvPr/>
        </p:nvSpPr>
        <p:spPr>
          <a:xfrm>
            <a:off x="683288" y="1748413"/>
            <a:ext cx="5412712" cy="4612194"/>
          </a:xfrm>
          <a:prstGeom prst="downArrow">
            <a:avLst>
              <a:gd name="adj1" fmla="val 69200"/>
              <a:gd name="adj2" fmla="val 2799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E61CFFD-9427-4EA7-8DF3-AF945F9433C5}"/>
              </a:ext>
            </a:extLst>
          </p:cNvPr>
          <p:cNvSpPr/>
          <p:nvPr/>
        </p:nvSpPr>
        <p:spPr>
          <a:xfrm>
            <a:off x="1768510" y="2421653"/>
            <a:ext cx="713433" cy="2240781"/>
          </a:xfrm>
          <a:prstGeom prst="downArrow">
            <a:avLst>
              <a:gd name="adj1" fmla="val 50000"/>
              <a:gd name="adj2" fmla="val 429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63EE3B6-43D7-4C6E-89B9-A2238F306E75}"/>
              </a:ext>
            </a:extLst>
          </p:cNvPr>
          <p:cNvSpPr/>
          <p:nvPr/>
        </p:nvSpPr>
        <p:spPr>
          <a:xfrm>
            <a:off x="2602524" y="2421654"/>
            <a:ext cx="713433" cy="1939332"/>
          </a:xfrm>
          <a:prstGeom prst="downArrow">
            <a:avLst>
              <a:gd name="adj1" fmla="val 50000"/>
              <a:gd name="adj2" fmla="val 429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EE0C3A9-9F92-4F56-AB13-C53E0A3036FA}"/>
              </a:ext>
            </a:extLst>
          </p:cNvPr>
          <p:cNvSpPr/>
          <p:nvPr/>
        </p:nvSpPr>
        <p:spPr>
          <a:xfrm>
            <a:off x="3436538" y="2421653"/>
            <a:ext cx="713433" cy="1758461"/>
          </a:xfrm>
          <a:prstGeom prst="downArrow">
            <a:avLst>
              <a:gd name="adj1" fmla="val 50000"/>
              <a:gd name="adj2" fmla="val 429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3596E9C-6D5E-4BF7-ACE9-F8227EF520F6}"/>
              </a:ext>
            </a:extLst>
          </p:cNvPr>
          <p:cNvSpPr/>
          <p:nvPr/>
        </p:nvSpPr>
        <p:spPr>
          <a:xfrm>
            <a:off x="4270552" y="2421653"/>
            <a:ext cx="713433" cy="2029767"/>
          </a:xfrm>
          <a:prstGeom prst="downArrow">
            <a:avLst>
              <a:gd name="adj1" fmla="val 50000"/>
              <a:gd name="adj2" fmla="val 429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C062D-9A22-4314-B5AF-09CC83FF1771}"/>
              </a:ext>
            </a:extLst>
          </p:cNvPr>
          <p:cNvSpPr txBox="1"/>
          <p:nvPr/>
        </p:nvSpPr>
        <p:spPr>
          <a:xfrm>
            <a:off x="1742578" y="4830165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14.5%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EA235-C241-4F1B-95BF-3E2CCACE6B60}"/>
              </a:ext>
            </a:extLst>
          </p:cNvPr>
          <p:cNvSpPr txBox="1"/>
          <p:nvPr/>
        </p:nvSpPr>
        <p:spPr>
          <a:xfrm>
            <a:off x="2572378" y="4493157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10.5%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50CA4-1472-4AC5-9E1F-56C87D0763FB}"/>
              </a:ext>
            </a:extLst>
          </p:cNvPr>
          <p:cNvSpPr txBox="1"/>
          <p:nvPr/>
        </p:nvSpPr>
        <p:spPr>
          <a:xfrm>
            <a:off x="3410606" y="4323880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8.5%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33BBD-224B-4A70-A76D-12AAC7C16B97}"/>
              </a:ext>
            </a:extLst>
          </p:cNvPr>
          <p:cNvSpPr txBox="1"/>
          <p:nvPr/>
        </p:nvSpPr>
        <p:spPr>
          <a:xfrm>
            <a:off x="4248834" y="4582253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12.5%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49EBA-7A12-4B89-8513-5E4936B7656B}"/>
              </a:ext>
            </a:extLst>
          </p:cNvPr>
          <p:cNvSpPr txBox="1"/>
          <p:nvPr/>
        </p:nvSpPr>
        <p:spPr>
          <a:xfrm>
            <a:off x="1698054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69D49-6241-47B1-AF76-81FC6B642B60}"/>
              </a:ext>
            </a:extLst>
          </p:cNvPr>
          <p:cNvSpPr txBox="1"/>
          <p:nvPr/>
        </p:nvSpPr>
        <p:spPr>
          <a:xfrm>
            <a:off x="2546159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1B918-1DC5-43B7-A9C9-C9476214B669}"/>
              </a:ext>
            </a:extLst>
          </p:cNvPr>
          <p:cNvSpPr txBox="1"/>
          <p:nvPr/>
        </p:nvSpPr>
        <p:spPr>
          <a:xfrm>
            <a:off x="3394264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6B70E-4302-4B3C-84D7-A1F47E185727}"/>
              </a:ext>
            </a:extLst>
          </p:cNvPr>
          <p:cNvSpPr txBox="1"/>
          <p:nvPr/>
        </p:nvSpPr>
        <p:spPr>
          <a:xfrm>
            <a:off x="4242369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:a16="http://schemas.microsoft.com/office/drawing/2014/main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:a16="http://schemas.microsoft.com/office/drawing/2014/main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89611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74764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55955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CAC99D-8D06-4F13-A856-47DB8CFD9479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B0D4-F91F-43AD-8B45-B066857EB605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A95A-4FBE-4FFF-A0F0-3A13CA3387F1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528218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38331E0D-B953-4277-81DB-84376F230AF6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D733C3E-5708-49B6-A919-548A567DC33D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38F7C9D-4A84-4256-951B-665A10527939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534DA7B-BF62-4FEF-9B22-6B315A4F0682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7D409-62EE-456E-A557-610BE01D90CD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97330-1918-4639-AA76-B5F8B5B8A4EC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65C3906-5094-4904-92FA-F457CBF49FC1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F7BFF9A-6BE2-46AE-899E-B206B6046343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F50CD6EC-6515-4BA1-8701-B8092AA663B4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6D0064-C756-44CD-B4A0-0A955D0FB0F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216D8D-E8AA-4937-82B0-5184B9BBFD47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:a16="http://schemas.microsoft.com/office/drawing/2014/main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:a16="http://schemas.microsoft.com/office/drawing/2014/main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:a16="http://schemas.microsoft.com/office/drawing/2014/main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9ED4F7-63A1-424D-88F3-381806BC94EC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8899D5-F691-4FA7-A43C-3AE8928380CE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E74712-3D08-4DA3-A1AF-CBC0F2EA1274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B5D4B1D4-D4DB-446A-B767-BEB45B680002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644580" y="545105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096000" y="594953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8817428" y="1898741"/>
            <a:ext cx="2597428" cy="43204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3"/>
                </a:solidFill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accent5"/>
                </a:solidFill>
                <a:latin typeface="+mj-lt"/>
              </a:rPr>
              <a:t>ECONOMIC CRISIS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1583C31-3DC0-4924-B933-5099D5EE3C65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135CE-A044-492A-B442-DF31A57201CA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06A594-4C26-4634-9554-51516598D44F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98C934-4328-4107-88BF-873975EA2CEF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14CDE4C4-2B38-40DC-8672-2F92553D55FE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74C707AE-8E21-4B7E-8661-3BEB369E015D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B31096B-47BB-4E29-B701-59EB88B95718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626FA0A3-E18E-42CC-A0DB-C35E21B8DA5F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C529F-ABC6-4CD3-AFDA-A1A4EB69830C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A7930-9CE4-4264-A774-5A38297FC83F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430D56-E17A-45F2-85A2-C86A66D4AA70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754FF2-9F47-48F7-88FD-80E82770C0CA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0130A-3A37-462E-9F4B-7A39FF410992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2BEC2F-8B1F-44BB-B232-9701F050BBCB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2482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BB3C2-1785-4154-B48B-41ACDBA9501F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E5857-9A5D-412E-B678-6A24B5650F70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81191-2FAD-442A-8724-C7F7C4CDC4DE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FB77D-2334-4A5E-A6AC-3311112D801F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EB7E29-D3D5-4831-B64C-8EC7273E3536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C4F1C9-7030-4CAB-9445-BA13E64ED8EE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671120-A94A-47E5-AC56-4C7F01BF4D2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365F63-AA5D-477E-8B29-C9E2818D4C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747441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38881" y="3813721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863110" y="4464471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6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8255015" y="3981092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846034" y="5429508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914402" y="2781756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7349386" y="1770328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">
            <a:extLst>
              <a:ext uri="{FF2B5EF4-FFF2-40B4-BE49-F238E27FC236}">
                <a16:creationId xmlns:a16="http://schemas.microsoft.com/office/drawing/2014/main" id="{E96B82B9-5993-45BC-A8E8-EBB54C14ABBE}"/>
              </a:ext>
            </a:extLst>
          </p:cNvPr>
          <p:cNvGrpSpPr/>
          <p:nvPr/>
        </p:nvGrpSpPr>
        <p:grpSpPr>
          <a:xfrm>
            <a:off x="4094452" y="1935212"/>
            <a:ext cx="4003099" cy="3999282"/>
            <a:chOff x="4223792" y="2100155"/>
            <a:chExt cx="3709684" cy="37061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377CDC-764E-48FD-85D1-497EDD5955C0}"/>
                </a:ext>
              </a:extLst>
            </p:cNvPr>
            <p:cNvGrpSpPr/>
            <p:nvPr/>
          </p:nvGrpSpPr>
          <p:grpSpPr>
            <a:xfrm>
              <a:off x="4223792" y="2100155"/>
              <a:ext cx="3709684" cy="3706147"/>
              <a:chOff x="3451676" y="2780928"/>
              <a:chExt cx="2208395" cy="2206289"/>
            </a:xfrm>
          </p:grpSpPr>
          <p:sp>
            <p:nvSpPr>
              <p:cNvPr id="25" name="Up Arrow Callout 4">
                <a:extLst>
                  <a:ext uri="{FF2B5EF4-FFF2-40B4-BE49-F238E27FC236}">
                    <a16:creationId xmlns:a16="http://schemas.microsoft.com/office/drawing/2014/main" id="{23722F65-4756-47E2-8E7A-2DA9C9836C66}"/>
                  </a:ext>
                </a:extLst>
              </p:cNvPr>
              <p:cNvSpPr/>
              <p:nvPr/>
            </p:nvSpPr>
            <p:spPr>
              <a:xfrm rot="5400000">
                <a:off x="4745671" y="3754682"/>
                <a:ext cx="914400" cy="914400"/>
              </a:xfrm>
              <a:prstGeom prst="upArrow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Up Arrow Callout 5">
                <a:extLst>
                  <a:ext uri="{FF2B5EF4-FFF2-40B4-BE49-F238E27FC236}">
                    <a16:creationId xmlns:a16="http://schemas.microsoft.com/office/drawing/2014/main" id="{4C0BFB45-64C0-4E1D-936A-E4768C014536}"/>
                  </a:ext>
                </a:extLst>
              </p:cNvPr>
              <p:cNvSpPr/>
              <p:nvPr/>
            </p:nvSpPr>
            <p:spPr>
              <a:xfrm rot="10800000">
                <a:off x="3779913" y="4072817"/>
                <a:ext cx="914400" cy="914400"/>
              </a:xfrm>
              <a:prstGeom prst="upArrowCallo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Up Arrow Callout 6">
                <a:extLst>
                  <a:ext uri="{FF2B5EF4-FFF2-40B4-BE49-F238E27FC236}">
                    <a16:creationId xmlns:a16="http://schemas.microsoft.com/office/drawing/2014/main" id="{5F545E9F-2B1D-4EB4-8218-08A0B8D6E21D}"/>
                  </a:ext>
                </a:extLst>
              </p:cNvPr>
              <p:cNvSpPr/>
              <p:nvPr/>
            </p:nvSpPr>
            <p:spPr>
              <a:xfrm rot="16200000">
                <a:off x="3451676" y="3102311"/>
                <a:ext cx="914400" cy="914400"/>
              </a:xfrm>
              <a:prstGeom prst="upArrow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Up Arrow Callout 7">
                <a:extLst>
                  <a:ext uri="{FF2B5EF4-FFF2-40B4-BE49-F238E27FC236}">
                    <a16:creationId xmlns:a16="http://schemas.microsoft.com/office/drawing/2014/main" id="{440454D3-50E6-4E86-A8A4-E140D9D4D927}"/>
                  </a:ext>
                </a:extLst>
              </p:cNvPr>
              <p:cNvSpPr/>
              <p:nvPr/>
            </p:nvSpPr>
            <p:spPr>
              <a:xfrm>
                <a:off x="4427829" y="2780928"/>
                <a:ext cx="914400" cy="914400"/>
              </a:xfrm>
              <a:prstGeom prst="upArrowCallo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DEE6E684-DC80-4090-B1A4-14A06D2F489F}"/>
                </a:ext>
              </a:extLst>
            </p:cNvPr>
            <p:cNvSpPr/>
            <p:nvPr/>
          </p:nvSpPr>
          <p:spPr>
            <a:xfrm>
              <a:off x="6150968" y="3022120"/>
              <a:ext cx="320437" cy="379730"/>
            </a:xfrm>
            <a:custGeom>
              <a:avLst/>
              <a:gdLst/>
              <a:ahLst/>
              <a:cxnLst/>
              <a:rect l="l" t="t" r="r" b="b"/>
              <a:pathLst>
                <a:path w="3310915" h="3923570">
                  <a:moveTo>
                    <a:pt x="2634572" y="2782060"/>
                  </a:moveTo>
                  <a:cubicBezTo>
                    <a:pt x="2877724" y="2784696"/>
                    <a:pt x="3073074" y="2923910"/>
                    <a:pt x="3310915" y="3050983"/>
                  </a:cubicBezTo>
                  <a:lnTo>
                    <a:pt x="3113550" y="3840011"/>
                  </a:lnTo>
                  <a:lnTo>
                    <a:pt x="2637706" y="3668957"/>
                  </a:lnTo>
                  <a:cubicBezTo>
                    <a:pt x="2327360" y="3767940"/>
                    <a:pt x="1829375" y="3988492"/>
                    <a:pt x="1579811" y="3905123"/>
                  </a:cubicBezTo>
                  <a:cubicBezTo>
                    <a:pt x="1320906" y="3775288"/>
                    <a:pt x="642145" y="3366355"/>
                    <a:pt x="472751" y="3203771"/>
                  </a:cubicBezTo>
                  <a:cubicBezTo>
                    <a:pt x="303357" y="3041187"/>
                    <a:pt x="403652" y="2893777"/>
                    <a:pt x="563448" y="2929619"/>
                  </a:cubicBezTo>
                  <a:cubicBezTo>
                    <a:pt x="702634" y="2937547"/>
                    <a:pt x="1160012" y="3199482"/>
                    <a:pt x="1284082" y="3253983"/>
                  </a:cubicBezTo>
                  <a:cubicBezTo>
                    <a:pt x="1127104" y="3587742"/>
                    <a:pt x="1741057" y="3563487"/>
                    <a:pt x="1955231" y="3541261"/>
                  </a:cubicBezTo>
                  <a:cubicBezTo>
                    <a:pt x="2131253" y="3488686"/>
                    <a:pt x="2214010" y="3505589"/>
                    <a:pt x="2306401" y="3383364"/>
                  </a:cubicBezTo>
                  <a:cubicBezTo>
                    <a:pt x="2155860" y="3427865"/>
                    <a:pt x="2163213" y="3429679"/>
                    <a:pt x="1912247" y="3471537"/>
                  </a:cubicBezTo>
                  <a:cubicBezTo>
                    <a:pt x="1482134" y="3531123"/>
                    <a:pt x="1135709" y="3364234"/>
                    <a:pt x="1413085" y="3236383"/>
                  </a:cubicBezTo>
                  <a:cubicBezTo>
                    <a:pt x="1557848" y="3164554"/>
                    <a:pt x="1721108" y="3222221"/>
                    <a:pt x="1929297" y="3121321"/>
                  </a:cubicBezTo>
                  <a:cubicBezTo>
                    <a:pt x="2128589" y="3010789"/>
                    <a:pt x="2187815" y="2818332"/>
                    <a:pt x="2527174" y="2789726"/>
                  </a:cubicBezTo>
                  <a:cubicBezTo>
                    <a:pt x="2564125" y="2784095"/>
                    <a:pt x="2599836" y="2781684"/>
                    <a:pt x="2634572" y="2782060"/>
                  </a:cubicBezTo>
                  <a:close/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Isosceles Triangle 22">
              <a:extLst>
                <a:ext uri="{FF2B5EF4-FFF2-40B4-BE49-F238E27FC236}">
                  <a16:creationId xmlns:a16="http://schemas.microsoft.com/office/drawing/2014/main" id="{7A474B3B-7756-44C4-87AE-9EE994EC76FC}"/>
                </a:ext>
              </a:extLst>
            </p:cNvPr>
            <p:cNvSpPr/>
            <p:nvPr/>
          </p:nvSpPr>
          <p:spPr>
            <a:xfrm rot="19800000">
              <a:off x="5082484" y="4614688"/>
              <a:ext cx="401794" cy="401726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E14608F-1D61-4DE3-81AF-F568D5F982D8}"/>
                </a:ext>
              </a:extLst>
            </p:cNvPr>
            <p:cNvSpPr/>
            <p:nvPr/>
          </p:nvSpPr>
          <p:spPr>
            <a:xfrm rot="20700000">
              <a:off x="5062953" y="3552118"/>
              <a:ext cx="440859" cy="38638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ie 2">
              <a:extLst>
                <a:ext uri="{FF2B5EF4-FFF2-40B4-BE49-F238E27FC236}">
                  <a16:creationId xmlns:a16="http://schemas.microsoft.com/office/drawing/2014/main" id="{C418F482-DEA1-44F1-B74B-0B91D7A0717D}"/>
                </a:ext>
              </a:extLst>
            </p:cNvPr>
            <p:cNvSpPr/>
            <p:nvPr/>
          </p:nvSpPr>
          <p:spPr>
            <a:xfrm>
              <a:off x="6813805" y="4642664"/>
              <a:ext cx="351663" cy="345774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11865B-AC33-4101-9B64-DD9F364C64F7}"/>
                </a:ext>
              </a:extLst>
            </p:cNvPr>
            <p:cNvSpPr txBox="1"/>
            <p:nvPr/>
          </p:nvSpPr>
          <p:spPr>
            <a:xfrm>
              <a:off x="6732096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0429D-03C6-40A7-AC0D-8395009271EC}"/>
                </a:ext>
              </a:extLst>
            </p:cNvPr>
            <p:cNvSpPr txBox="1"/>
            <p:nvPr/>
          </p:nvSpPr>
          <p:spPr>
            <a:xfrm>
              <a:off x="6743802" y="3805086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66EA2E-02C6-4A4C-9FF7-4D4F6D7781EB}"/>
                </a:ext>
              </a:extLst>
            </p:cNvPr>
            <p:cNvSpPr txBox="1"/>
            <p:nvPr/>
          </p:nvSpPr>
          <p:spPr>
            <a:xfrm>
              <a:off x="5696259" y="4310319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08E468-3B24-4E0E-A36C-8606768C0EFF}"/>
                </a:ext>
              </a:extLst>
            </p:cNvPr>
            <p:cNvSpPr txBox="1"/>
            <p:nvPr/>
          </p:nvSpPr>
          <p:spPr>
            <a:xfrm>
              <a:off x="5144148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DF6B23-E659-4C3B-8E73-8BA8818817CF}"/>
              </a:ext>
            </a:extLst>
          </p:cNvPr>
          <p:cNvSpPr txBox="1">
            <a:spLocks/>
          </p:cNvSpPr>
          <p:nvPr/>
        </p:nvSpPr>
        <p:spPr>
          <a:xfrm>
            <a:off x="698281" y="29953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B09CCBE9-1673-43FB-8E1D-9EA52EE15446}"/>
              </a:ext>
            </a:extLst>
          </p:cNvPr>
          <p:cNvGrpSpPr/>
          <p:nvPr/>
        </p:nvGrpSpPr>
        <p:grpSpPr>
          <a:xfrm>
            <a:off x="698281" y="1556057"/>
            <a:ext cx="6477582" cy="3007028"/>
            <a:chOff x="2153463" y="1636749"/>
            <a:chExt cx="7911017" cy="3007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907614-B76C-4F20-8BD9-C4D13BA56CEB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F2A432-E2F4-4724-9218-D75324CC3893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20F13-1566-436A-9158-E1B428544DDF}"/>
              </a:ext>
            </a:extLst>
          </p:cNvPr>
          <p:cNvSpPr txBox="1"/>
          <p:nvPr/>
        </p:nvSpPr>
        <p:spPr>
          <a:xfrm>
            <a:off x="698281" y="5974435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DDE30-CB39-44E4-8869-CE9E0F9BA04A}"/>
              </a:ext>
            </a:extLst>
          </p:cNvPr>
          <p:cNvSpPr txBox="1"/>
          <p:nvPr/>
        </p:nvSpPr>
        <p:spPr>
          <a:xfrm>
            <a:off x="8509378" y="1556057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id="{1AB358D2-7A3E-443D-9B04-704AE9509062}"/>
              </a:ext>
            </a:extLst>
          </p:cNvPr>
          <p:cNvGrpSpPr/>
          <p:nvPr/>
        </p:nvGrpSpPr>
        <p:grpSpPr>
          <a:xfrm>
            <a:off x="5991497" y="601283"/>
            <a:ext cx="5697794" cy="2462212"/>
            <a:chOff x="2153462" y="1636749"/>
            <a:chExt cx="7911018" cy="24622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2174CE-4796-48B6-9022-816812BBDC4F}"/>
              </a:ext>
            </a:extLst>
          </p:cNvPr>
          <p:cNvSpPr txBox="1"/>
          <p:nvPr/>
        </p:nvSpPr>
        <p:spPr>
          <a:xfrm>
            <a:off x="502709" y="389730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4F24F-5254-4DE0-B69E-705FD2506619}"/>
              </a:ext>
            </a:extLst>
          </p:cNvPr>
          <p:cNvSpPr txBox="1"/>
          <p:nvPr/>
        </p:nvSpPr>
        <p:spPr>
          <a:xfrm>
            <a:off x="519961" y="1498901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1AA29-7B6E-4C07-80E8-47D9BC16A4B0}"/>
              </a:ext>
            </a:extLst>
          </p:cNvPr>
          <p:cNvSpPr txBox="1"/>
          <p:nvPr/>
        </p:nvSpPr>
        <p:spPr>
          <a:xfrm>
            <a:off x="502709" y="216587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id="{81607465-FAD8-4BEA-AB2A-7670DF6BC1FE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79C632-9A4A-4572-B22C-2A7895FDA7F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C9E778-F2A4-452E-A9C6-F5E8F19073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4706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4099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2A988E0-8083-4C96-83AE-8EC95D08DD09}"/>
              </a:ext>
            </a:extLst>
          </p:cNvPr>
          <p:cNvGrpSpPr/>
          <p:nvPr/>
        </p:nvGrpSpPr>
        <p:grpSpPr>
          <a:xfrm>
            <a:off x="386175" y="525666"/>
            <a:ext cx="5005826" cy="2853355"/>
            <a:chOff x="634" y="-92793"/>
            <a:chExt cx="12191998" cy="694952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04B7FA-32D8-4EC4-94EE-EBE93832A19E}"/>
                </a:ext>
              </a:extLst>
            </p:cNvPr>
            <p:cNvSpPr/>
            <p:nvPr/>
          </p:nvSpPr>
          <p:spPr>
            <a:xfrm>
              <a:off x="7524411" y="3865244"/>
              <a:ext cx="4668221" cy="2991483"/>
            </a:xfrm>
            <a:custGeom>
              <a:avLst/>
              <a:gdLst>
                <a:gd name="connsiteX0" fmla="*/ 641385 w 2293261"/>
                <a:gd name="connsiteY0" fmla="*/ 1381649 h 1382235"/>
                <a:gd name="connsiteX1" fmla="*/ 621434 w 2293261"/>
                <a:gd name="connsiteY1" fmla="*/ 1355829 h 1382235"/>
                <a:gd name="connsiteX2" fmla="*/ 563046 w 2293261"/>
                <a:gd name="connsiteY2" fmla="*/ 1309178 h 1382235"/>
                <a:gd name="connsiteX3" fmla="*/ 519329 w 2293261"/>
                <a:gd name="connsiteY3" fmla="*/ 1181840 h 1382235"/>
                <a:gd name="connsiteX4" fmla="*/ 527250 w 2293261"/>
                <a:gd name="connsiteY4" fmla="*/ 1119638 h 1382235"/>
                <a:gd name="connsiteX5" fmla="*/ 496736 w 2293261"/>
                <a:gd name="connsiteY5" fmla="*/ 1048046 h 1382235"/>
                <a:gd name="connsiteX6" fmla="*/ 419864 w 2293261"/>
                <a:gd name="connsiteY6" fmla="*/ 959438 h 1382235"/>
                <a:gd name="connsiteX7" fmla="*/ 416343 w 2293261"/>
                <a:gd name="connsiteY7" fmla="*/ 868775 h 1382235"/>
                <a:gd name="connsiteX8" fmla="*/ 417517 w 2293261"/>
                <a:gd name="connsiteY8" fmla="*/ 808334 h 1382235"/>
                <a:gd name="connsiteX9" fmla="*/ 227390 w 2293261"/>
                <a:gd name="connsiteY9" fmla="*/ 514047 h 1382235"/>
                <a:gd name="connsiteX10" fmla="*/ 50759 w 2293261"/>
                <a:gd name="connsiteY10" fmla="*/ 255557 h 1382235"/>
                <a:gd name="connsiteX11" fmla="*/ 2934 w 2293261"/>
                <a:gd name="connsiteY11" fmla="*/ 163134 h 1382235"/>
                <a:gd name="connsiteX12" fmla="*/ 4108 w 2293261"/>
                <a:gd name="connsiteY12" fmla="*/ 84501 h 1382235"/>
                <a:gd name="connsiteX13" fmla="*/ 63376 w 2293261"/>
                <a:gd name="connsiteY13" fmla="*/ 29047 h 1382235"/>
                <a:gd name="connsiteX14" fmla="*/ 190421 w 2293261"/>
                <a:gd name="connsiteY14" fmla="*/ 27287 h 1382235"/>
                <a:gd name="connsiteX15" fmla="*/ 373799 w 2293261"/>
                <a:gd name="connsiteY15" fmla="*/ 46945 h 1382235"/>
                <a:gd name="connsiteX16" fmla="*/ 573902 w 2293261"/>
                <a:gd name="connsiteY16" fmla="*/ 74819 h 1382235"/>
                <a:gd name="connsiteX17" fmla="*/ 783687 w 2293261"/>
                <a:gd name="connsiteY17" fmla="*/ 83327 h 1382235"/>
                <a:gd name="connsiteX18" fmla="*/ 902810 w 2293261"/>
                <a:gd name="connsiteY18" fmla="*/ 95063 h 1382235"/>
                <a:gd name="connsiteX19" fmla="*/ 1066824 w 2293261"/>
                <a:gd name="connsiteY19" fmla="*/ 124404 h 1382235"/>
                <a:gd name="connsiteX20" fmla="*/ 1123745 w 2293261"/>
                <a:gd name="connsiteY20" fmla="*/ 115895 h 1382235"/>
                <a:gd name="connsiteX21" fmla="*/ 1225851 w 2293261"/>
                <a:gd name="connsiteY21" fmla="*/ 97117 h 1382235"/>
                <a:gd name="connsiteX22" fmla="*/ 1469084 w 2293261"/>
                <a:gd name="connsiteY22" fmla="*/ 107973 h 1382235"/>
                <a:gd name="connsiteX23" fmla="*/ 1645715 w 2293261"/>
                <a:gd name="connsiteY23" fmla="*/ 66897 h 1382235"/>
                <a:gd name="connsiteX24" fmla="*/ 1806207 w 2293261"/>
                <a:gd name="connsiteY24" fmla="*/ 48118 h 1382235"/>
                <a:gd name="connsiteX25" fmla="*/ 1946162 w 2293261"/>
                <a:gd name="connsiteY25" fmla="*/ 71004 h 1382235"/>
                <a:gd name="connsiteX26" fmla="*/ 2016580 w 2293261"/>
                <a:gd name="connsiteY26" fmla="*/ 48705 h 1382235"/>
                <a:gd name="connsiteX27" fmla="*/ 2026555 w 2293261"/>
                <a:gd name="connsiteY27" fmla="*/ 40197 h 1382235"/>
                <a:gd name="connsiteX28" fmla="*/ 2156241 w 2293261"/>
                <a:gd name="connsiteY28" fmla="*/ 10269 h 1382235"/>
                <a:gd name="connsiteX29" fmla="*/ 2268909 w 2293261"/>
                <a:gd name="connsiteY29" fmla="*/ 6161 h 1382235"/>
                <a:gd name="connsiteX30" fmla="*/ 2292968 w 2293261"/>
                <a:gd name="connsiteY30" fmla="*/ 0 h 1382235"/>
                <a:gd name="connsiteX31" fmla="*/ 2293262 w 2293261"/>
                <a:gd name="connsiteY31" fmla="*/ 1368739 h 1382235"/>
                <a:gd name="connsiteX32" fmla="*/ 2279765 w 2293261"/>
                <a:gd name="connsiteY32" fmla="*/ 1382236 h 1382235"/>
                <a:gd name="connsiteX33" fmla="*/ 641385 w 2293261"/>
                <a:gd name="connsiteY33" fmla="*/ 1381649 h 13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93261" h="1382235">
                  <a:moveTo>
                    <a:pt x="641385" y="1381649"/>
                  </a:moveTo>
                  <a:cubicBezTo>
                    <a:pt x="639918" y="1369033"/>
                    <a:pt x="629943" y="1362871"/>
                    <a:pt x="621434" y="1355829"/>
                  </a:cubicBezTo>
                  <a:cubicBezTo>
                    <a:pt x="602363" y="1339985"/>
                    <a:pt x="582704" y="1324728"/>
                    <a:pt x="563046" y="1309178"/>
                  </a:cubicBezTo>
                  <a:cubicBezTo>
                    <a:pt x="520796" y="1276023"/>
                    <a:pt x="506712" y="1233772"/>
                    <a:pt x="519329" y="1181840"/>
                  </a:cubicBezTo>
                  <a:cubicBezTo>
                    <a:pt x="524316" y="1161301"/>
                    <a:pt x="528131" y="1140763"/>
                    <a:pt x="527250" y="1119638"/>
                  </a:cubicBezTo>
                  <a:cubicBezTo>
                    <a:pt x="526077" y="1091764"/>
                    <a:pt x="512580" y="1069465"/>
                    <a:pt x="496736" y="1048046"/>
                  </a:cubicBezTo>
                  <a:cubicBezTo>
                    <a:pt x="473264" y="1016652"/>
                    <a:pt x="445390" y="989072"/>
                    <a:pt x="419864" y="959438"/>
                  </a:cubicBezTo>
                  <a:cubicBezTo>
                    <a:pt x="384949" y="919241"/>
                    <a:pt x="384655" y="911026"/>
                    <a:pt x="416343" y="868775"/>
                  </a:cubicBezTo>
                  <a:cubicBezTo>
                    <a:pt x="434241" y="845009"/>
                    <a:pt x="437175" y="828872"/>
                    <a:pt x="417517" y="808334"/>
                  </a:cubicBezTo>
                  <a:cubicBezTo>
                    <a:pt x="335657" y="722072"/>
                    <a:pt x="287245" y="614099"/>
                    <a:pt x="227390" y="514047"/>
                  </a:cubicBezTo>
                  <a:cubicBezTo>
                    <a:pt x="173696" y="424265"/>
                    <a:pt x="116776" y="336830"/>
                    <a:pt x="50759" y="255557"/>
                  </a:cubicBezTo>
                  <a:cubicBezTo>
                    <a:pt x="28754" y="228270"/>
                    <a:pt x="7922" y="199809"/>
                    <a:pt x="2934" y="163134"/>
                  </a:cubicBezTo>
                  <a:cubicBezTo>
                    <a:pt x="-587" y="136727"/>
                    <a:pt x="-1760" y="110614"/>
                    <a:pt x="4108" y="84501"/>
                  </a:cubicBezTo>
                  <a:cubicBezTo>
                    <a:pt x="12029" y="49879"/>
                    <a:pt x="28167" y="35502"/>
                    <a:pt x="63376" y="29047"/>
                  </a:cubicBezTo>
                  <a:cubicBezTo>
                    <a:pt x="105626" y="21125"/>
                    <a:pt x="148170" y="23179"/>
                    <a:pt x="190421" y="27287"/>
                  </a:cubicBezTo>
                  <a:cubicBezTo>
                    <a:pt x="251742" y="33155"/>
                    <a:pt x="312771" y="39316"/>
                    <a:pt x="373799" y="46945"/>
                  </a:cubicBezTo>
                  <a:cubicBezTo>
                    <a:pt x="440696" y="55160"/>
                    <a:pt x="507299" y="64843"/>
                    <a:pt x="573902" y="74819"/>
                  </a:cubicBezTo>
                  <a:cubicBezTo>
                    <a:pt x="643733" y="85381"/>
                    <a:pt x="712977" y="93303"/>
                    <a:pt x="783687" y="83327"/>
                  </a:cubicBezTo>
                  <a:cubicBezTo>
                    <a:pt x="823884" y="77753"/>
                    <a:pt x="863200" y="88022"/>
                    <a:pt x="902810" y="95063"/>
                  </a:cubicBezTo>
                  <a:cubicBezTo>
                    <a:pt x="957677" y="104746"/>
                    <a:pt x="1011957" y="116776"/>
                    <a:pt x="1066824" y="124404"/>
                  </a:cubicBezTo>
                  <a:cubicBezTo>
                    <a:pt x="1087069" y="127338"/>
                    <a:pt x="1106141" y="125284"/>
                    <a:pt x="1123745" y="115895"/>
                  </a:cubicBezTo>
                  <a:cubicBezTo>
                    <a:pt x="1156020" y="98584"/>
                    <a:pt x="1190055" y="95357"/>
                    <a:pt x="1225851" y="97117"/>
                  </a:cubicBezTo>
                  <a:cubicBezTo>
                    <a:pt x="1306831" y="101225"/>
                    <a:pt x="1388104" y="103866"/>
                    <a:pt x="1469084" y="107973"/>
                  </a:cubicBezTo>
                  <a:cubicBezTo>
                    <a:pt x="1532166" y="111201"/>
                    <a:pt x="1591141" y="100345"/>
                    <a:pt x="1645715" y="66897"/>
                  </a:cubicBezTo>
                  <a:cubicBezTo>
                    <a:pt x="1695887" y="36089"/>
                    <a:pt x="1750460" y="38436"/>
                    <a:pt x="1806207" y="48118"/>
                  </a:cubicBezTo>
                  <a:cubicBezTo>
                    <a:pt x="1852859" y="56334"/>
                    <a:pt x="1898924" y="66897"/>
                    <a:pt x="1946162" y="71004"/>
                  </a:cubicBezTo>
                  <a:cubicBezTo>
                    <a:pt x="1973156" y="73352"/>
                    <a:pt x="1996335" y="65723"/>
                    <a:pt x="2016580" y="48705"/>
                  </a:cubicBezTo>
                  <a:cubicBezTo>
                    <a:pt x="2019807" y="45771"/>
                    <a:pt x="2023621" y="43424"/>
                    <a:pt x="2026555" y="40197"/>
                  </a:cubicBezTo>
                  <a:cubicBezTo>
                    <a:pt x="2063231" y="2347"/>
                    <a:pt x="2107536" y="-4401"/>
                    <a:pt x="2156241" y="10269"/>
                  </a:cubicBezTo>
                  <a:cubicBezTo>
                    <a:pt x="2194384" y="21712"/>
                    <a:pt x="2231646" y="23766"/>
                    <a:pt x="2268909" y="6161"/>
                  </a:cubicBezTo>
                  <a:cubicBezTo>
                    <a:pt x="2276244" y="2641"/>
                    <a:pt x="2284753" y="2054"/>
                    <a:pt x="2292968" y="0"/>
                  </a:cubicBezTo>
                  <a:cubicBezTo>
                    <a:pt x="2292968" y="456246"/>
                    <a:pt x="2292968" y="912493"/>
                    <a:pt x="2293262" y="1368739"/>
                  </a:cubicBezTo>
                  <a:cubicBezTo>
                    <a:pt x="2293262" y="1379595"/>
                    <a:pt x="2290915" y="1382236"/>
                    <a:pt x="2279765" y="1382236"/>
                  </a:cubicBezTo>
                  <a:cubicBezTo>
                    <a:pt x="1733736" y="1381649"/>
                    <a:pt x="1187708" y="1381649"/>
                    <a:pt x="641385" y="1381649"/>
                  </a:cubicBezTo>
                  <a:close/>
                </a:path>
              </a:pathLst>
            </a:custGeom>
            <a:solidFill>
              <a:schemeClr val="accent1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F4D6F5-DC5A-45A9-B080-52B20EAF185C}"/>
                </a:ext>
              </a:extLst>
            </p:cNvPr>
            <p:cNvSpPr/>
            <p:nvPr/>
          </p:nvSpPr>
          <p:spPr>
            <a:xfrm>
              <a:off x="634" y="4108997"/>
              <a:ext cx="4362644" cy="2747732"/>
            </a:xfrm>
            <a:custGeom>
              <a:avLst/>
              <a:gdLst>
                <a:gd name="connsiteX0" fmla="*/ 0 w 1424192"/>
                <a:gd name="connsiteY0" fmla="*/ 10309 h 1269608"/>
                <a:gd name="connsiteX1" fmla="*/ 25233 w 1424192"/>
                <a:gd name="connsiteY1" fmla="*/ 627 h 1269608"/>
                <a:gd name="connsiteX2" fmla="*/ 76286 w 1424192"/>
                <a:gd name="connsiteY2" fmla="*/ 17644 h 1269608"/>
                <a:gd name="connsiteX3" fmla="*/ 135260 w 1424192"/>
                <a:gd name="connsiteY3" fmla="*/ 33782 h 1269608"/>
                <a:gd name="connsiteX4" fmla="*/ 292819 w 1424192"/>
                <a:gd name="connsiteY4" fmla="*/ 35542 h 1269608"/>
                <a:gd name="connsiteX5" fmla="*/ 612925 w 1424192"/>
                <a:gd name="connsiteY5" fmla="*/ 22632 h 1269608"/>
                <a:gd name="connsiteX6" fmla="*/ 712097 w 1424192"/>
                <a:gd name="connsiteY6" fmla="*/ 31141 h 1269608"/>
                <a:gd name="connsiteX7" fmla="*/ 891661 w 1424192"/>
                <a:gd name="connsiteY7" fmla="*/ 22339 h 1269608"/>
                <a:gd name="connsiteX8" fmla="*/ 1135775 w 1424192"/>
                <a:gd name="connsiteY8" fmla="*/ 9723 h 1269608"/>
                <a:gd name="connsiteX9" fmla="*/ 1226731 w 1424192"/>
                <a:gd name="connsiteY9" fmla="*/ 10603 h 1269608"/>
                <a:gd name="connsiteX10" fmla="*/ 1270155 w 1424192"/>
                <a:gd name="connsiteY10" fmla="*/ 25273 h 1269608"/>
                <a:gd name="connsiteX11" fmla="*/ 1312112 w 1424192"/>
                <a:gd name="connsiteY11" fmla="*/ 39943 h 1269608"/>
                <a:gd name="connsiteX12" fmla="*/ 1369326 w 1424192"/>
                <a:gd name="connsiteY12" fmla="*/ 40237 h 1269608"/>
                <a:gd name="connsiteX13" fmla="*/ 1424193 w 1424192"/>
                <a:gd name="connsiteY13" fmla="*/ 95690 h 1269608"/>
                <a:gd name="connsiteX14" fmla="*/ 1422726 w 1424192"/>
                <a:gd name="connsiteY14" fmla="*/ 110361 h 1269608"/>
                <a:gd name="connsiteX15" fmla="*/ 1375194 w 1424192"/>
                <a:gd name="connsiteY15" fmla="*/ 251489 h 1269608"/>
                <a:gd name="connsiteX16" fmla="*/ 1319447 w 1424192"/>
                <a:gd name="connsiteY16" fmla="*/ 313984 h 1269608"/>
                <a:gd name="connsiteX17" fmla="*/ 1245509 w 1424192"/>
                <a:gd name="connsiteY17" fmla="*/ 399953 h 1269608"/>
                <a:gd name="connsiteX18" fmla="*/ 1187414 w 1424192"/>
                <a:gd name="connsiteY18" fmla="*/ 516435 h 1269608"/>
                <a:gd name="connsiteX19" fmla="*/ 1169223 w 1424192"/>
                <a:gd name="connsiteY19" fmla="*/ 638198 h 1269608"/>
                <a:gd name="connsiteX20" fmla="*/ 1180373 w 1424192"/>
                <a:gd name="connsiteY20" fmla="*/ 876444 h 1269608"/>
                <a:gd name="connsiteX21" fmla="*/ 1167756 w 1424192"/>
                <a:gd name="connsiteY21" fmla="*/ 917814 h 1269608"/>
                <a:gd name="connsiteX22" fmla="*/ 1091471 w 1424192"/>
                <a:gd name="connsiteY22" fmla="*/ 1085056 h 1269608"/>
                <a:gd name="connsiteX23" fmla="*/ 1018999 w 1424192"/>
                <a:gd name="connsiteY23" fmla="*/ 1237920 h 1269608"/>
                <a:gd name="connsiteX24" fmla="*/ 1009904 w 1424192"/>
                <a:gd name="connsiteY24" fmla="*/ 1269314 h 1269608"/>
                <a:gd name="connsiteX25" fmla="*/ 12910 w 1424192"/>
                <a:gd name="connsiteY25" fmla="*/ 1269608 h 1269608"/>
                <a:gd name="connsiteX26" fmla="*/ 293 w 1424192"/>
                <a:gd name="connsiteY26" fmla="*/ 1256698 h 1269608"/>
                <a:gd name="connsiteX27" fmla="*/ 0 w 1424192"/>
                <a:gd name="connsiteY27" fmla="*/ 10309 h 126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4192" h="1269608">
                  <a:moveTo>
                    <a:pt x="0" y="10309"/>
                  </a:moveTo>
                  <a:cubicBezTo>
                    <a:pt x="6162" y="1507"/>
                    <a:pt x="14964" y="-1427"/>
                    <a:pt x="25233" y="627"/>
                  </a:cubicBezTo>
                  <a:cubicBezTo>
                    <a:pt x="42837" y="4148"/>
                    <a:pt x="59561" y="7375"/>
                    <a:pt x="76286" y="17644"/>
                  </a:cubicBezTo>
                  <a:cubicBezTo>
                    <a:pt x="93010" y="27914"/>
                    <a:pt x="115309" y="28794"/>
                    <a:pt x="135260" y="33782"/>
                  </a:cubicBezTo>
                  <a:cubicBezTo>
                    <a:pt x="187486" y="46398"/>
                    <a:pt x="240300" y="40530"/>
                    <a:pt x="292819" y="35542"/>
                  </a:cubicBezTo>
                  <a:cubicBezTo>
                    <a:pt x="399326" y="25273"/>
                    <a:pt x="505832" y="12657"/>
                    <a:pt x="612925" y="22632"/>
                  </a:cubicBezTo>
                  <a:cubicBezTo>
                    <a:pt x="646080" y="25566"/>
                    <a:pt x="679235" y="28500"/>
                    <a:pt x="712097" y="31141"/>
                  </a:cubicBezTo>
                  <a:cubicBezTo>
                    <a:pt x="772245" y="36129"/>
                    <a:pt x="832100" y="31434"/>
                    <a:pt x="891661" y="22339"/>
                  </a:cubicBezTo>
                  <a:cubicBezTo>
                    <a:pt x="972641" y="10016"/>
                    <a:pt x="1054208" y="10016"/>
                    <a:pt x="1135775" y="9723"/>
                  </a:cubicBezTo>
                  <a:cubicBezTo>
                    <a:pt x="1165996" y="9723"/>
                    <a:pt x="1196510" y="10309"/>
                    <a:pt x="1226731" y="10603"/>
                  </a:cubicBezTo>
                  <a:cubicBezTo>
                    <a:pt x="1242868" y="10603"/>
                    <a:pt x="1257538" y="14417"/>
                    <a:pt x="1270155" y="25273"/>
                  </a:cubicBezTo>
                  <a:cubicBezTo>
                    <a:pt x="1282184" y="35836"/>
                    <a:pt x="1296561" y="39650"/>
                    <a:pt x="1312112" y="39943"/>
                  </a:cubicBezTo>
                  <a:cubicBezTo>
                    <a:pt x="1331183" y="39943"/>
                    <a:pt x="1350255" y="39943"/>
                    <a:pt x="1369326" y="40237"/>
                  </a:cubicBezTo>
                  <a:cubicBezTo>
                    <a:pt x="1397493" y="40530"/>
                    <a:pt x="1423900" y="67230"/>
                    <a:pt x="1424193" y="95690"/>
                  </a:cubicBezTo>
                  <a:cubicBezTo>
                    <a:pt x="1424193" y="100678"/>
                    <a:pt x="1424193" y="105666"/>
                    <a:pt x="1422726" y="110361"/>
                  </a:cubicBezTo>
                  <a:cubicBezTo>
                    <a:pt x="1406002" y="157306"/>
                    <a:pt x="1396026" y="206305"/>
                    <a:pt x="1375194" y="251489"/>
                  </a:cubicBezTo>
                  <a:cubicBezTo>
                    <a:pt x="1363165" y="277896"/>
                    <a:pt x="1344093" y="299314"/>
                    <a:pt x="1319447" y="313984"/>
                  </a:cubicBezTo>
                  <a:cubicBezTo>
                    <a:pt x="1284825" y="334523"/>
                    <a:pt x="1262233" y="363863"/>
                    <a:pt x="1245509" y="399953"/>
                  </a:cubicBezTo>
                  <a:cubicBezTo>
                    <a:pt x="1227318" y="439269"/>
                    <a:pt x="1207953" y="478292"/>
                    <a:pt x="1187414" y="516435"/>
                  </a:cubicBezTo>
                  <a:cubicBezTo>
                    <a:pt x="1165996" y="555751"/>
                    <a:pt x="1164235" y="595361"/>
                    <a:pt x="1169223" y="638198"/>
                  </a:cubicBezTo>
                  <a:cubicBezTo>
                    <a:pt x="1178319" y="717418"/>
                    <a:pt x="1183600" y="796637"/>
                    <a:pt x="1180373" y="876444"/>
                  </a:cubicBezTo>
                  <a:cubicBezTo>
                    <a:pt x="1179786" y="891408"/>
                    <a:pt x="1175971" y="906078"/>
                    <a:pt x="1167756" y="917814"/>
                  </a:cubicBezTo>
                  <a:cubicBezTo>
                    <a:pt x="1131374" y="968573"/>
                    <a:pt x="1113769" y="1027841"/>
                    <a:pt x="1091471" y="1085056"/>
                  </a:cubicBezTo>
                  <a:cubicBezTo>
                    <a:pt x="1070932" y="1137575"/>
                    <a:pt x="1053034" y="1191562"/>
                    <a:pt x="1018999" y="1237920"/>
                  </a:cubicBezTo>
                  <a:cubicBezTo>
                    <a:pt x="1012251" y="1247016"/>
                    <a:pt x="1007263" y="1257285"/>
                    <a:pt x="1009904" y="1269314"/>
                  </a:cubicBezTo>
                  <a:cubicBezTo>
                    <a:pt x="677475" y="1269314"/>
                    <a:pt x="345339" y="1269314"/>
                    <a:pt x="12910" y="1269608"/>
                  </a:cubicBezTo>
                  <a:cubicBezTo>
                    <a:pt x="2054" y="1269608"/>
                    <a:pt x="293" y="1267261"/>
                    <a:pt x="293" y="1256698"/>
                  </a:cubicBezTo>
                  <a:cubicBezTo>
                    <a:pt x="0" y="841235"/>
                    <a:pt x="0" y="425772"/>
                    <a:pt x="0" y="10309"/>
                  </a:cubicBezTo>
                  <a:close/>
                </a:path>
              </a:pathLst>
            </a:custGeom>
            <a:solidFill>
              <a:schemeClr val="accent4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EF8D75-F751-45CA-915C-CF80CEAFB4F5}"/>
                </a:ext>
              </a:extLst>
            </p:cNvPr>
            <p:cNvSpPr/>
            <p:nvPr/>
          </p:nvSpPr>
          <p:spPr>
            <a:xfrm>
              <a:off x="4231960" y="-92793"/>
              <a:ext cx="3292451" cy="3930135"/>
            </a:xfrm>
            <a:custGeom>
              <a:avLst/>
              <a:gdLst>
                <a:gd name="connsiteX0" fmla="*/ 199887 w 1480944"/>
                <a:gd name="connsiteY0" fmla="*/ 264103 h 1767778"/>
                <a:gd name="connsiteX1" fmla="*/ 181403 w 1480944"/>
                <a:gd name="connsiteY1" fmla="*/ 236523 h 1767778"/>
                <a:gd name="connsiteX2" fmla="*/ 184923 w 1480944"/>
                <a:gd name="connsiteY2" fmla="*/ 220972 h 1767778"/>
                <a:gd name="connsiteX3" fmla="*/ 241844 w 1480944"/>
                <a:gd name="connsiteY3" fmla="*/ 238870 h 1767778"/>
                <a:gd name="connsiteX4" fmla="*/ 233922 w 1480944"/>
                <a:gd name="connsiteY4" fmla="*/ 217451 h 1767778"/>
                <a:gd name="connsiteX5" fmla="*/ 232749 w 1480944"/>
                <a:gd name="connsiteY5" fmla="*/ 204248 h 1767778"/>
                <a:gd name="connsiteX6" fmla="*/ 247125 w 1480944"/>
                <a:gd name="connsiteY6" fmla="*/ 206595 h 1767778"/>
                <a:gd name="connsiteX7" fmla="*/ 282041 w 1480944"/>
                <a:gd name="connsiteY7" fmla="*/ 241804 h 1767778"/>
                <a:gd name="connsiteX8" fmla="*/ 319890 w 1480944"/>
                <a:gd name="connsiteY8" fmla="*/ 289923 h 1767778"/>
                <a:gd name="connsiteX9" fmla="*/ 325465 w 1480944"/>
                <a:gd name="connsiteY9" fmla="*/ 264396 h 1767778"/>
                <a:gd name="connsiteX10" fmla="*/ 341015 w 1480944"/>
                <a:gd name="connsiteY10" fmla="*/ 252367 h 1767778"/>
                <a:gd name="connsiteX11" fmla="*/ 348644 w 1480944"/>
                <a:gd name="connsiteY11" fmla="*/ 267330 h 1767778"/>
                <a:gd name="connsiteX12" fmla="*/ 347177 w 1480944"/>
                <a:gd name="connsiteY12" fmla="*/ 320144 h 1767778"/>
                <a:gd name="connsiteX13" fmla="*/ 370063 w 1480944"/>
                <a:gd name="connsiteY13" fmla="*/ 345670 h 1767778"/>
                <a:gd name="connsiteX14" fmla="*/ 520580 w 1480944"/>
                <a:gd name="connsiteY14" fmla="*/ 356819 h 1767778"/>
                <a:gd name="connsiteX15" fmla="*/ 547280 w 1480944"/>
                <a:gd name="connsiteY15" fmla="*/ 363861 h 1767778"/>
                <a:gd name="connsiteX16" fmla="*/ 644104 w 1480944"/>
                <a:gd name="connsiteY16" fmla="*/ 388507 h 1767778"/>
                <a:gd name="connsiteX17" fmla="*/ 650852 w 1480944"/>
                <a:gd name="connsiteY17" fmla="*/ 386747 h 1767778"/>
                <a:gd name="connsiteX18" fmla="*/ 682540 w 1480944"/>
                <a:gd name="connsiteY18" fmla="*/ 375010 h 1767778"/>
                <a:gd name="connsiteX19" fmla="*/ 797849 w 1480944"/>
                <a:gd name="connsiteY19" fmla="*/ 379118 h 1767778"/>
                <a:gd name="connsiteX20" fmla="*/ 813693 w 1480944"/>
                <a:gd name="connsiteY20" fmla="*/ 375304 h 1767778"/>
                <a:gd name="connsiteX21" fmla="*/ 813399 w 1480944"/>
                <a:gd name="connsiteY21" fmla="*/ 350071 h 1767778"/>
                <a:gd name="connsiteX22" fmla="*/ 803130 w 1480944"/>
                <a:gd name="connsiteY22" fmla="*/ 318090 h 1767778"/>
                <a:gd name="connsiteX23" fmla="*/ 796675 w 1480944"/>
                <a:gd name="connsiteY23" fmla="*/ 312222 h 1767778"/>
                <a:gd name="connsiteX24" fmla="*/ 791100 w 1480944"/>
                <a:gd name="connsiteY24" fmla="*/ 306647 h 1767778"/>
                <a:gd name="connsiteX25" fmla="*/ 816920 w 1480944"/>
                <a:gd name="connsiteY25" fmla="*/ 178722 h 1767778"/>
                <a:gd name="connsiteX26" fmla="*/ 910810 w 1480944"/>
                <a:gd name="connsiteY26" fmla="*/ 154076 h 1767778"/>
                <a:gd name="connsiteX27" fmla="*/ 1001766 w 1480944"/>
                <a:gd name="connsiteY27" fmla="*/ 176375 h 1767778"/>
                <a:gd name="connsiteX28" fmla="*/ 1011155 w 1480944"/>
                <a:gd name="connsiteY28" fmla="*/ 181656 h 1767778"/>
                <a:gd name="connsiteX29" fmla="*/ 1000886 w 1480944"/>
                <a:gd name="connsiteY29" fmla="*/ 187817 h 1767778"/>
                <a:gd name="connsiteX30" fmla="*/ 997952 w 1480944"/>
                <a:gd name="connsiteY30" fmla="*/ 188404 h 1767778"/>
                <a:gd name="connsiteX31" fmla="*/ 980641 w 1480944"/>
                <a:gd name="connsiteY31" fmla="*/ 192219 h 1767778"/>
                <a:gd name="connsiteX32" fmla="*/ 994724 w 1480944"/>
                <a:gd name="connsiteY32" fmla="*/ 206595 h 1767778"/>
                <a:gd name="connsiteX33" fmla="*/ 1017903 w 1480944"/>
                <a:gd name="connsiteY33" fmla="*/ 242391 h 1767778"/>
                <a:gd name="connsiteX34" fmla="*/ 1016730 w 1480944"/>
                <a:gd name="connsiteY34" fmla="*/ 252073 h 1767778"/>
                <a:gd name="connsiteX35" fmla="*/ 1006754 w 1480944"/>
                <a:gd name="connsiteY35" fmla="*/ 248552 h 1767778"/>
                <a:gd name="connsiteX36" fmla="*/ 997658 w 1480944"/>
                <a:gd name="connsiteY36" fmla="*/ 243271 h 1767778"/>
                <a:gd name="connsiteX37" fmla="*/ 993844 w 1480944"/>
                <a:gd name="connsiteY37" fmla="*/ 269971 h 1767778"/>
                <a:gd name="connsiteX38" fmla="*/ 984748 w 1480944"/>
                <a:gd name="connsiteY38" fmla="*/ 311635 h 1767778"/>
                <a:gd name="connsiteX39" fmla="*/ 985628 w 1480944"/>
                <a:gd name="connsiteY39" fmla="*/ 332467 h 1767778"/>
                <a:gd name="connsiteX40" fmla="*/ 980641 w 1480944"/>
                <a:gd name="connsiteY40" fmla="*/ 353005 h 1767778"/>
                <a:gd name="connsiteX41" fmla="*/ 966264 w 1480944"/>
                <a:gd name="connsiteY41" fmla="*/ 372076 h 1767778"/>
                <a:gd name="connsiteX42" fmla="*/ 946605 w 1480944"/>
                <a:gd name="connsiteY42" fmla="*/ 389681 h 1767778"/>
                <a:gd name="connsiteX43" fmla="*/ 972425 w 1480944"/>
                <a:gd name="connsiteY43" fmla="*/ 391148 h 1767778"/>
                <a:gd name="connsiteX44" fmla="*/ 1037268 w 1480944"/>
                <a:gd name="connsiteY44" fmla="*/ 373543 h 1767778"/>
                <a:gd name="connsiteX45" fmla="*/ 1052819 w 1480944"/>
                <a:gd name="connsiteY45" fmla="*/ 370316 h 1767778"/>
                <a:gd name="connsiteX46" fmla="*/ 1119128 w 1480944"/>
                <a:gd name="connsiteY46" fmla="*/ 357113 h 1767778"/>
                <a:gd name="connsiteX47" fmla="*/ 1241479 w 1480944"/>
                <a:gd name="connsiteY47" fmla="*/ 244151 h 1767778"/>
                <a:gd name="connsiteX48" fmla="*/ 1290184 w 1480944"/>
                <a:gd name="connsiteY48" fmla="*/ 134418 h 1767778"/>
                <a:gd name="connsiteX49" fmla="*/ 1281088 w 1480944"/>
                <a:gd name="connsiteY49" fmla="*/ 97448 h 1767778"/>
                <a:gd name="connsiteX50" fmla="*/ 1289891 w 1480944"/>
                <a:gd name="connsiteY50" fmla="*/ 21750 h 1767778"/>
                <a:gd name="connsiteX51" fmla="*/ 1335369 w 1480944"/>
                <a:gd name="connsiteY51" fmla="*/ 2091 h 1767778"/>
                <a:gd name="connsiteX52" fmla="*/ 1352386 w 1480944"/>
                <a:gd name="connsiteY52" fmla="*/ 4732 h 1767778"/>
                <a:gd name="connsiteX53" fmla="*/ 1351506 w 1480944"/>
                <a:gd name="connsiteY53" fmla="*/ 25564 h 1767778"/>
                <a:gd name="connsiteX54" fmla="*/ 1347985 w 1480944"/>
                <a:gd name="connsiteY54" fmla="*/ 37007 h 1767778"/>
                <a:gd name="connsiteX55" fmla="*/ 1349158 w 1480944"/>
                <a:gd name="connsiteY55" fmla="*/ 134124 h 1767778"/>
                <a:gd name="connsiteX56" fmla="*/ 1316004 w 1480944"/>
                <a:gd name="connsiteY56" fmla="*/ 270558 h 1767778"/>
                <a:gd name="connsiteX57" fmla="*/ 1214192 w 1480944"/>
                <a:gd name="connsiteY57" fmla="*/ 394669 h 1767778"/>
                <a:gd name="connsiteX58" fmla="*/ 1156978 w 1480944"/>
                <a:gd name="connsiteY58" fmla="*/ 424303 h 1767778"/>
                <a:gd name="connsiteX59" fmla="*/ 1130864 w 1480944"/>
                <a:gd name="connsiteY59" fmla="*/ 457458 h 1767778"/>
                <a:gd name="connsiteX60" fmla="*/ 1100644 w 1480944"/>
                <a:gd name="connsiteY60" fmla="*/ 502349 h 1767778"/>
                <a:gd name="connsiteX61" fmla="*/ 1001472 w 1480944"/>
                <a:gd name="connsiteY61" fmla="*/ 575113 h 1767778"/>
                <a:gd name="connsiteX62" fmla="*/ 975653 w 1480944"/>
                <a:gd name="connsiteY62" fmla="*/ 615017 h 1767778"/>
                <a:gd name="connsiteX63" fmla="*/ 931935 w 1480944"/>
                <a:gd name="connsiteY63" fmla="*/ 754385 h 1767778"/>
                <a:gd name="connsiteX64" fmla="*/ 884110 w 1480944"/>
                <a:gd name="connsiteY64" fmla="*/ 841526 h 1767778"/>
                <a:gd name="connsiteX65" fmla="*/ 870613 w 1480944"/>
                <a:gd name="connsiteY65" fmla="*/ 867346 h 1767778"/>
                <a:gd name="connsiteX66" fmla="*/ 877362 w 1480944"/>
                <a:gd name="connsiteY66" fmla="*/ 879962 h 1767778"/>
                <a:gd name="connsiteX67" fmla="*/ 1054872 w 1480944"/>
                <a:gd name="connsiteY67" fmla="*/ 924560 h 1767778"/>
                <a:gd name="connsiteX68" fmla="*/ 1103871 w 1480944"/>
                <a:gd name="connsiteY68" fmla="*/ 928961 h 1767778"/>
                <a:gd name="connsiteX69" fmla="*/ 1207444 w 1480944"/>
                <a:gd name="connsiteY69" fmla="*/ 1017276 h 1767778"/>
                <a:gd name="connsiteX70" fmla="*/ 1281382 w 1480944"/>
                <a:gd name="connsiteY70" fmla="*/ 1234984 h 1767778"/>
                <a:gd name="connsiteX71" fmla="*/ 1329207 w 1480944"/>
                <a:gd name="connsiteY71" fmla="*/ 1286036 h 1767778"/>
                <a:gd name="connsiteX72" fmla="*/ 1342117 w 1480944"/>
                <a:gd name="connsiteY72" fmla="*/ 1301880 h 1767778"/>
                <a:gd name="connsiteX73" fmla="*/ 1335369 w 1480944"/>
                <a:gd name="connsiteY73" fmla="*/ 1325059 h 1767778"/>
                <a:gd name="connsiteX74" fmla="*/ 1324512 w 1480944"/>
                <a:gd name="connsiteY74" fmla="*/ 1329460 h 1767778"/>
                <a:gd name="connsiteX75" fmla="*/ 1313950 w 1480944"/>
                <a:gd name="connsiteY75" fmla="*/ 1338556 h 1767778"/>
                <a:gd name="connsiteX76" fmla="*/ 1328620 w 1480944"/>
                <a:gd name="connsiteY76" fmla="*/ 1351172 h 1767778"/>
                <a:gd name="connsiteX77" fmla="*/ 1339770 w 1480944"/>
                <a:gd name="connsiteY77" fmla="*/ 1343837 h 1767778"/>
                <a:gd name="connsiteX78" fmla="*/ 1354147 w 1480944"/>
                <a:gd name="connsiteY78" fmla="*/ 1334448 h 1767778"/>
                <a:gd name="connsiteX79" fmla="*/ 1413708 w 1480944"/>
                <a:gd name="connsiteY79" fmla="*/ 1299826 h 1767778"/>
                <a:gd name="connsiteX80" fmla="*/ 1424271 w 1480944"/>
                <a:gd name="connsiteY80" fmla="*/ 1251414 h 1767778"/>
                <a:gd name="connsiteX81" fmla="*/ 1457425 w 1480944"/>
                <a:gd name="connsiteY81" fmla="*/ 1225008 h 1767778"/>
                <a:gd name="connsiteX82" fmla="*/ 1473856 w 1480944"/>
                <a:gd name="connsiteY82" fmla="*/ 1240558 h 1767778"/>
                <a:gd name="connsiteX83" fmla="*/ 1479431 w 1480944"/>
                <a:gd name="connsiteY83" fmla="*/ 1283396 h 1767778"/>
                <a:gd name="connsiteX84" fmla="*/ 1428378 w 1480944"/>
                <a:gd name="connsiteY84" fmla="*/ 1394890 h 1767778"/>
                <a:gd name="connsiteX85" fmla="*/ 1401385 w 1480944"/>
                <a:gd name="connsiteY85" fmla="*/ 1450930 h 1767778"/>
                <a:gd name="connsiteX86" fmla="*/ 1385834 w 1480944"/>
                <a:gd name="connsiteY86" fmla="*/ 1490247 h 1767778"/>
                <a:gd name="connsiteX87" fmla="*/ 1353853 w 1480944"/>
                <a:gd name="connsiteY87" fmla="*/ 1504037 h 1767778"/>
                <a:gd name="connsiteX88" fmla="*/ 1289304 w 1480944"/>
                <a:gd name="connsiteY88" fmla="*/ 1432152 h 1767778"/>
                <a:gd name="connsiteX89" fmla="*/ 1247934 w 1480944"/>
                <a:gd name="connsiteY89" fmla="*/ 1363202 h 1767778"/>
                <a:gd name="connsiteX90" fmla="*/ 1225928 w 1480944"/>
                <a:gd name="connsiteY90" fmla="*/ 1362615 h 1767778"/>
                <a:gd name="connsiteX91" fmla="*/ 1196001 w 1480944"/>
                <a:gd name="connsiteY91" fmla="*/ 1345304 h 1767778"/>
                <a:gd name="connsiteX92" fmla="*/ 1187198 w 1480944"/>
                <a:gd name="connsiteY92" fmla="*/ 1306868 h 1767778"/>
                <a:gd name="connsiteX93" fmla="*/ 1148175 w 1480944"/>
                <a:gd name="connsiteY93" fmla="*/ 1222661 h 1767778"/>
                <a:gd name="connsiteX94" fmla="*/ 1099177 w 1480944"/>
                <a:gd name="connsiteY94" fmla="*/ 1125837 h 1767778"/>
                <a:gd name="connsiteX95" fmla="*/ 1057220 w 1480944"/>
                <a:gd name="connsiteY95" fmla="*/ 1094736 h 1767778"/>
                <a:gd name="connsiteX96" fmla="*/ 1031106 w 1480944"/>
                <a:gd name="connsiteY96" fmla="*/ 1091508 h 1767778"/>
                <a:gd name="connsiteX97" fmla="*/ 1005874 w 1480944"/>
                <a:gd name="connsiteY97" fmla="*/ 1092388 h 1767778"/>
                <a:gd name="connsiteX98" fmla="*/ 991497 w 1480944"/>
                <a:gd name="connsiteY98" fmla="*/ 1090041 h 1767778"/>
                <a:gd name="connsiteX99" fmla="*/ 969785 w 1480944"/>
                <a:gd name="connsiteY99" fmla="*/ 1081826 h 1767778"/>
                <a:gd name="connsiteX100" fmla="*/ 808705 w 1480944"/>
                <a:gd name="connsiteY100" fmla="*/ 1090334 h 1767778"/>
                <a:gd name="connsiteX101" fmla="*/ 793154 w 1480944"/>
                <a:gd name="connsiteY101" fmla="*/ 1099430 h 1767778"/>
                <a:gd name="connsiteX102" fmla="*/ 642930 w 1480944"/>
                <a:gd name="connsiteY102" fmla="*/ 1271953 h 1767778"/>
                <a:gd name="connsiteX103" fmla="*/ 529676 w 1480944"/>
                <a:gd name="connsiteY103" fmla="*/ 1365843 h 1767778"/>
                <a:gd name="connsiteX104" fmla="*/ 226000 w 1480944"/>
                <a:gd name="connsiteY104" fmla="*/ 1536898 h 1767778"/>
                <a:gd name="connsiteX105" fmla="*/ 200767 w 1480944"/>
                <a:gd name="connsiteY105" fmla="*/ 1539833 h 1767778"/>
                <a:gd name="connsiteX106" fmla="*/ 190205 w 1480944"/>
                <a:gd name="connsiteY106" fmla="*/ 1543060 h 1767778"/>
                <a:gd name="connsiteX107" fmla="*/ 128589 w 1480944"/>
                <a:gd name="connsiteY107" fmla="*/ 1587658 h 1767778"/>
                <a:gd name="connsiteX108" fmla="*/ 122721 w 1480944"/>
                <a:gd name="connsiteY108" fmla="*/ 1593526 h 1767778"/>
                <a:gd name="connsiteX109" fmla="*/ 118027 w 1480944"/>
                <a:gd name="connsiteY109" fmla="*/ 1626974 h 1767778"/>
                <a:gd name="connsiteX110" fmla="*/ 93381 w 1480944"/>
                <a:gd name="connsiteY110" fmla="*/ 1653381 h 1767778"/>
                <a:gd name="connsiteX111" fmla="*/ 85165 w 1480944"/>
                <a:gd name="connsiteY111" fmla="*/ 1662476 h 1767778"/>
                <a:gd name="connsiteX112" fmla="*/ 72842 w 1480944"/>
                <a:gd name="connsiteY112" fmla="*/ 1745510 h 1767778"/>
                <a:gd name="connsiteX113" fmla="*/ 65507 w 1480944"/>
                <a:gd name="connsiteY113" fmla="*/ 1766635 h 1767778"/>
                <a:gd name="connsiteX114" fmla="*/ 40861 w 1480944"/>
                <a:gd name="connsiteY114" fmla="*/ 1757833 h 1767778"/>
                <a:gd name="connsiteX115" fmla="*/ 12401 w 1480944"/>
                <a:gd name="connsiteY115" fmla="*/ 1713529 h 1767778"/>
                <a:gd name="connsiteX116" fmla="*/ 6826 w 1480944"/>
                <a:gd name="connsiteY116" fmla="*/ 1646926 h 1767778"/>
                <a:gd name="connsiteX117" fmla="*/ 9173 w 1480944"/>
                <a:gd name="connsiteY117" fmla="*/ 1581790 h 1767778"/>
                <a:gd name="connsiteX118" fmla="*/ 3892 w 1480944"/>
                <a:gd name="connsiteY118" fmla="*/ 1536605 h 1767778"/>
                <a:gd name="connsiteX119" fmla="*/ 22376 w 1480944"/>
                <a:gd name="connsiteY119" fmla="*/ 1511079 h 1767778"/>
                <a:gd name="connsiteX120" fmla="*/ 63160 w 1480944"/>
                <a:gd name="connsiteY120" fmla="*/ 1508438 h 1767778"/>
                <a:gd name="connsiteX121" fmla="*/ 142966 w 1480944"/>
                <a:gd name="connsiteY121" fmla="*/ 1477337 h 1767778"/>
                <a:gd name="connsiteX122" fmla="*/ 143260 w 1480944"/>
                <a:gd name="connsiteY122" fmla="*/ 1457679 h 1767778"/>
                <a:gd name="connsiteX123" fmla="*/ 132110 w 1480944"/>
                <a:gd name="connsiteY123" fmla="*/ 1424817 h 1767778"/>
                <a:gd name="connsiteX124" fmla="*/ 145900 w 1480944"/>
                <a:gd name="connsiteY124" fmla="*/ 1403692 h 1767778"/>
                <a:gd name="connsiteX125" fmla="*/ 203114 w 1480944"/>
                <a:gd name="connsiteY125" fmla="*/ 1394596 h 1767778"/>
                <a:gd name="connsiteX126" fmla="*/ 288202 w 1480944"/>
                <a:gd name="connsiteY126" fmla="*/ 1372298 h 1767778"/>
                <a:gd name="connsiteX127" fmla="*/ 428744 w 1480944"/>
                <a:gd name="connsiteY127" fmla="*/ 1262270 h 1767778"/>
                <a:gd name="connsiteX128" fmla="*/ 436079 w 1480944"/>
                <a:gd name="connsiteY128" fmla="*/ 1242025 h 1767778"/>
                <a:gd name="connsiteX129" fmla="*/ 440187 w 1480944"/>
                <a:gd name="connsiteY129" fmla="*/ 1231756 h 1767778"/>
                <a:gd name="connsiteX130" fmla="*/ 513245 w 1480944"/>
                <a:gd name="connsiteY130" fmla="*/ 1138160 h 1767778"/>
                <a:gd name="connsiteX131" fmla="*/ 559603 w 1480944"/>
                <a:gd name="connsiteY131" fmla="*/ 1108526 h 1767778"/>
                <a:gd name="connsiteX132" fmla="*/ 595692 w 1480944"/>
                <a:gd name="connsiteY132" fmla="*/ 1063634 h 1767778"/>
                <a:gd name="connsiteX133" fmla="*/ 627967 w 1480944"/>
                <a:gd name="connsiteY133" fmla="*/ 892285 h 1767778"/>
                <a:gd name="connsiteX134" fmla="*/ 622979 w 1480944"/>
                <a:gd name="connsiteY134" fmla="*/ 882896 h 1767778"/>
                <a:gd name="connsiteX135" fmla="*/ 619164 w 1480944"/>
                <a:gd name="connsiteY135" fmla="*/ 867933 h 1767778"/>
                <a:gd name="connsiteX136" fmla="*/ 637649 w 1480944"/>
                <a:gd name="connsiteY136" fmla="*/ 845047 h 1767778"/>
                <a:gd name="connsiteX137" fmla="*/ 696330 w 1480944"/>
                <a:gd name="connsiteY137" fmla="*/ 677219 h 1767778"/>
                <a:gd name="connsiteX138" fmla="*/ 685474 w 1480944"/>
                <a:gd name="connsiteY138" fmla="*/ 579808 h 1767778"/>
                <a:gd name="connsiteX139" fmla="*/ 649972 w 1480944"/>
                <a:gd name="connsiteY139" fmla="*/ 538731 h 1767778"/>
                <a:gd name="connsiteX140" fmla="*/ 605668 w 1480944"/>
                <a:gd name="connsiteY140" fmla="*/ 523767 h 1767778"/>
                <a:gd name="connsiteX141" fmla="*/ 593051 w 1480944"/>
                <a:gd name="connsiteY141" fmla="*/ 495894 h 1767778"/>
                <a:gd name="connsiteX142" fmla="*/ 595398 w 1480944"/>
                <a:gd name="connsiteY142" fmla="*/ 490612 h 1767778"/>
                <a:gd name="connsiteX143" fmla="*/ 582195 w 1480944"/>
                <a:gd name="connsiteY143" fmla="*/ 456284 h 1767778"/>
                <a:gd name="connsiteX144" fmla="*/ 500335 w 1480944"/>
                <a:gd name="connsiteY144" fmla="*/ 443374 h 1767778"/>
                <a:gd name="connsiteX145" fmla="*/ 350111 w 1480944"/>
                <a:gd name="connsiteY145" fmla="*/ 405818 h 1767778"/>
                <a:gd name="connsiteX146" fmla="*/ 188738 w 1480944"/>
                <a:gd name="connsiteY146" fmla="*/ 284348 h 1767778"/>
                <a:gd name="connsiteX147" fmla="*/ 186390 w 1480944"/>
                <a:gd name="connsiteY147" fmla="*/ 280534 h 1767778"/>
                <a:gd name="connsiteX148" fmla="*/ 181696 w 1480944"/>
                <a:gd name="connsiteY148" fmla="*/ 264983 h 1767778"/>
                <a:gd name="connsiteX149" fmla="*/ 199887 w 1480944"/>
                <a:gd name="connsiteY149" fmla="*/ 264103 h 176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480944" h="1767778">
                  <a:moveTo>
                    <a:pt x="199887" y="264103"/>
                  </a:moveTo>
                  <a:cubicBezTo>
                    <a:pt x="193139" y="254127"/>
                    <a:pt x="187564" y="245325"/>
                    <a:pt x="181403" y="236523"/>
                  </a:cubicBezTo>
                  <a:cubicBezTo>
                    <a:pt x="176708" y="229774"/>
                    <a:pt x="178468" y="225667"/>
                    <a:pt x="184923" y="220972"/>
                  </a:cubicBezTo>
                  <a:cubicBezTo>
                    <a:pt x="211330" y="201901"/>
                    <a:pt x="225120" y="213637"/>
                    <a:pt x="241844" y="238870"/>
                  </a:cubicBezTo>
                  <a:cubicBezTo>
                    <a:pt x="243311" y="229481"/>
                    <a:pt x="235976" y="224200"/>
                    <a:pt x="233922" y="217451"/>
                  </a:cubicBezTo>
                  <a:cubicBezTo>
                    <a:pt x="232455" y="213050"/>
                    <a:pt x="227761" y="208943"/>
                    <a:pt x="232749" y="204248"/>
                  </a:cubicBezTo>
                  <a:cubicBezTo>
                    <a:pt x="238323" y="199260"/>
                    <a:pt x="242724" y="203955"/>
                    <a:pt x="247125" y="206595"/>
                  </a:cubicBezTo>
                  <a:cubicBezTo>
                    <a:pt x="261502" y="215691"/>
                    <a:pt x="271772" y="228601"/>
                    <a:pt x="282041" y="241804"/>
                  </a:cubicBezTo>
                  <a:cubicBezTo>
                    <a:pt x="294070" y="257061"/>
                    <a:pt x="306100" y="272318"/>
                    <a:pt x="319890" y="289923"/>
                  </a:cubicBezTo>
                  <a:cubicBezTo>
                    <a:pt x="322237" y="279654"/>
                    <a:pt x="323704" y="272025"/>
                    <a:pt x="325465" y="264396"/>
                  </a:cubicBezTo>
                  <a:cubicBezTo>
                    <a:pt x="327519" y="256181"/>
                    <a:pt x="332213" y="251193"/>
                    <a:pt x="341015" y="252367"/>
                  </a:cubicBezTo>
                  <a:cubicBezTo>
                    <a:pt x="350111" y="253540"/>
                    <a:pt x="348644" y="261169"/>
                    <a:pt x="348644" y="267330"/>
                  </a:cubicBezTo>
                  <a:cubicBezTo>
                    <a:pt x="348350" y="284935"/>
                    <a:pt x="347177" y="302539"/>
                    <a:pt x="347177" y="320144"/>
                  </a:cubicBezTo>
                  <a:cubicBezTo>
                    <a:pt x="346883" y="339215"/>
                    <a:pt x="351285" y="344203"/>
                    <a:pt x="370063" y="345670"/>
                  </a:cubicBezTo>
                  <a:cubicBezTo>
                    <a:pt x="420235" y="349778"/>
                    <a:pt x="470407" y="353298"/>
                    <a:pt x="520580" y="356819"/>
                  </a:cubicBezTo>
                  <a:cubicBezTo>
                    <a:pt x="529969" y="357406"/>
                    <a:pt x="539064" y="358580"/>
                    <a:pt x="547280" y="363861"/>
                  </a:cubicBezTo>
                  <a:cubicBezTo>
                    <a:pt x="576914" y="383226"/>
                    <a:pt x="611242" y="382346"/>
                    <a:pt x="644104" y="388507"/>
                  </a:cubicBezTo>
                  <a:cubicBezTo>
                    <a:pt x="646451" y="388801"/>
                    <a:pt x="649679" y="389387"/>
                    <a:pt x="650852" y="386747"/>
                  </a:cubicBezTo>
                  <a:cubicBezTo>
                    <a:pt x="657601" y="372076"/>
                    <a:pt x="671391" y="374717"/>
                    <a:pt x="682540" y="375010"/>
                  </a:cubicBezTo>
                  <a:cubicBezTo>
                    <a:pt x="720976" y="375891"/>
                    <a:pt x="759706" y="369142"/>
                    <a:pt x="797849" y="379118"/>
                  </a:cubicBezTo>
                  <a:cubicBezTo>
                    <a:pt x="803130" y="380585"/>
                    <a:pt x="811345" y="381465"/>
                    <a:pt x="813693" y="375304"/>
                  </a:cubicBezTo>
                  <a:cubicBezTo>
                    <a:pt x="816920" y="367382"/>
                    <a:pt x="818681" y="355059"/>
                    <a:pt x="813399" y="350071"/>
                  </a:cubicBezTo>
                  <a:cubicBezTo>
                    <a:pt x="803130" y="340389"/>
                    <a:pt x="807238" y="328359"/>
                    <a:pt x="803130" y="318090"/>
                  </a:cubicBezTo>
                  <a:cubicBezTo>
                    <a:pt x="801956" y="314862"/>
                    <a:pt x="804597" y="308407"/>
                    <a:pt x="796675" y="312222"/>
                  </a:cubicBezTo>
                  <a:cubicBezTo>
                    <a:pt x="793741" y="313689"/>
                    <a:pt x="792274" y="309581"/>
                    <a:pt x="791100" y="306647"/>
                  </a:cubicBezTo>
                  <a:cubicBezTo>
                    <a:pt x="772322" y="261462"/>
                    <a:pt x="779951" y="208943"/>
                    <a:pt x="816920" y="178722"/>
                  </a:cubicBezTo>
                  <a:cubicBezTo>
                    <a:pt x="842446" y="157597"/>
                    <a:pt x="875014" y="145274"/>
                    <a:pt x="910810" y="154076"/>
                  </a:cubicBezTo>
                  <a:cubicBezTo>
                    <a:pt x="941031" y="161704"/>
                    <a:pt x="971545" y="168746"/>
                    <a:pt x="1001766" y="176375"/>
                  </a:cubicBezTo>
                  <a:cubicBezTo>
                    <a:pt x="1005287" y="177255"/>
                    <a:pt x="1011155" y="176668"/>
                    <a:pt x="1011155" y="181656"/>
                  </a:cubicBezTo>
                  <a:cubicBezTo>
                    <a:pt x="1011155" y="187231"/>
                    <a:pt x="1004993" y="186644"/>
                    <a:pt x="1000886" y="187817"/>
                  </a:cubicBezTo>
                  <a:cubicBezTo>
                    <a:pt x="1000005" y="188111"/>
                    <a:pt x="998832" y="188111"/>
                    <a:pt x="997952" y="188404"/>
                  </a:cubicBezTo>
                  <a:cubicBezTo>
                    <a:pt x="992083" y="190165"/>
                    <a:pt x="981814" y="186937"/>
                    <a:pt x="980641" y="192219"/>
                  </a:cubicBezTo>
                  <a:cubicBezTo>
                    <a:pt x="978880" y="200140"/>
                    <a:pt x="989149" y="202781"/>
                    <a:pt x="994724" y="206595"/>
                  </a:cubicBezTo>
                  <a:cubicBezTo>
                    <a:pt x="1007341" y="215691"/>
                    <a:pt x="1015849" y="226547"/>
                    <a:pt x="1017903" y="242391"/>
                  </a:cubicBezTo>
                  <a:cubicBezTo>
                    <a:pt x="1018197" y="245912"/>
                    <a:pt x="1019957" y="249726"/>
                    <a:pt x="1016730" y="252073"/>
                  </a:cubicBezTo>
                  <a:cubicBezTo>
                    <a:pt x="1012329" y="255301"/>
                    <a:pt x="1009981" y="250313"/>
                    <a:pt x="1006754" y="248552"/>
                  </a:cubicBezTo>
                  <a:cubicBezTo>
                    <a:pt x="1004113" y="246792"/>
                    <a:pt x="1002646" y="242978"/>
                    <a:pt x="997658" y="243271"/>
                  </a:cubicBezTo>
                  <a:cubicBezTo>
                    <a:pt x="995017" y="251780"/>
                    <a:pt x="993257" y="260876"/>
                    <a:pt x="993844" y="269971"/>
                  </a:cubicBezTo>
                  <a:cubicBezTo>
                    <a:pt x="994431" y="284935"/>
                    <a:pt x="993844" y="299018"/>
                    <a:pt x="984748" y="311635"/>
                  </a:cubicBezTo>
                  <a:cubicBezTo>
                    <a:pt x="979760" y="318383"/>
                    <a:pt x="981814" y="325718"/>
                    <a:pt x="985628" y="332467"/>
                  </a:cubicBezTo>
                  <a:cubicBezTo>
                    <a:pt x="990616" y="341269"/>
                    <a:pt x="990323" y="348017"/>
                    <a:pt x="980641" y="353005"/>
                  </a:cubicBezTo>
                  <a:cubicBezTo>
                    <a:pt x="973012" y="357113"/>
                    <a:pt x="968024" y="362981"/>
                    <a:pt x="966264" y="372076"/>
                  </a:cubicBezTo>
                  <a:cubicBezTo>
                    <a:pt x="964797" y="381172"/>
                    <a:pt x="955995" y="384399"/>
                    <a:pt x="946605" y="389681"/>
                  </a:cubicBezTo>
                  <a:cubicBezTo>
                    <a:pt x="956875" y="393202"/>
                    <a:pt x="964797" y="392615"/>
                    <a:pt x="972425" y="391148"/>
                  </a:cubicBezTo>
                  <a:cubicBezTo>
                    <a:pt x="994431" y="386747"/>
                    <a:pt x="1016436" y="382932"/>
                    <a:pt x="1037268" y="373543"/>
                  </a:cubicBezTo>
                  <a:cubicBezTo>
                    <a:pt x="1041962" y="371490"/>
                    <a:pt x="1048124" y="369436"/>
                    <a:pt x="1052819" y="370316"/>
                  </a:cubicBezTo>
                  <a:cubicBezTo>
                    <a:pt x="1076878" y="375304"/>
                    <a:pt x="1097710" y="365328"/>
                    <a:pt x="1119128" y="357113"/>
                  </a:cubicBezTo>
                  <a:cubicBezTo>
                    <a:pt x="1174875" y="335401"/>
                    <a:pt x="1216539" y="299605"/>
                    <a:pt x="1241479" y="244151"/>
                  </a:cubicBezTo>
                  <a:cubicBezTo>
                    <a:pt x="1257909" y="207769"/>
                    <a:pt x="1275514" y="171680"/>
                    <a:pt x="1290184" y="134418"/>
                  </a:cubicBezTo>
                  <a:cubicBezTo>
                    <a:pt x="1295759" y="120041"/>
                    <a:pt x="1296052" y="108598"/>
                    <a:pt x="1281088" y="97448"/>
                  </a:cubicBezTo>
                  <a:cubicBezTo>
                    <a:pt x="1260550" y="82485"/>
                    <a:pt x="1266711" y="36713"/>
                    <a:pt x="1289891" y="21750"/>
                  </a:cubicBezTo>
                  <a:cubicBezTo>
                    <a:pt x="1303974" y="12654"/>
                    <a:pt x="1319525" y="7079"/>
                    <a:pt x="1335369" y="2091"/>
                  </a:cubicBezTo>
                  <a:cubicBezTo>
                    <a:pt x="1340943" y="331"/>
                    <a:pt x="1348278" y="-2603"/>
                    <a:pt x="1352386" y="4732"/>
                  </a:cubicBezTo>
                  <a:cubicBezTo>
                    <a:pt x="1356200" y="11480"/>
                    <a:pt x="1356200" y="18816"/>
                    <a:pt x="1351506" y="25564"/>
                  </a:cubicBezTo>
                  <a:cubicBezTo>
                    <a:pt x="1349158" y="29085"/>
                    <a:pt x="1345638" y="31432"/>
                    <a:pt x="1347985" y="37007"/>
                  </a:cubicBezTo>
                  <a:cubicBezTo>
                    <a:pt x="1362949" y="69281"/>
                    <a:pt x="1356494" y="101263"/>
                    <a:pt x="1349158" y="134124"/>
                  </a:cubicBezTo>
                  <a:cubicBezTo>
                    <a:pt x="1339183" y="179895"/>
                    <a:pt x="1328620" y="225373"/>
                    <a:pt x="1316004" y="270558"/>
                  </a:cubicBezTo>
                  <a:cubicBezTo>
                    <a:pt x="1299866" y="326892"/>
                    <a:pt x="1266125" y="367969"/>
                    <a:pt x="1214192" y="394669"/>
                  </a:cubicBezTo>
                  <a:cubicBezTo>
                    <a:pt x="1195120" y="404351"/>
                    <a:pt x="1176342" y="414914"/>
                    <a:pt x="1156978" y="424303"/>
                  </a:cubicBezTo>
                  <a:cubicBezTo>
                    <a:pt x="1142894" y="431344"/>
                    <a:pt x="1133799" y="441614"/>
                    <a:pt x="1130864" y="457458"/>
                  </a:cubicBezTo>
                  <a:cubicBezTo>
                    <a:pt x="1127637" y="476822"/>
                    <a:pt x="1116194" y="490612"/>
                    <a:pt x="1100644" y="502349"/>
                  </a:cubicBezTo>
                  <a:cubicBezTo>
                    <a:pt x="1068076" y="527288"/>
                    <a:pt x="1032867" y="548707"/>
                    <a:pt x="1001472" y="575113"/>
                  </a:cubicBezTo>
                  <a:cubicBezTo>
                    <a:pt x="988563" y="585969"/>
                    <a:pt x="980054" y="598879"/>
                    <a:pt x="975653" y="615017"/>
                  </a:cubicBezTo>
                  <a:cubicBezTo>
                    <a:pt x="962449" y="661962"/>
                    <a:pt x="952767" y="709787"/>
                    <a:pt x="931935" y="754385"/>
                  </a:cubicBezTo>
                  <a:cubicBezTo>
                    <a:pt x="917852" y="784605"/>
                    <a:pt x="900247" y="812772"/>
                    <a:pt x="884110" y="841526"/>
                  </a:cubicBezTo>
                  <a:cubicBezTo>
                    <a:pt x="879415" y="850035"/>
                    <a:pt x="875014" y="858837"/>
                    <a:pt x="870613" y="867346"/>
                  </a:cubicBezTo>
                  <a:cubicBezTo>
                    <a:pt x="866799" y="874974"/>
                    <a:pt x="868560" y="880549"/>
                    <a:pt x="877362" y="879962"/>
                  </a:cubicBezTo>
                  <a:cubicBezTo>
                    <a:pt x="941031" y="876441"/>
                    <a:pt x="995604" y="910183"/>
                    <a:pt x="1054872" y="924560"/>
                  </a:cubicBezTo>
                  <a:cubicBezTo>
                    <a:pt x="1071010" y="928374"/>
                    <a:pt x="1087147" y="933656"/>
                    <a:pt x="1103871" y="928961"/>
                  </a:cubicBezTo>
                  <a:cubicBezTo>
                    <a:pt x="1144655" y="917812"/>
                    <a:pt x="1203042" y="965343"/>
                    <a:pt x="1207444" y="1017276"/>
                  </a:cubicBezTo>
                  <a:cubicBezTo>
                    <a:pt x="1214192" y="1095909"/>
                    <a:pt x="1249107" y="1165153"/>
                    <a:pt x="1281382" y="1234984"/>
                  </a:cubicBezTo>
                  <a:cubicBezTo>
                    <a:pt x="1291651" y="1256989"/>
                    <a:pt x="1315417" y="1266965"/>
                    <a:pt x="1329207" y="1286036"/>
                  </a:cubicBezTo>
                  <a:cubicBezTo>
                    <a:pt x="1333021" y="1291611"/>
                    <a:pt x="1338303" y="1296305"/>
                    <a:pt x="1342117" y="1301880"/>
                  </a:cubicBezTo>
                  <a:cubicBezTo>
                    <a:pt x="1349158" y="1313030"/>
                    <a:pt x="1347105" y="1319484"/>
                    <a:pt x="1335369" y="1325059"/>
                  </a:cubicBezTo>
                  <a:cubicBezTo>
                    <a:pt x="1331848" y="1326820"/>
                    <a:pt x="1327740" y="1327406"/>
                    <a:pt x="1324512" y="1329460"/>
                  </a:cubicBezTo>
                  <a:cubicBezTo>
                    <a:pt x="1320405" y="1331808"/>
                    <a:pt x="1311896" y="1330341"/>
                    <a:pt x="1313950" y="1338556"/>
                  </a:cubicBezTo>
                  <a:cubicBezTo>
                    <a:pt x="1315710" y="1345304"/>
                    <a:pt x="1321285" y="1349999"/>
                    <a:pt x="1328620" y="1351172"/>
                  </a:cubicBezTo>
                  <a:cubicBezTo>
                    <a:pt x="1334195" y="1352053"/>
                    <a:pt x="1339183" y="1351759"/>
                    <a:pt x="1339770" y="1343837"/>
                  </a:cubicBezTo>
                  <a:cubicBezTo>
                    <a:pt x="1340356" y="1335328"/>
                    <a:pt x="1348278" y="1335035"/>
                    <a:pt x="1354147" y="1334448"/>
                  </a:cubicBezTo>
                  <a:cubicBezTo>
                    <a:pt x="1378793" y="1331221"/>
                    <a:pt x="1396984" y="1317137"/>
                    <a:pt x="1413708" y="1299826"/>
                  </a:cubicBezTo>
                  <a:cubicBezTo>
                    <a:pt x="1427205" y="1285743"/>
                    <a:pt x="1424857" y="1268432"/>
                    <a:pt x="1424271" y="1251414"/>
                  </a:cubicBezTo>
                  <a:cubicBezTo>
                    <a:pt x="1423684" y="1229115"/>
                    <a:pt x="1436300" y="1219433"/>
                    <a:pt x="1457425" y="1225008"/>
                  </a:cubicBezTo>
                  <a:cubicBezTo>
                    <a:pt x="1465934" y="1227355"/>
                    <a:pt x="1470629" y="1233223"/>
                    <a:pt x="1473856" y="1240558"/>
                  </a:cubicBezTo>
                  <a:cubicBezTo>
                    <a:pt x="1480018" y="1254348"/>
                    <a:pt x="1482952" y="1269019"/>
                    <a:pt x="1479431" y="1283396"/>
                  </a:cubicBezTo>
                  <a:cubicBezTo>
                    <a:pt x="1469749" y="1323886"/>
                    <a:pt x="1459186" y="1364082"/>
                    <a:pt x="1428378" y="1394890"/>
                  </a:cubicBezTo>
                  <a:cubicBezTo>
                    <a:pt x="1412828" y="1410440"/>
                    <a:pt x="1407840" y="1431272"/>
                    <a:pt x="1401385" y="1450930"/>
                  </a:cubicBezTo>
                  <a:cubicBezTo>
                    <a:pt x="1396984" y="1464427"/>
                    <a:pt x="1392583" y="1477924"/>
                    <a:pt x="1385834" y="1490247"/>
                  </a:cubicBezTo>
                  <a:cubicBezTo>
                    <a:pt x="1378793" y="1503157"/>
                    <a:pt x="1368230" y="1507264"/>
                    <a:pt x="1353853" y="1504037"/>
                  </a:cubicBezTo>
                  <a:cubicBezTo>
                    <a:pt x="1318938" y="1495822"/>
                    <a:pt x="1294585" y="1467068"/>
                    <a:pt x="1289304" y="1432152"/>
                  </a:cubicBezTo>
                  <a:cubicBezTo>
                    <a:pt x="1285196" y="1404279"/>
                    <a:pt x="1267592" y="1382567"/>
                    <a:pt x="1247934" y="1363202"/>
                  </a:cubicBezTo>
                  <a:cubicBezTo>
                    <a:pt x="1241479" y="1356747"/>
                    <a:pt x="1233557" y="1360268"/>
                    <a:pt x="1225928" y="1362615"/>
                  </a:cubicBezTo>
                  <a:cubicBezTo>
                    <a:pt x="1206270" y="1368777"/>
                    <a:pt x="1200989" y="1365549"/>
                    <a:pt x="1196001" y="1345304"/>
                  </a:cubicBezTo>
                  <a:cubicBezTo>
                    <a:pt x="1192773" y="1332688"/>
                    <a:pt x="1189839" y="1319778"/>
                    <a:pt x="1187198" y="1306868"/>
                  </a:cubicBezTo>
                  <a:cubicBezTo>
                    <a:pt x="1181037" y="1275767"/>
                    <a:pt x="1169007" y="1247013"/>
                    <a:pt x="1148175" y="1222661"/>
                  </a:cubicBezTo>
                  <a:cubicBezTo>
                    <a:pt x="1123823" y="1194200"/>
                    <a:pt x="1108272" y="1161926"/>
                    <a:pt x="1099177" y="1125837"/>
                  </a:cubicBezTo>
                  <a:cubicBezTo>
                    <a:pt x="1091842" y="1096789"/>
                    <a:pt x="1086560" y="1093855"/>
                    <a:pt x="1057220" y="1094736"/>
                  </a:cubicBezTo>
                  <a:cubicBezTo>
                    <a:pt x="1048417" y="1095029"/>
                    <a:pt x="1039615" y="1094149"/>
                    <a:pt x="1031106" y="1091508"/>
                  </a:cubicBezTo>
                  <a:cubicBezTo>
                    <a:pt x="1022598" y="1088867"/>
                    <a:pt x="1014382" y="1086814"/>
                    <a:pt x="1005874" y="1092388"/>
                  </a:cubicBezTo>
                  <a:cubicBezTo>
                    <a:pt x="1001179" y="1095322"/>
                    <a:pt x="994724" y="1095616"/>
                    <a:pt x="991497" y="1090041"/>
                  </a:cubicBezTo>
                  <a:cubicBezTo>
                    <a:pt x="986215" y="1080945"/>
                    <a:pt x="978293" y="1081532"/>
                    <a:pt x="969785" y="1081826"/>
                  </a:cubicBezTo>
                  <a:cubicBezTo>
                    <a:pt x="916091" y="1084760"/>
                    <a:pt x="862398" y="1087694"/>
                    <a:pt x="808705" y="1090334"/>
                  </a:cubicBezTo>
                  <a:cubicBezTo>
                    <a:pt x="801369" y="1090628"/>
                    <a:pt x="797262" y="1094736"/>
                    <a:pt x="793154" y="1099430"/>
                  </a:cubicBezTo>
                  <a:cubicBezTo>
                    <a:pt x="742982" y="1156938"/>
                    <a:pt x="692516" y="1213858"/>
                    <a:pt x="642930" y="1271953"/>
                  </a:cubicBezTo>
                  <a:cubicBezTo>
                    <a:pt x="610656" y="1310096"/>
                    <a:pt x="572806" y="1340610"/>
                    <a:pt x="529676" y="1365843"/>
                  </a:cubicBezTo>
                  <a:cubicBezTo>
                    <a:pt x="429331" y="1424230"/>
                    <a:pt x="328399" y="1481738"/>
                    <a:pt x="226000" y="1536898"/>
                  </a:cubicBezTo>
                  <a:cubicBezTo>
                    <a:pt x="218078" y="1541300"/>
                    <a:pt x="210450" y="1547461"/>
                    <a:pt x="200767" y="1539833"/>
                  </a:cubicBezTo>
                  <a:cubicBezTo>
                    <a:pt x="197246" y="1537192"/>
                    <a:pt x="193139" y="1541006"/>
                    <a:pt x="190205" y="1543060"/>
                  </a:cubicBezTo>
                  <a:cubicBezTo>
                    <a:pt x="169666" y="1557730"/>
                    <a:pt x="149128" y="1572694"/>
                    <a:pt x="128589" y="1587658"/>
                  </a:cubicBezTo>
                  <a:cubicBezTo>
                    <a:pt x="126242" y="1589418"/>
                    <a:pt x="122428" y="1592939"/>
                    <a:pt x="122721" y="1593526"/>
                  </a:cubicBezTo>
                  <a:cubicBezTo>
                    <a:pt x="129176" y="1606142"/>
                    <a:pt x="120374" y="1615825"/>
                    <a:pt x="118027" y="1626974"/>
                  </a:cubicBezTo>
                  <a:cubicBezTo>
                    <a:pt x="114799" y="1642525"/>
                    <a:pt x="110398" y="1651033"/>
                    <a:pt x="93381" y="1653381"/>
                  </a:cubicBezTo>
                  <a:cubicBezTo>
                    <a:pt x="87513" y="1654261"/>
                    <a:pt x="86926" y="1658662"/>
                    <a:pt x="85165" y="1662476"/>
                  </a:cubicBezTo>
                  <a:cubicBezTo>
                    <a:pt x="73722" y="1688883"/>
                    <a:pt x="69028" y="1716463"/>
                    <a:pt x="72842" y="1745510"/>
                  </a:cubicBezTo>
                  <a:cubicBezTo>
                    <a:pt x="74016" y="1753432"/>
                    <a:pt x="76657" y="1763114"/>
                    <a:pt x="65507" y="1766635"/>
                  </a:cubicBezTo>
                  <a:cubicBezTo>
                    <a:pt x="55531" y="1769863"/>
                    <a:pt x="47316" y="1766049"/>
                    <a:pt x="40861" y="1757833"/>
                  </a:cubicBezTo>
                  <a:cubicBezTo>
                    <a:pt x="30005" y="1743750"/>
                    <a:pt x="21496" y="1728493"/>
                    <a:pt x="12401" y="1713529"/>
                  </a:cubicBezTo>
                  <a:cubicBezTo>
                    <a:pt x="-509" y="1692110"/>
                    <a:pt x="-4910" y="1670692"/>
                    <a:pt x="6826" y="1646926"/>
                  </a:cubicBezTo>
                  <a:cubicBezTo>
                    <a:pt x="17095" y="1626094"/>
                    <a:pt x="10934" y="1603795"/>
                    <a:pt x="9173" y="1581790"/>
                  </a:cubicBezTo>
                  <a:cubicBezTo>
                    <a:pt x="7999" y="1566826"/>
                    <a:pt x="5359" y="1551862"/>
                    <a:pt x="3892" y="1536605"/>
                  </a:cubicBezTo>
                  <a:cubicBezTo>
                    <a:pt x="2131" y="1519587"/>
                    <a:pt x="5359" y="1514893"/>
                    <a:pt x="22376" y="1511079"/>
                  </a:cubicBezTo>
                  <a:cubicBezTo>
                    <a:pt x="35873" y="1508145"/>
                    <a:pt x="49663" y="1507264"/>
                    <a:pt x="63160" y="1508438"/>
                  </a:cubicBezTo>
                  <a:cubicBezTo>
                    <a:pt x="95141" y="1511372"/>
                    <a:pt x="118907" y="1493474"/>
                    <a:pt x="142966" y="1477337"/>
                  </a:cubicBezTo>
                  <a:cubicBezTo>
                    <a:pt x="150888" y="1472056"/>
                    <a:pt x="147074" y="1464134"/>
                    <a:pt x="143260" y="1457679"/>
                  </a:cubicBezTo>
                  <a:cubicBezTo>
                    <a:pt x="137685" y="1447410"/>
                    <a:pt x="132110" y="1437140"/>
                    <a:pt x="132110" y="1424817"/>
                  </a:cubicBezTo>
                  <a:cubicBezTo>
                    <a:pt x="132110" y="1414255"/>
                    <a:pt x="135338" y="1406920"/>
                    <a:pt x="145900" y="1403692"/>
                  </a:cubicBezTo>
                  <a:cubicBezTo>
                    <a:pt x="164678" y="1397824"/>
                    <a:pt x="183163" y="1391956"/>
                    <a:pt x="203114" y="1394596"/>
                  </a:cubicBezTo>
                  <a:cubicBezTo>
                    <a:pt x="234509" y="1398411"/>
                    <a:pt x="262089" y="1391956"/>
                    <a:pt x="288202" y="1372298"/>
                  </a:cubicBezTo>
                  <a:cubicBezTo>
                    <a:pt x="336028" y="1336502"/>
                    <a:pt x="385907" y="1303934"/>
                    <a:pt x="428744" y="1262270"/>
                  </a:cubicBezTo>
                  <a:cubicBezTo>
                    <a:pt x="434319" y="1256989"/>
                    <a:pt x="442827" y="1252588"/>
                    <a:pt x="436079" y="1242025"/>
                  </a:cubicBezTo>
                  <a:cubicBezTo>
                    <a:pt x="433732" y="1238505"/>
                    <a:pt x="438133" y="1234690"/>
                    <a:pt x="440187" y="1231756"/>
                  </a:cubicBezTo>
                  <a:cubicBezTo>
                    <a:pt x="462485" y="1199188"/>
                    <a:pt x="486545" y="1167500"/>
                    <a:pt x="513245" y="1138160"/>
                  </a:cubicBezTo>
                  <a:cubicBezTo>
                    <a:pt x="525861" y="1124076"/>
                    <a:pt x="541705" y="1114100"/>
                    <a:pt x="559603" y="1108526"/>
                  </a:cubicBezTo>
                  <a:cubicBezTo>
                    <a:pt x="581902" y="1101484"/>
                    <a:pt x="595692" y="1085640"/>
                    <a:pt x="595692" y="1063634"/>
                  </a:cubicBezTo>
                  <a:cubicBezTo>
                    <a:pt x="595398" y="1004073"/>
                    <a:pt x="611829" y="948326"/>
                    <a:pt x="627967" y="892285"/>
                  </a:cubicBezTo>
                  <a:cubicBezTo>
                    <a:pt x="629727" y="886711"/>
                    <a:pt x="628260" y="884070"/>
                    <a:pt x="622979" y="882896"/>
                  </a:cubicBezTo>
                  <a:cubicBezTo>
                    <a:pt x="612709" y="880256"/>
                    <a:pt x="614176" y="874094"/>
                    <a:pt x="619164" y="867933"/>
                  </a:cubicBezTo>
                  <a:cubicBezTo>
                    <a:pt x="625033" y="860304"/>
                    <a:pt x="631194" y="852382"/>
                    <a:pt x="637649" y="845047"/>
                  </a:cubicBezTo>
                  <a:cubicBezTo>
                    <a:pt x="680486" y="797222"/>
                    <a:pt x="701025" y="741768"/>
                    <a:pt x="696330" y="677219"/>
                  </a:cubicBezTo>
                  <a:cubicBezTo>
                    <a:pt x="693983" y="644651"/>
                    <a:pt x="693103" y="612083"/>
                    <a:pt x="685474" y="579808"/>
                  </a:cubicBezTo>
                  <a:cubicBezTo>
                    <a:pt x="680780" y="559269"/>
                    <a:pt x="669337" y="545773"/>
                    <a:pt x="649972" y="538731"/>
                  </a:cubicBezTo>
                  <a:cubicBezTo>
                    <a:pt x="635302" y="533450"/>
                    <a:pt x="620338" y="528755"/>
                    <a:pt x="605668" y="523767"/>
                  </a:cubicBezTo>
                  <a:cubicBezTo>
                    <a:pt x="589530" y="518193"/>
                    <a:pt x="586890" y="512031"/>
                    <a:pt x="593051" y="495894"/>
                  </a:cubicBezTo>
                  <a:cubicBezTo>
                    <a:pt x="593638" y="494133"/>
                    <a:pt x="594518" y="492373"/>
                    <a:pt x="595398" y="490612"/>
                  </a:cubicBezTo>
                  <a:cubicBezTo>
                    <a:pt x="606841" y="466553"/>
                    <a:pt x="606254" y="466847"/>
                    <a:pt x="582195" y="456284"/>
                  </a:cubicBezTo>
                  <a:cubicBezTo>
                    <a:pt x="555789" y="444841"/>
                    <a:pt x="527915" y="445721"/>
                    <a:pt x="500335" y="443374"/>
                  </a:cubicBezTo>
                  <a:cubicBezTo>
                    <a:pt x="448402" y="438973"/>
                    <a:pt x="399990" y="419315"/>
                    <a:pt x="350111" y="405818"/>
                  </a:cubicBezTo>
                  <a:cubicBezTo>
                    <a:pt x="280280" y="386747"/>
                    <a:pt x="228641" y="343323"/>
                    <a:pt x="188738" y="284348"/>
                  </a:cubicBezTo>
                  <a:cubicBezTo>
                    <a:pt x="187858" y="283174"/>
                    <a:pt x="186977" y="282001"/>
                    <a:pt x="186390" y="280534"/>
                  </a:cubicBezTo>
                  <a:cubicBezTo>
                    <a:pt x="184043" y="275546"/>
                    <a:pt x="177588" y="270851"/>
                    <a:pt x="181696" y="264983"/>
                  </a:cubicBezTo>
                  <a:cubicBezTo>
                    <a:pt x="186684" y="259115"/>
                    <a:pt x="192552" y="266157"/>
                    <a:pt x="199887" y="264103"/>
                  </a:cubicBezTo>
                  <a:close/>
                </a:path>
              </a:pathLst>
            </a:custGeom>
            <a:solidFill>
              <a:schemeClr val="accent6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671AAF-6F7B-4CE5-8EFF-2775C45B32B8}"/>
                </a:ext>
              </a:extLst>
            </p:cNvPr>
            <p:cNvGrpSpPr/>
            <p:nvPr/>
          </p:nvGrpSpPr>
          <p:grpSpPr>
            <a:xfrm>
              <a:off x="4467170" y="3865244"/>
              <a:ext cx="335468" cy="799486"/>
              <a:chOff x="4467170" y="3865244"/>
              <a:chExt cx="335468" cy="799486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5EFAED8-F2AA-4C85-8321-771137F6B81D}"/>
                  </a:ext>
                </a:extLst>
              </p:cNvPr>
              <p:cNvSpPr/>
              <p:nvPr/>
            </p:nvSpPr>
            <p:spPr>
              <a:xfrm>
                <a:off x="4555505" y="3865244"/>
                <a:ext cx="112086" cy="77294"/>
              </a:xfrm>
              <a:custGeom>
                <a:avLst/>
                <a:gdLst>
                  <a:gd name="connsiteX0" fmla="*/ 31966 w 51790"/>
                  <a:gd name="connsiteY0" fmla="*/ 84 h 35714"/>
                  <a:gd name="connsiteX1" fmla="*/ 51331 w 51790"/>
                  <a:gd name="connsiteY1" fmla="*/ 12113 h 35714"/>
                  <a:gd name="connsiteX2" fmla="*/ 39301 w 51790"/>
                  <a:gd name="connsiteY2" fmla="*/ 29131 h 35714"/>
                  <a:gd name="connsiteX3" fmla="*/ 31379 w 51790"/>
                  <a:gd name="connsiteY3" fmla="*/ 32652 h 35714"/>
                  <a:gd name="connsiteX4" fmla="*/ 572 w 51790"/>
                  <a:gd name="connsiteY4" fmla="*/ 16514 h 35714"/>
                  <a:gd name="connsiteX5" fmla="*/ 7027 w 51790"/>
                  <a:gd name="connsiteY5" fmla="*/ 4191 h 35714"/>
                  <a:gd name="connsiteX6" fmla="*/ 31966 w 51790"/>
                  <a:gd name="connsiteY6" fmla="*/ 84 h 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0" h="35714">
                    <a:moveTo>
                      <a:pt x="31966" y="84"/>
                    </a:moveTo>
                    <a:cubicBezTo>
                      <a:pt x="41942" y="-503"/>
                      <a:pt x="48984" y="1844"/>
                      <a:pt x="51331" y="12113"/>
                    </a:cubicBezTo>
                    <a:cubicBezTo>
                      <a:pt x="53678" y="22382"/>
                      <a:pt x="46637" y="25903"/>
                      <a:pt x="39301" y="29131"/>
                    </a:cubicBezTo>
                    <a:cubicBezTo>
                      <a:pt x="36661" y="30304"/>
                      <a:pt x="34020" y="31478"/>
                      <a:pt x="31379" y="32652"/>
                    </a:cubicBezTo>
                    <a:cubicBezTo>
                      <a:pt x="14362" y="39693"/>
                      <a:pt x="5853" y="34705"/>
                      <a:pt x="572" y="16514"/>
                    </a:cubicBezTo>
                    <a:cubicBezTo>
                      <a:pt x="-1189" y="9766"/>
                      <a:pt x="1159" y="6539"/>
                      <a:pt x="7027" y="4191"/>
                    </a:cubicBezTo>
                    <a:cubicBezTo>
                      <a:pt x="15242" y="670"/>
                      <a:pt x="24044" y="1257"/>
                      <a:pt x="31966" y="84"/>
                    </a:cubicBezTo>
                    <a:close/>
                  </a:path>
                </a:pathLst>
              </a:custGeom>
              <a:solidFill>
                <a:srgbClr val="030303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84A7B46-AAC3-4EF6-AC9C-A4853B734342}"/>
                  </a:ext>
                </a:extLst>
              </p:cNvPr>
              <p:cNvSpPr/>
              <p:nvPr/>
            </p:nvSpPr>
            <p:spPr>
              <a:xfrm>
                <a:off x="4716765" y="4567735"/>
                <a:ext cx="85873" cy="96995"/>
              </a:xfrm>
              <a:custGeom>
                <a:avLst/>
                <a:gdLst>
                  <a:gd name="connsiteX0" fmla="*/ 0 w 39678"/>
                  <a:gd name="connsiteY0" fmla="*/ 0 h 44817"/>
                  <a:gd name="connsiteX1" fmla="*/ 25820 w 39678"/>
                  <a:gd name="connsiteY1" fmla="*/ 13790 h 44817"/>
                  <a:gd name="connsiteX2" fmla="*/ 37263 w 39678"/>
                  <a:gd name="connsiteY2" fmla="*/ 26700 h 44817"/>
                  <a:gd name="connsiteX3" fmla="*/ 36676 w 39678"/>
                  <a:gd name="connsiteY3" fmla="*/ 43131 h 44817"/>
                  <a:gd name="connsiteX4" fmla="*/ 21712 w 39678"/>
                  <a:gd name="connsiteY4" fmla="*/ 41077 h 44817"/>
                  <a:gd name="connsiteX5" fmla="*/ 0 w 39678"/>
                  <a:gd name="connsiteY5" fmla="*/ 0 h 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78" h="44817">
                    <a:moveTo>
                      <a:pt x="0" y="0"/>
                    </a:moveTo>
                    <a:cubicBezTo>
                      <a:pt x="10563" y="5575"/>
                      <a:pt x="18191" y="9682"/>
                      <a:pt x="25820" y="13790"/>
                    </a:cubicBezTo>
                    <a:cubicBezTo>
                      <a:pt x="31101" y="16724"/>
                      <a:pt x="35209" y="20832"/>
                      <a:pt x="37263" y="26700"/>
                    </a:cubicBezTo>
                    <a:cubicBezTo>
                      <a:pt x="39023" y="32275"/>
                      <a:pt x="41957" y="38730"/>
                      <a:pt x="36676" y="43131"/>
                    </a:cubicBezTo>
                    <a:cubicBezTo>
                      <a:pt x="32275" y="46945"/>
                      <a:pt x="26700" y="43424"/>
                      <a:pt x="21712" y="41077"/>
                    </a:cubicBezTo>
                    <a:cubicBezTo>
                      <a:pt x="5868" y="33155"/>
                      <a:pt x="4108" y="17898"/>
                      <a:pt x="0" y="0"/>
                    </a:cubicBezTo>
                    <a:close/>
                  </a:path>
                </a:pathLst>
              </a:custGeom>
              <a:solidFill>
                <a:srgbClr val="050505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248FF1E-AAB0-4439-962F-105735A99480}"/>
                  </a:ext>
                </a:extLst>
              </p:cNvPr>
              <p:cNvSpPr/>
              <p:nvPr/>
            </p:nvSpPr>
            <p:spPr>
              <a:xfrm>
                <a:off x="4509753" y="4520990"/>
                <a:ext cx="74478" cy="60153"/>
              </a:xfrm>
              <a:custGeom>
                <a:avLst/>
                <a:gdLst>
                  <a:gd name="connsiteX0" fmla="*/ 23472 w 34413"/>
                  <a:gd name="connsiteY0" fmla="*/ 180 h 27794"/>
                  <a:gd name="connsiteX1" fmla="*/ 34329 w 34413"/>
                  <a:gd name="connsiteY1" fmla="*/ 9862 h 27794"/>
                  <a:gd name="connsiteX2" fmla="*/ 16137 w 34413"/>
                  <a:gd name="connsiteY2" fmla="*/ 27760 h 27794"/>
                  <a:gd name="connsiteX3" fmla="*/ 0 w 34413"/>
                  <a:gd name="connsiteY3" fmla="*/ 15144 h 27794"/>
                  <a:gd name="connsiteX4" fmla="*/ 23472 w 34413"/>
                  <a:gd name="connsiteY4" fmla="*/ 180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13" h="27794">
                    <a:moveTo>
                      <a:pt x="23472" y="180"/>
                    </a:moveTo>
                    <a:cubicBezTo>
                      <a:pt x="29047" y="-407"/>
                      <a:pt x="35209" y="-113"/>
                      <a:pt x="34329" y="9862"/>
                    </a:cubicBezTo>
                    <a:cubicBezTo>
                      <a:pt x="33448" y="21305"/>
                      <a:pt x="29047" y="28347"/>
                      <a:pt x="16137" y="27760"/>
                    </a:cubicBezTo>
                    <a:cubicBezTo>
                      <a:pt x="7335" y="27467"/>
                      <a:pt x="0" y="25413"/>
                      <a:pt x="0" y="15144"/>
                    </a:cubicBezTo>
                    <a:cubicBezTo>
                      <a:pt x="293" y="473"/>
                      <a:pt x="11736" y="767"/>
                      <a:pt x="23472" y="18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E3EA44F-90C4-4B6F-8E77-103865E2B674}"/>
                  </a:ext>
                </a:extLst>
              </p:cNvPr>
              <p:cNvSpPr/>
              <p:nvPr/>
            </p:nvSpPr>
            <p:spPr>
              <a:xfrm>
                <a:off x="4467170" y="4230549"/>
                <a:ext cx="61720" cy="78746"/>
              </a:xfrm>
              <a:custGeom>
                <a:avLst/>
                <a:gdLst>
                  <a:gd name="connsiteX0" fmla="*/ 10287 w 28518"/>
                  <a:gd name="connsiteY0" fmla="*/ 0 h 36385"/>
                  <a:gd name="connsiteX1" fmla="*/ 28478 w 28518"/>
                  <a:gd name="connsiteY1" fmla="*/ 24059 h 36385"/>
                  <a:gd name="connsiteX2" fmla="*/ 18209 w 28518"/>
                  <a:gd name="connsiteY2" fmla="*/ 36382 h 36385"/>
                  <a:gd name="connsiteX3" fmla="*/ 18 w 28518"/>
                  <a:gd name="connsiteY3" fmla="*/ 8215 h 36385"/>
                  <a:gd name="connsiteX4" fmla="*/ 10287 w 28518"/>
                  <a:gd name="connsiteY4" fmla="*/ 0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18" h="36385">
                    <a:moveTo>
                      <a:pt x="10287" y="0"/>
                    </a:moveTo>
                    <a:cubicBezTo>
                      <a:pt x="15568" y="293"/>
                      <a:pt x="29358" y="18191"/>
                      <a:pt x="28478" y="24059"/>
                    </a:cubicBezTo>
                    <a:cubicBezTo>
                      <a:pt x="27598" y="29927"/>
                      <a:pt x="25544" y="35796"/>
                      <a:pt x="18209" y="36382"/>
                    </a:cubicBezTo>
                    <a:cubicBezTo>
                      <a:pt x="13514" y="36676"/>
                      <a:pt x="-569" y="14377"/>
                      <a:pt x="18" y="8215"/>
                    </a:cubicBezTo>
                    <a:cubicBezTo>
                      <a:pt x="898" y="1467"/>
                      <a:pt x="5886" y="880"/>
                      <a:pt x="10287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8AD0BF-4D8D-474F-A021-F4A7956CD1B4}"/>
              </a:ext>
            </a:extLst>
          </p:cNvPr>
          <p:cNvGrpSpPr/>
          <p:nvPr/>
        </p:nvGrpSpPr>
        <p:grpSpPr>
          <a:xfrm>
            <a:off x="-61873" y="2342782"/>
            <a:ext cx="4369801" cy="4531043"/>
            <a:chOff x="1" y="-52"/>
            <a:chExt cx="6614001" cy="68580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6B3201A-E404-477E-815F-A4DCD95153F8}"/>
                </a:ext>
              </a:extLst>
            </p:cNvPr>
            <p:cNvSpPr/>
            <p:nvPr/>
          </p:nvSpPr>
          <p:spPr>
            <a:xfrm>
              <a:off x="1082089" y="4021439"/>
              <a:ext cx="5531913" cy="2836561"/>
            </a:xfrm>
            <a:custGeom>
              <a:avLst/>
              <a:gdLst>
                <a:gd name="connsiteX0" fmla="*/ 5531509 w 5531913"/>
                <a:gd name="connsiteY0" fmla="*/ 2594695 h 2836561"/>
                <a:gd name="connsiteX1" fmla="*/ 5531509 w 5531913"/>
                <a:gd name="connsiteY1" fmla="*/ 2574427 h 2836561"/>
                <a:gd name="connsiteX2" fmla="*/ 5512862 w 5531913"/>
                <a:gd name="connsiteY2" fmla="*/ 2575643 h 2836561"/>
                <a:gd name="connsiteX3" fmla="*/ 3425269 w 5531913"/>
                <a:gd name="connsiteY3" fmla="*/ 2575643 h 2836561"/>
                <a:gd name="connsiteX4" fmla="*/ 3138276 w 5531913"/>
                <a:gd name="connsiteY4" fmla="*/ 2563888 h 2836561"/>
                <a:gd name="connsiteX5" fmla="*/ 2807099 w 5531913"/>
                <a:gd name="connsiteY5" fmla="*/ 2527811 h 2836561"/>
                <a:gd name="connsiteX6" fmla="*/ 2340532 w 5531913"/>
                <a:gd name="connsiteY6" fmla="*/ 2432957 h 2836561"/>
                <a:gd name="connsiteX7" fmla="*/ 2033676 w 5531913"/>
                <a:gd name="connsiteY7" fmla="*/ 2336077 h 2836561"/>
                <a:gd name="connsiteX8" fmla="*/ 1614536 w 5531913"/>
                <a:gd name="connsiteY8" fmla="*/ 2164205 h 2836561"/>
                <a:gd name="connsiteX9" fmla="*/ 1409020 w 5531913"/>
                <a:gd name="connsiteY9" fmla="*/ 2057191 h 2836561"/>
                <a:gd name="connsiteX10" fmla="*/ 1052305 w 5531913"/>
                <a:gd name="connsiteY10" fmla="*/ 1827353 h 2836561"/>
                <a:gd name="connsiteX11" fmla="*/ 821251 w 5531913"/>
                <a:gd name="connsiteY11" fmla="*/ 1639672 h 2836561"/>
                <a:gd name="connsiteX12" fmla="*/ 696806 w 5531913"/>
                <a:gd name="connsiteY12" fmla="*/ 1522119 h 2836561"/>
                <a:gd name="connsiteX13" fmla="*/ 623436 w 5531913"/>
                <a:gd name="connsiteY13" fmla="*/ 1445101 h 2836561"/>
                <a:gd name="connsiteX14" fmla="*/ 517232 w 5531913"/>
                <a:gd name="connsiteY14" fmla="*/ 1322277 h 2836561"/>
                <a:gd name="connsiteX15" fmla="*/ 258209 w 5531913"/>
                <a:gd name="connsiteY15" fmla="*/ 935566 h 2836561"/>
                <a:gd name="connsiteX16" fmla="*/ 124441 w 5531913"/>
                <a:gd name="connsiteY16" fmla="*/ 636412 h 2836561"/>
                <a:gd name="connsiteX17" fmla="*/ 48233 w 5531913"/>
                <a:gd name="connsiteY17" fmla="*/ 365633 h 2836561"/>
                <a:gd name="connsiteX18" fmla="*/ 12157 w 5531913"/>
                <a:gd name="connsiteY18" fmla="*/ 139848 h 2836561"/>
                <a:gd name="connsiteX19" fmla="*/ 807 w 5531913"/>
                <a:gd name="connsiteY19" fmla="*/ 0 h 2836561"/>
                <a:gd name="connsiteX20" fmla="*/ 1212 w 5531913"/>
                <a:gd name="connsiteY20" fmla="*/ 2818047 h 2836561"/>
                <a:gd name="connsiteX21" fmla="*/ 2428 w 5531913"/>
                <a:gd name="connsiteY21" fmla="*/ 2836288 h 2836561"/>
                <a:gd name="connsiteX22" fmla="*/ 5518537 w 5531913"/>
                <a:gd name="connsiteY22" fmla="*/ 2836288 h 2836561"/>
                <a:gd name="connsiteX23" fmla="*/ 5522996 w 5531913"/>
                <a:gd name="connsiteY23" fmla="*/ 2836288 h 2836561"/>
                <a:gd name="connsiteX24" fmla="*/ 5531914 w 5531913"/>
                <a:gd name="connsiteY24" fmla="*/ 2827776 h 2836561"/>
                <a:gd name="connsiteX25" fmla="*/ 5531509 w 5531913"/>
                <a:gd name="connsiteY25" fmla="*/ 2594695 h 28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31913" h="2836561">
                  <a:moveTo>
                    <a:pt x="5531509" y="2594695"/>
                  </a:moveTo>
                  <a:cubicBezTo>
                    <a:pt x="5531509" y="2587804"/>
                    <a:pt x="5531509" y="2581319"/>
                    <a:pt x="5531509" y="2574427"/>
                  </a:cubicBezTo>
                  <a:cubicBezTo>
                    <a:pt x="5525428" y="2576859"/>
                    <a:pt x="5519348" y="2575643"/>
                    <a:pt x="5512862" y="2575643"/>
                  </a:cubicBezTo>
                  <a:cubicBezTo>
                    <a:pt x="4816863" y="2575643"/>
                    <a:pt x="4121269" y="2575643"/>
                    <a:pt x="3425269" y="2575643"/>
                  </a:cubicBezTo>
                  <a:cubicBezTo>
                    <a:pt x="3329605" y="2575643"/>
                    <a:pt x="3233940" y="2570374"/>
                    <a:pt x="3138276" y="2563888"/>
                  </a:cubicBezTo>
                  <a:cubicBezTo>
                    <a:pt x="3027613" y="2556186"/>
                    <a:pt x="2916951" y="2544026"/>
                    <a:pt x="2807099" y="2527811"/>
                  </a:cubicBezTo>
                  <a:cubicBezTo>
                    <a:pt x="2649820" y="2504706"/>
                    <a:pt x="2494162" y="2473088"/>
                    <a:pt x="2340532" y="2432957"/>
                  </a:cubicBezTo>
                  <a:cubicBezTo>
                    <a:pt x="2334046" y="2431741"/>
                    <a:pt x="2040162" y="2338509"/>
                    <a:pt x="2033676" y="2336077"/>
                  </a:cubicBezTo>
                  <a:cubicBezTo>
                    <a:pt x="1978547" y="2316214"/>
                    <a:pt x="1681015" y="2192175"/>
                    <a:pt x="1614536" y="2164205"/>
                  </a:cubicBezTo>
                  <a:cubicBezTo>
                    <a:pt x="1543193" y="2134209"/>
                    <a:pt x="1476309" y="2095294"/>
                    <a:pt x="1409020" y="2057191"/>
                  </a:cubicBezTo>
                  <a:cubicBezTo>
                    <a:pt x="1285791" y="1987469"/>
                    <a:pt x="1166616" y="1911667"/>
                    <a:pt x="1052305" y="1827353"/>
                  </a:cubicBezTo>
                  <a:cubicBezTo>
                    <a:pt x="972449" y="1768576"/>
                    <a:pt x="895431" y="1705340"/>
                    <a:pt x="821251" y="1639672"/>
                  </a:cubicBezTo>
                  <a:cubicBezTo>
                    <a:pt x="778688" y="1601974"/>
                    <a:pt x="737342" y="1562249"/>
                    <a:pt x="696806" y="1522119"/>
                  </a:cubicBezTo>
                  <a:cubicBezTo>
                    <a:pt x="671674" y="1497392"/>
                    <a:pt x="647352" y="1471449"/>
                    <a:pt x="623436" y="1445101"/>
                  </a:cubicBezTo>
                  <a:cubicBezTo>
                    <a:pt x="586954" y="1404970"/>
                    <a:pt x="551282" y="1364029"/>
                    <a:pt x="517232" y="1322277"/>
                  </a:cubicBezTo>
                  <a:cubicBezTo>
                    <a:pt x="419136" y="1201480"/>
                    <a:pt x="331579" y="1072982"/>
                    <a:pt x="258209" y="935566"/>
                  </a:cubicBezTo>
                  <a:cubicBezTo>
                    <a:pt x="206728" y="838685"/>
                    <a:pt x="161734" y="739373"/>
                    <a:pt x="124441" y="636412"/>
                  </a:cubicBezTo>
                  <a:cubicBezTo>
                    <a:pt x="92417" y="547638"/>
                    <a:pt x="67691" y="457244"/>
                    <a:pt x="48233" y="365633"/>
                  </a:cubicBezTo>
                  <a:cubicBezTo>
                    <a:pt x="38505" y="313342"/>
                    <a:pt x="11751" y="144307"/>
                    <a:pt x="12157" y="139848"/>
                  </a:cubicBezTo>
                  <a:cubicBezTo>
                    <a:pt x="12562" y="144307"/>
                    <a:pt x="807" y="0"/>
                    <a:pt x="807" y="0"/>
                  </a:cubicBezTo>
                  <a:cubicBezTo>
                    <a:pt x="-1220" y="217272"/>
                    <a:pt x="1212" y="1961526"/>
                    <a:pt x="1212" y="2818047"/>
                  </a:cubicBezTo>
                  <a:cubicBezTo>
                    <a:pt x="1212" y="2824128"/>
                    <a:pt x="-410" y="2830614"/>
                    <a:pt x="2428" y="2836288"/>
                  </a:cubicBezTo>
                  <a:cubicBezTo>
                    <a:pt x="1841131" y="2836288"/>
                    <a:pt x="3679834" y="2836288"/>
                    <a:pt x="5518537" y="2836288"/>
                  </a:cubicBezTo>
                  <a:cubicBezTo>
                    <a:pt x="5520159" y="2836288"/>
                    <a:pt x="5521375" y="2835883"/>
                    <a:pt x="5522996" y="2836288"/>
                  </a:cubicBezTo>
                  <a:cubicBezTo>
                    <a:pt x="5530293" y="2837505"/>
                    <a:pt x="5531914" y="2834667"/>
                    <a:pt x="5531914" y="2827776"/>
                  </a:cubicBezTo>
                  <a:cubicBezTo>
                    <a:pt x="5531509" y="2749947"/>
                    <a:pt x="5531509" y="2672119"/>
                    <a:pt x="5531509" y="2594695"/>
                  </a:cubicBezTo>
                  <a:close/>
                </a:path>
              </a:pathLst>
            </a:custGeom>
            <a:solidFill>
              <a:schemeClr val="tx1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05AA00C-2166-4622-A519-3A1E58470D85}"/>
                </a:ext>
              </a:extLst>
            </p:cNvPr>
            <p:cNvGrpSpPr/>
            <p:nvPr/>
          </p:nvGrpSpPr>
          <p:grpSpPr>
            <a:xfrm>
              <a:off x="946886" y="2048689"/>
              <a:ext cx="1972752" cy="1972750"/>
              <a:chOff x="592539" y="1630966"/>
              <a:chExt cx="2585562" cy="2585560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F94C1E-0DDC-4F01-9018-CDB2E4347319}"/>
                  </a:ext>
                </a:extLst>
              </p:cNvPr>
              <p:cNvSpPr/>
              <p:nvPr/>
            </p:nvSpPr>
            <p:spPr>
              <a:xfrm>
                <a:off x="592539" y="1630966"/>
                <a:ext cx="2585562" cy="2585560"/>
              </a:xfrm>
              <a:custGeom>
                <a:avLst/>
                <a:gdLst>
                  <a:gd name="connsiteX0" fmla="*/ 1707367 w 1707367"/>
                  <a:gd name="connsiteY0" fmla="*/ 853684 h 1707366"/>
                  <a:gd name="connsiteX1" fmla="*/ 853684 w 1707367"/>
                  <a:gd name="connsiteY1" fmla="*/ 1707367 h 1707366"/>
                  <a:gd name="connsiteX2" fmla="*/ 0 w 1707367"/>
                  <a:gd name="connsiteY2" fmla="*/ 853684 h 1707366"/>
                  <a:gd name="connsiteX3" fmla="*/ 853684 w 1707367"/>
                  <a:gd name="connsiteY3" fmla="*/ 0 h 1707366"/>
                  <a:gd name="connsiteX4" fmla="*/ 1707367 w 1707367"/>
                  <a:gd name="connsiteY4" fmla="*/ 853684 h 17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367" h="1707366">
                    <a:moveTo>
                      <a:pt x="1707367" y="853684"/>
                    </a:moveTo>
                    <a:cubicBezTo>
                      <a:pt x="1707367" y="1325160"/>
                      <a:pt x="1325160" y="1707367"/>
                      <a:pt x="853684" y="1707367"/>
                    </a:cubicBezTo>
                    <a:cubicBezTo>
                      <a:pt x="382207" y="1707367"/>
                      <a:pt x="0" y="1325160"/>
                      <a:pt x="0" y="853684"/>
                    </a:cubicBezTo>
                    <a:cubicBezTo>
                      <a:pt x="0" y="382207"/>
                      <a:pt x="382207" y="0"/>
                      <a:pt x="853684" y="0"/>
                    </a:cubicBezTo>
                    <a:cubicBezTo>
                      <a:pt x="1325160" y="0"/>
                      <a:pt x="1707367" y="382207"/>
                      <a:pt x="1707367" y="853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5371C7A-F305-44C7-B792-7E6FB2C974AE}"/>
                  </a:ext>
                </a:extLst>
              </p:cNvPr>
              <p:cNvSpPr/>
              <p:nvPr/>
            </p:nvSpPr>
            <p:spPr>
              <a:xfrm>
                <a:off x="1345733" y="2487131"/>
                <a:ext cx="1045103" cy="938745"/>
              </a:xfrm>
              <a:custGeom>
                <a:avLst/>
                <a:gdLst>
                  <a:gd name="connsiteX0" fmla="*/ 502648 w 690131"/>
                  <a:gd name="connsiteY0" fmla="*/ 414382 h 619898"/>
                  <a:gd name="connsiteX1" fmla="*/ 449952 w 690131"/>
                  <a:gd name="connsiteY1" fmla="*/ 559095 h 619898"/>
                  <a:gd name="connsiteX2" fmla="*/ 207143 w 690131"/>
                  <a:gd name="connsiteY2" fmla="*/ 571255 h 619898"/>
                  <a:gd name="connsiteX3" fmla="*/ 176741 w 690131"/>
                  <a:gd name="connsiteY3" fmla="*/ 576120 h 619898"/>
                  <a:gd name="connsiteX4" fmla="*/ 139853 w 690131"/>
                  <a:gd name="connsiteY4" fmla="*/ 619898 h 619898"/>
                  <a:gd name="connsiteX5" fmla="*/ 104182 w 690131"/>
                  <a:gd name="connsiteY5" fmla="*/ 574904 h 619898"/>
                  <a:gd name="connsiteX6" fmla="*/ 129719 w 690131"/>
                  <a:gd name="connsiteY6" fmla="*/ 596388 h 619898"/>
                  <a:gd name="connsiteX7" fmla="*/ 146339 w 690131"/>
                  <a:gd name="connsiteY7" fmla="*/ 595577 h 619898"/>
                  <a:gd name="connsiteX8" fmla="*/ 181605 w 690131"/>
                  <a:gd name="connsiteY8" fmla="*/ 553825 h 619898"/>
                  <a:gd name="connsiteX9" fmla="*/ 199035 w 690131"/>
                  <a:gd name="connsiteY9" fmla="*/ 551393 h 619898"/>
                  <a:gd name="connsiteX10" fmla="*/ 409821 w 690131"/>
                  <a:gd name="connsiteY10" fmla="*/ 569634 h 619898"/>
                  <a:gd name="connsiteX11" fmla="*/ 502648 w 690131"/>
                  <a:gd name="connsiteY11" fmla="*/ 414382 h 619898"/>
                  <a:gd name="connsiteX12" fmla="*/ 347397 w 690131"/>
                  <a:gd name="connsiteY12" fmla="*/ 322366 h 619898"/>
                  <a:gd name="connsiteX13" fmla="*/ 344964 w 690131"/>
                  <a:gd name="connsiteY13" fmla="*/ 323582 h 619898"/>
                  <a:gd name="connsiteX14" fmla="*/ 212007 w 690131"/>
                  <a:gd name="connsiteY14" fmla="*/ 478429 h 619898"/>
                  <a:gd name="connsiteX15" fmla="*/ 212007 w 690131"/>
                  <a:gd name="connsiteY15" fmla="*/ 489373 h 619898"/>
                  <a:gd name="connsiteX16" fmla="*/ 232275 w 690131"/>
                  <a:gd name="connsiteY16" fmla="*/ 495454 h 619898"/>
                  <a:gd name="connsiteX17" fmla="*/ 259434 w 690131"/>
                  <a:gd name="connsiteY17" fmla="*/ 463836 h 619898"/>
                  <a:gd name="connsiteX18" fmla="*/ 346586 w 690131"/>
                  <a:gd name="connsiteY18" fmla="*/ 362091 h 619898"/>
                  <a:gd name="connsiteX19" fmla="*/ 372123 w 690131"/>
                  <a:gd name="connsiteY19" fmla="*/ 458972 h 619898"/>
                  <a:gd name="connsiteX20" fmla="*/ 344154 w 690131"/>
                  <a:gd name="connsiteY20" fmla="*/ 381548 h 619898"/>
                  <a:gd name="connsiteX21" fmla="*/ 236329 w 690131"/>
                  <a:gd name="connsiteY21" fmla="*/ 507615 h 619898"/>
                  <a:gd name="connsiteX22" fmla="*/ 273621 w 690131"/>
                  <a:gd name="connsiteY22" fmla="*/ 523018 h 619898"/>
                  <a:gd name="connsiteX23" fmla="*/ 389554 w 690131"/>
                  <a:gd name="connsiteY23" fmla="*/ 436677 h 619898"/>
                  <a:gd name="connsiteX24" fmla="*/ 347397 w 690131"/>
                  <a:gd name="connsiteY24" fmla="*/ 322366 h 619898"/>
                  <a:gd name="connsiteX25" fmla="*/ 179731 w 690131"/>
                  <a:gd name="connsiteY25" fmla="*/ 300274 h 619898"/>
                  <a:gd name="connsiteX26" fmla="*/ 184849 w 690131"/>
                  <a:gd name="connsiteY26" fmla="*/ 301692 h 619898"/>
                  <a:gd name="connsiteX27" fmla="*/ 187281 w 690131"/>
                  <a:gd name="connsiteY27" fmla="*/ 308989 h 619898"/>
                  <a:gd name="connsiteX28" fmla="*/ 180795 w 690131"/>
                  <a:gd name="connsiteY28" fmla="*/ 441946 h 619898"/>
                  <a:gd name="connsiteX29" fmla="*/ 179985 w 690131"/>
                  <a:gd name="connsiteY29" fmla="*/ 443568 h 619898"/>
                  <a:gd name="connsiteX30" fmla="*/ 175526 w 690131"/>
                  <a:gd name="connsiteY30" fmla="*/ 303719 h 619898"/>
                  <a:gd name="connsiteX31" fmla="*/ 179731 w 690131"/>
                  <a:gd name="connsiteY31" fmla="*/ 300274 h 619898"/>
                  <a:gd name="connsiteX32" fmla="*/ 685618 w 690131"/>
                  <a:gd name="connsiteY32" fmla="*/ 223560 h 619898"/>
                  <a:gd name="connsiteX33" fmla="*/ 689925 w 690131"/>
                  <a:gd name="connsiteY33" fmla="*/ 230350 h 619898"/>
                  <a:gd name="connsiteX34" fmla="*/ 684655 w 690131"/>
                  <a:gd name="connsiteY34" fmla="*/ 234809 h 619898"/>
                  <a:gd name="connsiteX35" fmla="*/ 554130 w 690131"/>
                  <a:gd name="connsiteY35" fmla="*/ 289127 h 619898"/>
                  <a:gd name="connsiteX36" fmla="*/ 545617 w 690131"/>
                  <a:gd name="connsiteY36" fmla="*/ 286695 h 619898"/>
                  <a:gd name="connsiteX37" fmla="*/ 550076 w 690131"/>
                  <a:gd name="connsiteY37" fmla="*/ 278993 h 619898"/>
                  <a:gd name="connsiteX38" fmla="*/ 677358 w 690131"/>
                  <a:gd name="connsiteY38" fmla="*/ 224675 h 619898"/>
                  <a:gd name="connsiteX39" fmla="*/ 685618 w 690131"/>
                  <a:gd name="connsiteY39" fmla="*/ 223560 h 619898"/>
                  <a:gd name="connsiteX40" fmla="*/ 452790 w 690131"/>
                  <a:gd name="connsiteY40" fmla="*/ 53614 h 619898"/>
                  <a:gd name="connsiteX41" fmla="*/ 350640 w 690131"/>
                  <a:gd name="connsiteY41" fmla="*/ 122930 h 619898"/>
                  <a:gd name="connsiteX42" fmla="*/ 386311 w 690131"/>
                  <a:gd name="connsiteY42" fmla="*/ 221838 h 619898"/>
                  <a:gd name="connsiteX43" fmla="*/ 477922 w 690131"/>
                  <a:gd name="connsiteY43" fmla="*/ 115634 h 619898"/>
                  <a:gd name="connsiteX44" fmla="*/ 474679 w 690131"/>
                  <a:gd name="connsiteY44" fmla="*/ 99420 h 619898"/>
                  <a:gd name="connsiteX45" fmla="*/ 405769 w 690131"/>
                  <a:gd name="connsiteY45" fmla="*/ 101852 h 619898"/>
                  <a:gd name="connsiteX46" fmla="*/ 378204 w 690131"/>
                  <a:gd name="connsiteY46" fmla="*/ 166709 h 619898"/>
                  <a:gd name="connsiteX47" fmla="*/ 383879 w 690131"/>
                  <a:gd name="connsiteY47" fmla="*/ 198327 h 619898"/>
                  <a:gd name="connsiteX48" fmla="*/ 370502 w 690131"/>
                  <a:gd name="connsiteY48" fmla="*/ 164682 h 619898"/>
                  <a:gd name="connsiteX49" fmla="*/ 416713 w 690131"/>
                  <a:gd name="connsiteY49" fmla="*/ 82395 h 619898"/>
                  <a:gd name="connsiteX50" fmla="*/ 483597 w 690131"/>
                  <a:gd name="connsiteY50" fmla="*/ 91718 h 619898"/>
                  <a:gd name="connsiteX51" fmla="*/ 503460 w 690131"/>
                  <a:gd name="connsiteY51" fmla="*/ 85232 h 619898"/>
                  <a:gd name="connsiteX52" fmla="*/ 496974 w 690131"/>
                  <a:gd name="connsiteY52" fmla="*/ 72666 h 619898"/>
                  <a:gd name="connsiteX53" fmla="*/ 452790 w 690131"/>
                  <a:gd name="connsiteY53" fmla="*/ 53614 h 619898"/>
                  <a:gd name="connsiteX54" fmla="*/ 417207 w 690131"/>
                  <a:gd name="connsiteY54" fmla="*/ 290 h 619898"/>
                  <a:gd name="connsiteX55" fmla="*/ 521295 w 690131"/>
                  <a:gd name="connsiteY55" fmla="*/ 44696 h 619898"/>
                  <a:gd name="connsiteX56" fmla="*/ 542374 w 690131"/>
                  <a:gd name="connsiteY56" fmla="*/ 42669 h 619898"/>
                  <a:gd name="connsiteX57" fmla="*/ 565479 w 690131"/>
                  <a:gd name="connsiteY57" fmla="*/ 15105 h 619898"/>
                  <a:gd name="connsiteX58" fmla="*/ 576424 w 690131"/>
                  <a:gd name="connsiteY58" fmla="*/ 13889 h 619898"/>
                  <a:gd name="connsiteX59" fmla="*/ 581288 w 690131"/>
                  <a:gd name="connsiteY59" fmla="*/ 49965 h 619898"/>
                  <a:gd name="connsiteX60" fmla="*/ 573992 w 690131"/>
                  <a:gd name="connsiteY60" fmla="*/ 58478 h 619898"/>
                  <a:gd name="connsiteX61" fmla="*/ 573587 w 690131"/>
                  <a:gd name="connsiteY61" fmla="*/ 98608 h 619898"/>
                  <a:gd name="connsiteX62" fmla="*/ 606421 w 690131"/>
                  <a:gd name="connsiteY62" fmla="*/ 61315 h 619898"/>
                  <a:gd name="connsiteX63" fmla="*/ 601962 w 690131"/>
                  <a:gd name="connsiteY63" fmla="*/ 83610 h 619898"/>
                  <a:gd name="connsiteX64" fmla="*/ 599124 w 690131"/>
                  <a:gd name="connsiteY64" fmla="*/ 129010 h 619898"/>
                  <a:gd name="connsiteX65" fmla="*/ 614933 w 690131"/>
                  <a:gd name="connsiteY65" fmla="*/ 151305 h 619898"/>
                  <a:gd name="connsiteX66" fmla="*/ 683033 w 690131"/>
                  <a:gd name="connsiteY66" fmla="*/ 198326 h 619898"/>
                  <a:gd name="connsiteX67" fmla="*/ 531429 w 690131"/>
                  <a:gd name="connsiteY67" fmla="*/ 266832 h 619898"/>
                  <a:gd name="connsiteX68" fmla="*/ 531429 w 690131"/>
                  <a:gd name="connsiteY68" fmla="*/ 107526 h 619898"/>
                  <a:gd name="connsiteX69" fmla="*/ 412660 w 690131"/>
                  <a:gd name="connsiteY69" fmla="*/ 246159 h 619898"/>
                  <a:gd name="connsiteX70" fmla="*/ 421172 w 690131"/>
                  <a:gd name="connsiteY70" fmla="*/ 268453 h 619898"/>
                  <a:gd name="connsiteX71" fmla="*/ 431711 w 690131"/>
                  <a:gd name="connsiteY71" fmla="*/ 263184 h 619898"/>
                  <a:gd name="connsiteX72" fmla="*/ 532646 w 690131"/>
                  <a:gd name="connsiteY72" fmla="*/ 145630 h 619898"/>
                  <a:gd name="connsiteX73" fmla="*/ 541158 w 690131"/>
                  <a:gd name="connsiteY73" fmla="*/ 215757 h 619898"/>
                  <a:gd name="connsiteX74" fmla="*/ 528997 w 690131"/>
                  <a:gd name="connsiteY74" fmla="*/ 167114 h 619898"/>
                  <a:gd name="connsiteX75" fmla="*/ 434549 w 690131"/>
                  <a:gd name="connsiteY75" fmla="*/ 276560 h 619898"/>
                  <a:gd name="connsiteX76" fmla="*/ 435765 w 690131"/>
                  <a:gd name="connsiteY76" fmla="*/ 292369 h 619898"/>
                  <a:gd name="connsiteX77" fmla="*/ 477922 w 690131"/>
                  <a:gd name="connsiteY77" fmla="*/ 375062 h 619898"/>
                  <a:gd name="connsiteX78" fmla="*/ 366854 w 690131"/>
                  <a:gd name="connsiteY78" fmla="*/ 561527 h 619898"/>
                  <a:gd name="connsiteX79" fmla="*/ 193766 w 690131"/>
                  <a:gd name="connsiteY79" fmla="*/ 517748 h 619898"/>
                  <a:gd name="connsiteX80" fmla="*/ 178768 w 690131"/>
                  <a:gd name="connsiteY80" fmla="*/ 518559 h 619898"/>
                  <a:gd name="connsiteX81" fmla="*/ 140664 w 690131"/>
                  <a:gd name="connsiteY81" fmla="*/ 563554 h 619898"/>
                  <a:gd name="connsiteX82" fmla="*/ 126477 w 690131"/>
                  <a:gd name="connsiteY82" fmla="*/ 564770 h 619898"/>
                  <a:gd name="connsiteX83" fmla="*/ 123639 w 690131"/>
                  <a:gd name="connsiteY83" fmla="*/ 529504 h 619898"/>
                  <a:gd name="connsiteX84" fmla="*/ 124450 w 690131"/>
                  <a:gd name="connsiteY84" fmla="*/ 496264 h 619898"/>
                  <a:gd name="connsiteX85" fmla="*/ 50675 w 690131"/>
                  <a:gd name="connsiteY85" fmla="*/ 401005 h 619898"/>
                  <a:gd name="connsiteX86" fmla="*/ 7302 w 690131"/>
                  <a:gd name="connsiteY86" fmla="*/ 371414 h 619898"/>
                  <a:gd name="connsiteX87" fmla="*/ 816 w 690131"/>
                  <a:gd name="connsiteY87" fmla="*/ 360064 h 619898"/>
                  <a:gd name="connsiteX88" fmla="*/ 12977 w 690131"/>
                  <a:gd name="connsiteY88" fmla="*/ 358848 h 619898"/>
                  <a:gd name="connsiteX89" fmla="*/ 89184 w 690131"/>
                  <a:gd name="connsiteY89" fmla="*/ 428975 h 619898"/>
                  <a:gd name="connsiteX90" fmla="*/ 145123 w 690131"/>
                  <a:gd name="connsiteY90" fmla="*/ 503561 h 619898"/>
                  <a:gd name="connsiteX91" fmla="*/ 147961 w 690131"/>
                  <a:gd name="connsiteY91" fmla="*/ 468700 h 619898"/>
                  <a:gd name="connsiteX92" fmla="*/ 92427 w 690131"/>
                  <a:gd name="connsiteY92" fmla="*/ 393709 h 619898"/>
                  <a:gd name="connsiteX93" fmla="*/ 12571 w 690131"/>
                  <a:gd name="connsiteY93" fmla="*/ 334527 h 619898"/>
                  <a:gd name="connsiteX94" fmla="*/ 6896 w 690131"/>
                  <a:gd name="connsiteY94" fmla="*/ 330068 h 619898"/>
                  <a:gd name="connsiteX95" fmla="*/ 14193 w 690131"/>
                  <a:gd name="connsiteY95" fmla="*/ 323987 h 619898"/>
                  <a:gd name="connsiteX96" fmla="*/ 65268 w 690131"/>
                  <a:gd name="connsiteY96" fmla="*/ 305746 h 619898"/>
                  <a:gd name="connsiteX97" fmla="*/ 156068 w 690131"/>
                  <a:gd name="connsiteY97" fmla="*/ 263994 h 619898"/>
                  <a:gd name="connsiteX98" fmla="*/ 166202 w 690131"/>
                  <a:gd name="connsiteY98" fmla="*/ 261562 h 619898"/>
                  <a:gd name="connsiteX99" fmla="*/ 163770 w 690131"/>
                  <a:gd name="connsiteY99" fmla="*/ 272507 h 619898"/>
                  <a:gd name="connsiteX100" fmla="*/ 155663 w 690131"/>
                  <a:gd name="connsiteY100" fmla="*/ 421273 h 619898"/>
                  <a:gd name="connsiteX101" fmla="*/ 180795 w 690131"/>
                  <a:gd name="connsiteY101" fmla="*/ 454918 h 619898"/>
                  <a:gd name="connsiteX102" fmla="*/ 209575 w 690131"/>
                  <a:gd name="connsiteY102" fmla="*/ 428975 h 619898"/>
                  <a:gd name="connsiteX103" fmla="*/ 295916 w 690131"/>
                  <a:gd name="connsiteY103" fmla="*/ 328852 h 619898"/>
                  <a:gd name="connsiteX104" fmla="*/ 297133 w 690131"/>
                  <a:gd name="connsiteY104" fmla="*/ 311016 h 619898"/>
                  <a:gd name="connsiteX105" fmla="*/ 244841 w 690131"/>
                  <a:gd name="connsiteY105" fmla="*/ 230350 h 619898"/>
                  <a:gd name="connsiteX106" fmla="*/ 237950 w 690131"/>
                  <a:gd name="connsiteY106" fmla="*/ 166709 h 619898"/>
                  <a:gd name="connsiteX107" fmla="*/ 245247 w 690131"/>
                  <a:gd name="connsiteY107" fmla="*/ 180896 h 619898"/>
                  <a:gd name="connsiteX108" fmla="*/ 272811 w 690131"/>
                  <a:gd name="connsiteY108" fmla="*/ 253050 h 619898"/>
                  <a:gd name="connsiteX109" fmla="*/ 305240 w 690131"/>
                  <a:gd name="connsiteY109" fmla="*/ 298855 h 619898"/>
                  <a:gd name="connsiteX110" fmla="*/ 315374 w 690131"/>
                  <a:gd name="connsiteY110" fmla="*/ 305746 h 619898"/>
                  <a:gd name="connsiteX111" fmla="*/ 321859 w 690131"/>
                  <a:gd name="connsiteY111" fmla="*/ 284262 h 619898"/>
                  <a:gd name="connsiteX112" fmla="*/ 275649 w 690131"/>
                  <a:gd name="connsiteY112" fmla="*/ 216973 h 619898"/>
                  <a:gd name="connsiteX113" fmla="*/ 377393 w 690131"/>
                  <a:gd name="connsiteY113" fmla="*/ 2944 h 619898"/>
                  <a:gd name="connsiteX114" fmla="*/ 417207 w 690131"/>
                  <a:gd name="connsiteY114" fmla="*/ 290 h 61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90131" h="619898">
                    <a:moveTo>
                      <a:pt x="502648" y="414382"/>
                    </a:moveTo>
                    <a:cubicBezTo>
                      <a:pt x="515215" y="473564"/>
                      <a:pt x="492920" y="520180"/>
                      <a:pt x="449952" y="559095"/>
                    </a:cubicBezTo>
                    <a:cubicBezTo>
                      <a:pt x="392391" y="610981"/>
                      <a:pt x="285377" y="625168"/>
                      <a:pt x="207143" y="571255"/>
                    </a:cubicBezTo>
                    <a:cubicBezTo>
                      <a:pt x="193360" y="561932"/>
                      <a:pt x="186469" y="562743"/>
                      <a:pt x="176741" y="576120"/>
                    </a:cubicBezTo>
                    <a:cubicBezTo>
                      <a:pt x="165796" y="591523"/>
                      <a:pt x="152419" y="605305"/>
                      <a:pt x="139853" y="619898"/>
                    </a:cubicBezTo>
                    <a:cubicBezTo>
                      <a:pt x="103371" y="591929"/>
                      <a:pt x="103371" y="591929"/>
                      <a:pt x="104182" y="574904"/>
                    </a:cubicBezTo>
                    <a:cubicBezTo>
                      <a:pt x="113100" y="582606"/>
                      <a:pt x="122017" y="589091"/>
                      <a:pt x="129719" y="596388"/>
                    </a:cubicBezTo>
                    <a:cubicBezTo>
                      <a:pt x="136205" y="602873"/>
                      <a:pt x="140259" y="603279"/>
                      <a:pt x="146339" y="595577"/>
                    </a:cubicBezTo>
                    <a:cubicBezTo>
                      <a:pt x="157689" y="581389"/>
                      <a:pt x="170255" y="568013"/>
                      <a:pt x="181605" y="553825"/>
                    </a:cubicBezTo>
                    <a:cubicBezTo>
                      <a:pt x="187280" y="546529"/>
                      <a:pt x="190523" y="546123"/>
                      <a:pt x="199035" y="551393"/>
                    </a:cubicBezTo>
                    <a:cubicBezTo>
                      <a:pt x="265919" y="595577"/>
                      <a:pt x="336857" y="608143"/>
                      <a:pt x="409821" y="569634"/>
                    </a:cubicBezTo>
                    <a:cubicBezTo>
                      <a:pt x="471436" y="537611"/>
                      <a:pt x="501838" y="484104"/>
                      <a:pt x="502648" y="414382"/>
                    </a:cubicBezTo>
                    <a:close/>
                    <a:moveTo>
                      <a:pt x="347397" y="322366"/>
                    </a:moveTo>
                    <a:cubicBezTo>
                      <a:pt x="346181" y="323177"/>
                      <a:pt x="345370" y="323177"/>
                      <a:pt x="344964" y="323582"/>
                    </a:cubicBezTo>
                    <a:cubicBezTo>
                      <a:pt x="300375" y="375063"/>
                      <a:pt x="256191" y="426948"/>
                      <a:pt x="212007" y="478429"/>
                    </a:cubicBezTo>
                    <a:cubicBezTo>
                      <a:pt x="208764" y="482482"/>
                      <a:pt x="204711" y="486941"/>
                      <a:pt x="212007" y="489373"/>
                    </a:cubicBezTo>
                    <a:cubicBezTo>
                      <a:pt x="218493" y="491806"/>
                      <a:pt x="222546" y="505993"/>
                      <a:pt x="232275" y="495454"/>
                    </a:cubicBezTo>
                    <a:cubicBezTo>
                      <a:pt x="241598" y="485320"/>
                      <a:pt x="250516" y="474375"/>
                      <a:pt x="259434" y="463836"/>
                    </a:cubicBezTo>
                    <a:cubicBezTo>
                      <a:pt x="288214" y="430191"/>
                      <a:pt x="316995" y="396546"/>
                      <a:pt x="346586" y="362091"/>
                    </a:cubicBezTo>
                    <a:cubicBezTo>
                      <a:pt x="367259" y="392088"/>
                      <a:pt x="384690" y="421679"/>
                      <a:pt x="372123" y="458972"/>
                    </a:cubicBezTo>
                    <a:cubicBezTo>
                      <a:pt x="369691" y="431002"/>
                      <a:pt x="362800" y="404248"/>
                      <a:pt x="344154" y="381548"/>
                    </a:cubicBezTo>
                    <a:cubicBezTo>
                      <a:pt x="308077" y="423705"/>
                      <a:pt x="272405" y="465457"/>
                      <a:pt x="236329" y="507615"/>
                    </a:cubicBezTo>
                    <a:cubicBezTo>
                      <a:pt x="248489" y="515316"/>
                      <a:pt x="260650" y="519775"/>
                      <a:pt x="273621" y="523018"/>
                    </a:cubicBezTo>
                    <a:cubicBezTo>
                      <a:pt x="330777" y="537206"/>
                      <a:pt x="385095" y="495454"/>
                      <a:pt x="389554" y="436677"/>
                    </a:cubicBezTo>
                    <a:cubicBezTo>
                      <a:pt x="392797" y="391277"/>
                      <a:pt x="372123" y="356416"/>
                      <a:pt x="347397" y="322366"/>
                    </a:cubicBezTo>
                    <a:close/>
                    <a:moveTo>
                      <a:pt x="179731" y="300274"/>
                    </a:moveTo>
                    <a:cubicBezTo>
                      <a:pt x="181201" y="300172"/>
                      <a:pt x="182822" y="300882"/>
                      <a:pt x="184849" y="301692"/>
                    </a:cubicBezTo>
                    <a:cubicBezTo>
                      <a:pt x="188902" y="303719"/>
                      <a:pt x="189713" y="305341"/>
                      <a:pt x="187281" y="308989"/>
                    </a:cubicBezTo>
                    <a:cubicBezTo>
                      <a:pt x="159717" y="351957"/>
                      <a:pt x="163770" y="396546"/>
                      <a:pt x="180795" y="441946"/>
                    </a:cubicBezTo>
                    <a:cubicBezTo>
                      <a:pt x="180795" y="442757"/>
                      <a:pt x="180390" y="443162"/>
                      <a:pt x="179985" y="443568"/>
                    </a:cubicBezTo>
                    <a:cubicBezTo>
                      <a:pt x="148367" y="405464"/>
                      <a:pt x="150799" y="343444"/>
                      <a:pt x="175526" y="303719"/>
                    </a:cubicBezTo>
                    <a:cubicBezTo>
                      <a:pt x="176945" y="301287"/>
                      <a:pt x="178262" y="300375"/>
                      <a:pt x="179731" y="300274"/>
                    </a:cubicBezTo>
                    <a:close/>
                    <a:moveTo>
                      <a:pt x="685618" y="223560"/>
                    </a:moveTo>
                    <a:cubicBezTo>
                      <a:pt x="687696" y="224270"/>
                      <a:pt x="689114" y="226296"/>
                      <a:pt x="689925" y="230350"/>
                    </a:cubicBezTo>
                    <a:cubicBezTo>
                      <a:pt x="691141" y="234809"/>
                      <a:pt x="686682" y="233998"/>
                      <a:pt x="684655" y="234809"/>
                    </a:cubicBezTo>
                    <a:cubicBezTo>
                      <a:pt x="640066" y="250618"/>
                      <a:pt x="596692" y="268453"/>
                      <a:pt x="554130" y="289127"/>
                    </a:cubicBezTo>
                    <a:cubicBezTo>
                      <a:pt x="549671" y="291154"/>
                      <a:pt x="548049" y="291154"/>
                      <a:pt x="545617" y="286695"/>
                    </a:cubicBezTo>
                    <a:cubicBezTo>
                      <a:pt x="542374" y="281020"/>
                      <a:pt x="546428" y="280614"/>
                      <a:pt x="550076" y="278993"/>
                    </a:cubicBezTo>
                    <a:cubicBezTo>
                      <a:pt x="591828" y="259536"/>
                      <a:pt x="633580" y="239268"/>
                      <a:pt x="677358" y="224675"/>
                    </a:cubicBezTo>
                    <a:cubicBezTo>
                      <a:pt x="680804" y="223459"/>
                      <a:pt x="683540" y="222851"/>
                      <a:pt x="685618" y="223560"/>
                    </a:cubicBezTo>
                    <a:close/>
                    <a:moveTo>
                      <a:pt x="452790" y="53614"/>
                    </a:moveTo>
                    <a:cubicBezTo>
                      <a:pt x="402931" y="43886"/>
                      <a:pt x="353883" y="77530"/>
                      <a:pt x="350640" y="122930"/>
                    </a:cubicBezTo>
                    <a:cubicBezTo>
                      <a:pt x="348208" y="161034"/>
                      <a:pt x="365233" y="191841"/>
                      <a:pt x="386311" y="221838"/>
                    </a:cubicBezTo>
                    <a:cubicBezTo>
                      <a:pt x="417524" y="185761"/>
                      <a:pt x="447115" y="150495"/>
                      <a:pt x="477922" y="115634"/>
                    </a:cubicBezTo>
                    <a:cubicBezTo>
                      <a:pt x="486029" y="106716"/>
                      <a:pt x="482787" y="103473"/>
                      <a:pt x="474679" y="99420"/>
                    </a:cubicBezTo>
                    <a:cubicBezTo>
                      <a:pt x="451169" y="87664"/>
                      <a:pt x="428063" y="86043"/>
                      <a:pt x="405769" y="101852"/>
                    </a:cubicBezTo>
                    <a:cubicBezTo>
                      <a:pt x="383474" y="117661"/>
                      <a:pt x="374961" y="139955"/>
                      <a:pt x="378204" y="166709"/>
                    </a:cubicBezTo>
                    <a:cubicBezTo>
                      <a:pt x="379015" y="176032"/>
                      <a:pt x="381447" y="185355"/>
                      <a:pt x="383879" y="198327"/>
                    </a:cubicBezTo>
                    <a:cubicBezTo>
                      <a:pt x="376177" y="185761"/>
                      <a:pt x="373340" y="175221"/>
                      <a:pt x="370502" y="164682"/>
                    </a:cubicBezTo>
                    <a:cubicBezTo>
                      <a:pt x="361990" y="127795"/>
                      <a:pt x="381042" y="93745"/>
                      <a:pt x="416713" y="82395"/>
                    </a:cubicBezTo>
                    <a:cubicBezTo>
                      <a:pt x="440224" y="75098"/>
                      <a:pt x="463735" y="76720"/>
                      <a:pt x="483597" y="91718"/>
                    </a:cubicBezTo>
                    <a:cubicBezTo>
                      <a:pt x="495758" y="100636"/>
                      <a:pt x="498596" y="90502"/>
                      <a:pt x="503460" y="85232"/>
                    </a:cubicBezTo>
                    <a:cubicBezTo>
                      <a:pt x="511567" y="76720"/>
                      <a:pt x="500622" y="75504"/>
                      <a:pt x="496974" y="72666"/>
                    </a:cubicBezTo>
                    <a:cubicBezTo>
                      <a:pt x="484003" y="62127"/>
                      <a:pt x="469004" y="56857"/>
                      <a:pt x="452790" y="53614"/>
                    </a:cubicBezTo>
                    <a:close/>
                    <a:moveTo>
                      <a:pt x="417207" y="290"/>
                    </a:moveTo>
                    <a:cubicBezTo>
                      <a:pt x="455552" y="2666"/>
                      <a:pt x="489678" y="19462"/>
                      <a:pt x="521295" y="44696"/>
                    </a:cubicBezTo>
                    <a:cubicBezTo>
                      <a:pt x="531024" y="52398"/>
                      <a:pt x="535483" y="51587"/>
                      <a:pt x="542374" y="42669"/>
                    </a:cubicBezTo>
                    <a:cubicBezTo>
                      <a:pt x="549265" y="32940"/>
                      <a:pt x="558183" y="24833"/>
                      <a:pt x="565479" y="15105"/>
                    </a:cubicBezTo>
                    <a:cubicBezTo>
                      <a:pt x="569533" y="9835"/>
                      <a:pt x="571560" y="10240"/>
                      <a:pt x="576424" y="13889"/>
                    </a:cubicBezTo>
                    <a:cubicBezTo>
                      <a:pt x="598313" y="30508"/>
                      <a:pt x="598313" y="30103"/>
                      <a:pt x="581288" y="49965"/>
                    </a:cubicBezTo>
                    <a:cubicBezTo>
                      <a:pt x="578856" y="52803"/>
                      <a:pt x="576424" y="55640"/>
                      <a:pt x="573992" y="58478"/>
                    </a:cubicBezTo>
                    <a:cubicBezTo>
                      <a:pt x="558183" y="76719"/>
                      <a:pt x="558183" y="77124"/>
                      <a:pt x="573587" y="98608"/>
                    </a:cubicBezTo>
                    <a:cubicBezTo>
                      <a:pt x="584531" y="86042"/>
                      <a:pt x="595071" y="73882"/>
                      <a:pt x="606421" y="61315"/>
                    </a:cubicBezTo>
                    <a:cubicBezTo>
                      <a:pt x="612906" y="71855"/>
                      <a:pt x="607231" y="77530"/>
                      <a:pt x="601962" y="83610"/>
                    </a:cubicBezTo>
                    <a:cubicBezTo>
                      <a:pt x="582505" y="105499"/>
                      <a:pt x="582505" y="105499"/>
                      <a:pt x="599124" y="129010"/>
                    </a:cubicBezTo>
                    <a:cubicBezTo>
                      <a:pt x="604394" y="136307"/>
                      <a:pt x="609663" y="144008"/>
                      <a:pt x="614933" y="151305"/>
                    </a:cubicBezTo>
                    <a:cubicBezTo>
                      <a:pt x="631553" y="175221"/>
                      <a:pt x="651010" y="194678"/>
                      <a:pt x="683033" y="198326"/>
                    </a:cubicBezTo>
                    <a:cubicBezTo>
                      <a:pt x="632363" y="217784"/>
                      <a:pt x="581694" y="235619"/>
                      <a:pt x="531429" y="266832"/>
                    </a:cubicBezTo>
                    <a:cubicBezTo>
                      <a:pt x="561020" y="212109"/>
                      <a:pt x="566696" y="159817"/>
                      <a:pt x="531429" y="107526"/>
                    </a:cubicBezTo>
                    <a:cubicBezTo>
                      <a:pt x="491704" y="154142"/>
                      <a:pt x="451574" y="199948"/>
                      <a:pt x="412660" y="246159"/>
                    </a:cubicBezTo>
                    <a:cubicBezTo>
                      <a:pt x="404147" y="256293"/>
                      <a:pt x="416713" y="262373"/>
                      <a:pt x="421172" y="268453"/>
                    </a:cubicBezTo>
                    <a:cubicBezTo>
                      <a:pt x="426442" y="276155"/>
                      <a:pt x="429279" y="266021"/>
                      <a:pt x="431711" y="263184"/>
                    </a:cubicBezTo>
                    <a:cubicBezTo>
                      <a:pt x="465356" y="224675"/>
                      <a:pt x="498190" y="185355"/>
                      <a:pt x="532646" y="145630"/>
                    </a:cubicBezTo>
                    <a:cubicBezTo>
                      <a:pt x="546022" y="168735"/>
                      <a:pt x="548049" y="191841"/>
                      <a:pt x="541158" y="215757"/>
                    </a:cubicBezTo>
                    <a:cubicBezTo>
                      <a:pt x="536294" y="199948"/>
                      <a:pt x="536699" y="182923"/>
                      <a:pt x="528997" y="167114"/>
                    </a:cubicBezTo>
                    <a:cubicBezTo>
                      <a:pt x="497379" y="204001"/>
                      <a:pt x="466572" y="240484"/>
                      <a:pt x="434549" y="276560"/>
                    </a:cubicBezTo>
                    <a:cubicBezTo>
                      <a:pt x="428063" y="283857"/>
                      <a:pt x="432522" y="287910"/>
                      <a:pt x="435765" y="292369"/>
                    </a:cubicBezTo>
                    <a:cubicBezTo>
                      <a:pt x="452790" y="318312"/>
                      <a:pt x="469410" y="345066"/>
                      <a:pt x="477922" y="375062"/>
                    </a:cubicBezTo>
                    <a:cubicBezTo>
                      <a:pt x="500217" y="452891"/>
                      <a:pt x="447520" y="541259"/>
                      <a:pt x="366854" y="561527"/>
                    </a:cubicBezTo>
                    <a:cubicBezTo>
                      <a:pt x="301592" y="578147"/>
                      <a:pt x="243625" y="561932"/>
                      <a:pt x="193766" y="517748"/>
                    </a:cubicBezTo>
                    <a:cubicBezTo>
                      <a:pt x="186875" y="511668"/>
                      <a:pt x="184443" y="511668"/>
                      <a:pt x="178768" y="518559"/>
                    </a:cubicBezTo>
                    <a:cubicBezTo>
                      <a:pt x="166607" y="533963"/>
                      <a:pt x="153231" y="548150"/>
                      <a:pt x="140664" y="563554"/>
                    </a:cubicBezTo>
                    <a:cubicBezTo>
                      <a:pt x="135800" y="569229"/>
                      <a:pt x="132963" y="570445"/>
                      <a:pt x="126477" y="564770"/>
                    </a:cubicBezTo>
                    <a:cubicBezTo>
                      <a:pt x="107425" y="548150"/>
                      <a:pt x="107020" y="548555"/>
                      <a:pt x="123639" y="529504"/>
                    </a:cubicBezTo>
                    <a:cubicBezTo>
                      <a:pt x="137422" y="513289"/>
                      <a:pt x="137827" y="512884"/>
                      <a:pt x="124450" y="496264"/>
                    </a:cubicBezTo>
                    <a:cubicBezTo>
                      <a:pt x="99723" y="464646"/>
                      <a:pt x="79455" y="429380"/>
                      <a:pt x="50675" y="401005"/>
                    </a:cubicBezTo>
                    <a:cubicBezTo>
                      <a:pt x="38109" y="388439"/>
                      <a:pt x="24327" y="377495"/>
                      <a:pt x="7302" y="371414"/>
                    </a:cubicBezTo>
                    <a:cubicBezTo>
                      <a:pt x="1627" y="369387"/>
                      <a:pt x="-1616" y="366955"/>
                      <a:pt x="816" y="360064"/>
                    </a:cubicBezTo>
                    <a:cubicBezTo>
                      <a:pt x="4464" y="350741"/>
                      <a:pt x="8923" y="357227"/>
                      <a:pt x="12977" y="358848"/>
                    </a:cubicBezTo>
                    <a:cubicBezTo>
                      <a:pt x="47027" y="372630"/>
                      <a:pt x="67700" y="401411"/>
                      <a:pt x="89184" y="428975"/>
                    </a:cubicBezTo>
                    <a:cubicBezTo>
                      <a:pt x="108236" y="453702"/>
                      <a:pt x="126477" y="478429"/>
                      <a:pt x="145123" y="503561"/>
                    </a:cubicBezTo>
                    <a:cubicBezTo>
                      <a:pt x="162148" y="486130"/>
                      <a:pt x="161338" y="486536"/>
                      <a:pt x="147961" y="468700"/>
                    </a:cubicBezTo>
                    <a:cubicBezTo>
                      <a:pt x="128909" y="443973"/>
                      <a:pt x="110668" y="418841"/>
                      <a:pt x="92427" y="393709"/>
                    </a:cubicBezTo>
                    <a:cubicBezTo>
                      <a:pt x="72159" y="365334"/>
                      <a:pt x="48243" y="342228"/>
                      <a:pt x="12571" y="334527"/>
                    </a:cubicBezTo>
                    <a:cubicBezTo>
                      <a:pt x="10139" y="334121"/>
                      <a:pt x="6086" y="334527"/>
                      <a:pt x="6896" y="330068"/>
                    </a:cubicBezTo>
                    <a:cubicBezTo>
                      <a:pt x="7302" y="326014"/>
                      <a:pt x="10950" y="324798"/>
                      <a:pt x="14193" y="323987"/>
                    </a:cubicBezTo>
                    <a:cubicBezTo>
                      <a:pt x="31218" y="317907"/>
                      <a:pt x="48243" y="311827"/>
                      <a:pt x="65268" y="305746"/>
                    </a:cubicBezTo>
                    <a:cubicBezTo>
                      <a:pt x="96886" y="294396"/>
                      <a:pt x="126882" y="280614"/>
                      <a:pt x="156068" y="263994"/>
                    </a:cubicBezTo>
                    <a:cubicBezTo>
                      <a:pt x="158906" y="262373"/>
                      <a:pt x="161743" y="257914"/>
                      <a:pt x="166202" y="261562"/>
                    </a:cubicBezTo>
                    <a:cubicBezTo>
                      <a:pt x="171066" y="266021"/>
                      <a:pt x="165797" y="269669"/>
                      <a:pt x="163770" y="272507"/>
                    </a:cubicBezTo>
                    <a:cubicBezTo>
                      <a:pt x="136206" y="320744"/>
                      <a:pt x="130125" y="370198"/>
                      <a:pt x="155663" y="421273"/>
                    </a:cubicBezTo>
                    <a:cubicBezTo>
                      <a:pt x="162148" y="434245"/>
                      <a:pt x="169040" y="451675"/>
                      <a:pt x="180795" y="454918"/>
                    </a:cubicBezTo>
                    <a:cubicBezTo>
                      <a:pt x="194172" y="458566"/>
                      <a:pt x="200657" y="439109"/>
                      <a:pt x="209575" y="428975"/>
                    </a:cubicBezTo>
                    <a:cubicBezTo>
                      <a:pt x="238761" y="396141"/>
                      <a:pt x="266731" y="362091"/>
                      <a:pt x="295916" y="328852"/>
                    </a:cubicBezTo>
                    <a:cubicBezTo>
                      <a:pt x="301997" y="321961"/>
                      <a:pt x="302402" y="318312"/>
                      <a:pt x="297133" y="311016"/>
                    </a:cubicBezTo>
                    <a:cubicBezTo>
                      <a:pt x="278486" y="285073"/>
                      <a:pt x="260650" y="258319"/>
                      <a:pt x="244841" y="230350"/>
                    </a:cubicBezTo>
                    <a:cubicBezTo>
                      <a:pt x="233086" y="210082"/>
                      <a:pt x="230654" y="189409"/>
                      <a:pt x="237950" y="166709"/>
                    </a:cubicBezTo>
                    <a:cubicBezTo>
                      <a:pt x="244031" y="169546"/>
                      <a:pt x="245247" y="176437"/>
                      <a:pt x="245247" y="180896"/>
                    </a:cubicBezTo>
                    <a:cubicBezTo>
                      <a:pt x="243625" y="209271"/>
                      <a:pt x="258624" y="231160"/>
                      <a:pt x="272811" y="253050"/>
                    </a:cubicBezTo>
                    <a:cubicBezTo>
                      <a:pt x="282945" y="268859"/>
                      <a:pt x="293890" y="283857"/>
                      <a:pt x="305240" y="298855"/>
                    </a:cubicBezTo>
                    <a:cubicBezTo>
                      <a:pt x="307672" y="302098"/>
                      <a:pt x="308888" y="311827"/>
                      <a:pt x="315374" y="305746"/>
                    </a:cubicBezTo>
                    <a:cubicBezTo>
                      <a:pt x="320643" y="300882"/>
                      <a:pt x="331993" y="296423"/>
                      <a:pt x="321859" y="284262"/>
                    </a:cubicBezTo>
                    <a:cubicBezTo>
                      <a:pt x="304429" y="263184"/>
                      <a:pt x="290242" y="240078"/>
                      <a:pt x="275649" y="216973"/>
                    </a:cubicBezTo>
                    <a:cubicBezTo>
                      <a:pt x="220520" y="129416"/>
                      <a:pt x="293079" y="19158"/>
                      <a:pt x="377393" y="2944"/>
                    </a:cubicBezTo>
                    <a:cubicBezTo>
                      <a:pt x="391175" y="309"/>
                      <a:pt x="404426" y="-502"/>
                      <a:pt x="417207" y="290"/>
                    </a:cubicBezTo>
                    <a:close/>
                  </a:path>
                </a:pathLst>
              </a:custGeom>
              <a:solidFill>
                <a:schemeClr val="bg1"/>
              </a:solidFill>
              <a:ln w="40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92C440-6003-401B-978D-A2B9D727A4AE}"/>
                </a:ext>
              </a:extLst>
            </p:cNvPr>
            <p:cNvGrpSpPr/>
            <p:nvPr/>
          </p:nvGrpSpPr>
          <p:grpSpPr>
            <a:xfrm rot="21152681">
              <a:off x="2712592" y="3425275"/>
              <a:ext cx="1300926" cy="3297203"/>
              <a:chOff x="8170639" y="4217094"/>
              <a:chExt cx="859062" cy="21772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2AAE39F-1E04-454E-ADD6-BBBEA0DE8D13}"/>
                  </a:ext>
                </a:extLst>
              </p:cNvPr>
              <p:cNvSpPr/>
              <p:nvPr/>
            </p:nvSpPr>
            <p:spPr>
              <a:xfrm>
                <a:off x="8451383" y="4661977"/>
                <a:ext cx="372087" cy="715204"/>
              </a:xfrm>
              <a:custGeom>
                <a:avLst/>
                <a:gdLst>
                  <a:gd name="connsiteX0" fmla="*/ 189702 w 372087"/>
                  <a:gd name="connsiteY0" fmla="*/ 76224 h 715204"/>
                  <a:gd name="connsiteX1" fmla="*/ 263882 w 372087"/>
                  <a:gd name="connsiteY1" fmla="*/ 134595 h 715204"/>
                  <a:gd name="connsiteX2" fmla="*/ 310093 w 372087"/>
                  <a:gd name="connsiteY2" fmla="*/ 221747 h 715204"/>
                  <a:gd name="connsiteX3" fmla="*/ 309688 w 372087"/>
                  <a:gd name="connsiteY3" fmla="*/ 244447 h 715204"/>
                  <a:gd name="connsiteX4" fmla="*/ 316174 w 372087"/>
                  <a:gd name="connsiteY4" fmla="*/ 345787 h 715204"/>
                  <a:gd name="connsiteX5" fmla="*/ 339279 w 372087"/>
                  <a:gd name="connsiteY5" fmla="*/ 464962 h 715204"/>
                  <a:gd name="connsiteX6" fmla="*/ 360763 w 372087"/>
                  <a:gd name="connsiteY6" fmla="*/ 526981 h 715204"/>
                  <a:gd name="connsiteX7" fmla="*/ 362384 w 372087"/>
                  <a:gd name="connsiteY7" fmla="*/ 631564 h 715204"/>
                  <a:gd name="connsiteX8" fmla="*/ 259829 w 372087"/>
                  <a:gd name="connsiteY8" fmla="*/ 649400 h 715204"/>
                  <a:gd name="connsiteX9" fmla="*/ 63636 w 372087"/>
                  <a:gd name="connsiteY9" fmla="*/ 701691 h 715204"/>
                  <a:gd name="connsiteX10" fmla="*/ 57961 w 372087"/>
                  <a:gd name="connsiteY10" fmla="*/ 702907 h 715204"/>
                  <a:gd name="connsiteX11" fmla="*/ 42152 w 372087"/>
                  <a:gd name="connsiteY11" fmla="*/ 715068 h 715204"/>
                  <a:gd name="connsiteX12" fmla="*/ 17019 w 372087"/>
                  <a:gd name="connsiteY12" fmla="*/ 484014 h 715204"/>
                  <a:gd name="connsiteX13" fmla="*/ 10128 w 372087"/>
                  <a:gd name="connsiteY13" fmla="*/ 450369 h 715204"/>
                  <a:gd name="connsiteX14" fmla="*/ 2427 w 372087"/>
                  <a:gd name="connsiteY14" fmla="*/ 368081 h 715204"/>
                  <a:gd name="connsiteX15" fmla="*/ 20668 w 372087"/>
                  <a:gd name="connsiteY15" fmla="*/ 224585 h 715204"/>
                  <a:gd name="connsiteX16" fmla="*/ 22694 w 372087"/>
                  <a:gd name="connsiteY16" fmla="*/ 219315 h 715204"/>
                  <a:gd name="connsiteX17" fmla="*/ 16209 w 372087"/>
                  <a:gd name="connsiteY17" fmla="*/ 178779 h 715204"/>
                  <a:gd name="connsiteX18" fmla="*/ 9318 w 372087"/>
                  <a:gd name="connsiteY18" fmla="*/ 162160 h 715204"/>
                  <a:gd name="connsiteX19" fmla="*/ 72554 w 372087"/>
                  <a:gd name="connsiteY19" fmla="*/ 48659 h 715204"/>
                  <a:gd name="connsiteX20" fmla="*/ 102955 w 372087"/>
                  <a:gd name="connsiteY20" fmla="*/ 422 h 715204"/>
                  <a:gd name="connsiteX21" fmla="*/ 109846 w 372087"/>
                  <a:gd name="connsiteY21" fmla="*/ 1232 h 715204"/>
                  <a:gd name="connsiteX22" fmla="*/ 189702 w 372087"/>
                  <a:gd name="connsiteY22" fmla="*/ 76224 h 71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2087" h="715204">
                    <a:moveTo>
                      <a:pt x="189702" y="76224"/>
                    </a:moveTo>
                    <a:cubicBezTo>
                      <a:pt x="217266" y="92438"/>
                      <a:pt x="241588" y="111490"/>
                      <a:pt x="263882" y="134595"/>
                    </a:cubicBezTo>
                    <a:cubicBezTo>
                      <a:pt x="287799" y="159727"/>
                      <a:pt x="304418" y="187697"/>
                      <a:pt x="310093" y="221747"/>
                    </a:cubicBezTo>
                    <a:cubicBezTo>
                      <a:pt x="311309" y="229449"/>
                      <a:pt x="311715" y="237151"/>
                      <a:pt x="309688" y="244447"/>
                    </a:cubicBezTo>
                    <a:cubicBezTo>
                      <a:pt x="299959" y="278903"/>
                      <a:pt x="303202" y="312953"/>
                      <a:pt x="316174" y="345787"/>
                    </a:cubicBezTo>
                    <a:cubicBezTo>
                      <a:pt x="331172" y="384296"/>
                      <a:pt x="338468" y="424021"/>
                      <a:pt x="339279" y="464962"/>
                    </a:cubicBezTo>
                    <a:cubicBezTo>
                      <a:pt x="339684" y="488067"/>
                      <a:pt x="353872" y="506308"/>
                      <a:pt x="360763" y="526981"/>
                    </a:cubicBezTo>
                    <a:cubicBezTo>
                      <a:pt x="372518" y="561842"/>
                      <a:pt x="378193" y="596703"/>
                      <a:pt x="362384" y="631564"/>
                    </a:cubicBezTo>
                    <a:cubicBezTo>
                      <a:pt x="327524" y="634401"/>
                      <a:pt x="293879" y="642103"/>
                      <a:pt x="259829" y="649400"/>
                    </a:cubicBezTo>
                    <a:cubicBezTo>
                      <a:pt x="193350" y="663587"/>
                      <a:pt x="126061" y="674127"/>
                      <a:pt x="63636" y="701691"/>
                    </a:cubicBezTo>
                    <a:cubicBezTo>
                      <a:pt x="62014" y="702502"/>
                      <a:pt x="59987" y="702502"/>
                      <a:pt x="57961" y="702907"/>
                    </a:cubicBezTo>
                    <a:cubicBezTo>
                      <a:pt x="42557" y="701691"/>
                      <a:pt x="57150" y="708987"/>
                      <a:pt x="42152" y="715068"/>
                    </a:cubicBezTo>
                    <a:cubicBezTo>
                      <a:pt x="27559" y="721148"/>
                      <a:pt x="19452" y="522523"/>
                      <a:pt x="17019" y="484014"/>
                    </a:cubicBezTo>
                    <a:cubicBezTo>
                      <a:pt x="16209" y="472258"/>
                      <a:pt x="14993" y="461314"/>
                      <a:pt x="10128" y="450369"/>
                    </a:cubicBezTo>
                    <a:cubicBezTo>
                      <a:pt x="805" y="429696"/>
                      <a:pt x="-2843" y="390781"/>
                      <a:pt x="2427" y="368081"/>
                    </a:cubicBezTo>
                    <a:cubicBezTo>
                      <a:pt x="13777" y="315385"/>
                      <a:pt x="1616" y="274849"/>
                      <a:pt x="20668" y="224585"/>
                    </a:cubicBezTo>
                    <a:cubicBezTo>
                      <a:pt x="21478" y="222963"/>
                      <a:pt x="21884" y="220936"/>
                      <a:pt x="22694" y="219315"/>
                    </a:cubicBezTo>
                    <a:cubicBezTo>
                      <a:pt x="32423" y="203911"/>
                      <a:pt x="35261" y="190129"/>
                      <a:pt x="16209" y="178779"/>
                    </a:cubicBezTo>
                    <a:cubicBezTo>
                      <a:pt x="10939" y="175942"/>
                      <a:pt x="8507" y="169051"/>
                      <a:pt x="9318" y="162160"/>
                    </a:cubicBezTo>
                    <a:cubicBezTo>
                      <a:pt x="28775" y="123651"/>
                      <a:pt x="51475" y="86358"/>
                      <a:pt x="72554" y="48659"/>
                    </a:cubicBezTo>
                    <a:cubicBezTo>
                      <a:pt x="81877" y="32040"/>
                      <a:pt x="89984" y="14609"/>
                      <a:pt x="102955" y="422"/>
                    </a:cubicBezTo>
                    <a:cubicBezTo>
                      <a:pt x="105388" y="-389"/>
                      <a:pt x="107820" y="16"/>
                      <a:pt x="109846" y="1232"/>
                    </a:cubicBezTo>
                    <a:cubicBezTo>
                      <a:pt x="139032" y="23933"/>
                      <a:pt x="169839" y="43795"/>
                      <a:pt x="189702" y="76224"/>
                    </a:cubicBezTo>
                    <a:close/>
                  </a:path>
                </a:pathLst>
              </a:custGeom>
              <a:solidFill>
                <a:srgbClr val="007577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08E11C6-9F38-4CE6-AC47-A08095B86C62}"/>
                  </a:ext>
                </a:extLst>
              </p:cNvPr>
              <p:cNvSpPr/>
              <p:nvPr/>
            </p:nvSpPr>
            <p:spPr>
              <a:xfrm>
                <a:off x="8371978" y="5292135"/>
                <a:ext cx="501144" cy="585526"/>
              </a:xfrm>
              <a:custGeom>
                <a:avLst/>
                <a:gdLst>
                  <a:gd name="connsiteX0" fmla="*/ 137771 w 501144"/>
                  <a:gd name="connsiteY0" fmla="*/ 71127 h 585526"/>
                  <a:gd name="connsiteX1" fmla="*/ 244785 w 501144"/>
                  <a:gd name="connsiteY1" fmla="*/ 35456 h 585526"/>
                  <a:gd name="connsiteX2" fmla="*/ 414630 w 501144"/>
                  <a:gd name="connsiteY2" fmla="*/ 1000 h 585526"/>
                  <a:gd name="connsiteX3" fmla="*/ 441789 w 501144"/>
                  <a:gd name="connsiteY3" fmla="*/ 1811 h 585526"/>
                  <a:gd name="connsiteX4" fmla="*/ 451518 w 501144"/>
                  <a:gd name="connsiteY4" fmla="*/ 13972 h 585526"/>
                  <a:gd name="connsiteX5" fmla="*/ 486784 w 501144"/>
                  <a:gd name="connsiteY5" fmla="*/ 80045 h 585526"/>
                  <a:gd name="connsiteX6" fmla="*/ 497323 w 501144"/>
                  <a:gd name="connsiteY6" fmla="*/ 207328 h 585526"/>
                  <a:gd name="connsiteX7" fmla="*/ 475839 w 501144"/>
                  <a:gd name="connsiteY7" fmla="*/ 265294 h 585526"/>
                  <a:gd name="connsiteX8" fmla="*/ 453139 w 501144"/>
                  <a:gd name="connsiteY8" fmla="*/ 335015 h 585526"/>
                  <a:gd name="connsiteX9" fmla="*/ 464894 w 501144"/>
                  <a:gd name="connsiteY9" fmla="*/ 443246 h 585526"/>
                  <a:gd name="connsiteX10" fmla="*/ 473812 w 501144"/>
                  <a:gd name="connsiteY10" fmla="*/ 504050 h 585526"/>
                  <a:gd name="connsiteX11" fmla="*/ 472596 w 501144"/>
                  <a:gd name="connsiteY11" fmla="*/ 525128 h 585526"/>
                  <a:gd name="connsiteX12" fmla="*/ 327478 w 501144"/>
                  <a:gd name="connsiteY12" fmla="*/ 585526 h 585526"/>
                  <a:gd name="connsiteX13" fmla="*/ 276403 w 501144"/>
                  <a:gd name="connsiteY13" fmla="*/ 548639 h 585526"/>
                  <a:gd name="connsiteX14" fmla="*/ 258973 w 501144"/>
                  <a:gd name="connsiteY14" fmla="*/ 509319 h 585526"/>
                  <a:gd name="connsiteX15" fmla="*/ 223301 w 501144"/>
                  <a:gd name="connsiteY15" fmla="*/ 423383 h 585526"/>
                  <a:gd name="connsiteX16" fmla="*/ 205060 w 501144"/>
                  <a:gd name="connsiteY16" fmla="*/ 415681 h 585526"/>
                  <a:gd name="connsiteX17" fmla="*/ 189657 w 501144"/>
                  <a:gd name="connsiteY17" fmla="*/ 428653 h 585526"/>
                  <a:gd name="connsiteX18" fmla="*/ 156823 w 501144"/>
                  <a:gd name="connsiteY18" fmla="*/ 434328 h 585526"/>
                  <a:gd name="connsiteX19" fmla="*/ 760 w 501144"/>
                  <a:gd name="connsiteY19" fmla="*/ 312721 h 585526"/>
                  <a:gd name="connsiteX20" fmla="*/ 8462 w 501144"/>
                  <a:gd name="connsiteY20" fmla="*/ 289210 h 585526"/>
                  <a:gd name="connsiteX21" fmla="*/ 54267 w 501144"/>
                  <a:gd name="connsiteY21" fmla="*/ 230433 h 585526"/>
                  <a:gd name="connsiteX22" fmla="*/ 85480 w 501144"/>
                  <a:gd name="connsiteY22" fmla="*/ 163954 h 585526"/>
                  <a:gd name="connsiteX23" fmla="*/ 90344 w 501144"/>
                  <a:gd name="connsiteY23" fmla="*/ 146118 h 585526"/>
                  <a:gd name="connsiteX24" fmla="*/ 127637 w 501144"/>
                  <a:gd name="connsiteY24" fmla="*/ 79640 h 585526"/>
                  <a:gd name="connsiteX25" fmla="*/ 137771 w 501144"/>
                  <a:gd name="connsiteY25" fmla="*/ 71127 h 58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1144" h="585526">
                    <a:moveTo>
                      <a:pt x="137771" y="71127"/>
                    </a:moveTo>
                    <a:cubicBezTo>
                      <a:pt x="172226" y="56129"/>
                      <a:pt x="207492" y="42752"/>
                      <a:pt x="244785" y="35456"/>
                    </a:cubicBezTo>
                    <a:cubicBezTo>
                      <a:pt x="301535" y="24511"/>
                      <a:pt x="357475" y="10324"/>
                      <a:pt x="414630" y="1000"/>
                    </a:cubicBezTo>
                    <a:cubicBezTo>
                      <a:pt x="423953" y="-621"/>
                      <a:pt x="432871" y="-216"/>
                      <a:pt x="441789" y="1811"/>
                    </a:cubicBezTo>
                    <a:cubicBezTo>
                      <a:pt x="445032" y="5865"/>
                      <a:pt x="447869" y="10729"/>
                      <a:pt x="451518" y="13972"/>
                    </a:cubicBezTo>
                    <a:cubicBezTo>
                      <a:pt x="473812" y="32618"/>
                      <a:pt x="473812" y="55724"/>
                      <a:pt x="486784" y="80045"/>
                    </a:cubicBezTo>
                    <a:cubicBezTo>
                      <a:pt x="505025" y="114095"/>
                      <a:pt x="502593" y="174088"/>
                      <a:pt x="497323" y="207328"/>
                    </a:cubicBezTo>
                    <a:cubicBezTo>
                      <a:pt x="490837" y="230838"/>
                      <a:pt x="482325" y="242188"/>
                      <a:pt x="475839" y="265294"/>
                    </a:cubicBezTo>
                    <a:cubicBezTo>
                      <a:pt x="471380" y="281508"/>
                      <a:pt x="452329" y="327719"/>
                      <a:pt x="453139" y="335015"/>
                    </a:cubicBezTo>
                    <a:cubicBezTo>
                      <a:pt x="457193" y="371092"/>
                      <a:pt x="461246" y="407169"/>
                      <a:pt x="464894" y="443246"/>
                    </a:cubicBezTo>
                    <a:cubicBezTo>
                      <a:pt x="466921" y="463514"/>
                      <a:pt x="467732" y="484187"/>
                      <a:pt x="473812" y="504050"/>
                    </a:cubicBezTo>
                    <a:cubicBezTo>
                      <a:pt x="475839" y="510940"/>
                      <a:pt x="474623" y="518237"/>
                      <a:pt x="472596" y="525128"/>
                    </a:cubicBezTo>
                    <a:cubicBezTo>
                      <a:pt x="471380" y="528776"/>
                      <a:pt x="331532" y="585526"/>
                      <a:pt x="327478" y="585526"/>
                    </a:cubicBezTo>
                    <a:cubicBezTo>
                      <a:pt x="308832" y="575392"/>
                      <a:pt x="286132" y="570528"/>
                      <a:pt x="276403" y="548639"/>
                    </a:cubicBezTo>
                    <a:cubicBezTo>
                      <a:pt x="270323" y="535667"/>
                      <a:pt x="264648" y="522291"/>
                      <a:pt x="258973" y="509319"/>
                    </a:cubicBezTo>
                    <a:cubicBezTo>
                      <a:pt x="246407" y="480944"/>
                      <a:pt x="232219" y="452974"/>
                      <a:pt x="223301" y="423383"/>
                    </a:cubicBezTo>
                    <a:cubicBezTo>
                      <a:pt x="220058" y="412439"/>
                      <a:pt x="215194" y="410817"/>
                      <a:pt x="205060" y="415681"/>
                    </a:cubicBezTo>
                    <a:cubicBezTo>
                      <a:pt x="198980" y="418519"/>
                      <a:pt x="194116" y="423383"/>
                      <a:pt x="189657" y="428653"/>
                    </a:cubicBezTo>
                    <a:cubicBezTo>
                      <a:pt x="179928" y="440003"/>
                      <a:pt x="169389" y="442030"/>
                      <a:pt x="156823" y="434328"/>
                    </a:cubicBezTo>
                    <a:cubicBezTo>
                      <a:pt x="104531" y="394197"/>
                      <a:pt x="51430" y="354878"/>
                      <a:pt x="760" y="312721"/>
                    </a:cubicBezTo>
                    <a:cubicBezTo>
                      <a:pt x="-2078" y="302992"/>
                      <a:pt x="3597" y="296101"/>
                      <a:pt x="8462" y="289210"/>
                    </a:cubicBezTo>
                    <a:cubicBezTo>
                      <a:pt x="23460" y="269347"/>
                      <a:pt x="36431" y="248269"/>
                      <a:pt x="54267" y="230433"/>
                    </a:cubicBezTo>
                    <a:cubicBezTo>
                      <a:pt x="72103" y="212597"/>
                      <a:pt x="82642" y="189492"/>
                      <a:pt x="85480" y="163954"/>
                    </a:cubicBezTo>
                    <a:cubicBezTo>
                      <a:pt x="86290" y="157874"/>
                      <a:pt x="87506" y="151388"/>
                      <a:pt x="90344" y="146118"/>
                    </a:cubicBezTo>
                    <a:cubicBezTo>
                      <a:pt x="102099" y="123824"/>
                      <a:pt x="115476" y="101935"/>
                      <a:pt x="127637" y="79640"/>
                    </a:cubicBezTo>
                    <a:cubicBezTo>
                      <a:pt x="129258" y="75586"/>
                      <a:pt x="132096" y="71533"/>
                      <a:pt x="137771" y="71127"/>
                    </a:cubicBezTo>
                    <a:close/>
                  </a:path>
                </a:pathLst>
              </a:custGeom>
              <a:solidFill>
                <a:srgbClr val="AD9734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640A96C-BF24-43BC-A67D-0ED5865CDA1A}"/>
                  </a:ext>
                </a:extLst>
              </p:cNvPr>
              <p:cNvSpPr/>
              <p:nvPr/>
            </p:nvSpPr>
            <p:spPr>
              <a:xfrm>
                <a:off x="8170639" y="4217094"/>
                <a:ext cx="384509" cy="605420"/>
              </a:xfrm>
              <a:custGeom>
                <a:avLst/>
                <a:gdLst>
                  <a:gd name="connsiteX0" fmla="*/ 384510 w 384509"/>
                  <a:gd name="connsiteY0" fmla="*/ 446521 h 605420"/>
                  <a:gd name="connsiteX1" fmla="*/ 300195 w 384509"/>
                  <a:gd name="connsiteY1" fmla="*/ 593665 h 605420"/>
                  <a:gd name="connsiteX2" fmla="*/ 292494 w 384509"/>
                  <a:gd name="connsiteY2" fmla="*/ 605421 h 605420"/>
                  <a:gd name="connsiteX3" fmla="*/ 264929 w 384509"/>
                  <a:gd name="connsiteY3" fmla="*/ 581099 h 605420"/>
                  <a:gd name="connsiteX4" fmla="*/ 127108 w 384509"/>
                  <a:gd name="connsiteY4" fmla="*/ 410038 h 605420"/>
                  <a:gd name="connsiteX5" fmla="*/ 49684 w 384509"/>
                  <a:gd name="connsiteY5" fmla="*/ 290863 h 605420"/>
                  <a:gd name="connsiteX6" fmla="*/ 40361 w 384509"/>
                  <a:gd name="connsiteY6" fmla="*/ 267352 h 605420"/>
                  <a:gd name="connsiteX7" fmla="*/ 10770 w 384509"/>
                  <a:gd name="connsiteY7" fmla="*/ 208575 h 605420"/>
                  <a:gd name="connsiteX8" fmla="*/ 11986 w 384509"/>
                  <a:gd name="connsiteY8" fmla="*/ 127099 h 605420"/>
                  <a:gd name="connsiteX9" fmla="*/ 69141 w 384509"/>
                  <a:gd name="connsiteY9" fmla="*/ 13193 h 605420"/>
                  <a:gd name="connsiteX10" fmla="*/ 90625 w 384509"/>
                  <a:gd name="connsiteY10" fmla="*/ 1032 h 605420"/>
                  <a:gd name="connsiteX11" fmla="*/ 111299 w 384509"/>
                  <a:gd name="connsiteY11" fmla="*/ 20084 h 605420"/>
                  <a:gd name="connsiteX12" fmla="*/ 106840 w 384509"/>
                  <a:gd name="connsiteY12" fmla="*/ 133179 h 605420"/>
                  <a:gd name="connsiteX13" fmla="*/ 154672 w 384509"/>
                  <a:gd name="connsiteY13" fmla="*/ 50081 h 605420"/>
                  <a:gd name="connsiteX14" fmla="*/ 165617 w 384509"/>
                  <a:gd name="connsiteY14" fmla="*/ 39541 h 605420"/>
                  <a:gd name="connsiteX15" fmla="*/ 185074 w 384509"/>
                  <a:gd name="connsiteY15" fmla="*/ 50081 h 605420"/>
                  <a:gd name="connsiteX16" fmla="*/ 184263 w 384509"/>
                  <a:gd name="connsiteY16" fmla="*/ 64268 h 605420"/>
                  <a:gd name="connsiteX17" fmla="*/ 150213 w 384509"/>
                  <a:gd name="connsiteY17" fmla="*/ 204117 h 605420"/>
                  <a:gd name="connsiteX18" fmla="*/ 162779 w 384509"/>
                  <a:gd name="connsiteY18" fmla="*/ 240193 h 605420"/>
                  <a:gd name="connsiteX19" fmla="*/ 266551 w 384509"/>
                  <a:gd name="connsiteY19" fmla="*/ 329778 h 605420"/>
                  <a:gd name="connsiteX20" fmla="*/ 367079 w 384509"/>
                  <a:gd name="connsiteY20" fmla="*/ 427874 h 605420"/>
                  <a:gd name="connsiteX21" fmla="*/ 384510 w 384509"/>
                  <a:gd name="connsiteY21" fmla="*/ 446521 h 6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509" h="605420">
                    <a:moveTo>
                      <a:pt x="384510" y="446521"/>
                    </a:moveTo>
                    <a:cubicBezTo>
                      <a:pt x="356540" y="495569"/>
                      <a:pt x="328570" y="544617"/>
                      <a:pt x="300195" y="593665"/>
                    </a:cubicBezTo>
                    <a:cubicBezTo>
                      <a:pt x="297763" y="597719"/>
                      <a:pt x="294926" y="601367"/>
                      <a:pt x="292494" y="605421"/>
                    </a:cubicBezTo>
                    <a:cubicBezTo>
                      <a:pt x="280333" y="600962"/>
                      <a:pt x="272631" y="590423"/>
                      <a:pt x="264929" y="581099"/>
                    </a:cubicBezTo>
                    <a:cubicBezTo>
                      <a:pt x="217502" y="525565"/>
                      <a:pt x="168454" y="470842"/>
                      <a:pt x="127108" y="410038"/>
                    </a:cubicBezTo>
                    <a:cubicBezTo>
                      <a:pt x="100354" y="370719"/>
                      <a:pt x="72384" y="332615"/>
                      <a:pt x="49684" y="290863"/>
                    </a:cubicBezTo>
                    <a:cubicBezTo>
                      <a:pt x="45631" y="283567"/>
                      <a:pt x="39956" y="276676"/>
                      <a:pt x="40361" y="267352"/>
                    </a:cubicBezTo>
                    <a:cubicBezTo>
                      <a:pt x="30632" y="247490"/>
                      <a:pt x="22120" y="227222"/>
                      <a:pt x="10770" y="208575"/>
                    </a:cubicBezTo>
                    <a:cubicBezTo>
                      <a:pt x="-6255" y="180606"/>
                      <a:pt x="-985" y="152636"/>
                      <a:pt x="11986" y="127099"/>
                    </a:cubicBezTo>
                    <a:cubicBezTo>
                      <a:pt x="31038" y="89400"/>
                      <a:pt x="52522" y="52513"/>
                      <a:pt x="69141" y="13193"/>
                    </a:cubicBezTo>
                    <a:cubicBezTo>
                      <a:pt x="73195" y="3870"/>
                      <a:pt x="80897" y="-2616"/>
                      <a:pt x="90625" y="1032"/>
                    </a:cubicBezTo>
                    <a:cubicBezTo>
                      <a:pt x="99138" y="3870"/>
                      <a:pt x="110083" y="4681"/>
                      <a:pt x="111299" y="20084"/>
                    </a:cubicBezTo>
                    <a:cubicBezTo>
                      <a:pt x="114136" y="57782"/>
                      <a:pt x="114542" y="95075"/>
                      <a:pt x="106840" y="133179"/>
                    </a:cubicBezTo>
                    <a:cubicBezTo>
                      <a:pt x="112920" y="99534"/>
                      <a:pt x="142511" y="80077"/>
                      <a:pt x="154672" y="50081"/>
                    </a:cubicBezTo>
                    <a:cubicBezTo>
                      <a:pt x="156699" y="45216"/>
                      <a:pt x="159536" y="40757"/>
                      <a:pt x="165617" y="39541"/>
                    </a:cubicBezTo>
                    <a:cubicBezTo>
                      <a:pt x="179804" y="31840"/>
                      <a:pt x="183452" y="33866"/>
                      <a:pt x="185074" y="50081"/>
                    </a:cubicBezTo>
                    <a:cubicBezTo>
                      <a:pt x="185479" y="54945"/>
                      <a:pt x="185074" y="59404"/>
                      <a:pt x="184263" y="64268"/>
                    </a:cubicBezTo>
                    <a:cubicBezTo>
                      <a:pt x="174534" y="111290"/>
                      <a:pt x="162779" y="157906"/>
                      <a:pt x="150213" y="204117"/>
                    </a:cubicBezTo>
                    <a:cubicBezTo>
                      <a:pt x="146159" y="219115"/>
                      <a:pt x="149808" y="230059"/>
                      <a:pt x="162779" y="240193"/>
                    </a:cubicBezTo>
                    <a:cubicBezTo>
                      <a:pt x="200883" y="269785"/>
                      <a:pt x="232501" y="295322"/>
                      <a:pt x="266551" y="329778"/>
                    </a:cubicBezTo>
                    <a:cubicBezTo>
                      <a:pt x="288440" y="370719"/>
                      <a:pt x="334245" y="398283"/>
                      <a:pt x="367079" y="427874"/>
                    </a:cubicBezTo>
                    <a:cubicBezTo>
                      <a:pt x="373565" y="433144"/>
                      <a:pt x="383294" y="436387"/>
                      <a:pt x="384510" y="446521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7E96AE-4087-4CF5-B110-E5CFBDF867B7}"/>
                  </a:ext>
                </a:extLst>
              </p:cNvPr>
              <p:cNvSpPr/>
              <p:nvPr/>
            </p:nvSpPr>
            <p:spPr>
              <a:xfrm>
                <a:off x="8696404" y="5817669"/>
                <a:ext cx="324241" cy="540844"/>
              </a:xfrm>
              <a:custGeom>
                <a:avLst/>
                <a:gdLst>
                  <a:gd name="connsiteX0" fmla="*/ 1431 w 324241"/>
                  <a:gd name="connsiteY0" fmla="*/ 58777 h 540844"/>
                  <a:gd name="connsiteX1" fmla="*/ 147360 w 324241"/>
                  <a:gd name="connsiteY1" fmla="*/ 0 h 540844"/>
                  <a:gd name="connsiteX2" fmla="*/ 221135 w 324241"/>
                  <a:gd name="connsiteY2" fmla="*/ 156874 h 540844"/>
                  <a:gd name="connsiteX3" fmla="*/ 249915 w 324241"/>
                  <a:gd name="connsiteY3" fmla="*/ 226190 h 540844"/>
                  <a:gd name="connsiteX4" fmla="*/ 261671 w 324241"/>
                  <a:gd name="connsiteY4" fmla="*/ 299559 h 540844"/>
                  <a:gd name="connsiteX5" fmla="*/ 283966 w 324241"/>
                  <a:gd name="connsiteY5" fmla="*/ 419545 h 540844"/>
                  <a:gd name="connsiteX6" fmla="*/ 318421 w 324241"/>
                  <a:gd name="connsiteY6" fmla="*/ 492915 h 540844"/>
                  <a:gd name="connsiteX7" fmla="*/ 318826 w 324241"/>
                  <a:gd name="connsiteY7" fmla="*/ 536694 h 540844"/>
                  <a:gd name="connsiteX8" fmla="*/ 281939 w 324241"/>
                  <a:gd name="connsiteY8" fmla="*/ 539531 h 540844"/>
                  <a:gd name="connsiteX9" fmla="*/ 161953 w 324241"/>
                  <a:gd name="connsiteY9" fmla="*/ 519263 h 540844"/>
                  <a:gd name="connsiteX10" fmla="*/ 125876 w 324241"/>
                  <a:gd name="connsiteY10" fmla="*/ 499401 h 540844"/>
                  <a:gd name="connsiteX11" fmla="*/ 96690 w 324241"/>
                  <a:gd name="connsiteY11" fmla="*/ 460892 h 540844"/>
                  <a:gd name="connsiteX12" fmla="*/ 101149 w 324241"/>
                  <a:gd name="connsiteY12" fmla="*/ 456028 h 540844"/>
                  <a:gd name="connsiteX13" fmla="*/ 166412 w 324241"/>
                  <a:gd name="connsiteY13" fmla="*/ 441840 h 540844"/>
                  <a:gd name="connsiteX14" fmla="*/ 176140 w 324241"/>
                  <a:gd name="connsiteY14" fmla="*/ 439408 h 540844"/>
                  <a:gd name="connsiteX15" fmla="*/ 191949 w 324241"/>
                  <a:gd name="connsiteY15" fmla="*/ 394818 h 540844"/>
                  <a:gd name="connsiteX16" fmla="*/ 169655 w 324241"/>
                  <a:gd name="connsiteY16" fmla="*/ 349824 h 540844"/>
                  <a:gd name="connsiteX17" fmla="*/ 101960 w 324241"/>
                  <a:gd name="connsiteY17" fmla="*/ 246457 h 540844"/>
                  <a:gd name="connsiteX18" fmla="*/ 67910 w 324241"/>
                  <a:gd name="connsiteY18" fmla="*/ 175115 h 540844"/>
                  <a:gd name="connsiteX19" fmla="*/ 52101 w 324241"/>
                  <a:gd name="connsiteY19" fmla="*/ 146334 h 540844"/>
                  <a:gd name="connsiteX20" fmla="*/ 5485 w 324241"/>
                  <a:gd name="connsiteY20" fmla="*/ 79045 h 540844"/>
                  <a:gd name="connsiteX21" fmla="*/ 1431 w 324241"/>
                  <a:gd name="connsiteY21" fmla="*/ 58777 h 54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241" h="540844">
                    <a:moveTo>
                      <a:pt x="1431" y="58777"/>
                    </a:moveTo>
                    <a:cubicBezTo>
                      <a:pt x="50074" y="39320"/>
                      <a:pt x="98717" y="19457"/>
                      <a:pt x="147360" y="0"/>
                    </a:cubicBezTo>
                    <a:cubicBezTo>
                      <a:pt x="161547" y="57155"/>
                      <a:pt x="190328" y="107420"/>
                      <a:pt x="221135" y="156874"/>
                    </a:cubicBezTo>
                    <a:cubicBezTo>
                      <a:pt x="234107" y="177952"/>
                      <a:pt x="244646" y="201463"/>
                      <a:pt x="249915" y="226190"/>
                    </a:cubicBezTo>
                    <a:cubicBezTo>
                      <a:pt x="254780" y="250511"/>
                      <a:pt x="262887" y="274022"/>
                      <a:pt x="261671" y="299559"/>
                    </a:cubicBezTo>
                    <a:cubicBezTo>
                      <a:pt x="261265" y="304424"/>
                      <a:pt x="281939" y="414681"/>
                      <a:pt x="283966" y="419545"/>
                    </a:cubicBezTo>
                    <a:cubicBezTo>
                      <a:pt x="303423" y="466972"/>
                      <a:pt x="314367" y="478727"/>
                      <a:pt x="318421" y="492915"/>
                    </a:cubicBezTo>
                    <a:cubicBezTo>
                      <a:pt x="323691" y="516020"/>
                      <a:pt x="328149" y="528586"/>
                      <a:pt x="318826" y="536694"/>
                    </a:cubicBezTo>
                    <a:cubicBezTo>
                      <a:pt x="304233" y="544801"/>
                      <a:pt x="297342" y="538315"/>
                      <a:pt x="281939" y="539531"/>
                    </a:cubicBezTo>
                    <a:cubicBezTo>
                      <a:pt x="225594" y="537504"/>
                      <a:pt x="215865" y="533856"/>
                      <a:pt x="161953" y="519263"/>
                    </a:cubicBezTo>
                    <a:cubicBezTo>
                      <a:pt x="151819" y="517642"/>
                      <a:pt x="130740" y="508319"/>
                      <a:pt x="125876" y="499401"/>
                    </a:cubicBezTo>
                    <a:cubicBezTo>
                      <a:pt x="119390" y="487240"/>
                      <a:pt x="97501" y="475079"/>
                      <a:pt x="96690" y="460892"/>
                    </a:cubicBezTo>
                    <a:cubicBezTo>
                      <a:pt x="97095" y="458460"/>
                      <a:pt x="98717" y="456433"/>
                      <a:pt x="101149" y="456028"/>
                    </a:cubicBezTo>
                    <a:cubicBezTo>
                      <a:pt x="125876" y="449136"/>
                      <a:pt x="140469" y="445894"/>
                      <a:pt x="166412" y="441840"/>
                    </a:cubicBezTo>
                    <a:cubicBezTo>
                      <a:pt x="169655" y="441434"/>
                      <a:pt x="172897" y="440218"/>
                      <a:pt x="176140" y="439408"/>
                    </a:cubicBezTo>
                    <a:cubicBezTo>
                      <a:pt x="200462" y="432111"/>
                      <a:pt x="199651" y="418329"/>
                      <a:pt x="191949" y="394818"/>
                    </a:cubicBezTo>
                    <a:cubicBezTo>
                      <a:pt x="186680" y="378604"/>
                      <a:pt x="178978" y="364011"/>
                      <a:pt x="169655" y="349824"/>
                    </a:cubicBezTo>
                    <a:cubicBezTo>
                      <a:pt x="146144" y="315774"/>
                      <a:pt x="126687" y="279697"/>
                      <a:pt x="101960" y="246457"/>
                    </a:cubicBezTo>
                    <a:cubicBezTo>
                      <a:pt x="86151" y="225379"/>
                      <a:pt x="76422" y="200247"/>
                      <a:pt x="67910" y="175115"/>
                    </a:cubicBezTo>
                    <a:cubicBezTo>
                      <a:pt x="64262" y="164575"/>
                      <a:pt x="59397" y="154847"/>
                      <a:pt x="52101" y="146334"/>
                    </a:cubicBezTo>
                    <a:cubicBezTo>
                      <a:pt x="33454" y="126066"/>
                      <a:pt x="19672" y="102555"/>
                      <a:pt x="5485" y="79045"/>
                    </a:cubicBezTo>
                    <a:cubicBezTo>
                      <a:pt x="1836" y="72964"/>
                      <a:pt x="-2217" y="66479"/>
                      <a:pt x="1431" y="58777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74CE1EB-1565-4D48-870E-0DED89DAB2C7}"/>
                  </a:ext>
                </a:extLst>
              </p:cNvPr>
              <p:cNvSpPr/>
              <p:nvPr/>
            </p:nvSpPr>
            <p:spPr>
              <a:xfrm>
                <a:off x="8421786" y="4535327"/>
                <a:ext cx="236793" cy="202873"/>
              </a:xfrm>
              <a:custGeom>
                <a:avLst/>
                <a:gdLst>
                  <a:gd name="connsiteX0" fmla="*/ 117148 w 236793"/>
                  <a:gd name="connsiteY0" fmla="*/ 144502 h 202873"/>
                  <a:gd name="connsiteX1" fmla="*/ 33645 w 236793"/>
                  <a:gd name="connsiteY1" fmla="*/ 75186 h 202873"/>
                  <a:gd name="connsiteX2" fmla="*/ 0 w 236793"/>
                  <a:gd name="connsiteY2" fmla="*/ 31813 h 202873"/>
                  <a:gd name="connsiteX3" fmla="*/ 44184 w 236793"/>
                  <a:gd name="connsiteY3" fmla="*/ 13571 h 202873"/>
                  <a:gd name="connsiteX4" fmla="*/ 103772 w 236793"/>
                  <a:gd name="connsiteY4" fmla="*/ 1816 h 202873"/>
                  <a:gd name="connsiteX5" fmla="*/ 207138 w 236793"/>
                  <a:gd name="connsiteY5" fmla="*/ 65457 h 202873"/>
                  <a:gd name="connsiteX6" fmla="*/ 214029 w 236793"/>
                  <a:gd name="connsiteY6" fmla="*/ 97075 h 202873"/>
                  <a:gd name="connsiteX7" fmla="*/ 224974 w 236793"/>
                  <a:gd name="connsiteY7" fmla="*/ 111263 h 202873"/>
                  <a:gd name="connsiteX8" fmla="*/ 236324 w 236793"/>
                  <a:gd name="connsiteY8" fmla="*/ 114911 h 202873"/>
                  <a:gd name="connsiteX9" fmla="*/ 231865 w 236793"/>
                  <a:gd name="connsiteY9" fmla="*/ 126261 h 202873"/>
                  <a:gd name="connsiteX10" fmla="*/ 224163 w 236793"/>
                  <a:gd name="connsiteY10" fmla="*/ 156257 h 202873"/>
                  <a:gd name="connsiteX11" fmla="*/ 219704 w 236793"/>
                  <a:gd name="connsiteY11" fmla="*/ 202873 h 202873"/>
                  <a:gd name="connsiteX12" fmla="*/ 117148 w 236793"/>
                  <a:gd name="connsiteY12" fmla="*/ 144502 h 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793" h="202873">
                    <a:moveTo>
                      <a:pt x="117148" y="144502"/>
                    </a:moveTo>
                    <a:cubicBezTo>
                      <a:pt x="89179" y="121397"/>
                      <a:pt x="62020" y="97886"/>
                      <a:pt x="33645" y="75186"/>
                    </a:cubicBezTo>
                    <a:cubicBezTo>
                      <a:pt x="19052" y="63836"/>
                      <a:pt x="4459" y="49243"/>
                      <a:pt x="0" y="31813"/>
                    </a:cubicBezTo>
                    <a:cubicBezTo>
                      <a:pt x="8513" y="35461"/>
                      <a:pt x="38914" y="18841"/>
                      <a:pt x="44184" y="13571"/>
                    </a:cubicBezTo>
                    <a:cubicBezTo>
                      <a:pt x="61614" y="-4670"/>
                      <a:pt x="83504" y="195"/>
                      <a:pt x="103772" y="1816"/>
                    </a:cubicBezTo>
                    <a:cubicBezTo>
                      <a:pt x="149172" y="4654"/>
                      <a:pt x="181600" y="30191"/>
                      <a:pt x="207138" y="65457"/>
                    </a:cubicBezTo>
                    <a:cubicBezTo>
                      <a:pt x="214029" y="74780"/>
                      <a:pt x="219704" y="84509"/>
                      <a:pt x="214029" y="97075"/>
                    </a:cubicBezTo>
                    <a:cubicBezTo>
                      <a:pt x="209975" y="106398"/>
                      <a:pt x="214434" y="111668"/>
                      <a:pt x="224974" y="111263"/>
                    </a:cubicBezTo>
                    <a:cubicBezTo>
                      <a:pt x="229027" y="110857"/>
                      <a:pt x="234297" y="109236"/>
                      <a:pt x="236324" y="114911"/>
                    </a:cubicBezTo>
                    <a:cubicBezTo>
                      <a:pt x="237945" y="119370"/>
                      <a:pt x="235108" y="123829"/>
                      <a:pt x="231865" y="126261"/>
                    </a:cubicBezTo>
                    <a:cubicBezTo>
                      <a:pt x="220515" y="133963"/>
                      <a:pt x="221731" y="150177"/>
                      <a:pt x="224163" y="156257"/>
                    </a:cubicBezTo>
                    <a:cubicBezTo>
                      <a:pt x="231054" y="174093"/>
                      <a:pt x="225379" y="187875"/>
                      <a:pt x="219704" y="202873"/>
                    </a:cubicBezTo>
                    <a:cubicBezTo>
                      <a:pt x="193356" y="174904"/>
                      <a:pt x="148361" y="166391"/>
                      <a:pt x="117148" y="144502"/>
                    </a:cubicBezTo>
                    <a:close/>
                  </a:path>
                </a:pathLst>
              </a:custGeom>
              <a:solidFill>
                <a:srgbClr val="77420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FCA5876-0008-444E-8B0B-D501CF268CDF}"/>
                  </a:ext>
                </a:extLst>
              </p:cNvPr>
              <p:cNvSpPr/>
              <p:nvPr/>
            </p:nvSpPr>
            <p:spPr>
              <a:xfrm>
                <a:off x="8310289" y="6085253"/>
                <a:ext cx="283389" cy="127132"/>
              </a:xfrm>
              <a:custGeom>
                <a:avLst/>
                <a:gdLst>
                  <a:gd name="connsiteX0" fmla="*/ 276072 w 283389"/>
                  <a:gd name="connsiteY0" fmla="*/ 90752 h 127132"/>
                  <a:gd name="connsiteX1" fmla="*/ 280937 w 283389"/>
                  <a:gd name="connsiteY1" fmla="*/ 116695 h 127132"/>
                  <a:gd name="connsiteX2" fmla="*/ 265938 w 283389"/>
                  <a:gd name="connsiteY2" fmla="*/ 126423 h 127132"/>
                  <a:gd name="connsiteX3" fmla="*/ 236753 w 283389"/>
                  <a:gd name="connsiteY3" fmla="*/ 124802 h 127132"/>
                  <a:gd name="connsiteX4" fmla="*/ 96499 w 283389"/>
                  <a:gd name="connsiteY4" fmla="*/ 87509 h 127132"/>
                  <a:gd name="connsiteX5" fmla="*/ 10158 w 283389"/>
                  <a:gd name="connsiteY5" fmla="*/ 41703 h 127132"/>
                  <a:gd name="connsiteX6" fmla="*/ 24 w 283389"/>
                  <a:gd name="connsiteY6" fmla="*/ 21841 h 127132"/>
                  <a:gd name="connsiteX7" fmla="*/ 52315 w 283389"/>
                  <a:gd name="connsiteY7" fmla="*/ 1573 h 127132"/>
                  <a:gd name="connsiteX8" fmla="*/ 76636 w 283389"/>
                  <a:gd name="connsiteY8" fmla="*/ 4410 h 127132"/>
                  <a:gd name="connsiteX9" fmla="*/ 99336 w 283389"/>
                  <a:gd name="connsiteY9" fmla="*/ 36839 h 127132"/>
                  <a:gd name="connsiteX10" fmla="*/ 141494 w 283389"/>
                  <a:gd name="connsiteY10" fmla="*/ 67646 h 127132"/>
                  <a:gd name="connsiteX11" fmla="*/ 264317 w 283389"/>
                  <a:gd name="connsiteY11" fmla="*/ 86698 h 127132"/>
                  <a:gd name="connsiteX12" fmla="*/ 276072 w 283389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389" h="127132">
                    <a:moveTo>
                      <a:pt x="276072" y="90752"/>
                    </a:moveTo>
                    <a:cubicBezTo>
                      <a:pt x="283774" y="98453"/>
                      <a:pt x="285396" y="106966"/>
                      <a:pt x="280937" y="116695"/>
                    </a:cubicBezTo>
                    <a:cubicBezTo>
                      <a:pt x="276478" y="126018"/>
                      <a:pt x="274046" y="126018"/>
                      <a:pt x="265938" y="126423"/>
                    </a:cubicBezTo>
                    <a:cubicBezTo>
                      <a:pt x="258237" y="126828"/>
                      <a:pt x="250535" y="128450"/>
                      <a:pt x="236753" y="124802"/>
                    </a:cubicBezTo>
                    <a:cubicBezTo>
                      <a:pt x="190136" y="111830"/>
                      <a:pt x="143520" y="98859"/>
                      <a:pt x="96499" y="87509"/>
                    </a:cubicBezTo>
                    <a:cubicBezTo>
                      <a:pt x="64476" y="79807"/>
                      <a:pt x="34884" y="64809"/>
                      <a:pt x="10158" y="41703"/>
                    </a:cubicBezTo>
                    <a:cubicBezTo>
                      <a:pt x="4483" y="36434"/>
                      <a:pt x="-382" y="30353"/>
                      <a:pt x="24" y="21841"/>
                    </a:cubicBezTo>
                    <a:cubicBezTo>
                      <a:pt x="24" y="8059"/>
                      <a:pt x="30020" y="-4508"/>
                      <a:pt x="52315" y="1573"/>
                    </a:cubicBezTo>
                    <a:cubicBezTo>
                      <a:pt x="60017" y="3600"/>
                      <a:pt x="68529" y="4005"/>
                      <a:pt x="76636" y="4410"/>
                    </a:cubicBezTo>
                    <a:cubicBezTo>
                      <a:pt x="87986" y="12518"/>
                      <a:pt x="92851" y="25489"/>
                      <a:pt x="99336" y="36839"/>
                    </a:cubicBezTo>
                    <a:cubicBezTo>
                      <a:pt x="109065" y="53864"/>
                      <a:pt x="122442" y="63998"/>
                      <a:pt x="141494" y="67646"/>
                    </a:cubicBezTo>
                    <a:cubicBezTo>
                      <a:pt x="182435" y="74943"/>
                      <a:pt x="222565" y="85887"/>
                      <a:pt x="264317" y="86698"/>
                    </a:cubicBezTo>
                    <a:cubicBezTo>
                      <a:pt x="268371" y="86698"/>
                      <a:pt x="272830" y="87103"/>
                      <a:pt x="276072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33A0B79-9F80-4A6C-80C3-7182A6967BF5}"/>
                  </a:ext>
                </a:extLst>
              </p:cNvPr>
              <p:cNvSpPr/>
              <p:nvPr/>
            </p:nvSpPr>
            <p:spPr>
              <a:xfrm>
                <a:off x="8349526" y="5604450"/>
                <a:ext cx="247662" cy="571591"/>
              </a:xfrm>
              <a:custGeom>
                <a:avLst/>
                <a:gdLst>
                  <a:gd name="connsiteX0" fmla="*/ 236836 w 247662"/>
                  <a:gd name="connsiteY0" fmla="*/ 571554 h 571591"/>
                  <a:gd name="connsiteX1" fmla="*/ 92528 w 247662"/>
                  <a:gd name="connsiteY1" fmla="*/ 550476 h 571591"/>
                  <a:gd name="connsiteX2" fmla="*/ 60505 w 247662"/>
                  <a:gd name="connsiteY2" fmla="*/ 526155 h 571591"/>
                  <a:gd name="connsiteX3" fmla="*/ 36995 w 247662"/>
                  <a:gd name="connsiteY3" fmla="*/ 485213 h 571591"/>
                  <a:gd name="connsiteX4" fmla="*/ 94150 w 247662"/>
                  <a:gd name="connsiteY4" fmla="*/ 469810 h 571591"/>
                  <a:gd name="connsiteX5" fmla="*/ 110364 w 247662"/>
                  <a:gd name="connsiteY5" fmla="*/ 461297 h 571591"/>
                  <a:gd name="connsiteX6" fmla="*/ 124146 w 247662"/>
                  <a:gd name="connsiteY6" fmla="*/ 447920 h 571591"/>
                  <a:gd name="connsiteX7" fmla="*/ 129416 w 247662"/>
                  <a:gd name="connsiteY7" fmla="*/ 385090 h 571591"/>
                  <a:gd name="connsiteX8" fmla="*/ 87664 w 247662"/>
                  <a:gd name="connsiteY8" fmla="*/ 271184 h 571591"/>
                  <a:gd name="connsiteX9" fmla="*/ 40237 w 247662"/>
                  <a:gd name="connsiteY9" fmla="*/ 160522 h 571591"/>
                  <a:gd name="connsiteX10" fmla="*/ 6593 w 247662"/>
                  <a:gd name="connsiteY10" fmla="*/ 90800 h 571591"/>
                  <a:gd name="connsiteX11" fmla="*/ 10241 w 247662"/>
                  <a:gd name="connsiteY11" fmla="*/ 25132 h 571591"/>
                  <a:gd name="connsiteX12" fmla="*/ 23618 w 247662"/>
                  <a:gd name="connsiteY12" fmla="*/ 0 h 571591"/>
                  <a:gd name="connsiteX13" fmla="*/ 95366 w 247662"/>
                  <a:gd name="connsiteY13" fmla="*/ 54318 h 571591"/>
                  <a:gd name="connsiteX14" fmla="*/ 179680 w 247662"/>
                  <a:gd name="connsiteY14" fmla="*/ 119986 h 571591"/>
                  <a:gd name="connsiteX15" fmla="*/ 196300 w 247662"/>
                  <a:gd name="connsiteY15" fmla="*/ 198220 h 571591"/>
                  <a:gd name="connsiteX16" fmla="*/ 210893 w 247662"/>
                  <a:gd name="connsiteY16" fmla="*/ 329556 h 571591"/>
                  <a:gd name="connsiteX17" fmla="*/ 235214 w 247662"/>
                  <a:gd name="connsiteY17" fmla="*/ 466161 h 571591"/>
                  <a:gd name="connsiteX18" fmla="*/ 244943 w 247662"/>
                  <a:gd name="connsiteY18" fmla="*/ 503454 h 571591"/>
                  <a:gd name="connsiteX19" fmla="*/ 236836 w 247662"/>
                  <a:gd name="connsiteY19" fmla="*/ 571554 h 5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62" h="571591">
                    <a:moveTo>
                      <a:pt x="236836" y="571554"/>
                    </a:moveTo>
                    <a:cubicBezTo>
                      <a:pt x="187788" y="572365"/>
                      <a:pt x="140361" y="559799"/>
                      <a:pt x="92528" y="550476"/>
                    </a:cubicBezTo>
                    <a:cubicBezTo>
                      <a:pt x="78341" y="547639"/>
                      <a:pt x="67396" y="539531"/>
                      <a:pt x="60505" y="526155"/>
                    </a:cubicBezTo>
                    <a:cubicBezTo>
                      <a:pt x="53209" y="512372"/>
                      <a:pt x="44696" y="498996"/>
                      <a:pt x="36995" y="485213"/>
                    </a:cubicBezTo>
                    <a:cubicBezTo>
                      <a:pt x="59694" y="493726"/>
                      <a:pt x="76314" y="478728"/>
                      <a:pt x="94150" y="469810"/>
                    </a:cubicBezTo>
                    <a:cubicBezTo>
                      <a:pt x="99420" y="466972"/>
                      <a:pt x="103879" y="462513"/>
                      <a:pt x="110364" y="461297"/>
                    </a:cubicBezTo>
                    <a:cubicBezTo>
                      <a:pt x="118066" y="460081"/>
                      <a:pt x="121309" y="454001"/>
                      <a:pt x="124146" y="447920"/>
                    </a:cubicBezTo>
                    <a:cubicBezTo>
                      <a:pt x="133470" y="427652"/>
                      <a:pt x="135902" y="406979"/>
                      <a:pt x="129416" y="385090"/>
                    </a:cubicBezTo>
                    <a:cubicBezTo>
                      <a:pt x="117661" y="346176"/>
                      <a:pt x="107932" y="306856"/>
                      <a:pt x="87664" y="271184"/>
                    </a:cubicBezTo>
                    <a:cubicBezTo>
                      <a:pt x="68207" y="236324"/>
                      <a:pt x="60100" y="195788"/>
                      <a:pt x="40237" y="160522"/>
                    </a:cubicBezTo>
                    <a:cubicBezTo>
                      <a:pt x="27671" y="137822"/>
                      <a:pt x="16321" y="115122"/>
                      <a:pt x="6593" y="90800"/>
                    </a:cubicBezTo>
                    <a:cubicBezTo>
                      <a:pt x="-2731" y="67695"/>
                      <a:pt x="-2731" y="46211"/>
                      <a:pt x="10241" y="25132"/>
                    </a:cubicBezTo>
                    <a:cubicBezTo>
                      <a:pt x="15105" y="17025"/>
                      <a:pt x="19159" y="8513"/>
                      <a:pt x="23618" y="0"/>
                    </a:cubicBezTo>
                    <a:cubicBezTo>
                      <a:pt x="48750" y="16214"/>
                      <a:pt x="71450" y="36077"/>
                      <a:pt x="95366" y="54318"/>
                    </a:cubicBezTo>
                    <a:cubicBezTo>
                      <a:pt x="123741" y="75802"/>
                      <a:pt x="151711" y="98097"/>
                      <a:pt x="179680" y="119986"/>
                    </a:cubicBezTo>
                    <a:cubicBezTo>
                      <a:pt x="182923" y="146740"/>
                      <a:pt x="190625" y="172277"/>
                      <a:pt x="196300" y="198220"/>
                    </a:cubicBezTo>
                    <a:cubicBezTo>
                      <a:pt x="205623" y="241188"/>
                      <a:pt x="205218" y="285777"/>
                      <a:pt x="210893" y="329556"/>
                    </a:cubicBezTo>
                    <a:cubicBezTo>
                      <a:pt x="216568" y="375361"/>
                      <a:pt x="223054" y="421572"/>
                      <a:pt x="235214" y="466161"/>
                    </a:cubicBezTo>
                    <a:cubicBezTo>
                      <a:pt x="238457" y="478728"/>
                      <a:pt x="241700" y="490888"/>
                      <a:pt x="244943" y="503454"/>
                    </a:cubicBezTo>
                    <a:cubicBezTo>
                      <a:pt x="251429" y="526965"/>
                      <a:pt x="245348" y="549665"/>
                      <a:pt x="236836" y="571554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8AD0256-A6F7-4832-9C1C-EF7A2CCC11E5}"/>
                  </a:ext>
                </a:extLst>
              </p:cNvPr>
              <p:cNvSpPr/>
              <p:nvPr/>
            </p:nvSpPr>
            <p:spPr>
              <a:xfrm>
                <a:off x="8715244" y="6267259"/>
                <a:ext cx="314457" cy="127132"/>
              </a:xfrm>
              <a:custGeom>
                <a:avLst/>
                <a:gdLst>
                  <a:gd name="connsiteX0" fmla="*/ 306473 w 314457"/>
                  <a:gd name="connsiteY0" fmla="*/ 90752 h 127132"/>
                  <a:gd name="connsiteX1" fmla="*/ 311742 w 314457"/>
                  <a:gd name="connsiteY1" fmla="*/ 116695 h 127132"/>
                  <a:gd name="connsiteX2" fmla="*/ 295122 w 314457"/>
                  <a:gd name="connsiteY2" fmla="*/ 126423 h 127132"/>
                  <a:gd name="connsiteX3" fmla="*/ 262694 w 314457"/>
                  <a:gd name="connsiteY3" fmla="*/ 124802 h 127132"/>
                  <a:gd name="connsiteX4" fmla="*/ 107036 w 314457"/>
                  <a:gd name="connsiteY4" fmla="*/ 87509 h 127132"/>
                  <a:gd name="connsiteX5" fmla="*/ 11372 w 314457"/>
                  <a:gd name="connsiteY5" fmla="*/ 41703 h 127132"/>
                  <a:gd name="connsiteX6" fmla="*/ 22 w 314457"/>
                  <a:gd name="connsiteY6" fmla="*/ 21841 h 127132"/>
                  <a:gd name="connsiteX7" fmla="*/ 58394 w 314457"/>
                  <a:gd name="connsiteY7" fmla="*/ 1573 h 127132"/>
                  <a:gd name="connsiteX8" fmla="*/ 85147 w 314457"/>
                  <a:gd name="connsiteY8" fmla="*/ 4410 h 127132"/>
                  <a:gd name="connsiteX9" fmla="*/ 110279 w 314457"/>
                  <a:gd name="connsiteY9" fmla="*/ 36839 h 127132"/>
                  <a:gd name="connsiteX10" fmla="*/ 157301 w 314457"/>
                  <a:gd name="connsiteY10" fmla="*/ 67646 h 127132"/>
                  <a:gd name="connsiteX11" fmla="*/ 293501 w 314457"/>
                  <a:gd name="connsiteY11" fmla="*/ 86698 h 127132"/>
                  <a:gd name="connsiteX12" fmla="*/ 306473 w 314457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457" h="127132">
                    <a:moveTo>
                      <a:pt x="306473" y="90752"/>
                    </a:moveTo>
                    <a:cubicBezTo>
                      <a:pt x="314985" y="98453"/>
                      <a:pt x="316607" y="106966"/>
                      <a:pt x="311742" y="116695"/>
                    </a:cubicBezTo>
                    <a:cubicBezTo>
                      <a:pt x="306878" y="126018"/>
                      <a:pt x="304040" y="126018"/>
                      <a:pt x="295122" y="126423"/>
                    </a:cubicBezTo>
                    <a:cubicBezTo>
                      <a:pt x="286610" y="126829"/>
                      <a:pt x="278098" y="128450"/>
                      <a:pt x="262694" y="124802"/>
                    </a:cubicBezTo>
                    <a:cubicBezTo>
                      <a:pt x="210808" y="111830"/>
                      <a:pt x="159327" y="98859"/>
                      <a:pt x="107036" y="87509"/>
                    </a:cubicBezTo>
                    <a:cubicBezTo>
                      <a:pt x="71365" y="79807"/>
                      <a:pt x="38531" y="64809"/>
                      <a:pt x="11372" y="41703"/>
                    </a:cubicBezTo>
                    <a:cubicBezTo>
                      <a:pt x="4886" y="36434"/>
                      <a:pt x="-383" y="30353"/>
                      <a:pt x="22" y="21841"/>
                    </a:cubicBezTo>
                    <a:cubicBezTo>
                      <a:pt x="22" y="8058"/>
                      <a:pt x="33261" y="-4508"/>
                      <a:pt x="58394" y="1573"/>
                    </a:cubicBezTo>
                    <a:cubicBezTo>
                      <a:pt x="66906" y="3600"/>
                      <a:pt x="76229" y="4005"/>
                      <a:pt x="85147" y="4410"/>
                    </a:cubicBezTo>
                    <a:cubicBezTo>
                      <a:pt x="97713" y="12518"/>
                      <a:pt x="103388" y="25489"/>
                      <a:pt x="110279" y="36839"/>
                    </a:cubicBezTo>
                    <a:cubicBezTo>
                      <a:pt x="120818" y="53864"/>
                      <a:pt x="135817" y="63998"/>
                      <a:pt x="157301" y="67646"/>
                    </a:cubicBezTo>
                    <a:cubicBezTo>
                      <a:pt x="202701" y="74943"/>
                      <a:pt x="247290" y="85887"/>
                      <a:pt x="293501" y="86698"/>
                    </a:cubicBezTo>
                    <a:cubicBezTo>
                      <a:pt x="298365" y="86698"/>
                      <a:pt x="302824" y="87103"/>
                      <a:pt x="306473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CA27FE36-0549-42BC-8394-252898644337}"/>
                </a:ext>
              </a:extLst>
            </p:cNvPr>
            <p:cNvSpPr/>
            <p:nvPr/>
          </p:nvSpPr>
          <p:spPr>
            <a:xfrm>
              <a:off x="1" y="-52"/>
              <a:ext cx="1135120" cy="6858052"/>
            </a:xfrm>
            <a:custGeom>
              <a:avLst/>
              <a:gdLst>
                <a:gd name="connsiteX0" fmla="*/ 0 w 1118571"/>
                <a:gd name="connsiteY0" fmla="*/ 0 h 6858000"/>
                <a:gd name="connsiteX1" fmla="*/ 1118571 w 1118571"/>
                <a:gd name="connsiteY1" fmla="*/ 0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59117"/>
                <a:gd name="connsiteY0" fmla="*/ 0 h 6858000"/>
                <a:gd name="connsiteX1" fmla="*/ 557256 w 1159117"/>
                <a:gd name="connsiteY1" fmla="*/ 2344847 h 6858000"/>
                <a:gd name="connsiteX2" fmla="*/ 1118571 w 1159117"/>
                <a:gd name="connsiteY2" fmla="*/ 6858000 h 6858000"/>
                <a:gd name="connsiteX3" fmla="*/ 0 w 1159117"/>
                <a:gd name="connsiteY3" fmla="*/ 6858000 h 6858000"/>
                <a:gd name="connsiteX4" fmla="*/ 0 w 1159117"/>
                <a:gd name="connsiteY4" fmla="*/ 0 h 6858000"/>
                <a:gd name="connsiteX0" fmla="*/ 0 w 1485444"/>
                <a:gd name="connsiteY0" fmla="*/ 0 h 6858000"/>
                <a:gd name="connsiteX1" fmla="*/ 1082357 w 1485444"/>
                <a:gd name="connsiteY1" fmla="*/ 4336610 h 6858000"/>
                <a:gd name="connsiteX2" fmla="*/ 1118571 w 1485444"/>
                <a:gd name="connsiteY2" fmla="*/ 6858000 h 6858000"/>
                <a:gd name="connsiteX3" fmla="*/ 0 w 1485444"/>
                <a:gd name="connsiteY3" fmla="*/ 6858000 h 6858000"/>
                <a:gd name="connsiteX4" fmla="*/ 0 w 1485444"/>
                <a:gd name="connsiteY4" fmla="*/ 0 h 6858000"/>
                <a:gd name="connsiteX0" fmla="*/ 0 w 1499001"/>
                <a:gd name="connsiteY0" fmla="*/ 0 h 6858000"/>
                <a:gd name="connsiteX1" fmla="*/ 1100464 w 1499001"/>
                <a:gd name="connsiteY1" fmla="*/ 4255129 h 6858000"/>
                <a:gd name="connsiteX2" fmla="*/ 1118571 w 1499001"/>
                <a:gd name="connsiteY2" fmla="*/ 6858000 h 6858000"/>
                <a:gd name="connsiteX3" fmla="*/ 0 w 1499001"/>
                <a:gd name="connsiteY3" fmla="*/ 6858000 h 6858000"/>
                <a:gd name="connsiteX4" fmla="*/ 0 w 1499001"/>
                <a:gd name="connsiteY4" fmla="*/ 0 h 6858000"/>
                <a:gd name="connsiteX0" fmla="*/ 0 w 1122842"/>
                <a:gd name="connsiteY0" fmla="*/ 0 h 6858000"/>
                <a:gd name="connsiteX1" fmla="*/ 1100464 w 1122842"/>
                <a:gd name="connsiteY1" fmla="*/ 4255129 h 6858000"/>
                <a:gd name="connsiteX2" fmla="*/ 1118571 w 1122842"/>
                <a:gd name="connsiteY2" fmla="*/ 6858000 h 6858000"/>
                <a:gd name="connsiteX3" fmla="*/ 0 w 1122842"/>
                <a:gd name="connsiteY3" fmla="*/ 6858000 h 6858000"/>
                <a:gd name="connsiteX4" fmla="*/ 0 w 1122842"/>
                <a:gd name="connsiteY4" fmla="*/ 0 h 6858000"/>
                <a:gd name="connsiteX0" fmla="*/ 0 w 1142132"/>
                <a:gd name="connsiteY0" fmla="*/ 0 h 6858000"/>
                <a:gd name="connsiteX1" fmla="*/ 1100464 w 1142132"/>
                <a:gd name="connsiteY1" fmla="*/ 4255129 h 6858000"/>
                <a:gd name="connsiteX2" fmla="*/ 1118571 w 1142132"/>
                <a:gd name="connsiteY2" fmla="*/ 6858000 h 6858000"/>
                <a:gd name="connsiteX3" fmla="*/ 0 w 1142132"/>
                <a:gd name="connsiteY3" fmla="*/ 6858000 h 6858000"/>
                <a:gd name="connsiteX4" fmla="*/ 0 w 1142132"/>
                <a:gd name="connsiteY4" fmla="*/ 0 h 6858000"/>
                <a:gd name="connsiteX0" fmla="*/ 0 w 1155043"/>
                <a:gd name="connsiteY0" fmla="*/ 0 h 6858000"/>
                <a:gd name="connsiteX1" fmla="*/ 1100464 w 1155043"/>
                <a:gd name="connsiteY1" fmla="*/ 4255129 h 6858000"/>
                <a:gd name="connsiteX2" fmla="*/ 1118571 w 1155043"/>
                <a:gd name="connsiteY2" fmla="*/ 6858000 h 6858000"/>
                <a:gd name="connsiteX3" fmla="*/ 0 w 1155043"/>
                <a:gd name="connsiteY3" fmla="*/ 6858000 h 6858000"/>
                <a:gd name="connsiteX4" fmla="*/ 0 w 1155043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52 h 6858052"/>
                <a:gd name="connsiteX1" fmla="*/ 1100464 w 1135120"/>
                <a:gd name="connsiteY1" fmla="*/ 4255181 h 6858052"/>
                <a:gd name="connsiteX2" fmla="*/ 1118571 w 1135120"/>
                <a:gd name="connsiteY2" fmla="*/ 6858052 h 6858052"/>
                <a:gd name="connsiteX3" fmla="*/ 0 w 1135120"/>
                <a:gd name="connsiteY3" fmla="*/ 6858052 h 6858052"/>
                <a:gd name="connsiteX4" fmla="*/ 0 w 1135120"/>
                <a:gd name="connsiteY4" fmla="*/ 52 h 68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20" h="6858052">
                  <a:moveTo>
                    <a:pt x="0" y="52"/>
                  </a:moveTo>
                  <a:cubicBezTo>
                    <a:pt x="176698" y="-12020"/>
                    <a:pt x="932819" y="2040100"/>
                    <a:pt x="1100464" y="4255181"/>
                  </a:cubicBezTo>
                  <a:cubicBezTo>
                    <a:pt x="1169874" y="5958742"/>
                    <a:pt x="1112535" y="5272187"/>
                    <a:pt x="1118571" y="6858052"/>
                  </a:cubicBezTo>
                  <a:lnTo>
                    <a:pt x="0" y="68580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0AD8596-49DB-47FA-91FA-EA1D1A20412E}"/>
              </a:ext>
            </a:extLst>
          </p:cNvPr>
          <p:cNvSpPr/>
          <p:nvPr/>
        </p:nvSpPr>
        <p:spPr>
          <a:xfrm rot="20437183">
            <a:off x="3572134" y="3973948"/>
            <a:ext cx="1577436" cy="2307035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7D3375-10DA-4148-A3D1-542AE6E4363E}"/>
              </a:ext>
            </a:extLst>
          </p:cNvPr>
          <p:cNvGrpSpPr/>
          <p:nvPr/>
        </p:nvGrpSpPr>
        <p:grpSpPr>
          <a:xfrm>
            <a:off x="5039395" y="2540983"/>
            <a:ext cx="3009343" cy="3807389"/>
            <a:chOff x="4418825" y="1666106"/>
            <a:chExt cx="3563188" cy="4508108"/>
          </a:xfrm>
        </p:grpSpPr>
        <p:grpSp>
          <p:nvGrpSpPr>
            <p:cNvPr id="69" name="그룹 7">
              <a:extLst>
                <a:ext uri="{FF2B5EF4-FFF2-40B4-BE49-F238E27FC236}">
                  <a16:creationId xmlns:a16="http://schemas.microsoft.com/office/drawing/2014/main" id="{97F55FB3-6331-4DAF-9A20-C957892C2E1D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553041" cy="1526662"/>
              <a:chOff x="1541839" y="2217893"/>
              <a:chExt cx="2159832" cy="928031"/>
            </a:xfrm>
            <a:solidFill>
              <a:schemeClr val="accent3"/>
            </a:solidFill>
          </p:grpSpPr>
          <p:grpSp>
            <p:nvGrpSpPr>
              <p:cNvPr id="70" name="그룹 8">
                <a:extLst>
                  <a:ext uri="{FF2B5EF4-FFF2-40B4-BE49-F238E27FC236}">
                    <a16:creationId xmlns:a16="http://schemas.microsoft.com/office/drawing/2014/main" id="{B9824972-04F6-4D65-96CA-96504F2AE599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grpFill/>
            </p:grpSpPr>
            <p:sp>
              <p:nvSpPr>
                <p:cNvPr id="72" name="Freeform 18">
                  <a:extLst>
                    <a:ext uri="{FF2B5EF4-FFF2-40B4-BE49-F238E27FC236}">
                      <a16:creationId xmlns:a16="http://schemas.microsoft.com/office/drawing/2014/main" id="{F7F15D9D-7291-4191-BD3C-2F766D621AD4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Freeform 19">
                  <a:extLst>
                    <a:ext uri="{FF2B5EF4-FFF2-40B4-BE49-F238E27FC236}">
                      <a16:creationId xmlns:a16="http://schemas.microsoft.com/office/drawing/2014/main" id="{20C7A15B-B052-4498-AF19-03482BE5D497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직사각형 9">
                <a:extLst>
                  <a:ext uri="{FF2B5EF4-FFF2-40B4-BE49-F238E27FC236}">
                    <a16:creationId xmlns:a16="http://schemas.microsoft.com/office/drawing/2014/main" id="{B67EBE88-2423-485E-B620-26CA187E6316}"/>
                  </a:ext>
                </a:extLst>
              </p:cNvPr>
              <p:cNvSpPr/>
              <p:nvPr/>
            </p:nvSpPr>
            <p:spPr>
              <a:xfrm rot="18740140">
                <a:off x="1753624" y="2648402"/>
                <a:ext cx="285737" cy="7093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" name="그룹 61">
              <a:extLst>
                <a:ext uri="{FF2B5EF4-FFF2-40B4-BE49-F238E27FC236}">
                  <a16:creationId xmlns:a16="http://schemas.microsoft.com/office/drawing/2014/main" id="{AD11B1F5-7271-4A65-9329-99C7D7C2C63A}"/>
                </a:ext>
              </a:extLst>
            </p:cNvPr>
            <p:cNvGrpSpPr/>
            <p:nvPr/>
          </p:nvGrpSpPr>
          <p:grpSpPr>
            <a:xfrm>
              <a:off x="4418825" y="1666106"/>
              <a:ext cx="3343265" cy="3378518"/>
              <a:chOff x="4440672" y="1511354"/>
              <a:chExt cx="3343265" cy="3378518"/>
            </a:xfrm>
          </p:grpSpPr>
          <p:sp>
            <p:nvSpPr>
              <p:cNvPr id="75" name="자유형: 도형 19">
                <a:extLst>
                  <a:ext uri="{FF2B5EF4-FFF2-40B4-BE49-F238E27FC236}">
                    <a16:creationId xmlns:a16="http://schemas.microsoft.com/office/drawing/2014/main" id="{2C9035D0-6674-4AD8-A8AF-ADAAA59E664B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그룹 60">
                <a:extLst>
                  <a:ext uri="{FF2B5EF4-FFF2-40B4-BE49-F238E27FC236}">
                    <a16:creationId xmlns:a16="http://schemas.microsoft.com/office/drawing/2014/main" id="{20C41345-F519-435F-B1D1-75084D03A098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77" name="그룹 49">
                  <a:extLst>
                    <a:ext uri="{FF2B5EF4-FFF2-40B4-BE49-F238E27FC236}">
                      <a16:creationId xmlns:a16="http://schemas.microsoft.com/office/drawing/2014/main" id="{1493D966-6A82-49CE-8BEE-F0C53BA349B0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8" name="타원 50">
                    <a:extLst>
                      <a:ext uri="{FF2B5EF4-FFF2-40B4-BE49-F238E27FC236}">
                        <a16:creationId xmlns:a16="http://schemas.microsoft.com/office/drawing/2014/main" id="{B9F9F093-C4C6-451C-8E4B-78DA5E67D57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타원 51">
                    <a:extLst>
                      <a:ext uri="{FF2B5EF4-FFF2-40B4-BE49-F238E27FC236}">
                        <a16:creationId xmlns:a16="http://schemas.microsoft.com/office/drawing/2014/main" id="{5BD99DA9-D6B5-4127-A91E-527F779B6EF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Block Arc 11">
                    <a:extLst>
                      <a:ext uri="{FF2B5EF4-FFF2-40B4-BE49-F238E27FC236}">
                        <a16:creationId xmlns:a16="http://schemas.microsoft.com/office/drawing/2014/main" id="{9C45EF7D-E782-4A30-91E6-715F9E7D0897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그룹 21">
                  <a:extLst>
                    <a:ext uri="{FF2B5EF4-FFF2-40B4-BE49-F238E27FC236}">
                      <a16:creationId xmlns:a16="http://schemas.microsoft.com/office/drawing/2014/main" id="{34FBB574-62FA-4288-A5E2-35E07E7D1340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5" name="타원 22">
                    <a:extLst>
                      <a:ext uri="{FF2B5EF4-FFF2-40B4-BE49-F238E27FC236}">
                        <a16:creationId xmlns:a16="http://schemas.microsoft.com/office/drawing/2014/main" id="{A5C12DCD-6F83-460F-85FB-807CEE9D44C1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6" name="타원 23">
                    <a:extLst>
                      <a:ext uri="{FF2B5EF4-FFF2-40B4-BE49-F238E27FC236}">
                        <a16:creationId xmlns:a16="http://schemas.microsoft.com/office/drawing/2014/main" id="{C9102FDC-8211-4A4C-9D1B-9379ADB7B9B3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Block Arc 11">
                    <a:extLst>
                      <a:ext uri="{FF2B5EF4-FFF2-40B4-BE49-F238E27FC236}">
                        <a16:creationId xmlns:a16="http://schemas.microsoft.com/office/drawing/2014/main" id="{ADED6745-0C47-4998-ADE0-63438D4576B2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그룹 25">
                  <a:extLst>
                    <a:ext uri="{FF2B5EF4-FFF2-40B4-BE49-F238E27FC236}">
                      <a16:creationId xmlns:a16="http://schemas.microsoft.com/office/drawing/2014/main" id="{25E31928-50F7-42C7-A214-01C92090DC89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2" name="타원 26">
                    <a:extLst>
                      <a:ext uri="{FF2B5EF4-FFF2-40B4-BE49-F238E27FC236}">
                        <a16:creationId xmlns:a16="http://schemas.microsoft.com/office/drawing/2014/main" id="{AE033ACB-DAD4-4EE3-A9D9-E215558AC7D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3" name="타원 27">
                    <a:extLst>
                      <a:ext uri="{FF2B5EF4-FFF2-40B4-BE49-F238E27FC236}">
                        <a16:creationId xmlns:a16="http://schemas.microsoft.com/office/drawing/2014/main" id="{E359AD9E-37A1-48FF-B78A-517EF87DCAF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Block Arc 11">
                    <a:extLst>
                      <a:ext uri="{FF2B5EF4-FFF2-40B4-BE49-F238E27FC236}">
                        <a16:creationId xmlns:a16="http://schemas.microsoft.com/office/drawing/2014/main" id="{C5A57A90-A6A2-4F9A-8357-56E18707745D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0" name="그룹 29">
                  <a:extLst>
                    <a:ext uri="{FF2B5EF4-FFF2-40B4-BE49-F238E27FC236}">
                      <a16:creationId xmlns:a16="http://schemas.microsoft.com/office/drawing/2014/main" id="{952904DE-D697-41B4-B692-FC739D304DD3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9" name="타원 30">
                    <a:extLst>
                      <a:ext uri="{FF2B5EF4-FFF2-40B4-BE49-F238E27FC236}">
                        <a16:creationId xmlns:a16="http://schemas.microsoft.com/office/drawing/2014/main" id="{F0444B94-C048-46B9-ABE3-AEA496A5CB58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31">
                    <a:extLst>
                      <a:ext uri="{FF2B5EF4-FFF2-40B4-BE49-F238E27FC236}">
                        <a16:creationId xmlns:a16="http://schemas.microsoft.com/office/drawing/2014/main" id="{C28A4109-1615-41BA-9D10-5D71684CF027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Block Arc 11">
                    <a:extLst>
                      <a:ext uri="{FF2B5EF4-FFF2-40B4-BE49-F238E27FC236}">
                        <a16:creationId xmlns:a16="http://schemas.microsoft.com/office/drawing/2014/main" id="{016D61A2-2D36-4CE1-A0C5-F6F8FE2529BA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1" name="그룹 33">
                  <a:extLst>
                    <a:ext uri="{FF2B5EF4-FFF2-40B4-BE49-F238E27FC236}">
                      <a16:creationId xmlns:a16="http://schemas.microsoft.com/office/drawing/2014/main" id="{A14DE656-A94D-40DA-B323-2CF6CD294E5D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6" name="타원 34">
                    <a:extLst>
                      <a:ext uri="{FF2B5EF4-FFF2-40B4-BE49-F238E27FC236}">
                        <a16:creationId xmlns:a16="http://schemas.microsoft.com/office/drawing/2014/main" id="{5CD7CF4F-A9E2-4644-A5B1-25FA8F04DCB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7" name="타원 35">
                    <a:extLst>
                      <a:ext uri="{FF2B5EF4-FFF2-40B4-BE49-F238E27FC236}">
                        <a16:creationId xmlns:a16="http://schemas.microsoft.com/office/drawing/2014/main" id="{647E6CF1-6FCF-4E73-A78D-7C157786D1D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Block Arc 11">
                    <a:extLst>
                      <a:ext uri="{FF2B5EF4-FFF2-40B4-BE49-F238E27FC236}">
                        <a16:creationId xmlns:a16="http://schemas.microsoft.com/office/drawing/2014/main" id="{7DAEA258-01DB-4780-8AB4-3B186611659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2" name="그룹 37">
                  <a:extLst>
                    <a:ext uri="{FF2B5EF4-FFF2-40B4-BE49-F238E27FC236}">
                      <a16:creationId xmlns:a16="http://schemas.microsoft.com/office/drawing/2014/main" id="{46EC8C5F-D883-4B0B-A4CB-2DF52BE0F73C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3" name="타원 38">
                    <a:extLst>
                      <a:ext uri="{FF2B5EF4-FFF2-40B4-BE49-F238E27FC236}">
                        <a16:creationId xmlns:a16="http://schemas.microsoft.com/office/drawing/2014/main" id="{F11A765A-63E9-4E9C-A281-DD4C825C1FE4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4" name="타원 39">
                    <a:extLst>
                      <a:ext uri="{FF2B5EF4-FFF2-40B4-BE49-F238E27FC236}">
                        <a16:creationId xmlns:a16="http://schemas.microsoft.com/office/drawing/2014/main" id="{CEA36C59-84F4-4716-8C9B-9AEE26688B2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5" name="Block Arc 11">
                    <a:extLst>
                      <a:ext uri="{FF2B5EF4-FFF2-40B4-BE49-F238E27FC236}">
                        <a16:creationId xmlns:a16="http://schemas.microsoft.com/office/drawing/2014/main" id="{4AAA4530-DC4C-43F7-A6FD-3F3E6A4E3219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" name="그룹 41">
                  <a:extLst>
                    <a:ext uri="{FF2B5EF4-FFF2-40B4-BE49-F238E27FC236}">
                      <a16:creationId xmlns:a16="http://schemas.microsoft.com/office/drawing/2014/main" id="{78A7BDEA-9803-45D5-A86A-4A6C8A95509E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0" name="타원 42">
                    <a:extLst>
                      <a:ext uri="{FF2B5EF4-FFF2-40B4-BE49-F238E27FC236}">
                        <a16:creationId xmlns:a16="http://schemas.microsoft.com/office/drawing/2014/main" id="{248F5F06-B9FF-4571-A510-8A6B02F8AA2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타원 43">
                    <a:extLst>
                      <a:ext uri="{FF2B5EF4-FFF2-40B4-BE49-F238E27FC236}">
                        <a16:creationId xmlns:a16="http://schemas.microsoft.com/office/drawing/2014/main" id="{F1DD87B8-ABCF-47B4-935A-4D68020F4F8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Block Arc 11">
                    <a:extLst>
                      <a:ext uri="{FF2B5EF4-FFF2-40B4-BE49-F238E27FC236}">
                        <a16:creationId xmlns:a16="http://schemas.microsoft.com/office/drawing/2014/main" id="{EF31991C-D322-415F-AB41-A8BD2501DB76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그룹 45">
                  <a:extLst>
                    <a:ext uri="{FF2B5EF4-FFF2-40B4-BE49-F238E27FC236}">
                      <a16:creationId xmlns:a16="http://schemas.microsoft.com/office/drawing/2014/main" id="{48A874D8-7A0B-4F93-A0AC-26194EAC71CF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87" name="타원 46">
                    <a:extLst>
                      <a:ext uri="{FF2B5EF4-FFF2-40B4-BE49-F238E27FC236}">
                        <a16:creationId xmlns:a16="http://schemas.microsoft.com/office/drawing/2014/main" id="{F5434CC2-9E0A-4BAE-83FA-00A93036D8A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타원 47">
                    <a:extLst>
                      <a:ext uri="{FF2B5EF4-FFF2-40B4-BE49-F238E27FC236}">
                        <a16:creationId xmlns:a16="http://schemas.microsoft.com/office/drawing/2014/main" id="{C97EA8B2-A05B-44FE-8F58-8F736AD7929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9" name="Block Arc 11">
                    <a:extLst>
                      <a:ext uri="{FF2B5EF4-FFF2-40B4-BE49-F238E27FC236}">
                        <a16:creationId xmlns:a16="http://schemas.microsoft.com/office/drawing/2014/main" id="{0D913353-5862-46A3-B015-23A0A8D023B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5" name="이등변 삼각형 58">
                  <a:extLst>
                    <a:ext uri="{FF2B5EF4-FFF2-40B4-BE49-F238E27FC236}">
                      <a16:creationId xmlns:a16="http://schemas.microsoft.com/office/drawing/2014/main" id="{5CA2BC42-63C6-459E-8062-C6DDEFFECED1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59">
                  <a:extLst>
                    <a:ext uri="{FF2B5EF4-FFF2-40B4-BE49-F238E27FC236}">
                      <a16:creationId xmlns:a16="http://schemas.microsoft.com/office/drawing/2014/main" id="{2E8AA4F3-F629-4299-AF44-6E4F7E554E4B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2FCA6D5-BF0F-49B6-A8F7-B3AF555AAB83}"/>
              </a:ext>
            </a:extLst>
          </p:cNvPr>
          <p:cNvGrpSpPr/>
          <p:nvPr/>
        </p:nvGrpSpPr>
        <p:grpSpPr>
          <a:xfrm>
            <a:off x="9327561" y="3698614"/>
            <a:ext cx="2567838" cy="3082009"/>
            <a:chOff x="7930218" y="2825569"/>
            <a:chExt cx="3182054" cy="381921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B9CC13E-8151-43BA-9022-598F82799635}"/>
                </a:ext>
              </a:extLst>
            </p:cNvPr>
            <p:cNvSpPr/>
            <p:nvPr/>
          </p:nvSpPr>
          <p:spPr>
            <a:xfrm rot="541846">
              <a:off x="8962442" y="2825569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aphic 21">
              <a:extLst>
                <a:ext uri="{FF2B5EF4-FFF2-40B4-BE49-F238E27FC236}">
                  <a16:creationId xmlns:a16="http://schemas.microsoft.com/office/drawing/2014/main" id="{442D02B8-4C36-48DA-A60D-6687E661815B}"/>
                </a:ext>
              </a:extLst>
            </p:cNvPr>
            <p:cNvGrpSpPr/>
            <p:nvPr/>
          </p:nvGrpSpPr>
          <p:grpSpPr>
            <a:xfrm>
              <a:off x="9373384" y="3166927"/>
              <a:ext cx="1289319" cy="3351564"/>
              <a:chOff x="6345806" y="24392"/>
              <a:chExt cx="2637543" cy="6856255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87EB559-B36B-4ACC-B2B6-C3A92E73A43E}"/>
                  </a:ext>
                </a:extLst>
              </p:cNvPr>
              <p:cNvSpPr/>
              <p:nvPr/>
            </p:nvSpPr>
            <p:spPr>
              <a:xfrm>
                <a:off x="8124452" y="6260946"/>
                <a:ext cx="858897" cy="619701"/>
              </a:xfrm>
              <a:custGeom>
                <a:avLst/>
                <a:gdLst>
                  <a:gd name="connsiteX0" fmla="*/ 735832 w 858897"/>
                  <a:gd name="connsiteY0" fmla="*/ 12738 h 619701"/>
                  <a:gd name="connsiteX1" fmla="*/ 713445 w 858897"/>
                  <a:gd name="connsiteY1" fmla="*/ 52 h 619701"/>
                  <a:gd name="connsiteX2" fmla="*/ 391066 w 858897"/>
                  <a:gd name="connsiteY2" fmla="*/ 17215 h 619701"/>
                  <a:gd name="connsiteX3" fmla="*/ 298532 w 858897"/>
                  <a:gd name="connsiteY3" fmla="*/ 287357 h 619701"/>
                  <a:gd name="connsiteX4" fmla="*/ 168685 w 858897"/>
                  <a:gd name="connsiteY4" fmla="*/ 408248 h 619701"/>
                  <a:gd name="connsiteX5" fmla="*/ 97792 w 858897"/>
                  <a:gd name="connsiteY5" fmla="*/ 424666 h 619701"/>
                  <a:gd name="connsiteX6" fmla="*/ 3765 w 858897"/>
                  <a:gd name="connsiteY6" fmla="*/ 561229 h 619701"/>
                  <a:gd name="connsiteX7" fmla="*/ 79136 w 858897"/>
                  <a:gd name="connsiteY7" fmla="*/ 616451 h 619701"/>
                  <a:gd name="connsiteX8" fmla="*/ 240325 w 858897"/>
                  <a:gd name="connsiteY8" fmla="*/ 604511 h 619701"/>
                  <a:gd name="connsiteX9" fmla="*/ 516436 w 858897"/>
                  <a:gd name="connsiteY9" fmla="*/ 525409 h 619701"/>
                  <a:gd name="connsiteX10" fmla="*/ 613448 w 858897"/>
                  <a:gd name="connsiteY10" fmla="*/ 479888 h 619701"/>
                  <a:gd name="connsiteX11" fmla="*/ 825382 w 858897"/>
                  <a:gd name="connsiteY11" fmla="*/ 415711 h 619701"/>
                  <a:gd name="connsiteX12" fmla="*/ 853739 w 858897"/>
                  <a:gd name="connsiteY12" fmla="*/ 373175 h 619701"/>
                  <a:gd name="connsiteX13" fmla="*/ 757473 w 858897"/>
                  <a:gd name="connsiteY13" fmla="*/ 70945 h 619701"/>
                  <a:gd name="connsiteX14" fmla="*/ 735832 w 858897"/>
                  <a:gd name="connsiteY14" fmla="*/ 12738 h 619701"/>
                  <a:gd name="connsiteX15" fmla="*/ 735832 w 858897"/>
                  <a:gd name="connsiteY15" fmla="*/ 12738 h 61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8897" h="619701">
                    <a:moveTo>
                      <a:pt x="735832" y="12738"/>
                    </a:moveTo>
                    <a:cubicBezTo>
                      <a:pt x="729862" y="6768"/>
                      <a:pt x="725385" y="-695"/>
                      <a:pt x="713445" y="52"/>
                    </a:cubicBezTo>
                    <a:cubicBezTo>
                      <a:pt x="612702" y="3783"/>
                      <a:pt x="491810" y="9007"/>
                      <a:pt x="391066" y="17215"/>
                    </a:cubicBezTo>
                    <a:cubicBezTo>
                      <a:pt x="366440" y="109004"/>
                      <a:pt x="341068" y="200792"/>
                      <a:pt x="298532" y="287357"/>
                    </a:cubicBezTo>
                    <a:cubicBezTo>
                      <a:pt x="272413" y="340340"/>
                      <a:pt x="236594" y="388100"/>
                      <a:pt x="168685" y="408248"/>
                    </a:cubicBezTo>
                    <a:cubicBezTo>
                      <a:pt x="144805" y="414964"/>
                      <a:pt x="120925" y="418696"/>
                      <a:pt x="97792" y="424666"/>
                    </a:cubicBezTo>
                    <a:cubicBezTo>
                      <a:pt x="29883" y="440337"/>
                      <a:pt x="-13399" y="503768"/>
                      <a:pt x="3765" y="561229"/>
                    </a:cubicBezTo>
                    <a:cubicBezTo>
                      <a:pt x="13466" y="595556"/>
                      <a:pt x="41823" y="611227"/>
                      <a:pt x="79136" y="616451"/>
                    </a:cubicBezTo>
                    <a:cubicBezTo>
                      <a:pt x="132865" y="623913"/>
                      <a:pt x="187341" y="617943"/>
                      <a:pt x="240325" y="604511"/>
                    </a:cubicBezTo>
                    <a:cubicBezTo>
                      <a:pt x="332859" y="580631"/>
                      <a:pt x="424648" y="553020"/>
                      <a:pt x="516436" y="525409"/>
                    </a:cubicBezTo>
                    <a:cubicBezTo>
                      <a:pt x="551509" y="514962"/>
                      <a:pt x="582105" y="496305"/>
                      <a:pt x="613448" y="479888"/>
                    </a:cubicBezTo>
                    <a:cubicBezTo>
                      <a:pt x="679864" y="446307"/>
                      <a:pt x="752996" y="431382"/>
                      <a:pt x="825382" y="415711"/>
                    </a:cubicBezTo>
                    <a:cubicBezTo>
                      <a:pt x="858963" y="408248"/>
                      <a:pt x="864933" y="400040"/>
                      <a:pt x="853739" y="373175"/>
                    </a:cubicBezTo>
                    <a:cubicBezTo>
                      <a:pt x="814934" y="273178"/>
                      <a:pt x="795532" y="170196"/>
                      <a:pt x="757473" y="70945"/>
                    </a:cubicBezTo>
                    <a:cubicBezTo>
                      <a:pt x="749265" y="51543"/>
                      <a:pt x="743295" y="32140"/>
                      <a:pt x="735832" y="12738"/>
                    </a:cubicBezTo>
                    <a:lnTo>
                      <a:pt x="735832" y="1273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DB94F17-8A36-453E-8866-9188300E8C83}"/>
                  </a:ext>
                </a:extLst>
              </p:cNvPr>
              <p:cNvSpPr/>
              <p:nvPr/>
            </p:nvSpPr>
            <p:spPr>
              <a:xfrm>
                <a:off x="7057861" y="5939844"/>
                <a:ext cx="708420" cy="735092"/>
              </a:xfrm>
              <a:custGeom>
                <a:avLst/>
                <a:gdLst>
                  <a:gd name="connsiteX0" fmla="*/ 251724 w 708420"/>
                  <a:gd name="connsiteY0" fmla="*/ 54744 h 735092"/>
                  <a:gd name="connsiteX1" fmla="*/ 275604 w 708420"/>
                  <a:gd name="connsiteY1" fmla="*/ 49520 h 735092"/>
                  <a:gd name="connsiteX2" fmla="*/ 406197 w 708420"/>
                  <a:gd name="connsiteY2" fmla="*/ 30118 h 735092"/>
                  <a:gd name="connsiteX3" fmla="*/ 524104 w 708420"/>
                  <a:gd name="connsiteY3" fmla="*/ 268 h 735092"/>
                  <a:gd name="connsiteX4" fmla="*/ 542014 w 708420"/>
                  <a:gd name="connsiteY4" fmla="*/ 68923 h 735092"/>
                  <a:gd name="connsiteX5" fmla="*/ 673353 w 708420"/>
                  <a:gd name="connsiteY5" fmla="*/ 345780 h 735092"/>
                  <a:gd name="connsiteX6" fmla="*/ 706188 w 708420"/>
                  <a:gd name="connsiteY6" fmla="*/ 425628 h 735092"/>
                  <a:gd name="connsiteX7" fmla="*/ 671861 w 708420"/>
                  <a:gd name="connsiteY7" fmla="*/ 488313 h 735092"/>
                  <a:gd name="connsiteX8" fmla="*/ 576341 w 708420"/>
                  <a:gd name="connsiteY8" fmla="*/ 520402 h 735092"/>
                  <a:gd name="connsiteX9" fmla="*/ 524850 w 708420"/>
                  <a:gd name="connsiteY9" fmla="*/ 576370 h 735092"/>
                  <a:gd name="connsiteX10" fmla="*/ 491269 w 708420"/>
                  <a:gd name="connsiteY10" fmla="*/ 612190 h 735092"/>
                  <a:gd name="connsiteX11" fmla="*/ 152473 w 708420"/>
                  <a:gd name="connsiteY11" fmla="*/ 732335 h 735092"/>
                  <a:gd name="connsiteX12" fmla="*/ 16657 w 708420"/>
                  <a:gd name="connsiteY12" fmla="*/ 667412 h 735092"/>
                  <a:gd name="connsiteX13" fmla="*/ 36805 w 708420"/>
                  <a:gd name="connsiteY13" fmla="*/ 518909 h 735092"/>
                  <a:gd name="connsiteX14" fmla="*/ 180831 w 708420"/>
                  <a:gd name="connsiteY14" fmla="*/ 307722 h 735092"/>
                  <a:gd name="connsiteX15" fmla="*/ 251724 w 708420"/>
                  <a:gd name="connsiteY15" fmla="*/ 54744 h 735092"/>
                  <a:gd name="connsiteX16" fmla="*/ 251724 w 708420"/>
                  <a:gd name="connsiteY16" fmla="*/ 54744 h 73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8420" h="735092">
                    <a:moveTo>
                      <a:pt x="251724" y="54744"/>
                    </a:moveTo>
                    <a:cubicBezTo>
                      <a:pt x="258440" y="45789"/>
                      <a:pt x="268142" y="49520"/>
                      <a:pt x="275604" y="49520"/>
                    </a:cubicBezTo>
                    <a:cubicBezTo>
                      <a:pt x="319633" y="47282"/>
                      <a:pt x="363661" y="42058"/>
                      <a:pt x="406197" y="30118"/>
                    </a:cubicBezTo>
                    <a:cubicBezTo>
                      <a:pt x="437540" y="21163"/>
                      <a:pt x="492015" y="8477"/>
                      <a:pt x="524104" y="268"/>
                    </a:cubicBezTo>
                    <a:cubicBezTo>
                      <a:pt x="536790" y="-3463"/>
                      <a:pt x="535298" y="32357"/>
                      <a:pt x="542014" y="68923"/>
                    </a:cubicBezTo>
                    <a:cubicBezTo>
                      <a:pt x="574102" y="166681"/>
                      <a:pt x="627832" y="253992"/>
                      <a:pt x="673353" y="345780"/>
                    </a:cubicBezTo>
                    <a:cubicBezTo>
                      <a:pt x="686039" y="371153"/>
                      <a:pt x="698726" y="397271"/>
                      <a:pt x="706188" y="425628"/>
                    </a:cubicBezTo>
                    <a:cubicBezTo>
                      <a:pt x="713651" y="458463"/>
                      <a:pt x="702457" y="477119"/>
                      <a:pt x="671861" y="488313"/>
                    </a:cubicBezTo>
                    <a:cubicBezTo>
                      <a:pt x="640518" y="499506"/>
                      <a:pt x="606937" y="505477"/>
                      <a:pt x="576341" y="520402"/>
                    </a:cubicBezTo>
                    <a:cubicBezTo>
                      <a:pt x="551715" y="533088"/>
                      <a:pt x="530074" y="546520"/>
                      <a:pt x="524850" y="576370"/>
                    </a:cubicBezTo>
                    <a:cubicBezTo>
                      <a:pt x="521119" y="595026"/>
                      <a:pt x="506194" y="604727"/>
                      <a:pt x="491269" y="612190"/>
                    </a:cubicBezTo>
                    <a:cubicBezTo>
                      <a:pt x="383810" y="667412"/>
                      <a:pt x="271873" y="711441"/>
                      <a:pt x="152473" y="732335"/>
                    </a:cubicBezTo>
                    <a:cubicBezTo>
                      <a:pt x="89043" y="743529"/>
                      <a:pt x="45014" y="720396"/>
                      <a:pt x="16657" y="667412"/>
                    </a:cubicBezTo>
                    <a:cubicBezTo>
                      <a:pt x="-10954" y="618160"/>
                      <a:pt x="-4238" y="567415"/>
                      <a:pt x="36805" y="518909"/>
                    </a:cubicBezTo>
                    <a:cubicBezTo>
                      <a:pt x="92028" y="453986"/>
                      <a:pt x="146504" y="388316"/>
                      <a:pt x="180831" y="307722"/>
                    </a:cubicBezTo>
                    <a:cubicBezTo>
                      <a:pt x="212919" y="225635"/>
                      <a:pt x="241277" y="142055"/>
                      <a:pt x="251724" y="54744"/>
                    </a:cubicBezTo>
                    <a:lnTo>
                      <a:pt x="251724" y="547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5F0166-EA8B-482C-BD3B-962A7B5A5EA0}"/>
                  </a:ext>
                </a:extLst>
              </p:cNvPr>
              <p:cNvSpPr/>
              <p:nvPr/>
            </p:nvSpPr>
            <p:spPr>
              <a:xfrm>
                <a:off x="6887009" y="3372071"/>
                <a:ext cx="2021035" cy="2986906"/>
              </a:xfrm>
              <a:custGeom>
                <a:avLst/>
                <a:gdLst>
                  <a:gd name="connsiteX0" fmla="*/ 512126 w 2021035"/>
                  <a:gd name="connsiteY0" fmla="*/ 219605 h 2986906"/>
                  <a:gd name="connsiteX1" fmla="*/ 847191 w 2021035"/>
                  <a:gd name="connsiteY1" fmla="*/ 109161 h 2986906"/>
                  <a:gd name="connsiteX2" fmla="*/ 1379264 w 2021035"/>
                  <a:gd name="connsiteY2" fmla="*/ 3194 h 2986906"/>
                  <a:gd name="connsiteX3" fmla="*/ 1464336 w 2021035"/>
                  <a:gd name="connsiteY3" fmla="*/ 5432 h 2986906"/>
                  <a:gd name="connsiteX4" fmla="*/ 1494932 w 2021035"/>
                  <a:gd name="connsiteY4" fmla="*/ 42745 h 2986906"/>
                  <a:gd name="connsiteX5" fmla="*/ 1605377 w 2021035"/>
                  <a:gd name="connsiteY5" fmla="*/ 246470 h 2986906"/>
                  <a:gd name="connsiteX6" fmla="*/ 1638211 w 2021035"/>
                  <a:gd name="connsiteY6" fmla="*/ 638995 h 2986906"/>
                  <a:gd name="connsiteX7" fmla="*/ 1571049 w 2021035"/>
                  <a:gd name="connsiteY7" fmla="*/ 818094 h 2986906"/>
                  <a:gd name="connsiteX8" fmla="*/ 1500156 w 2021035"/>
                  <a:gd name="connsiteY8" fmla="*/ 1033013 h 2986906"/>
                  <a:gd name="connsiteX9" fmla="*/ 1536722 w 2021035"/>
                  <a:gd name="connsiteY9" fmla="*/ 1367331 h 2986906"/>
                  <a:gd name="connsiteX10" fmla="*/ 1564333 w 2021035"/>
                  <a:gd name="connsiteY10" fmla="*/ 1554639 h 2986906"/>
                  <a:gd name="connsiteX11" fmla="*/ 1666569 w 2021035"/>
                  <a:gd name="connsiteY11" fmla="*/ 1868062 h 2986906"/>
                  <a:gd name="connsiteX12" fmla="*/ 1915069 w 2021035"/>
                  <a:gd name="connsiteY12" fmla="*/ 2392673 h 2986906"/>
                  <a:gd name="connsiteX13" fmla="*/ 2021036 w 2021035"/>
                  <a:gd name="connsiteY13" fmla="*/ 2924000 h 2986906"/>
                  <a:gd name="connsiteX14" fmla="*/ 1644181 w 2021035"/>
                  <a:gd name="connsiteY14" fmla="*/ 2976238 h 2986906"/>
                  <a:gd name="connsiteX15" fmla="*/ 1259865 w 2021035"/>
                  <a:gd name="connsiteY15" fmla="*/ 2136711 h 2986906"/>
                  <a:gd name="connsiteX16" fmla="*/ 987485 w 2021035"/>
                  <a:gd name="connsiteY16" fmla="*/ 1666576 h 2986906"/>
                  <a:gd name="connsiteX17" fmla="*/ 886742 w 2021035"/>
                  <a:gd name="connsiteY17" fmla="*/ 1435240 h 2986906"/>
                  <a:gd name="connsiteX18" fmla="*/ 785998 w 2021035"/>
                  <a:gd name="connsiteY18" fmla="*/ 1077042 h 2986906"/>
                  <a:gd name="connsiteX19" fmla="*/ 595706 w 2021035"/>
                  <a:gd name="connsiteY19" fmla="*/ 1319572 h 2986906"/>
                  <a:gd name="connsiteX20" fmla="*/ 644212 w 2021035"/>
                  <a:gd name="connsiteY20" fmla="*/ 1584489 h 2986906"/>
                  <a:gd name="connsiteX21" fmla="*/ 703911 w 2021035"/>
                  <a:gd name="connsiteY21" fmla="*/ 2568041 h 2986906"/>
                  <a:gd name="connsiteX22" fmla="*/ 376309 w 2021035"/>
                  <a:gd name="connsiteY22" fmla="*/ 2524759 h 2986906"/>
                  <a:gd name="connsiteX23" fmla="*/ 201 w 2021035"/>
                  <a:gd name="connsiteY23" fmla="*/ 1167337 h 2986906"/>
                  <a:gd name="connsiteX24" fmla="*/ 250194 w 2021035"/>
                  <a:gd name="connsiteY24" fmla="*/ 711381 h 2986906"/>
                  <a:gd name="connsiteX25" fmla="*/ 347952 w 2021035"/>
                  <a:gd name="connsiteY25" fmla="*/ 506164 h 2986906"/>
                  <a:gd name="connsiteX26" fmla="*/ 362877 w 2021035"/>
                  <a:gd name="connsiteY26" fmla="*/ 450941 h 2986906"/>
                  <a:gd name="connsiteX27" fmla="*/ 480037 w 2021035"/>
                  <a:gd name="connsiteY27" fmla="*/ 245724 h 2986906"/>
                  <a:gd name="connsiteX28" fmla="*/ 512126 w 2021035"/>
                  <a:gd name="connsiteY28" fmla="*/ 219605 h 2986906"/>
                  <a:gd name="connsiteX29" fmla="*/ 512126 w 2021035"/>
                  <a:gd name="connsiteY29" fmla="*/ 219605 h 298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035" h="2986906">
                    <a:moveTo>
                      <a:pt x="512126" y="219605"/>
                    </a:moveTo>
                    <a:cubicBezTo>
                      <a:pt x="620332" y="173338"/>
                      <a:pt x="730776" y="132294"/>
                      <a:pt x="847191" y="109161"/>
                    </a:cubicBezTo>
                    <a:cubicBezTo>
                      <a:pt x="1024797" y="75580"/>
                      <a:pt x="1200165" y="31551"/>
                      <a:pt x="1379264" y="3194"/>
                    </a:cubicBezTo>
                    <a:cubicBezTo>
                      <a:pt x="1408368" y="-2030"/>
                      <a:pt x="1436725" y="-538"/>
                      <a:pt x="1464336" y="5432"/>
                    </a:cubicBezTo>
                    <a:cubicBezTo>
                      <a:pt x="1474784" y="18119"/>
                      <a:pt x="1483738" y="33043"/>
                      <a:pt x="1494932" y="42745"/>
                    </a:cubicBezTo>
                    <a:cubicBezTo>
                      <a:pt x="1565079" y="100206"/>
                      <a:pt x="1565079" y="171845"/>
                      <a:pt x="1605377" y="246470"/>
                    </a:cubicBezTo>
                    <a:cubicBezTo>
                      <a:pt x="1662837" y="351691"/>
                      <a:pt x="1654629" y="536760"/>
                      <a:pt x="1638211" y="638995"/>
                    </a:cubicBezTo>
                    <a:cubicBezTo>
                      <a:pt x="1618063" y="711381"/>
                      <a:pt x="1591198" y="746454"/>
                      <a:pt x="1571049" y="818094"/>
                    </a:cubicBezTo>
                    <a:cubicBezTo>
                      <a:pt x="1556871" y="868093"/>
                      <a:pt x="1497171" y="1010626"/>
                      <a:pt x="1500156" y="1033013"/>
                    </a:cubicBezTo>
                    <a:cubicBezTo>
                      <a:pt x="1512842" y="1144204"/>
                      <a:pt x="1525528" y="1255394"/>
                      <a:pt x="1536722" y="1367331"/>
                    </a:cubicBezTo>
                    <a:cubicBezTo>
                      <a:pt x="1543438" y="1430016"/>
                      <a:pt x="1545677" y="1493447"/>
                      <a:pt x="1564333" y="1554639"/>
                    </a:cubicBezTo>
                    <a:cubicBezTo>
                      <a:pt x="1571049" y="1575534"/>
                      <a:pt x="1590452" y="1692695"/>
                      <a:pt x="1666569" y="1868062"/>
                    </a:cubicBezTo>
                    <a:cubicBezTo>
                      <a:pt x="1668061" y="1871047"/>
                      <a:pt x="1841190" y="2206112"/>
                      <a:pt x="1915069" y="2392673"/>
                    </a:cubicBezTo>
                    <a:cubicBezTo>
                      <a:pt x="1972530" y="2539684"/>
                      <a:pt x="1998648" y="2763558"/>
                      <a:pt x="2021036" y="2924000"/>
                    </a:cubicBezTo>
                    <a:cubicBezTo>
                      <a:pt x="1972530" y="2994147"/>
                      <a:pt x="1686717" y="2995640"/>
                      <a:pt x="1644181" y="2976238"/>
                    </a:cubicBezTo>
                    <a:cubicBezTo>
                      <a:pt x="1559856" y="2938179"/>
                      <a:pt x="1315833" y="2261334"/>
                      <a:pt x="1259865" y="2136711"/>
                    </a:cubicBezTo>
                    <a:cubicBezTo>
                      <a:pt x="1220314" y="2048654"/>
                      <a:pt x="1018081" y="1734484"/>
                      <a:pt x="987485" y="1666576"/>
                    </a:cubicBezTo>
                    <a:cubicBezTo>
                      <a:pt x="968082" y="1626279"/>
                      <a:pt x="904652" y="1475537"/>
                      <a:pt x="886742" y="1435240"/>
                    </a:cubicBezTo>
                    <a:cubicBezTo>
                      <a:pt x="847191" y="1347929"/>
                      <a:pt x="813610" y="1168083"/>
                      <a:pt x="785998" y="1077042"/>
                    </a:cubicBezTo>
                    <a:cubicBezTo>
                      <a:pt x="775551" y="1043461"/>
                      <a:pt x="659136" y="1224798"/>
                      <a:pt x="595706" y="1319572"/>
                    </a:cubicBezTo>
                    <a:cubicBezTo>
                      <a:pt x="513618" y="1442702"/>
                      <a:pt x="597198" y="1438225"/>
                      <a:pt x="644212" y="1584489"/>
                    </a:cubicBezTo>
                    <a:cubicBezTo>
                      <a:pt x="727045" y="1842690"/>
                      <a:pt x="695703" y="2345660"/>
                      <a:pt x="703911" y="2568041"/>
                    </a:cubicBezTo>
                    <a:cubicBezTo>
                      <a:pt x="476306" y="2644158"/>
                      <a:pt x="415114" y="2726245"/>
                      <a:pt x="376309" y="2524759"/>
                    </a:cubicBezTo>
                    <a:cubicBezTo>
                      <a:pt x="174823" y="1465836"/>
                      <a:pt x="21096" y="1406136"/>
                      <a:pt x="201" y="1167337"/>
                    </a:cubicBezTo>
                    <a:cubicBezTo>
                      <a:pt x="-7261" y="1080773"/>
                      <a:pt x="194971" y="766603"/>
                      <a:pt x="250194" y="711381"/>
                    </a:cubicBezTo>
                    <a:cubicBezTo>
                      <a:pt x="305416" y="656159"/>
                      <a:pt x="338997" y="585265"/>
                      <a:pt x="347952" y="506164"/>
                    </a:cubicBezTo>
                    <a:cubicBezTo>
                      <a:pt x="350191" y="487507"/>
                      <a:pt x="354668" y="467359"/>
                      <a:pt x="362877" y="450941"/>
                    </a:cubicBezTo>
                    <a:cubicBezTo>
                      <a:pt x="399443" y="382286"/>
                      <a:pt x="441233" y="314378"/>
                      <a:pt x="480037" y="245724"/>
                    </a:cubicBezTo>
                    <a:cubicBezTo>
                      <a:pt x="485261" y="233037"/>
                      <a:pt x="494216" y="220351"/>
                      <a:pt x="512126" y="219605"/>
                    </a:cubicBezTo>
                    <a:lnTo>
                      <a:pt x="512126" y="219605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99E1169-A16C-4F10-8600-74C6BE59D046}"/>
                  </a:ext>
                </a:extLst>
              </p:cNvPr>
              <p:cNvSpPr/>
              <p:nvPr/>
            </p:nvSpPr>
            <p:spPr>
              <a:xfrm>
                <a:off x="6345806" y="24392"/>
                <a:ext cx="1184667" cy="1866589"/>
              </a:xfrm>
              <a:custGeom>
                <a:avLst/>
                <a:gdLst>
                  <a:gd name="connsiteX0" fmla="*/ 1184668 w 1184667"/>
                  <a:gd name="connsiteY0" fmla="*/ 1376306 h 1866589"/>
                  <a:gd name="connsiteX1" fmla="*/ 924974 w 1184667"/>
                  <a:gd name="connsiteY1" fmla="*/ 1830023 h 1866589"/>
                  <a:gd name="connsiteX2" fmla="*/ 901094 w 1184667"/>
                  <a:gd name="connsiteY2" fmla="*/ 1866589 h 1866589"/>
                  <a:gd name="connsiteX3" fmla="*/ 816022 w 1184667"/>
                  <a:gd name="connsiteY3" fmla="*/ 1791965 h 1866589"/>
                  <a:gd name="connsiteX4" fmla="*/ 391408 w 1184667"/>
                  <a:gd name="connsiteY4" fmla="*/ 1264369 h 1866589"/>
                  <a:gd name="connsiteX5" fmla="*/ 152610 w 1184667"/>
                  <a:gd name="connsiteY5" fmla="*/ 897216 h 1866589"/>
                  <a:gd name="connsiteX6" fmla="*/ 124252 w 1184667"/>
                  <a:gd name="connsiteY6" fmla="*/ 824830 h 1866589"/>
                  <a:gd name="connsiteX7" fmla="*/ 33210 w 1184667"/>
                  <a:gd name="connsiteY7" fmla="*/ 643492 h 1866589"/>
                  <a:gd name="connsiteX8" fmla="*/ 36941 w 1184667"/>
                  <a:gd name="connsiteY8" fmla="*/ 392007 h 1866589"/>
                  <a:gd name="connsiteX9" fmla="*/ 213056 w 1184667"/>
                  <a:gd name="connsiteY9" fmla="*/ 40525 h 1866589"/>
                  <a:gd name="connsiteX10" fmla="*/ 279471 w 1184667"/>
                  <a:gd name="connsiteY10" fmla="*/ 3213 h 1866589"/>
                  <a:gd name="connsiteX11" fmla="*/ 342902 w 1184667"/>
                  <a:gd name="connsiteY11" fmla="*/ 62167 h 1866589"/>
                  <a:gd name="connsiteX12" fmla="*/ 329470 w 1184667"/>
                  <a:gd name="connsiteY12" fmla="*/ 410663 h 1866589"/>
                  <a:gd name="connsiteX13" fmla="*/ 476480 w 1184667"/>
                  <a:gd name="connsiteY13" fmla="*/ 154701 h 1866589"/>
                  <a:gd name="connsiteX14" fmla="*/ 510061 w 1184667"/>
                  <a:gd name="connsiteY14" fmla="*/ 121866 h 1866589"/>
                  <a:gd name="connsiteX15" fmla="*/ 569761 w 1184667"/>
                  <a:gd name="connsiteY15" fmla="*/ 154701 h 1866589"/>
                  <a:gd name="connsiteX16" fmla="*/ 567522 w 1184667"/>
                  <a:gd name="connsiteY16" fmla="*/ 198730 h 1866589"/>
                  <a:gd name="connsiteX17" fmla="*/ 462302 w 1184667"/>
                  <a:gd name="connsiteY17" fmla="*/ 629313 h 1866589"/>
                  <a:gd name="connsiteX18" fmla="*/ 501106 w 1184667"/>
                  <a:gd name="connsiteY18" fmla="*/ 740504 h 1866589"/>
                  <a:gd name="connsiteX19" fmla="*/ 820500 w 1184667"/>
                  <a:gd name="connsiteY19" fmla="*/ 1016615 h 1866589"/>
                  <a:gd name="connsiteX20" fmla="*/ 1130192 w 1184667"/>
                  <a:gd name="connsiteY20" fmla="*/ 1318845 h 1866589"/>
                  <a:gd name="connsiteX21" fmla="*/ 1184668 w 1184667"/>
                  <a:gd name="connsiteY21" fmla="*/ 1376306 h 1866589"/>
                  <a:gd name="connsiteX22" fmla="*/ 1184668 w 1184667"/>
                  <a:gd name="connsiteY22" fmla="*/ 1376306 h 186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4667" h="1866589">
                    <a:moveTo>
                      <a:pt x="1184668" y="1376306"/>
                    </a:moveTo>
                    <a:cubicBezTo>
                      <a:pt x="1098850" y="1527794"/>
                      <a:pt x="1012285" y="1678535"/>
                      <a:pt x="924974" y="1830023"/>
                    </a:cubicBezTo>
                    <a:cubicBezTo>
                      <a:pt x="917512" y="1842709"/>
                      <a:pt x="908557" y="1853903"/>
                      <a:pt x="901094" y="1866589"/>
                    </a:cubicBezTo>
                    <a:cubicBezTo>
                      <a:pt x="863782" y="1853157"/>
                      <a:pt x="839902" y="1820322"/>
                      <a:pt x="816022" y="1791965"/>
                    </a:cubicBezTo>
                    <a:cubicBezTo>
                      <a:pt x="669758" y="1621074"/>
                      <a:pt x="519016" y="1452423"/>
                      <a:pt x="391408" y="1264369"/>
                    </a:cubicBezTo>
                    <a:cubicBezTo>
                      <a:pt x="309321" y="1143477"/>
                      <a:pt x="222757" y="1025570"/>
                      <a:pt x="152610" y="897216"/>
                    </a:cubicBezTo>
                    <a:cubicBezTo>
                      <a:pt x="139923" y="874828"/>
                      <a:pt x="122760" y="853187"/>
                      <a:pt x="124252" y="824830"/>
                    </a:cubicBezTo>
                    <a:cubicBezTo>
                      <a:pt x="94402" y="763638"/>
                      <a:pt x="68284" y="700953"/>
                      <a:pt x="33210" y="643492"/>
                    </a:cubicBezTo>
                    <a:cubicBezTo>
                      <a:pt x="-19027" y="556928"/>
                      <a:pt x="-3356" y="471109"/>
                      <a:pt x="36941" y="392007"/>
                    </a:cubicBezTo>
                    <a:cubicBezTo>
                      <a:pt x="95895" y="275593"/>
                      <a:pt x="161565" y="162163"/>
                      <a:pt x="213056" y="40525"/>
                    </a:cubicBezTo>
                    <a:cubicBezTo>
                      <a:pt x="225742" y="11422"/>
                      <a:pt x="249622" y="-7981"/>
                      <a:pt x="279471" y="3213"/>
                    </a:cubicBezTo>
                    <a:cubicBezTo>
                      <a:pt x="305590" y="12168"/>
                      <a:pt x="339171" y="14407"/>
                      <a:pt x="342902" y="62167"/>
                    </a:cubicBezTo>
                    <a:cubicBezTo>
                      <a:pt x="351857" y="178581"/>
                      <a:pt x="352604" y="293503"/>
                      <a:pt x="329470" y="410663"/>
                    </a:cubicBezTo>
                    <a:cubicBezTo>
                      <a:pt x="348126" y="306935"/>
                      <a:pt x="439168" y="247235"/>
                      <a:pt x="476480" y="154701"/>
                    </a:cubicBezTo>
                    <a:cubicBezTo>
                      <a:pt x="482450" y="139776"/>
                      <a:pt x="491405" y="125597"/>
                      <a:pt x="510061" y="121866"/>
                    </a:cubicBezTo>
                    <a:cubicBezTo>
                      <a:pt x="554090" y="97986"/>
                      <a:pt x="565284" y="104703"/>
                      <a:pt x="569761" y="154701"/>
                    </a:cubicBezTo>
                    <a:cubicBezTo>
                      <a:pt x="571254" y="169626"/>
                      <a:pt x="569761" y="183805"/>
                      <a:pt x="567522" y="198730"/>
                    </a:cubicBezTo>
                    <a:cubicBezTo>
                      <a:pt x="537673" y="343501"/>
                      <a:pt x="501106" y="486780"/>
                      <a:pt x="462302" y="629313"/>
                    </a:cubicBezTo>
                    <a:cubicBezTo>
                      <a:pt x="449616" y="675581"/>
                      <a:pt x="460809" y="709162"/>
                      <a:pt x="501106" y="740504"/>
                    </a:cubicBezTo>
                    <a:cubicBezTo>
                      <a:pt x="618267" y="831546"/>
                      <a:pt x="716025" y="910648"/>
                      <a:pt x="820500" y="1016615"/>
                    </a:cubicBezTo>
                    <a:cubicBezTo>
                      <a:pt x="887662" y="1142731"/>
                      <a:pt x="1029449" y="1227803"/>
                      <a:pt x="1130192" y="1318845"/>
                    </a:cubicBezTo>
                    <a:cubicBezTo>
                      <a:pt x="1150341" y="1335262"/>
                      <a:pt x="1180937" y="1345710"/>
                      <a:pt x="1184668" y="1376306"/>
                    </a:cubicBezTo>
                    <a:lnTo>
                      <a:pt x="1184668" y="1376306"/>
                    </a:lnTo>
                    <a:close/>
                  </a:path>
                </a:pathLst>
              </a:custGeom>
              <a:solidFill>
                <a:srgbClr val="FEC08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BDC72EA-CC47-47A3-AEDA-6A6AB09CDAE0}"/>
                  </a:ext>
                </a:extLst>
              </p:cNvPr>
              <p:cNvSpPr/>
              <p:nvPr/>
            </p:nvSpPr>
            <p:spPr>
              <a:xfrm>
                <a:off x="6473629" y="754443"/>
                <a:ext cx="2012852" cy="2998368"/>
              </a:xfrm>
              <a:custGeom>
                <a:avLst/>
                <a:gdLst>
                  <a:gd name="connsiteX0" fmla="*/ 1334449 w 2012852"/>
                  <a:gd name="connsiteY0" fmla="*/ 873114 h 2998368"/>
                  <a:gd name="connsiteX1" fmla="*/ 1571009 w 2012852"/>
                  <a:gd name="connsiteY1" fmla="*/ 1056690 h 2998368"/>
                  <a:gd name="connsiteX2" fmla="*/ 1718020 w 2012852"/>
                  <a:gd name="connsiteY2" fmla="*/ 1331309 h 2998368"/>
                  <a:gd name="connsiteX3" fmla="*/ 1716527 w 2012852"/>
                  <a:gd name="connsiteY3" fmla="*/ 1402948 h 2998368"/>
                  <a:gd name="connsiteX4" fmla="*/ 1737422 w 2012852"/>
                  <a:gd name="connsiteY4" fmla="*/ 1721595 h 2998368"/>
                  <a:gd name="connsiteX5" fmla="*/ 1811300 w 2012852"/>
                  <a:gd name="connsiteY5" fmla="*/ 2096957 h 2998368"/>
                  <a:gd name="connsiteX6" fmla="*/ 1879955 w 2012852"/>
                  <a:gd name="connsiteY6" fmla="*/ 2292473 h 2998368"/>
                  <a:gd name="connsiteX7" fmla="*/ 2001593 w 2012852"/>
                  <a:gd name="connsiteY7" fmla="*/ 2828278 h 2998368"/>
                  <a:gd name="connsiteX8" fmla="*/ 1509817 w 2012852"/>
                  <a:gd name="connsiteY8" fmla="*/ 2938722 h 2998368"/>
                  <a:gd name="connsiteX9" fmla="*/ 850136 w 2012852"/>
                  <a:gd name="connsiteY9" fmla="*/ 2940215 h 2998368"/>
                  <a:gd name="connsiteX10" fmla="*/ 785212 w 2012852"/>
                  <a:gd name="connsiteY10" fmla="*/ 2157403 h 2998368"/>
                  <a:gd name="connsiteX11" fmla="*/ 763571 w 2012852"/>
                  <a:gd name="connsiteY11" fmla="*/ 2051436 h 2998368"/>
                  <a:gd name="connsiteX12" fmla="*/ 738945 w 2012852"/>
                  <a:gd name="connsiteY12" fmla="*/ 1792489 h 2998368"/>
                  <a:gd name="connsiteX13" fmla="*/ 797152 w 2012852"/>
                  <a:gd name="connsiteY13" fmla="*/ 1341010 h 2998368"/>
                  <a:gd name="connsiteX14" fmla="*/ 803868 w 2012852"/>
                  <a:gd name="connsiteY14" fmla="*/ 1324592 h 2998368"/>
                  <a:gd name="connsiteX15" fmla="*/ 782973 w 2012852"/>
                  <a:gd name="connsiteY15" fmla="*/ 1196984 h 2998368"/>
                  <a:gd name="connsiteX16" fmla="*/ 761332 w 2012852"/>
                  <a:gd name="connsiteY16" fmla="*/ 1144747 h 2998368"/>
                  <a:gd name="connsiteX17" fmla="*/ 4639 w 2012852"/>
                  <a:gd name="connsiteY17" fmla="*/ 130599 h 2998368"/>
                  <a:gd name="connsiteX18" fmla="*/ 285974 w 2012852"/>
                  <a:gd name="connsiteY18" fmla="*/ 6 h 2998368"/>
                  <a:gd name="connsiteX19" fmla="*/ 960580 w 2012852"/>
                  <a:gd name="connsiteY19" fmla="*/ 651479 h 2998368"/>
                  <a:gd name="connsiteX20" fmla="*/ 1334449 w 2012852"/>
                  <a:gd name="connsiteY20" fmla="*/ 873114 h 2998368"/>
                  <a:gd name="connsiteX21" fmla="*/ 1334449 w 2012852"/>
                  <a:gd name="connsiteY21" fmla="*/ 873114 h 299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2852" h="2998368">
                    <a:moveTo>
                      <a:pt x="1334449" y="873114"/>
                    </a:moveTo>
                    <a:cubicBezTo>
                      <a:pt x="1422506" y="923858"/>
                      <a:pt x="1499370" y="984304"/>
                      <a:pt x="1571009" y="1056690"/>
                    </a:cubicBezTo>
                    <a:cubicBezTo>
                      <a:pt x="1647126" y="1135792"/>
                      <a:pt x="1700110" y="1223849"/>
                      <a:pt x="1718020" y="1331309"/>
                    </a:cubicBezTo>
                    <a:cubicBezTo>
                      <a:pt x="1721751" y="1355188"/>
                      <a:pt x="1723244" y="1379815"/>
                      <a:pt x="1716527" y="1402948"/>
                    </a:cubicBezTo>
                    <a:cubicBezTo>
                      <a:pt x="1685185" y="1511154"/>
                      <a:pt x="1695632" y="1618613"/>
                      <a:pt x="1737422" y="1721595"/>
                    </a:cubicBezTo>
                    <a:cubicBezTo>
                      <a:pt x="1785182" y="1842487"/>
                      <a:pt x="1808316" y="1967856"/>
                      <a:pt x="1811300" y="2096957"/>
                    </a:cubicBezTo>
                    <a:cubicBezTo>
                      <a:pt x="1812793" y="2169343"/>
                      <a:pt x="1857568" y="2226804"/>
                      <a:pt x="1879955" y="2292473"/>
                    </a:cubicBezTo>
                    <a:cubicBezTo>
                      <a:pt x="1917268" y="2402172"/>
                      <a:pt x="2052338" y="2718580"/>
                      <a:pt x="2001593" y="2828278"/>
                    </a:cubicBezTo>
                    <a:cubicBezTo>
                      <a:pt x="1890403" y="2837233"/>
                      <a:pt x="1618769" y="2916335"/>
                      <a:pt x="1509817" y="2938722"/>
                    </a:cubicBezTo>
                    <a:cubicBezTo>
                      <a:pt x="1297883" y="2983497"/>
                      <a:pt x="959087" y="3046182"/>
                      <a:pt x="850136" y="2940215"/>
                    </a:cubicBezTo>
                    <a:cubicBezTo>
                      <a:pt x="814316" y="2905141"/>
                      <a:pt x="792675" y="2278295"/>
                      <a:pt x="785212" y="2157403"/>
                    </a:cubicBezTo>
                    <a:cubicBezTo>
                      <a:pt x="782973" y="2120090"/>
                      <a:pt x="778496" y="2085763"/>
                      <a:pt x="763571" y="2051436"/>
                    </a:cubicBezTo>
                    <a:cubicBezTo>
                      <a:pt x="733721" y="1986512"/>
                      <a:pt x="722528" y="1864128"/>
                      <a:pt x="738945" y="1792489"/>
                    </a:cubicBezTo>
                    <a:cubicBezTo>
                      <a:pt x="774765" y="1626822"/>
                      <a:pt x="736706" y="1499214"/>
                      <a:pt x="797152" y="1341010"/>
                    </a:cubicBezTo>
                    <a:cubicBezTo>
                      <a:pt x="799391" y="1335786"/>
                      <a:pt x="800883" y="1329816"/>
                      <a:pt x="803868" y="1324592"/>
                    </a:cubicBezTo>
                    <a:cubicBezTo>
                      <a:pt x="835211" y="1276086"/>
                      <a:pt x="844166" y="1232804"/>
                      <a:pt x="782973" y="1196984"/>
                    </a:cubicBezTo>
                    <a:cubicBezTo>
                      <a:pt x="766556" y="1188029"/>
                      <a:pt x="777750" y="1158179"/>
                      <a:pt x="761332" y="1144747"/>
                    </a:cubicBezTo>
                    <a:cubicBezTo>
                      <a:pt x="619546" y="1029825"/>
                      <a:pt x="-62523" y="249252"/>
                      <a:pt x="4639" y="130599"/>
                    </a:cubicBezTo>
                    <a:cubicBezTo>
                      <a:pt x="34489" y="78362"/>
                      <a:pt x="244930" y="44781"/>
                      <a:pt x="285974" y="6"/>
                    </a:cubicBezTo>
                    <a:cubicBezTo>
                      <a:pt x="293436" y="-2233"/>
                      <a:pt x="954610" y="647747"/>
                      <a:pt x="960580" y="651479"/>
                    </a:cubicBezTo>
                    <a:cubicBezTo>
                      <a:pt x="1180723" y="788041"/>
                      <a:pt x="1271765" y="770878"/>
                      <a:pt x="1334449" y="873114"/>
                    </a:cubicBezTo>
                    <a:lnTo>
                      <a:pt x="1334449" y="873114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1A86781-5047-4DA1-9E62-6A72C9F5A162}"/>
                  </a:ext>
                </a:extLst>
              </p:cNvPr>
              <p:cNvSpPr/>
              <p:nvPr/>
            </p:nvSpPr>
            <p:spPr>
              <a:xfrm>
                <a:off x="6774532" y="707540"/>
                <a:ext cx="512527" cy="532576"/>
              </a:xfrm>
              <a:custGeom>
                <a:avLst/>
                <a:gdLst>
                  <a:gd name="connsiteX0" fmla="*/ 0 w 512527"/>
                  <a:gd name="connsiteY0" fmla="*/ 123310 h 532576"/>
                  <a:gd name="connsiteX1" fmla="*/ 132957 w 512527"/>
                  <a:gd name="connsiteY1" fmla="*/ 0 h 532576"/>
                  <a:gd name="connsiteX2" fmla="*/ 512528 w 512527"/>
                  <a:gd name="connsiteY2" fmla="*/ 409266 h 532576"/>
                  <a:gd name="connsiteX3" fmla="*/ 379571 w 512527"/>
                  <a:gd name="connsiteY3" fmla="*/ 532576 h 53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527" h="532576">
                    <a:moveTo>
                      <a:pt x="0" y="123310"/>
                    </a:moveTo>
                    <a:lnTo>
                      <a:pt x="132957" y="0"/>
                    </a:lnTo>
                    <a:lnTo>
                      <a:pt x="512528" y="409266"/>
                    </a:lnTo>
                    <a:lnTo>
                      <a:pt x="379571" y="532576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85742E8-169D-47E8-B986-5E57F28679FD}"/>
                  </a:ext>
                </a:extLst>
              </p:cNvPr>
              <p:cNvSpPr/>
              <p:nvPr/>
            </p:nvSpPr>
            <p:spPr>
              <a:xfrm>
                <a:off x="7115561" y="1002405"/>
                <a:ext cx="741064" cy="622912"/>
              </a:xfrm>
              <a:custGeom>
                <a:avLst/>
                <a:gdLst>
                  <a:gd name="connsiteX0" fmla="*/ 366407 w 741064"/>
                  <a:gd name="connsiteY0" fmla="*/ 443067 h 622912"/>
                  <a:gd name="connsiteX1" fmla="*/ 105221 w 741064"/>
                  <a:gd name="connsiteY1" fmla="*/ 230387 h 622912"/>
                  <a:gd name="connsiteX2" fmla="*/ 0 w 741064"/>
                  <a:gd name="connsiteY2" fmla="*/ 97556 h 622912"/>
                  <a:gd name="connsiteX3" fmla="*/ 138056 w 741064"/>
                  <a:gd name="connsiteY3" fmla="*/ 41587 h 622912"/>
                  <a:gd name="connsiteX4" fmla="*/ 324617 w 741064"/>
                  <a:gd name="connsiteY4" fmla="*/ 5767 h 622912"/>
                  <a:gd name="connsiteX5" fmla="*/ 647742 w 741064"/>
                  <a:gd name="connsiteY5" fmla="*/ 201284 h 622912"/>
                  <a:gd name="connsiteX6" fmla="*/ 669383 w 741064"/>
                  <a:gd name="connsiteY6" fmla="*/ 298296 h 622912"/>
                  <a:gd name="connsiteX7" fmla="*/ 703710 w 741064"/>
                  <a:gd name="connsiteY7" fmla="*/ 341578 h 622912"/>
                  <a:gd name="connsiteX8" fmla="*/ 739530 w 741064"/>
                  <a:gd name="connsiteY8" fmla="*/ 352772 h 622912"/>
                  <a:gd name="connsiteX9" fmla="*/ 725351 w 741064"/>
                  <a:gd name="connsiteY9" fmla="*/ 387845 h 622912"/>
                  <a:gd name="connsiteX10" fmla="*/ 701471 w 741064"/>
                  <a:gd name="connsiteY10" fmla="*/ 479633 h 622912"/>
                  <a:gd name="connsiteX11" fmla="*/ 687293 w 741064"/>
                  <a:gd name="connsiteY11" fmla="*/ 622913 h 622912"/>
                  <a:gd name="connsiteX12" fmla="*/ 366407 w 741064"/>
                  <a:gd name="connsiteY12" fmla="*/ 443067 h 622912"/>
                  <a:gd name="connsiteX13" fmla="*/ 366407 w 741064"/>
                  <a:gd name="connsiteY13" fmla="*/ 443067 h 62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1064" h="622912">
                    <a:moveTo>
                      <a:pt x="366407" y="443067"/>
                    </a:moveTo>
                    <a:cubicBezTo>
                      <a:pt x="279096" y="372174"/>
                      <a:pt x="194024" y="299788"/>
                      <a:pt x="105221" y="230387"/>
                    </a:cubicBezTo>
                    <a:cubicBezTo>
                      <a:pt x="59700" y="195314"/>
                      <a:pt x="14179" y="150539"/>
                      <a:pt x="0" y="97556"/>
                    </a:cubicBezTo>
                    <a:cubicBezTo>
                      <a:pt x="26865" y="108749"/>
                      <a:pt x="121638" y="58004"/>
                      <a:pt x="138056" y="41587"/>
                    </a:cubicBezTo>
                    <a:cubicBezTo>
                      <a:pt x="192532" y="-14381"/>
                      <a:pt x="261186" y="544"/>
                      <a:pt x="324617" y="5767"/>
                    </a:cubicBezTo>
                    <a:cubicBezTo>
                      <a:pt x="466404" y="14722"/>
                      <a:pt x="567893" y="93078"/>
                      <a:pt x="647742" y="201284"/>
                    </a:cubicBezTo>
                    <a:cubicBezTo>
                      <a:pt x="669383" y="229641"/>
                      <a:pt x="687293" y="259491"/>
                      <a:pt x="669383" y="298296"/>
                    </a:cubicBezTo>
                    <a:cubicBezTo>
                      <a:pt x="656697" y="326653"/>
                      <a:pt x="670875" y="343070"/>
                      <a:pt x="703710" y="341578"/>
                    </a:cubicBezTo>
                    <a:cubicBezTo>
                      <a:pt x="716396" y="340085"/>
                      <a:pt x="732814" y="335608"/>
                      <a:pt x="739530" y="352772"/>
                    </a:cubicBezTo>
                    <a:cubicBezTo>
                      <a:pt x="744754" y="366204"/>
                      <a:pt x="735799" y="380383"/>
                      <a:pt x="725351" y="387845"/>
                    </a:cubicBezTo>
                    <a:cubicBezTo>
                      <a:pt x="689531" y="411725"/>
                      <a:pt x="694009" y="460977"/>
                      <a:pt x="701471" y="479633"/>
                    </a:cubicBezTo>
                    <a:cubicBezTo>
                      <a:pt x="723113" y="534109"/>
                      <a:pt x="705203" y="576645"/>
                      <a:pt x="687293" y="622913"/>
                    </a:cubicBezTo>
                    <a:cubicBezTo>
                      <a:pt x="604459" y="536348"/>
                      <a:pt x="464165" y="510229"/>
                      <a:pt x="366407" y="443067"/>
                    </a:cubicBezTo>
                    <a:lnTo>
                      <a:pt x="366407" y="443067"/>
                    </a:lnTo>
                    <a:close/>
                  </a:path>
                </a:pathLst>
              </a:custGeom>
              <a:solidFill>
                <a:srgbClr val="77420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68A955A-8D11-4E91-9470-6BF5D226F865}"/>
                </a:ext>
              </a:extLst>
            </p:cNvPr>
            <p:cNvSpPr/>
            <p:nvPr/>
          </p:nvSpPr>
          <p:spPr>
            <a:xfrm>
              <a:off x="10692414" y="283569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05AD3FE-B718-42F1-8814-9DDED2EF716A}"/>
                </a:ext>
              </a:extLst>
            </p:cNvPr>
            <p:cNvSpPr/>
            <p:nvPr/>
          </p:nvSpPr>
          <p:spPr>
            <a:xfrm rot="1767393">
              <a:off x="7930218" y="296198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8E2A440-8E35-4F26-B791-227C4E168E53}"/>
              </a:ext>
            </a:extLst>
          </p:cNvPr>
          <p:cNvGrpSpPr/>
          <p:nvPr/>
        </p:nvGrpSpPr>
        <p:grpSpPr>
          <a:xfrm rot="21235816">
            <a:off x="7497610" y="2395673"/>
            <a:ext cx="1568710" cy="2670823"/>
            <a:chOff x="10265" y="1198093"/>
            <a:chExt cx="1869197" cy="318242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E6E49D9-75FD-4834-A960-BC51954609DA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24F560F-1FB1-4D2A-A073-3FB501BFEEE4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2147B91-19CC-450A-9908-E0DCA3F9FCBE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66EC8CE-AAC4-4560-A02D-C3FCBB711DE5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A4CC66D-516A-4C89-8FE0-9A4871632A76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FB22F05-427F-4608-AA41-D9BFA9FEDC59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8C003620-E0B7-4D50-B11A-C619B4A52E01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E1EF6FAD-41A2-4DDE-9018-490EB60A8509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722C977E-1509-412A-89B1-2E0AC03B6731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7BB151E-7F07-402F-AD3A-EF6D06869FAF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DDD4D1E0-E1BB-42B6-A006-ACBC62D67D9B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838CA5D2-61A4-4B16-B28C-ABD8DF776515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5A554E2C-790B-4D1F-BC06-24C49C78BCB6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8AD13B0D-D0B4-4983-BDAF-CDAD8E90C328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9F775DA-4E29-4A10-857C-4BC3514A38E7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1B1A58A-02FA-4490-973A-7C28619545BF}"/>
              </a:ext>
            </a:extLst>
          </p:cNvPr>
          <p:cNvGrpSpPr/>
          <p:nvPr/>
        </p:nvGrpSpPr>
        <p:grpSpPr>
          <a:xfrm>
            <a:off x="7985528" y="927365"/>
            <a:ext cx="2846816" cy="2879586"/>
            <a:chOff x="4293289" y="2554447"/>
            <a:chExt cx="4136330" cy="418394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27BDD18-CBAF-4FCE-94D1-A0413B34A7EA}"/>
                </a:ext>
              </a:extLst>
            </p:cNvPr>
            <p:cNvGrpSpPr/>
            <p:nvPr/>
          </p:nvGrpSpPr>
          <p:grpSpPr>
            <a:xfrm>
              <a:off x="4293289" y="2554447"/>
              <a:ext cx="4136330" cy="4183944"/>
              <a:chOff x="7838754" y="1216660"/>
              <a:chExt cx="4264394" cy="431348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F874741-ACCC-4774-8D49-BEBCF070F6D6}"/>
                  </a:ext>
                </a:extLst>
              </p:cNvPr>
              <p:cNvGrpSpPr/>
              <p:nvPr/>
            </p:nvGrpSpPr>
            <p:grpSpPr>
              <a:xfrm>
                <a:off x="7838754" y="1216660"/>
                <a:ext cx="4264394" cy="4313485"/>
                <a:chOff x="369152" y="1617134"/>
                <a:chExt cx="3546035" cy="3586857"/>
              </a:xfrm>
              <a:solidFill>
                <a:schemeClr val="accent5"/>
              </a:solidFill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50BEE2E-5AE2-4AB0-8799-918D7BFBAE96}"/>
                    </a:ext>
                  </a:extLst>
                </p:cNvPr>
                <p:cNvGrpSpPr/>
                <p:nvPr/>
              </p:nvGrpSpPr>
              <p:grpSpPr>
                <a:xfrm>
                  <a:off x="926950" y="1617134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90" name="Rectangle 14">
                    <a:extLst>
                      <a:ext uri="{FF2B5EF4-FFF2-40B4-BE49-F238E27FC236}">
                        <a16:creationId xmlns:a16="http://schemas.microsoft.com/office/drawing/2014/main" id="{5649263A-7DF5-4930-8112-E24C39F8DAF5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1" name="Right Triangle 13">
                    <a:extLst>
                      <a:ext uri="{FF2B5EF4-FFF2-40B4-BE49-F238E27FC236}">
                        <a16:creationId xmlns:a16="http://schemas.microsoft.com/office/drawing/2014/main" id="{515DDCE5-FA8B-4C04-8EAB-451DF7242CD9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92" name="Rectangle 24">
                    <a:extLst>
                      <a:ext uri="{FF2B5EF4-FFF2-40B4-BE49-F238E27FC236}">
                        <a16:creationId xmlns:a16="http://schemas.microsoft.com/office/drawing/2014/main" id="{DCC57FB5-F2E0-4767-B419-94C825900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3" name="Rectangle 41">
                    <a:extLst>
                      <a:ext uri="{FF2B5EF4-FFF2-40B4-BE49-F238E27FC236}">
                        <a16:creationId xmlns:a16="http://schemas.microsoft.com/office/drawing/2014/main" id="{E04525DE-6014-4AC5-809F-C1BC55897E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4" name="Isosceles Triangle 3">
                    <a:extLst>
                      <a:ext uri="{FF2B5EF4-FFF2-40B4-BE49-F238E27FC236}">
                        <a16:creationId xmlns:a16="http://schemas.microsoft.com/office/drawing/2014/main" id="{03D42308-8CEF-4AB3-A0E7-E0EBE748AA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63D09E2E-00B1-4AC6-9461-7608E82ACD59}"/>
                    </a:ext>
                  </a:extLst>
                </p:cNvPr>
                <p:cNvGrpSpPr/>
                <p:nvPr/>
              </p:nvGrpSpPr>
              <p:grpSpPr>
                <a:xfrm rot="4990866">
                  <a:off x="2464466" y="2788531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85" name="Rectangle 14">
                    <a:extLst>
                      <a:ext uri="{FF2B5EF4-FFF2-40B4-BE49-F238E27FC236}">
                        <a16:creationId xmlns:a16="http://schemas.microsoft.com/office/drawing/2014/main" id="{197DD6EA-E510-4D07-9624-82AA550E1F20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6" name="Right Triangle 13">
                    <a:extLst>
                      <a:ext uri="{FF2B5EF4-FFF2-40B4-BE49-F238E27FC236}">
                        <a16:creationId xmlns:a16="http://schemas.microsoft.com/office/drawing/2014/main" id="{D09D8B71-2506-4C8B-A1F6-B95777CE8ED5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7" name="Rectangle 24">
                    <a:extLst>
                      <a:ext uri="{FF2B5EF4-FFF2-40B4-BE49-F238E27FC236}">
                        <a16:creationId xmlns:a16="http://schemas.microsoft.com/office/drawing/2014/main" id="{10E30199-318F-4283-9ED0-EC1FE876F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8" name="Rectangle 41">
                    <a:extLst>
                      <a:ext uri="{FF2B5EF4-FFF2-40B4-BE49-F238E27FC236}">
                        <a16:creationId xmlns:a16="http://schemas.microsoft.com/office/drawing/2014/main" id="{908C6E28-3C8D-4EF4-AF66-00E8CF6D7B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9" name="Isosceles Triangle 3">
                    <a:extLst>
                      <a:ext uri="{FF2B5EF4-FFF2-40B4-BE49-F238E27FC236}">
                        <a16:creationId xmlns:a16="http://schemas.microsoft.com/office/drawing/2014/main" id="{7506DF51-278F-4415-A791-3703AA757E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DFFD4A4D-13B6-4104-9940-15C10B0F49D1}"/>
                    </a:ext>
                  </a:extLst>
                </p:cNvPr>
                <p:cNvGrpSpPr/>
                <p:nvPr/>
              </p:nvGrpSpPr>
              <p:grpSpPr>
                <a:xfrm rot="10066674">
                  <a:off x="1444650" y="4351773"/>
                  <a:ext cx="2063339" cy="852218"/>
                  <a:chOff x="926950" y="1617134"/>
                  <a:chExt cx="2063339" cy="852218"/>
                </a:xfrm>
                <a:grpFill/>
              </p:grpSpPr>
              <p:sp>
                <p:nvSpPr>
                  <p:cNvPr id="180" name="Rectangle 14">
                    <a:extLst>
                      <a:ext uri="{FF2B5EF4-FFF2-40B4-BE49-F238E27FC236}">
                        <a16:creationId xmlns:a16="http://schemas.microsoft.com/office/drawing/2014/main" id="{3A8EC196-AEEC-4E49-BE00-AE05109380E9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1" name="Right Triangle 13">
                    <a:extLst>
                      <a:ext uri="{FF2B5EF4-FFF2-40B4-BE49-F238E27FC236}">
                        <a16:creationId xmlns:a16="http://schemas.microsoft.com/office/drawing/2014/main" id="{44FF421F-C5AF-43D7-85C9-E95438615DE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2" name="Rectangle 24">
                    <a:extLst>
                      <a:ext uri="{FF2B5EF4-FFF2-40B4-BE49-F238E27FC236}">
                        <a16:creationId xmlns:a16="http://schemas.microsoft.com/office/drawing/2014/main" id="{B497EC1A-2D53-4603-8E4E-8E45BF64CE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3" name="Rectangle 41">
                    <a:extLst>
                      <a:ext uri="{FF2B5EF4-FFF2-40B4-BE49-F238E27FC236}">
                        <a16:creationId xmlns:a16="http://schemas.microsoft.com/office/drawing/2014/main" id="{9F289917-8336-409B-9857-A7365BFE8C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4" name="Isosceles Triangle 3">
                    <a:extLst>
                      <a:ext uri="{FF2B5EF4-FFF2-40B4-BE49-F238E27FC236}">
                        <a16:creationId xmlns:a16="http://schemas.microsoft.com/office/drawing/2014/main" id="{F783CF6C-61B2-4832-AE81-EF0ECC4B40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30628" y="1965414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BB0662CE-4EDC-463F-9D9B-AB9ED3249909}"/>
                    </a:ext>
                  </a:extLst>
                </p:cNvPr>
                <p:cNvGrpSpPr/>
                <p:nvPr/>
              </p:nvGrpSpPr>
              <p:grpSpPr>
                <a:xfrm rot="15054074">
                  <a:off x="-267551" y="3562253"/>
                  <a:ext cx="2125623" cy="852218"/>
                  <a:chOff x="926950" y="1617134"/>
                  <a:chExt cx="2125623" cy="852218"/>
                </a:xfrm>
                <a:grpFill/>
              </p:grpSpPr>
              <p:sp>
                <p:nvSpPr>
                  <p:cNvPr id="175" name="Rectangle 14">
                    <a:extLst>
                      <a:ext uri="{FF2B5EF4-FFF2-40B4-BE49-F238E27FC236}">
                        <a16:creationId xmlns:a16="http://schemas.microsoft.com/office/drawing/2014/main" id="{75CE546D-FAFE-4C01-B24B-F05B382CCF8B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6" name="Right Triangle 13">
                    <a:extLst>
                      <a:ext uri="{FF2B5EF4-FFF2-40B4-BE49-F238E27FC236}">
                        <a16:creationId xmlns:a16="http://schemas.microsoft.com/office/drawing/2014/main" id="{12B82115-646D-433B-B939-0106B25B417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7" name="Rectangle 24">
                    <a:extLst>
                      <a:ext uri="{FF2B5EF4-FFF2-40B4-BE49-F238E27FC236}">
                        <a16:creationId xmlns:a16="http://schemas.microsoft.com/office/drawing/2014/main" id="{E246DBF8-271E-4D62-878C-15C36C384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8" name="Rectangle 41">
                    <a:extLst>
                      <a:ext uri="{FF2B5EF4-FFF2-40B4-BE49-F238E27FC236}">
                        <a16:creationId xmlns:a16="http://schemas.microsoft.com/office/drawing/2014/main" id="{5CCF52A6-3920-4349-AF80-0636F3B75F0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9" name="Isosceles Triangle 3">
                    <a:extLst>
                      <a:ext uri="{FF2B5EF4-FFF2-40B4-BE49-F238E27FC236}">
                        <a16:creationId xmlns:a16="http://schemas.microsoft.com/office/drawing/2014/main" id="{0BED0709-7EB5-45BF-82DC-9EB3E95873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92912" y="1965188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74" name="Rectangle 14">
                  <a:extLst>
                    <a:ext uri="{FF2B5EF4-FFF2-40B4-BE49-F238E27FC236}">
                      <a16:creationId xmlns:a16="http://schemas.microsoft.com/office/drawing/2014/main" id="{695C4A21-9203-4B87-B008-FB81BAAD74E0}"/>
                    </a:ext>
                  </a:extLst>
                </p:cNvPr>
                <p:cNvSpPr/>
                <p:nvPr/>
              </p:nvSpPr>
              <p:spPr>
                <a:xfrm rot="18143891">
                  <a:off x="423487" y="2403381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50ADE392-C9CE-44F4-9743-FBB3AAB53E0B}"/>
                  </a:ext>
                </a:extLst>
              </p:cNvPr>
              <p:cNvGrpSpPr/>
              <p:nvPr/>
            </p:nvGrpSpPr>
            <p:grpSpPr>
              <a:xfrm>
                <a:off x="8298410" y="1783597"/>
                <a:ext cx="3184899" cy="3184899"/>
                <a:chOff x="1510528" y="1366070"/>
                <a:chExt cx="3431329" cy="3431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5E0D2EE-C9A8-43EB-912A-E86577F86681}"/>
                    </a:ext>
                  </a:extLst>
                </p:cNvPr>
                <p:cNvSpPr/>
                <p:nvPr/>
              </p:nvSpPr>
              <p:spPr>
                <a:xfrm>
                  <a:off x="1510528" y="1366070"/>
                  <a:ext cx="3431329" cy="3431329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729D2B3-E76E-4D71-8E54-407485B86F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9854" y="1388027"/>
                  <a:ext cx="3411797" cy="3337560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FFCFC0A4-1AC9-49CE-BA3A-AE427588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2513" y="4330016"/>
              <a:ext cx="2725789" cy="1204610"/>
            </a:xfrm>
            <a:prstGeom prst="rect">
              <a:avLst/>
            </a:prstGeom>
          </p:spPr>
        </p:pic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F5B0D76-F06A-42F4-8011-1EA565477885}"/>
                </a:ext>
              </a:extLst>
            </p:cNvPr>
            <p:cNvGrpSpPr/>
            <p:nvPr/>
          </p:nvGrpSpPr>
          <p:grpSpPr>
            <a:xfrm>
              <a:off x="5277083" y="3519507"/>
              <a:ext cx="2110122" cy="1994080"/>
              <a:chOff x="5283132" y="1090289"/>
              <a:chExt cx="2110122" cy="1994080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C9F3AEA-5214-4A86-BCE3-F5579F7E492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E881B9-854C-450E-AA00-FAAA4F64E1B9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816A676-E0A7-4665-9008-B10F51CE611D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83C633-D09B-4240-B114-1EEE30766CB3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05ADF8-AF6D-4AC9-B24E-584C5B9CF376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2F48D2E-316B-46CF-8B30-256E20697AFC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B1931E97-1B84-487B-B97C-3EB3AA7786C5}"/>
              </a:ext>
            </a:extLst>
          </p:cNvPr>
          <p:cNvGrpSpPr/>
          <p:nvPr/>
        </p:nvGrpSpPr>
        <p:grpSpPr>
          <a:xfrm>
            <a:off x="506282" y="2210733"/>
            <a:ext cx="1721583" cy="4443426"/>
            <a:chOff x="8594527" y="2160767"/>
            <a:chExt cx="1599200" cy="41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B81A07-7A66-402A-A96D-5FF1FA5D935A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8E8CD3-459E-4F13-88DE-884185C24AE3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650D7A-C322-458F-BBAE-79C1614F2A7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6E656A-2416-4D62-A123-E76210370903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D4C504-62B5-490A-A045-33DA165F713E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BB23A0-9E53-4D47-9B57-85B0F3776D7A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69E4B-9897-4ACF-858D-4D357541A2F4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F3314-D158-4F65-B408-A86F3BAB5DCF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CB3906-1ECC-46AF-AE17-1C6A760C8A82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D1B991-A584-442B-831C-D4D03F77DCA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:a16="http://schemas.microsoft.com/office/drawing/2014/main" id="{AED6A742-0CDD-4E8E-AAB1-92370EFB02C5}"/>
              </a:ext>
            </a:extLst>
          </p:cNvPr>
          <p:cNvGrpSpPr/>
          <p:nvPr/>
        </p:nvGrpSpPr>
        <p:grpSpPr>
          <a:xfrm>
            <a:off x="2740675" y="1899143"/>
            <a:ext cx="2885058" cy="4738434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9AC92A-5BA2-44CE-8618-50554C99555F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F03A87-DF44-4685-ADBB-0FD8573E5805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B6FC7B-85D1-4EEF-8D9D-69F5B719A6C7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EBB60C-77E0-45F6-97BD-B281560CB8D8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70874C-3779-404F-8A13-EAE40A60690D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36A00B-4627-41B7-A9B1-48187D4D8C77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3764CB-F30B-4297-A6F8-F21B2A397EB0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18F300F-C752-4E91-99DB-93ED206D2403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DA6CC3-415A-42F9-8979-CC775BD20269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15805D-73F7-451D-90C9-3B95C800E39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856B76-EA09-4B9A-BDA3-17CE02914F95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09D3FE-D19D-4409-9129-5970FEE59F5F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7F5DDD-BC65-49A1-B3F7-40955BC9101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:a16="http://schemas.microsoft.com/office/drawing/2014/main" id="{4FFD9D14-F90A-4E95-B433-48942B010C8D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3258A68-6650-4FDE-AEA5-0D8952081C06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0C7E336-D5BD-4649-8419-16B2A862DEC7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95820C1-D164-4C1C-AA42-3E2E97F4B4CA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2B3C3E-F99A-4ECC-A3DA-E296DDEDFA7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05A60C-9C3D-457C-8A4A-DE82519C5953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AE2141D-75FC-456D-B85F-0CF9780C23E1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84924B6-7A95-4D99-879B-9DC6163E30F0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131898-96B9-4616-A2B5-63F72FE40F34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2542B3-6D1E-49CE-83E7-480BB20F481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9908FA4-8057-41B7-AD0F-1DE20883253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14">
            <a:extLst>
              <a:ext uri="{FF2B5EF4-FFF2-40B4-BE49-F238E27FC236}">
                <a16:creationId xmlns:a16="http://schemas.microsoft.com/office/drawing/2014/main" id="{8EAAD42A-2E1C-4086-8A98-0655ABF20FB9}"/>
              </a:ext>
            </a:extLst>
          </p:cNvPr>
          <p:cNvGrpSpPr/>
          <p:nvPr/>
        </p:nvGrpSpPr>
        <p:grpSpPr>
          <a:xfrm>
            <a:off x="8023080" y="1212184"/>
            <a:ext cx="3636122" cy="2859872"/>
            <a:chOff x="2444748" y="555045"/>
            <a:chExt cx="7282048" cy="5727454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BAF9F6-F902-4E6E-B88C-A838336500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4CA3B4-E818-4B2F-B763-57CBF69FCD5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273766-F358-49F8-B65D-452077E6C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CB89E98-D2AE-4C3B-89D6-BE8F4954485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1F7DBF4-DB47-4AA9-A387-DE4B72C00F9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FB9C04E-AA15-4D6A-9505-E2A811906E4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BA751C6-A55C-4492-BDB7-94C1B077D85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C09A07-6B43-4407-8E58-C3FC956BF3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9C6B751-C1F7-4385-B860-83BD96692182}"/>
              </a:ext>
            </a:extLst>
          </p:cNvPr>
          <p:cNvGrpSpPr/>
          <p:nvPr/>
        </p:nvGrpSpPr>
        <p:grpSpPr>
          <a:xfrm>
            <a:off x="5789286" y="1204080"/>
            <a:ext cx="1703358" cy="2994415"/>
            <a:chOff x="4862909" y="1780748"/>
            <a:chExt cx="2565502" cy="4510019"/>
          </a:xfrm>
        </p:grpSpPr>
        <p:grpSp>
          <p:nvGrpSpPr>
            <p:cNvPr id="77" name="Group 14">
              <a:extLst>
                <a:ext uri="{FF2B5EF4-FFF2-40B4-BE49-F238E27FC236}">
                  <a16:creationId xmlns:a16="http://schemas.microsoft.com/office/drawing/2014/main" id="{B4CD5C5C-D11F-40EF-9C37-DECA3983AB81}"/>
                </a:ext>
              </a:extLst>
            </p:cNvPr>
            <p:cNvGrpSpPr/>
            <p:nvPr/>
          </p:nvGrpSpPr>
          <p:grpSpPr>
            <a:xfrm>
              <a:off x="4862909" y="1780748"/>
              <a:ext cx="2565502" cy="4510019"/>
              <a:chOff x="445712" y="1449040"/>
              <a:chExt cx="2113018" cy="3924176"/>
            </a:xfrm>
          </p:grpSpPr>
          <p:sp>
            <p:nvSpPr>
              <p:cNvPr id="78" name="Rounded Rectangle 15">
                <a:extLst>
                  <a:ext uri="{FF2B5EF4-FFF2-40B4-BE49-F238E27FC236}">
                    <a16:creationId xmlns:a16="http://schemas.microsoft.com/office/drawing/2014/main" id="{AD273234-0B3B-4F05-8B87-17D862BE613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9" name="Rectangle 16">
                <a:extLst>
                  <a:ext uri="{FF2B5EF4-FFF2-40B4-BE49-F238E27FC236}">
                    <a16:creationId xmlns:a16="http://schemas.microsoft.com/office/drawing/2014/main" id="{723B387A-ABC7-478B-881B-32C55F83332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:a16="http://schemas.microsoft.com/office/drawing/2014/main" id="{8AF143F2-8751-4B41-B3D5-9FA38773929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1" name="Oval 18">
                  <a:extLst>
                    <a:ext uri="{FF2B5EF4-FFF2-40B4-BE49-F238E27FC236}">
                      <a16:creationId xmlns:a16="http://schemas.microsoft.com/office/drawing/2014/main" id="{12F8C0FF-B638-4779-AF45-666BD2C3E14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2" name="Rounded Rectangle 19">
                  <a:extLst>
                    <a:ext uri="{FF2B5EF4-FFF2-40B4-BE49-F238E27FC236}">
                      <a16:creationId xmlns:a16="http://schemas.microsoft.com/office/drawing/2014/main" id="{DAE84B7E-FB44-4A4A-98FE-6D02ABBE2D4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EAD73E-8CF7-4865-992B-CEC621E6F9FA}"/>
                </a:ext>
              </a:extLst>
            </p:cNvPr>
            <p:cNvGrpSpPr/>
            <p:nvPr/>
          </p:nvGrpSpPr>
          <p:grpSpPr>
            <a:xfrm>
              <a:off x="4977745" y="2113496"/>
              <a:ext cx="2292618" cy="3700562"/>
              <a:chOff x="4977745" y="2185900"/>
              <a:chExt cx="3697660" cy="208524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99D4BAF-7890-4BFE-B70E-12D4215FDBA0}"/>
                  </a:ext>
                </a:extLst>
              </p:cNvPr>
              <p:cNvSpPr/>
              <p:nvPr/>
            </p:nvSpPr>
            <p:spPr>
              <a:xfrm>
                <a:off x="4977745" y="2185900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275F1F3-8DF5-4229-AFE2-57E0FC2CB432}"/>
                  </a:ext>
                </a:extLst>
              </p:cNvPr>
              <p:cNvSpPr/>
              <p:nvPr/>
            </p:nvSpPr>
            <p:spPr>
              <a:xfrm>
                <a:off x="6587759" y="2201714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F3A486A-8857-4996-A24E-BA9684ED28A6}"/>
              </a:ext>
            </a:extLst>
          </p:cNvPr>
          <p:cNvGrpSpPr/>
          <p:nvPr/>
        </p:nvGrpSpPr>
        <p:grpSpPr>
          <a:xfrm>
            <a:off x="7674553" y="4026437"/>
            <a:ext cx="4207938" cy="2863624"/>
            <a:chOff x="3996002" y="1203373"/>
            <a:chExt cx="4223425" cy="2874163"/>
          </a:xfrm>
        </p:grpSpPr>
        <p:grpSp>
          <p:nvGrpSpPr>
            <p:cNvPr id="100" name="Graphic 56">
              <a:extLst>
                <a:ext uri="{FF2B5EF4-FFF2-40B4-BE49-F238E27FC236}">
                  <a16:creationId xmlns:a16="http://schemas.microsoft.com/office/drawing/2014/main" id="{AE8D2DDC-DB18-4186-9524-AA50F1F3A3BD}"/>
                </a:ext>
              </a:extLst>
            </p:cNvPr>
            <p:cNvGrpSpPr/>
            <p:nvPr/>
          </p:nvGrpSpPr>
          <p:grpSpPr>
            <a:xfrm>
              <a:off x="4879044" y="3271296"/>
              <a:ext cx="912846" cy="706791"/>
              <a:chOff x="941313" y="5892127"/>
              <a:chExt cx="912846" cy="706791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9C6D35E-9E19-4F32-894F-4219AFD32F54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850938B-D964-4D99-A340-E9EF9D1A01D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269F1D4-5E52-4D86-B37C-9A3BF9A19DD5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A653F0-B236-4C58-ABD9-9F487F0AA778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84F359E-4CC3-457D-A552-4831B4A05D9C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0F5A4BF-E5F8-4E96-88E9-8891D047DC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D0740EA-B69B-41F5-BFC1-BDF2A2E60954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F91177A-3A6C-4B08-A177-76DEA4589F38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708B3AF-63CB-4455-9911-FFA716280542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F3F1E9B-5665-42A7-BACA-39AA84AC86D1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6B0DA6B-B0B5-4D72-A2D4-196724501995}"/>
                </a:ext>
              </a:extLst>
            </p:cNvPr>
            <p:cNvGrpSpPr/>
            <p:nvPr/>
          </p:nvGrpSpPr>
          <p:grpSpPr>
            <a:xfrm>
              <a:off x="6292185" y="3295264"/>
              <a:ext cx="836306" cy="724247"/>
              <a:chOff x="7399152" y="1104056"/>
              <a:chExt cx="2039416" cy="1766149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8FFF113-F0B6-4CA2-BC7D-FE22A40168B8}"/>
                  </a:ext>
                </a:extLst>
              </p:cNvPr>
              <p:cNvSpPr/>
              <p:nvPr/>
            </p:nvSpPr>
            <p:spPr>
              <a:xfrm>
                <a:off x="7617916" y="1167491"/>
                <a:ext cx="1082578" cy="1313027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6F1569-5220-417E-95A4-B37BEA0587A9}"/>
                  </a:ext>
                </a:extLst>
              </p:cNvPr>
              <p:cNvSpPr/>
              <p:nvPr/>
            </p:nvSpPr>
            <p:spPr>
              <a:xfrm>
                <a:off x="7615667" y="1104056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7C249DE-0983-43B2-9F15-F9F37418EE46}"/>
                  </a:ext>
                </a:extLst>
              </p:cNvPr>
              <p:cNvSpPr/>
              <p:nvPr/>
            </p:nvSpPr>
            <p:spPr>
              <a:xfrm>
                <a:off x="7749788" y="1124297"/>
                <a:ext cx="822718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77407CF-00AC-4D16-8C46-74E6566E93D5}"/>
                  </a:ext>
                </a:extLst>
              </p:cNvPr>
              <p:cNvSpPr/>
              <p:nvPr/>
            </p:nvSpPr>
            <p:spPr>
              <a:xfrm>
                <a:off x="7618120" y="1242266"/>
                <a:ext cx="1080124" cy="1434540"/>
              </a:xfrm>
              <a:custGeom>
                <a:avLst/>
                <a:gdLst>
                  <a:gd name="connsiteX0" fmla="*/ 0 w 1080124"/>
                  <a:gd name="connsiteY0" fmla="*/ 235121 h 1434540"/>
                  <a:gd name="connsiteX1" fmla="*/ 544049 w 1080124"/>
                  <a:gd name="connsiteY1" fmla="*/ 307702 h 1434540"/>
                  <a:gd name="connsiteX2" fmla="*/ 1079920 w 1080124"/>
                  <a:gd name="connsiteY2" fmla="*/ 243708 h 1434540"/>
                  <a:gd name="connsiteX3" fmla="*/ 1079920 w 1080124"/>
                  <a:gd name="connsiteY3" fmla="*/ 246774 h 1434540"/>
                  <a:gd name="connsiteX4" fmla="*/ 1079920 w 1080124"/>
                  <a:gd name="connsiteY4" fmla="*/ 260064 h 1434540"/>
                  <a:gd name="connsiteX5" fmla="*/ 885767 w 1080124"/>
                  <a:gd name="connsiteY5" fmla="*/ 307548 h 1434540"/>
                  <a:gd name="connsiteX6" fmla="*/ 841682 w 1080124"/>
                  <a:gd name="connsiteY6" fmla="*/ 312188 h 1434540"/>
                  <a:gd name="connsiteX7" fmla="*/ 871583 w 1080124"/>
                  <a:gd name="connsiteY7" fmla="*/ 312602 h 1434540"/>
                  <a:gd name="connsiteX8" fmla="*/ 1048010 w 1080124"/>
                  <a:gd name="connsiteY8" fmla="*/ 335364 h 1434540"/>
                  <a:gd name="connsiteX9" fmla="*/ 1051076 w 1080124"/>
                  <a:gd name="connsiteY9" fmla="*/ 335992 h 1434540"/>
                  <a:gd name="connsiteX10" fmla="*/ 1053700 w 1080124"/>
                  <a:gd name="connsiteY10" fmla="*/ 335211 h 1434540"/>
                  <a:gd name="connsiteX11" fmla="*/ 1079920 w 1080124"/>
                  <a:gd name="connsiteY11" fmla="*/ 322013 h 1434540"/>
                  <a:gd name="connsiteX12" fmla="*/ 1079920 w 1080124"/>
                  <a:gd name="connsiteY12" fmla="*/ 325080 h 1434540"/>
                  <a:gd name="connsiteX13" fmla="*/ 1079920 w 1080124"/>
                  <a:gd name="connsiteY13" fmla="*/ 338369 h 1434540"/>
                  <a:gd name="connsiteX14" fmla="*/ 1072871 w 1080124"/>
                  <a:gd name="connsiteY14" fmla="*/ 341660 h 1434540"/>
                  <a:gd name="connsiteX15" fmla="*/ 1078271 w 1080124"/>
                  <a:gd name="connsiteY15" fmla="*/ 348426 h 1434540"/>
                  <a:gd name="connsiteX16" fmla="*/ 1080124 w 1080124"/>
                  <a:gd name="connsiteY16" fmla="*/ 363926 h 1434540"/>
                  <a:gd name="connsiteX17" fmla="*/ 1079920 w 1080124"/>
                  <a:gd name="connsiteY17" fmla="*/ 1377808 h 1434540"/>
                  <a:gd name="connsiteX18" fmla="*/ 1041074 w 1080124"/>
                  <a:gd name="connsiteY18" fmla="*/ 1399889 h 1434540"/>
                  <a:gd name="connsiteX19" fmla="*/ 920651 w 1080124"/>
                  <a:gd name="connsiteY19" fmla="*/ 1431170 h 1434540"/>
                  <a:gd name="connsiteX20" fmla="*/ 776921 w 1080124"/>
                  <a:gd name="connsiteY20" fmla="*/ 1434236 h 1434540"/>
                  <a:gd name="connsiteX21" fmla="*/ 722741 w 1080124"/>
                  <a:gd name="connsiteY21" fmla="*/ 1428717 h 1434540"/>
                  <a:gd name="connsiteX22" fmla="*/ 657316 w 1080124"/>
                  <a:gd name="connsiteY22" fmla="*/ 1410315 h 1434540"/>
                  <a:gd name="connsiteX23" fmla="*/ 618265 w 1080124"/>
                  <a:gd name="connsiteY23" fmla="*/ 1383737 h 1434540"/>
                  <a:gd name="connsiteX24" fmla="*/ 612132 w 1080124"/>
                  <a:gd name="connsiteY24" fmla="*/ 1363496 h 1434540"/>
                  <a:gd name="connsiteX25" fmla="*/ 612185 w 1080124"/>
                  <a:gd name="connsiteY25" fmla="*/ 1189571 h 1434540"/>
                  <a:gd name="connsiteX26" fmla="*/ 612184 w 1080124"/>
                  <a:gd name="connsiteY26" fmla="*/ 1186328 h 1434540"/>
                  <a:gd name="connsiteX27" fmla="*/ 539960 w 1080124"/>
                  <a:gd name="connsiteY27" fmla="*/ 1188279 h 1434540"/>
                  <a:gd name="connsiteX28" fmla="*/ 0 w 1080124"/>
                  <a:gd name="connsiteY28" fmla="*/ 1121832 h 1434540"/>
                  <a:gd name="connsiteX29" fmla="*/ 0 w 1080124"/>
                  <a:gd name="connsiteY29" fmla="*/ 1097094 h 1434540"/>
                  <a:gd name="connsiteX30" fmla="*/ 0 w 1080124"/>
                  <a:gd name="connsiteY30" fmla="*/ 1096889 h 1434540"/>
                  <a:gd name="connsiteX31" fmla="*/ 544049 w 1080124"/>
                  <a:gd name="connsiteY31" fmla="*/ 1169470 h 1434540"/>
                  <a:gd name="connsiteX32" fmla="*/ 612181 w 1080124"/>
                  <a:gd name="connsiteY32" fmla="*/ 1167709 h 1434540"/>
                  <a:gd name="connsiteX33" fmla="*/ 612171 w 1080124"/>
                  <a:gd name="connsiteY33" fmla="*/ 1108023 h 1434540"/>
                  <a:gd name="connsiteX34" fmla="*/ 539960 w 1080124"/>
                  <a:gd name="connsiteY34" fmla="*/ 1109974 h 1434540"/>
                  <a:gd name="connsiteX35" fmla="*/ 0 w 1080124"/>
                  <a:gd name="connsiteY35" fmla="*/ 1043527 h 1434540"/>
                  <a:gd name="connsiteX36" fmla="*/ 0 w 1080124"/>
                  <a:gd name="connsiteY36" fmla="*/ 1018789 h 1434540"/>
                  <a:gd name="connsiteX37" fmla="*/ 0 w 1080124"/>
                  <a:gd name="connsiteY37" fmla="*/ 1018584 h 1434540"/>
                  <a:gd name="connsiteX38" fmla="*/ 544049 w 1080124"/>
                  <a:gd name="connsiteY38" fmla="*/ 1091165 h 1434540"/>
                  <a:gd name="connsiteX39" fmla="*/ 612167 w 1080124"/>
                  <a:gd name="connsiteY39" fmla="*/ 1089404 h 1434540"/>
                  <a:gd name="connsiteX40" fmla="*/ 612165 w 1080124"/>
                  <a:gd name="connsiteY40" fmla="*/ 1077339 h 1434540"/>
                  <a:gd name="connsiteX41" fmla="*/ 612153 w 1080124"/>
                  <a:gd name="connsiteY41" fmla="*/ 1029719 h 1434540"/>
                  <a:gd name="connsiteX42" fmla="*/ 539960 w 1080124"/>
                  <a:gd name="connsiteY42" fmla="*/ 1031669 h 1434540"/>
                  <a:gd name="connsiteX43" fmla="*/ 0 w 1080124"/>
                  <a:gd name="connsiteY43" fmla="*/ 965222 h 1434540"/>
                  <a:gd name="connsiteX44" fmla="*/ 0 w 1080124"/>
                  <a:gd name="connsiteY44" fmla="*/ 940484 h 1434540"/>
                  <a:gd name="connsiteX45" fmla="*/ 0 w 1080124"/>
                  <a:gd name="connsiteY45" fmla="*/ 940279 h 1434540"/>
                  <a:gd name="connsiteX46" fmla="*/ 544049 w 1080124"/>
                  <a:gd name="connsiteY46" fmla="*/ 1012860 h 1434540"/>
                  <a:gd name="connsiteX47" fmla="*/ 612148 w 1080124"/>
                  <a:gd name="connsiteY47" fmla="*/ 1011100 h 1434540"/>
                  <a:gd name="connsiteX48" fmla="*/ 612133 w 1080124"/>
                  <a:gd name="connsiteY48" fmla="*/ 951413 h 1434540"/>
                  <a:gd name="connsiteX49" fmla="*/ 539960 w 1080124"/>
                  <a:gd name="connsiteY49" fmla="*/ 953363 h 1434540"/>
                  <a:gd name="connsiteX50" fmla="*/ 0 w 1080124"/>
                  <a:gd name="connsiteY50" fmla="*/ 886916 h 1434540"/>
                  <a:gd name="connsiteX51" fmla="*/ 0 w 1080124"/>
                  <a:gd name="connsiteY51" fmla="*/ 862178 h 1434540"/>
                  <a:gd name="connsiteX52" fmla="*/ 0 w 1080124"/>
                  <a:gd name="connsiteY52" fmla="*/ 861973 h 1434540"/>
                  <a:gd name="connsiteX53" fmla="*/ 544049 w 1080124"/>
                  <a:gd name="connsiteY53" fmla="*/ 934554 h 1434540"/>
                  <a:gd name="connsiteX54" fmla="*/ 612128 w 1080124"/>
                  <a:gd name="connsiteY54" fmla="*/ 932784 h 1434540"/>
                  <a:gd name="connsiteX55" fmla="*/ 612122 w 1080124"/>
                  <a:gd name="connsiteY55" fmla="*/ 907763 h 1434540"/>
                  <a:gd name="connsiteX56" fmla="*/ 612111 w 1080124"/>
                  <a:gd name="connsiteY56" fmla="*/ 872904 h 1434540"/>
                  <a:gd name="connsiteX57" fmla="*/ 539960 w 1080124"/>
                  <a:gd name="connsiteY57" fmla="*/ 874853 h 1434540"/>
                  <a:gd name="connsiteX58" fmla="*/ 0 w 1080124"/>
                  <a:gd name="connsiteY58" fmla="*/ 808406 h 1434540"/>
                  <a:gd name="connsiteX59" fmla="*/ 0 w 1080124"/>
                  <a:gd name="connsiteY59" fmla="*/ 783667 h 1434540"/>
                  <a:gd name="connsiteX60" fmla="*/ 0 w 1080124"/>
                  <a:gd name="connsiteY60" fmla="*/ 783463 h 1434540"/>
                  <a:gd name="connsiteX61" fmla="*/ 544049 w 1080124"/>
                  <a:gd name="connsiteY61" fmla="*/ 856044 h 1434540"/>
                  <a:gd name="connsiteX62" fmla="*/ 612105 w 1080124"/>
                  <a:gd name="connsiteY62" fmla="*/ 854285 h 1434540"/>
                  <a:gd name="connsiteX63" fmla="*/ 612085 w 1080124"/>
                  <a:gd name="connsiteY63" fmla="*/ 794599 h 1434540"/>
                  <a:gd name="connsiteX64" fmla="*/ 539960 w 1080124"/>
                  <a:gd name="connsiteY64" fmla="*/ 796548 h 1434540"/>
                  <a:gd name="connsiteX65" fmla="*/ 0 w 1080124"/>
                  <a:gd name="connsiteY65" fmla="*/ 730101 h 1434540"/>
                  <a:gd name="connsiteX66" fmla="*/ 0 w 1080124"/>
                  <a:gd name="connsiteY66" fmla="*/ 705362 h 1434540"/>
                  <a:gd name="connsiteX67" fmla="*/ 0 w 1080124"/>
                  <a:gd name="connsiteY67" fmla="*/ 705158 h 1434540"/>
                  <a:gd name="connsiteX68" fmla="*/ 544049 w 1080124"/>
                  <a:gd name="connsiteY68" fmla="*/ 777739 h 1434540"/>
                  <a:gd name="connsiteX69" fmla="*/ 612079 w 1080124"/>
                  <a:gd name="connsiteY69" fmla="*/ 775981 h 1434540"/>
                  <a:gd name="connsiteX70" fmla="*/ 612060 w 1080124"/>
                  <a:gd name="connsiteY70" fmla="*/ 716294 h 1434540"/>
                  <a:gd name="connsiteX71" fmla="*/ 539960 w 1080124"/>
                  <a:gd name="connsiteY71" fmla="*/ 718242 h 1434540"/>
                  <a:gd name="connsiteX72" fmla="*/ 0 w 1080124"/>
                  <a:gd name="connsiteY72" fmla="*/ 651795 h 1434540"/>
                  <a:gd name="connsiteX73" fmla="*/ 0 w 1080124"/>
                  <a:gd name="connsiteY73" fmla="*/ 627056 h 1434540"/>
                  <a:gd name="connsiteX74" fmla="*/ 0 w 1080124"/>
                  <a:gd name="connsiteY74" fmla="*/ 626852 h 1434540"/>
                  <a:gd name="connsiteX75" fmla="*/ 544049 w 1080124"/>
                  <a:gd name="connsiteY75" fmla="*/ 699433 h 1434540"/>
                  <a:gd name="connsiteX76" fmla="*/ 612054 w 1080124"/>
                  <a:gd name="connsiteY76" fmla="*/ 697675 h 1434540"/>
                  <a:gd name="connsiteX77" fmla="*/ 612048 w 1080124"/>
                  <a:gd name="connsiteY77" fmla="*/ 676731 h 1434540"/>
                  <a:gd name="connsiteX78" fmla="*/ 612034 w 1080124"/>
                  <a:gd name="connsiteY78" fmla="*/ 637990 h 1434540"/>
                  <a:gd name="connsiteX79" fmla="*/ 539960 w 1080124"/>
                  <a:gd name="connsiteY79" fmla="*/ 639937 h 1434540"/>
                  <a:gd name="connsiteX80" fmla="*/ 0 w 1080124"/>
                  <a:gd name="connsiteY80" fmla="*/ 573490 h 1434540"/>
                  <a:gd name="connsiteX81" fmla="*/ 0 w 1080124"/>
                  <a:gd name="connsiteY81" fmla="*/ 548751 h 1434540"/>
                  <a:gd name="connsiteX82" fmla="*/ 0 w 1080124"/>
                  <a:gd name="connsiteY82" fmla="*/ 548547 h 1434540"/>
                  <a:gd name="connsiteX83" fmla="*/ 544049 w 1080124"/>
                  <a:gd name="connsiteY83" fmla="*/ 621128 h 1434540"/>
                  <a:gd name="connsiteX84" fmla="*/ 612027 w 1080124"/>
                  <a:gd name="connsiteY84" fmla="*/ 619371 h 1434540"/>
                  <a:gd name="connsiteX85" fmla="*/ 612006 w 1080124"/>
                  <a:gd name="connsiteY85" fmla="*/ 559685 h 1434540"/>
                  <a:gd name="connsiteX86" fmla="*/ 539960 w 1080124"/>
                  <a:gd name="connsiteY86" fmla="*/ 561631 h 1434540"/>
                  <a:gd name="connsiteX87" fmla="*/ 0 w 1080124"/>
                  <a:gd name="connsiteY87" fmla="*/ 495184 h 1434540"/>
                  <a:gd name="connsiteX88" fmla="*/ 0 w 1080124"/>
                  <a:gd name="connsiteY88" fmla="*/ 470445 h 1434540"/>
                  <a:gd name="connsiteX89" fmla="*/ 0 w 1080124"/>
                  <a:gd name="connsiteY89" fmla="*/ 470241 h 1434540"/>
                  <a:gd name="connsiteX90" fmla="*/ 544049 w 1080124"/>
                  <a:gd name="connsiteY90" fmla="*/ 542822 h 1434540"/>
                  <a:gd name="connsiteX91" fmla="*/ 611999 w 1080124"/>
                  <a:gd name="connsiteY91" fmla="*/ 541055 h 1434540"/>
                  <a:gd name="connsiteX92" fmla="*/ 611976 w 1080124"/>
                  <a:gd name="connsiteY92" fmla="*/ 481176 h 1434540"/>
                  <a:gd name="connsiteX93" fmla="*/ 539960 w 1080124"/>
                  <a:gd name="connsiteY93" fmla="*/ 483122 h 1434540"/>
                  <a:gd name="connsiteX94" fmla="*/ 0 w 1080124"/>
                  <a:gd name="connsiteY94" fmla="*/ 416675 h 1434540"/>
                  <a:gd name="connsiteX95" fmla="*/ 0 w 1080124"/>
                  <a:gd name="connsiteY95" fmla="*/ 391936 h 1434540"/>
                  <a:gd name="connsiteX96" fmla="*/ 0 w 1080124"/>
                  <a:gd name="connsiteY96" fmla="*/ 391732 h 1434540"/>
                  <a:gd name="connsiteX97" fmla="*/ 544049 w 1080124"/>
                  <a:gd name="connsiteY97" fmla="*/ 464313 h 1434540"/>
                  <a:gd name="connsiteX98" fmla="*/ 611969 w 1080124"/>
                  <a:gd name="connsiteY98" fmla="*/ 462557 h 1434540"/>
                  <a:gd name="connsiteX99" fmla="*/ 611964 w 1080124"/>
                  <a:gd name="connsiteY99" fmla="*/ 447249 h 1434540"/>
                  <a:gd name="connsiteX100" fmla="*/ 611946 w 1080124"/>
                  <a:gd name="connsiteY100" fmla="*/ 402871 h 1434540"/>
                  <a:gd name="connsiteX101" fmla="*/ 539960 w 1080124"/>
                  <a:gd name="connsiteY101" fmla="*/ 404816 h 1434540"/>
                  <a:gd name="connsiteX102" fmla="*/ 0 w 1080124"/>
                  <a:gd name="connsiteY102" fmla="*/ 338369 h 1434540"/>
                  <a:gd name="connsiteX103" fmla="*/ 0 w 1080124"/>
                  <a:gd name="connsiteY103" fmla="*/ 313630 h 1434540"/>
                  <a:gd name="connsiteX104" fmla="*/ 0 w 1080124"/>
                  <a:gd name="connsiteY104" fmla="*/ 313426 h 1434540"/>
                  <a:gd name="connsiteX105" fmla="*/ 544049 w 1080124"/>
                  <a:gd name="connsiteY105" fmla="*/ 386007 h 1434540"/>
                  <a:gd name="connsiteX106" fmla="*/ 611939 w 1080124"/>
                  <a:gd name="connsiteY106" fmla="*/ 384252 h 1434540"/>
                  <a:gd name="connsiteX107" fmla="*/ 611932 w 1080124"/>
                  <a:gd name="connsiteY107" fmla="*/ 365803 h 1434540"/>
                  <a:gd name="connsiteX108" fmla="*/ 611927 w 1080124"/>
                  <a:gd name="connsiteY108" fmla="*/ 354521 h 1434540"/>
                  <a:gd name="connsiteX109" fmla="*/ 640755 w 1080124"/>
                  <a:gd name="connsiteY109" fmla="*/ 331827 h 1434540"/>
                  <a:gd name="connsiteX110" fmla="*/ 679960 w 1080124"/>
                  <a:gd name="connsiteY110" fmla="*/ 322729 h 1434540"/>
                  <a:gd name="connsiteX111" fmla="*/ 539960 w 1080124"/>
                  <a:gd name="connsiteY111" fmla="*/ 326511 h 1434540"/>
                  <a:gd name="connsiteX112" fmla="*/ 0 w 1080124"/>
                  <a:gd name="connsiteY112" fmla="*/ 260064 h 1434540"/>
                  <a:gd name="connsiteX113" fmla="*/ 0 w 1080124"/>
                  <a:gd name="connsiteY113" fmla="*/ 235325 h 1434540"/>
                  <a:gd name="connsiteX114" fmla="*/ 0 w 1080124"/>
                  <a:gd name="connsiteY114" fmla="*/ 235121 h 1434540"/>
                  <a:gd name="connsiteX115" fmla="*/ 0 w 1080124"/>
                  <a:gd name="connsiteY115" fmla="*/ 156815 h 1434540"/>
                  <a:gd name="connsiteX116" fmla="*/ 544049 w 1080124"/>
                  <a:gd name="connsiteY116" fmla="*/ 229396 h 1434540"/>
                  <a:gd name="connsiteX117" fmla="*/ 1079920 w 1080124"/>
                  <a:gd name="connsiteY117" fmla="*/ 165402 h 1434540"/>
                  <a:gd name="connsiteX118" fmla="*/ 1079920 w 1080124"/>
                  <a:gd name="connsiteY118" fmla="*/ 168468 h 1434540"/>
                  <a:gd name="connsiteX119" fmla="*/ 1079920 w 1080124"/>
                  <a:gd name="connsiteY119" fmla="*/ 181758 h 1434540"/>
                  <a:gd name="connsiteX120" fmla="*/ 539960 w 1080124"/>
                  <a:gd name="connsiteY120" fmla="*/ 248205 h 1434540"/>
                  <a:gd name="connsiteX121" fmla="*/ 0 w 1080124"/>
                  <a:gd name="connsiteY121" fmla="*/ 181758 h 1434540"/>
                  <a:gd name="connsiteX122" fmla="*/ 0 w 1080124"/>
                  <a:gd name="connsiteY122" fmla="*/ 157019 h 1434540"/>
                  <a:gd name="connsiteX123" fmla="*/ 0 w 1080124"/>
                  <a:gd name="connsiteY123" fmla="*/ 156815 h 1434540"/>
                  <a:gd name="connsiteX124" fmla="*/ 0 w 1080124"/>
                  <a:gd name="connsiteY124" fmla="*/ 78510 h 1434540"/>
                  <a:gd name="connsiteX125" fmla="*/ 544049 w 1080124"/>
                  <a:gd name="connsiteY125" fmla="*/ 151091 h 1434540"/>
                  <a:gd name="connsiteX126" fmla="*/ 1079920 w 1080124"/>
                  <a:gd name="connsiteY126" fmla="*/ 87097 h 1434540"/>
                  <a:gd name="connsiteX127" fmla="*/ 1079920 w 1080124"/>
                  <a:gd name="connsiteY127" fmla="*/ 90163 h 1434540"/>
                  <a:gd name="connsiteX128" fmla="*/ 1079920 w 1080124"/>
                  <a:gd name="connsiteY128" fmla="*/ 103453 h 1434540"/>
                  <a:gd name="connsiteX129" fmla="*/ 539960 w 1080124"/>
                  <a:gd name="connsiteY129" fmla="*/ 169900 h 1434540"/>
                  <a:gd name="connsiteX130" fmla="*/ 0 w 1080124"/>
                  <a:gd name="connsiteY130" fmla="*/ 103453 h 1434540"/>
                  <a:gd name="connsiteX131" fmla="*/ 0 w 1080124"/>
                  <a:gd name="connsiteY131" fmla="*/ 78714 h 1434540"/>
                  <a:gd name="connsiteX132" fmla="*/ 0 w 1080124"/>
                  <a:gd name="connsiteY132" fmla="*/ 78510 h 1434540"/>
                  <a:gd name="connsiteX133" fmla="*/ 0 w 1080124"/>
                  <a:gd name="connsiteY133" fmla="*/ 0 h 1434540"/>
                  <a:gd name="connsiteX134" fmla="*/ 544049 w 1080124"/>
                  <a:gd name="connsiteY134" fmla="*/ 72581 h 1434540"/>
                  <a:gd name="connsiteX135" fmla="*/ 1079920 w 1080124"/>
                  <a:gd name="connsiteY135" fmla="*/ 8587 h 1434540"/>
                  <a:gd name="connsiteX136" fmla="*/ 1079920 w 1080124"/>
                  <a:gd name="connsiteY136" fmla="*/ 11653 h 1434540"/>
                  <a:gd name="connsiteX137" fmla="*/ 1079920 w 1080124"/>
                  <a:gd name="connsiteY137" fmla="*/ 24943 h 1434540"/>
                  <a:gd name="connsiteX138" fmla="*/ 539960 w 1080124"/>
                  <a:gd name="connsiteY138" fmla="*/ 91390 h 1434540"/>
                  <a:gd name="connsiteX139" fmla="*/ 0 w 1080124"/>
                  <a:gd name="connsiteY139" fmla="*/ 24943 h 1434540"/>
                  <a:gd name="connsiteX140" fmla="*/ 0 w 1080124"/>
                  <a:gd name="connsiteY140" fmla="*/ 204 h 1434540"/>
                  <a:gd name="connsiteX141" fmla="*/ 0 w 1080124"/>
                  <a:gd name="connsiteY141" fmla="*/ 0 h 14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080124" h="1434540">
                    <a:moveTo>
                      <a:pt x="0" y="235121"/>
                    </a:moveTo>
                    <a:cubicBezTo>
                      <a:pt x="24534" y="275807"/>
                      <a:pt x="258632" y="307702"/>
                      <a:pt x="544049" y="307702"/>
                    </a:cubicBezTo>
                    <a:cubicBezTo>
                      <a:pt x="809634" y="307702"/>
                      <a:pt x="1030852" y="280101"/>
                      <a:pt x="1079920" y="243708"/>
                    </a:cubicBezTo>
                    <a:cubicBezTo>
                      <a:pt x="1079920" y="244730"/>
                      <a:pt x="1079920" y="245753"/>
                      <a:pt x="1079920" y="246774"/>
                    </a:cubicBezTo>
                    <a:cubicBezTo>
                      <a:pt x="1079920" y="246774"/>
                      <a:pt x="1079920" y="251273"/>
                      <a:pt x="1079920" y="260064"/>
                    </a:cubicBezTo>
                    <a:cubicBezTo>
                      <a:pt x="1050275" y="279078"/>
                      <a:pt x="980658" y="295690"/>
                      <a:pt x="885767" y="307548"/>
                    </a:cubicBezTo>
                    <a:lnTo>
                      <a:pt x="841682" y="312188"/>
                    </a:lnTo>
                    <a:lnTo>
                      <a:pt x="871583" y="312602"/>
                    </a:lnTo>
                    <a:cubicBezTo>
                      <a:pt x="957868" y="318011"/>
                      <a:pt x="1031060" y="331961"/>
                      <a:pt x="1048010" y="335364"/>
                    </a:cubicBezTo>
                    <a:lnTo>
                      <a:pt x="1051076" y="335992"/>
                    </a:lnTo>
                    <a:lnTo>
                      <a:pt x="1053700" y="335211"/>
                    </a:lnTo>
                    <a:cubicBezTo>
                      <a:pt x="1064963" y="330974"/>
                      <a:pt x="1073787" y="326562"/>
                      <a:pt x="1079920" y="322013"/>
                    </a:cubicBezTo>
                    <a:cubicBezTo>
                      <a:pt x="1079920" y="323035"/>
                      <a:pt x="1079920" y="324058"/>
                      <a:pt x="1079920" y="325080"/>
                    </a:cubicBezTo>
                    <a:cubicBezTo>
                      <a:pt x="1079920" y="325080"/>
                      <a:pt x="1079920" y="329578"/>
                      <a:pt x="1079920" y="338369"/>
                    </a:cubicBezTo>
                    <a:lnTo>
                      <a:pt x="1072871" y="341660"/>
                    </a:lnTo>
                    <a:lnTo>
                      <a:pt x="1078271" y="348426"/>
                    </a:lnTo>
                    <a:cubicBezTo>
                      <a:pt x="1079498" y="351902"/>
                      <a:pt x="1080124" y="356821"/>
                      <a:pt x="1080124" y="363926"/>
                    </a:cubicBezTo>
                    <a:cubicBezTo>
                      <a:pt x="1080124" y="363926"/>
                      <a:pt x="1080124" y="1364109"/>
                      <a:pt x="1079920" y="1377808"/>
                    </a:cubicBezTo>
                    <a:cubicBezTo>
                      <a:pt x="1067448" y="1387826"/>
                      <a:pt x="1054158" y="1393959"/>
                      <a:pt x="1041074" y="1399889"/>
                    </a:cubicBezTo>
                    <a:cubicBezTo>
                      <a:pt x="1001410" y="1417471"/>
                      <a:pt x="961133" y="1425649"/>
                      <a:pt x="920651" y="1431170"/>
                    </a:cubicBezTo>
                    <a:cubicBezTo>
                      <a:pt x="894481" y="1434850"/>
                      <a:pt x="806975" y="1434850"/>
                      <a:pt x="776921" y="1434236"/>
                    </a:cubicBezTo>
                    <a:cubicBezTo>
                      <a:pt x="758724" y="1434236"/>
                      <a:pt x="740732" y="1431578"/>
                      <a:pt x="722741" y="1428717"/>
                    </a:cubicBezTo>
                    <a:cubicBezTo>
                      <a:pt x="700660" y="1425241"/>
                      <a:pt x="678783" y="1419925"/>
                      <a:pt x="657316" y="1410315"/>
                    </a:cubicBezTo>
                    <a:cubicBezTo>
                      <a:pt x="643822" y="1404386"/>
                      <a:pt x="630533" y="1396617"/>
                      <a:pt x="618265" y="1383737"/>
                    </a:cubicBezTo>
                    <a:cubicBezTo>
                      <a:pt x="613972" y="1379034"/>
                      <a:pt x="611722" y="1373719"/>
                      <a:pt x="612132" y="1363496"/>
                    </a:cubicBezTo>
                    <a:cubicBezTo>
                      <a:pt x="612185" y="1362315"/>
                      <a:pt x="612197" y="1292264"/>
                      <a:pt x="612185" y="1189571"/>
                    </a:cubicBezTo>
                    <a:lnTo>
                      <a:pt x="612184" y="1186328"/>
                    </a:lnTo>
                    <a:lnTo>
                      <a:pt x="539960" y="1188279"/>
                    </a:lnTo>
                    <a:cubicBezTo>
                      <a:pt x="278669" y="1188279"/>
                      <a:pt x="59291" y="1160065"/>
                      <a:pt x="0" y="1121832"/>
                    </a:cubicBezTo>
                    <a:cubicBezTo>
                      <a:pt x="0" y="1105885"/>
                      <a:pt x="0" y="1097094"/>
                      <a:pt x="0" y="1097094"/>
                    </a:cubicBezTo>
                    <a:cubicBezTo>
                      <a:pt x="0" y="1096889"/>
                      <a:pt x="0" y="1096889"/>
                      <a:pt x="0" y="1096889"/>
                    </a:cubicBezTo>
                    <a:cubicBezTo>
                      <a:pt x="24534" y="1137575"/>
                      <a:pt x="258632" y="1169470"/>
                      <a:pt x="544049" y="1169470"/>
                    </a:cubicBezTo>
                    <a:lnTo>
                      <a:pt x="612181" y="1167709"/>
                    </a:lnTo>
                    <a:lnTo>
                      <a:pt x="612171" y="1108023"/>
                    </a:lnTo>
                    <a:lnTo>
                      <a:pt x="539960" y="1109974"/>
                    </a:lnTo>
                    <a:cubicBezTo>
                      <a:pt x="278669" y="1109974"/>
                      <a:pt x="59291" y="1081760"/>
                      <a:pt x="0" y="1043527"/>
                    </a:cubicBezTo>
                    <a:cubicBezTo>
                      <a:pt x="0" y="1027580"/>
                      <a:pt x="0" y="1018789"/>
                      <a:pt x="0" y="1018789"/>
                    </a:cubicBezTo>
                    <a:cubicBezTo>
                      <a:pt x="0" y="1018584"/>
                      <a:pt x="0" y="1018584"/>
                      <a:pt x="0" y="1018584"/>
                    </a:cubicBezTo>
                    <a:cubicBezTo>
                      <a:pt x="24534" y="1059270"/>
                      <a:pt x="258632" y="1091165"/>
                      <a:pt x="544049" y="1091165"/>
                    </a:cubicBezTo>
                    <a:lnTo>
                      <a:pt x="612167" y="1089404"/>
                    </a:lnTo>
                    <a:lnTo>
                      <a:pt x="612165" y="1077339"/>
                    </a:lnTo>
                    <a:lnTo>
                      <a:pt x="612153" y="1029719"/>
                    </a:lnTo>
                    <a:lnTo>
                      <a:pt x="539960" y="1031669"/>
                    </a:lnTo>
                    <a:cubicBezTo>
                      <a:pt x="278669" y="1031669"/>
                      <a:pt x="59291" y="1003455"/>
                      <a:pt x="0" y="965222"/>
                    </a:cubicBezTo>
                    <a:cubicBezTo>
                      <a:pt x="0" y="949275"/>
                      <a:pt x="0" y="940484"/>
                      <a:pt x="0" y="940484"/>
                    </a:cubicBezTo>
                    <a:cubicBezTo>
                      <a:pt x="0" y="940279"/>
                      <a:pt x="0" y="940279"/>
                      <a:pt x="0" y="940279"/>
                    </a:cubicBezTo>
                    <a:cubicBezTo>
                      <a:pt x="24534" y="980965"/>
                      <a:pt x="258632" y="1012860"/>
                      <a:pt x="544049" y="1012860"/>
                    </a:cubicBezTo>
                    <a:lnTo>
                      <a:pt x="612148" y="1011100"/>
                    </a:lnTo>
                    <a:lnTo>
                      <a:pt x="612133" y="951413"/>
                    </a:lnTo>
                    <a:lnTo>
                      <a:pt x="539960" y="953363"/>
                    </a:lnTo>
                    <a:cubicBezTo>
                      <a:pt x="278669" y="953363"/>
                      <a:pt x="59291" y="925149"/>
                      <a:pt x="0" y="886916"/>
                    </a:cubicBezTo>
                    <a:cubicBezTo>
                      <a:pt x="0" y="870969"/>
                      <a:pt x="0" y="862178"/>
                      <a:pt x="0" y="862178"/>
                    </a:cubicBezTo>
                    <a:cubicBezTo>
                      <a:pt x="0" y="861973"/>
                      <a:pt x="0" y="861973"/>
                      <a:pt x="0" y="861973"/>
                    </a:cubicBezTo>
                    <a:cubicBezTo>
                      <a:pt x="24534" y="902659"/>
                      <a:pt x="258632" y="934554"/>
                      <a:pt x="544049" y="934554"/>
                    </a:cubicBezTo>
                    <a:lnTo>
                      <a:pt x="612128" y="932784"/>
                    </a:lnTo>
                    <a:lnTo>
                      <a:pt x="612122" y="907763"/>
                    </a:lnTo>
                    <a:lnTo>
                      <a:pt x="612111" y="872904"/>
                    </a:lnTo>
                    <a:lnTo>
                      <a:pt x="539960" y="874853"/>
                    </a:lnTo>
                    <a:cubicBezTo>
                      <a:pt x="278669" y="874853"/>
                      <a:pt x="59291" y="846639"/>
                      <a:pt x="0" y="808406"/>
                    </a:cubicBezTo>
                    <a:cubicBezTo>
                      <a:pt x="0" y="792459"/>
                      <a:pt x="0" y="783667"/>
                      <a:pt x="0" y="783667"/>
                    </a:cubicBezTo>
                    <a:cubicBezTo>
                      <a:pt x="0" y="783463"/>
                      <a:pt x="0" y="783463"/>
                      <a:pt x="0" y="783463"/>
                    </a:cubicBezTo>
                    <a:cubicBezTo>
                      <a:pt x="24534" y="824149"/>
                      <a:pt x="258632" y="856044"/>
                      <a:pt x="544049" y="856044"/>
                    </a:cubicBezTo>
                    <a:lnTo>
                      <a:pt x="612105" y="854285"/>
                    </a:lnTo>
                    <a:lnTo>
                      <a:pt x="612085" y="794599"/>
                    </a:lnTo>
                    <a:lnTo>
                      <a:pt x="539960" y="796548"/>
                    </a:lnTo>
                    <a:cubicBezTo>
                      <a:pt x="278669" y="796548"/>
                      <a:pt x="59291" y="768334"/>
                      <a:pt x="0" y="730101"/>
                    </a:cubicBezTo>
                    <a:cubicBezTo>
                      <a:pt x="0" y="714154"/>
                      <a:pt x="0" y="705362"/>
                      <a:pt x="0" y="705362"/>
                    </a:cubicBezTo>
                    <a:cubicBezTo>
                      <a:pt x="0" y="705158"/>
                      <a:pt x="0" y="705158"/>
                      <a:pt x="0" y="705158"/>
                    </a:cubicBezTo>
                    <a:cubicBezTo>
                      <a:pt x="24534" y="745844"/>
                      <a:pt x="258632" y="777739"/>
                      <a:pt x="544049" y="777739"/>
                    </a:cubicBezTo>
                    <a:lnTo>
                      <a:pt x="612079" y="775981"/>
                    </a:lnTo>
                    <a:lnTo>
                      <a:pt x="612060" y="716294"/>
                    </a:lnTo>
                    <a:lnTo>
                      <a:pt x="539960" y="718242"/>
                    </a:lnTo>
                    <a:cubicBezTo>
                      <a:pt x="278669" y="718242"/>
                      <a:pt x="59291" y="690028"/>
                      <a:pt x="0" y="651795"/>
                    </a:cubicBezTo>
                    <a:cubicBezTo>
                      <a:pt x="0" y="635848"/>
                      <a:pt x="0" y="627056"/>
                      <a:pt x="0" y="627056"/>
                    </a:cubicBezTo>
                    <a:cubicBezTo>
                      <a:pt x="0" y="626852"/>
                      <a:pt x="0" y="626852"/>
                      <a:pt x="0" y="626852"/>
                    </a:cubicBezTo>
                    <a:cubicBezTo>
                      <a:pt x="24534" y="667538"/>
                      <a:pt x="258632" y="699433"/>
                      <a:pt x="544049" y="699433"/>
                    </a:cubicBezTo>
                    <a:lnTo>
                      <a:pt x="612054" y="697675"/>
                    </a:lnTo>
                    <a:lnTo>
                      <a:pt x="612048" y="676731"/>
                    </a:lnTo>
                    <a:lnTo>
                      <a:pt x="612034" y="637990"/>
                    </a:lnTo>
                    <a:lnTo>
                      <a:pt x="539960" y="639937"/>
                    </a:lnTo>
                    <a:cubicBezTo>
                      <a:pt x="278669" y="639937"/>
                      <a:pt x="59291" y="611723"/>
                      <a:pt x="0" y="573490"/>
                    </a:cubicBezTo>
                    <a:cubicBezTo>
                      <a:pt x="0" y="557543"/>
                      <a:pt x="0" y="548751"/>
                      <a:pt x="0" y="548751"/>
                    </a:cubicBezTo>
                    <a:cubicBezTo>
                      <a:pt x="0" y="548547"/>
                      <a:pt x="0" y="548547"/>
                      <a:pt x="0" y="548547"/>
                    </a:cubicBezTo>
                    <a:cubicBezTo>
                      <a:pt x="24534" y="589233"/>
                      <a:pt x="258632" y="621128"/>
                      <a:pt x="544049" y="621128"/>
                    </a:cubicBezTo>
                    <a:lnTo>
                      <a:pt x="612027" y="619371"/>
                    </a:lnTo>
                    <a:lnTo>
                      <a:pt x="612006" y="559685"/>
                    </a:lnTo>
                    <a:lnTo>
                      <a:pt x="539960" y="561631"/>
                    </a:lnTo>
                    <a:cubicBezTo>
                      <a:pt x="278669" y="561631"/>
                      <a:pt x="59291" y="533417"/>
                      <a:pt x="0" y="495184"/>
                    </a:cubicBezTo>
                    <a:cubicBezTo>
                      <a:pt x="0" y="479237"/>
                      <a:pt x="0" y="470445"/>
                      <a:pt x="0" y="470445"/>
                    </a:cubicBezTo>
                    <a:cubicBezTo>
                      <a:pt x="0" y="470241"/>
                      <a:pt x="0" y="470241"/>
                      <a:pt x="0" y="470241"/>
                    </a:cubicBezTo>
                    <a:cubicBezTo>
                      <a:pt x="24534" y="510927"/>
                      <a:pt x="258632" y="542822"/>
                      <a:pt x="544049" y="542822"/>
                    </a:cubicBezTo>
                    <a:lnTo>
                      <a:pt x="611999" y="541055"/>
                    </a:lnTo>
                    <a:lnTo>
                      <a:pt x="611976" y="481176"/>
                    </a:lnTo>
                    <a:lnTo>
                      <a:pt x="539960" y="483122"/>
                    </a:ln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ubicBezTo>
                      <a:pt x="24534" y="432418"/>
                      <a:pt x="258632" y="464313"/>
                      <a:pt x="544049" y="464313"/>
                    </a:cubicBezTo>
                    <a:lnTo>
                      <a:pt x="611969" y="462557"/>
                    </a:lnTo>
                    <a:lnTo>
                      <a:pt x="611964" y="447249"/>
                    </a:lnTo>
                    <a:lnTo>
                      <a:pt x="611946" y="402871"/>
                    </a:lnTo>
                    <a:lnTo>
                      <a:pt x="539960" y="404816"/>
                    </a:lnTo>
                    <a:cubicBezTo>
                      <a:pt x="278669" y="404816"/>
                      <a:pt x="59291" y="376602"/>
                      <a:pt x="0" y="338369"/>
                    </a:cubicBezTo>
                    <a:cubicBezTo>
                      <a:pt x="0" y="322422"/>
                      <a:pt x="0" y="313630"/>
                      <a:pt x="0" y="313630"/>
                    </a:cubicBezTo>
                    <a:cubicBezTo>
                      <a:pt x="0" y="313426"/>
                      <a:pt x="0" y="313426"/>
                      <a:pt x="0" y="313426"/>
                    </a:cubicBezTo>
                    <a:cubicBezTo>
                      <a:pt x="24534" y="354112"/>
                      <a:pt x="258632" y="386007"/>
                      <a:pt x="544049" y="386007"/>
                    </a:cubicBezTo>
                    <a:lnTo>
                      <a:pt x="611939" y="384252"/>
                    </a:lnTo>
                    <a:lnTo>
                      <a:pt x="611932" y="365803"/>
                    </a:lnTo>
                    <a:cubicBezTo>
                      <a:pt x="611929" y="358445"/>
                      <a:pt x="611927" y="354521"/>
                      <a:pt x="611927" y="354521"/>
                    </a:cubicBezTo>
                    <a:cubicBezTo>
                      <a:pt x="611927" y="339596"/>
                      <a:pt x="627261" y="336325"/>
                      <a:pt x="640755" y="331827"/>
                    </a:cubicBezTo>
                    <a:lnTo>
                      <a:pt x="679960" y="322729"/>
                    </a:lnTo>
                    <a:lnTo>
                      <a:pt x="539960" y="326511"/>
                    </a:lnTo>
                    <a:cubicBezTo>
                      <a:pt x="278669" y="326511"/>
                      <a:pt x="59291" y="298297"/>
                      <a:pt x="0" y="260064"/>
                    </a:cubicBezTo>
                    <a:cubicBezTo>
                      <a:pt x="0" y="244117"/>
                      <a:pt x="0" y="235325"/>
                      <a:pt x="0" y="235325"/>
                    </a:cubicBezTo>
                    <a:cubicBezTo>
                      <a:pt x="0" y="235121"/>
                      <a:pt x="0" y="235121"/>
                      <a:pt x="0" y="235121"/>
                    </a:cubicBezTo>
                    <a:close/>
                    <a:moveTo>
                      <a:pt x="0" y="156815"/>
                    </a:moveTo>
                    <a:cubicBezTo>
                      <a:pt x="24534" y="197501"/>
                      <a:pt x="258632" y="229396"/>
                      <a:pt x="544049" y="229396"/>
                    </a:cubicBezTo>
                    <a:cubicBezTo>
                      <a:pt x="809634" y="229396"/>
                      <a:pt x="1030852" y="201795"/>
                      <a:pt x="1079920" y="165402"/>
                    </a:cubicBezTo>
                    <a:cubicBezTo>
                      <a:pt x="1079920" y="166424"/>
                      <a:pt x="1079920" y="167447"/>
                      <a:pt x="1079920" y="168468"/>
                    </a:cubicBezTo>
                    <a:cubicBezTo>
                      <a:pt x="1079920" y="168468"/>
                      <a:pt x="1079920" y="172967"/>
                      <a:pt x="1079920" y="181758"/>
                    </a:cubicBezTo>
                    <a:cubicBezTo>
                      <a:pt x="1020629" y="219786"/>
                      <a:pt x="801455" y="248205"/>
                      <a:pt x="539960" y="248205"/>
                    </a:cubicBezTo>
                    <a:cubicBezTo>
                      <a:pt x="278669" y="248205"/>
                      <a:pt x="59291" y="219991"/>
                      <a:pt x="0" y="181758"/>
                    </a:cubicBezTo>
                    <a:cubicBezTo>
                      <a:pt x="0" y="165811"/>
                      <a:pt x="0" y="157019"/>
                      <a:pt x="0" y="157019"/>
                    </a:cubicBezTo>
                    <a:cubicBezTo>
                      <a:pt x="0" y="156815"/>
                      <a:pt x="0" y="156815"/>
                      <a:pt x="0" y="156815"/>
                    </a:cubicBezTo>
                    <a:close/>
                    <a:moveTo>
                      <a:pt x="0" y="78510"/>
                    </a:moveTo>
                    <a:cubicBezTo>
                      <a:pt x="24534" y="119196"/>
                      <a:pt x="258632" y="151091"/>
                      <a:pt x="544049" y="151091"/>
                    </a:cubicBezTo>
                    <a:cubicBezTo>
                      <a:pt x="809634" y="151091"/>
                      <a:pt x="1030852" y="123285"/>
                      <a:pt x="1079920" y="87097"/>
                    </a:cubicBezTo>
                    <a:cubicBezTo>
                      <a:pt x="1079920" y="88119"/>
                      <a:pt x="1079920" y="89142"/>
                      <a:pt x="1079920" y="90163"/>
                    </a:cubicBezTo>
                    <a:cubicBezTo>
                      <a:pt x="1079920" y="90163"/>
                      <a:pt x="1079920" y="94662"/>
                      <a:pt x="1079920" y="103453"/>
                    </a:cubicBezTo>
                    <a:cubicBezTo>
                      <a:pt x="1020629" y="141481"/>
                      <a:pt x="801455" y="169900"/>
                      <a:pt x="539960" y="169900"/>
                    </a:cubicBezTo>
                    <a:cubicBezTo>
                      <a:pt x="278669" y="169900"/>
                      <a:pt x="59291" y="141686"/>
                      <a:pt x="0" y="103453"/>
                    </a:cubicBezTo>
                    <a:cubicBezTo>
                      <a:pt x="0" y="87506"/>
                      <a:pt x="0" y="78714"/>
                      <a:pt x="0" y="78714"/>
                    </a:cubicBezTo>
                    <a:cubicBezTo>
                      <a:pt x="0" y="78510"/>
                      <a:pt x="0" y="78510"/>
                      <a:pt x="0" y="78510"/>
                    </a:cubicBezTo>
                    <a:close/>
                    <a:moveTo>
                      <a:pt x="0" y="0"/>
                    </a:moveTo>
                    <a:cubicBezTo>
                      <a:pt x="24534" y="40686"/>
                      <a:pt x="258632" y="72581"/>
                      <a:pt x="544049" y="72581"/>
                    </a:cubicBezTo>
                    <a:cubicBezTo>
                      <a:pt x="809634" y="72581"/>
                      <a:pt x="1030852" y="44980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5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2FDDC77-5C3A-415F-975D-4EC1C5734473}"/>
                  </a:ext>
                </a:extLst>
              </p:cNvPr>
              <p:cNvSpPr/>
              <p:nvPr/>
            </p:nvSpPr>
            <p:spPr>
              <a:xfrm>
                <a:off x="7401401" y="1983871"/>
                <a:ext cx="1082577" cy="774208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08B5AF-B51D-40FC-A048-70FFB80A1913}"/>
                  </a:ext>
                </a:extLst>
              </p:cNvPr>
              <p:cNvSpPr/>
              <p:nvPr/>
            </p:nvSpPr>
            <p:spPr>
              <a:xfrm>
                <a:off x="7399152" y="1920231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FD6DD74-857E-48E7-8C68-6255F3C4705C}"/>
                  </a:ext>
                </a:extLst>
              </p:cNvPr>
              <p:cNvSpPr/>
              <p:nvPr/>
            </p:nvSpPr>
            <p:spPr>
              <a:xfrm>
                <a:off x="7401809" y="2058645"/>
                <a:ext cx="1079919" cy="639733"/>
              </a:xfrm>
              <a:custGeom>
                <a:avLst/>
                <a:gdLst>
                  <a:gd name="connsiteX0" fmla="*/ 0 w 1079919"/>
                  <a:gd name="connsiteY0" fmla="*/ 548343 h 639733"/>
                  <a:gd name="connsiteX1" fmla="*/ 544049 w 1079919"/>
                  <a:gd name="connsiteY1" fmla="*/ 620924 h 639733"/>
                  <a:gd name="connsiteX2" fmla="*/ 1079919 w 1079919"/>
                  <a:gd name="connsiteY2" fmla="*/ 556930 h 639733"/>
                  <a:gd name="connsiteX3" fmla="*/ 1079919 w 1079919"/>
                  <a:gd name="connsiteY3" fmla="*/ 559997 h 639733"/>
                  <a:gd name="connsiteX4" fmla="*/ 1079919 w 1079919"/>
                  <a:gd name="connsiteY4" fmla="*/ 573286 h 639733"/>
                  <a:gd name="connsiteX5" fmla="*/ 539960 w 1079919"/>
                  <a:gd name="connsiteY5" fmla="*/ 639733 h 639733"/>
                  <a:gd name="connsiteX6" fmla="*/ 0 w 1079919"/>
                  <a:gd name="connsiteY6" fmla="*/ 573286 h 639733"/>
                  <a:gd name="connsiteX7" fmla="*/ 0 w 1079919"/>
                  <a:gd name="connsiteY7" fmla="*/ 548548 h 639733"/>
                  <a:gd name="connsiteX8" fmla="*/ 0 w 1079919"/>
                  <a:gd name="connsiteY8" fmla="*/ 548343 h 639733"/>
                  <a:gd name="connsiteX9" fmla="*/ 0 w 1079919"/>
                  <a:gd name="connsiteY9" fmla="*/ 470038 h 639733"/>
                  <a:gd name="connsiteX10" fmla="*/ 544049 w 1079919"/>
                  <a:gd name="connsiteY10" fmla="*/ 542619 h 639733"/>
                  <a:gd name="connsiteX11" fmla="*/ 1079919 w 1079919"/>
                  <a:gd name="connsiteY11" fmla="*/ 478625 h 639733"/>
                  <a:gd name="connsiteX12" fmla="*/ 1079919 w 1079919"/>
                  <a:gd name="connsiteY12" fmla="*/ 481691 h 639733"/>
                  <a:gd name="connsiteX13" fmla="*/ 1079919 w 1079919"/>
                  <a:gd name="connsiteY13" fmla="*/ 494981 h 639733"/>
                  <a:gd name="connsiteX14" fmla="*/ 539960 w 1079919"/>
                  <a:gd name="connsiteY14" fmla="*/ 561428 h 639733"/>
                  <a:gd name="connsiteX15" fmla="*/ 0 w 1079919"/>
                  <a:gd name="connsiteY15" fmla="*/ 494981 h 639733"/>
                  <a:gd name="connsiteX16" fmla="*/ 0 w 1079919"/>
                  <a:gd name="connsiteY16" fmla="*/ 470242 h 639733"/>
                  <a:gd name="connsiteX17" fmla="*/ 0 w 1079919"/>
                  <a:gd name="connsiteY17" fmla="*/ 470038 h 639733"/>
                  <a:gd name="connsiteX18" fmla="*/ 0 w 1079919"/>
                  <a:gd name="connsiteY18" fmla="*/ 391732 h 639733"/>
                  <a:gd name="connsiteX19" fmla="*/ 544049 w 1079919"/>
                  <a:gd name="connsiteY19" fmla="*/ 464313 h 639733"/>
                  <a:gd name="connsiteX20" fmla="*/ 1079919 w 1079919"/>
                  <a:gd name="connsiteY20" fmla="*/ 400319 h 639733"/>
                  <a:gd name="connsiteX21" fmla="*/ 1079919 w 1079919"/>
                  <a:gd name="connsiteY21" fmla="*/ 403385 h 639733"/>
                  <a:gd name="connsiteX22" fmla="*/ 1079919 w 1079919"/>
                  <a:gd name="connsiteY22" fmla="*/ 416675 h 639733"/>
                  <a:gd name="connsiteX23" fmla="*/ 539960 w 1079919"/>
                  <a:gd name="connsiteY23" fmla="*/ 483122 h 639733"/>
                  <a:gd name="connsiteX24" fmla="*/ 0 w 1079919"/>
                  <a:gd name="connsiteY24" fmla="*/ 416675 h 639733"/>
                  <a:gd name="connsiteX25" fmla="*/ 0 w 1079919"/>
                  <a:gd name="connsiteY25" fmla="*/ 391936 h 639733"/>
                  <a:gd name="connsiteX26" fmla="*/ 0 w 1079919"/>
                  <a:gd name="connsiteY26" fmla="*/ 391732 h 639733"/>
                  <a:gd name="connsiteX27" fmla="*/ 0 w 1079919"/>
                  <a:gd name="connsiteY27" fmla="*/ 313427 h 639733"/>
                  <a:gd name="connsiteX28" fmla="*/ 544049 w 1079919"/>
                  <a:gd name="connsiteY28" fmla="*/ 386008 h 639733"/>
                  <a:gd name="connsiteX29" fmla="*/ 1079919 w 1079919"/>
                  <a:gd name="connsiteY29" fmla="*/ 322014 h 639733"/>
                  <a:gd name="connsiteX30" fmla="*/ 1079919 w 1079919"/>
                  <a:gd name="connsiteY30" fmla="*/ 325080 h 639733"/>
                  <a:gd name="connsiteX31" fmla="*/ 1079919 w 1079919"/>
                  <a:gd name="connsiteY31" fmla="*/ 338370 h 639733"/>
                  <a:gd name="connsiteX32" fmla="*/ 539960 w 1079919"/>
                  <a:gd name="connsiteY32" fmla="*/ 404817 h 639733"/>
                  <a:gd name="connsiteX33" fmla="*/ 0 w 1079919"/>
                  <a:gd name="connsiteY33" fmla="*/ 338370 h 639733"/>
                  <a:gd name="connsiteX34" fmla="*/ 0 w 1079919"/>
                  <a:gd name="connsiteY34" fmla="*/ 313631 h 639733"/>
                  <a:gd name="connsiteX35" fmla="*/ 0 w 1079919"/>
                  <a:gd name="connsiteY35" fmla="*/ 313427 h 639733"/>
                  <a:gd name="connsiteX36" fmla="*/ 0 w 1079919"/>
                  <a:gd name="connsiteY36" fmla="*/ 234917 h 639733"/>
                  <a:gd name="connsiteX37" fmla="*/ 544049 w 1079919"/>
                  <a:gd name="connsiteY37" fmla="*/ 307498 h 639733"/>
                  <a:gd name="connsiteX38" fmla="*/ 1079919 w 1079919"/>
                  <a:gd name="connsiteY38" fmla="*/ 243504 h 639733"/>
                  <a:gd name="connsiteX39" fmla="*/ 1079919 w 1079919"/>
                  <a:gd name="connsiteY39" fmla="*/ 246570 h 639733"/>
                  <a:gd name="connsiteX40" fmla="*/ 1079919 w 1079919"/>
                  <a:gd name="connsiteY40" fmla="*/ 259860 h 639733"/>
                  <a:gd name="connsiteX41" fmla="*/ 539960 w 1079919"/>
                  <a:gd name="connsiteY41" fmla="*/ 326307 h 639733"/>
                  <a:gd name="connsiteX42" fmla="*/ 0 w 1079919"/>
                  <a:gd name="connsiteY42" fmla="*/ 259860 h 639733"/>
                  <a:gd name="connsiteX43" fmla="*/ 0 w 1079919"/>
                  <a:gd name="connsiteY43" fmla="*/ 235121 h 639733"/>
                  <a:gd name="connsiteX44" fmla="*/ 0 w 1079919"/>
                  <a:gd name="connsiteY44" fmla="*/ 234917 h 639733"/>
                  <a:gd name="connsiteX45" fmla="*/ 0 w 1079919"/>
                  <a:gd name="connsiteY45" fmla="*/ 156612 h 639733"/>
                  <a:gd name="connsiteX46" fmla="*/ 544049 w 1079919"/>
                  <a:gd name="connsiteY46" fmla="*/ 229193 h 639733"/>
                  <a:gd name="connsiteX47" fmla="*/ 1079919 w 1079919"/>
                  <a:gd name="connsiteY47" fmla="*/ 165199 h 639733"/>
                  <a:gd name="connsiteX48" fmla="*/ 1079919 w 1079919"/>
                  <a:gd name="connsiteY48" fmla="*/ 168265 h 639733"/>
                  <a:gd name="connsiteX49" fmla="*/ 1079919 w 1079919"/>
                  <a:gd name="connsiteY49" fmla="*/ 181555 h 639733"/>
                  <a:gd name="connsiteX50" fmla="*/ 539960 w 1079919"/>
                  <a:gd name="connsiteY50" fmla="*/ 248002 h 639733"/>
                  <a:gd name="connsiteX51" fmla="*/ 0 w 1079919"/>
                  <a:gd name="connsiteY51" fmla="*/ 181555 h 639733"/>
                  <a:gd name="connsiteX52" fmla="*/ 0 w 1079919"/>
                  <a:gd name="connsiteY52" fmla="*/ 156816 h 639733"/>
                  <a:gd name="connsiteX53" fmla="*/ 0 w 1079919"/>
                  <a:gd name="connsiteY53" fmla="*/ 156612 h 639733"/>
                  <a:gd name="connsiteX54" fmla="*/ 0 w 1079919"/>
                  <a:gd name="connsiteY54" fmla="*/ 78306 h 639733"/>
                  <a:gd name="connsiteX55" fmla="*/ 544049 w 1079919"/>
                  <a:gd name="connsiteY55" fmla="*/ 150887 h 639733"/>
                  <a:gd name="connsiteX56" fmla="*/ 1079919 w 1079919"/>
                  <a:gd name="connsiteY56" fmla="*/ 86893 h 639733"/>
                  <a:gd name="connsiteX57" fmla="*/ 1079919 w 1079919"/>
                  <a:gd name="connsiteY57" fmla="*/ 89959 h 639733"/>
                  <a:gd name="connsiteX58" fmla="*/ 1079919 w 1079919"/>
                  <a:gd name="connsiteY58" fmla="*/ 103249 h 639733"/>
                  <a:gd name="connsiteX59" fmla="*/ 539960 w 1079919"/>
                  <a:gd name="connsiteY59" fmla="*/ 169696 h 639733"/>
                  <a:gd name="connsiteX60" fmla="*/ 0 w 1079919"/>
                  <a:gd name="connsiteY60" fmla="*/ 103249 h 639733"/>
                  <a:gd name="connsiteX61" fmla="*/ 0 w 1079919"/>
                  <a:gd name="connsiteY61" fmla="*/ 78510 h 639733"/>
                  <a:gd name="connsiteX62" fmla="*/ 0 w 1079919"/>
                  <a:gd name="connsiteY62" fmla="*/ 78306 h 639733"/>
                  <a:gd name="connsiteX63" fmla="*/ 0 w 1079919"/>
                  <a:gd name="connsiteY63" fmla="*/ 0 h 639733"/>
                  <a:gd name="connsiteX64" fmla="*/ 544049 w 1079919"/>
                  <a:gd name="connsiteY64" fmla="*/ 72581 h 639733"/>
                  <a:gd name="connsiteX65" fmla="*/ 1079919 w 1079919"/>
                  <a:gd name="connsiteY65" fmla="*/ 8587 h 639733"/>
                  <a:gd name="connsiteX66" fmla="*/ 1079919 w 1079919"/>
                  <a:gd name="connsiteY66" fmla="*/ 11653 h 639733"/>
                  <a:gd name="connsiteX67" fmla="*/ 1079919 w 1079919"/>
                  <a:gd name="connsiteY67" fmla="*/ 24943 h 639733"/>
                  <a:gd name="connsiteX68" fmla="*/ 539960 w 1079919"/>
                  <a:gd name="connsiteY68" fmla="*/ 91390 h 639733"/>
                  <a:gd name="connsiteX69" fmla="*/ 0 w 1079919"/>
                  <a:gd name="connsiteY69" fmla="*/ 24943 h 639733"/>
                  <a:gd name="connsiteX70" fmla="*/ 0 w 1079919"/>
                  <a:gd name="connsiteY70" fmla="*/ 204 h 639733"/>
                  <a:gd name="connsiteX71" fmla="*/ 0 w 1079919"/>
                  <a:gd name="connsiteY71" fmla="*/ 0 h 63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79919" h="639733"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8" y="620924"/>
                      <a:pt x="1030646" y="593323"/>
                      <a:pt x="1079919" y="556930"/>
                    </a:cubicBezTo>
                    <a:cubicBezTo>
                      <a:pt x="1079919" y="557952"/>
                      <a:pt x="1079919" y="558975"/>
                      <a:pt x="1079919" y="559997"/>
                    </a:cubicBezTo>
                    <a:cubicBezTo>
                      <a:pt x="1079919" y="559997"/>
                      <a:pt x="1079919" y="564495"/>
                      <a:pt x="1079919" y="573286"/>
                    </a:cubicBezTo>
                    <a:cubicBezTo>
                      <a:pt x="1020628" y="611315"/>
                      <a:pt x="801455" y="639733"/>
                      <a:pt x="539960" y="639733"/>
                    </a:cubicBezTo>
                    <a:cubicBezTo>
                      <a:pt x="278669" y="639733"/>
                      <a:pt x="59292" y="611519"/>
                      <a:pt x="0" y="573286"/>
                    </a:cubicBezTo>
                    <a:cubicBezTo>
                      <a:pt x="0" y="557339"/>
                      <a:pt x="0" y="548548"/>
                      <a:pt x="0" y="548548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8" y="542619"/>
                      <a:pt x="1030646" y="515018"/>
                      <a:pt x="1079919" y="478625"/>
                    </a:cubicBezTo>
                    <a:cubicBezTo>
                      <a:pt x="1079919" y="479647"/>
                      <a:pt x="1079919" y="480670"/>
                      <a:pt x="1079919" y="481691"/>
                    </a:cubicBezTo>
                    <a:cubicBezTo>
                      <a:pt x="1079919" y="481691"/>
                      <a:pt x="1079919" y="486190"/>
                      <a:pt x="1079919" y="494981"/>
                    </a:cubicBezTo>
                    <a:cubicBezTo>
                      <a:pt x="1020628" y="533009"/>
                      <a:pt x="801455" y="561428"/>
                      <a:pt x="539960" y="561428"/>
                    </a:cubicBezTo>
                    <a:cubicBezTo>
                      <a:pt x="278669" y="561428"/>
                      <a:pt x="59292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8" y="464313"/>
                      <a:pt x="1030646" y="436712"/>
                      <a:pt x="1079919" y="400319"/>
                    </a:cubicBezTo>
                    <a:cubicBezTo>
                      <a:pt x="1079919" y="401341"/>
                      <a:pt x="1079919" y="402364"/>
                      <a:pt x="1079919" y="403385"/>
                    </a:cubicBezTo>
                    <a:cubicBezTo>
                      <a:pt x="1079919" y="403385"/>
                      <a:pt x="1079919" y="407884"/>
                      <a:pt x="1079919" y="416675"/>
                    </a:cubicBezTo>
                    <a:cubicBezTo>
                      <a:pt x="1020628" y="454703"/>
                      <a:pt x="801455" y="483122"/>
                      <a:pt x="539960" y="483122"/>
                    </a:cubicBezTo>
                    <a:cubicBezTo>
                      <a:pt x="278669" y="483122"/>
                      <a:pt x="59292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427"/>
                    </a:moveTo>
                    <a:cubicBezTo>
                      <a:pt x="24535" y="354113"/>
                      <a:pt x="258633" y="386008"/>
                      <a:pt x="544049" y="386008"/>
                    </a:cubicBezTo>
                    <a:cubicBezTo>
                      <a:pt x="809428" y="386008"/>
                      <a:pt x="1030646" y="358202"/>
                      <a:pt x="1079919" y="322014"/>
                    </a:cubicBezTo>
                    <a:cubicBezTo>
                      <a:pt x="1079919" y="323036"/>
                      <a:pt x="1079919" y="324059"/>
                      <a:pt x="1079919" y="325080"/>
                    </a:cubicBezTo>
                    <a:cubicBezTo>
                      <a:pt x="1079919" y="325080"/>
                      <a:pt x="1079919" y="329579"/>
                      <a:pt x="1079919" y="338370"/>
                    </a:cubicBezTo>
                    <a:cubicBezTo>
                      <a:pt x="1020628" y="376398"/>
                      <a:pt x="801455" y="404817"/>
                      <a:pt x="539960" y="404817"/>
                    </a:cubicBezTo>
                    <a:cubicBezTo>
                      <a:pt x="278669" y="404817"/>
                      <a:pt x="59292" y="376603"/>
                      <a:pt x="0" y="338370"/>
                    </a:cubicBezTo>
                    <a:cubicBezTo>
                      <a:pt x="0" y="322423"/>
                      <a:pt x="0" y="313631"/>
                      <a:pt x="0" y="313631"/>
                    </a:cubicBezTo>
                    <a:cubicBezTo>
                      <a:pt x="0" y="313427"/>
                      <a:pt x="0" y="313427"/>
                      <a:pt x="0" y="313427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8" y="307498"/>
                      <a:pt x="1030646" y="279897"/>
                      <a:pt x="1079919" y="243504"/>
                    </a:cubicBezTo>
                    <a:cubicBezTo>
                      <a:pt x="1079919" y="244526"/>
                      <a:pt x="1079919" y="245549"/>
                      <a:pt x="1079919" y="246570"/>
                    </a:cubicBezTo>
                    <a:cubicBezTo>
                      <a:pt x="1079919" y="246570"/>
                      <a:pt x="1079919" y="251069"/>
                      <a:pt x="1079919" y="259860"/>
                    </a:cubicBezTo>
                    <a:cubicBezTo>
                      <a:pt x="1020628" y="297888"/>
                      <a:pt x="801455" y="326307"/>
                      <a:pt x="539960" y="326307"/>
                    </a:cubicBezTo>
                    <a:cubicBezTo>
                      <a:pt x="278669" y="326307"/>
                      <a:pt x="59292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8" y="229193"/>
                      <a:pt x="1030646" y="201592"/>
                      <a:pt x="1079919" y="165199"/>
                    </a:cubicBezTo>
                    <a:cubicBezTo>
                      <a:pt x="1079919" y="166221"/>
                      <a:pt x="1079919" y="167244"/>
                      <a:pt x="1079919" y="168265"/>
                    </a:cubicBezTo>
                    <a:cubicBezTo>
                      <a:pt x="1079919" y="168265"/>
                      <a:pt x="1079919" y="172764"/>
                      <a:pt x="1079919" y="181555"/>
                    </a:cubicBezTo>
                    <a:cubicBezTo>
                      <a:pt x="1020628" y="219583"/>
                      <a:pt x="801455" y="248002"/>
                      <a:pt x="539960" y="248002"/>
                    </a:cubicBezTo>
                    <a:cubicBezTo>
                      <a:pt x="278669" y="248002"/>
                      <a:pt x="59292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8" y="150887"/>
                      <a:pt x="1030646" y="123286"/>
                      <a:pt x="1079919" y="86893"/>
                    </a:cubicBezTo>
                    <a:cubicBezTo>
                      <a:pt x="1079919" y="87915"/>
                      <a:pt x="1079919" y="88938"/>
                      <a:pt x="1079919" y="89959"/>
                    </a:cubicBezTo>
                    <a:cubicBezTo>
                      <a:pt x="1079919" y="89959"/>
                      <a:pt x="1079919" y="94458"/>
                      <a:pt x="1079919" y="103249"/>
                    </a:cubicBezTo>
                    <a:cubicBezTo>
                      <a:pt x="1020628" y="141277"/>
                      <a:pt x="801455" y="169696"/>
                      <a:pt x="539960" y="169696"/>
                    </a:cubicBezTo>
                    <a:cubicBezTo>
                      <a:pt x="278669" y="169696"/>
                      <a:pt x="59292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8" y="72581"/>
                      <a:pt x="1030646" y="44980"/>
                      <a:pt x="1079919" y="8587"/>
                    </a:cubicBezTo>
                    <a:cubicBezTo>
                      <a:pt x="1079919" y="9609"/>
                      <a:pt x="1079919" y="10632"/>
                      <a:pt x="1079919" y="11653"/>
                    </a:cubicBezTo>
                    <a:cubicBezTo>
                      <a:pt x="1079919" y="11653"/>
                      <a:pt x="1079919" y="16152"/>
                      <a:pt x="1079919" y="24943"/>
                    </a:cubicBezTo>
                    <a:cubicBezTo>
                      <a:pt x="1020628" y="62971"/>
                      <a:pt x="801455" y="91390"/>
                      <a:pt x="539960" y="91390"/>
                    </a:cubicBezTo>
                    <a:cubicBezTo>
                      <a:pt x="278669" y="91390"/>
                      <a:pt x="59292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23EB7D1-4A57-439E-A0AB-6C792772489C}"/>
                  </a:ext>
                </a:extLst>
              </p:cNvPr>
              <p:cNvSpPr/>
              <p:nvPr/>
            </p:nvSpPr>
            <p:spPr>
              <a:xfrm>
                <a:off x="7533273" y="1940472"/>
                <a:ext cx="822717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18FFE9E-D2E9-467E-9CA8-11F1EFB9D349}"/>
                  </a:ext>
                </a:extLst>
              </p:cNvPr>
              <p:cNvSpPr/>
              <p:nvPr/>
            </p:nvSpPr>
            <p:spPr>
              <a:xfrm>
                <a:off x="8230048" y="1932703"/>
                <a:ext cx="253726" cy="812496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B726986-64B1-4189-AD48-F8A70506ED5B}"/>
                  </a:ext>
                </a:extLst>
              </p:cNvPr>
              <p:cNvSpPr/>
              <p:nvPr/>
            </p:nvSpPr>
            <p:spPr>
              <a:xfrm>
                <a:off x="8358240" y="1539743"/>
                <a:ext cx="1080328" cy="1330462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6D25084-EC80-4370-BFB1-97F734835088}"/>
                  </a:ext>
                </a:extLst>
              </p:cNvPr>
              <p:cNvSpPr/>
              <p:nvPr/>
            </p:nvSpPr>
            <p:spPr>
              <a:xfrm>
                <a:off x="8355786" y="1483929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A8D79F7-599B-4701-A4AE-CF3698181D78}"/>
                  </a:ext>
                </a:extLst>
              </p:cNvPr>
              <p:cNvSpPr/>
              <p:nvPr/>
            </p:nvSpPr>
            <p:spPr>
              <a:xfrm>
                <a:off x="8358444" y="1622343"/>
                <a:ext cx="1079920" cy="1188280"/>
              </a:xfrm>
              <a:custGeom>
                <a:avLst/>
                <a:gdLst>
                  <a:gd name="connsiteX0" fmla="*/ 0 w 1079920"/>
                  <a:gd name="connsiteY0" fmla="*/ 1096890 h 1188280"/>
                  <a:gd name="connsiteX1" fmla="*/ 544049 w 1079920"/>
                  <a:gd name="connsiteY1" fmla="*/ 1169471 h 1188280"/>
                  <a:gd name="connsiteX2" fmla="*/ 1079920 w 1079920"/>
                  <a:gd name="connsiteY2" fmla="*/ 1105477 h 1188280"/>
                  <a:gd name="connsiteX3" fmla="*/ 1079920 w 1079920"/>
                  <a:gd name="connsiteY3" fmla="*/ 1108544 h 1188280"/>
                  <a:gd name="connsiteX4" fmla="*/ 1079920 w 1079920"/>
                  <a:gd name="connsiteY4" fmla="*/ 1121833 h 1188280"/>
                  <a:gd name="connsiteX5" fmla="*/ 539960 w 1079920"/>
                  <a:gd name="connsiteY5" fmla="*/ 1188280 h 1188280"/>
                  <a:gd name="connsiteX6" fmla="*/ 0 w 1079920"/>
                  <a:gd name="connsiteY6" fmla="*/ 1121833 h 1188280"/>
                  <a:gd name="connsiteX7" fmla="*/ 0 w 1079920"/>
                  <a:gd name="connsiteY7" fmla="*/ 1097095 h 1188280"/>
                  <a:gd name="connsiteX8" fmla="*/ 0 w 1079920"/>
                  <a:gd name="connsiteY8" fmla="*/ 1096890 h 1188280"/>
                  <a:gd name="connsiteX9" fmla="*/ 0 w 1079920"/>
                  <a:gd name="connsiteY9" fmla="*/ 1018380 h 1188280"/>
                  <a:gd name="connsiteX10" fmla="*/ 544049 w 1079920"/>
                  <a:gd name="connsiteY10" fmla="*/ 1090961 h 1188280"/>
                  <a:gd name="connsiteX11" fmla="*/ 1079920 w 1079920"/>
                  <a:gd name="connsiteY11" fmla="*/ 1026967 h 1188280"/>
                  <a:gd name="connsiteX12" fmla="*/ 1079920 w 1079920"/>
                  <a:gd name="connsiteY12" fmla="*/ 1030033 h 1188280"/>
                  <a:gd name="connsiteX13" fmla="*/ 1079920 w 1079920"/>
                  <a:gd name="connsiteY13" fmla="*/ 1043323 h 1188280"/>
                  <a:gd name="connsiteX14" fmla="*/ 539960 w 1079920"/>
                  <a:gd name="connsiteY14" fmla="*/ 1109770 h 1188280"/>
                  <a:gd name="connsiteX15" fmla="*/ 0 w 1079920"/>
                  <a:gd name="connsiteY15" fmla="*/ 1043323 h 1188280"/>
                  <a:gd name="connsiteX16" fmla="*/ 0 w 1079920"/>
                  <a:gd name="connsiteY16" fmla="*/ 1018584 h 1188280"/>
                  <a:gd name="connsiteX17" fmla="*/ 0 w 1079920"/>
                  <a:gd name="connsiteY17" fmla="*/ 1018380 h 1188280"/>
                  <a:gd name="connsiteX18" fmla="*/ 0 w 1079920"/>
                  <a:gd name="connsiteY18" fmla="*/ 940074 h 1188280"/>
                  <a:gd name="connsiteX19" fmla="*/ 544049 w 1079920"/>
                  <a:gd name="connsiteY19" fmla="*/ 1012655 h 1188280"/>
                  <a:gd name="connsiteX20" fmla="*/ 1079920 w 1079920"/>
                  <a:gd name="connsiteY20" fmla="*/ 948661 h 1188280"/>
                  <a:gd name="connsiteX21" fmla="*/ 1079920 w 1079920"/>
                  <a:gd name="connsiteY21" fmla="*/ 951727 h 1188280"/>
                  <a:gd name="connsiteX22" fmla="*/ 1079920 w 1079920"/>
                  <a:gd name="connsiteY22" fmla="*/ 965017 h 1188280"/>
                  <a:gd name="connsiteX23" fmla="*/ 539960 w 1079920"/>
                  <a:gd name="connsiteY23" fmla="*/ 1031464 h 1188280"/>
                  <a:gd name="connsiteX24" fmla="*/ 0 w 1079920"/>
                  <a:gd name="connsiteY24" fmla="*/ 965017 h 1188280"/>
                  <a:gd name="connsiteX25" fmla="*/ 0 w 1079920"/>
                  <a:gd name="connsiteY25" fmla="*/ 940278 h 1188280"/>
                  <a:gd name="connsiteX26" fmla="*/ 0 w 1079920"/>
                  <a:gd name="connsiteY26" fmla="*/ 940074 h 1188280"/>
                  <a:gd name="connsiteX27" fmla="*/ 0 w 1079920"/>
                  <a:gd name="connsiteY27" fmla="*/ 861769 h 1188280"/>
                  <a:gd name="connsiteX28" fmla="*/ 544049 w 1079920"/>
                  <a:gd name="connsiteY28" fmla="*/ 934350 h 1188280"/>
                  <a:gd name="connsiteX29" fmla="*/ 1079920 w 1079920"/>
                  <a:gd name="connsiteY29" fmla="*/ 870356 h 1188280"/>
                  <a:gd name="connsiteX30" fmla="*/ 1079920 w 1079920"/>
                  <a:gd name="connsiteY30" fmla="*/ 873422 h 1188280"/>
                  <a:gd name="connsiteX31" fmla="*/ 1079920 w 1079920"/>
                  <a:gd name="connsiteY31" fmla="*/ 886712 h 1188280"/>
                  <a:gd name="connsiteX32" fmla="*/ 539960 w 1079920"/>
                  <a:gd name="connsiteY32" fmla="*/ 953159 h 1188280"/>
                  <a:gd name="connsiteX33" fmla="*/ 0 w 1079920"/>
                  <a:gd name="connsiteY33" fmla="*/ 886712 h 1188280"/>
                  <a:gd name="connsiteX34" fmla="*/ 0 w 1079920"/>
                  <a:gd name="connsiteY34" fmla="*/ 861973 h 1188280"/>
                  <a:gd name="connsiteX35" fmla="*/ 0 w 1079920"/>
                  <a:gd name="connsiteY35" fmla="*/ 861769 h 1188280"/>
                  <a:gd name="connsiteX36" fmla="*/ 0 w 1079920"/>
                  <a:gd name="connsiteY36" fmla="*/ 783464 h 1188280"/>
                  <a:gd name="connsiteX37" fmla="*/ 544049 w 1079920"/>
                  <a:gd name="connsiteY37" fmla="*/ 856045 h 1188280"/>
                  <a:gd name="connsiteX38" fmla="*/ 1079920 w 1079920"/>
                  <a:gd name="connsiteY38" fmla="*/ 792051 h 1188280"/>
                  <a:gd name="connsiteX39" fmla="*/ 1079920 w 1079920"/>
                  <a:gd name="connsiteY39" fmla="*/ 795117 h 1188280"/>
                  <a:gd name="connsiteX40" fmla="*/ 1079920 w 1079920"/>
                  <a:gd name="connsiteY40" fmla="*/ 808407 h 1188280"/>
                  <a:gd name="connsiteX41" fmla="*/ 539960 w 1079920"/>
                  <a:gd name="connsiteY41" fmla="*/ 874854 h 1188280"/>
                  <a:gd name="connsiteX42" fmla="*/ 0 w 1079920"/>
                  <a:gd name="connsiteY42" fmla="*/ 808407 h 1188280"/>
                  <a:gd name="connsiteX43" fmla="*/ 0 w 1079920"/>
                  <a:gd name="connsiteY43" fmla="*/ 783668 h 1188280"/>
                  <a:gd name="connsiteX44" fmla="*/ 0 w 1079920"/>
                  <a:gd name="connsiteY44" fmla="*/ 783464 h 1188280"/>
                  <a:gd name="connsiteX45" fmla="*/ 0 w 1079920"/>
                  <a:gd name="connsiteY45" fmla="*/ 704954 h 1188280"/>
                  <a:gd name="connsiteX46" fmla="*/ 544049 w 1079920"/>
                  <a:gd name="connsiteY46" fmla="*/ 777535 h 1188280"/>
                  <a:gd name="connsiteX47" fmla="*/ 1079920 w 1079920"/>
                  <a:gd name="connsiteY47" fmla="*/ 713541 h 1188280"/>
                  <a:gd name="connsiteX48" fmla="*/ 1079920 w 1079920"/>
                  <a:gd name="connsiteY48" fmla="*/ 716607 h 1188280"/>
                  <a:gd name="connsiteX49" fmla="*/ 1079920 w 1079920"/>
                  <a:gd name="connsiteY49" fmla="*/ 729897 h 1188280"/>
                  <a:gd name="connsiteX50" fmla="*/ 539960 w 1079920"/>
                  <a:gd name="connsiteY50" fmla="*/ 796344 h 1188280"/>
                  <a:gd name="connsiteX51" fmla="*/ 0 w 1079920"/>
                  <a:gd name="connsiteY51" fmla="*/ 729897 h 1188280"/>
                  <a:gd name="connsiteX52" fmla="*/ 0 w 1079920"/>
                  <a:gd name="connsiteY52" fmla="*/ 705158 h 1188280"/>
                  <a:gd name="connsiteX53" fmla="*/ 0 w 1079920"/>
                  <a:gd name="connsiteY53" fmla="*/ 704954 h 1188280"/>
                  <a:gd name="connsiteX54" fmla="*/ 0 w 1079920"/>
                  <a:gd name="connsiteY54" fmla="*/ 626648 h 1188280"/>
                  <a:gd name="connsiteX55" fmla="*/ 544049 w 1079920"/>
                  <a:gd name="connsiteY55" fmla="*/ 699229 h 1188280"/>
                  <a:gd name="connsiteX56" fmla="*/ 1079920 w 1079920"/>
                  <a:gd name="connsiteY56" fmla="*/ 635235 h 1188280"/>
                  <a:gd name="connsiteX57" fmla="*/ 1079920 w 1079920"/>
                  <a:gd name="connsiteY57" fmla="*/ 638301 h 1188280"/>
                  <a:gd name="connsiteX58" fmla="*/ 1079920 w 1079920"/>
                  <a:gd name="connsiteY58" fmla="*/ 651591 h 1188280"/>
                  <a:gd name="connsiteX59" fmla="*/ 539960 w 1079920"/>
                  <a:gd name="connsiteY59" fmla="*/ 718038 h 1188280"/>
                  <a:gd name="connsiteX60" fmla="*/ 0 w 1079920"/>
                  <a:gd name="connsiteY60" fmla="*/ 651591 h 1188280"/>
                  <a:gd name="connsiteX61" fmla="*/ 0 w 1079920"/>
                  <a:gd name="connsiteY61" fmla="*/ 626852 h 1188280"/>
                  <a:gd name="connsiteX62" fmla="*/ 0 w 1079920"/>
                  <a:gd name="connsiteY62" fmla="*/ 626648 h 1188280"/>
                  <a:gd name="connsiteX63" fmla="*/ 0 w 1079920"/>
                  <a:gd name="connsiteY63" fmla="*/ 548343 h 1188280"/>
                  <a:gd name="connsiteX64" fmla="*/ 544049 w 1079920"/>
                  <a:gd name="connsiteY64" fmla="*/ 620924 h 1188280"/>
                  <a:gd name="connsiteX65" fmla="*/ 1079920 w 1079920"/>
                  <a:gd name="connsiteY65" fmla="*/ 556930 h 1188280"/>
                  <a:gd name="connsiteX66" fmla="*/ 1079920 w 1079920"/>
                  <a:gd name="connsiteY66" fmla="*/ 559996 h 1188280"/>
                  <a:gd name="connsiteX67" fmla="*/ 1079920 w 1079920"/>
                  <a:gd name="connsiteY67" fmla="*/ 573286 h 1188280"/>
                  <a:gd name="connsiteX68" fmla="*/ 539960 w 1079920"/>
                  <a:gd name="connsiteY68" fmla="*/ 639733 h 1188280"/>
                  <a:gd name="connsiteX69" fmla="*/ 0 w 1079920"/>
                  <a:gd name="connsiteY69" fmla="*/ 573286 h 1188280"/>
                  <a:gd name="connsiteX70" fmla="*/ 0 w 1079920"/>
                  <a:gd name="connsiteY70" fmla="*/ 548547 h 1188280"/>
                  <a:gd name="connsiteX71" fmla="*/ 0 w 1079920"/>
                  <a:gd name="connsiteY71" fmla="*/ 548343 h 1188280"/>
                  <a:gd name="connsiteX72" fmla="*/ 0 w 1079920"/>
                  <a:gd name="connsiteY72" fmla="*/ 470038 h 1188280"/>
                  <a:gd name="connsiteX73" fmla="*/ 544049 w 1079920"/>
                  <a:gd name="connsiteY73" fmla="*/ 542619 h 1188280"/>
                  <a:gd name="connsiteX74" fmla="*/ 1079920 w 1079920"/>
                  <a:gd name="connsiteY74" fmla="*/ 478625 h 1188280"/>
                  <a:gd name="connsiteX75" fmla="*/ 1079920 w 1079920"/>
                  <a:gd name="connsiteY75" fmla="*/ 481691 h 1188280"/>
                  <a:gd name="connsiteX76" fmla="*/ 1079920 w 1079920"/>
                  <a:gd name="connsiteY76" fmla="*/ 494981 h 1188280"/>
                  <a:gd name="connsiteX77" fmla="*/ 539960 w 1079920"/>
                  <a:gd name="connsiteY77" fmla="*/ 561428 h 1188280"/>
                  <a:gd name="connsiteX78" fmla="*/ 0 w 1079920"/>
                  <a:gd name="connsiteY78" fmla="*/ 494981 h 1188280"/>
                  <a:gd name="connsiteX79" fmla="*/ 0 w 1079920"/>
                  <a:gd name="connsiteY79" fmla="*/ 470242 h 1188280"/>
                  <a:gd name="connsiteX80" fmla="*/ 0 w 1079920"/>
                  <a:gd name="connsiteY80" fmla="*/ 470038 h 1188280"/>
                  <a:gd name="connsiteX81" fmla="*/ 0 w 1079920"/>
                  <a:gd name="connsiteY81" fmla="*/ 391732 h 1188280"/>
                  <a:gd name="connsiteX82" fmla="*/ 544049 w 1079920"/>
                  <a:gd name="connsiteY82" fmla="*/ 464313 h 1188280"/>
                  <a:gd name="connsiteX83" fmla="*/ 1079920 w 1079920"/>
                  <a:gd name="connsiteY83" fmla="*/ 400319 h 1188280"/>
                  <a:gd name="connsiteX84" fmla="*/ 1079920 w 1079920"/>
                  <a:gd name="connsiteY84" fmla="*/ 403385 h 1188280"/>
                  <a:gd name="connsiteX85" fmla="*/ 1079920 w 1079920"/>
                  <a:gd name="connsiteY85" fmla="*/ 416675 h 1188280"/>
                  <a:gd name="connsiteX86" fmla="*/ 539960 w 1079920"/>
                  <a:gd name="connsiteY86" fmla="*/ 483122 h 1188280"/>
                  <a:gd name="connsiteX87" fmla="*/ 0 w 1079920"/>
                  <a:gd name="connsiteY87" fmla="*/ 416675 h 1188280"/>
                  <a:gd name="connsiteX88" fmla="*/ 0 w 1079920"/>
                  <a:gd name="connsiteY88" fmla="*/ 391936 h 1188280"/>
                  <a:gd name="connsiteX89" fmla="*/ 0 w 1079920"/>
                  <a:gd name="connsiteY89" fmla="*/ 391732 h 1188280"/>
                  <a:gd name="connsiteX90" fmla="*/ 0 w 1079920"/>
                  <a:gd name="connsiteY90" fmla="*/ 313222 h 1188280"/>
                  <a:gd name="connsiteX91" fmla="*/ 544049 w 1079920"/>
                  <a:gd name="connsiteY91" fmla="*/ 385803 h 1188280"/>
                  <a:gd name="connsiteX92" fmla="*/ 1079920 w 1079920"/>
                  <a:gd name="connsiteY92" fmla="*/ 321809 h 1188280"/>
                  <a:gd name="connsiteX93" fmla="*/ 1079920 w 1079920"/>
                  <a:gd name="connsiteY93" fmla="*/ 324875 h 1188280"/>
                  <a:gd name="connsiteX94" fmla="*/ 1079920 w 1079920"/>
                  <a:gd name="connsiteY94" fmla="*/ 338165 h 1188280"/>
                  <a:gd name="connsiteX95" fmla="*/ 539960 w 1079920"/>
                  <a:gd name="connsiteY95" fmla="*/ 404612 h 1188280"/>
                  <a:gd name="connsiteX96" fmla="*/ 0 w 1079920"/>
                  <a:gd name="connsiteY96" fmla="*/ 338165 h 1188280"/>
                  <a:gd name="connsiteX97" fmla="*/ 0 w 1079920"/>
                  <a:gd name="connsiteY97" fmla="*/ 313426 h 1188280"/>
                  <a:gd name="connsiteX98" fmla="*/ 0 w 1079920"/>
                  <a:gd name="connsiteY98" fmla="*/ 313222 h 1188280"/>
                  <a:gd name="connsiteX99" fmla="*/ 0 w 1079920"/>
                  <a:gd name="connsiteY99" fmla="*/ 234917 h 1188280"/>
                  <a:gd name="connsiteX100" fmla="*/ 544049 w 1079920"/>
                  <a:gd name="connsiteY100" fmla="*/ 307498 h 1188280"/>
                  <a:gd name="connsiteX101" fmla="*/ 1079920 w 1079920"/>
                  <a:gd name="connsiteY101" fmla="*/ 243504 h 1188280"/>
                  <a:gd name="connsiteX102" fmla="*/ 1079920 w 1079920"/>
                  <a:gd name="connsiteY102" fmla="*/ 246570 h 1188280"/>
                  <a:gd name="connsiteX103" fmla="*/ 1079920 w 1079920"/>
                  <a:gd name="connsiteY103" fmla="*/ 259860 h 1188280"/>
                  <a:gd name="connsiteX104" fmla="*/ 539960 w 1079920"/>
                  <a:gd name="connsiteY104" fmla="*/ 326307 h 1188280"/>
                  <a:gd name="connsiteX105" fmla="*/ 0 w 1079920"/>
                  <a:gd name="connsiteY105" fmla="*/ 259860 h 1188280"/>
                  <a:gd name="connsiteX106" fmla="*/ 0 w 1079920"/>
                  <a:gd name="connsiteY106" fmla="*/ 235121 h 1188280"/>
                  <a:gd name="connsiteX107" fmla="*/ 0 w 1079920"/>
                  <a:gd name="connsiteY107" fmla="*/ 234917 h 1188280"/>
                  <a:gd name="connsiteX108" fmla="*/ 0 w 1079920"/>
                  <a:gd name="connsiteY108" fmla="*/ 156612 h 1188280"/>
                  <a:gd name="connsiteX109" fmla="*/ 544049 w 1079920"/>
                  <a:gd name="connsiteY109" fmla="*/ 229193 h 1188280"/>
                  <a:gd name="connsiteX110" fmla="*/ 1079920 w 1079920"/>
                  <a:gd name="connsiteY110" fmla="*/ 165199 h 1188280"/>
                  <a:gd name="connsiteX111" fmla="*/ 1079920 w 1079920"/>
                  <a:gd name="connsiteY111" fmla="*/ 168265 h 1188280"/>
                  <a:gd name="connsiteX112" fmla="*/ 1079920 w 1079920"/>
                  <a:gd name="connsiteY112" fmla="*/ 181555 h 1188280"/>
                  <a:gd name="connsiteX113" fmla="*/ 539960 w 1079920"/>
                  <a:gd name="connsiteY113" fmla="*/ 248002 h 1188280"/>
                  <a:gd name="connsiteX114" fmla="*/ 0 w 1079920"/>
                  <a:gd name="connsiteY114" fmla="*/ 181555 h 1188280"/>
                  <a:gd name="connsiteX115" fmla="*/ 0 w 1079920"/>
                  <a:gd name="connsiteY115" fmla="*/ 156816 h 1188280"/>
                  <a:gd name="connsiteX116" fmla="*/ 0 w 1079920"/>
                  <a:gd name="connsiteY116" fmla="*/ 156612 h 1188280"/>
                  <a:gd name="connsiteX117" fmla="*/ 0 w 1079920"/>
                  <a:gd name="connsiteY117" fmla="*/ 78306 h 1188280"/>
                  <a:gd name="connsiteX118" fmla="*/ 544049 w 1079920"/>
                  <a:gd name="connsiteY118" fmla="*/ 150887 h 1188280"/>
                  <a:gd name="connsiteX119" fmla="*/ 1079920 w 1079920"/>
                  <a:gd name="connsiteY119" fmla="*/ 86893 h 1188280"/>
                  <a:gd name="connsiteX120" fmla="*/ 1079920 w 1079920"/>
                  <a:gd name="connsiteY120" fmla="*/ 89959 h 1188280"/>
                  <a:gd name="connsiteX121" fmla="*/ 1079920 w 1079920"/>
                  <a:gd name="connsiteY121" fmla="*/ 103249 h 1188280"/>
                  <a:gd name="connsiteX122" fmla="*/ 539960 w 1079920"/>
                  <a:gd name="connsiteY122" fmla="*/ 169696 h 1188280"/>
                  <a:gd name="connsiteX123" fmla="*/ 0 w 1079920"/>
                  <a:gd name="connsiteY123" fmla="*/ 103249 h 1188280"/>
                  <a:gd name="connsiteX124" fmla="*/ 0 w 1079920"/>
                  <a:gd name="connsiteY124" fmla="*/ 78510 h 1188280"/>
                  <a:gd name="connsiteX125" fmla="*/ 0 w 1079920"/>
                  <a:gd name="connsiteY125" fmla="*/ 78306 h 1188280"/>
                  <a:gd name="connsiteX126" fmla="*/ 0 w 1079920"/>
                  <a:gd name="connsiteY126" fmla="*/ 0 h 1188280"/>
                  <a:gd name="connsiteX127" fmla="*/ 544049 w 1079920"/>
                  <a:gd name="connsiteY127" fmla="*/ 72581 h 1188280"/>
                  <a:gd name="connsiteX128" fmla="*/ 1079920 w 1079920"/>
                  <a:gd name="connsiteY128" fmla="*/ 8587 h 1188280"/>
                  <a:gd name="connsiteX129" fmla="*/ 1079920 w 1079920"/>
                  <a:gd name="connsiteY129" fmla="*/ 11653 h 1188280"/>
                  <a:gd name="connsiteX130" fmla="*/ 1079920 w 1079920"/>
                  <a:gd name="connsiteY130" fmla="*/ 24943 h 1188280"/>
                  <a:gd name="connsiteX131" fmla="*/ 539960 w 1079920"/>
                  <a:gd name="connsiteY131" fmla="*/ 91390 h 1188280"/>
                  <a:gd name="connsiteX132" fmla="*/ 0 w 1079920"/>
                  <a:gd name="connsiteY132" fmla="*/ 24943 h 1188280"/>
                  <a:gd name="connsiteX133" fmla="*/ 0 w 1079920"/>
                  <a:gd name="connsiteY133" fmla="*/ 204 h 1188280"/>
                  <a:gd name="connsiteX134" fmla="*/ 0 w 1079920"/>
                  <a:gd name="connsiteY134" fmla="*/ 0 h 11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079920" h="1188280">
                    <a:moveTo>
                      <a:pt x="0" y="1096890"/>
                    </a:moveTo>
                    <a:cubicBezTo>
                      <a:pt x="24535" y="1137576"/>
                      <a:pt x="258633" y="1169471"/>
                      <a:pt x="544049" y="1169471"/>
                    </a:cubicBezTo>
                    <a:cubicBezTo>
                      <a:pt x="809429" y="1169471"/>
                      <a:pt x="1030647" y="1141665"/>
                      <a:pt x="1079920" y="1105477"/>
                    </a:cubicBezTo>
                    <a:cubicBezTo>
                      <a:pt x="1079920" y="1106499"/>
                      <a:pt x="1079920" y="1107522"/>
                      <a:pt x="1079920" y="1108544"/>
                    </a:cubicBezTo>
                    <a:cubicBezTo>
                      <a:pt x="1079920" y="1108544"/>
                      <a:pt x="1079920" y="1113042"/>
                      <a:pt x="1079920" y="1121833"/>
                    </a:cubicBezTo>
                    <a:cubicBezTo>
                      <a:pt x="1020629" y="1159862"/>
                      <a:pt x="801456" y="1188280"/>
                      <a:pt x="539960" y="1188280"/>
                    </a:cubicBezTo>
                    <a:cubicBezTo>
                      <a:pt x="278669" y="1188280"/>
                      <a:pt x="59291" y="1160066"/>
                      <a:pt x="0" y="1121833"/>
                    </a:cubicBezTo>
                    <a:cubicBezTo>
                      <a:pt x="0" y="1105886"/>
                      <a:pt x="0" y="1097095"/>
                      <a:pt x="0" y="1097095"/>
                    </a:cubicBezTo>
                    <a:cubicBezTo>
                      <a:pt x="0" y="1096890"/>
                      <a:pt x="0" y="1096890"/>
                      <a:pt x="0" y="1096890"/>
                    </a:cubicBezTo>
                    <a:close/>
                    <a:moveTo>
                      <a:pt x="0" y="1018380"/>
                    </a:moveTo>
                    <a:cubicBezTo>
                      <a:pt x="24535" y="1059066"/>
                      <a:pt x="258633" y="1090961"/>
                      <a:pt x="544049" y="1090961"/>
                    </a:cubicBezTo>
                    <a:cubicBezTo>
                      <a:pt x="809429" y="1090961"/>
                      <a:pt x="1030647" y="1063360"/>
                      <a:pt x="1079920" y="1026967"/>
                    </a:cubicBezTo>
                    <a:cubicBezTo>
                      <a:pt x="1079920" y="1027989"/>
                      <a:pt x="1079920" y="1029012"/>
                      <a:pt x="1079920" y="1030033"/>
                    </a:cubicBezTo>
                    <a:cubicBezTo>
                      <a:pt x="1079920" y="1030033"/>
                      <a:pt x="1079920" y="1034532"/>
                      <a:pt x="1079920" y="1043323"/>
                    </a:cubicBezTo>
                    <a:cubicBezTo>
                      <a:pt x="1020629" y="1081351"/>
                      <a:pt x="801456" y="1109770"/>
                      <a:pt x="539960" y="1109770"/>
                    </a:cubicBezTo>
                    <a:cubicBezTo>
                      <a:pt x="278669" y="1109770"/>
                      <a:pt x="59291" y="1081556"/>
                      <a:pt x="0" y="1043323"/>
                    </a:cubicBezTo>
                    <a:cubicBezTo>
                      <a:pt x="0" y="1027376"/>
                      <a:pt x="0" y="1018584"/>
                      <a:pt x="0" y="1018584"/>
                    </a:cubicBezTo>
                    <a:cubicBezTo>
                      <a:pt x="0" y="1018380"/>
                      <a:pt x="0" y="1018380"/>
                      <a:pt x="0" y="1018380"/>
                    </a:cubicBezTo>
                    <a:close/>
                    <a:moveTo>
                      <a:pt x="0" y="940074"/>
                    </a:moveTo>
                    <a:cubicBezTo>
                      <a:pt x="24535" y="980760"/>
                      <a:pt x="258633" y="1012655"/>
                      <a:pt x="544049" y="1012655"/>
                    </a:cubicBezTo>
                    <a:cubicBezTo>
                      <a:pt x="809429" y="1012655"/>
                      <a:pt x="1030647" y="985054"/>
                      <a:pt x="1079920" y="948661"/>
                    </a:cubicBezTo>
                    <a:cubicBezTo>
                      <a:pt x="1079920" y="949683"/>
                      <a:pt x="1079920" y="950706"/>
                      <a:pt x="1079920" y="951727"/>
                    </a:cubicBezTo>
                    <a:cubicBezTo>
                      <a:pt x="1079920" y="951727"/>
                      <a:pt x="1079920" y="956226"/>
                      <a:pt x="1079920" y="965017"/>
                    </a:cubicBezTo>
                    <a:cubicBezTo>
                      <a:pt x="1020629" y="1003045"/>
                      <a:pt x="801456" y="1031464"/>
                      <a:pt x="539960" y="1031464"/>
                    </a:cubicBezTo>
                    <a:cubicBezTo>
                      <a:pt x="278669" y="1031464"/>
                      <a:pt x="59291" y="1003250"/>
                      <a:pt x="0" y="965017"/>
                    </a:cubicBezTo>
                    <a:cubicBezTo>
                      <a:pt x="0" y="949070"/>
                      <a:pt x="0" y="940278"/>
                      <a:pt x="0" y="940278"/>
                    </a:cubicBezTo>
                    <a:cubicBezTo>
                      <a:pt x="0" y="940074"/>
                      <a:pt x="0" y="940074"/>
                      <a:pt x="0" y="940074"/>
                    </a:cubicBezTo>
                    <a:close/>
                    <a:moveTo>
                      <a:pt x="0" y="861769"/>
                    </a:moveTo>
                    <a:cubicBezTo>
                      <a:pt x="24535" y="902455"/>
                      <a:pt x="258633" y="934350"/>
                      <a:pt x="544049" y="934350"/>
                    </a:cubicBezTo>
                    <a:cubicBezTo>
                      <a:pt x="809429" y="934350"/>
                      <a:pt x="1030647" y="906749"/>
                      <a:pt x="1079920" y="870356"/>
                    </a:cubicBezTo>
                    <a:cubicBezTo>
                      <a:pt x="1079920" y="871378"/>
                      <a:pt x="1079920" y="872401"/>
                      <a:pt x="1079920" y="873422"/>
                    </a:cubicBezTo>
                    <a:cubicBezTo>
                      <a:pt x="1079920" y="873422"/>
                      <a:pt x="1079920" y="877921"/>
                      <a:pt x="1079920" y="886712"/>
                    </a:cubicBezTo>
                    <a:cubicBezTo>
                      <a:pt x="1020629" y="924740"/>
                      <a:pt x="801456" y="953159"/>
                      <a:pt x="539960" y="953159"/>
                    </a:cubicBezTo>
                    <a:cubicBezTo>
                      <a:pt x="278669" y="953159"/>
                      <a:pt x="59291" y="924945"/>
                      <a:pt x="0" y="886712"/>
                    </a:cubicBezTo>
                    <a:cubicBezTo>
                      <a:pt x="0" y="870765"/>
                      <a:pt x="0" y="861973"/>
                      <a:pt x="0" y="861973"/>
                    </a:cubicBezTo>
                    <a:cubicBezTo>
                      <a:pt x="0" y="861769"/>
                      <a:pt x="0" y="861769"/>
                      <a:pt x="0" y="861769"/>
                    </a:cubicBezTo>
                    <a:close/>
                    <a:moveTo>
                      <a:pt x="0" y="783464"/>
                    </a:moveTo>
                    <a:cubicBezTo>
                      <a:pt x="24535" y="824150"/>
                      <a:pt x="258633" y="856045"/>
                      <a:pt x="544049" y="856045"/>
                    </a:cubicBezTo>
                    <a:cubicBezTo>
                      <a:pt x="809429" y="856045"/>
                      <a:pt x="1030647" y="828239"/>
                      <a:pt x="1079920" y="792051"/>
                    </a:cubicBezTo>
                    <a:cubicBezTo>
                      <a:pt x="1079920" y="793073"/>
                      <a:pt x="1079920" y="794096"/>
                      <a:pt x="1079920" y="795117"/>
                    </a:cubicBezTo>
                    <a:cubicBezTo>
                      <a:pt x="1079920" y="795117"/>
                      <a:pt x="1079920" y="799616"/>
                      <a:pt x="1079920" y="808407"/>
                    </a:cubicBezTo>
                    <a:cubicBezTo>
                      <a:pt x="1020629" y="846435"/>
                      <a:pt x="801456" y="874854"/>
                      <a:pt x="539960" y="874854"/>
                    </a:cubicBezTo>
                    <a:cubicBezTo>
                      <a:pt x="278669" y="874854"/>
                      <a:pt x="59291" y="846640"/>
                      <a:pt x="0" y="808407"/>
                    </a:cubicBezTo>
                    <a:cubicBezTo>
                      <a:pt x="0" y="792460"/>
                      <a:pt x="0" y="783668"/>
                      <a:pt x="0" y="783668"/>
                    </a:cubicBezTo>
                    <a:cubicBezTo>
                      <a:pt x="0" y="783464"/>
                      <a:pt x="0" y="783464"/>
                      <a:pt x="0" y="783464"/>
                    </a:cubicBezTo>
                    <a:close/>
                    <a:moveTo>
                      <a:pt x="0" y="704954"/>
                    </a:moveTo>
                    <a:cubicBezTo>
                      <a:pt x="24535" y="745640"/>
                      <a:pt x="258633" y="777535"/>
                      <a:pt x="544049" y="777535"/>
                    </a:cubicBezTo>
                    <a:cubicBezTo>
                      <a:pt x="809429" y="777535"/>
                      <a:pt x="1030647" y="749934"/>
                      <a:pt x="1079920" y="713541"/>
                    </a:cubicBezTo>
                    <a:cubicBezTo>
                      <a:pt x="1079920" y="714563"/>
                      <a:pt x="1079920" y="715586"/>
                      <a:pt x="1079920" y="716607"/>
                    </a:cubicBezTo>
                    <a:cubicBezTo>
                      <a:pt x="1079920" y="716607"/>
                      <a:pt x="1079920" y="721106"/>
                      <a:pt x="1079920" y="729897"/>
                    </a:cubicBezTo>
                    <a:cubicBezTo>
                      <a:pt x="1020629" y="767925"/>
                      <a:pt x="801456" y="796344"/>
                      <a:pt x="539960" y="796344"/>
                    </a:cubicBezTo>
                    <a:cubicBezTo>
                      <a:pt x="278669" y="796344"/>
                      <a:pt x="59291" y="768130"/>
                      <a:pt x="0" y="729897"/>
                    </a:cubicBezTo>
                    <a:cubicBezTo>
                      <a:pt x="0" y="713950"/>
                      <a:pt x="0" y="705158"/>
                      <a:pt x="0" y="705158"/>
                    </a:cubicBezTo>
                    <a:cubicBezTo>
                      <a:pt x="0" y="704954"/>
                      <a:pt x="0" y="704954"/>
                      <a:pt x="0" y="704954"/>
                    </a:cubicBezTo>
                    <a:close/>
                    <a:moveTo>
                      <a:pt x="0" y="626648"/>
                    </a:moveTo>
                    <a:cubicBezTo>
                      <a:pt x="24535" y="667334"/>
                      <a:pt x="258633" y="699229"/>
                      <a:pt x="544049" y="699229"/>
                    </a:cubicBezTo>
                    <a:cubicBezTo>
                      <a:pt x="809429" y="699229"/>
                      <a:pt x="1030647" y="671628"/>
                      <a:pt x="1079920" y="635235"/>
                    </a:cubicBezTo>
                    <a:cubicBezTo>
                      <a:pt x="1079920" y="636257"/>
                      <a:pt x="1079920" y="637280"/>
                      <a:pt x="1079920" y="638301"/>
                    </a:cubicBezTo>
                    <a:cubicBezTo>
                      <a:pt x="1079920" y="638301"/>
                      <a:pt x="1079920" y="642800"/>
                      <a:pt x="1079920" y="651591"/>
                    </a:cubicBezTo>
                    <a:cubicBezTo>
                      <a:pt x="1020629" y="689619"/>
                      <a:pt x="801456" y="718038"/>
                      <a:pt x="539960" y="718038"/>
                    </a:cubicBezTo>
                    <a:cubicBezTo>
                      <a:pt x="278669" y="718038"/>
                      <a:pt x="59291" y="689824"/>
                      <a:pt x="0" y="651591"/>
                    </a:cubicBezTo>
                    <a:cubicBezTo>
                      <a:pt x="0" y="635644"/>
                      <a:pt x="0" y="626852"/>
                      <a:pt x="0" y="626852"/>
                    </a:cubicBezTo>
                    <a:cubicBezTo>
                      <a:pt x="0" y="626648"/>
                      <a:pt x="0" y="626648"/>
                      <a:pt x="0" y="626648"/>
                    </a:cubicBezTo>
                    <a:close/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9" y="620924"/>
                      <a:pt x="1030647" y="593323"/>
                      <a:pt x="1079920" y="556930"/>
                    </a:cubicBezTo>
                    <a:cubicBezTo>
                      <a:pt x="1079920" y="557952"/>
                      <a:pt x="1079920" y="558975"/>
                      <a:pt x="1079920" y="559996"/>
                    </a:cubicBezTo>
                    <a:cubicBezTo>
                      <a:pt x="1079920" y="559996"/>
                      <a:pt x="1079920" y="564495"/>
                      <a:pt x="1079920" y="573286"/>
                    </a:cubicBezTo>
                    <a:cubicBezTo>
                      <a:pt x="1020629" y="611314"/>
                      <a:pt x="801456" y="639733"/>
                      <a:pt x="539960" y="639733"/>
                    </a:cubicBezTo>
                    <a:cubicBezTo>
                      <a:pt x="278669" y="639733"/>
                      <a:pt x="59291" y="611519"/>
                      <a:pt x="0" y="573286"/>
                    </a:cubicBezTo>
                    <a:cubicBezTo>
                      <a:pt x="0" y="557339"/>
                      <a:pt x="0" y="548547"/>
                      <a:pt x="0" y="548547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9" y="542619"/>
                      <a:pt x="1030647" y="515018"/>
                      <a:pt x="1079920" y="478625"/>
                    </a:cubicBezTo>
                    <a:cubicBezTo>
                      <a:pt x="1079920" y="479647"/>
                      <a:pt x="1079920" y="480670"/>
                      <a:pt x="1079920" y="481691"/>
                    </a:cubicBezTo>
                    <a:cubicBezTo>
                      <a:pt x="1079920" y="481691"/>
                      <a:pt x="1079920" y="486190"/>
                      <a:pt x="1079920" y="494981"/>
                    </a:cubicBezTo>
                    <a:cubicBezTo>
                      <a:pt x="1020629" y="533009"/>
                      <a:pt x="801456" y="561428"/>
                      <a:pt x="539960" y="561428"/>
                    </a:cubicBezTo>
                    <a:cubicBezTo>
                      <a:pt x="278669" y="561428"/>
                      <a:pt x="59291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9" y="464313"/>
                      <a:pt x="1030647" y="436507"/>
                      <a:pt x="1079920" y="400319"/>
                    </a:cubicBezTo>
                    <a:cubicBezTo>
                      <a:pt x="1079920" y="401341"/>
                      <a:pt x="1079920" y="402364"/>
                      <a:pt x="1079920" y="403385"/>
                    </a:cubicBezTo>
                    <a:cubicBezTo>
                      <a:pt x="1079920" y="403385"/>
                      <a:pt x="1079920" y="407884"/>
                      <a:pt x="1079920" y="416675"/>
                    </a:cubicBezTo>
                    <a:cubicBezTo>
                      <a:pt x="1020629" y="454703"/>
                      <a:pt x="801456" y="483122"/>
                      <a:pt x="539960" y="483122"/>
                    </a:cubicBez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222"/>
                    </a:moveTo>
                    <a:cubicBezTo>
                      <a:pt x="24535" y="353908"/>
                      <a:pt x="258633" y="385803"/>
                      <a:pt x="544049" y="385803"/>
                    </a:cubicBezTo>
                    <a:cubicBezTo>
                      <a:pt x="809429" y="385803"/>
                      <a:pt x="1030647" y="358202"/>
                      <a:pt x="1079920" y="321809"/>
                    </a:cubicBezTo>
                    <a:cubicBezTo>
                      <a:pt x="1079920" y="322831"/>
                      <a:pt x="1079920" y="323854"/>
                      <a:pt x="1079920" y="324875"/>
                    </a:cubicBezTo>
                    <a:cubicBezTo>
                      <a:pt x="1079920" y="324875"/>
                      <a:pt x="1079920" y="329374"/>
                      <a:pt x="1079920" y="338165"/>
                    </a:cubicBezTo>
                    <a:cubicBezTo>
                      <a:pt x="1020629" y="376193"/>
                      <a:pt x="801456" y="404612"/>
                      <a:pt x="539960" y="404612"/>
                    </a:cubicBezTo>
                    <a:cubicBezTo>
                      <a:pt x="278669" y="404612"/>
                      <a:pt x="59291" y="376398"/>
                      <a:pt x="0" y="338165"/>
                    </a:cubicBezTo>
                    <a:cubicBezTo>
                      <a:pt x="0" y="322218"/>
                      <a:pt x="0" y="313426"/>
                      <a:pt x="0" y="313426"/>
                    </a:cubicBezTo>
                    <a:cubicBezTo>
                      <a:pt x="0" y="313222"/>
                      <a:pt x="0" y="313222"/>
                      <a:pt x="0" y="313222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9" y="307498"/>
                      <a:pt x="1030647" y="279897"/>
                      <a:pt x="1079920" y="243504"/>
                    </a:cubicBezTo>
                    <a:cubicBezTo>
                      <a:pt x="1079920" y="244526"/>
                      <a:pt x="1079920" y="245549"/>
                      <a:pt x="1079920" y="246570"/>
                    </a:cubicBezTo>
                    <a:cubicBezTo>
                      <a:pt x="1079920" y="246570"/>
                      <a:pt x="1079920" y="251069"/>
                      <a:pt x="1079920" y="259860"/>
                    </a:cubicBezTo>
                    <a:cubicBezTo>
                      <a:pt x="1020629" y="297888"/>
                      <a:pt x="801456" y="326307"/>
                      <a:pt x="539960" y="326307"/>
                    </a:cubicBezTo>
                    <a:cubicBezTo>
                      <a:pt x="278669" y="326307"/>
                      <a:pt x="59291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9" y="229193"/>
                      <a:pt x="1030647" y="201592"/>
                      <a:pt x="1079920" y="165199"/>
                    </a:cubicBezTo>
                    <a:cubicBezTo>
                      <a:pt x="1079920" y="166221"/>
                      <a:pt x="1079920" y="167244"/>
                      <a:pt x="1079920" y="168265"/>
                    </a:cubicBezTo>
                    <a:cubicBezTo>
                      <a:pt x="1079920" y="168265"/>
                      <a:pt x="1079920" y="172764"/>
                      <a:pt x="1079920" y="181555"/>
                    </a:cubicBezTo>
                    <a:cubicBezTo>
                      <a:pt x="1020629" y="219583"/>
                      <a:pt x="801456" y="248002"/>
                      <a:pt x="539960" y="248002"/>
                    </a:cubicBezTo>
                    <a:cubicBezTo>
                      <a:pt x="278669" y="248002"/>
                      <a:pt x="59291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9" y="150887"/>
                      <a:pt x="1030647" y="123286"/>
                      <a:pt x="1079920" y="86893"/>
                    </a:cubicBezTo>
                    <a:cubicBezTo>
                      <a:pt x="1079920" y="87915"/>
                      <a:pt x="1079920" y="88938"/>
                      <a:pt x="1079920" y="89959"/>
                    </a:cubicBezTo>
                    <a:cubicBezTo>
                      <a:pt x="1079920" y="89959"/>
                      <a:pt x="1079920" y="94458"/>
                      <a:pt x="1079920" y="103249"/>
                    </a:cubicBezTo>
                    <a:cubicBezTo>
                      <a:pt x="1020629" y="141277"/>
                      <a:pt x="801456" y="169696"/>
                      <a:pt x="539960" y="169696"/>
                    </a:cubicBezTo>
                    <a:cubicBezTo>
                      <a:pt x="278669" y="169696"/>
                      <a:pt x="59291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9" y="72581"/>
                      <a:pt x="1030647" y="44775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6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41AF413-F177-42A6-B26E-E37965936062}"/>
                  </a:ext>
                </a:extLst>
              </p:cNvPr>
              <p:cNvSpPr/>
              <p:nvPr/>
            </p:nvSpPr>
            <p:spPr>
              <a:xfrm>
                <a:off x="8492156" y="1494151"/>
                <a:ext cx="834576" cy="12062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E5D2093-3F6E-4475-878B-9E50CA404BEF}"/>
                </a:ext>
              </a:extLst>
            </p:cNvPr>
            <p:cNvSpPr/>
            <p:nvPr/>
          </p:nvSpPr>
          <p:spPr>
            <a:xfrm>
              <a:off x="3996002" y="1264467"/>
              <a:ext cx="1669861" cy="2724889"/>
            </a:xfrm>
            <a:custGeom>
              <a:avLst/>
              <a:gdLst>
                <a:gd name="connsiteX0" fmla="*/ 255140 w 1669861"/>
                <a:gd name="connsiteY0" fmla="*/ 2629224 h 2724889"/>
                <a:gd name="connsiteX1" fmla="*/ 265915 w 1669861"/>
                <a:gd name="connsiteY1" fmla="*/ 2642642 h 2724889"/>
                <a:gd name="connsiteX2" fmla="*/ 240909 w 1669861"/>
                <a:gd name="connsiteY2" fmla="*/ 2717456 h 2724889"/>
                <a:gd name="connsiteX3" fmla="*/ 226882 w 1669861"/>
                <a:gd name="connsiteY3" fmla="*/ 2723758 h 2724889"/>
                <a:gd name="connsiteX4" fmla="*/ 221189 w 1669861"/>
                <a:gd name="connsiteY4" fmla="*/ 2708917 h 2724889"/>
                <a:gd name="connsiteX5" fmla="*/ 245585 w 1669861"/>
                <a:gd name="connsiteY5" fmla="*/ 2638372 h 2724889"/>
                <a:gd name="connsiteX6" fmla="*/ 255140 w 1669861"/>
                <a:gd name="connsiteY6" fmla="*/ 2629224 h 2724889"/>
                <a:gd name="connsiteX7" fmla="*/ 541996 w 1669861"/>
                <a:gd name="connsiteY7" fmla="*/ 2582262 h 2724889"/>
                <a:gd name="connsiteX8" fmla="*/ 562936 w 1669861"/>
                <a:gd name="connsiteY8" fmla="*/ 2600356 h 2724889"/>
                <a:gd name="connsiteX9" fmla="*/ 558260 w 1669861"/>
                <a:gd name="connsiteY9" fmla="*/ 2610724 h 2724889"/>
                <a:gd name="connsiteX10" fmla="*/ 546062 w 1669861"/>
                <a:gd name="connsiteY10" fmla="*/ 2610521 h 2724889"/>
                <a:gd name="connsiteX11" fmla="*/ 533864 w 1669861"/>
                <a:gd name="connsiteY11" fmla="*/ 2598526 h 2724889"/>
                <a:gd name="connsiteX12" fmla="*/ 532848 w 1669861"/>
                <a:gd name="connsiteY12" fmla="*/ 2586531 h 2724889"/>
                <a:gd name="connsiteX13" fmla="*/ 541996 w 1669861"/>
                <a:gd name="connsiteY13" fmla="*/ 2582262 h 2724889"/>
                <a:gd name="connsiteX14" fmla="*/ 667229 w 1669861"/>
                <a:gd name="connsiteY14" fmla="*/ 2555833 h 2724889"/>
                <a:gd name="connsiteX15" fmla="*/ 676377 w 1669861"/>
                <a:gd name="connsiteY15" fmla="*/ 2561119 h 2724889"/>
                <a:gd name="connsiteX16" fmla="*/ 674751 w 1669861"/>
                <a:gd name="connsiteY16" fmla="*/ 2571487 h 2724889"/>
                <a:gd name="connsiteX17" fmla="*/ 624333 w 1669861"/>
                <a:gd name="connsiteY17" fmla="*/ 2616620 h 2724889"/>
                <a:gd name="connsiteX18" fmla="*/ 619657 w 1669861"/>
                <a:gd name="connsiteY18" fmla="*/ 2618246 h 2724889"/>
                <a:gd name="connsiteX19" fmla="*/ 609085 w 1669861"/>
                <a:gd name="connsiteY19" fmla="*/ 2614383 h 2724889"/>
                <a:gd name="connsiteX20" fmla="*/ 610508 w 1669861"/>
                <a:gd name="connsiteY20" fmla="*/ 2601169 h 2724889"/>
                <a:gd name="connsiteX21" fmla="*/ 641816 w 1669861"/>
                <a:gd name="connsiteY21" fmla="*/ 2572707 h 2724889"/>
                <a:gd name="connsiteX22" fmla="*/ 652998 w 1669861"/>
                <a:gd name="connsiteY22" fmla="*/ 2562542 h 2724889"/>
                <a:gd name="connsiteX23" fmla="*/ 667229 w 1669861"/>
                <a:gd name="connsiteY23" fmla="*/ 2555833 h 2724889"/>
                <a:gd name="connsiteX24" fmla="*/ 288278 w 1669861"/>
                <a:gd name="connsiteY24" fmla="*/ 2531437 h 2724889"/>
                <a:gd name="connsiteX25" fmla="*/ 298443 w 1669861"/>
                <a:gd name="connsiteY25" fmla="*/ 2544651 h 2724889"/>
                <a:gd name="connsiteX26" fmla="*/ 281976 w 1669861"/>
                <a:gd name="connsiteY26" fmla="*/ 2594663 h 2724889"/>
                <a:gd name="connsiteX27" fmla="*/ 270388 w 1669861"/>
                <a:gd name="connsiteY27" fmla="*/ 2599949 h 2724889"/>
                <a:gd name="connsiteX28" fmla="*/ 262866 w 1669861"/>
                <a:gd name="connsiteY28" fmla="*/ 2587141 h 2724889"/>
                <a:gd name="connsiteX29" fmla="*/ 271608 w 1669861"/>
                <a:gd name="connsiteY29" fmla="*/ 2560102 h 2724889"/>
                <a:gd name="connsiteX30" fmla="*/ 278520 w 1669861"/>
                <a:gd name="connsiteY30" fmla="*/ 2538959 h 2724889"/>
                <a:gd name="connsiteX31" fmla="*/ 288278 w 1669861"/>
                <a:gd name="connsiteY31" fmla="*/ 2531437 h 2724889"/>
                <a:gd name="connsiteX32" fmla="*/ 451935 w 1669861"/>
                <a:gd name="connsiteY32" fmla="*/ 2498909 h 2724889"/>
                <a:gd name="connsiteX33" fmla="*/ 460067 w 1669861"/>
                <a:gd name="connsiteY33" fmla="*/ 2502365 h 2724889"/>
                <a:gd name="connsiteX34" fmla="*/ 500320 w 1669861"/>
                <a:gd name="connsiteY34" fmla="*/ 2540789 h 2724889"/>
                <a:gd name="connsiteX35" fmla="*/ 501743 w 1669861"/>
                <a:gd name="connsiteY35" fmla="*/ 2558883 h 2724889"/>
                <a:gd name="connsiteX36" fmla="*/ 485276 w 1669861"/>
                <a:gd name="connsiteY36" fmla="*/ 2555833 h 2724889"/>
                <a:gd name="connsiteX37" fmla="*/ 446649 w 1669861"/>
                <a:gd name="connsiteY37" fmla="*/ 2517206 h 2724889"/>
                <a:gd name="connsiteX38" fmla="*/ 442990 w 1669861"/>
                <a:gd name="connsiteY38" fmla="*/ 2505821 h 2724889"/>
                <a:gd name="connsiteX39" fmla="*/ 451935 w 1669861"/>
                <a:gd name="connsiteY39" fmla="*/ 2498909 h 2724889"/>
                <a:gd name="connsiteX40" fmla="*/ 631246 w 1669861"/>
                <a:gd name="connsiteY40" fmla="*/ 2386077 h 2724889"/>
                <a:gd name="connsiteX41" fmla="*/ 638971 w 1669861"/>
                <a:gd name="connsiteY41" fmla="*/ 2400105 h 2724889"/>
                <a:gd name="connsiteX42" fmla="*/ 607053 w 1669861"/>
                <a:gd name="connsiteY42" fmla="*/ 2494640 h 2724889"/>
                <a:gd name="connsiteX43" fmla="*/ 596075 w 1669861"/>
                <a:gd name="connsiteY43" fmla="*/ 2502975 h 2724889"/>
                <a:gd name="connsiteX44" fmla="*/ 587536 w 1669861"/>
                <a:gd name="connsiteY44" fmla="*/ 2487118 h 2724889"/>
                <a:gd name="connsiteX45" fmla="*/ 614982 w 1669861"/>
                <a:gd name="connsiteY45" fmla="*/ 2405798 h 2724889"/>
                <a:gd name="connsiteX46" fmla="*/ 618641 w 1669861"/>
                <a:gd name="connsiteY46" fmla="*/ 2393396 h 2724889"/>
                <a:gd name="connsiteX47" fmla="*/ 631246 w 1669861"/>
                <a:gd name="connsiteY47" fmla="*/ 2386077 h 2724889"/>
                <a:gd name="connsiteX48" fmla="*/ 358011 w 1669861"/>
                <a:gd name="connsiteY48" fmla="*/ 2337285 h 2724889"/>
                <a:gd name="connsiteX49" fmla="*/ 364313 w 1669861"/>
                <a:gd name="connsiteY49" fmla="*/ 2347654 h 2724889"/>
                <a:gd name="connsiteX50" fmla="*/ 362687 w 1669861"/>
                <a:gd name="connsiteY50" fmla="*/ 2354566 h 2724889"/>
                <a:gd name="connsiteX51" fmla="*/ 333005 w 1669861"/>
                <a:gd name="connsiteY51" fmla="*/ 2444018 h 2724889"/>
                <a:gd name="connsiteX52" fmla="*/ 324060 w 1669861"/>
                <a:gd name="connsiteY52" fmla="*/ 2454183 h 2724889"/>
                <a:gd name="connsiteX53" fmla="*/ 313488 w 1669861"/>
                <a:gd name="connsiteY53" fmla="*/ 2449507 h 2724889"/>
                <a:gd name="connsiteX54" fmla="*/ 311862 w 1669861"/>
                <a:gd name="connsiteY54" fmla="*/ 2439139 h 2724889"/>
                <a:gd name="connsiteX55" fmla="*/ 343373 w 1669861"/>
                <a:gd name="connsiteY55" fmla="*/ 2347247 h 2724889"/>
                <a:gd name="connsiteX56" fmla="*/ 345813 w 1669861"/>
                <a:gd name="connsiteY56" fmla="*/ 2341758 h 2724889"/>
                <a:gd name="connsiteX57" fmla="*/ 358011 w 1669861"/>
                <a:gd name="connsiteY57" fmla="*/ 2337285 h 2724889"/>
                <a:gd name="connsiteX58" fmla="*/ 142716 w 1669861"/>
                <a:gd name="connsiteY58" fmla="*/ 2337083 h 2724889"/>
                <a:gd name="connsiteX59" fmla="*/ 150848 w 1669861"/>
                <a:gd name="connsiteY59" fmla="*/ 2348264 h 2724889"/>
                <a:gd name="connsiteX60" fmla="*/ 147595 w 1669861"/>
                <a:gd name="connsiteY60" fmla="*/ 2359852 h 2724889"/>
                <a:gd name="connsiteX61" fmla="*/ 54687 w 1669861"/>
                <a:gd name="connsiteY61" fmla="*/ 2637153 h 2724889"/>
                <a:gd name="connsiteX62" fmla="*/ 52248 w 1669861"/>
                <a:gd name="connsiteY62" fmla="*/ 2643862 h 2724889"/>
                <a:gd name="connsiteX63" fmla="*/ 39033 w 1669861"/>
                <a:gd name="connsiteY63" fmla="*/ 2648945 h 2724889"/>
                <a:gd name="connsiteX64" fmla="*/ 32731 w 1669861"/>
                <a:gd name="connsiteY64" fmla="*/ 2638780 h 2724889"/>
                <a:gd name="connsiteX65" fmla="*/ 34764 w 1669861"/>
                <a:gd name="connsiteY65" fmla="*/ 2629021 h 2724889"/>
                <a:gd name="connsiteX66" fmla="*/ 129705 w 1669861"/>
                <a:gd name="connsiteY66" fmla="*/ 2348061 h 2724889"/>
                <a:gd name="connsiteX67" fmla="*/ 131331 w 1669861"/>
                <a:gd name="connsiteY67" fmla="*/ 2343385 h 2724889"/>
                <a:gd name="connsiteX68" fmla="*/ 142716 w 1669861"/>
                <a:gd name="connsiteY68" fmla="*/ 2337083 h 2724889"/>
                <a:gd name="connsiteX69" fmla="*/ 679630 w 1669861"/>
                <a:gd name="connsiteY69" fmla="*/ 2239499 h 2724889"/>
                <a:gd name="connsiteX70" fmla="*/ 688576 w 1669861"/>
                <a:gd name="connsiteY70" fmla="*/ 2251494 h 2724889"/>
                <a:gd name="connsiteX71" fmla="*/ 670685 w 1669861"/>
                <a:gd name="connsiteY71" fmla="*/ 2303132 h 2724889"/>
                <a:gd name="connsiteX72" fmla="*/ 657268 w 1669861"/>
                <a:gd name="connsiteY72" fmla="*/ 2308011 h 2724889"/>
                <a:gd name="connsiteX73" fmla="*/ 651169 w 1669861"/>
                <a:gd name="connsiteY73" fmla="*/ 2294797 h 2724889"/>
                <a:gd name="connsiteX74" fmla="*/ 667229 w 1669861"/>
                <a:gd name="connsiteY74" fmla="*/ 2247021 h 2724889"/>
                <a:gd name="connsiteX75" fmla="*/ 679630 w 1669861"/>
                <a:gd name="connsiteY75" fmla="*/ 2239499 h 2724889"/>
                <a:gd name="connsiteX76" fmla="*/ 406803 w 1669861"/>
                <a:gd name="connsiteY76" fmla="*/ 2190910 h 2724889"/>
                <a:gd name="connsiteX77" fmla="*/ 412292 w 1669861"/>
                <a:gd name="connsiteY77" fmla="*/ 2205954 h 2724889"/>
                <a:gd name="connsiteX78" fmla="*/ 396434 w 1669861"/>
                <a:gd name="connsiteY78" fmla="*/ 2251697 h 2724889"/>
                <a:gd name="connsiteX79" fmla="*/ 384643 w 1669861"/>
                <a:gd name="connsiteY79" fmla="*/ 2260235 h 2724889"/>
                <a:gd name="connsiteX80" fmla="*/ 376511 w 1669861"/>
                <a:gd name="connsiteY80" fmla="*/ 2247834 h 2724889"/>
                <a:gd name="connsiteX81" fmla="*/ 379967 w 1669861"/>
                <a:gd name="connsiteY81" fmla="*/ 2238482 h 2724889"/>
                <a:gd name="connsiteX82" fmla="*/ 393182 w 1669861"/>
                <a:gd name="connsiteY82" fmla="*/ 2199245 h 2724889"/>
                <a:gd name="connsiteX83" fmla="*/ 406803 w 1669861"/>
                <a:gd name="connsiteY83" fmla="*/ 2190910 h 2724889"/>
                <a:gd name="connsiteX84" fmla="*/ 191102 w 1669861"/>
                <a:gd name="connsiteY84" fmla="*/ 2190300 h 2724889"/>
                <a:gd name="connsiteX85" fmla="*/ 199234 w 1669861"/>
                <a:gd name="connsiteY85" fmla="*/ 2200058 h 2724889"/>
                <a:gd name="connsiteX86" fmla="*/ 195168 w 1669861"/>
                <a:gd name="connsiteY86" fmla="*/ 2217542 h 2724889"/>
                <a:gd name="connsiteX87" fmla="*/ 185003 w 1669861"/>
                <a:gd name="connsiteY87" fmla="*/ 2249257 h 2724889"/>
                <a:gd name="connsiteX88" fmla="*/ 170365 w 1669861"/>
                <a:gd name="connsiteY88" fmla="*/ 2260032 h 2724889"/>
                <a:gd name="connsiteX89" fmla="*/ 164469 w 1669861"/>
                <a:gd name="connsiteY89" fmla="*/ 2243361 h 2724889"/>
                <a:gd name="connsiteX90" fmla="*/ 179310 w 1669861"/>
                <a:gd name="connsiteY90" fmla="*/ 2199245 h 2724889"/>
                <a:gd name="connsiteX91" fmla="*/ 191102 w 1669861"/>
                <a:gd name="connsiteY91" fmla="*/ 2190300 h 2724889"/>
                <a:gd name="connsiteX92" fmla="*/ 241317 w 1669861"/>
                <a:gd name="connsiteY92" fmla="*/ 2044737 h 2724889"/>
                <a:gd name="connsiteX93" fmla="*/ 248025 w 1669861"/>
                <a:gd name="connsiteY93" fmla="*/ 2054089 h 2724889"/>
                <a:gd name="connsiteX94" fmla="*/ 242130 w 1669861"/>
                <a:gd name="connsiteY94" fmla="*/ 2076859 h 2724889"/>
                <a:gd name="connsiteX95" fmla="*/ 217327 w 1669861"/>
                <a:gd name="connsiteY95" fmla="*/ 2150657 h 2724889"/>
                <a:gd name="connsiteX96" fmla="*/ 202486 w 1669861"/>
                <a:gd name="connsiteY96" fmla="*/ 2162245 h 2724889"/>
                <a:gd name="connsiteX97" fmla="*/ 196794 w 1669861"/>
                <a:gd name="connsiteY97" fmla="*/ 2144151 h 2724889"/>
                <a:gd name="connsiteX98" fmla="*/ 227899 w 1669861"/>
                <a:gd name="connsiteY98" fmla="*/ 2052463 h 2724889"/>
                <a:gd name="connsiteX99" fmla="*/ 241317 w 1669861"/>
                <a:gd name="connsiteY99" fmla="*/ 2044737 h 2724889"/>
                <a:gd name="connsiteX100" fmla="*/ 454985 w 1669861"/>
                <a:gd name="connsiteY100" fmla="*/ 2044534 h 2724889"/>
                <a:gd name="connsiteX101" fmla="*/ 463117 w 1669861"/>
                <a:gd name="connsiteY101" fmla="*/ 2055106 h 2724889"/>
                <a:gd name="connsiteX102" fmla="*/ 460880 w 1669861"/>
                <a:gd name="connsiteY102" fmla="*/ 2062831 h 2724889"/>
                <a:gd name="connsiteX103" fmla="*/ 433232 w 1669861"/>
                <a:gd name="connsiteY103" fmla="*/ 2145371 h 2724889"/>
                <a:gd name="connsiteX104" fmla="*/ 425709 w 1669861"/>
                <a:gd name="connsiteY104" fmla="*/ 2159399 h 2724889"/>
                <a:gd name="connsiteX105" fmla="*/ 414935 w 1669861"/>
                <a:gd name="connsiteY105" fmla="*/ 2162042 h 2724889"/>
                <a:gd name="connsiteX106" fmla="*/ 409649 w 1669861"/>
                <a:gd name="connsiteY106" fmla="*/ 2149844 h 2724889"/>
                <a:gd name="connsiteX107" fmla="*/ 442990 w 1669861"/>
                <a:gd name="connsiteY107" fmla="*/ 2051040 h 2724889"/>
                <a:gd name="connsiteX108" fmla="*/ 454985 w 1669861"/>
                <a:gd name="connsiteY108" fmla="*/ 2044534 h 2724889"/>
                <a:gd name="connsiteX109" fmla="*/ 522277 w 1669861"/>
                <a:gd name="connsiteY109" fmla="*/ 1850790 h 2724889"/>
                <a:gd name="connsiteX110" fmla="*/ 527563 w 1669861"/>
                <a:gd name="connsiteY110" fmla="*/ 1863394 h 2724889"/>
                <a:gd name="connsiteX111" fmla="*/ 494832 w 1669861"/>
                <a:gd name="connsiteY111" fmla="*/ 1960165 h 2724889"/>
                <a:gd name="connsiteX112" fmla="*/ 481210 w 1669861"/>
                <a:gd name="connsiteY112" fmla="*/ 1966671 h 2724889"/>
                <a:gd name="connsiteX113" fmla="*/ 475721 w 1669861"/>
                <a:gd name="connsiteY113" fmla="*/ 1952846 h 2724889"/>
                <a:gd name="connsiteX114" fmla="*/ 506420 w 1669861"/>
                <a:gd name="connsiteY114" fmla="*/ 1860751 h 2724889"/>
                <a:gd name="connsiteX115" fmla="*/ 522277 w 1669861"/>
                <a:gd name="connsiteY115" fmla="*/ 1850790 h 2724889"/>
                <a:gd name="connsiteX116" fmla="*/ 73391 w 1669861"/>
                <a:gd name="connsiteY116" fmla="*/ 1850383 h 2724889"/>
                <a:gd name="connsiteX117" fmla="*/ 82336 w 1669861"/>
                <a:gd name="connsiteY117" fmla="*/ 1865427 h 2724889"/>
                <a:gd name="connsiteX118" fmla="*/ 61193 w 1669861"/>
                <a:gd name="connsiteY118" fmla="*/ 1928653 h 2724889"/>
                <a:gd name="connsiteX119" fmla="*/ 51638 w 1669861"/>
                <a:gd name="connsiteY119" fmla="*/ 1956302 h 2724889"/>
                <a:gd name="connsiteX120" fmla="*/ 36390 w 1669861"/>
                <a:gd name="connsiteY120" fmla="*/ 1966670 h 2724889"/>
                <a:gd name="connsiteX121" fmla="*/ 31715 w 1669861"/>
                <a:gd name="connsiteY121" fmla="*/ 1949797 h 2724889"/>
                <a:gd name="connsiteX122" fmla="*/ 56111 w 1669861"/>
                <a:gd name="connsiteY122" fmla="*/ 1878032 h 2724889"/>
                <a:gd name="connsiteX123" fmla="*/ 62819 w 1669861"/>
                <a:gd name="connsiteY123" fmla="*/ 1857905 h 2724889"/>
                <a:gd name="connsiteX124" fmla="*/ 73391 w 1669861"/>
                <a:gd name="connsiteY124" fmla="*/ 1850383 h 2724889"/>
                <a:gd name="connsiteX125" fmla="*/ 554804 w 1669861"/>
                <a:gd name="connsiteY125" fmla="*/ 1753206 h 2724889"/>
                <a:gd name="connsiteX126" fmla="*/ 560294 w 1669861"/>
                <a:gd name="connsiteY126" fmla="*/ 1764794 h 2724889"/>
                <a:gd name="connsiteX127" fmla="*/ 543623 w 1669861"/>
                <a:gd name="connsiteY127" fmla="*/ 1814400 h 2724889"/>
                <a:gd name="connsiteX128" fmla="*/ 531222 w 1669861"/>
                <a:gd name="connsiteY128" fmla="*/ 1820499 h 2724889"/>
                <a:gd name="connsiteX129" fmla="*/ 523293 w 1669861"/>
                <a:gd name="connsiteY129" fmla="*/ 1809724 h 2724889"/>
                <a:gd name="connsiteX130" fmla="*/ 541793 w 1669861"/>
                <a:gd name="connsiteY130" fmla="*/ 1757476 h 2724889"/>
                <a:gd name="connsiteX131" fmla="*/ 554804 w 1669861"/>
                <a:gd name="connsiteY131" fmla="*/ 1753206 h 2724889"/>
                <a:gd name="connsiteX132" fmla="*/ 369599 w 1669861"/>
                <a:gd name="connsiteY132" fmla="*/ 1655622 h 2724889"/>
                <a:gd name="connsiteX133" fmla="*/ 378137 w 1669861"/>
                <a:gd name="connsiteY133" fmla="*/ 1665787 h 2724889"/>
                <a:gd name="connsiteX134" fmla="*/ 375291 w 1669861"/>
                <a:gd name="connsiteY134" fmla="*/ 1678798 h 2724889"/>
                <a:gd name="connsiteX135" fmla="*/ 347032 w 1669861"/>
                <a:gd name="connsiteY135" fmla="*/ 1762151 h 2724889"/>
                <a:gd name="connsiteX136" fmla="*/ 333614 w 1669861"/>
                <a:gd name="connsiteY136" fmla="*/ 1772519 h 2724889"/>
                <a:gd name="connsiteX137" fmla="*/ 326906 w 1669861"/>
                <a:gd name="connsiteY137" fmla="*/ 1756052 h 2724889"/>
                <a:gd name="connsiteX138" fmla="*/ 358214 w 1669861"/>
                <a:gd name="connsiteY138" fmla="*/ 1662941 h 2724889"/>
                <a:gd name="connsiteX139" fmla="*/ 369599 w 1669861"/>
                <a:gd name="connsiteY139" fmla="*/ 1655622 h 2724889"/>
                <a:gd name="connsiteX140" fmla="*/ 874595 w 1669861"/>
                <a:gd name="connsiteY140" fmla="*/ 1655418 h 2724889"/>
                <a:gd name="connsiteX141" fmla="*/ 884353 w 1669861"/>
                <a:gd name="connsiteY141" fmla="*/ 1665990 h 2724889"/>
                <a:gd name="connsiteX142" fmla="*/ 881507 w 1669861"/>
                <a:gd name="connsiteY142" fmla="*/ 1675139 h 2724889"/>
                <a:gd name="connsiteX143" fmla="*/ 796934 w 1669861"/>
                <a:gd name="connsiteY143" fmla="*/ 1928653 h 2724889"/>
                <a:gd name="connsiteX144" fmla="*/ 722120 w 1669861"/>
                <a:gd name="connsiteY144" fmla="*/ 2151266 h 2724889"/>
                <a:gd name="connsiteX145" fmla="*/ 709922 w 1669861"/>
                <a:gd name="connsiteY145" fmla="*/ 2162855 h 2724889"/>
                <a:gd name="connsiteX146" fmla="*/ 700163 w 1669861"/>
                <a:gd name="connsiteY146" fmla="*/ 2154113 h 2724889"/>
                <a:gd name="connsiteX147" fmla="*/ 701383 w 1669861"/>
                <a:gd name="connsiteY147" fmla="*/ 2145371 h 2724889"/>
                <a:gd name="connsiteX148" fmla="*/ 789005 w 1669861"/>
                <a:gd name="connsiteY148" fmla="*/ 1884131 h 2724889"/>
                <a:gd name="connsiteX149" fmla="*/ 862397 w 1669861"/>
                <a:gd name="connsiteY149" fmla="*/ 1666193 h 2724889"/>
                <a:gd name="connsiteX150" fmla="*/ 874595 w 1669861"/>
                <a:gd name="connsiteY150" fmla="*/ 1655418 h 2724889"/>
                <a:gd name="connsiteX151" fmla="*/ 618030 w 1669861"/>
                <a:gd name="connsiteY151" fmla="*/ 1559258 h 2724889"/>
                <a:gd name="connsiteX152" fmla="*/ 624536 w 1669861"/>
                <a:gd name="connsiteY152" fmla="*/ 1575318 h 2724889"/>
                <a:gd name="connsiteX153" fmla="*/ 593838 w 1669861"/>
                <a:gd name="connsiteY153" fmla="*/ 1667210 h 2724889"/>
                <a:gd name="connsiteX154" fmla="*/ 581436 w 1669861"/>
                <a:gd name="connsiteY154" fmla="*/ 1676765 h 2724889"/>
                <a:gd name="connsiteX155" fmla="*/ 573304 w 1669861"/>
                <a:gd name="connsiteY155" fmla="*/ 1663754 h 2724889"/>
                <a:gd name="connsiteX156" fmla="*/ 575337 w 1669861"/>
                <a:gd name="connsiteY156" fmla="*/ 1656842 h 2724889"/>
                <a:gd name="connsiteX157" fmla="*/ 604613 w 1669861"/>
                <a:gd name="connsiteY157" fmla="*/ 1568610 h 2724889"/>
                <a:gd name="connsiteX158" fmla="*/ 618030 w 1669861"/>
                <a:gd name="connsiteY158" fmla="*/ 1559258 h 2724889"/>
                <a:gd name="connsiteX159" fmla="*/ 403549 w 1669861"/>
                <a:gd name="connsiteY159" fmla="*/ 1558648 h 2724889"/>
                <a:gd name="connsiteX160" fmla="*/ 410258 w 1669861"/>
                <a:gd name="connsiteY160" fmla="*/ 1572269 h 2724889"/>
                <a:gd name="connsiteX161" fmla="*/ 393791 w 1669861"/>
                <a:gd name="connsiteY161" fmla="*/ 1621061 h 2724889"/>
                <a:gd name="connsiteX162" fmla="*/ 381593 w 1669861"/>
                <a:gd name="connsiteY162" fmla="*/ 1627974 h 2724889"/>
                <a:gd name="connsiteX163" fmla="*/ 374274 w 1669861"/>
                <a:gd name="connsiteY163" fmla="*/ 1616385 h 2724889"/>
                <a:gd name="connsiteX164" fmla="*/ 378137 w 1669861"/>
                <a:gd name="connsiteY164" fmla="*/ 1604187 h 2724889"/>
                <a:gd name="connsiteX165" fmla="*/ 390335 w 1669861"/>
                <a:gd name="connsiteY165" fmla="*/ 1567797 h 2724889"/>
                <a:gd name="connsiteX166" fmla="*/ 403549 w 1669861"/>
                <a:gd name="connsiteY166" fmla="*/ 1558648 h 2724889"/>
                <a:gd name="connsiteX167" fmla="*/ 189881 w 1669861"/>
                <a:gd name="connsiteY167" fmla="*/ 1510262 h 2724889"/>
                <a:gd name="connsiteX168" fmla="*/ 196590 w 1669861"/>
                <a:gd name="connsiteY168" fmla="*/ 1523883 h 2724889"/>
                <a:gd name="connsiteX169" fmla="*/ 184595 w 1669861"/>
                <a:gd name="connsiteY169" fmla="*/ 1561494 h 2724889"/>
                <a:gd name="connsiteX170" fmla="*/ 134380 w 1669861"/>
                <a:gd name="connsiteY170" fmla="*/ 1708886 h 2724889"/>
                <a:gd name="connsiteX171" fmla="*/ 117913 w 1669861"/>
                <a:gd name="connsiteY171" fmla="*/ 1723727 h 2724889"/>
                <a:gd name="connsiteX172" fmla="*/ 114660 w 1669861"/>
                <a:gd name="connsiteY172" fmla="*/ 1702381 h 2724889"/>
                <a:gd name="connsiteX173" fmla="*/ 130111 w 1669861"/>
                <a:gd name="connsiteY173" fmla="*/ 1655215 h 2724889"/>
                <a:gd name="connsiteX174" fmla="*/ 174634 w 1669861"/>
                <a:gd name="connsiteY174" fmla="*/ 1525103 h 2724889"/>
                <a:gd name="connsiteX175" fmla="*/ 177276 w 1669861"/>
                <a:gd name="connsiteY175" fmla="*/ 1517378 h 2724889"/>
                <a:gd name="connsiteX176" fmla="*/ 189881 w 1669861"/>
                <a:gd name="connsiteY176" fmla="*/ 1510262 h 2724889"/>
                <a:gd name="connsiteX177" fmla="*/ 938228 w 1669861"/>
                <a:gd name="connsiteY177" fmla="*/ 1460251 h 2724889"/>
                <a:gd name="connsiteX178" fmla="*/ 947986 w 1669861"/>
                <a:gd name="connsiteY178" fmla="*/ 1466350 h 2724889"/>
                <a:gd name="connsiteX179" fmla="*/ 948189 w 1669861"/>
                <a:gd name="connsiteY179" fmla="*/ 1476108 h 2724889"/>
                <a:gd name="connsiteX180" fmla="*/ 916474 w 1669861"/>
                <a:gd name="connsiteY180" fmla="*/ 1569829 h 2724889"/>
                <a:gd name="connsiteX181" fmla="*/ 907123 w 1669861"/>
                <a:gd name="connsiteY181" fmla="*/ 1577961 h 2724889"/>
                <a:gd name="connsiteX182" fmla="*/ 897364 w 1669861"/>
                <a:gd name="connsiteY182" fmla="*/ 1563120 h 2724889"/>
                <a:gd name="connsiteX183" fmla="*/ 908952 w 1669861"/>
                <a:gd name="connsiteY183" fmla="*/ 1527746 h 2724889"/>
                <a:gd name="connsiteX184" fmla="*/ 929079 w 1669861"/>
                <a:gd name="connsiteY184" fmla="*/ 1468586 h 2724889"/>
                <a:gd name="connsiteX185" fmla="*/ 938228 w 1669861"/>
                <a:gd name="connsiteY185" fmla="*/ 1460251 h 2724889"/>
                <a:gd name="connsiteX186" fmla="*/ 667229 w 1669861"/>
                <a:gd name="connsiteY186" fmla="*/ 1411662 h 2724889"/>
                <a:gd name="connsiteX187" fmla="*/ 675361 w 1669861"/>
                <a:gd name="connsiteY187" fmla="*/ 1422234 h 2724889"/>
                <a:gd name="connsiteX188" fmla="*/ 668246 w 1669861"/>
                <a:gd name="connsiteY188" fmla="*/ 1444393 h 2724889"/>
                <a:gd name="connsiteX189" fmla="*/ 658487 w 1669861"/>
                <a:gd name="connsiteY189" fmla="*/ 1473058 h 2724889"/>
                <a:gd name="connsiteX190" fmla="*/ 646086 w 1669861"/>
                <a:gd name="connsiteY190" fmla="*/ 1480581 h 2724889"/>
                <a:gd name="connsiteX191" fmla="*/ 638564 w 1669861"/>
                <a:gd name="connsiteY191" fmla="*/ 1468179 h 2724889"/>
                <a:gd name="connsiteX192" fmla="*/ 654828 w 1669861"/>
                <a:gd name="connsiteY192" fmla="*/ 1417354 h 2724889"/>
                <a:gd name="connsiteX193" fmla="*/ 667229 w 1669861"/>
                <a:gd name="connsiteY193" fmla="*/ 1411662 h 2724889"/>
                <a:gd name="connsiteX194" fmla="*/ 989256 w 1669861"/>
                <a:gd name="connsiteY194" fmla="*/ 1314282 h 2724889"/>
                <a:gd name="connsiteX195" fmla="*/ 998201 w 1669861"/>
                <a:gd name="connsiteY195" fmla="*/ 1325870 h 2724889"/>
                <a:gd name="connsiteX196" fmla="*/ 996168 w 1669861"/>
                <a:gd name="connsiteY196" fmla="*/ 1332579 h 2724889"/>
                <a:gd name="connsiteX197" fmla="*/ 966893 w 1669861"/>
                <a:gd name="connsiteY197" fmla="*/ 1420608 h 2724889"/>
                <a:gd name="connsiteX198" fmla="*/ 951645 w 1669861"/>
                <a:gd name="connsiteY198" fmla="*/ 1430976 h 2724889"/>
                <a:gd name="connsiteX199" fmla="*/ 946766 w 1669861"/>
                <a:gd name="connsiteY199" fmla="*/ 1414102 h 2724889"/>
                <a:gd name="connsiteX200" fmla="*/ 977668 w 1669861"/>
                <a:gd name="connsiteY200" fmla="*/ 1323227 h 2724889"/>
                <a:gd name="connsiteX201" fmla="*/ 989256 w 1669861"/>
                <a:gd name="connsiteY201" fmla="*/ 1314282 h 2724889"/>
                <a:gd name="connsiteX202" fmla="*/ 712972 w 1669861"/>
                <a:gd name="connsiteY202" fmla="*/ 1265286 h 2724889"/>
                <a:gd name="connsiteX203" fmla="*/ 722120 w 1669861"/>
                <a:gd name="connsiteY203" fmla="*/ 1270776 h 2724889"/>
                <a:gd name="connsiteX204" fmla="*/ 723137 w 1669861"/>
                <a:gd name="connsiteY204" fmla="*/ 1279517 h 2724889"/>
                <a:gd name="connsiteX205" fmla="*/ 691015 w 1669861"/>
                <a:gd name="connsiteY205" fmla="*/ 1375272 h 2724889"/>
                <a:gd name="connsiteX206" fmla="*/ 678207 w 1669861"/>
                <a:gd name="connsiteY206" fmla="*/ 1382387 h 2724889"/>
                <a:gd name="connsiteX207" fmla="*/ 671092 w 1669861"/>
                <a:gd name="connsiteY207" fmla="*/ 1371206 h 2724889"/>
                <a:gd name="connsiteX208" fmla="*/ 676988 w 1669861"/>
                <a:gd name="connsiteY208" fmla="*/ 1350062 h 2724889"/>
                <a:gd name="connsiteX209" fmla="*/ 703010 w 1669861"/>
                <a:gd name="connsiteY209" fmla="*/ 1273622 h 2724889"/>
                <a:gd name="connsiteX210" fmla="*/ 712972 w 1669861"/>
                <a:gd name="connsiteY210" fmla="*/ 1265286 h 2724889"/>
                <a:gd name="connsiteX211" fmla="*/ 99414 w 1669861"/>
                <a:gd name="connsiteY211" fmla="*/ 1169735 h 2724889"/>
                <a:gd name="connsiteX212" fmla="*/ 104089 w 1669861"/>
                <a:gd name="connsiteY212" fmla="*/ 1186813 h 2724889"/>
                <a:gd name="connsiteX213" fmla="*/ 14434 w 1669861"/>
                <a:gd name="connsiteY213" fmla="*/ 1451915 h 2724889"/>
                <a:gd name="connsiteX214" fmla="*/ 14231 w 1669861"/>
                <a:gd name="connsiteY214" fmla="*/ 1453948 h 2724889"/>
                <a:gd name="connsiteX215" fmla="*/ 7929 w 1669861"/>
                <a:gd name="connsiteY215" fmla="*/ 1472245 h 2724889"/>
                <a:gd name="connsiteX216" fmla="*/ 0 w 1669861"/>
                <a:gd name="connsiteY216" fmla="*/ 1478344 h 2724889"/>
                <a:gd name="connsiteX217" fmla="*/ 0 w 1669861"/>
                <a:gd name="connsiteY217" fmla="*/ 1429552 h 2724889"/>
                <a:gd name="connsiteX218" fmla="*/ 16467 w 1669861"/>
                <a:gd name="connsiteY218" fmla="*/ 1380964 h 2724889"/>
                <a:gd name="connsiteX219" fmla="*/ 58957 w 1669861"/>
                <a:gd name="connsiteY219" fmla="*/ 1256138 h 2724889"/>
                <a:gd name="connsiteX220" fmla="*/ 84573 w 1669861"/>
                <a:gd name="connsiteY220" fmla="*/ 1180307 h 2724889"/>
                <a:gd name="connsiteX221" fmla="*/ 99414 w 1669861"/>
                <a:gd name="connsiteY221" fmla="*/ 1169735 h 2724889"/>
                <a:gd name="connsiteX222" fmla="*/ 527258 w 1669861"/>
                <a:gd name="connsiteY222" fmla="*/ 1169558 h 2724889"/>
                <a:gd name="connsiteX223" fmla="*/ 536711 w 1669861"/>
                <a:gd name="connsiteY223" fmla="*/ 1170142 h 2724889"/>
                <a:gd name="connsiteX224" fmla="*/ 540980 w 1669861"/>
                <a:gd name="connsiteY224" fmla="*/ 1184577 h 2724889"/>
                <a:gd name="connsiteX225" fmla="*/ 477144 w 1669861"/>
                <a:gd name="connsiteY225" fmla="*/ 1375678 h 2724889"/>
                <a:gd name="connsiteX226" fmla="*/ 445633 w 1669861"/>
                <a:gd name="connsiteY226" fmla="*/ 1468586 h 2724889"/>
                <a:gd name="connsiteX227" fmla="*/ 440347 w 1669861"/>
                <a:gd name="connsiteY227" fmla="*/ 1478345 h 2724889"/>
                <a:gd name="connsiteX228" fmla="*/ 427336 w 1669861"/>
                <a:gd name="connsiteY228" fmla="*/ 1478955 h 2724889"/>
                <a:gd name="connsiteX229" fmla="*/ 424490 w 1669861"/>
                <a:gd name="connsiteY229" fmla="*/ 1465334 h 2724889"/>
                <a:gd name="connsiteX230" fmla="*/ 459254 w 1669861"/>
                <a:gd name="connsiteY230" fmla="*/ 1362464 h 2724889"/>
                <a:gd name="connsiteX231" fmla="*/ 507843 w 1669861"/>
                <a:gd name="connsiteY231" fmla="*/ 1218121 h 2724889"/>
                <a:gd name="connsiteX232" fmla="*/ 520854 w 1669861"/>
                <a:gd name="connsiteY232" fmla="*/ 1177664 h 2724889"/>
                <a:gd name="connsiteX233" fmla="*/ 527258 w 1669861"/>
                <a:gd name="connsiteY233" fmla="*/ 1169558 h 2724889"/>
                <a:gd name="connsiteX234" fmla="*/ 777825 w 1669861"/>
                <a:gd name="connsiteY234" fmla="*/ 1071542 h 2724889"/>
                <a:gd name="connsiteX235" fmla="*/ 787786 w 1669861"/>
                <a:gd name="connsiteY235" fmla="*/ 1087399 h 2724889"/>
                <a:gd name="connsiteX236" fmla="*/ 774368 w 1669861"/>
                <a:gd name="connsiteY236" fmla="*/ 1127856 h 2724889"/>
                <a:gd name="connsiteX237" fmla="*/ 756885 w 1669861"/>
                <a:gd name="connsiteY237" fmla="*/ 1178681 h 2724889"/>
                <a:gd name="connsiteX238" fmla="*/ 743264 w 1669861"/>
                <a:gd name="connsiteY238" fmla="*/ 1188642 h 2724889"/>
                <a:gd name="connsiteX239" fmla="*/ 736961 w 1669861"/>
                <a:gd name="connsiteY239" fmla="*/ 1172378 h 2724889"/>
                <a:gd name="connsiteX240" fmla="*/ 762577 w 1669861"/>
                <a:gd name="connsiteY240" fmla="*/ 1096954 h 2724889"/>
                <a:gd name="connsiteX241" fmla="*/ 768879 w 1669861"/>
                <a:gd name="connsiteY241" fmla="*/ 1078860 h 2724889"/>
                <a:gd name="connsiteX242" fmla="*/ 777825 w 1669861"/>
                <a:gd name="connsiteY242" fmla="*/ 1071542 h 2724889"/>
                <a:gd name="connsiteX243" fmla="*/ 1270826 w 1669861"/>
                <a:gd name="connsiteY243" fmla="*/ 1031899 h 2724889"/>
                <a:gd name="connsiteX244" fmla="*/ 1282414 w 1669861"/>
                <a:gd name="connsiteY244" fmla="*/ 1042877 h 2724889"/>
                <a:gd name="connsiteX245" fmla="*/ 1271233 w 1669861"/>
                <a:gd name="connsiteY245" fmla="*/ 1053448 h 2724889"/>
                <a:gd name="connsiteX246" fmla="*/ 1261068 w 1669861"/>
                <a:gd name="connsiteY246" fmla="*/ 1042673 h 2724889"/>
                <a:gd name="connsiteX247" fmla="*/ 1270826 w 1669861"/>
                <a:gd name="connsiteY247" fmla="*/ 1031899 h 2724889"/>
                <a:gd name="connsiteX248" fmla="*/ 147595 w 1669861"/>
                <a:gd name="connsiteY248" fmla="*/ 1023360 h 2724889"/>
                <a:gd name="connsiteX249" fmla="*/ 155727 w 1669861"/>
                <a:gd name="connsiteY249" fmla="*/ 1034542 h 2724889"/>
                <a:gd name="connsiteX250" fmla="*/ 137227 w 1669861"/>
                <a:gd name="connsiteY250" fmla="*/ 1086790 h 2724889"/>
                <a:gd name="connsiteX251" fmla="*/ 125232 w 1669861"/>
                <a:gd name="connsiteY251" fmla="*/ 1091262 h 2724889"/>
                <a:gd name="connsiteX252" fmla="*/ 119133 w 1669861"/>
                <a:gd name="connsiteY252" fmla="*/ 1079877 h 2724889"/>
                <a:gd name="connsiteX253" fmla="*/ 136210 w 1669861"/>
                <a:gd name="connsiteY253" fmla="*/ 1029053 h 2724889"/>
                <a:gd name="connsiteX254" fmla="*/ 147595 w 1669861"/>
                <a:gd name="connsiteY254" fmla="*/ 1023360 h 2724889"/>
                <a:gd name="connsiteX255" fmla="*/ 583063 w 1669861"/>
                <a:gd name="connsiteY255" fmla="*/ 1022141 h 2724889"/>
                <a:gd name="connsiteX256" fmla="*/ 591398 w 1669861"/>
                <a:gd name="connsiteY256" fmla="*/ 1033932 h 2724889"/>
                <a:gd name="connsiteX257" fmla="*/ 574118 w 1669861"/>
                <a:gd name="connsiteY257" fmla="*/ 1085570 h 2724889"/>
                <a:gd name="connsiteX258" fmla="*/ 562530 w 1669861"/>
                <a:gd name="connsiteY258" fmla="*/ 1091466 h 2724889"/>
                <a:gd name="connsiteX259" fmla="*/ 555414 w 1669861"/>
                <a:gd name="connsiteY259" fmla="*/ 1078251 h 2724889"/>
                <a:gd name="connsiteX260" fmla="*/ 562733 w 1669861"/>
                <a:gd name="connsiteY260" fmla="*/ 1056295 h 2724889"/>
                <a:gd name="connsiteX261" fmla="*/ 571678 w 1669861"/>
                <a:gd name="connsiteY261" fmla="*/ 1029459 h 2724889"/>
                <a:gd name="connsiteX262" fmla="*/ 583063 w 1669861"/>
                <a:gd name="connsiteY262" fmla="*/ 1022141 h 2724889"/>
                <a:gd name="connsiteX263" fmla="*/ 1084375 w 1669861"/>
                <a:gd name="connsiteY263" fmla="*/ 993297 h 2724889"/>
                <a:gd name="connsiteX264" fmla="*/ 1092329 w 1669861"/>
                <a:gd name="connsiteY264" fmla="*/ 995101 h 2724889"/>
                <a:gd name="connsiteX265" fmla="*/ 1180764 w 1669861"/>
                <a:gd name="connsiteY265" fmla="*/ 1021124 h 2724889"/>
                <a:gd name="connsiteX266" fmla="*/ 1188693 w 1669861"/>
                <a:gd name="connsiteY266" fmla="*/ 1029662 h 2724889"/>
                <a:gd name="connsiteX267" fmla="*/ 1177105 w 1669861"/>
                <a:gd name="connsiteY267" fmla="*/ 1036981 h 2724889"/>
                <a:gd name="connsiteX268" fmla="*/ 1150066 w 1669861"/>
                <a:gd name="connsiteY268" fmla="*/ 1028849 h 2724889"/>
                <a:gd name="connsiteX269" fmla="*/ 1087246 w 1669861"/>
                <a:gd name="connsiteY269" fmla="*/ 1009942 h 2724889"/>
                <a:gd name="connsiteX270" fmla="*/ 1078708 w 1669861"/>
                <a:gd name="connsiteY270" fmla="*/ 998354 h 2724889"/>
                <a:gd name="connsiteX271" fmla="*/ 1084375 w 1669861"/>
                <a:gd name="connsiteY271" fmla="*/ 993297 h 2724889"/>
                <a:gd name="connsiteX272" fmla="*/ 814012 w 1669861"/>
                <a:gd name="connsiteY272" fmla="*/ 973348 h 2724889"/>
                <a:gd name="connsiteX273" fmla="*/ 821127 w 1669861"/>
                <a:gd name="connsiteY273" fmla="*/ 986969 h 2724889"/>
                <a:gd name="connsiteX274" fmla="*/ 805066 w 1669861"/>
                <a:gd name="connsiteY274" fmla="*/ 1034744 h 2724889"/>
                <a:gd name="connsiteX275" fmla="*/ 792462 w 1669861"/>
                <a:gd name="connsiteY275" fmla="*/ 1042470 h 2724889"/>
                <a:gd name="connsiteX276" fmla="*/ 785143 w 1669861"/>
                <a:gd name="connsiteY276" fmla="*/ 1030272 h 2724889"/>
                <a:gd name="connsiteX277" fmla="*/ 791242 w 1669861"/>
                <a:gd name="connsiteY277" fmla="*/ 1011568 h 2724889"/>
                <a:gd name="connsiteX278" fmla="*/ 801204 w 1669861"/>
                <a:gd name="connsiteY278" fmla="*/ 981887 h 2724889"/>
                <a:gd name="connsiteX279" fmla="*/ 814012 w 1669861"/>
                <a:gd name="connsiteY279" fmla="*/ 973348 h 2724889"/>
                <a:gd name="connsiteX280" fmla="*/ 385049 w 1669861"/>
                <a:gd name="connsiteY280" fmla="*/ 925979 h 2724889"/>
                <a:gd name="connsiteX281" fmla="*/ 390741 w 1669861"/>
                <a:gd name="connsiteY281" fmla="*/ 943260 h 2724889"/>
                <a:gd name="connsiteX282" fmla="*/ 361263 w 1669861"/>
                <a:gd name="connsiteY282" fmla="*/ 1031695 h 2724889"/>
                <a:gd name="connsiteX283" fmla="*/ 339916 w 1669861"/>
                <a:gd name="connsiteY283" fmla="*/ 1036574 h 2724889"/>
                <a:gd name="connsiteX284" fmla="*/ 347235 w 1669861"/>
                <a:gd name="connsiteY284" fmla="*/ 1008722 h 2724889"/>
                <a:gd name="connsiteX285" fmla="*/ 371021 w 1669861"/>
                <a:gd name="connsiteY285" fmla="*/ 936551 h 2724889"/>
                <a:gd name="connsiteX286" fmla="*/ 385049 w 1669861"/>
                <a:gd name="connsiteY286" fmla="*/ 925979 h 2724889"/>
                <a:gd name="connsiteX287" fmla="*/ 1246430 w 1669861"/>
                <a:gd name="connsiteY287" fmla="*/ 911138 h 2724889"/>
                <a:gd name="connsiteX288" fmla="*/ 1254359 w 1669861"/>
                <a:gd name="connsiteY288" fmla="*/ 920083 h 2724889"/>
                <a:gd name="connsiteX289" fmla="*/ 1257815 w 1669861"/>
                <a:gd name="connsiteY289" fmla="*/ 952001 h 2724889"/>
                <a:gd name="connsiteX290" fmla="*/ 1257612 w 1669861"/>
                <a:gd name="connsiteY290" fmla="*/ 959930 h 2724889"/>
                <a:gd name="connsiteX291" fmla="*/ 1248260 w 1669861"/>
                <a:gd name="connsiteY291" fmla="*/ 966029 h 2724889"/>
                <a:gd name="connsiteX292" fmla="*/ 1242364 w 1669861"/>
                <a:gd name="connsiteY292" fmla="*/ 959523 h 2724889"/>
                <a:gd name="connsiteX293" fmla="*/ 1239925 w 1669861"/>
                <a:gd name="connsiteY293" fmla="*/ 944479 h 2724889"/>
                <a:gd name="connsiteX294" fmla="*/ 1238095 w 1669861"/>
                <a:gd name="connsiteY294" fmla="*/ 921100 h 2724889"/>
                <a:gd name="connsiteX295" fmla="*/ 1246430 w 1669861"/>
                <a:gd name="connsiteY295" fmla="*/ 911138 h 2724889"/>
                <a:gd name="connsiteX296" fmla="*/ 635311 w 1669861"/>
                <a:gd name="connsiteY296" fmla="*/ 878001 h 2724889"/>
                <a:gd name="connsiteX297" fmla="*/ 640191 w 1669861"/>
                <a:gd name="connsiteY297" fmla="*/ 887149 h 2724889"/>
                <a:gd name="connsiteX298" fmla="*/ 636328 w 1669861"/>
                <a:gd name="connsiteY298" fmla="*/ 899551 h 2724889"/>
                <a:gd name="connsiteX299" fmla="*/ 609696 w 1669861"/>
                <a:gd name="connsiteY299" fmla="*/ 980057 h 2724889"/>
                <a:gd name="connsiteX300" fmla="*/ 605833 w 1669861"/>
                <a:gd name="connsiteY300" fmla="*/ 989206 h 2724889"/>
                <a:gd name="connsiteX301" fmla="*/ 593635 w 1669861"/>
                <a:gd name="connsiteY301" fmla="*/ 993882 h 2724889"/>
                <a:gd name="connsiteX302" fmla="*/ 587943 w 1669861"/>
                <a:gd name="connsiteY302" fmla="*/ 983107 h 2724889"/>
                <a:gd name="connsiteX303" fmla="*/ 589162 w 1669861"/>
                <a:gd name="connsiteY303" fmla="*/ 976195 h 2724889"/>
                <a:gd name="connsiteX304" fmla="*/ 618641 w 1669861"/>
                <a:gd name="connsiteY304" fmla="*/ 886946 h 2724889"/>
                <a:gd name="connsiteX305" fmla="*/ 635311 w 1669861"/>
                <a:gd name="connsiteY305" fmla="*/ 878001 h 2724889"/>
                <a:gd name="connsiteX306" fmla="*/ 197607 w 1669861"/>
                <a:gd name="connsiteY306" fmla="*/ 877390 h 2724889"/>
                <a:gd name="connsiteX307" fmla="*/ 203096 w 1669861"/>
                <a:gd name="connsiteY307" fmla="*/ 894264 h 2724889"/>
                <a:gd name="connsiteX308" fmla="*/ 172804 w 1669861"/>
                <a:gd name="connsiteY308" fmla="*/ 984733 h 2724889"/>
                <a:gd name="connsiteX309" fmla="*/ 161419 w 1669861"/>
                <a:gd name="connsiteY309" fmla="*/ 994084 h 2724889"/>
                <a:gd name="connsiteX310" fmla="*/ 152271 w 1669861"/>
                <a:gd name="connsiteY310" fmla="*/ 982496 h 2724889"/>
                <a:gd name="connsiteX311" fmla="*/ 154304 w 1669861"/>
                <a:gd name="connsiteY311" fmla="*/ 975584 h 2724889"/>
                <a:gd name="connsiteX312" fmla="*/ 183376 w 1669861"/>
                <a:gd name="connsiteY312" fmla="*/ 887962 h 2724889"/>
                <a:gd name="connsiteX313" fmla="*/ 197607 w 1669861"/>
                <a:gd name="connsiteY313" fmla="*/ 877390 h 2724889"/>
                <a:gd name="connsiteX314" fmla="*/ 874798 w 1669861"/>
                <a:gd name="connsiteY314" fmla="*/ 778994 h 2724889"/>
                <a:gd name="connsiteX315" fmla="*/ 886386 w 1669861"/>
                <a:gd name="connsiteY315" fmla="*/ 789159 h 2724889"/>
                <a:gd name="connsiteX316" fmla="*/ 884963 w 1669861"/>
                <a:gd name="connsiteY316" fmla="*/ 798104 h 2724889"/>
                <a:gd name="connsiteX317" fmla="*/ 855688 w 1669861"/>
                <a:gd name="connsiteY317" fmla="*/ 886336 h 2724889"/>
                <a:gd name="connsiteX318" fmla="*/ 844913 w 1669861"/>
                <a:gd name="connsiteY318" fmla="*/ 896908 h 2724889"/>
                <a:gd name="connsiteX319" fmla="*/ 834748 w 1669861"/>
                <a:gd name="connsiteY319" fmla="*/ 883083 h 2724889"/>
                <a:gd name="connsiteX320" fmla="*/ 867073 w 1669861"/>
                <a:gd name="connsiteY320" fmla="*/ 785296 h 2724889"/>
                <a:gd name="connsiteX321" fmla="*/ 874798 w 1669861"/>
                <a:gd name="connsiteY321" fmla="*/ 778994 h 2724889"/>
                <a:gd name="connsiteX322" fmla="*/ 1187676 w 1669861"/>
                <a:gd name="connsiteY322" fmla="*/ 731421 h 2724889"/>
                <a:gd name="connsiteX323" fmla="*/ 1192555 w 1669861"/>
                <a:gd name="connsiteY323" fmla="*/ 748498 h 2724889"/>
                <a:gd name="connsiteX324" fmla="*/ 1162670 w 1669861"/>
                <a:gd name="connsiteY324" fmla="*/ 837544 h 2724889"/>
                <a:gd name="connsiteX325" fmla="*/ 1153115 w 1669861"/>
                <a:gd name="connsiteY325" fmla="*/ 848115 h 2724889"/>
                <a:gd name="connsiteX326" fmla="*/ 1142747 w 1669861"/>
                <a:gd name="connsiteY326" fmla="*/ 843236 h 2724889"/>
                <a:gd name="connsiteX327" fmla="*/ 1140511 w 1669861"/>
                <a:gd name="connsiteY327" fmla="*/ 836121 h 2724889"/>
                <a:gd name="connsiteX328" fmla="*/ 1159824 w 1669861"/>
                <a:gd name="connsiteY328" fmla="*/ 777570 h 2724889"/>
                <a:gd name="connsiteX329" fmla="*/ 1172429 w 1669861"/>
                <a:gd name="connsiteY329" fmla="*/ 741586 h 2724889"/>
                <a:gd name="connsiteX330" fmla="*/ 1187676 w 1669861"/>
                <a:gd name="connsiteY330" fmla="*/ 731421 h 2724889"/>
                <a:gd name="connsiteX331" fmla="*/ 1434076 w 1669861"/>
                <a:gd name="connsiteY331" fmla="*/ 682225 h 2724889"/>
                <a:gd name="connsiteX332" fmla="*/ 1438345 w 1669861"/>
                <a:gd name="connsiteY332" fmla="*/ 703773 h 2724889"/>
                <a:gd name="connsiteX333" fmla="*/ 1392806 w 1669861"/>
                <a:gd name="connsiteY333" fmla="*/ 838967 h 2724889"/>
                <a:gd name="connsiteX334" fmla="*/ 1380202 w 1669861"/>
                <a:gd name="connsiteY334" fmla="*/ 847912 h 2724889"/>
                <a:gd name="connsiteX335" fmla="*/ 1372273 w 1669861"/>
                <a:gd name="connsiteY335" fmla="*/ 837138 h 2724889"/>
                <a:gd name="connsiteX336" fmla="*/ 1378575 w 1669861"/>
                <a:gd name="connsiteY336" fmla="*/ 816198 h 2724889"/>
                <a:gd name="connsiteX337" fmla="*/ 1418829 w 1669861"/>
                <a:gd name="connsiteY337" fmla="*/ 696456 h 2724889"/>
                <a:gd name="connsiteX338" fmla="*/ 1434076 w 1669861"/>
                <a:gd name="connsiteY338" fmla="*/ 682225 h 2724889"/>
                <a:gd name="connsiteX339" fmla="*/ 467995 w 1669861"/>
                <a:gd name="connsiteY339" fmla="*/ 682223 h 2724889"/>
                <a:gd name="connsiteX340" fmla="*/ 473891 w 1669861"/>
                <a:gd name="connsiteY340" fmla="*/ 699706 h 2724889"/>
                <a:gd name="connsiteX341" fmla="*/ 429165 w 1669861"/>
                <a:gd name="connsiteY341" fmla="*/ 832868 h 2724889"/>
                <a:gd name="connsiteX342" fmla="*/ 416967 w 1669861"/>
                <a:gd name="connsiteY342" fmla="*/ 848115 h 2724889"/>
                <a:gd name="connsiteX343" fmla="*/ 406802 w 1669861"/>
                <a:gd name="connsiteY343" fmla="*/ 832461 h 2724889"/>
                <a:gd name="connsiteX344" fmla="*/ 440143 w 1669861"/>
                <a:gd name="connsiteY344" fmla="*/ 733048 h 2724889"/>
                <a:gd name="connsiteX345" fmla="*/ 453764 w 1669861"/>
                <a:gd name="connsiteY345" fmla="*/ 692794 h 2724889"/>
                <a:gd name="connsiteX346" fmla="*/ 467995 w 1669861"/>
                <a:gd name="connsiteY346" fmla="*/ 682223 h 2724889"/>
                <a:gd name="connsiteX347" fmla="*/ 927860 w 1669861"/>
                <a:gd name="connsiteY347" fmla="*/ 633432 h 2724889"/>
                <a:gd name="connsiteX348" fmla="*/ 935992 w 1669861"/>
                <a:gd name="connsiteY348" fmla="*/ 645426 h 2724889"/>
                <a:gd name="connsiteX349" fmla="*/ 918305 w 1669861"/>
                <a:gd name="connsiteY349" fmla="*/ 697471 h 2724889"/>
                <a:gd name="connsiteX350" fmla="*/ 906717 w 1669861"/>
                <a:gd name="connsiteY350" fmla="*/ 702756 h 2724889"/>
                <a:gd name="connsiteX351" fmla="*/ 899398 w 1669861"/>
                <a:gd name="connsiteY351" fmla="*/ 690152 h 2724889"/>
                <a:gd name="connsiteX352" fmla="*/ 916272 w 1669861"/>
                <a:gd name="connsiteY352" fmla="*/ 640344 h 2724889"/>
                <a:gd name="connsiteX353" fmla="*/ 927860 w 1669861"/>
                <a:gd name="connsiteY353" fmla="*/ 633432 h 2724889"/>
                <a:gd name="connsiteX354" fmla="*/ 1234639 w 1669861"/>
                <a:gd name="connsiteY354" fmla="*/ 584437 h 2724889"/>
                <a:gd name="connsiteX355" fmla="*/ 1243177 w 1669861"/>
                <a:gd name="connsiteY355" fmla="*/ 598058 h 2724889"/>
                <a:gd name="connsiteX356" fmla="*/ 1225287 w 1669861"/>
                <a:gd name="connsiteY356" fmla="*/ 647866 h 2724889"/>
                <a:gd name="connsiteX357" fmla="*/ 1212072 w 1669861"/>
                <a:gd name="connsiteY357" fmla="*/ 652949 h 2724889"/>
                <a:gd name="connsiteX358" fmla="*/ 1206583 w 1669861"/>
                <a:gd name="connsiteY358" fmla="*/ 639328 h 2724889"/>
                <a:gd name="connsiteX359" fmla="*/ 1222441 w 1669861"/>
                <a:gd name="connsiteY359" fmla="*/ 592569 h 2724889"/>
                <a:gd name="connsiteX360" fmla="*/ 1234639 w 1669861"/>
                <a:gd name="connsiteY360" fmla="*/ 584437 h 2724889"/>
                <a:gd name="connsiteX361" fmla="*/ 978075 w 1669861"/>
                <a:gd name="connsiteY361" fmla="*/ 487667 h 2724889"/>
                <a:gd name="connsiteX362" fmla="*/ 983767 w 1669861"/>
                <a:gd name="connsiteY362" fmla="*/ 503322 h 2724889"/>
                <a:gd name="connsiteX363" fmla="*/ 953069 w 1669861"/>
                <a:gd name="connsiteY363" fmla="*/ 595619 h 2724889"/>
                <a:gd name="connsiteX364" fmla="*/ 939651 w 1669861"/>
                <a:gd name="connsiteY364" fmla="*/ 604971 h 2724889"/>
                <a:gd name="connsiteX365" fmla="*/ 931519 w 1669861"/>
                <a:gd name="connsiteY365" fmla="*/ 593382 h 2724889"/>
                <a:gd name="connsiteX366" fmla="*/ 939041 w 1669861"/>
                <a:gd name="connsiteY366" fmla="*/ 571427 h 2724889"/>
                <a:gd name="connsiteX367" fmla="*/ 963640 w 1669861"/>
                <a:gd name="connsiteY367" fmla="*/ 497425 h 2724889"/>
                <a:gd name="connsiteX368" fmla="*/ 978075 w 1669861"/>
                <a:gd name="connsiteY368" fmla="*/ 487667 h 2724889"/>
                <a:gd name="connsiteX369" fmla="*/ 757901 w 1669861"/>
                <a:gd name="connsiteY369" fmla="*/ 487667 h 2724889"/>
                <a:gd name="connsiteX370" fmla="*/ 770505 w 1669861"/>
                <a:gd name="connsiteY370" fmla="*/ 497832 h 2724889"/>
                <a:gd name="connsiteX371" fmla="*/ 768065 w 1669861"/>
                <a:gd name="connsiteY371" fmla="*/ 508201 h 2724889"/>
                <a:gd name="connsiteX372" fmla="*/ 740010 w 1669861"/>
                <a:gd name="connsiteY372" fmla="*/ 591758 h 2724889"/>
                <a:gd name="connsiteX373" fmla="*/ 737977 w 1669861"/>
                <a:gd name="connsiteY373" fmla="*/ 597449 h 2724889"/>
                <a:gd name="connsiteX374" fmla="*/ 724559 w 1669861"/>
                <a:gd name="connsiteY374" fmla="*/ 604362 h 2724889"/>
                <a:gd name="connsiteX375" fmla="*/ 718257 w 1669861"/>
                <a:gd name="connsiteY375" fmla="*/ 589115 h 2724889"/>
                <a:gd name="connsiteX376" fmla="*/ 749769 w 1669861"/>
                <a:gd name="connsiteY376" fmla="*/ 497222 h 2724889"/>
                <a:gd name="connsiteX377" fmla="*/ 757901 w 1669861"/>
                <a:gd name="connsiteY377" fmla="*/ 487667 h 2724889"/>
                <a:gd name="connsiteX378" fmla="*/ 324669 w 1669861"/>
                <a:gd name="connsiteY378" fmla="*/ 486448 h 2724889"/>
                <a:gd name="connsiteX379" fmla="*/ 333208 w 1669861"/>
                <a:gd name="connsiteY379" fmla="*/ 500679 h 2724889"/>
                <a:gd name="connsiteX380" fmla="*/ 331988 w 1669861"/>
                <a:gd name="connsiteY380" fmla="*/ 505355 h 2724889"/>
                <a:gd name="connsiteX381" fmla="*/ 302510 w 1669861"/>
                <a:gd name="connsiteY381" fmla="*/ 593790 h 2724889"/>
                <a:gd name="connsiteX382" fmla="*/ 283196 w 1669861"/>
                <a:gd name="connsiteY382" fmla="*/ 599482 h 2724889"/>
                <a:gd name="connsiteX383" fmla="*/ 281976 w 1669861"/>
                <a:gd name="connsiteY383" fmla="*/ 589317 h 2724889"/>
                <a:gd name="connsiteX384" fmla="*/ 313081 w 1669861"/>
                <a:gd name="connsiteY384" fmla="*/ 497019 h 2724889"/>
                <a:gd name="connsiteX385" fmla="*/ 324669 w 1669861"/>
                <a:gd name="connsiteY385" fmla="*/ 486448 h 2724889"/>
                <a:gd name="connsiteX386" fmla="*/ 356181 w 1669861"/>
                <a:gd name="connsiteY386" fmla="*/ 389065 h 2724889"/>
                <a:gd name="connsiteX387" fmla="*/ 367565 w 1669861"/>
                <a:gd name="connsiteY387" fmla="*/ 397197 h 2724889"/>
                <a:gd name="connsiteX388" fmla="*/ 350691 w 1669861"/>
                <a:gd name="connsiteY388" fmla="*/ 449851 h 2724889"/>
                <a:gd name="connsiteX389" fmla="*/ 335647 w 1669861"/>
                <a:gd name="connsiteY389" fmla="*/ 457577 h 2724889"/>
                <a:gd name="connsiteX390" fmla="*/ 331378 w 1669861"/>
                <a:gd name="connsiteY390" fmla="*/ 441719 h 2724889"/>
                <a:gd name="connsiteX391" fmla="*/ 346016 w 1669861"/>
                <a:gd name="connsiteY391" fmla="*/ 400043 h 2724889"/>
                <a:gd name="connsiteX392" fmla="*/ 356181 w 1669861"/>
                <a:gd name="connsiteY392" fmla="*/ 389065 h 2724889"/>
                <a:gd name="connsiteX393" fmla="*/ 794699 w 1669861"/>
                <a:gd name="connsiteY393" fmla="*/ 388861 h 2724889"/>
                <a:gd name="connsiteX394" fmla="*/ 803440 w 1669861"/>
                <a:gd name="connsiteY394" fmla="*/ 397400 h 2724889"/>
                <a:gd name="connsiteX395" fmla="*/ 797138 w 1669861"/>
                <a:gd name="connsiteY395" fmla="*/ 420982 h 2724889"/>
                <a:gd name="connsiteX396" fmla="*/ 786567 w 1669861"/>
                <a:gd name="connsiteY396" fmla="*/ 451477 h 2724889"/>
                <a:gd name="connsiteX397" fmla="*/ 773555 w 1669861"/>
                <a:gd name="connsiteY397" fmla="*/ 457780 h 2724889"/>
                <a:gd name="connsiteX398" fmla="*/ 767456 w 1669861"/>
                <a:gd name="connsiteY398" fmla="*/ 443752 h 2724889"/>
                <a:gd name="connsiteX399" fmla="*/ 783111 w 1669861"/>
                <a:gd name="connsiteY399" fmla="*/ 397806 h 2724889"/>
                <a:gd name="connsiteX400" fmla="*/ 794699 w 1669861"/>
                <a:gd name="connsiteY400" fmla="*/ 388861 h 2724889"/>
                <a:gd name="connsiteX401" fmla="*/ 1040488 w 1669861"/>
                <a:gd name="connsiteY401" fmla="*/ 293108 h 2724889"/>
                <a:gd name="connsiteX402" fmla="*/ 1050246 w 1669861"/>
                <a:gd name="connsiteY402" fmla="*/ 306119 h 2724889"/>
                <a:gd name="connsiteX403" fmla="*/ 1018328 w 1669861"/>
                <a:gd name="connsiteY403" fmla="*/ 401060 h 2724889"/>
                <a:gd name="connsiteX404" fmla="*/ 1003691 w 1669861"/>
                <a:gd name="connsiteY404" fmla="*/ 409395 h 2724889"/>
                <a:gd name="connsiteX405" fmla="*/ 998812 w 1669861"/>
                <a:gd name="connsiteY405" fmla="*/ 393741 h 2724889"/>
                <a:gd name="connsiteX406" fmla="*/ 1028697 w 1669861"/>
                <a:gd name="connsiteY406" fmla="*/ 304696 h 2724889"/>
                <a:gd name="connsiteX407" fmla="*/ 1040488 w 1669861"/>
                <a:gd name="connsiteY407" fmla="*/ 293108 h 2724889"/>
                <a:gd name="connsiteX408" fmla="*/ 1075455 w 1669861"/>
                <a:gd name="connsiteY408" fmla="*/ 194305 h 2724889"/>
                <a:gd name="connsiteX409" fmla="*/ 1083180 w 1669861"/>
                <a:gd name="connsiteY409" fmla="*/ 206706 h 2724889"/>
                <a:gd name="connsiteX410" fmla="*/ 1065696 w 1669861"/>
                <a:gd name="connsiteY410" fmla="*/ 257328 h 2724889"/>
                <a:gd name="connsiteX411" fmla="*/ 1054718 w 1669861"/>
                <a:gd name="connsiteY411" fmla="*/ 264037 h 2724889"/>
                <a:gd name="connsiteX412" fmla="*/ 1046383 w 1669861"/>
                <a:gd name="connsiteY412" fmla="*/ 252042 h 2724889"/>
                <a:gd name="connsiteX413" fmla="*/ 1051872 w 1669861"/>
                <a:gd name="connsiteY413" fmla="*/ 234762 h 2724889"/>
                <a:gd name="connsiteX414" fmla="*/ 1063054 w 1669861"/>
                <a:gd name="connsiteY414" fmla="*/ 201420 h 2724889"/>
                <a:gd name="connsiteX415" fmla="*/ 1075455 w 1669861"/>
                <a:gd name="connsiteY415" fmla="*/ 194305 h 2724889"/>
                <a:gd name="connsiteX416" fmla="*/ 491579 w 1669861"/>
                <a:gd name="connsiteY416" fmla="*/ 1372 h 2724889"/>
                <a:gd name="connsiteX417" fmla="*/ 497678 w 1669861"/>
                <a:gd name="connsiteY417" fmla="*/ 12148 h 2724889"/>
                <a:gd name="connsiteX418" fmla="*/ 495238 w 1669861"/>
                <a:gd name="connsiteY418" fmla="*/ 20280 h 2724889"/>
                <a:gd name="connsiteX419" fmla="*/ 401720 w 1669861"/>
                <a:gd name="connsiteY419" fmla="*/ 299003 h 2724889"/>
                <a:gd name="connsiteX420" fmla="*/ 387489 w 1669861"/>
                <a:gd name="connsiteY420" fmla="*/ 312421 h 2724889"/>
                <a:gd name="connsiteX421" fmla="*/ 382203 w 1669861"/>
                <a:gd name="connsiteY421" fmla="*/ 292700 h 2724889"/>
                <a:gd name="connsiteX422" fmla="*/ 475721 w 1669861"/>
                <a:gd name="connsiteY422" fmla="*/ 13978 h 2724889"/>
                <a:gd name="connsiteX423" fmla="*/ 479990 w 1669861"/>
                <a:gd name="connsiteY423" fmla="*/ 4829 h 2724889"/>
                <a:gd name="connsiteX424" fmla="*/ 491579 w 1669861"/>
                <a:gd name="connsiteY424" fmla="*/ 1372 h 2724889"/>
                <a:gd name="connsiteX425" fmla="*/ 226069 w 1669861"/>
                <a:gd name="connsiteY425" fmla="*/ 1171 h 2724889"/>
                <a:gd name="connsiteX426" fmla="*/ 231761 w 1669861"/>
                <a:gd name="connsiteY426" fmla="*/ 14182 h 2724889"/>
                <a:gd name="connsiteX427" fmla="*/ 229525 w 1669861"/>
                <a:gd name="connsiteY427" fmla="*/ 22314 h 2724889"/>
                <a:gd name="connsiteX428" fmla="*/ 71561 w 1669861"/>
                <a:gd name="connsiteY428" fmla="*/ 493969 h 2724889"/>
                <a:gd name="connsiteX429" fmla="*/ 68105 w 1669861"/>
                <a:gd name="connsiteY429" fmla="*/ 502305 h 2724889"/>
                <a:gd name="connsiteX430" fmla="*/ 55704 w 1669861"/>
                <a:gd name="connsiteY430" fmla="*/ 506168 h 2724889"/>
                <a:gd name="connsiteX431" fmla="*/ 50011 w 1669861"/>
                <a:gd name="connsiteY431" fmla="*/ 494784 h 2724889"/>
                <a:gd name="connsiteX432" fmla="*/ 52451 w 1669861"/>
                <a:gd name="connsiteY432" fmla="*/ 487057 h 2724889"/>
                <a:gd name="connsiteX433" fmla="*/ 210212 w 1669861"/>
                <a:gd name="connsiteY433" fmla="*/ 15605 h 2724889"/>
                <a:gd name="connsiteX434" fmla="*/ 213871 w 1669861"/>
                <a:gd name="connsiteY434" fmla="*/ 6253 h 2724889"/>
                <a:gd name="connsiteX435" fmla="*/ 226069 w 1669861"/>
                <a:gd name="connsiteY435" fmla="*/ 1171 h 2724889"/>
                <a:gd name="connsiteX436" fmla="*/ 696707 w 1669861"/>
                <a:gd name="connsiteY436" fmla="*/ 966 h 2724889"/>
                <a:gd name="connsiteX437" fmla="*/ 702603 w 1669861"/>
                <a:gd name="connsiteY437" fmla="*/ 14791 h 2724889"/>
                <a:gd name="connsiteX438" fmla="*/ 686136 w 1669861"/>
                <a:gd name="connsiteY438" fmla="*/ 63989 h 2724889"/>
                <a:gd name="connsiteX439" fmla="*/ 680850 w 1669861"/>
                <a:gd name="connsiteY439" fmla="*/ 81473 h 2724889"/>
                <a:gd name="connsiteX440" fmla="*/ 628399 w 1669861"/>
                <a:gd name="connsiteY440" fmla="*/ 236794 h 2724889"/>
                <a:gd name="connsiteX441" fmla="*/ 541590 w 1669861"/>
                <a:gd name="connsiteY441" fmla="*/ 494782 h 2724889"/>
                <a:gd name="connsiteX442" fmla="*/ 536101 w 1669861"/>
                <a:gd name="connsiteY442" fmla="*/ 505354 h 2724889"/>
                <a:gd name="connsiteX443" fmla="*/ 523903 w 1669861"/>
                <a:gd name="connsiteY443" fmla="*/ 505964 h 2724889"/>
                <a:gd name="connsiteX444" fmla="*/ 520243 w 1669861"/>
                <a:gd name="connsiteY444" fmla="*/ 492748 h 2724889"/>
                <a:gd name="connsiteX445" fmla="*/ 558464 w 1669861"/>
                <a:gd name="connsiteY445" fmla="*/ 378495 h 2724889"/>
                <a:gd name="connsiteX446" fmla="*/ 581436 w 1669861"/>
                <a:gd name="connsiteY446" fmla="*/ 309372 h 2724889"/>
                <a:gd name="connsiteX447" fmla="*/ 612135 w 1669861"/>
                <a:gd name="connsiteY447" fmla="*/ 220327 h 2724889"/>
                <a:gd name="connsiteX448" fmla="*/ 681257 w 1669861"/>
                <a:gd name="connsiteY448" fmla="*/ 14587 h 2724889"/>
                <a:gd name="connsiteX449" fmla="*/ 683696 w 1669861"/>
                <a:gd name="connsiteY449" fmla="*/ 7878 h 2724889"/>
                <a:gd name="connsiteX450" fmla="*/ 696707 w 1669861"/>
                <a:gd name="connsiteY450" fmla="*/ 966 h 2724889"/>
                <a:gd name="connsiteX451" fmla="*/ 1662992 w 1669861"/>
                <a:gd name="connsiteY451" fmla="*/ 966 h 2724889"/>
                <a:gd name="connsiteX452" fmla="*/ 1668074 w 1669861"/>
                <a:gd name="connsiteY452" fmla="*/ 18653 h 2724889"/>
                <a:gd name="connsiteX453" fmla="*/ 1565408 w 1669861"/>
                <a:gd name="connsiteY453" fmla="*/ 326042 h 2724889"/>
                <a:gd name="connsiteX454" fmla="*/ 1508484 w 1669861"/>
                <a:gd name="connsiteY454" fmla="*/ 494781 h 2724889"/>
                <a:gd name="connsiteX455" fmla="*/ 1495676 w 1669861"/>
                <a:gd name="connsiteY455" fmla="*/ 506573 h 2724889"/>
                <a:gd name="connsiteX456" fmla="*/ 1487951 w 1669861"/>
                <a:gd name="connsiteY456" fmla="*/ 490512 h 2724889"/>
                <a:gd name="connsiteX457" fmla="*/ 1517632 w 1669861"/>
                <a:gd name="connsiteY457" fmla="*/ 401060 h 2724889"/>
                <a:gd name="connsiteX458" fmla="*/ 1636359 w 1669861"/>
                <a:gd name="connsiteY458" fmla="*/ 47522 h 2724889"/>
                <a:gd name="connsiteX459" fmla="*/ 1647947 w 1669861"/>
                <a:gd name="connsiteY459" fmla="*/ 11944 h 2724889"/>
                <a:gd name="connsiteX460" fmla="*/ 1662992 w 1669861"/>
                <a:gd name="connsiteY460" fmla="*/ 966 h 2724889"/>
                <a:gd name="connsiteX461" fmla="*/ 1135073 w 1669861"/>
                <a:gd name="connsiteY461" fmla="*/ 687 h 2724889"/>
                <a:gd name="connsiteX462" fmla="*/ 1146000 w 1669861"/>
                <a:gd name="connsiteY462" fmla="*/ 5033 h 2724889"/>
                <a:gd name="connsiteX463" fmla="*/ 1148846 w 1669861"/>
                <a:gd name="connsiteY463" fmla="*/ 11539 h 2724889"/>
                <a:gd name="connsiteX464" fmla="*/ 1146610 w 1669861"/>
                <a:gd name="connsiteY464" fmla="*/ 19264 h 2724889"/>
                <a:gd name="connsiteX465" fmla="*/ 1116725 w 1669861"/>
                <a:gd name="connsiteY465" fmla="*/ 107293 h 2724889"/>
                <a:gd name="connsiteX466" fmla="*/ 1111642 w 1669861"/>
                <a:gd name="connsiteY466" fmla="*/ 115832 h 2724889"/>
                <a:gd name="connsiteX467" fmla="*/ 1101274 w 1669861"/>
                <a:gd name="connsiteY467" fmla="*/ 117661 h 2724889"/>
                <a:gd name="connsiteX468" fmla="*/ 1095988 w 1669861"/>
                <a:gd name="connsiteY468" fmla="*/ 109733 h 2724889"/>
                <a:gd name="connsiteX469" fmla="*/ 1097004 w 1669861"/>
                <a:gd name="connsiteY469" fmla="*/ 100787 h 2724889"/>
                <a:gd name="connsiteX470" fmla="*/ 1126280 w 1669861"/>
                <a:gd name="connsiteY470" fmla="*/ 10522 h 2724889"/>
                <a:gd name="connsiteX471" fmla="*/ 1135073 w 1669861"/>
                <a:gd name="connsiteY471" fmla="*/ 687 h 2724889"/>
                <a:gd name="connsiteX472" fmla="*/ 1431026 w 1669861"/>
                <a:gd name="connsiteY472" fmla="*/ 358 h 2724889"/>
                <a:gd name="connsiteX473" fmla="*/ 1439158 w 1669861"/>
                <a:gd name="connsiteY473" fmla="*/ 11742 h 2724889"/>
                <a:gd name="connsiteX474" fmla="*/ 1437125 w 1669861"/>
                <a:gd name="connsiteY474" fmla="*/ 18654 h 2724889"/>
                <a:gd name="connsiteX475" fmla="*/ 1354992 w 1669861"/>
                <a:gd name="connsiteY475" fmla="*/ 264240 h 2724889"/>
                <a:gd name="connsiteX476" fmla="*/ 1278348 w 1669861"/>
                <a:gd name="connsiteY476" fmla="*/ 492547 h 2724889"/>
                <a:gd name="connsiteX477" fmla="*/ 1262694 w 1669861"/>
                <a:gd name="connsiteY477" fmla="*/ 507184 h 2724889"/>
                <a:gd name="connsiteX478" fmla="*/ 1258221 w 1669861"/>
                <a:gd name="connsiteY478" fmla="*/ 486245 h 2724889"/>
                <a:gd name="connsiteX479" fmla="*/ 1325514 w 1669861"/>
                <a:gd name="connsiteY479" fmla="*/ 284368 h 2724889"/>
                <a:gd name="connsiteX480" fmla="*/ 1406224 w 1669861"/>
                <a:gd name="connsiteY480" fmla="*/ 44270 h 2724889"/>
                <a:gd name="connsiteX481" fmla="*/ 1419032 w 1669861"/>
                <a:gd name="connsiteY481" fmla="*/ 6863 h 2724889"/>
                <a:gd name="connsiteX482" fmla="*/ 1431026 w 1669861"/>
                <a:gd name="connsiteY482" fmla="*/ 358 h 2724889"/>
                <a:gd name="connsiteX483" fmla="*/ 922980 w 1669861"/>
                <a:gd name="connsiteY483" fmla="*/ 357 h 2724889"/>
                <a:gd name="connsiteX484" fmla="*/ 933348 w 1669861"/>
                <a:gd name="connsiteY484" fmla="*/ 16824 h 2724889"/>
                <a:gd name="connsiteX485" fmla="*/ 898787 w 1669861"/>
                <a:gd name="connsiteY485" fmla="*/ 120710 h 2724889"/>
                <a:gd name="connsiteX486" fmla="*/ 837797 w 1669861"/>
                <a:gd name="connsiteY486" fmla="*/ 301850 h 2724889"/>
                <a:gd name="connsiteX487" fmla="*/ 826819 w 1669861"/>
                <a:gd name="connsiteY487" fmla="*/ 313235 h 2724889"/>
                <a:gd name="connsiteX488" fmla="*/ 816857 w 1669861"/>
                <a:gd name="connsiteY488" fmla="*/ 305916 h 2724889"/>
                <a:gd name="connsiteX489" fmla="*/ 817264 w 1669861"/>
                <a:gd name="connsiteY489" fmla="*/ 297378 h 2724889"/>
                <a:gd name="connsiteX490" fmla="*/ 911595 w 1669861"/>
                <a:gd name="connsiteY490" fmla="*/ 13775 h 2724889"/>
                <a:gd name="connsiteX491" fmla="*/ 922980 w 1669861"/>
                <a:gd name="connsiteY491" fmla="*/ 357 h 272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</a:cxnLst>
              <a:rect l="l" t="t" r="r" b="b"/>
              <a:pathLst>
                <a:path w="1669861" h="2724889">
                  <a:moveTo>
                    <a:pt x="255140" y="2629224"/>
                  </a:moveTo>
                  <a:cubicBezTo>
                    <a:pt x="263679" y="2629020"/>
                    <a:pt x="268558" y="2634306"/>
                    <a:pt x="265915" y="2642642"/>
                  </a:cubicBezTo>
                  <a:cubicBezTo>
                    <a:pt x="257987" y="2667647"/>
                    <a:pt x="249651" y="2692653"/>
                    <a:pt x="240909" y="2717456"/>
                  </a:cubicBezTo>
                  <a:cubicBezTo>
                    <a:pt x="238876" y="2723352"/>
                    <a:pt x="233184" y="2726808"/>
                    <a:pt x="226882" y="2723758"/>
                  </a:cubicBezTo>
                  <a:cubicBezTo>
                    <a:pt x="221393" y="2721115"/>
                    <a:pt x="218140" y="2716643"/>
                    <a:pt x="221189" y="2708917"/>
                  </a:cubicBezTo>
                  <a:cubicBezTo>
                    <a:pt x="229931" y="2685538"/>
                    <a:pt x="237657" y="2661955"/>
                    <a:pt x="245585" y="2638372"/>
                  </a:cubicBezTo>
                  <a:cubicBezTo>
                    <a:pt x="247212" y="2633290"/>
                    <a:pt x="249041" y="2628614"/>
                    <a:pt x="255140" y="2629224"/>
                  </a:cubicBezTo>
                  <a:close/>
                  <a:moveTo>
                    <a:pt x="541996" y="2582262"/>
                  </a:moveTo>
                  <a:cubicBezTo>
                    <a:pt x="548502" y="2582465"/>
                    <a:pt x="562123" y="2594053"/>
                    <a:pt x="562936" y="2600356"/>
                  </a:cubicBezTo>
                  <a:cubicBezTo>
                    <a:pt x="563546" y="2604625"/>
                    <a:pt x="562123" y="2608284"/>
                    <a:pt x="558260" y="2610724"/>
                  </a:cubicBezTo>
                  <a:cubicBezTo>
                    <a:pt x="554194" y="2613164"/>
                    <a:pt x="549925" y="2613977"/>
                    <a:pt x="546062" y="2610521"/>
                  </a:cubicBezTo>
                  <a:cubicBezTo>
                    <a:pt x="541793" y="2606658"/>
                    <a:pt x="537727" y="2602592"/>
                    <a:pt x="533864" y="2598526"/>
                  </a:cubicBezTo>
                  <a:cubicBezTo>
                    <a:pt x="530205" y="2594867"/>
                    <a:pt x="531018" y="2590801"/>
                    <a:pt x="532848" y="2586531"/>
                  </a:cubicBezTo>
                  <a:cubicBezTo>
                    <a:pt x="534678" y="2581855"/>
                    <a:pt x="538337" y="2582262"/>
                    <a:pt x="541996" y="2582262"/>
                  </a:cubicBezTo>
                  <a:close/>
                  <a:moveTo>
                    <a:pt x="667229" y="2555833"/>
                  </a:moveTo>
                  <a:cubicBezTo>
                    <a:pt x="671295" y="2555833"/>
                    <a:pt x="674751" y="2557256"/>
                    <a:pt x="676377" y="2561119"/>
                  </a:cubicBezTo>
                  <a:cubicBezTo>
                    <a:pt x="678004" y="2564778"/>
                    <a:pt x="677800" y="2568438"/>
                    <a:pt x="674751" y="2571487"/>
                  </a:cubicBezTo>
                  <a:cubicBezTo>
                    <a:pt x="659097" y="2587751"/>
                    <a:pt x="641206" y="2601575"/>
                    <a:pt x="624333" y="2616620"/>
                  </a:cubicBezTo>
                  <a:cubicBezTo>
                    <a:pt x="622503" y="2617839"/>
                    <a:pt x="619860" y="2618043"/>
                    <a:pt x="619657" y="2618246"/>
                  </a:cubicBezTo>
                  <a:cubicBezTo>
                    <a:pt x="613761" y="2619059"/>
                    <a:pt x="610508" y="2617839"/>
                    <a:pt x="609085" y="2614383"/>
                  </a:cubicBezTo>
                  <a:cubicBezTo>
                    <a:pt x="607255" y="2609911"/>
                    <a:pt x="606646" y="2605032"/>
                    <a:pt x="610508" y="2601169"/>
                  </a:cubicBezTo>
                  <a:cubicBezTo>
                    <a:pt x="620673" y="2591410"/>
                    <a:pt x="630838" y="2581652"/>
                    <a:pt x="641816" y="2572707"/>
                  </a:cubicBezTo>
                  <a:cubicBezTo>
                    <a:pt x="645679" y="2569454"/>
                    <a:pt x="649338" y="2566201"/>
                    <a:pt x="652998" y="2562542"/>
                  </a:cubicBezTo>
                  <a:cubicBezTo>
                    <a:pt x="656861" y="2558476"/>
                    <a:pt x="661333" y="2555833"/>
                    <a:pt x="667229" y="2555833"/>
                  </a:cubicBezTo>
                  <a:close/>
                  <a:moveTo>
                    <a:pt x="288278" y="2531437"/>
                  </a:moveTo>
                  <a:cubicBezTo>
                    <a:pt x="296410" y="2531640"/>
                    <a:pt x="300680" y="2536723"/>
                    <a:pt x="298443" y="2544651"/>
                  </a:cubicBezTo>
                  <a:cubicBezTo>
                    <a:pt x="293564" y="2561525"/>
                    <a:pt x="287872" y="2577992"/>
                    <a:pt x="281976" y="2594663"/>
                  </a:cubicBezTo>
                  <a:cubicBezTo>
                    <a:pt x="280146" y="2599745"/>
                    <a:pt x="275471" y="2601778"/>
                    <a:pt x="270388" y="2599949"/>
                  </a:cubicBezTo>
                  <a:cubicBezTo>
                    <a:pt x="264899" y="2597916"/>
                    <a:pt x="261240" y="2593443"/>
                    <a:pt x="262866" y="2587141"/>
                  </a:cubicBezTo>
                  <a:cubicBezTo>
                    <a:pt x="265306" y="2577992"/>
                    <a:pt x="268558" y="2569047"/>
                    <a:pt x="271608" y="2560102"/>
                  </a:cubicBezTo>
                  <a:cubicBezTo>
                    <a:pt x="273844" y="2552986"/>
                    <a:pt x="276487" y="2546074"/>
                    <a:pt x="278520" y="2538959"/>
                  </a:cubicBezTo>
                  <a:cubicBezTo>
                    <a:pt x="280146" y="2533673"/>
                    <a:pt x="283399" y="2531030"/>
                    <a:pt x="288278" y="2531437"/>
                  </a:cubicBezTo>
                  <a:close/>
                  <a:moveTo>
                    <a:pt x="451935" y="2498909"/>
                  </a:moveTo>
                  <a:cubicBezTo>
                    <a:pt x="455188" y="2498706"/>
                    <a:pt x="457831" y="2500129"/>
                    <a:pt x="460067" y="2502365"/>
                  </a:cubicBezTo>
                  <a:cubicBezTo>
                    <a:pt x="473485" y="2515173"/>
                    <a:pt x="486902" y="2527981"/>
                    <a:pt x="500320" y="2540789"/>
                  </a:cubicBezTo>
                  <a:cubicBezTo>
                    <a:pt x="506216" y="2546481"/>
                    <a:pt x="508655" y="2552784"/>
                    <a:pt x="501743" y="2558883"/>
                  </a:cubicBezTo>
                  <a:cubicBezTo>
                    <a:pt x="495441" y="2564575"/>
                    <a:pt x="490358" y="2560916"/>
                    <a:pt x="485276" y="2555833"/>
                  </a:cubicBezTo>
                  <a:cubicBezTo>
                    <a:pt x="472468" y="2542822"/>
                    <a:pt x="459457" y="2530217"/>
                    <a:pt x="446649" y="2517206"/>
                  </a:cubicBezTo>
                  <a:cubicBezTo>
                    <a:pt x="443803" y="2514157"/>
                    <a:pt x="440143" y="2510904"/>
                    <a:pt x="442990" y="2505821"/>
                  </a:cubicBezTo>
                  <a:cubicBezTo>
                    <a:pt x="444819" y="2502365"/>
                    <a:pt x="446852" y="2498706"/>
                    <a:pt x="451935" y="2498909"/>
                  </a:cubicBezTo>
                  <a:close/>
                  <a:moveTo>
                    <a:pt x="631246" y="2386077"/>
                  </a:moveTo>
                  <a:cubicBezTo>
                    <a:pt x="637751" y="2388314"/>
                    <a:pt x="641411" y="2392786"/>
                    <a:pt x="638971" y="2400105"/>
                  </a:cubicBezTo>
                  <a:cubicBezTo>
                    <a:pt x="628399" y="2431617"/>
                    <a:pt x="617828" y="2463128"/>
                    <a:pt x="607053" y="2494640"/>
                  </a:cubicBezTo>
                  <a:cubicBezTo>
                    <a:pt x="605223" y="2499519"/>
                    <a:pt x="602174" y="2503382"/>
                    <a:pt x="596075" y="2502975"/>
                  </a:cubicBezTo>
                  <a:cubicBezTo>
                    <a:pt x="587536" y="2502975"/>
                    <a:pt x="584080" y="2497079"/>
                    <a:pt x="587536" y="2487118"/>
                  </a:cubicBezTo>
                  <a:cubicBezTo>
                    <a:pt x="596481" y="2459875"/>
                    <a:pt x="605833" y="2432836"/>
                    <a:pt x="614982" y="2405798"/>
                  </a:cubicBezTo>
                  <a:cubicBezTo>
                    <a:pt x="616405" y="2401732"/>
                    <a:pt x="616608" y="2397056"/>
                    <a:pt x="618641" y="2393396"/>
                  </a:cubicBezTo>
                  <a:cubicBezTo>
                    <a:pt x="621081" y="2388720"/>
                    <a:pt x="624537" y="2383638"/>
                    <a:pt x="631246" y="2386077"/>
                  </a:cubicBezTo>
                  <a:close/>
                  <a:moveTo>
                    <a:pt x="358011" y="2337285"/>
                  </a:moveTo>
                  <a:cubicBezTo>
                    <a:pt x="362890" y="2338709"/>
                    <a:pt x="364313" y="2342775"/>
                    <a:pt x="364313" y="2347654"/>
                  </a:cubicBezTo>
                  <a:cubicBezTo>
                    <a:pt x="363906" y="2349890"/>
                    <a:pt x="363500" y="2352330"/>
                    <a:pt x="362687" y="2354566"/>
                  </a:cubicBezTo>
                  <a:cubicBezTo>
                    <a:pt x="352725" y="2384451"/>
                    <a:pt x="342967" y="2414133"/>
                    <a:pt x="333005" y="2444018"/>
                  </a:cubicBezTo>
                  <a:cubicBezTo>
                    <a:pt x="331582" y="2448491"/>
                    <a:pt x="329549" y="2452963"/>
                    <a:pt x="324060" y="2454183"/>
                  </a:cubicBezTo>
                  <a:cubicBezTo>
                    <a:pt x="319384" y="2454996"/>
                    <a:pt x="316334" y="2452557"/>
                    <a:pt x="313488" y="2449507"/>
                  </a:cubicBezTo>
                  <a:cubicBezTo>
                    <a:pt x="310439" y="2446254"/>
                    <a:pt x="310439" y="2442595"/>
                    <a:pt x="311862" y="2439139"/>
                  </a:cubicBezTo>
                  <a:cubicBezTo>
                    <a:pt x="323856" y="2409050"/>
                    <a:pt x="332395" y="2377742"/>
                    <a:pt x="343373" y="2347247"/>
                  </a:cubicBezTo>
                  <a:cubicBezTo>
                    <a:pt x="343983" y="2345417"/>
                    <a:pt x="344796" y="2343384"/>
                    <a:pt x="345813" y="2341758"/>
                  </a:cubicBezTo>
                  <a:cubicBezTo>
                    <a:pt x="348862" y="2337489"/>
                    <a:pt x="352928" y="2335252"/>
                    <a:pt x="358011" y="2337285"/>
                  </a:cubicBezTo>
                  <a:close/>
                  <a:moveTo>
                    <a:pt x="142716" y="2337083"/>
                  </a:moveTo>
                  <a:cubicBezTo>
                    <a:pt x="148205" y="2338303"/>
                    <a:pt x="151458" y="2341759"/>
                    <a:pt x="150848" y="2348264"/>
                  </a:cubicBezTo>
                  <a:cubicBezTo>
                    <a:pt x="149831" y="2352127"/>
                    <a:pt x="148815" y="2355990"/>
                    <a:pt x="147595" y="2359852"/>
                  </a:cubicBezTo>
                  <a:cubicBezTo>
                    <a:pt x="116694" y="2452354"/>
                    <a:pt x="85589" y="2544652"/>
                    <a:pt x="54687" y="2637153"/>
                  </a:cubicBezTo>
                  <a:cubicBezTo>
                    <a:pt x="53874" y="2639389"/>
                    <a:pt x="53467" y="2641829"/>
                    <a:pt x="52248" y="2643862"/>
                  </a:cubicBezTo>
                  <a:cubicBezTo>
                    <a:pt x="49198" y="2648538"/>
                    <a:pt x="44522" y="2650164"/>
                    <a:pt x="39033" y="2648945"/>
                  </a:cubicBezTo>
                  <a:cubicBezTo>
                    <a:pt x="33951" y="2647725"/>
                    <a:pt x="32121" y="2643659"/>
                    <a:pt x="32731" y="2638780"/>
                  </a:cubicBezTo>
                  <a:cubicBezTo>
                    <a:pt x="33137" y="2635527"/>
                    <a:pt x="33747" y="2632071"/>
                    <a:pt x="34764" y="2629021"/>
                  </a:cubicBezTo>
                  <a:cubicBezTo>
                    <a:pt x="66479" y="2535300"/>
                    <a:pt x="97990" y="2441782"/>
                    <a:pt x="129705" y="2348061"/>
                  </a:cubicBezTo>
                  <a:cubicBezTo>
                    <a:pt x="130315" y="2346435"/>
                    <a:pt x="130518" y="2344605"/>
                    <a:pt x="131331" y="2343385"/>
                  </a:cubicBezTo>
                  <a:cubicBezTo>
                    <a:pt x="133974" y="2339319"/>
                    <a:pt x="137024" y="2335456"/>
                    <a:pt x="142716" y="2337083"/>
                  </a:cubicBezTo>
                  <a:close/>
                  <a:moveTo>
                    <a:pt x="679630" y="2239499"/>
                  </a:moveTo>
                  <a:cubicBezTo>
                    <a:pt x="685729" y="2241126"/>
                    <a:pt x="688576" y="2245192"/>
                    <a:pt x="688576" y="2251494"/>
                  </a:cubicBezTo>
                  <a:cubicBezTo>
                    <a:pt x="682680" y="2268774"/>
                    <a:pt x="677191" y="2286055"/>
                    <a:pt x="670685" y="2303132"/>
                  </a:cubicBezTo>
                  <a:cubicBezTo>
                    <a:pt x="668652" y="2308418"/>
                    <a:pt x="663163" y="2310654"/>
                    <a:pt x="657268" y="2308011"/>
                  </a:cubicBezTo>
                  <a:cubicBezTo>
                    <a:pt x="651372" y="2305368"/>
                    <a:pt x="649136" y="2300896"/>
                    <a:pt x="651169" y="2294797"/>
                  </a:cubicBezTo>
                  <a:cubicBezTo>
                    <a:pt x="656454" y="2278736"/>
                    <a:pt x="661740" y="2262879"/>
                    <a:pt x="667229" y="2247021"/>
                  </a:cubicBezTo>
                  <a:cubicBezTo>
                    <a:pt x="669059" y="2241735"/>
                    <a:pt x="672922" y="2237669"/>
                    <a:pt x="679630" y="2239499"/>
                  </a:cubicBezTo>
                  <a:close/>
                  <a:moveTo>
                    <a:pt x="406803" y="2190910"/>
                  </a:moveTo>
                  <a:cubicBezTo>
                    <a:pt x="413715" y="2193553"/>
                    <a:pt x="414731" y="2199449"/>
                    <a:pt x="412292" y="2205954"/>
                  </a:cubicBezTo>
                  <a:cubicBezTo>
                    <a:pt x="407006" y="2221202"/>
                    <a:pt x="402127" y="2236653"/>
                    <a:pt x="396434" y="2251697"/>
                  </a:cubicBezTo>
                  <a:cubicBezTo>
                    <a:pt x="394605" y="2256576"/>
                    <a:pt x="391758" y="2262065"/>
                    <a:pt x="384643" y="2260235"/>
                  </a:cubicBezTo>
                  <a:cubicBezTo>
                    <a:pt x="379560" y="2258812"/>
                    <a:pt x="376918" y="2254543"/>
                    <a:pt x="376511" y="2247834"/>
                  </a:cubicBezTo>
                  <a:cubicBezTo>
                    <a:pt x="377527" y="2245395"/>
                    <a:pt x="378951" y="2241938"/>
                    <a:pt x="379967" y="2238482"/>
                  </a:cubicBezTo>
                  <a:cubicBezTo>
                    <a:pt x="384440" y="2225471"/>
                    <a:pt x="388506" y="2212257"/>
                    <a:pt x="393182" y="2199245"/>
                  </a:cubicBezTo>
                  <a:cubicBezTo>
                    <a:pt x="395418" y="2192943"/>
                    <a:pt x="399484" y="2188064"/>
                    <a:pt x="406803" y="2190910"/>
                  </a:cubicBezTo>
                  <a:close/>
                  <a:moveTo>
                    <a:pt x="191102" y="2190300"/>
                  </a:moveTo>
                  <a:cubicBezTo>
                    <a:pt x="196184" y="2191316"/>
                    <a:pt x="200250" y="2194366"/>
                    <a:pt x="199234" y="2200058"/>
                  </a:cubicBezTo>
                  <a:cubicBezTo>
                    <a:pt x="199640" y="2206970"/>
                    <a:pt x="196794" y="2212053"/>
                    <a:pt x="195168" y="2217542"/>
                  </a:cubicBezTo>
                  <a:cubicBezTo>
                    <a:pt x="191915" y="2228114"/>
                    <a:pt x="188459" y="2238685"/>
                    <a:pt x="185003" y="2249257"/>
                  </a:cubicBezTo>
                  <a:cubicBezTo>
                    <a:pt x="182563" y="2256372"/>
                    <a:pt x="177684" y="2262065"/>
                    <a:pt x="170365" y="2260032"/>
                  </a:cubicBezTo>
                  <a:cubicBezTo>
                    <a:pt x="163249" y="2257999"/>
                    <a:pt x="161420" y="2251290"/>
                    <a:pt x="164469" y="2243361"/>
                  </a:cubicBezTo>
                  <a:cubicBezTo>
                    <a:pt x="169958" y="2228927"/>
                    <a:pt x="174228" y="2213883"/>
                    <a:pt x="179310" y="2199245"/>
                  </a:cubicBezTo>
                  <a:cubicBezTo>
                    <a:pt x="181140" y="2193959"/>
                    <a:pt x="184596" y="2189283"/>
                    <a:pt x="191102" y="2190300"/>
                  </a:cubicBezTo>
                  <a:close/>
                  <a:moveTo>
                    <a:pt x="241317" y="2044737"/>
                  </a:moveTo>
                  <a:cubicBezTo>
                    <a:pt x="247009" y="2045550"/>
                    <a:pt x="248839" y="2050023"/>
                    <a:pt x="248025" y="2054089"/>
                  </a:cubicBezTo>
                  <a:cubicBezTo>
                    <a:pt x="248025" y="2063238"/>
                    <a:pt x="244366" y="2069946"/>
                    <a:pt x="242130" y="2076859"/>
                  </a:cubicBezTo>
                  <a:cubicBezTo>
                    <a:pt x="234201" y="2101661"/>
                    <a:pt x="225662" y="2126057"/>
                    <a:pt x="217327" y="2150657"/>
                  </a:cubicBezTo>
                  <a:cubicBezTo>
                    <a:pt x="214888" y="2157772"/>
                    <a:pt x="210618" y="2164888"/>
                    <a:pt x="202486" y="2162245"/>
                  </a:cubicBezTo>
                  <a:cubicBezTo>
                    <a:pt x="194761" y="2159602"/>
                    <a:pt x="194151" y="2151876"/>
                    <a:pt x="196794" y="2144151"/>
                  </a:cubicBezTo>
                  <a:cubicBezTo>
                    <a:pt x="207365" y="2113656"/>
                    <a:pt x="217734" y="2083161"/>
                    <a:pt x="227899" y="2052463"/>
                  </a:cubicBezTo>
                  <a:cubicBezTo>
                    <a:pt x="230135" y="2045550"/>
                    <a:pt x="235624" y="2044127"/>
                    <a:pt x="241317" y="2044737"/>
                  </a:cubicBezTo>
                  <a:close/>
                  <a:moveTo>
                    <a:pt x="454985" y="2044534"/>
                  </a:moveTo>
                  <a:cubicBezTo>
                    <a:pt x="460067" y="2045754"/>
                    <a:pt x="462303" y="2049820"/>
                    <a:pt x="463117" y="2055106"/>
                  </a:cubicBezTo>
                  <a:cubicBezTo>
                    <a:pt x="462303" y="2057749"/>
                    <a:pt x="461694" y="2060189"/>
                    <a:pt x="460880" y="2062831"/>
                  </a:cubicBezTo>
                  <a:cubicBezTo>
                    <a:pt x="451732" y="2090277"/>
                    <a:pt x="442380" y="2117926"/>
                    <a:pt x="433232" y="2145371"/>
                  </a:cubicBezTo>
                  <a:cubicBezTo>
                    <a:pt x="431605" y="2150454"/>
                    <a:pt x="430182" y="2155943"/>
                    <a:pt x="425709" y="2159399"/>
                  </a:cubicBezTo>
                  <a:cubicBezTo>
                    <a:pt x="422660" y="2161838"/>
                    <a:pt x="419204" y="2165294"/>
                    <a:pt x="414935" y="2162042"/>
                  </a:cubicBezTo>
                  <a:cubicBezTo>
                    <a:pt x="411072" y="2159195"/>
                    <a:pt x="407819" y="2155130"/>
                    <a:pt x="409649" y="2149844"/>
                  </a:cubicBezTo>
                  <a:cubicBezTo>
                    <a:pt x="420627" y="2116909"/>
                    <a:pt x="431808" y="2083975"/>
                    <a:pt x="442990" y="2051040"/>
                  </a:cubicBezTo>
                  <a:cubicBezTo>
                    <a:pt x="444820" y="2045348"/>
                    <a:pt x="449292" y="2043315"/>
                    <a:pt x="454985" y="2044534"/>
                  </a:cubicBezTo>
                  <a:close/>
                  <a:moveTo>
                    <a:pt x="522277" y="1850790"/>
                  </a:moveTo>
                  <a:cubicBezTo>
                    <a:pt x="526750" y="1851806"/>
                    <a:pt x="529799" y="1856889"/>
                    <a:pt x="527563" y="1863394"/>
                  </a:cubicBezTo>
                  <a:cubicBezTo>
                    <a:pt x="516991" y="1895719"/>
                    <a:pt x="505810" y="1927840"/>
                    <a:pt x="494832" y="1960165"/>
                  </a:cubicBezTo>
                  <a:cubicBezTo>
                    <a:pt x="492595" y="1966264"/>
                    <a:pt x="487919" y="1969313"/>
                    <a:pt x="481210" y="1966671"/>
                  </a:cubicBezTo>
                  <a:cubicBezTo>
                    <a:pt x="474502" y="1964231"/>
                    <a:pt x="473485" y="1959555"/>
                    <a:pt x="475721" y="1952846"/>
                  </a:cubicBezTo>
                  <a:cubicBezTo>
                    <a:pt x="486090" y="1922148"/>
                    <a:pt x="496255" y="1891450"/>
                    <a:pt x="506420" y="1860751"/>
                  </a:cubicBezTo>
                  <a:cubicBezTo>
                    <a:pt x="508453" y="1854856"/>
                    <a:pt x="511299" y="1849570"/>
                    <a:pt x="522277" y="1850790"/>
                  </a:cubicBezTo>
                  <a:close/>
                  <a:moveTo>
                    <a:pt x="73391" y="1850383"/>
                  </a:moveTo>
                  <a:cubicBezTo>
                    <a:pt x="81523" y="1850383"/>
                    <a:pt x="85386" y="1856279"/>
                    <a:pt x="82336" y="1865427"/>
                  </a:cubicBezTo>
                  <a:cubicBezTo>
                    <a:pt x="75424" y="1886570"/>
                    <a:pt x="68309" y="1907714"/>
                    <a:pt x="61193" y="1928653"/>
                  </a:cubicBezTo>
                  <a:cubicBezTo>
                    <a:pt x="58144" y="1937802"/>
                    <a:pt x="54687" y="1946950"/>
                    <a:pt x="51638" y="1956302"/>
                  </a:cubicBezTo>
                  <a:cubicBezTo>
                    <a:pt x="49198" y="1964028"/>
                    <a:pt x="44929" y="1969313"/>
                    <a:pt x="36390" y="1966670"/>
                  </a:cubicBezTo>
                  <a:cubicBezTo>
                    <a:pt x="27039" y="1963824"/>
                    <a:pt x="29682" y="1955896"/>
                    <a:pt x="31715" y="1949797"/>
                  </a:cubicBezTo>
                  <a:cubicBezTo>
                    <a:pt x="39643" y="1925807"/>
                    <a:pt x="47979" y="1902021"/>
                    <a:pt x="56111" y="1878032"/>
                  </a:cubicBezTo>
                  <a:cubicBezTo>
                    <a:pt x="58347" y="1871323"/>
                    <a:pt x="60786" y="1864614"/>
                    <a:pt x="62819" y="1857905"/>
                  </a:cubicBezTo>
                  <a:cubicBezTo>
                    <a:pt x="64649" y="1852823"/>
                    <a:pt x="68105" y="1850383"/>
                    <a:pt x="73391" y="1850383"/>
                  </a:cubicBezTo>
                  <a:close/>
                  <a:moveTo>
                    <a:pt x="554804" y="1753206"/>
                  </a:moveTo>
                  <a:cubicBezTo>
                    <a:pt x="559684" y="1755036"/>
                    <a:pt x="561920" y="1759915"/>
                    <a:pt x="560294" y="1764794"/>
                  </a:cubicBezTo>
                  <a:cubicBezTo>
                    <a:pt x="555008" y="1781465"/>
                    <a:pt x="549519" y="1798136"/>
                    <a:pt x="543623" y="1814400"/>
                  </a:cubicBezTo>
                  <a:cubicBezTo>
                    <a:pt x="541793" y="1819482"/>
                    <a:pt x="536914" y="1821922"/>
                    <a:pt x="531222" y="1820499"/>
                  </a:cubicBezTo>
                  <a:cubicBezTo>
                    <a:pt x="525733" y="1819685"/>
                    <a:pt x="524106" y="1815619"/>
                    <a:pt x="523293" y="1809724"/>
                  </a:cubicBezTo>
                  <a:cubicBezTo>
                    <a:pt x="529392" y="1792240"/>
                    <a:pt x="535288" y="1774756"/>
                    <a:pt x="541793" y="1757476"/>
                  </a:cubicBezTo>
                  <a:cubicBezTo>
                    <a:pt x="544030" y="1751580"/>
                    <a:pt x="550129" y="1751580"/>
                    <a:pt x="554804" y="1753206"/>
                  </a:cubicBezTo>
                  <a:close/>
                  <a:moveTo>
                    <a:pt x="369599" y="1655622"/>
                  </a:moveTo>
                  <a:cubicBezTo>
                    <a:pt x="374884" y="1656842"/>
                    <a:pt x="379154" y="1659485"/>
                    <a:pt x="378137" y="1665787"/>
                  </a:cubicBezTo>
                  <a:cubicBezTo>
                    <a:pt x="378544" y="1670666"/>
                    <a:pt x="376714" y="1674732"/>
                    <a:pt x="375291" y="1678798"/>
                  </a:cubicBezTo>
                  <a:cubicBezTo>
                    <a:pt x="365939" y="1706650"/>
                    <a:pt x="356384" y="1734299"/>
                    <a:pt x="347032" y="1762151"/>
                  </a:cubicBezTo>
                  <a:cubicBezTo>
                    <a:pt x="344796" y="1768860"/>
                    <a:pt x="341340" y="1774756"/>
                    <a:pt x="333614" y="1772519"/>
                  </a:cubicBezTo>
                  <a:cubicBezTo>
                    <a:pt x="325889" y="1770283"/>
                    <a:pt x="324263" y="1763981"/>
                    <a:pt x="326906" y="1756052"/>
                  </a:cubicBezTo>
                  <a:cubicBezTo>
                    <a:pt x="337477" y="1725151"/>
                    <a:pt x="347845" y="1694046"/>
                    <a:pt x="358214" y="1662941"/>
                  </a:cubicBezTo>
                  <a:cubicBezTo>
                    <a:pt x="360043" y="1657452"/>
                    <a:pt x="363296" y="1654199"/>
                    <a:pt x="369599" y="1655622"/>
                  </a:cubicBezTo>
                  <a:close/>
                  <a:moveTo>
                    <a:pt x="874595" y="1655418"/>
                  </a:moveTo>
                  <a:cubicBezTo>
                    <a:pt x="880287" y="1656232"/>
                    <a:pt x="883540" y="1659688"/>
                    <a:pt x="884353" y="1665990"/>
                  </a:cubicBezTo>
                  <a:cubicBezTo>
                    <a:pt x="883540" y="1668836"/>
                    <a:pt x="882523" y="1672089"/>
                    <a:pt x="881507" y="1675139"/>
                  </a:cubicBezTo>
                  <a:cubicBezTo>
                    <a:pt x="853248" y="1759711"/>
                    <a:pt x="825193" y="1844284"/>
                    <a:pt x="796934" y="1928653"/>
                  </a:cubicBezTo>
                  <a:cubicBezTo>
                    <a:pt x="772132" y="2002858"/>
                    <a:pt x="746922" y="2077062"/>
                    <a:pt x="722120" y="2151266"/>
                  </a:cubicBezTo>
                  <a:cubicBezTo>
                    <a:pt x="720087" y="2157569"/>
                    <a:pt x="717241" y="2162448"/>
                    <a:pt x="709922" y="2162855"/>
                  </a:cubicBezTo>
                  <a:cubicBezTo>
                    <a:pt x="704026" y="2163261"/>
                    <a:pt x="701993" y="2158382"/>
                    <a:pt x="700163" y="2154113"/>
                  </a:cubicBezTo>
                  <a:cubicBezTo>
                    <a:pt x="698740" y="2151063"/>
                    <a:pt x="700367" y="2148420"/>
                    <a:pt x="701383" y="2145371"/>
                  </a:cubicBezTo>
                  <a:cubicBezTo>
                    <a:pt x="730658" y="2058358"/>
                    <a:pt x="759730" y="1971143"/>
                    <a:pt x="789005" y="1884131"/>
                  </a:cubicBezTo>
                  <a:cubicBezTo>
                    <a:pt x="813401" y="1811553"/>
                    <a:pt x="838001" y="1738771"/>
                    <a:pt x="862397" y="1666193"/>
                  </a:cubicBezTo>
                  <a:cubicBezTo>
                    <a:pt x="864430" y="1660094"/>
                    <a:pt x="866666" y="1654402"/>
                    <a:pt x="874595" y="1655418"/>
                  </a:cubicBezTo>
                  <a:close/>
                  <a:moveTo>
                    <a:pt x="618030" y="1559258"/>
                  </a:moveTo>
                  <a:cubicBezTo>
                    <a:pt x="626366" y="1561901"/>
                    <a:pt x="626976" y="1567796"/>
                    <a:pt x="624536" y="1575318"/>
                  </a:cubicBezTo>
                  <a:cubicBezTo>
                    <a:pt x="614168" y="1605813"/>
                    <a:pt x="604003" y="1636512"/>
                    <a:pt x="593838" y="1667210"/>
                  </a:cubicBezTo>
                  <a:cubicBezTo>
                    <a:pt x="591805" y="1673309"/>
                    <a:pt x="587535" y="1677782"/>
                    <a:pt x="581436" y="1676765"/>
                  </a:cubicBezTo>
                  <a:cubicBezTo>
                    <a:pt x="576761" y="1675952"/>
                    <a:pt x="572898" y="1671683"/>
                    <a:pt x="573304" y="1663754"/>
                  </a:cubicBezTo>
                  <a:cubicBezTo>
                    <a:pt x="573711" y="1662534"/>
                    <a:pt x="574321" y="1659688"/>
                    <a:pt x="575337" y="1656842"/>
                  </a:cubicBezTo>
                  <a:cubicBezTo>
                    <a:pt x="585096" y="1627363"/>
                    <a:pt x="595058" y="1598088"/>
                    <a:pt x="604613" y="1568610"/>
                  </a:cubicBezTo>
                  <a:cubicBezTo>
                    <a:pt x="606849" y="1561901"/>
                    <a:pt x="609695" y="1556412"/>
                    <a:pt x="618030" y="1559258"/>
                  </a:cubicBezTo>
                  <a:close/>
                  <a:moveTo>
                    <a:pt x="403549" y="1558648"/>
                  </a:moveTo>
                  <a:cubicBezTo>
                    <a:pt x="410868" y="1560478"/>
                    <a:pt x="412088" y="1566577"/>
                    <a:pt x="410258" y="1572269"/>
                  </a:cubicBezTo>
                  <a:cubicBezTo>
                    <a:pt x="405379" y="1588737"/>
                    <a:pt x="399890" y="1605001"/>
                    <a:pt x="393791" y="1621061"/>
                  </a:cubicBezTo>
                  <a:cubicBezTo>
                    <a:pt x="391961" y="1625737"/>
                    <a:pt x="387692" y="1629600"/>
                    <a:pt x="381593" y="1627974"/>
                  </a:cubicBezTo>
                  <a:cubicBezTo>
                    <a:pt x="376510" y="1626347"/>
                    <a:pt x="375494" y="1621468"/>
                    <a:pt x="374274" y="1616385"/>
                  </a:cubicBezTo>
                  <a:cubicBezTo>
                    <a:pt x="375494" y="1612523"/>
                    <a:pt x="376917" y="1608457"/>
                    <a:pt x="378137" y="1604187"/>
                  </a:cubicBezTo>
                  <a:cubicBezTo>
                    <a:pt x="382203" y="1591989"/>
                    <a:pt x="386065" y="1579792"/>
                    <a:pt x="390335" y="1567797"/>
                  </a:cubicBezTo>
                  <a:cubicBezTo>
                    <a:pt x="392368" y="1561698"/>
                    <a:pt x="395824" y="1556615"/>
                    <a:pt x="403549" y="1558648"/>
                  </a:cubicBezTo>
                  <a:close/>
                  <a:moveTo>
                    <a:pt x="189881" y="1510262"/>
                  </a:moveTo>
                  <a:cubicBezTo>
                    <a:pt x="196590" y="1512295"/>
                    <a:pt x="198623" y="1517378"/>
                    <a:pt x="196590" y="1523883"/>
                  </a:cubicBezTo>
                  <a:cubicBezTo>
                    <a:pt x="192727" y="1536488"/>
                    <a:pt x="188661" y="1548889"/>
                    <a:pt x="184595" y="1561494"/>
                  </a:cubicBezTo>
                  <a:cubicBezTo>
                    <a:pt x="167925" y="1610692"/>
                    <a:pt x="151051" y="1659688"/>
                    <a:pt x="134380" y="1708886"/>
                  </a:cubicBezTo>
                  <a:cubicBezTo>
                    <a:pt x="130111" y="1721491"/>
                    <a:pt x="124622" y="1726980"/>
                    <a:pt x="117913" y="1723727"/>
                  </a:cubicBezTo>
                  <a:cubicBezTo>
                    <a:pt x="107748" y="1718645"/>
                    <a:pt x="112221" y="1709903"/>
                    <a:pt x="114660" y="1702381"/>
                  </a:cubicBezTo>
                  <a:cubicBezTo>
                    <a:pt x="119336" y="1686523"/>
                    <a:pt x="124825" y="1670869"/>
                    <a:pt x="130111" y="1655215"/>
                  </a:cubicBezTo>
                  <a:cubicBezTo>
                    <a:pt x="144952" y="1611912"/>
                    <a:pt x="159793" y="1568406"/>
                    <a:pt x="174634" y="1525103"/>
                  </a:cubicBezTo>
                  <a:cubicBezTo>
                    <a:pt x="175447" y="1522460"/>
                    <a:pt x="176057" y="1519817"/>
                    <a:pt x="177276" y="1517378"/>
                  </a:cubicBezTo>
                  <a:cubicBezTo>
                    <a:pt x="179716" y="1511889"/>
                    <a:pt x="183579" y="1508433"/>
                    <a:pt x="189881" y="1510262"/>
                  </a:cubicBezTo>
                  <a:close/>
                  <a:moveTo>
                    <a:pt x="938228" y="1460251"/>
                  </a:moveTo>
                  <a:cubicBezTo>
                    <a:pt x="942903" y="1459844"/>
                    <a:pt x="945750" y="1463097"/>
                    <a:pt x="947986" y="1466350"/>
                  </a:cubicBezTo>
                  <a:cubicBezTo>
                    <a:pt x="950222" y="1469399"/>
                    <a:pt x="949409" y="1472652"/>
                    <a:pt x="948189" y="1476108"/>
                  </a:cubicBezTo>
                  <a:cubicBezTo>
                    <a:pt x="937618" y="1507416"/>
                    <a:pt x="927046" y="1538521"/>
                    <a:pt x="916474" y="1569829"/>
                  </a:cubicBezTo>
                  <a:cubicBezTo>
                    <a:pt x="915051" y="1574302"/>
                    <a:pt x="912612" y="1578571"/>
                    <a:pt x="907123" y="1577961"/>
                  </a:cubicBezTo>
                  <a:cubicBezTo>
                    <a:pt x="898584" y="1578164"/>
                    <a:pt x="894721" y="1572675"/>
                    <a:pt x="897364" y="1563120"/>
                  </a:cubicBezTo>
                  <a:cubicBezTo>
                    <a:pt x="900820" y="1551126"/>
                    <a:pt x="904886" y="1539537"/>
                    <a:pt x="908952" y="1527746"/>
                  </a:cubicBezTo>
                  <a:cubicBezTo>
                    <a:pt x="915661" y="1508026"/>
                    <a:pt x="922370" y="1488306"/>
                    <a:pt x="929079" y="1468586"/>
                  </a:cubicBezTo>
                  <a:cubicBezTo>
                    <a:pt x="930502" y="1464113"/>
                    <a:pt x="933145" y="1460860"/>
                    <a:pt x="938228" y="1460251"/>
                  </a:cubicBezTo>
                  <a:close/>
                  <a:moveTo>
                    <a:pt x="667229" y="1411662"/>
                  </a:moveTo>
                  <a:cubicBezTo>
                    <a:pt x="672108" y="1413288"/>
                    <a:pt x="675768" y="1416338"/>
                    <a:pt x="675361" y="1422234"/>
                  </a:cubicBezTo>
                  <a:cubicBezTo>
                    <a:pt x="673125" y="1429552"/>
                    <a:pt x="670685" y="1437074"/>
                    <a:pt x="668246" y="1444393"/>
                  </a:cubicBezTo>
                  <a:cubicBezTo>
                    <a:pt x="664993" y="1453948"/>
                    <a:pt x="661943" y="1463503"/>
                    <a:pt x="658487" y="1473058"/>
                  </a:cubicBezTo>
                  <a:cubicBezTo>
                    <a:pt x="656454" y="1478954"/>
                    <a:pt x="651778" y="1482004"/>
                    <a:pt x="646086" y="1480581"/>
                  </a:cubicBezTo>
                  <a:cubicBezTo>
                    <a:pt x="640190" y="1479157"/>
                    <a:pt x="636734" y="1474278"/>
                    <a:pt x="638564" y="1468179"/>
                  </a:cubicBezTo>
                  <a:cubicBezTo>
                    <a:pt x="643850" y="1451102"/>
                    <a:pt x="647916" y="1433822"/>
                    <a:pt x="654828" y="1417354"/>
                  </a:cubicBezTo>
                  <a:cubicBezTo>
                    <a:pt x="657267" y="1411662"/>
                    <a:pt x="661740" y="1409832"/>
                    <a:pt x="667229" y="1411662"/>
                  </a:cubicBezTo>
                  <a:close/>
                  <a:moveTo>
                    <a:pt x="989256" y="1314282"/>
                  </a:moveTo>
                  <a:cubicBezTo>
                    <a:pt x="995151" y="1314892"/>
                    <a:pt x="997998" y="1318958"/>
                    <a:pt x="998201" y="1325870"/>
                  </a:cubicBezTo>
                  <a:cubicBezTo>
                    <a:pt x="997794" y="1327496"/>
                    <a:pt x="996981" y="1330139"/>
                    <a:pt x="996168" y="1332579"/>
                  </a:cubicBezTo>
                  <a:cubicBezTo>
                    <a:pt x="986409" y="1361854"/>
                    <a:pt x="976448" y="1391129"/>
                    <a:pt x="966893" y="1420608"/>
                  </a:cubicBezTo>
                  <a:cubicBezTo>
                    <a:pt x="964453" y="1428536"/>
                    <a:pt x="960184" y="1433822"/>
                    <a:pt x="951645" y="1430976"/>
                  </a:cubicBezTo>
                  <a:cubicBezTo>
                    <a:pt x="942903" y="1428130"/>
                    <a:pt x="944530" y="1420811"/>
                    <a:pt x="946766" y="1414102"/>
                  </a:cubicBezTo>
                  <a:cubicBezTo>
                    <a:pt x="957134" y="1383810"/>
                    <a:pt x="967299" y="1353519"/>
                    <a:pt x="977668" y="1323227"/>
                  </a:cubicBezTo>
                  <a:cubicBezTo>
                    <a:pt x="979497" y="1317738"/>
                    <a:pt x="982750" y="1313265"/>
                    <a:pt x="989256" y="1314282"/>
                  </a:cubicBezTo>
                  <a:close/>
                  <a:moveTo>
                    <a:pt x="712972" y="1265286"/>
                  </a:moveTo>
                  <a:cubicBezTo>
                    <a:pt x="717241" y="1264677"/>
                    <a:pt x="719681" y="1267929"/>
                    <a:pt x="722120" y="1270776"/>
                  </a:cubicBezTo>
                  <a:cubicBezTo>
                    <a:pt x="724356" y="1273418"/>
                    <a:pt x="724153" y="1276671"/>
                    <a:pt x="723137" y="1279517"/>
                  </a:cubicBezTo>
                  <a:cubicBezTo>
                    <a:pt x="712565" y="1311436"/>
                    <a:pt x="701790" y="1343354"/>
                    <a:pt x="691015" y="1375272"/>
                  </a:cubicBezTo>
                  <a:cubicBezTo>
                    <a:pt x="688982" y="1381371"/>
                    <a:pt x="683900" y="1383200"/>
                    <a:pt x="678207" y="1382387"/>
                  </a:cubicBezTo>
                  <a:cubicBezTo>
                    <a:pt x="671702" y="1381574"/>
                    <a:pt x="670685" y="1376695"/>
                    <a:pt x="671092" y="1371206"/>
                  </a:cubicBezTo>
                  <a:cubicBezTo>
                    <a:pt x="671295" y="1363684"/>
                    <a:pt x="674751" y="1356975"/>
                    <a:pt x="676988" y="1350062"/>
                  </a:cubicBezTo>
                  <a:cubicBezTo>
                    <a:pt x="685729" y="1324650"/>
                    <a:pt x="694471" y="1299238"/>
                    <a:pt x="703010" y="1273622"/>
                  </a:cubicBezTo>
                  <a:cubicBezTo>
                    <a:pt x="704840" y="1268336"/>
                    <a:pt x="707889" y="1265896"/>
                    <a:pt x="712972" y="1265286"/>
                  </a:cubicBezTo>
                  <a:close/>
                  <a:moveTo>
                    <a:pt x="99414" y="1169735"/>
                  </a:moveTo>
                  <a:cubicBezTo>
                    <a:pt x="107952" y="1172785"/>
                    <a:pt x="106326" y="1180104"/>
                    <a:pt x="104089" y="1186813"/>
                  </a:cubicBezTo>
                  <a:cubicBezTo>
                    <a:pt x="74204" y="1275248"/>
                    <a:pt x="44319" y="1363480"/>
                    <a:pt x="14434" y="1451915"/>
                  </a:cubicBezTo>
                  <a:cubicBezTo>
                    <a:pt x="14231" y="1452525"/>
                    <a:pt x="14231" y="1453338"/>
                    <a:pt x="14231" y="1453948"/>
                  </a:cubicBezTo>
                  <a:cubicBezTo>
                    <a:pt x="12198" y="1460047"/>
                    <a:pt x="9962" y="1466146"/>
                    <a:pt x="7929" y="1472245"/>
                  </a:cubicBezTo>
                  <a:cubicBezTo>
                    <a:pt x="6709" y="1476108"/>
                    <a:pt x="4676" y="1478954"/>
                    <a:pt x="0" y="1478344"/>
                  </a:cubicBezTo>
                  <a:cubicBezTo>
                    <a:pt x="0" y="1462080"/>
                    <a:pt x="0" y="1445816"/>
                    <a:pt x="0" y="1429552"/>
                  </a:cubicBezTo>
                  <a:cubicBezTo>
                    <a:pt x="6912" y="1413898"/>
                    <a:pt x="12198" y="1397634"/>
                    <a:pt x="16467" y="1380964"/>
                  </a:cubicBezTo>
                  <a:cubicBezTo>
                    <a:pt x="30698" y="1339287"/>
                    <a:pt x="44726" y="1297814"/>
                    <a:pt x="58957" y="1256138"/>
                  </a:cubicBezTo>
                  <a:cubicBezTo>
                    <a:pt x="67496" y="1230929"/>
                    <a:pt x="76237" y="1205719"/>
                    <a:pt x="84573" y="1180307"/>
                  </a:cubicBezTo>
                  <a:cubicBezTo>
                    <a:pt x="87012" y="1172582"/>
                    <a:pt x="90468" y="1166483"/>
                    <a:pt x="99414" y="1169735"/>
                  </a:cubicBezTo>
                  <a:close/>
                  <a:moveTo>
                    <a:pt x="527258" y="1169558"/>
                  </a:moveTo>
                  <a:cubicBezTo>
                    <a:pt x="530053" y="1168516"/>
                    <a:pt x="533357" y="1168923"/>
                    <a:pt x="536711" y="1170142"/>
                  </a:cubicBezTo>
                  <a:cubicBezTo>
                    <a:pt x="543420" y="1172379"/>
                    <a:pt x="543217" y="1178274"/>
                    <a:pt x="540980" y="1184577"/>
                  </a:cubicBezTo>
                  <a:cubicBezTo>
                    <a:pt x="519634" y="1248209"/>
                    <a:pt x="498491" y="1312045"/>
                    <a:pt x="477144" y="1375678"/>
                  </a:cubicBezTo>
                  <a:cubicBezTo>
                    <a:pt x="466776" y="1406580"/>
                    <a:pt x="456001" y="1437481"/>
                    <a:pt x="445633" y="1468586"/>
                  </a:cubicBezTo>
                  <a:cubicBezTo>
                    <a:pt x="444413" y="1472246"/>
                    <a:pt x="443397" y="1475702"/>
                    <a:pt x="440347" y="1478345"/>
                  </a:cubicBezTo>
                  <a:cubicBezTo>
                    <a:pt x="436281" y="1481801"/>
                    <a:pt x="431199" y="1482004"/>
                    <a:pt x="427336" y="1478955"/>
                  </a:cubicBezTo>
                  <a:cubicBezTo>
                    <a:pt x="423067" y="1475702"/>
                    <a:pt x="422457" y="1471026"/>
                    <a:pt x="424490" y="1465334"/>
                  </a:cubicBezTo>
                  <a:cubicBezTo>
                    <a:pt x="436078" y="1430976"/>
                    <a:pt x="447666" y="1396618"/>
                    <a:pt x="459254" y="1362464"/>
                  </a:cubicBezTo>
                  <a:cubicBezTo>
                    <a:pt x="475518" y="1314282"/>
                    <a:pt x="491782" y="1266303"/>
                    <a:pt x="507843" y="1218121"/>
                  </a:cubicBezTo>
                  <a:cubicBezTo>
                    <a:pt x="512112" y="1204703"/>
                    <a:pt x="516788" y="1191286"/>
                    <a:pt x="520854" y="1177664"/>
                  </a:cubicBezTo>
                  <a:cubicBezTo>
                    <a:pt x="522176" y="1173090"/>
                    <a:pt x="524463" y="1170600"/>
                    <a:pt x="527258" y="1169558"/>
                  </a:cubicBezTo>
                  <a:close/>
                  <a:moveTo>
                    <a:pt x="777825" y="1071542"/>
                  </a:moveTo>
                  <a:cubicBezTo>
                    <a:pt x="787583" y="1072152"/>
                    <a:pt x="790836" y="1077844"/>
                    <a:pt x="787786" y="1087399"/>
                  </a:cubicBezTo>
                  <a:cubicBezTo>
                    <a:pt x="783517" y="1101020"/>
                    <a:pt x="779044" y="1114438"/>
                    <a:pt x="774368" y="1127856"/>
                  </a:cubicBezTo>
                  <a:cubicBezTo>
                    <a:pt x="768676" y="1144730"/>
                    <a:pt x="762374" y="1161603"/>
                    <a:pt x="756885" y="1178681"/>
                  </a:cubicBezTo>
                  <a:cubicBezTo>
                    <a:pt x="754648" y="1185593"/>
                    <a:pt x="750379" y="1191082"/>
                    <a:pt x="743264" y="1188642"/>
                  </a:cubicBezTo>
                  <a:cubicBezTo>
                    <a:pt x="736351" y="1186406"/>
                    <a:pt x="734522" y="1179290"/>
                    <a:pt x="736961" y="1172378"/>
                  </a:cubicBezTo>
                  <a:cubicBezTo>
                    <a:pt x="745297" y="1147169"/>
                    <a:pt x="754038" y="1122163"/>
                    <a:pt x="762577" y="1096954"/>
                  </a:cubicBezTo>
                  <a:cubicBezTo>
                    <a:pt x="764610" y="1090855"/>
                    <a:pt x="767050" y="1084959"/>
                    <a:pt x="768879" y="1078860"/>
                  </a:cubicBezTo>
                  <a:cubicBezTo>
                    <a:pt x="770506" y="1073371"/>
                    <a:pt x="773962" y="1071135"/>
                    <a:pt x="777825" y="1071542"/>
                  </a:cubicBezTo>
                  <a:close/>
                  <a:moveTo>
                    <a:pt x="1270826" y="1031899"/>
                  </a:moveTo>
                  <a:cubicBezTo>
                    <a:pt x="1278145" y="1031492"/>
                    <a:pt x="1282414" y="1035965"/>
                    <a:pt x="1282414" y="1042877"/>
                  </a:cubicBezTo>
                  <a:cubicBezTo>
                    <a:pt x="1282211" y="1049382"/>
                    <a:pt x="1277739" y="1053042"/>
                    <a:pt x="1271233" y="1053448"/>
                  </a:cubicBezTo>
                  <a:cubicBezTo>
                    <a:pt x="1263304" y="1054058"/>
                    <a:pt x="1261068" y="1049382"/>
                    <a:pt x="1261068" y="1042673"/>
                  </a:cubicBezTo>
                  <a:cubicBezTo>
                    <a:pt x="1261068" y="1036168"/>
                    <a:pt x="1264524" y="1032305"/>
                    <a:pt x="1270826" y="1031899"/>
                  </a:cubicBezTo>
                  <a:close/>
                  <a:moveTo>
                    <a:pt x="147595" y="1023360"/>
                  </a:moveTo>
                  <a:cubicBezTo>
                    <a:pt x="153084" y="1024783"/>
                    <a:pt x="154914" y="1028849"/>
                    <a:pt x="155727" y="1034542"/>
                  </a:cubicBezTo>
                  <a:cubicBezTo>
                    <a:pt x="149628" y="1052025"/>
                    <a:pt x="143732" y="1069509"/>
                    <a:pt x="137227" y="1086790"/>
                  </a:cubicBezTo>
                  <a:cubicBezTo>
                    <a:pt x="135397" y="1091669"/>
                    <a:pt x="130314" y="1093295"/>
                    <a:pt x="125232" y="1091262"/>
                  </a:cubicBezTo>
                  <a:cubicBezTo>
                    <a:pt x="120556" y="1089229"/>
                    <a:pt x="117506" y="1084960"/>
                    <a:pt x="119133" y="1079877"/>
                  </a:cubicBezTo>
                  <a:cubicBezTo>
                    <a:pt x="124419" y="1062800"/>
                    <a:pt x="130111" y="1045926"/>
                    <a:pt x="136210" y="1029053"/>
                  </a:cubicBezTo>
                  <a:cubicBezTo>
                    <a:pt x="138040" y="1023970"/>
                    <a:pt x="142309" y="1021937"/>
                    <a:pt x="147595" y="1023360"/>
                  </a:cubicBezTo>
                  <a:close/>
                  <a:moveTo>
                    <a:pt x="583063" y="1022141"/>
                  </a:moveTo>
                  <a:cubicBezTo>
                    <a:pt x="588959" y="1023767"/>
                    <a:pt x="593025" y="1027630"/>
                    <a:pt x="591398" y="1033932"/>
                  </a:cubicBezTo>
                  <a:cubicBezTo>
                    <a:pt x="587129" y="1051619"/>
                    <a:pt x="581233" y="1068696"/>
                    <a:pt x="574118" y="1085570"/>
                  </a:cubicBezTo>
                  <a:cubicBezTo>
                    <a:pt x="572288" y="1089839"/>
                    <a:pt x="567815" y="1093499"/>
                    <a:pt x="562530" y="1091466"/>
                  </a:cubicBezTo>
                  <a:cubicBezTo>
                    <a:pt x="558260" y="1089636"/>
                    <a:pt x="554804" y="1085977"/>
                    <a:pt x="555414" y="1078251"/>
                  </a:cubicBezTo>
                  <a:cubicBezTo>
                    <a:pt x="557447" y="1072152"/>
                    <a:pt x="560090" y="1064224"/>
                    <a:pt x="562733" y="1056295"/>
                  </a:cubicBezTo>
                  <a:cubicBezTo>
                    <a:pt x="565782" y="1047350"/>
                    <a:pt x="568222" y="1038201"/>
                    <a:pt x="571678" y="1029459"/>
                  </a:cubicBezTo>
                  <a:cubicBezTo>
                    <a:pt x="573508" y="1024783"/>
                    <a:pt x="576557" y="1020108"/>
                    <a:pt x="583063" y="1022141"/>
                  </a:cubicBezTo>
                  <a:close/>
                  <a:moveTo>
                    <a:pt x="1084375" y="993297"/>
                  </a:moveTo>
                  <a:cubicBezTo>
                    <a:pt x="1086891" y="993221"/>
                    <a:pt x="1089788" y="994288"/>
                    <a:pt x="1092329" y="995101"/>
                  </a:cubicBezTo>
                  <a:cubicBezTo>
                    <a:pt x="1121807" y="1003640"/>
                    <a:pt x="1151286" y="1012382"/>
                    <a:pt x="1180764" y="1021124"/>
                  </a:cubicBezTo>
                  <a:cubicBezTo>
                    <a:pt x="1185440" y="1022547"/>
                    <a:pt x="1189506" y="1024173"/>
                    <a:pt x="1188693" y="1029662"/>
                  </a:cubicBezTo>
                  <a:cubicBezTo>
                    <a:pt x="1188286" y="1034338"/>
                    <a:pt x="1185440" y="1037388"/>
                    <a:pt x="1177105" y="1036981"/>
                  </a:cubicBezTo>
                  <a:cubicBezTo>
                    <a:pt x="1169786" y="1034745"/>
                    <a:pt x="1160028" y="1031695"/>
                    <a:pt x="1150066" y="1028849"/>
                  </a:cubicBezTo>
                  <a:cubicBezTo>
                    <a:pt x="1129126" y="1022547"/>
                    <a:pt x="1108186" y="1016244"/>
                    <a:pt x="1087246" y="1009942"/>
                  </a:cubicBezTo>
                  <a:cubicBezTo>
                    <a:pt x="1081351" y="1008112"/>
                    <a:pt x="1077081" y="1004453"/>
                    <a:pt x="1078708" y="998354"/>
                  </a:cubicBezTo>
                  <a:cubicBezTo>
                    <a:pt x="1079725" y="994593"/>
                    <a:pt x="1081859" y="993373"/>
                    <a:pt x="1084375" y="993297"/>
                  </a:cubicBezTo>
                  <a:close/>
                  <a:moveTo>
                    <a:pt x="814012" y="973348"/>
                  </a:moveTo>
                  <a:cubicBezTo>
                    <a:pt x="820314" y="974974"/>
                    <a:pt x="823160" y="980870"/>
                    <a:pt x="821127" y="986969"/>
                  </a:cubicBezTo>
                  <a:cubicBezTo>
                    <a:pt x="816045" y="1003030"/>
                    <a:pt x="810759" y="1019090"/>
                    <a:pt x="805066" y="1034744"/>
                  </a:cubicBezTo>
                  <a:cubicBezTo>
                    <a:pt x="803237" y="1039827"/>
                    <a:pt x="798967" y="1044096"/>
                    <a:pt x="792462" y="1042470"/>
                  </a:cubicBezTo>
                  <a:cubicBezTo>
                    <a:pt x="786973" y="1041250"/>
                    <a:pt x="785143" y="1036981"/>
                    <a:pt x="785143" y="1030272"/>
                  </a:cubicBezTo>
                  <a:cubicBezTo>
                    <a:pt x="786973" y="1024986"/>
                    <a:pt x="789006" y="1018277"/>
                    <a:pt x="791242" y="1011568"/>
                  </a:cubicBezTo>
                  <a:cubicBezTo>
                    <a:pt x="794495" y="1001607"/>
                    <a:pt x="797748" y="991848"/>
                    <a:pt x="801204" y="981887"/>
                  </a:cubicBezTo>
                  <a:cubicBezTo>
                    <a:pt x="803237" y="975584"/>
                    <a:pt x="807913" y="971722"/>
                    <a:pt x="814012" y="973348"/>
                  </a:cubicBezTo>
                  <a:close/>
                  <a:moveTo>
                    <a:pt x="385049" y="925979"/>
                  </a:moveTo>
                  <a:cubicBezTo>
                    <a:pt x="394198" y="929029"/>
                    <a:pt x="393384" y="935737"/>
                    <a:pt x="390741" y="943260"/>
                  </a:cubicBezTo>
                  <a:cubicBezTo>
                    <a:pt x="380780" y="972738"/>
                    <a:pt x="371225" y="1002216"/>
                    <a:pt x="361263" y="1031695"/>
                  </a:cubicBezTo>
                  <a:cubicBezTo>
                    <a:pt x="356384" y="1045926"/>
                    <a:pt x="349065" y="1047349"/>
                    <a:pt x="339916" y="1036574"/>
                  </a:cubicBezTo>
                  <a:cubicBezTo>
                    <a:pt x="339713" y="1026612"/>
                    <a:pt x="345202" y="1018074"/>
                    <a:pt x="347235" y="1008722"/>
                  </a:cubicBezTo>
                  <a:cubicBezTo>
                    <a:pt x="355164" y="984733"/>
                    <a:pt x="362889" y="960540"/>
                    <a:pt x="371021" y="936551"/>
                  </a:cubicBezTo>
                  <a:cubicBezTo>
                    <a:pt x="373258" y="930248"/>
                    <a:pt x="375494" y="922726"/>
                    <a:pt x="385049" y="925979"/>
                  </a:cubicBezTo>
                  <a:close/>
                  <a:moveTo>
                    <a:pt x="1246430" y="911138"/>
                  </a:moveTo>
                  <a:cubicBezTo>
                    <a:pt x="1252936" y="910935"/>
                    <a:pt x="1253953" y="914594"/>
                    <a:pt x="1254359" y="920083"/>
                  </a:cubicBezTo>
                  <a:cubicBezTo>
                    <a:pt x="1255172" y="930858"/>
                    <a:pt x="1256799" y="941430"/>
                    <a:pt x="1257815" y="952001"/>
                  </a:cubicBezTo>
                  <a:cubicBezTo>
                    <a:pt x="1258019" y="954644"/>
                    <a:pt x="1258425" y="957490"/>
                    <a:pt x="1257612" y="959930"/>
                  </a:cubicBezTo>
                  <a:cubicBezTo>
                    <a:pt x="1256392" y="964199"/>
                    <a:pt x="1253139" y="966436"/>
                    <a:pt x="1248260" y="966029"/>
                  </a:cubicBezTo>
                  <a:cubicBezTo>
                    <a:pt x="1244194" y="965622"/>
                    <a:pt x="1242364" y="963793"/>
                    <a:pt x="1242364" y="959523"/>
                  </a:cubicBezTo>
                  <a:cubicBezTo>
                    <a:pt x="1242364" y="953628"/>
                    <a:pt x="1238705" y="948139"/>
                    <a:pt x="1239925" y="944479"/>
                  </a:cubicBezTo>
                  <a:cubicBezTo>
                    <a:pt x="1242364" y="934721"/>
                    <a:pt x="1237282" y="928419"/>
                    <a:pt x="1238095" y="921100"/>
                  </a:cubicBezTo>
                  <a:cubicBezTo>
                    <a:pt x="1238705" y="915611"/>
                    <a:pt x="1239518" y="911138"/>
                    <a:pt x="1246430" y="911138"/>
                  </a:cubicBezTo>
                  <a:close/>
                  <a:moveTo>
                    <a:pt x="635311" y="878001"/>
                  </a:moveTo>
                  <a:cubicBezTo>
                    <a:pt x="638361" y="880237"/>
                    <a:pt x="639987" y="883287"/>
                    <a:pt x="640191" y="887149"/>
                  </a:cubicBezTo>
                  <a:cubicBezTo>
                    <a:pt x="640394" y="891825"/>
                    <a:pt x="637548" y="895485"/>
                    <a:pt x="636328" y="899551"/>
                  </a:cubicBezTo>
                  <a:cubicBezTo>
                    <a:pt x="627586" y="926386"/>
                    <a:pt x="618641" y="953222"/>
                    <a:pt x="609696" y="980057"/>
                  </a:cubicBezTo>
                  <a:cubicBezTo>
                    <a:pt x="608679" y="983310"/>
                    <a:pt x="607459" y="986563"/>
                    <a:pt x="605833" y="989206"/>
                  </a:cubicBezTo>
                  <a:cubicBezTo>
                    <a:pt x="602987" y="993475"/>
                    <a:pt x="598718" y="995508"/>
                    <a:pt x="593635" y="993882"/>
                  </a:cubicBezTo>
                  <a:cubicBezTo>
                    <a:pt x="588756" y="992255"/>
                    <a:pt x="587536" y="987986"/>
                    <a:pt x="587943" y="983107"/>
                  </a:cubicBezTo>
                  <a:cubicBezTo>
                    <a:pt x="588146" y="980871"/>
                    <a:pt x="588349" y="978431"/>
                    <a:pt x="589162" y="976195"/>
                  </a:cubicBezTo>
                  <a:cubicBezTo>
                    <a:pt x="598921" y="946310"/>
                    <a:pt x="608679" y="916628"/>
                    <a:pt x="618641" y="886946"/>
                  </a:cubicBezTo>
                  <a:cubicBezTo>
                    <a:pt x="621894" y="877188"/>
                    <a:pt x="628399" y="873935"/>
                    <a:pt x="635311" y="878001"/>
                  </a:cubicBezTo>
                  <a:close/>
                  <a:moveTo>
                    <a:pt x="197607" y="877390"/>
                  </a:moveTo>
                  <a:cubicBezTo>
                    <a:pt x="205536" y="880033"/>
                    <a:pt x="205739" y="886742"/>
                    <a:pt x="203096" y="894264"/>
                  </a:cubicBezTo>
                  <a:cubicBezTo>
                    <a:pt x="192728" y="924353"/>
                    <a:pt x="182766" y="954644"/>
                    <a:pt x="172804" y="984733"/>
                  </a:cubicBezTo>
                  <a:cubicBezTo>
                    <a:pt x="170975" y="990222"/>
                    <a:pt x="167722" y="995101"/>
                    <a:pt x="161419" y="994084"/>
                  </a:cubicBezTo>
                  <a:cubicBezTo>
                    <a:pt x="155930" y="993271"/>
                    <a:pt x="152678" y="989205"/>
                    <a:pt x="152271" y="982496"/>
                  </a:cubicBezTo>
                  <a:cubicBezTo>
                    <a:pt x="152881" y="980667"/>
                    <a:pt x="153491" y="978024"/>
                    <a:pt x="154304" y="975584"/>
                  </a:cubicBezTo>
                  <a:cubicBezTo>
                    <a:pt x="164062" y="946309"/>
                    <a:pt x="173821" y="917237"/>
                    <a:pt x="183376" y="887962"/>
                  </a:cubicBezTo>
                  <a:cubicBezTo>
                    <a:pt x="185612" y="880847"/>
                    <a:pt x="189272" y="874544"/>
                    <a:pt x="197607" y="877390"/>
                  </a:cubicBezTo>
                  <a:close/>
                  <a:moveTo>
                    <a:pt x="874798" y="778994"/>
                  </a:moveTo>
                  <a:cubicBezTo>
                    <a:pt x="882930" y="779400"/>
                    <a:pt x="886590" y="782450"/>
                    <a:pt x="886386" y="789159"/>
                  </a:cubicBezTo>
                  <a:cubicBezTo>
                    <a:pt x="886183" y="792208"/>
                    <a:pt x="885776" y="795258"/>
                    <a:pt x="884963" y="798104"/>
                  </a:cubicBezTo>
                  <a:cubicBezTo>
                    <a:pt x="875205" y="827582"/>
                    <a:pt x="865650" y="857061"/>
                    <a:pt x="855688" y="886336"/>
                  </a:cubicBezTo>
                  <a:cubicBezTo>
                    <a:pt x="853858" y="891418"/>
                    <a:pt x="851825" y="896704"/>
                    <a:pt x="844913" y="896908"/>
                  </a:cubicBezTo>
                  <a:cubicBezTo>
                    <a:pt x="837798" y="897111"/>
                    <a:pt x="832512" y="890199"/>
                    <a:pt x="834748" y="883083"/>
                  </a:cubicBezTo>
                  <a:cubicBezTo>
                    <a:pt x="845320" y="850352"/>
                    <a:pt x="856298" y="817824"/>
                    <a:pt x="867073" y="785296"/>
                  </a:cubicBezTo>
                  <a:cubicBezTo>
                    <a:pt x="868699" y="780620"/>
                    <a:pt x="871545" y="778587"/>
                    <a:pt x="874798" y="778994"/>
                  </a:cubicBezTo>
                  <a:close/>
                  <a:moveTo>
                    <a:pt x="1187676" y="731421"/>
                  </a:moveTo>
                  <a:cubicBezTo>
                    <a:pt x="1195198" y="734471"/>
                    <a:pt x="1195198" y="740773"/>
                    <a:pt x="1192555" y="748498"/>
                  </a:cubicBezTo>
                  <a:cubicBezTo>
                    <a:pt x="1182187" y="777977"/>
                    <a:pt x="1172632" y="807862"/>
                    <a:pt x="1162670" y="837544"/>
                  </a:cubicBezTo>
                  <a:cubicBezTo>
                    <a:pt x="1161044" y="842423"/>
                    <a:pt x="1159011" y="847099"/>
                    <a:pt x="1153115" y="848115"/>
                  </a:cubicBezTo>
                  <a:cubicBezTo>
                    <a:pt x="1148440" y="848928"/>
                    <a:pt x="1145593" y="846286"/>
                    <a:pt x="1142747" y="843236"/>
                  </a:cubicBezTo>
                  <a:cubicBezTo>
                    <a:pt x="1140511" y="840796"/>
                    <a:pt x="1140308" y="838357"/>
                    <a:pt x="1140511" y="836121"/>
                  </a:cubicBezTo>
                  <a:cubicBezTo>
                    <a:pt x="1147016" y="816401"/>
                    <a:pt x="1153319" y="796884"/>
                    <a:pt x="1159824" y="777570"/>
                  </a:cubicBezTo>
                  <a:cubicBezTo>
                    <a:pt x="1163890" y="765576"/>
                    <a:pt x="1168363" y="753581"/>
                    <a:pt x="1172429" y="741586"/>
                  </a:cubicBezTo>
                  <a:cubicBezTo>
                    <a:pt x="1175072" y="734064"/>
                    <a:pt x="1179138" y="727965"/>
                    <a:pt x="1187676" y="731421"/>
                  </a:cubicBezTo>
                  <a:close/>
                  <a:moveTo>
                    <a:pt x="1434076" y="682225"/>
                  </a:moveTo>
                  <a:cubicBezTo>
                    <a:pt x="1441598" y="684258"/>
                    <a:pt x="1442818" y="690560"/>
                    <a:pt x="1438345" y="703773"/>
                  </a:cubicBezTo>
                  <a:cubicBezTo>
                    <a:pt x="1423098" y="748905"/>
                    <a:pt x="1407850" y="793835"/>
                    <a:pt x="1392806" y="838967"/>
                  </a:cubicBezTo>
                  <a:cubicBezTo>
                    <a:pt x="1390773" y="845270"/>
                    <a:pt x="1386911" y="848726"/>
                    <a:pt x="1380202" y="847912"/>
                  </a:cubicBezTo>
                  <a:cubicBezTo>
                    <a:pt x="1373289" y="847099"/>
                    <a:pt x="1373289" y="841204"/>
                    <a:pt x="1372273" y="837138"/>
                  </a:cubicBezTo>
                  <a:cubicBezTo>
                    <a:pt x="1372476" y="829209"/>
                    <a:pt x="1376339" y="822907"/>
                    <a:pt x="1378575" y="816198"/>
                  </a:cubicBezTo>
                  <a:cubicBezTo>
                    <a:pt x="1391790" y="776148"/>
                    <a:pt x="1405208" y="736301"/>
                    <a:pt x="1418829" y="696456"/>
                  </a:cubicBezTo>
                  <a:cubicBezTo>
                    <a:pt x="1421268" y="689137"/>
                    <a:pt x="1421878" y="678972"/>
                    <a:pt x="1434076" y="682225"/>
                  </a:cubicBezTo>
                  <a:close/>
                  <a:moveTo>
                    <a:pt x="467995" y="682223"/>
                  </a:moveTo>
                  <a:cubicBezTo>
                    <a:pt x="476534" y="685069"/>
                    <a:pt x="476534" y="691778"/>
                    <a:pt x="473891" y="699706"/>
                  </a:cubicBezTo>
                  <a:cubicBezTo>
                    <a:pt x="458847" y="744026"/>
                    <a:pt x="444209" y="788548"/>
                    <a:pt x="429165" y="832868"/>
                  </a:cubicBezTo>
                  <a:cubicBezTo>
                    <a:pt x="426522" y="839577"/>
                    <a:pt x="424896" y="847505"/>
                    <a:pt x="416967" y="848115"/>
                  </a:cubicBezTo>
                  <a:cubicBezTo>
                    <a:pt x="408225" y="847709"/>
                    <a:pt x="404159" y="840390"/>
                    <a:pt x="406802" y="832461"/>
                  </a:cubicBezTo>
                  <a:cubicBezTo>
                    <a:pt x="417780" y="799323"/>
                    <a:pt x="428962" y="766185"/>
                    <a:pt x="440143" y="733048"/>
                  </a:cubicBezTo>
                  <a:cubicBezTo>
                    <a:pt x="444616" y="719630"/>
                    <a:pt x="449088" y="706212"/>
                    <a:pt x="453764" y="692794"/>
                  </a:cubicBezTo>
                  <a:cubicBezTo>
                    <a:pt x="456001" y="686085"/>
                    <a:pt x="459253" y="679376"/>
                    <a:pt x="467995" y="682223"/>
                  </a:cubicBezTo>
                  <a:close/>
                  <a:moveTo>
                    <a:pt x="927860" y="633432"/>
                  </a:moveTo>
                  <a:cubicBezTo>
                    <a:pt x="933349" y="635261"/>
                    <a:pt x="936602" y="638514"/>
                    <a:pt x="935992" y="645426"/>
                  </a:cubicBezTo>
                  <a:cubicBezTo>
                    <a:pt x="930300" y="662300"/>
                    <a:pt x="924607" y="679987"/>
                    <a:pt x="918305" y="697471"/>
                  </a:cubicBezTo>
                  <a:cubicBezTo>
                    <a:pt x="916678" y="702146"/>
                    <a:pt x="912206" y="704992"/>
                    <a:pt x="906717" y="702756"/>
                  </a:cubicBezTo>
                  <a:cubicBezTo>
                    <a:pt x="901228" y="700520"/>
                    <a:pt x="897365" y="696455"/>
                    <a:pt x="899398" y="690152"/>
                  </a:cubicBezTo>
                  <a:cubicBezTo>
                    <a:pt x="904684" y="673482"/>
                    <a:pt x="910579" y="656811"/>
                    <a:pt x="916272" y="640344"/>
                  </a:cubicBezTo>
                  <a:cubicBezTo>
                    <a:pt x="918102" y="635058"/>
                    <a:pt x="921558" y="631602"/>
                    <a:pt x="927860" y="633432"/>
                  </a:cubicBezTo>
                  <a:close/>
                  <a:moveTo>
                    <a:pt x="1234639" y="584437"/>
                  </a:moveTo>
                  <a:cubicBezTo>
                    <a:pt x="1240738" y="585860"/>
                    <a:pt x="1242974" y="590536"/>
                    <a:pt x="1243177" y="598058"/>
                  </a:cubicBezTo>
                  <a:cubicBezTo>
                    <a:pt x="1237688" y="613712"/>
                    <a:pt x="1231996" y="630992"/>
                    <a:pt x="1225287" y="647866"/>
                  </a:cubicBezTo>
                  <a:cubicBezTo>
                    <a:pt x="1223457" y="652339"/>
                    <a:pt x="1218375" y="656811"/>
                    <a:pt x="1212072" y="652949"/>
                  </a:cubicBezTo>
                  <a:cubicBezTo>
                    <a:pt x="1206990" y="649899"/>
                    <a:pt x="1204550" y="645427"/>
                    <a:pt x="1206583" y="639328"/>
                  </a:cubicBezTo>
                  <a:cubicBezTo>
                    <a:pt x="1211666" y="623674"/>
                    <a:pt x="1216748" y="608020"/>
                    <a:pt x="1222441" y="592569"/>
                  </a:cubicBezTo>
                  <a:cubicBezTo>
                    <a:pt x="1224270" y="587283"/>
                    <a:pt x="1227930" y="583014"/>
                    <a:pt x="1234639" y="584437"/>
                  </a:cubicBezTo>
                  <a:close/>
                  <a:moveTo>
                    <a:pt x="978075" y="487667"/>
                  </a:moveTo>
                  <a:cubicBezTo>
                    <a:pt x="985800" y="490309"/>
                    <a:pt x="986207" y="496408"/>
                    <a:pt x="983767" y="503322"/>
                  </a:cubicBezTo>
                  <a:cubicBezTo>
                    <a:pt x="973399" y="534020"/>
                    <a:pt x="963234" y="564717"/>
                    <a:pt x="953069" y="595619"/>
                  </a:cubicBezTo>
                  <a:cubicBezTo>
                    <a:pt x="950832" y="602125"/>
                    <a:pt x="946563" y="605987"/>
                    <a:pt x="939651" y="604971"/>
                  </a:cubicBezTo>
                  <a:cubicBezTo>
                    <a:pt x="932942" y="603955"/>
                    <a:pt x="932739" y="597856"/>
                    <a:pt x="931519" y="593382"/>
                  </a:cubicBezTo>
                  <a:cubicBezTo>
                    <a:pt x="934162" y="585455"/>
                    <a:pt x="936601" y="578543"/>
                    <a:pt x="939041" y="571427"/>
                  </a:cubicBezTo>
                  <a:cubicBezTo>
                    <a:pt x="947376" y="546827"/>
                    <a:pt x="955712" y="522227"/>
                    <a:pt x="963640" y="497425"/>
                  </a:cubicBezTo>
                  <a:cubicBezTo>
                    <a:pt x="966080" y="490106"/>
                    <a:pt x="969536" y="484820"/>
                    <a:pt x="978075" y="487667"/>
                  </a:cubicBezTo>
                  <a:close/>
                  <a:moveTo>
                    <a:pt x="757901" y="487667"/>
                  </a:moveTo>
                  <a:cubicBezTo>
                    <a:pt x="765016" y="485228"/>
                    <a:pt x="770505" y="489497"/>
                    <a:pt x="770505" y="497832"/>
                  </a:cubicBezTo>
                  <a:cubicBezTo>
                    <a:pt x="771115" y="501288"/>
                    <a:pt x="769285" y="504745"/>
                    <a:pt x="768065" y="508201"/>
                  </a:cubicBezTo>
                  <a:cubicBezTo>
                    <a:pt x="758917" y="536052"/>
                    <a:pt x="749362" y="563906"/>
                    <a:pt x="740010" y="591758"/>
                  </a:cubicBezTo>
                  <a:cubicBezTo>
                    <a:pt x="739400" y="593587"/>
                    <a:pt x="738790" y="595619"/>
                    <a:pt x="737977" y="597449"/>
                  </a:cubicBezTo>
                  <a:cubicBezTo>
                    <a:pt x="734928" y="602532"/>
                    <a:pt x="731472" y="607615"/>
                    <a:pt x="724559" y="604362"/>
                  </a:cubicBezTo>
                  <a:cubicBezTo>
                    <a:pt x="718257" y="601313"/>
                    <a:pt x="716021" y="595619"/>
                    <a:pt x="718257" y="589115"/>
                  </a:cubicBezTo>
                  <a:cubicBezTo>
                    <a:pt x="728625" y="558416"/>
                    <a:pt x="739400" y="527921"/>
                    <a:pt x="749769" y="497222"/>
                  </a:cubicBezTo>
                  <a:cubicBezTo>
                    <a:pt x="751395" y="492750"/>
                    <a:pt x="753631" y="489294"/>
                    <a:pt x="757901" y="487667"/>
                  </a:cubicBezTo>
                  <a:close/>
                  <a:moveTo>
                    <a:pt x="324669" y="486448"/>
                  </a:moveTo>
                  <a:cubicBezTo>
                    <a:pt x="331988" y="486651"/>
                    <a:pt x="334021" y="491734"/>
                    <a:pt x="333208" y="500679"/>
                  </a:cubicBezTo>
                  <a:cubicBezTo>
                    <a:pt x="333208" y="500882"/>
                    <a:pt x="332598" y="503118"/>
                    <a:pt x="331988" y="505355"/>
                  </a:cubicBezTo>
                  <a:cubicBezTo>
                    <a:pt x="322230" y="534833"/>
                    <a:pt x="312471" y="564312"/>
                    <a:pt x="302510" y="593790"/>
                  </a:cubicBezTo>
                  <a:cubicBezTo>
                    <a:pt x="298444" y="605581"/>
                    <a:pt x="290312" y="607614"/>
                    <a:pt x="283196" y="599482"/>
                  </a:cubicBezTo>
                  <a:cubicBezTo>
                    <a:pt x="280147" y="596026"/>
                    <a:pt x="280553" y="593180"/>
                    <a:pt x="281976" y="589317"/>
                  </a:cubicBezTo>
                  <a:cubicBezTo>
                    <a:pt x="292345" y="558619"/>
                    <a:pt x="302713" y="527921"/>
                    <a:pt x="313081" y="497019"/>
                  </a:cubicBezTo>
                  <a:cubicBezTo>
                    <a:pt x="315114" y="491124"/>
                    <a:pt x="317757" y="486041"/>
                    <a:pt x="324669" y="486448"/>
                  </a:cubicBezTo>
                  <a:close/>
                  <a:moveTo>
                    <a:pt x="356181" y="389065"/>
                  </a:moveTo>
                  <a:cubicBezTo>
                    <a:pt x="362483" y="388251"/>
                    <a:pt x="364719" y="393334"/>
                    <a:pt x="367565" y="397197"/>
                  </a:cubicBezTo>
                  <a:cubicBezTo>
                    <a:pt x="363703" y="415290"/>
                    <a:pt x="356587" y="432367"/>
                    <a:pt x="350691" y="449851"/>
                  </a:cubicBezTo>
                  <a:cubicBezTo>
                    <a:pt x="348658" y="456154"/>
                    <a:pt x="342763" y="460829"/>
                    <a:pt x="335647" y="457577"/>
                  </a:cubicBezTo>
                  <a:cubicBezTo>
                    <a:pt x="329142" y="454527"/>
                    <a:pt x="327515" y="448428"/>
                    <a:pt x="331378" y="441719"/>
                  </a:cubicBezTo>
                  <a:cubicBezTo>
                    <a:pt x="337680" y="428301"/>
                    <a:pt x="341136" y="414070"/>
                    <a:pt x="346016" y="400043"/>
                  </a:cubicBezTo>
                  <a:cubicBezTo>
                    <a:pt x="347845" y="394757"/>
                    <a:pt x="349878" y="389878"/>
                    <a:pt x="356181" y="389065"/>
                  </a:cubicBezTo>
                  <a:close/>
                  <a:moveTo>
                    <a:pt x="794699" y="388861"/>
                  </a:moveTo>
                  <a:cubicBezTo>
                    <a:pt x="800188" y="390081"/>
                    <a:pt x="803847" y="393334"/>
                    <a:pt x="803440" y="397400"/>
                  </a:cubicBezTo>
                  <a:cubicBezTo>
                    <a:pt x="802831" y="407361"/>
                    <a:pt x="799578" y="414070"/>
                    <a:pt x="797138" y="420982"/>
                  </a:cubicBezTo>
                  <a:cubicBezTo>
                    <a:pt x="793885" y="431147"/>
                    <a:pt x="790429" y="441516"/>
                    <a:pt x="786567" y="451477"/>
                  </a:cubicBezTo>
                  <a:cubicBezTo>
                    <a:pt x="784330" y="457170"/>
                    <a:pt x="779248" y="460016"/>
                    <a:pt x="773555" y="457780"/>
                  </a:cubicBezTo>
                  <a:cubicBezTo>
                    <a:pt x="767456" y="455543"/>
                    <a:pt x="765220" y="450258"/>
                    <a:pt x="767456" y="443752"/>
                  </a:cubicBezTo>
                  <a:cubicBezTo>
                    <a:pt x="772539" y="428505"/>
                    <a:pt x="777621" y="413054"/>
                    <a:pt x="783111" y="397806"/>
                  </a:cubicBezTo>
                  <a:cubicBezTo>
                    <a:pt x="784940" y="392520"/>
                    <a:pt x="788193" y="387641"/>
                    <a:pt x="794699" y="388861"/>
                  </a:cubicBezTo>
                  <a:close/>
                  <a:moveTo>
                    <a:pt x="1040488" y="293108"/>
                  </a:moveTo>
                  <a:cubicBezTo>
                    <a:pt x="1047604" y="293108"/>
                    <a:pt x="1052483" y="299004"/>
                    <a:pt x="1050246" y="306119"/>
                  </a:cubicBezTo>
                  <a:cubicBezTo>
                    <a:pt x="1039878" y="337834"/>
                    <a:pt x="1029103" y="369345"/>
                    <a:pt x="1018328" y="401060"/>
                  </a:cubicBezTo>
                  <a:cubicBezTo>
                    <a:pt x="1016092" y="407566"/>
                    <a:pt x="1011823" y="412445"/>
                    <a:pt x="1003691" y="409395"/>
                  </a:cubicBezTo>
                  <a:cubicBezTo>
                    <a:pt x="995559" y="406346"/>
                    <a:pt x="996575" y="400450"/>
                    <a:pt x="998812" y="393741"/>
                  </a:cubicBezTo>
                  <a:cubicBezTo>
                    <a:pt x="1008977" y="364060"/>
                    <a:pt x="1018735" y="334378"/>
                    <a:pt x="1028697" y="304696"/>
                  </a:cubicBezTo>
                  <a:cubicBezTo>
                    <a:pt x="1030730" y="298800"/>
                    <a:pt x="1032966" y="293108"/>
                    <a:pt x="1040488" y="293108"/>
                  </a:cubicBezTo>
                  <a:close/>
                  <a:moveTo>
                    <a:pt x="1075455" y="194305"/>
                  </a:moveTo>
                  <a:cubicBezTo>
                    <a:pt x="1081147" y="195931"/>
                    <a:pt x="1085213" y="200607"/>
                    <a:pt x="1083180" y="206706"/>
                  </a:cubicBezTo>
                  <a:cubicBezTo>
                    <a:pt x="1077894" y="223783"/>
                    <a:pt x="1071795" y="240454"/>
                    <a:pt x="1065696" y="257328"/>
                  </a:cubicBezTo>
                  <a:cubicBezTo>
                    <a:pt x="1064070" y="262004"/>
                    <a:pt x="1059597" y="265866"/>
                    <a:pt x="1054718" y="264037"/>
                  </a:cubicBezTo>
                  <a:cubicBezTo>
                    <a:pt x="1050042" y="262410"/>
                    <a:pt x="1046383" y="258141"/>
                    <a:pt x="1046383" y="252042"/>
                  </a:cubicBezTo>
                  <a:cubicBezTo>
                    <a:pt x="1048213" y="246350"/>
                    <a:pt x="1049839" y="240454"/>
                    <a:pt x="1051872" y="234762"/>
                  </a:cubicBezTo>
                  <a:cubicBezTo>
                    <a:pt x="1055531" y="223580"/>
                    <a:pt x="1059597" y="212602"/>
                    <a:pt x="1063054" y="201420"/>
                  </a:cubicBezTo>
                  <a:cubicBezTo>
                    <a:pt x="1065087" y="194915"/>
                    <a:pt x="1069559" y="192678"/>
                    <a:pt x="1075455" y="194305"/>
                  </a:cubicBezTo>
                  <a:close/>
                  <a:moveTo>
                    <a:pt x="491579" y="1372"/>
                  </a:moveTo>
                  <a:cubicBezTo>
                    <a:pt x="495848" y="2796"/>
                    <a:pt x="498491" y="5642"/>
                    <a:pt x="497678" y="12148"/>
                  </a:cubicBezTo>
                  <a:cubicBezTo>
                    <a:pt x="497271" y="13774"/>
                    <a:pt x="496254" y="17026"/>
                    <a:pt x="495238" y="20280"/>
                  </a:cubicBezTo>
                  <a:cubicBezTo>
                    <a:pt x="464133" y="113188"/>
                    <a:pt x="432825" y="206095"/>
                    <a:pt x="401720" y="299003"/>
                  </a:cubicBezTo>
                  <a:cubicBezTo>
                    <a:pt x="399484" y="305916"/>
                    <a:pt x="397857" y="314455"/>
                    <a:pt x="387489" y="312421"/>
                  </a:cubicBezTo>
                  <a:cubicBezTo>
                    <a:pt x="380374" y="310998"/>
                    <a:pt x="378544" y="303680"/>
                    <a:pt x="382203" y="292700"/>
                  </a:cubicBezTo>
                  <a:cubicBezTo>
                    <a:pt x="413308" y="199793"/>
                    <a:pt x="444616" y="106884"/>
                    <a:pt x="475721" y="13978"/>
                  </a:cubicBezTo>
                  <a:cubicBezTo>
                    <a:pt x="476738" y="10725"/>
                    <a:pt x="477957" y="7472"/>
                    <a:pt x="479990" y="4829"/>
                  </a:cubicBezTo>
                  <a:cubicBezTo>
                    <a:pt x="482837" y="763"/>
                    <a:pt x="486903" y="-457"/>
                    <a:pt x="491579" y="1372"/>
                  </a:cubicBezTo>
                  <a:close/>
                  <a:moveTo>
                    <a:pt x="226069" y="1171"/>
                  </a:moveTo>
                  <a:cubicBezTo>
                    <a:pt x="230745" y="2594"/>
                    <a:pt x="232575" y="6660"/>
                    <a:pt x="231761" y="14182"/>
                  </a:cubicBezTo>
                  <a:cubicBezTo>
                    <a:pt x="231558" y="15199"/>
                    <a:pt x="230745" y="18858"/>
                    <a:pt x="229525" y="22314"/>
                  </a:cubicBezTo>
                  <a:cubicBezTo>
                    <a:pt x="176870" y="179465"/>
                    <a:pt x="124216" y="336819"/>
                    <a:pt x="71561" y="493969"/>
                  </a:cubicBezTo>
                  <a:cubicBezTo>
                    <a:pt x="70545" y="496816"/>
                    <a:pt x="69731" y="499865"/>
                    <a:pt x="68105" y="502305"/>
                  </a:cubicBezTo>
                  <a:cubicBezTo>
                    <a:pt x="65259" y="506981"/>
                    <a:pt x="60380" y="507997"/>
                    <a:pt x="55704" y="506168"/>
                  </a:cubicBezTo>
                  <a:cubicBezTo>
                    <a:pt x="50621" y="504338"/>
                    <a:pt x="48792" y="500068"/>
                    <a:pt x="50011" y="494784"/>
                  </a:cubicBezTo>
                  <a:cubicBezTo>
                    <a:pt x="50621" y="492140"/>
                    <a:pt x="51638" y="489700"/>
                    <a:pt x="52451" y="487057"/>
                  </a:cubicBezTo>
                  <a:cubicBezTo>
                    <a:pt x="104902" y="329907"/>
                    <a:pt x="157557" y="172756"/>
                    <a:pt x="210212" y="15605"/>
                  </a:cubicBezTo>
                  <a:cubicBezTo>
                    <a:pt x="211228" y="12352"/>
                    <a:pt x="212245" y="9100"/>
                    <a:pt x="213871" y="6253"/>
                  </a:cubicBezTo>
                  <a:cubicBezTo>
                    <a:pt x="216514" y="1781"/>
                    <a:pt x="220783" y="-456"/>
                    <a:pt x="226069" y="1171"/>
                  </a:cubicBezTo>
                  <a:close/>
                  <a:moveTo>
                    <a:pt x="696707" y="966"/>
                  </a:moveTo>
                  <a:cubicBezTo>
                    <a:pt x="703620" y="3203"/>
                    <a:pt x="704636" y="8488"/>
                    <a:pt x="702603" y="14791"/>
                  </a:cubicBezTo>
                  <a:cubicBezTo>
                    <a:pt x="697114" y="31258"/>
                    <a:pt x="691625" y="47522"/>
                    <a:pt x="686136" y="63989"/>
                  </a:cubicBezTo>
                  <a:cubicBezTo>
                    <a:pt x="684306" y="69682"/>
                    <a:pt x="682476" y="75577"/>
                    <a:pt x="680850" y="81473"/>
                  </a:cubicBezTo>
                  <a:cubicBezTo>
                    <a:pt x="663366" y="133314"/>
                    <a:pt x="645883" y="184952"/>
                    <a:pt x="628399" y="236794"/>
                  </a:cubicBezTo>
                  <a:cubicBezTo>
                    <a:pt x="599530" y="322790"/>
                    <a:pt x="570458" y="408785"/>
                    <a:pt x="541590" y="494782"/>
                  </a:cubicBezTo>
                  <a:cubicBezTo>
                    <a:pt x="540370" y="498645"/>
                    <a:pt x="539760" y="503118"/>
                    <a:pt x="536101" y="505354"/>
                  </a:cubicBezTo>
                  <a:cubicBezTo>
                    <a:pt x="532441" y="507590"/>
                    <a:pt x="527969" y="509420"/>
                    <a:pt x="523903" y="505964"/>
                  </a:cubicBezTo>
                  <a:cubicBezTo>
                    <a:pt x="519837" y="502508"/>
                    <a:pt x="518210" y="498645"/>
                    <a:pt x="520243" y="492748"/>
                  </a:cubicBezTo>
                  <a:cubicBezTo>
                    <a:pt x="533254" y="454732"/>
                    <a:pt x="545859" y="416511"/>
                    <a:pt x="558464" y="378495"/>
                  </a:cubicBezTo>
                  <a:cubicBezTo>
                    <a:pt x="565986" y="355521"/>
                    <a:pt x="573711" y="332345"/>
                    <a:pt x="581436" y="309372"/>
                  </a:cubicBezTo>
                  <a:cubicBezTo>
                    <a:pt x="593228" y="280300"/>
                    <a:pt x="601970" y="250008"/>
                    <a:pt x="612135" y="220327"/>
                  </a:cubicBezTo>
                  <a:cubicBezTo>
                    <a:pt x="635311" y="151815"/>
                    <a:pt x="658284" y="83099"/>
                    <a:pt x="681257" y="14587"/>
                  </a:cubicBezTo>
                  <a:cubicBezTo>
                    <a:pt x="682070" y="12351"/>
                    <a:pt x="682476" y="9911"/>
                    <a:pt x="683696" y="7878"/>
                  </a:cubicBezTo>
                  <a:cubicBezTo>
                    <a:pt x="686339" y="2593"/>
                    <a:pt x="690202" y="-1067"/>
                    <a:pt x="696707" y="966"/>
                  </a:cubicBezTo>
                  <a:close/>
                  <a:moveTo>
                    <a:pt x="1662992" y="966"/>
                  </a:moveTo>
                  <a:cubicBezTo>
                    <a:pt x="1671124" y="3812"/>
                    <a:pt x="1670920" y="10521"/>
                    <a:pt x="1668074" y="18653"/>
                  </a:cubicBezTo>
                  <a:cubicBezTo>
                    <a:pt x="1633513" y="121116"/>
                    <a:pt x="1599562" y="223579"/>
                    <a:pt x="1565408" y="326042"/>
                  </a:cubicBezTo>
                  <a:cubicBezTo>
                    <a:pt x="1546501" y="382356"/>
                    <a:pt x="1527594" y="438467"/>
                    <a:pt x="1508484" y="494781"/>
                  </a:cubicBezTo>
                  <a:cubicBezTo>
                    <a:pt x="1506451" y="500677"/>
                    <a:pt x="1504621" y="506776"/>
                    <a:pt x="1495676" y="506573"/>
                  </a:cubicBezTo>
                  <a:cubicBezTo>
                    <a:pt x="1488154" y="506573"/>
                    <a:pt x="1484698" y="500474"/>
                    <a:pt x="1487951" y="490512"/>
                  </a:cubicBezTo>
                  <a:cubicBezTo>
                    <a:pt x="1497709" y="460627"/>
                    <a:pt x="1507670" y="430945"/>
                    <a:pt x="1517632" y="401060"/>
                  </a:cubicBezTo>
                  <a:cubicBezTo>
                    <a:pt x="1557072" y="283146"/>
                    <a:pt x="1596716" y="165436"/>
                    <a:pt x="1636359" y="47522"/>
                  </a:cubicBezTo>
                  <a:cubicBezTo>
                    <a:pt x="1640425" y="35730"/>
                    <a:pt x="1644085" y="23736"/>
                    <a:pt x="1647947" y="11944"/>
                  </a:cubicBezTo>
                  <a:cubicBezTo>
                    <a:pt x="1650387" y="4626"/>
                    <a:pt x="1654250" y="-2083"/>
                    <a:pt x="1662992" y="966"/>
                  </a:cubicBezTo>
                  <a:close/>
                  <a:moveTo>
                    <a:pt x="1135073" y="687"/>
                  </a:moveTo>
                  <a:cubicBezTo>
                    <a:pt x="1138732" y="-304"/>
                    <a:pt x="1142747" y="1068"/>
                    <a:pt x="1146000" y="5033"/>
                  </a:cubicBezTo>
                  <a:cubicBezTo>
                    <a:pt x="1147626" y="6863"/>
                    <a:pt x="1148846" y="8693"/>
                    <a:pt x="1148846" y="11539"/>
                  </a:cubicBezTo>
                  <a:cubicBezTo>
                    <a:pt x="1148033" y="14182"/>
                    <a:pt x="1147423" y="16825"/>
                    <a:pt x="1146610" y="19264"/>
                  </a:cubicBezTo>
                  <a:cubicBezTo>
                    <a:pt x="1136648" y="48539"/>
                    <a:pt x="1126483" y="77814"/>
                    <a:pt x="1116725" y="107293"/>
                  </a:cubicBezTo>
                  <a:cubicBezTo>
                    <a:pt x="1115708" y="110546"/>
                    <a:pt x="1114285" y="113391"/>
                    <a:pt x="1111642" y="115832"/>
                  </a:cubicBezTo>
                  <a:cubicBezTo>
                    <a:pt x="1108593" y="118678"/>
                    <a:pt x="1104933" y="118881"/>
                    <a:pt x="1101274" y="117661"/>
                  </a:cubicBezTo>
                  <a:cubicBezTo>
                    <a:pt x="1097818" y="116441"/>
                    <a:pt x="1095988" y="113391"/>
                    <a:pt x="1095988" y="109733"/>
                  </a:cubicBezTo>
                  <a:cubicBezTo>
                    <a:pt x="1095988" y="106683"/>
                    <a:pt x="1095988" y="103634"/>
                    <a:pt x="1097004" y="100787"/>
                  </a:cubicBezTo>
                  <a:cubicBezTo>
                    <a:pt x="1106560" y="70699"/>
                    <a:pt x="1116318" y="40611"/>
                    <a:pt x="1126280" y="10522"/>
                  </a:cubicBezTo>
                  <a:cubicBezTo>
                    <a:pt x="1128110" y="5033"/>
                    <a:pt x="1131413" y="1678"/>
                    <a:pt x="1135073" y="687"/>
                  </a:cubicBezTo>
                  <a:close/>
                  <a:moveTo>
                    <a:pt x="1431026" y="358"/>
                  </a:moveTo>
                  <a:cubicBezTo>
                    <a:pt x="1436719" y="1985"/>
                    <a:pt x="1439565" y="6050"/>
                    <a:pt x="1439158" y="11742"/>
                  </a:cubicBezTo>
                  <a:cubicBezTo>
                    <a:pt x="1438345" y="14182"/>
                    <a:pt x="1437735" y="16418"/>
                    <a:pt x="1437125" y="18654"/>
                  </a:cubicBezTo>
                  <a:cubicBezTo>
                    <a:pt x="1409680" y="100584"/>
                    <a:pt x="1382438" y="182514"/>
                    <a:pt x="1354992" y="264240"/>
                  </a:cubicBezTo>
                  <a:cubicBezTo>
                    <a:pt x="1329580" y="340275"/>
                    <a:pt x="1303964" y="416513"/>
                    <a:pt x="1278348" y="492547"/>
                  </a:cubicBezTo>
                  <a:cubicBezTo>
                    <a:pt x="1275705" y="500272"/>
                    <a:pt x="1273875" y="509014"/>
                    <a:pt x="1262694" y="507184"/>
                  </a:cubicBezTo>
                  <a:cubicBezTo>
                    <a:pt x="1255375" y="505965"/>
                    <a:pt x="1254155" y="498646"/>
                    <a:pt x="1258221" y="486245"/>
                  </a:cubicBezTo>
                  <a:cubicBezTo>
                    <a:pt x="1280788" y="418952"/>
                    <a:pt x="1303151" y="351660"/>
                    <a:pt x="1325514" y="284368"/>
                  </a:cubicBezTo>
                  <a:cubicBezTo>
                    <a:pt x="1352349" y="204267"/>
                    <a:pt x="1379185" y="124370"/>
                    <a:pt x="1406224" y="44270"/>
                  </a:cubicBezTo>
                  <a:cubicBezTo>
                    <a:pt x="1410493" y="31869"/>
                    <a:pt x="1414762" y="19468"/>
                    <a:pt x="1419032" y="6863"/>
                  </a:cubicBezTo>
                  <a:cubicBezTo>
                    <a:pt x="1421065" y="967"/>
                    <a:pt x="1425537" y="-862"/>
                    <a:pt x="1431026" y="358"/>
                  </a:cubicBezTo>
                  <a:close/>
                  <a:moveTo>
                    <a:pt x="922980" y="357"/>
                  </a:moveTo>
                  <a:cubicBezTo>
                    <a:pt x="932332" y="764"/>
                    <a:pt x="936398" y="7879"/>
                    <a:pt x="933348" y="16824"/>
                  </a:cubicBezTo>
                  <a:cubicBezTo>
                    <a:pt x="921963" y="51385"/>
                    <a:pt x="910375" y="86149"/>
                    <a:pt x="898787" y="120710"/>
                  </a:cubicBezTo>
                  <a:cubicBezTo>
                    <a:pt x="878457" y="181090"/>
                    <a:pt x="858127" y="241470"/>
                    <a:pt x="837797" y="301850"/>
                  </a:cubicBezTo>
                  <a:cubicBezTo>
                    <a:pt x="835968" y="307340"/>
                    <a:pt x="834341" y="313032"/>
                    <a:pt x="826819" y="313235"/>
                  </a:cubicBezTo>
                  <a:cubicBezTo>
                    <a:pt x="821533" y="313439"/>
                    <a:pt x="819094" y="309779"/>
                    <a:pt x="816857" y="305916"/>
                  </a:cubicBezTo>
                  <a:cubicBezTo>
                    <a:pt x="815028" y="302867"/>
                    <a:pt x="816248" y="300224"/>
                    <a:pt x="817264" y="297378"/>
                  </a:cubicBezTo>
                  <a:cubicBezTo>
                    <a:pt x="848776" y="202844"/>
                    <a:pt x="880084" y="108309"/>
                    <a:pt x="911595" y="13775"/>
                  </a:cubicBezTo>
                  <a:cubicBezTo>
                    <a:pt x="913628" y="7269"/>
                    <a:pt x="916068" y="967"/>
                    <a:pt x="922980" y="35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7B13DF3-F258-4819-9E90-1ED1107FC6F4}"/>
                </a:ext>
              </a:extLst>
            </p:cNvPr>
            <p:cNvGrpSpPr/>
            <p:nvPr/>
          </p:nvGrpSpPr>
          <p:grpSpPr>
            <a:xfrm>
              <a:off x="4973636" y="1904536"/>
              <a:ext cx="2317754" cy="2173000"/>
              <a:chOff x="4973636" y="1904536"/>
              <a:chExt cx="2317754" cy="21730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0FD8AAA-BA9F-42D9-89A1-3482130659C1}"/>
                  </a:ext>
                </a:extLst>
              </p:cNvPr>
              <p:cNvGrpSpPr/>
              <p:nvPr/>
            </p:nvGrpSpPr>
            <p:grpSpPr>
              <a:xfrm>
                <a:off x="4973636" y="1985824"/>
                <a:ext cx="2317754" cy="2091712"/>
                <a:chOff x="5283132" y="1180038"/>
                <a:chExt cx="2110122" cy="190433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B628244-9563-4B2D-8E58-8960CBEE283A}"/>
                    </a:ext>
                  </a:extLst>
                </p:cNvPr>
                <p:cNvSpPr/>
                <p:nvPr/>
              </p:nvSpPr>
              <p:spPr>
                <a:xfrm>
                  <a:off x="6085807" y="1920518"/>
                  <a:ext cx="297682" cy="1163851"/>
                </a:xfrm>
                <a:custGeom>
                  <a:avLst/>
                  <a:gdLst>
                    <a:gd name="connsiteX0" fmla="*/ 297650 w 297682"/>
                    <a:gd name="connsiteY0" fmla="*/ 454 h 1163851"/>
                    <a:gd name="connsiteX1" fmla="*/ 297243 w 297682"/>
                    <a:gd name="connsiteY1" fmla="*/ 1008414 h 1163851"/>
                    <a:gd name="connsiteX2" fmla="*/ 225885 w 297682"/>
                    <a:gd name="connsiteY2" fmla="*/ 1137103 h 1163851"/>
                    <a:gd name="connsiteX3" fmla="*/ 220193 w 297682"/>
                    <a:gd name="connsiteY3" fmla="*/ 1143812 h 1163851"/>
                    <a:gd name="connsiteX4" fmla="*/ 185225 w 297682"/>
                    <a:gd name="connsiteY4" fmla="*/ 1158653 h 1163851"/>
                    <a:gd name="connsiteX5" fmla="*/ 83575 w 297682"/>
                    <a:gd name="connsiteY5" fmla="*/ 1149097 h 1163851"/>
                    <a:gd name="connsiteX6" fmla="*/ 74020 w 297682"/>
                    <a:gd name="connsiteY6" fmla="*/ 1141982 h 1163851"/>
                    <a:gd name="connsiteX7" fmla="*/ 69954 w 297682"/>
                    <a:gd name="connsiteY7" fmla="*/ 1137916 h 1163851"/>
                    <a:gd name="connsiteX8" fmla="*/ 65888 w 297682"/>
                    <a:gd name="connsiteY8" fmla="*/ 1137713 h 1163851"/>
                    <a:gd name="connsiteX9" fmla="*/ 55114 w 297682"/>
                    <a:gd name="connsiteY9" fmla="*/ 1128361 h 1163851"/>
                    <a:gd name="connsiteX10" fmla="*/ 3679 w 297682"/>
                    <a:gd name="connsiteY10" fmla="*/ 1045211 h 1163851"/>
                    <a:gd name="connsiteX11" fmla="*/ 19 w 297682"/>
                    <a:gd name="connsiteY11" fmla="*/ 1011057 h 1163851"/>
                    <a:gd name="connsiteX12" fmla="*/ 34174 w 297682"/>
                    <a:gd name="connsiteY12" fmla="*/ 973243 h 1163851"/>
                    <a:gd name="connsiteX13" fmla="*/ 76460 w 297682"/>
                    <a:gd name="connsiteY13" fmla="*/ 1005365 h 1163851"/>
                    <a:gd name="connsiteX14" fmla="*/ 78900 w 297682"/>
                    <a:gd name="connsiteY14" fmla="*/ 1026508 h 1163851"/>
                    <a:gd name="connsiteX15" fmla="*/ 112444 w 297682"/>
                    <a:gd name="connsiteY15" fmla="*/ 1073063 h 1163851"/>
                    <a:gd name="connsiteX16" fmla="*/ 150258 w 297682"/>
                    <a:gd name="connsiteY16" fmla="*/ 1077333 h 1163851"/>
                    <a:gd name="connsiteX17" fmla="*/ 214094 w 297682"/>
                    <a:gd name="connsiteY17" fmla="*/ 1013090 h 1163851"/>
                    <a:gd name="connsiteX18" fmla="*/ 219176 w 297682"/>
                    <a:gd name="connsiteY18" fmla="*/ 657 h 1163851"/>
                    <a:gd name="connsiteX19" fmla="*/ 297650 w 297682"/>
                    <a:gd name="connsiteY19" fmla="*/ 454 h 116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7682" h="1163851">
                      <a:moveTo>
                        <a:pt x="297650" y="454"/>
                      </a:moveTo>
                      <a:cubicBezTo>
                        <a:pt x="297650" y="306217"/>
                        <a:pt x="297853" y="702651"/>
                        <a:pt x="297243" y="1008414"/>
                      </a:cubicBezTo>
                      <a:cubicBezTo>
                        <a:pt x="297040" y="1063305"/>
                        <a:pt x="273457" y="1107421"/>
                        <a:pt x="225885" y="1137103"/>
                      </a:cubicBezTo>
                      <a:cubicBezTo>
                        <a:pt x="223242" y="1138729"/>
                        <a:pt x="220803" y="1140356"/>
                        <a:pt x="220193" y="1143812"/>
                      </a:cubicBezTo>
                      <a:cubicBezTo>
                        <a:pt x="210231" y="1152757"/>
                        <a:pt x="197423" y="1155400"/>
                        <a:pt x="185225" y="1158653"/>
                      </a:cubicBezTo>
                      <a:cubicBezTo>
                        <a:pt x="150258" y="1168208"/>
                        <a:pt x="116307" y="1164345"/>
                        <a:pt x="83575" y="1149097"/>
                      </a:cubicBezTo>
                      <a:cubicBezTo>
                        <a:pt x="79916" y="1147471"/>
                        <a:pt x="76053" y="1146048"/>
                        <a:pt x="74020" y="1141982"/>
                      </a:cubicBezTo>
                      <a:cubicBezTo>
                        <a:pt x="72597" y="1140559"/>
                        <a:pt x="71377" y="1139339"/>
                        <a:pt x="69954" y="1137916"/>
                      </a:cubicBezTo>
                      <a:cubicBezTo>
                        <a:pt x="68531" y="1137916"/>
                        <a:pt x="67311" y="1137916"/>
                        <a:pt x="65888" y="1137713"/>
                      </a:cubicBezTo>
                      <a:cubicBezTo>
                        <a:pt x="60806" y="1136290"/>
                        <a:pt x="57147" y="1133240"/>
                        <a:pt x="55114" y="1128361"/>
                      </a:cubicBezTo>
                      <a:cubicBezTo>
                        <a:pt x="29498" y="1105795"/>
                        <a:pt x="11201" y="1078959"/>
                        <a:pt x="3679" y="1045211"/>
                      </a:cubicBezTo>
                      <a:cubicBezTo>
                        <a:pt x="1239" y="1033826"/>
                        <a:pt x="-184" y="1022442"/>
                        <a:pt x="19" y="1011057"/>
                      </a:cubicBezTo>
                      <a:cubicBezTo>
                        <a:pt x="426" y="991337"/>
                        <a:pt x="15673" y="974666"/>
                        <a:pt x="34174" y="973243"/>
                      </a:cubicBezTo>
                      <a:cubicBezTo>
                        <a:pt x="55927" y="971617"/>
                        <a:pt x="73004" y="984628"/>
                        <a:pt x="76460" y="1005365"/>
                      </a:cubicBezTo>
                      <a:cubicBezTo>
                        <a:pt x="77680" y="1012277"/>
                        <a:pt x="77476" y="1019595"/>
                        <a:pt x="78900" y="1026508"/>
                      </a:cubicBezTo>
                      <a:cubicBezTo>
                        <a:pt x="83169" y="1046838"/>
                        <a:pt x="95367" y="1061678"/>
                        <a:pt x="112444" y="1073063"/>
                      </a:cubicBezTo>
                      <a:cubicBezTo>
                        <a:pt x="125252" y="1072860"/>
                        <a:pt x="137247" y="1077536"/>
                        <a:pt x="150258" y="1077333"/>
                      </a:cubicBezTo>
                      <a:cubicBezTo>
                        <a:pt x="185429" y="1076519"/>
                        <a:pt x="213891" y="1048667"/>
                        <a:pt x="214094" y="1013090"/>
                      </a:cubicBezTo>
                      <a:cubicBezTo>
                        <a:pt x="214297" y="955149"/>
                        <a:pt x="219380" y="106170"/>
                        <a:pt x="219176" y="657"/>
                      </a:cubicBezTo>
                      <a:cubicBezTo>
                        <a:pt x="255974" y="-563"/>
                        <a:pt x="273457" y="251"/>
                        <a:pt x="297650" y="454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1F53081-A495-4A0B-92AA-17233CDAE20A}"/>
                    </a:ext>
                  </a:extLst>
                </p:cNvPr>
                <p:cNvSpPr/>
                <p:nvPr/>
              </p:nvSpPr>
              <p:spPr>
                <a:xfrm>
                  <a:off x="5283132" y="1180038"/>
                  <a:ext cx="1058017" cy="855952"/>
                </a:xfrm>
                <a:custGeom>
                  <a:avLst/>
                  <a:gdLst>
                    <a:gd name="connsiteX0" fmla="*/ 532712 w 1058017"/>
                    <a:gd name="connsiteY0" fmla="*/ 851733 h 855952"/>
                    <a:gd name="connsiteX1" fmla="*/ 520107 w 1058017"/>
                    <a:gd name="connsiteY1" fmla="*/ 851936 h 855952"/>
                    <a:gd name="connsiteX2" fmla="*/ 417644 w 1058017"/>
                    <a:gd name="connsiteY2" fmla="*/ 778748 h 855952"/>
                    <a:gd name="connsiteX3" fmla="*/ 310912 w 1058017"/>
                    <a:gd name="connsiteY3" fmla="*/ 747643 h 855952"/>
                    <a:gd name="connsiteX4" fmla="*/ 245450 w 1058017"/>
                    <a:gd name="connsiteY4" fmla="*/ 743781 h 855952"/>
                    <a:gd name="connsiteX5" fmla="*/ 27716 w 1058017"/>
                    <a:gd name="connsiteY5" fmla="*/ 825100 h 855952"/>
                    <a:gd name="connsiteX6" fmla="*/ 1490 w 1058017"/>
                    <a:gd name="connsiteY6" fmla="*/ 848887 h 855952"/>
                    <a:gd name="connsiteX7" fmla="*/ 1083 w 1058017"/>
                    <a:gd name="connsiteY7" fmla="*/ 843397 h 855952"/>
                    <a:gd name="connsiteX8" fmla="*/ 59227 w 1058017"/>
                    <a:gd name="connsiteY8" fmla="*/ 691533 h 855952"/>
                    <a:gd name="connsiteX9" fmla="*/ 176124 w 1058017"/>
                    <a:gd name="connsiteY9" fmla="*/ 484777 h 855952"/>
                    <a:gd name="connsiteX10" fmla="*/ 250125 w 1058017"/>
                    <a:gd name="connsiteY10" fmla="*/ 389632 h 855952"/>
                    <a:gd name="connsiteX11" fmla="*/ 325956 w 1058017"/>
                    <a:gd name="connsiteY11" fmla="*/ 308313 h 855952"/>
                    <a:gd name="connsiteX12" fmla="*/ 421304 w 1058017"/>
                    <a:gd name="connsiteY12" fmla="*/ 226180 h 855952"/>
                    <a:gd name="connsiteX13" fmla="*/ 545317 w 1058017"/>
                    <a:gd name="connsiteY13" fmla="*/ 142623 h 855952"/>
                    <a:gd name="connsiteX14" fmla="*/ 653472 w 1058017"/>
                    <a:gd name="connsiteY14" fmla="*/ 88342 h 855952"/>
                    <a:gd name="connsiteX15" fmla="*/ 821398 w 1058017"/>
                    <a:gd name="connsiteY15" fmla="*/ 32028 h 855952"/>
                    <a:gd name="connsiteX16" fmla="*/ 953949 w 1058017"/>
                    <a:gd name="connsiteY16" fmla="*/ 9665 h 855952"/>
                    <a:gd name="connsiteX17" fmla="*/ 1039742 w 1058017"/>
                    <a:gd name="connsiteY17" fmla="*/ 3566 h 855952"/>
                    <a:gd name="connsiteX18" fmla="*/ 1056412 w 1058017"/>
                    <a:gd name="connsiteY18" fmla="*/ 1940 h 855952"/>
                    <a:gd name="connsiteX19" fmla="*/ 1051126 w 1058017"/>
                    <a:gd name="connsiteY19" fmla="*/ 10072 h 855952"/>
                    <a:gd name="connsiteX20" fmla="*/ 1012499 w 1058017"/>
                    <a:gd name="connsiteY20" fmla="*/ 25319 h 855952"/>
                    <a:gd name="connsiteX21" fmla="*/ 885844 w 1058017"/>
                    <a:gd name="connsiteY21" fmla="*/ 109079 h 855952"/>
                    <a:gd name="connsiteX22" fmla="*/ 688440 w 1058017"/>
                    <a:gd name="connsiteY22" fmla="*/ 374995 h 855952"/>
                    <a:gd name="connsiteX23" fmla="*/ 559548 w 1058017"/>
                    <a:gd name="connsiteY23" fmla="*/ 735852 h 855952"/>
                    <a:gd name="connsiteX24" fmla="*/ 540031 w 1058017"/>
                    <a:gd name="connsiteY24" fmla="*/ 825100 h 855952"/>
                    <a:gd name="connsiteX25" fmla="*/ 532712 w 1058017"/>
                    <a:gd name="connsiteY25" fmla="*/ 851733 h 85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58017" h="855952">
                      <a:moveTo>
                        <a:pt x="532712" y="851733"/>
                      </a:moveTo>
                      <a:cubicBezTo>
                        <a:pt x="528646" y="857222"/>
                        <a:pt x="525190" y="857425"/>
                        <a:pt x="520107" y="851936"/>
                      </a:cubicBezTo>
                      <a:cubicBezTo>
                        <a:pt x="491036" y="820221"/>
                        <a:pt x="456068" y="796638"/>
                        <a:pt x="417644" y="778748"/>
                      </a:cubicBezTo>
                      <a:cubicBezTo>
                        <a:pt x="383897" y="762891"/>
                        <a:pt x="348319" y="752522"/>
                        <a:pt x="310912" y="747643"/>
                      </a:cubicBezTo>
                      <a:cubicBezTo>
                        <a:pt x="289159" y="744797"/>
                        <a:pt x="267406" y="742967"/>
                        <a:pt x="245450" y="743781"/>
                      </a:cubicBezTo>
                      <a:cubicBezTo>
                        <a:pt x="163926" y="747033"/>
                        <a:pt x="91145" y="773666"/>
                        <a:pt x="27716" y="825100"/>
                      </a:cubicBezTo>
                      <a:cubicBezTo>
                        <a:pt x="18567" y="832623"/>
                        <a:pt x="10232" y="840958"/>
                        <a:pt x="1490" y="848887"/>
                      </a:cubicBezTo>
                      <a:cubicBezTo>
                        <a:pt x="-1356" y="847057"/>
                        <a:pt x="677" y="844821"/>
                        <a:pt x="1083" y="843397"/>
                      </a:cubicBezTo>
                      <a:cubicBezTo>
                        <a:pt x="17754" y="791759"/>
                        <a:pt x="36661" y="740934"/>
                        <a:pt x="59227" y="691533"/>
                      </a:cubicBezTo>
                      <a:cubicBezTo>
                        <a:pt x="92162" y="619158"/>
                        <a:pt x="130585" y="549833"/>
                        <a:pt x="176124" y="484777"/>
                      </a:cubicBezTo>
                      <a:cubicBezTo>
                        <a:pt x="199097" y="451842"/>
                        <a:pt x="223696" y="420127"/>
                        <a:pt x="250125" y="389632"/>
                      </a:cubicBezTo>
                      <a:cubicBezTo>
                        <a:pt x="274521" y="361577"/>
                        <a:pt x="298511" y="333318"/>
                        <a:pt x="325956" y="308313"/>
                      </a:cubicBezTo>
                      <a:cubicBezTo>
                        <a:pt x="356858" y="279851"/>
                        <a:pt x="387963" y="251795"/>
                        <a:pt x="421304" y="226180"/>
                      </a:cubicBezTo>
                      <a:cubicBezTo>
                        <a:pt x="460947" y="195685"/>
                        <a:pt x="502217" y="167629"/>
                        <a:pt x="545317" y="142623"/>
                      </a:cubicBezTo>
                      <a:cubicBezTo>
                        <a:pt x="580081" y="122293"/>
                        <a:pt x="616268" y="104200"/>
                        <a:pt x="653472" y="88342"/>
                      </a:cubicBezTo>
                      <a:cubicBezTo>
                        <a:pt x="707956" y="64963"/>
                        <a:pt x="763661" y="45649"/>
                        <a:pt x="821398" y="32028"/>
                      </a:cubicBezTo>
                      <a:cubicBezTo>
                        <a:pt x="865107" y="21660"/>
                        <a:pt x="909223" y="14138"/>
                        <a:pt x="953949" y="9665"/>
                      </a:cubicBezTo>
                      <a:cubicBezTo>
                        <a:pt x="982614" y="6819"/>
                        <a:pt x="1011280" y="6209"/>
                        <a:pt x="1039742" y="3566"/>
                      </a:cubicBezTo>
                      <a:cubicBezTo>
                        <a:pt x="1044824" y="-1313"/>
                        <a:pt x="1050517" y="-500"/>
                        <a:pt x="1056412" y="1940"/>
                      </a:cubicBezTo>
                      <a:cubicBezTo>
                        <a:pt x="1061088" y="8649"/>
                        <a:pt x="1054379" y="9055"/>
                        <a:pt x="1051126" y="10072"/>
                      </a:cubicBezTo>
                      <a:cubicBezTo>
                        <a:pt x="1038115" y="14748"/>
                        <a:pt x="1025104" y="19830"/>
                        <a:pt x="1012499" y="25319"/>
                      </a:cubicBezTo>
                      <a:cubicBezTo>
                        <a:pt x="965537" y="46056"/>
                        <a:pt x="924064" y="75331"/>
                        <a:pt x="885844" y="109079"/>
                      </a:cubicBezTo>
                      <a:cubicBezTo>
                        <a:pt x="801271" y="183690"/>
                        <a:pt x="739061" y="275175"/>
                        <a:pt x="688440" y="374995"/>
                      </a:cubicBezTo>
                      <a:cubicBezTo>
                        <a:pt x="630093" y="489859"/>
                        <a:pt x="590043" y="611026"/>
                        <a:pt x="559548" y="735852"/>
                      </a:cubicBezTo>
                      <a:cubicBezTo>
                        <a:pt x="552432" y="765534"/>
                        <a:pt x="545723" y="795215"/>
                        <a:pt x="540031" y="825100"/>
                      </a:cubicBezTo>
                      <a:cubicBezTo>
                        <a:pt x="537795" y="834249"/>
                        <a:pt x="535355" y="842991"/>
                        <a:pt x="532712" y="8517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A0326DF-7D76-4248-81E3-DBD08A32BA7C}"/>
                    </a:ext>
                  </a:extLst>
                </p:cNvPr>
                <p:cNvSpPr/>
                <p:nvPr/>
              </p:nvSpPr>
              <p:spPr>
                <a:xfrm>
                  <a:off x="6338570" y="1180655"/>
                  <a:ext cx="548867" cy="849885"/>
                </a:xfrm>
                <a:custGeom>
                  <a:avLst/>
                  <a:gdLst>
                    <a:gd name="connsiteX0" fmla="*/ 548867 w 548867"/>
                    <a:gd name="connsiteY0" fmla="*/ 841154 h 849885"/>
                    <a:gd name="connsiteX1" fmla="*/ 541549 w 548867"/>
                    <a:gd name="connsiteY1" fmla="*/ 838715 h 849885"/>
                    <a:gd name="connsiteX2" fmla="*/ 319748 w 548867"/>
                    <a:gd name="connsiteY2" fmla="*/ 744993 h 849885"/>
                    <a:gd name="connsiteX3" fmla="*/ 59931 w 548867"/>
                    <a:gd name="connsiteY3" fmla="*/ 807813 h 849885"/>
                    <a:gd name="connsiteX4" fmla="*/ 42854 w 548867"/>
                    <a:gd name="connsiteY4" fmla="*/ 820418 h 849885"/>
                    <a:gd name="connsiteX5" fmla="*/ 34519 w 548867"/>
                    <a:gd name="connsiteY5" fmla="*/ 831192 h 849885"/>
                    <a:gd name="connsiteX6" fmla="*/ 16832 w 548867"/>
                    <a:gd name="connsiteY6" fmla="*/ 846033 h 849885"/>
                    <a:gd name="connsiteX7" fmla="*/ 771 w 548867"/>
                    <a:gd name="connsiteY7" fmla="*/ 839121 h 849885"/>
                    <a:gd name="connsiteX8" fmla="*/ 161 w 548867"/>
                    <a:gd name="connsiteY8" fmla="*/ 824890 h 849885"/>
                    <a:gd name="connsiteX9" fmla="*/ 161 w 548867"/>
                    <a:gd name="connsiteY9" fmla="*/ 25312 h 849885"/>
                    <a:gd name="connsiteX10" fmla="*/ 3211 w 548867"/>
                    <a:gd name="connsiteY10" fmla="*/ 4576 h 849885"/>
                    <a:gd name="connsiteX11" fmla="*/ 14392 w 548867"/>
                    <a:gd name="connsiteY11" fmla="*/ 103 h 849885"/>
                    <a:gd name="connsiteX12" fmla="*/ 239648 w 548867"/>
                    <a:gd name="connsiteY12" fmla="*/ 130622 h 849885"/>
                    <a:gd name="connsiteX13" fmla="*/ 386024 w 548867"/>
                    <a:gd name="connsiteY13" fmla="*/ 331888 h 849885"/>
                    <a:gd name="connsiteX14" fmla="*/ 509630 w 548867"/>
                    <a:gd name="connsiteY14" fmla="*/ 655542 h 849885"/>
                    <a:gd name="connsiteX15" fmla="*/ 548054 w 548867"/>
                    <a:gd name="connsiteY15" fmla="*/ 827940 h 849885"/>
                    <a:gd name="connsiteX16" fmla="*/ 548867 w 548867"/>
                    <a:gd name="connsiteY16" fmla="*/ 841154 h 84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8867" h="849885">
                      <a:moveTo>
                        <a:pt x="548867" y="841154"/>
                      </a:moveTo>
                      <a:cubicBezTo>
                        <a:pt x="545208" y="844407"/>
                        <a:pt x="543378" y="840544"/>
                        <a:pt x="541549" y="838715"/>
                      </a:cubicBezTo>
                      <a:cubicBezTo>
                        <a:pt x="477712" y="783417"/>
                        <a:pt x="402898" y="753939"/>
                        <a:pt x="319748" y="744993"/>
                      </a:cubicBezTo>
                      <a:cubicBezTo>
                        <a:pt x="225824" y="735032"/>
                        <a:pt x="139218" y="756785"/>
                        <a:pt x="59931" y="807813"/>
                      </a:cubicBezTo>
                      <a:cubicBezTo>
                        <a:pt x="54036" y="811676"/>
                        <a:pt x="48547" y="816148"/>
                        <a:pt x="42854" y="820418"/>
                      </a:cubicBezTo>
                      <a:cubicBezTo>
                        <a:pt x="42448" y="825703"/>
                        <a:pt x="37975" y="828143"/>
                        <a:pt x="34519" y="831192"/>
                      </a:cubicBezTo>
                      <a:cubicBezTo>
                        <a:pt x="28623" y="836275"/>
                        <a:pt x="22728" y="841357"/>
                        <a:pt x="16832" y="846033"/>
                      </a:cubicBezTo>
                      <a:cubicBezTo>
                        <a:pt x="8090" y="852946"/>
                        <a:pt x="2398" y="850506"/>
                        <a:pt x="771" y="839121"/>
                      </a:cubicBezTo>
                      <a:cubicBezTo>
                        <a:pt x="161" y="834445"/>
                        <a:pt x="161" y="829566"/>
                        <a:pt x="161" y="824890"/>
                      </a:cubicBezTo>
                      <a:cubicBezTo>
                        <a:pt x="161" y="558364"/>
                        <a:pt x="161" y="291838"/>
                        <a:pt x="161" y="25312"/>
                      </a:cubicBezTo>
                      <a:cubicBezTo>
                        <a:pt x="161" y="18197"/>
                        <a:pt x="-1058" y="11081"/>
                        <a:pt x="3211" y="4576"/>
                      </a:cubicBezTo>
                      <a:cubicBezTo>
                        <a:pt x="5447" y="-507"/>
                        <a:pt x="9920" y="-100"/>
                        <a:pt x="14392" y="103"/>
                      </a:cubicBezTo>
                      <a:cubicBezTo>
                        <a:pt x="103234" y="20027"/>
                        <a:pt x="175609" y="67802"/>
                        <a:pt x="239648" y="130622"/>
                      </a:cubicBezTo>
                      <a:cubicBezTo>
                        <a:pt x="299825" y="189579"/>
                        <a:pt x="346381" y="258294"/>
                        <a:pt x="386024" y="331888"/>
                      </a:cubicBezTo>
                      <a:cubicBezTo>
                        <a:pt x="441322" y="434351"/>
                        <a:pt x="479745" y="543320"/>
                        <a:pt x="509630" y="655542"/>
                      </a:cubicBezTo>
                      <a:cubicBezTo>
                        <a:pt x="524878" y="712466"/>
                        <a:pt x="537279" y="769999"/>
                        <a:pt x="548054" y="827940"/>
                      </a:cubicBezTo>
                      <a:cubicBezTo>
                        <a:pt x="548867" y="832412"/>
                        <a:pt x="548867" y="836682"/>
                        <a:pt x="548867" y="841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A8923BC-BC59-47B1-BCB9-E7C9F34E843E}"/>
                    </a:ext>
                  </a:extLst>
                </p:cNvPr>
                <p:cNvSpPr/>
                <p:nvPr/>
              </p:nvSpPr>
              <p:spPr>
                <a:xfrm>
                  <a:off x="6354792" y="1180604"/>
                  <a:ext cx="1038462" cy="841204"/>
                </a:xfrm>
                <a:custGeom>
                  <a:avLst/>
                  <a:gdLst>
                    <a:gd name="connsiteX0" fmla="*/ 532645 w 1038462"/>
                    <a:gd name="connsiteY0" fmla="*/ 841205 h 841204"/>
                    <a:gd name="connsiteX1" fmla="*/ 525123 w 1038462"/>
                    <a:gd name="connsiteY1" fmla="*/ 813352 h 841204"/>
                    <a:gd name="connsiteX2" fmla="*/ 478568 w 1038462"/>
                    <a:gd name="connsiteY2" fmla="*/ 615745 h 841204"/>
                    <a:gd name="connsiteX3" fmla="*/ 376714 w 1038462"/>
                    <a:gd name="connsiteY3" fmla="*/ 352472 h 841204"/>
                    <a:gd name="connsiteX4" fmla="*/ 202690 w 1038462"/>
                    <a:gd name="connsiteY4" fmla="*/ 115831 h 841204"/>
                    <a:gd name="connsiteX5" fmla="*/ 25209 w 1038462"/>
                    <a:gd name="connsiteY5" fmla="*/ 10725 h 841204"/>
                    <a:gd name="connsiteX6" fmla="*/ 0 w 1038462"/>
                    <a:gd name="connsiteY6" fmla="*/ 3813 h 841204"/>
                    <a:gd name="connsiteX7" fmla="*/ 22566 w 1038462"/>
                    <a:gd name="connsiteY7" fmla="*/ 3406 h 841204"/>
                    <a:gd name="connsiteX8" fmla="*/ 67902 w 1038462"/>
                    <a:gd name="connsiteY8" fmla="*/ 7066 h 841204"/>
                    <a:gd name="connsiteX9" fmla="*/ 167926 w 1038462"/>
                    <a:gd name="connsiteY9" fmla="*/ 20077 h 841204"/>
                    <a:gd name="connsiteX10" fmla="*/ 331582 w 1038462"/>
                    <a:gd name="connsiteY10" fmla="*/ 64396 h 841204"/>
                    <a:gd name="connsiteX11" fmla="*/ 605223 w 1038462"/>
                    <a:gd name="connsiteY11" fmla="*/ 212805 h 841204"/>
                    <a:gd name="connsiteX12" fmla="*/ 763187 w 1038462"/>
                    <a:gd name="connsiteY12" fmla="*/ 355318 h 841204"/>
                    <a:gd name="connsiteX13" fmla="*/ 873986 w 1038462"/>
                    <a:gd name="connsiteY13" fmla="*/ 494375 h 841204"/>
                    <a:gd name="connsiteX14" fmla="*/ 884557 w 1038462"/>
                    <a:gd name="connsiteY14" fmla="*/ 510233 h 841204"/>
                    <a:gd name="connsiteX15" fmla="*/ 900821 w 1038462"/>
                    <a:gd name="connsiteY15" fmla="*/ 534425 h 841204"/>
                    <a:gd name="connsiteX16" fmla="*/ 975432 w 1038462"/>
                    <a:gd name="connsiteY16" fmla="*/ 671246 h 841204"/>
                    <a:gd name="connsiteX17" fmla="*/ 1037032 w 1038462"/>
                    <a:gd name="connsiteY17" fmla="*/ 826364 h 841204"/>
                    <a:gd name="connsiteX18" fmla="*/ 1037438 w 1038462"/>
                    <a:gd name="connsiteY18" fmla="*/ 832259 h 841204"/>
                    <a:gd name="connsiteX19" fmla="*/ 786160 w 1038462"/>
                    <a:gd name="connsiteY19" fmla="*/ 743011 h 841204"/>
                    <a:gd name="connsiteX20" fmla="*/ 532645 w 1038462"/>
                    <a:gd name="connsiteY20" fmla="*/ 841205 h 84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38462" h="841204">
                      <a:moveTo>
                        <a:pt x="532645" y="841205"/>
                      </a:moveTo>
                      <a:cubicBezTo>
                        <a:pt x="526140" y="833073"/>
                        <a:pt x="526953" y="822704"/>
                        <a:pt x="525123" y="813352"/>
                      </a:cubicBezTo>
                      <a:cubicBezTo>
                        <a:pt x="512722" y="746670"/>
                        <a:pt x="497068" y="681004"/>
                        <a:pt x="478568" y="615745"/>
                      </a:cubicBezTo>
                      <a:cubicBezTo>
                        <a:pt x="452545" y="524870"/>
                        <a:pt x="420017" y="436638"/>
                        <a:pt x="376714" y="352472"/>
                      </a:cubicBezTo>
                      <a:cubicBezTo>
                        <a:pt x="331379" y="264240"/>
                        <a:pt x="276488" y="182920"/>
                        <a:pt x="202690" y="115831"/>
                      </a:cubicBezTo>
                      <a:cubicBezTo>
                        <a:pt x="150848" y="68666"/>
                        <a:pt x="93111" y="31258"/>
                        <a:pt x="25209" y="10725"/>
                      </a:cubicBezTo>
                      <a:cubicBezTo>
                        <a:pt x="16874" y="8286"/>
                        <a:pt x="8335" y="6049"/>
                        <a:pt x="0" y="3813"/>
                      </a:cubicBezTo>
                      <a:cubicBezTo>
                        <a:pt x="7319" y="-4522"/>
                        <a:pt x="15044" y="3406"/>
                        <a:pt x="22566" y="3406"/>
                      </a:cubicBezTo>
                      <a:cubicBezTo>
                        <a:pt x="37407" y="7676"/>
                        <a:pt x="52858" y="5846"/>
                        <a:pt x="67902" y="7066"/>
                      </a:cubicBezTo>
                      <a:cubicBezTo>
                        <a:pt x="101446" y="9912"/>
                        <a:pt x="134788" y="13978"/>
                        <a:pt x="167926" y="20077"/>
                      </a:cubicBezTo>
                      <a:cubicBezTo>
                        <a:pt x="223630" y="30242"/>
                        <a:pt x="278317" y="45083"/>
                        <a:pt x="331582" y="64396"/>
                      </a:cubicBezTo>
                      <a:cubicBezTo>
                        <a:pt x="430182" y="100177"/>
                        <a:pt x="521057" y="150392"/>
                        <a:pt x="605223" y="212805"/>
                      </a:cubicBezTo>
                      <a:cubicBezTo>
                        <a:pt x="662554" y="255295"/>
                        <a:pt x="714395" y="303477"/>
                        <a:pt x="763187" y="355318"/>
                      </a:cubicBezTo>
                      <a:cubicBezTo>
                        <a:pt x="803847" y="398621"/>
                        <a:pt x="840238" y="445380"/>
                        <a:pt x="873986" y="494375"/>
                      </a:cubicBezTo>
                      <a:cubicBezTo>
                        <a:pt x="877645" y="499661"/>
                        <a:pt x="881101" y="504947"/>
                        <a:pt x="884557" y="510233"/>
                      </a:cubicBezTo>
                      <a:cubicBezTo>
                        <a:pt x="895332" y="514705"/>
                        <a:pt x="897772" y="524870"/>
                        <a:pt x="900821" y="534425"/>
                      </a:cubicBezTo>
                      <a:cubicBezTo>
                        <a:pt x="927657" y="578948"/>
                        <a:pt x="953273" y="624284"/>
                        <a:pt x="975432" y="671246"/>
                      </a:cubicBezTo>
                      <a:cubicBezTo>
                        <a:pt x="999218" y="721664"/>
                        <a:pt x="1019751" y="773302"/>
                        <a:pt x="1037032" y="826364"/>
                      </a:cubicBezTo>
                      <a:cubicBezTo>
                        <a:pt x="1037642" y="827990"/>
                        <a:pt x="1039675" y="829820"/>
                        <a:pt x="1037438" y="832259"/>
                      </a:cubicBezTo>
                      <a:cubicBezTo>
                        <a:pt x="964861" y="771269"/>
                        <a:pt x="881508" y="739148"/>
                        <a:pt x="786160" y="743011"/>
                      </a:cubicBezTo>
                      <a:cubicBezTo>
                        <a:pt x="690609" y="747077"/>
                        <a:pt x="605020" y="777368"/>
                        <a:pt x="532645" y="8412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3E96B67-AA7F-4756-8731-722E0DB6F690}"/>
                    </a:ext>
                  </a:extLst>
                </p:cNvPr>
                <p:cNvSpPr/>
                <p:nvPr/>
              </p:nvSpPr>
              <p:spPr>
                <a:xfrm>
                  <a:off x="5815008" y="1183779"/>
                  <a:ext cx="528168" cy="847787"/>
                </a:xfrm>
                <a:custGeom>
                  <a:avLst/>
                  <a:gdLst>
                    <a:gd name="connsiteX0" fmla="*/ 527789 w 528168"/>
                    <a:gd name="connsiteY0" fmla="*/ 638 h 847787"/>
                    <a:gd name="connsiteX1" fmla="*/ 527992 w 528168"/>
                    <a:gd name="connsiteY1" fmla="*/ 830507 h 847787"/>
                    <a:gd name="connsiteX2" fmla="*/ 526163 w 528168"/>
                    <a:gd name="connsiteY2" fmla="*/ 840063 h 847787"/>
                    <a:gd name="connsiteX3" fmla="*/ 514981 w 528168"/>
                    <a:gd name="connsiteY3" fmla="*/ 834573 h 847787"/>
                    <a:gd name="connsiteX4" fmla="*/ 487536 w 528168"/>
                    <a:gd name="connsiteY4" fmla="*/ 813024 h 847787"/>
                    <a:gd name="connsiteX5" fmla="*/ 396254 w 528168"/>
                    <a:gd name="connsiteY5" fmla="*/ 766061 h 847787"/>
                    <a:gd name="connsiteX6" fmla="*/ 377550 w 528168"/>
                    <a:gd name="connsiteY6" fmla="*/ 756303 h 847787"/>
                    <a:gd name="connsiteX7" fmla="*/ 309445 w 528168"/>
                    <a:gd name="connsiteY7" fmla="*/ 742072 h 847787"/>
                    <a:gd name="connsiteX8" fmla="*/ 231988 w 528168"/>
                    <a:gd name="connsiteY8" fmla="*/ 741259 h 847787"/>
                    <a:gd name="connsiteX9" fmla="*/ 160020 w 528168"/>
                    <a:gd name="connsiteY9" fmla="*/ 754067 h 847787"/>
                    <a:gd name="connsiteX10" fmla="*/ 34177 w 528168"/>
                    <a:gd name="connsiteY10" fmla="*/ 818106 h 847787"/>
                    <a:gd name="connsiteX11" fmla="*/ 1039 w 528168"/>
                    <a:gd name="connsiteY11" fmla="*/ 847788 h 847787"/>
                    <a:gd name="connsiteX12" fmla="*/ 4089 w 528168"/>
                    <a:gd name="connsiteY12" fmla="*/ 821359 h 847787"/>
                    <a:gd name="connsiteX13" fmla="*/ 76667 w 528168"/>
                    <a:gd name="connsiteY13" fmla="*/ 550361 h 847787"/>
                    <a:gd name="connsiteX14" fmla="*/ 229955 w 528168"/>
                    <a:gd name="connsiteY14" fmla="*/ 240125 h 847787"/>
                    <a:gd name="connsiteX15" fmla="*/ 423293 w 528168"/>
                    <a:gd name="connsiteY15" fmla="*/ 48413 h 847787"/>
                    <a:gd name="connsiteX16" fmla="*/ 525756 w 528168"/>
                    <a:gd name="connsiteY16" fmla="*/ 435 h 847787"/>
                    <a:gd name="connsiteX17" fmla="*/ 527789 w 528168"/>
                    <a:gd name="connsiteY17" fmla="*/ 638 h 84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8168" h="847787">
                      <a:moveTo>
                        <a:pt x="527789" y="638"/>
                      </a:moveTo>
                      <a:cubicBezTo>
                        <a:pt x="527992" y="277329"/>
                        <a:pt x="527992" y="553817"/>
                        <a:pt x="527992" y="830507"/>
                      </a:cubicBezTo>
                      <a:cubicBezTo>
                        <a:pt x="527992" y="833760"/>
                        <a:pt x="529009" y="837420"/>
                        <a:pt x="526163" y="840063"/>
                      </a:cubicBezTo>
                      <a:cubicBezTo>
                        <a:pt x="521283" y="840876"/>
                        <a:pt x="518234" y="837420"/>
                        <a:pt x="514981" y="834573"/>
                      </a:cubicBezTo>
                      <a:cubicBezTo>
                        <a:pt x="506239" y="827051"/>
                        <a:pt x="497294" y="819326"/>
                        <a:pt x="487536" y="813024"/>
                      </a:cubicBezTo>
                      <a:cubicBezTo>
                        <a:pt x="459277" y="793100"/>
                        <a:pt x="428579" y="777853"/>
                        <a:pt x="396254" y="766061"/>
                      </a:cubicBezTo>
                      <a:cubicBezTo>
                        <a:pt x="389545" y="763622"/>
                        <a:pt x="383243" y="760572"/>
                        <a:pt x="377550" y="756303"/>
                      </a:cubicBezTo>
                      <a:cubicBezTo>
                        <a:pt x="355391" y="749188"/>
                        <a:pt x="332418" y="744512"/>
                        <a:pt x="309445" y="742072"/>
                      </a:cubicBezTo>
                      <a:cubicBezTo>
                        <a:pt x="283829" y="739429"/>
                        <a:pt x="258214" y="738209"/>
                        <a:pt x="231988" y="741259"/>
                      </a:cubicBezTo>
                      <a:cubicBezTo>
                        <a:pt x="207592" y="743902"/>
                        <a:pt x="183603" y="747561"/>
                        <a:pt x="160020" y="754067"/>
                      </a:cubicBezTo>
                      <a:cubicBezTo>
                        <a:pt x="113667" y="766875"/>
                        <a:pt x="71788" y="788424"/>
                        <a:pt x="34177" y="818106"/>
                      </a:cubicBezTo>
                      <a:cubicBezTo>
                        <a:pt x="22589" y="827255"/>
                        <a:pt x="10594" y="836200"/>
                        <a:pt x="1039" y="847788"/>
                      </a:cubicBezTo>
                      <a:cubicBezTo>
                        <a:pt x="-2010" y="838639"/>
                        <a:pt x="2462" y="829898"/>
                        <a:pt x="4089" y="821359"/>
                      </a:cubicBezTo>
                      <a:cubicBezTo>
                        <a:pt x="22589" y="729468"/>
                        <a:pt x="45765" y="638999"/>
                        <a:pt x="76667" y="550361"/>
                      </a:cubicBezTo>
                      <a:cubicBezTo>
                        <a:pt x="114887" y="440579"/>
                        <a:pt x="163273" y="335676"/>
                        <a:pt x="229955" y="240125"/>
                      </a:cubicBezTo>
                      <a:cubicBezTo>
                        <a:pt x="282813" y="164498"/>
                        <a:pt x="345226" y="98425"/>
                        <a:pt x="423293" y="48413"/>
                      </a:cubicBezTo>
                      <a:cubicBezTo>
                        <a:pt x="455414" y="27880"/>
                        <a:pt x="489569" y="12023"/>
                        <a:pt x="525756" y="435"/>
                      </a:cubicBezTo>
                      <a:cubicBezTo>
                        <a:pt x="526366" y="-175"/>
                        <a:pt x="526976" y="-175"/>
                        <a:pt x="527789" y="6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2510EBE-B590-456E-86B0-7E172B4B4CD5}"/>
                  </a:ext>
                </a:extLst>
              </p:cNvPr>
              <p:cNvSpPr/>
              <p:nvPr/>
            </p:nvSpPr>
            <p:spPr>
              <a:xfrm>
                <a:off x="6107659" y="1904536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3986C5A-D0A2-42AE-900C-76E535F955AF}"/>
                </a:ext>
              </a:extLst>
            </p:cNvPr>
            <p:cNvSpPr/>
            <p:nvPr/>
          </p:nvSpPr>
          <p:spPr>
            <a:xfrm>
              <a:off x="6866084" y="1397111"/>
              <a:ext cx="341152" cy="563125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95C994A-1C12-4E11-85AA-FFE4720E50A4}"/>
                </a:ext>
              </a:extLst>
            </p:cNvPr>
            <p:cNvSpPr/>
            <p:nvPr/>
          </p:nvSpPr>
          <p:spPr>
            <a:xfrm>
              <a:off x="5853894" y="1203373"/>
              <a:ext cx="2365533" cy="2714131"/>
            </a:xfrm>
            <a:custGeom>
              <a:avLst/>
              <a:gdLst>
                <a:gd name="connsiteX0" fmla="*/ 1831668 w 2365533"/>
                <a:gd name="connsiteY0" fmla="*/ 2693191 h 2714131"/>
                <a:gd name="connsiteX1" fmla="*/ 1842850 w 2365533"/>
                <a:gd name="connsiteY1" fmla="*/ 2703560 h 2714131"/>
                <a:gd name="connsiteX2" fmla="*/ 1833091 w 2365533"/>
                <a:gd name="connsiteY2" fmla="*/ 2714131 h 2714131"/>
                <a:gd name="connsiteX3" fmla="*/ 1822723 w 2365533"/>
                <a:gd name="connsiteY3" fmla="*/ 2704373 h 2714131"/>
                <a:gd name="connsiteX4" fmla="*/ 1831668 w 2365533"/>
                <a:gd name="connsiteY4" fmla="*/ 2693191 h 2714131"/>
                <a:gd name="connsiteX5" fmla="*/ 1545219 w 2365533"/>
                <a:gd name="connsiteY5" fmla="*/ 2629355 h 2714131"/>
                <a:gd name="connsiteX6" fmla="*/ 1551521 w 2365533"/>
                <a:gd name="connsiteY6" fmla="*/ 2643993 h 2714131"/>
                <a:gd name="connsiteX7" fmla="*/ 1539933 w 2365533"/>
                <a:gd name="connsiteY7" fmla="*/ 2679367 h 2714131"/>
                <a:gd name="connsiteX8" fmla="*/ 1519806 w 2365533"/>
                <a:gd name="connsiteY8" fmla="*/ 2679977 h 2714131"/>
                <a:gd name="connsiteX9" fmla="*/ 1520620 w 2365533"/>
                <a:gd name="connsiteY9" fmla="*/ 2671032 h 2714131"/>
                <a:gd name="connsiteX10" fmla="*/ 1531598 w 2365533"/>
                <a:gd name="connsiteY10" fmla="*/ 2637487 h 2714131"/>
                <a:gd name="connsiteX11" fmla="*/ 1545219 w 2365533"/>
                <a:gd name="connsiteY11" fmla="*/ 2629355 h 2714131"/>
                <a:gd name="connsiteX12" fmla="*/ 1916800 w 2365533"/>
                <a:gd name="connsiteY12" fmla="*/ 2600920 h 2714131"/>
                <a:gd name="connsiteX13" fmla="*/ 1923559 w 2365533"/>
                <a:gd name="connsiteY13" fmla="*/ 2605367 h 2714131"/>
                <a:gd name="connsiteX14" fmla="*/ 1922136 w 2365533"/>
                <a:gd name="connsiteY14" fmla="*/ 2619598 h 2714131"/>
                <a:gd name="connsiteX15" fmla="*/ 1883916 w 2365533"/>
                <a:gd name="connsiteY15" fmla="*/ 2652939 h 2714131"/>
                <a:gd name="connsiteX16" fmla="*/ 1872328 w 2365533"/>
                <a:gd name="connsiteY16" fmla="*/ 2662697 h 2714131"/>
                <a:gd name="connsiteX17" fmla="*/ 1861146 w 2365533"/>
                <a:gd name="connsiteY17" fmla="*/ 2663713 h 2714131"/>
                <a:gd name="connsiteX18" fmla="*/ 1857284 w 2365533"/>
                <a:gd name="connsiteY18" fmla="*/ 2653955 h 2714131"/>
                <a:gd name="connsiteX19" fmla="*/ 1861146 w 2365533"/>
                <a:gd name="connsiteY19" fmla="*/ 2644197 h 2714131"/>
                <a:gd name="connsiteX20" fmla="*/ 1909125 w 2365533"/>
                <a:gd name="connsiteY20" fmla="*/ 2602724 h 2714131"/>
                <a:gd name="connsiteX21" fmla="*/ 1916800 w 2365533"/>
                <a:gd name="connsiteY21" fmla="*/ 2600920 h 2714131"/>
                <a:gd name="connsiteX22" fmla="*/ 1731848 w 2365533"/>
                <a:gd name="connsiteY22" fmla="*/ 2580157 h 2714131"/>
                <a:gd name="connsiteX23" fmla="*/ 1741810 w 2365533"/>
                <a:gd name="connsiteY23" fmla="*/ 2583817 h 2714131"/>
                <a:gd name="connsiteX24" fmla="*/ 1791008 w 2365533"/>
                <a:gd name="connsiteY24" fmla="*/ 2628949 h 2714131"/>
                <a:gd name="connsiteX25" fmla="*/ 1793448 w 2365533"/>
                <a:gd name="connsiteY25" fmla="*/ 2646433 h 2714131"/>
                <a:gd name="connsiteX26" fmla="*/ 1775761 w 2365533"/>
                <a:gd name="connsiteY26" fmla="*/ 2644400 h 2714131"/>
                <a:gd name="connsiteX27" fmla="*/ 1730425 w 2365533"/>
                <a:gd name="connsiteY27" fmla="*/ 2602927 h 2714131"/>
                <a:gd name="connsiteX28" fmla="*/ 1723716 w 2365533"/>
                <a:gd name="connsiteY28" fmla="*/ 2595405 h 2714131"/>
                <a:gd name="connsiteX29" fmla="*/ 1722496 w 2365533"/>
                <a:gd name="connsiteY29" fmla="*/ 2585240 h 2714131"/>
                <a:gd name="connsiteX30" fmla="*/ 1731848 w 2365533"/>
                <a:gd name="connsiteY30" fmla="*/ 2580157 h 2714131"/>
                <a:gd name="connsiteX31" fmla="*/ 1577544 w 2365533"/>
                <a:gd name="connsiteY31" fmla="*/ 2532178 h 2714131"/>
                <a:gd name="connsiteX32" fmla="*/ 1584456 w 2365533"/>
                <a:gd name="connsiteY32" fmla="*/ 2546612 h 2714131"/>
                <a:gd name="connsiteX33" fmla="*/ 1572868 w 2365533"/>
                <a:gd name="connsiteY33" fmla="*/ 2582190 h 2714131"/>
                <a:gd name="connsiteX34" fmla="*/ 1567379 w 2365533"/>
                <a:gd name="connsiteY34" fmla="*/ 2596217 h 2714131"/>
                <a:gd name="connsiteX35" fmla="*/ 1556604 w 2365533"/>
                <a:gd name="connsiteY35" fmla="*/ 2601503 h 2714131"/>
                <a:gd name="connsiteX36" fmla="*/ 1547659 w 2365533"/>
                <a:gd name="connsiteY36" fmla="*/ 2589712 h 2714131"/>
                <a:gd name="connsiteX37" fmla="*/ 1558434 w 2365533"/>
                <a:gd name="connsiteY37" fmla="*/ 2557387 h 2714131"/>
                <a:gd name="connsiteX38" fmla="*/ 1564126 w 2365533"/>
                <a:gd name="connsiteY38" fmla="*/ 2540310 h 2714131"/>
                <a:gd name="connsiteX39" fmla="*/ 1577544 w 2365533"/>
                <a:gd name="connsiteY39" fmla="*/ 2532178 h 2714131"/>
                <a:gd name="connsiteX40" fmla="*/ 1893675 w 2365533"/>
                <a:gd name="connsiteY40" fmla="*/ 2386005 h 2714131"/>
                <a:gd name="connsiteX41" fmla="*/ 1899774 w 2365533"/>
                <a:gd name="connsiteY41" fmla="*/ 2399423 h 2714131"/>
                <a:gd name="connsiteX42" fmla="*/ 1890422 w 2365533"/>
                <a:gd name="connsiteY42" fmla="*/ 2427275 h 2714131"/>
                <a:gd name="connsiteX43" fmla="*/ 1869279 w 2365533"/>
                <a:gd name="connsiteY43" fmla="*/ 2490705 h 2714131"/>
                <a:gd name="connsiteX44" fmla="*/ 1857487 w 2365533"/>
                <a:gd name="connsiteY44" fmla="*/ 2502903 h 2714131"/>
                <a:gd name="connsiteX45" fmla="*/ 1848135 w 2365533"/>
                <a:gd name="connsiteY45" fmla="*/ 2487249 h 2714131"/>
                <a:gd name="connsiteX46" fmla="*/ 1858097 w 2365533"/>
                <a:gd name="connsiteY46" fmla="*/ 2457363 h 2714131"/>
                <a:gd name="connsiteX47" fmla="*/ 1877614 w 2365533"/>
                <a:gd name="connsiteY47" fmla="*/ 2399830 h 2714131"/>
                <a:gd name="connsiteX48" fmla="*/ 1881070 w 2365533"/>
                <a:gd name="connsiteY48" fmla="*/ 2391495 h 2714131"/>
                <a:gd name="connsiteX49" fmla="*/ 1893675 w 2365533"/>
                <a:gd name="connsiteY49" fmla="*/ 2386005 h 2714131"/>
                <a:gd name="connsiteX50" fmla="*/ 1635967 w 2365533"/>
                <a:gd name="connsiteY50" fmla="*/ 2336884 h 2714131"/>
                <a:gd name="connsiteX51" fmla="*/ 1645852 w 2365533"/>
                <a:gd name="connsiteY51" fmla="*/ 2338231 h 2714131"/>
                <a:gd name="connsiteX52" fmla="*/ 1648698 w 2365533"/>
                <a:gd name="connsiteY52" fmla="*/ 2354698 h 2714131"/>
                <a:gd name="connsiteX53" fmla="*/ 1632434 w 2365533"/>
                <a:gd name="connsiteY53" fmla="*/ 2403693 h 2714131"/>
                <a:gd name="connsiteX54" fmla="*/ 1618203 w 2365533"/>
                <a:gd name="connsiteY54" fmla="*/ 2445980 h 2714131"/>
                <a:gd name="connsiteX55" fmla="*/ 1605802 w 2365533"/>
                <a:gd name="connsiteY55" fmla="*/ 2453705 h 2714131"/>
                <a:gd name="connsiteX56" fmla="*/ 1596857 w 2365533"/>
                <a:gd name="connsiteY56" fmla="*/ 2443337 h 2714131"/>
                <a:gd name="connsiteX57" fmla="*/ 1598280 w 2365533"/>
                <a:gd name="connsiteY57" fmla="*/ 2437441 h 2714131"/>
                <a:gd name="connsiteX58" fmla="*/ 1628978 w 2365533"/>
                <a:gd name="connsiteY58" fmla="*/ 2345753 h 2714131"/>
                <a:gd name="connsiteX59" fmla="*/ 1635967 w 2365533"/>
                <a:gd name="connsiteY59" fmla="*/ 2336884 h 2714131"/>
                <a:gd name="connsiteX60" fmla="*/ 1940434 w 2365533"/>
                <a:gd name="connsiteY60" fmla="*/ 2239426 h 2714131"/>
                <a:gd name="connsiteX61" fmla="*/ 1948159 w 2365533"/>
                <a:gd name="connsiteY61" fmla="*/ 2252641 h 2714131"/>
                <a:gd name="connsiteX62" fmla="*/ 1931082 w 2365533"/>
                <a:gd name="connsiteY62" fmla="*/ 2302246 h 2714131"/>
                <a:gd name="connsiteX63" fmla="*/ 1920104 w 2365533"/>
                <a:gd name="connsiteY63" fmla="*/ 2309158 h 2714131"/>
                <a:gd name="connsiteX64" fmla="*/ 1912378 w 2365533"/>
                <a:gd name="connsiteY64" fmla="*/ 2295334 h 2714131"/>
                <a:gd name="connsiteX65" fmla="*/ 1915021 w 2365533"/>
                <a:gd name="connsiteY65" fmla="*/ 2285779 h 2714131"/>
                <a:gd name="connsiteX66" fmla="*/ 1928032 w 2365533"/>
                <a:gd name="connsiteY66" fmla="*/ 2246745 h 2714131"/>
                <a:gd name="connsiteX67" fmla="*/ 1940434 w 2365533"/>
                <a:gd name="connsiteY67" fmla="*/ 2239426 h 2714131"/>
                <a:gd name="connsiteX68" fmla="*/ 1692204 w 2365533"/>
                <a:gd name="connsiteY68" fmla="*/ 2190431 h 2714131"/>
                <a:gd name="connsiteX69" fmla="*/ 1698303 w 2365533"/>
                <a:gd name="connsiteY69" fmla="*/ 2203646 h 2714131"/>
                <a:gd name="connsiteX70" fmla="*/ 1681633 w 2365533"/>
                <a:gd name="connsiteY70" fmla="*/ 2253454 h 2714131"/>
                <a:gd name="connsiteX71" fmla="*/ 1670858 w 2365533"/>
                <a:gd name="connsiteY71" fmla="*/ 2260163 h 2714131"/>
                <a:gd name="connsiteX72" fmla="*/ 1662522 w 2365533"/>
                <a:gd name="connsiteY72" fmla="*/ 2247152 h 2714131"/>
                <a:gd name="connsiteX73" fmla="*/ 1668215 w 2365533"/>
                <a:gd name="connsiteY73" fmla="*/ 2230075 h 2714131"/>
                <a:gd name="connsiteX74" fmla="*/ 1678786 w 2365533"/>
                <a:gd name="connsiteY74" fmla="*/ 2198360 h 2714131"/>
                <a:gd name="connsiteX75" fmla="*/ 1692204 w 2365533"/>
                <a:gd name="connsiteY75" fmla="*/ 2190431 h 2714131"/>
                <a:gd name="connsiteX76" fmla="*/ 1526719 w 2365533"/>
                <a:gd name="connsiteY76" fmla="*/ 2045479 h 2714131"/>
                <a:gd name="connsiteX77" fmla="*/ 1533631 w 2365533"/>
                <a:gd name="connsiteY77" fmla="*/ 2060116 h 2714131"/>
                <a:gd name="connsiteX78" fmla="*/ 1531191 w 2365533"/>
                <a:gd name="connsiteY78" fmla="*/ 2068858 h 2714131"/>
                <a:gd name="connsiteX79" fmla="*/ 1503746 w 2365533"/>
                <a:gd name="connsiteY79" fmla="*/ 2149161 h 2714131"/>
                <a:gd name="connsiteX80" fmla="*/ 1502933 w 2365533"/>
                <a:gd name="connsiteY80" fmla="*/ 2152008 h 2714131"/>
                <a:gd name="connsiteX81" fmla="*/ 1489108 w 2365533"/>
                <a:gd name="connsiteY81" fmla="*/ 2162173 h 2714131"/>
                <a:gd name="connsiteX82" fmla="*/ 1483009 w 2365533"/>
                <a:gd name="connsiteY82" fmla="*/ 2144486 h 2714131"/>
                <a:gd name="connsiteX83" fmla="*/ 1513911 w 2365533"/>
                <a:gd name="connsiteY83" fmla="*/ 2053611 h 2714131"/>
                <a:gd name="connsiteX84" fmla="*/ 1526719 w 2365533"/>
                <a:gd name="connsiteY84" fmla="*/ 2045479 h 2714131"/>
                <a:gd name="connsiteX85" fmla="*/ 1734745 w 2365533"/>
                <a:gd name="connsiteY85" fmla="*/ 2045072 h 2714131"/>
                <a:gd name="connsiteX86" fmla="*/ 1744859 w 2365533"/>
                <a:gd name="connsiteY86" fmla="*/ 2046496 h 2714131"/>
                <a:gd name="connsiteX87" fmla="*/ 1749332 w 2365533"/>
                <a:gd name="connsiteY87" fmla="*/ 2054424 h 2714131"/>
                <a:gd name="connsiteX88" fmla="*/ 1747299 w 2365533"/>
                <a:gd name="connsiteY88" fmla="*/ 2061540 h 2714131"/>
                <a:gd name="connsiteX89" fmla="*/ 1717414 w 2365533"/>
                <a:gd name="connsiteY89" fmla="*/ 2150788 h 2714131"/>
                <a:gd name="connsiteX90" fmla="*/ 1703996 w 2365533"/>
                <a:gd name="connsiteY90" fmla="*/ 2162173 h 2714131"/>
                <a:gd name="connsiteX91" fmla="*/ 1697491 w 2365533"/>
                <a:gd name="connsiteY91" fmla="*/ 2143876 h 2714131"/>
                <a:gd name="connsiteX92" fmla="*/ 1727375 w 2365533"/>
                <a:gd name="connsiteY92" fmla="*/ 2054628 h 2714131"/>
                <a:gd name="connsiteX93" fmla="*/ 1734745 w 2365533"/>
                <a:gd name="connsiteY93" fmla="*/ 2045072 h 2714131"/>
                <a:gd name="connsiteX94" fmla="*/ 1804426 w 2365533"/>
                <a:gd name="connsiteY94" fmla="*/ 1850514 h 2714131"/>
                <a:gd name="connsiteX95" fmla="*/ 1813981 w 2365533"/>
                <a:gd name="connsiteY95" fmla="*/ 1860273 h 2714131"/>
                <a:gd name="connsiteX96" fmla="*/ 1812152 w 2365533"/>
                <a:gd name="connsiteY96" fmla="*/ 1867592 h 2714131"/>
                <a:gd name="connsiteX97" fmla="*/ 1782266 w 2365533"/>
                <a:gd name="connsiteY97" fmla="*/ 1956637 h 2714131"/>
                <a:gd name="connsiteX98" fmla="*/ 1768035 w 2365533"/>
                <a:gd name="connsiteY98" fmla="*/ 1967005 h 2714131"/>
                <a:gd name="connsiteX99" fmla="*/ 1762140 w 2365533"/>
                <a:gd name="connsiteY99" fmla="*/ 1949725 h 2714131"/>
                <a:gd name="connsiteX100" fmla="*/ 1792635 w 2365533"/>
                <a:gd name="connsiteY100" fmla="*/ 1858850 h 2714131"/>
                <a:gd name="connsiteX101" fmla="*/ 1804426 w 2365533"/>
                <a:gd name="connsiteY101" fmla="*/ 1850514 h 2714131"/>
                <a:gd name="connsiteX102" fmla="*/ 1840410 w 2365533"/>
                <a:gd name="connsiteY102" fmla="*/ 1752930 h 2714131"/>
                <a:gd name="connsiteX103" fmla="*/ 1846509 w 2365533"/>
                <a:gd name="connsiteY103" fmla="*/ 1765738 h 2714131"/>
                <a:gd name="connsiteX104" fmla="*/ 1830448 w 2365533"/>
                <a:gd name="connsiteY104" fmla="*/ 1813514 h 2714131"/>
                <a:gd name="connsiteX105" fmla="*/ 1818860 w 2365533"/>
                <a:gd name="connsiteY105" fmla="*/ 1821036 h 2714131"/>
                <a:gd name="connsiteX106" fmla="*/ 1810525 w 2365533"/>
                <a:gd name="connsiteY106" fmla="*/ 1809854 h 2714131"/>
                <a:gd name="connsiteX107" fmla="*/ 1814184 w 2365533"/>
                <a:gd name="connsiteY107" fmla="*/ 1798266 h 2714131"/>
                <a:gd name="connsiteX108" fmla="*/ 1826789 w 2365533"/>
                <a:gd name="connsiteY108" fmla="*/ 1759842 h 2714131"/>
                <a:gd name="connsiteX109" fmla="*/ 1840410 w 2365533"/>
                <a:gd name="connsiteY109" fmla="*/ 1752930 h 2714131"/>
                <a:gd name="connsiteX110" fmla="*/ 2137431 w 2365533"/>
                <a:gd name="connsiteY110" fmla="*/ 1656160 h 2714131"/>
                <a:gd name="connsiteX111" fmla="*/ 2143936 w 2365533"/>
                <a:gd name="connsiteY111" fmla="*/ 1665308 h 2714131"/>
                <a:gd name="connsiteX112" fmla="*/ 2141293 w 2365533"/>
                <a:gd name="connsiteY112" fmla="*/ 1678116 h 2714131"/>
                <a:gd name="connsiteX113" fmla="*/ 2016874 w 2365533"/>
                <a:gd name="connsiteY113" fmla="*/ 2050968 h 2714131"/>
                <a:gd name="connsiteX114" fmla="*/ 1983126 w 2365533"/>
                <a:gd name="connsiteY114" fmla="*/ 2150585 h 2714131"/>
                <a:gd name="connsiteX115" fmla="*/ 1963610 w 2365533"/>
                <a:gd name="connsiteY115" fmla="*/ 2159123 h 2714131"/>
                <a:gd name="connsiteX116" fmla="*/ 1961170 w 2365533"/>
                <a:gd name="connsiteY116" fmla="*/ 2148958 h 2714131"/>
                <a:gd name="connsiteX117" fmla="*/ 1964219 w 2365533"/>
                <a:gd name="connsiteY117" fmla="*/ 2138996 h 2714131"/>
                <a:gd name="connsiteX118" fmla="*/ 2031105 w 2365533"/>
                <a:gd name="connsiteY118" fmla="*/ 1940373 h 2714131"/>
                <a:gd name="connsiteX119" fmla="*/ 2097584 w 2365533"/>
                <a:gd name="connsiteY119" fmla="*/ 1741342 h 2714131"/>
                <a:gd name="connsiteX120" fmla="*/ 2121980 w 2365533"/>
                <a:gd name="connsiteY120" fmla="*/ 1669578 h 2714131"/>
                <a:gd name="connsiteX121" fmla="*/ 2126859 w 2365533"/>
                <a:gd name="connsiteY121" fmla="*/ 1659819 h 2714131"/>
                <a:gd name="connsiteX122" fmla="*/ 2137431 w 2365533"/>
                <a:gd name="connsiteY122" fmla="*/ 1656160 h 2714131"/>
                <a:gd name="connsiteX123" fmla="*/ 1656831 w 2365533"/>
                <a:gd name="connsiteY123" fmla="*/ 1655957 h 2714131"/>
                <a:gd name="connsiteX124" fmla="*/ 1665166 w 2365533"/>
                <a:gd name="connsiteY124" fmla="*/ 1666325 h 2714131"/>
                <a:gd name="connsiteX125" fmla="*/ 1664353 w 2365533"/>
                <a:gd name="connsiteY125" fmla="*/ 1668968 h 2714131"/>
                <a:gd name="connsiteX126" fmla="*/ 1631825 w 2365533"/>
                <a:gd name="connsiteY126" fmla="*/ 1765942 h 2714131"/>
                <a:gd name="connsiteX127" fmla="*/ 1622879 w 2365533"/>
                <a:gd name="connsiteY127" fmla="*/ 1773261 h 2714131"/>
                <a:gd name="connsiteX128" fmla="*/ 1612918 w 2365533"/>
                <a:gd name="connsiteY128" fmla="*/ 1767568 h 2714131"/>
                <a:gd name="connsiteX129" fmla="*/ 1612105 w 2365533"/>
                <a:gd name="connsiteY129" fmla="*/ 1759030 h 2714131"/>
                <a:gd name="connsiteX130" fmla="*/ 1643616 w 2365533"/>
                <a:gd name="connsiteY130" fmla="*/ 1665308 h 2714131"/>
                <a:gd name="connsiteX131" fmla="*/ 1656831 w 2365533"/>
                <a:gd name="connsiteY131" fmla="*/ 1655957 h 2714131"/>
                <a:gd name="connsiteX132" fmla="*/ 1523466 w 2365533"/>
                <a:gd name="connsiteY132" fmla="*/ 1627901 h 2714131"/>
                <a:gd name="connsiteX133" fmla="*/ 1548472 w 2365533"/>
                <a:gd name="connsiteY133" fmla="*/ 1641116 h 2714131"/>
                <a:gd name="connsiteX134" fmla="*/ 1591368 w 2365533"/>
                <a:gd name="connsiteY134" fmla="*/ 1663479 h 2714131"/>
                <a:gd name="connsiteX135" fmla="*/ 1596857 w 2365533"/>
                <a:gd name="connsiteY135" fmla="*/ 1674253 h 2714131"/>
                <a:gd name="connsiteX136" fmla="*/ 1589335 w 2365533"/>
                <a:gd name="connsiteY136" fmla="*/ 1679336 h 2714131"/>
                <a:gd name="connsiteX137" fmla="*/ 1576934 w 2365533"/>
                <a:gd name="connsiteY137" fmla="*/ 1675270 h 2714131"/>
                <a:gd name="connsiteX138" fmla="*/ 1518790 w 2365533"/>
                <a:gd name="connsiteY138" fmla="*/ 1643352 h 2714131"/>
                <a:gd name="connsiteX139" fmla="*/ 1512894 w 2365533"/>
                <a:gd name="connsiteY139" fmla="*/ 1638269 h 2714131"/>
                <a:gd name="connsiteX140" fmla="*/ 1513301 w 2365533"/>
                <a:gd name="connsiteY140" fmla="*/ 1628714 h 2714131"/>
                <a:gd name="connsiteX141" fmla="*/ 1523466 w 2365533"/>
                <a:gd name="connsiteY141" fmla="*/ 1627901 h 2714131"/>
                <a:gd name="connsiteX142" fmla="*/ 1468372 w 2365533"/>
                <a:gd name="connsiteY142" fmla="*/ 1593950 h 2714131"/>
                <a:gd name="connsiteX143" fmla="*/ 1479147 w 2365533"/>
                <a:gd name="connsiteY143" fmla="*/ 1603302 h 2714131"/>
                <a:gd name="connsiteX144" fmla="*/ 1467355 w 2365533"/>
                <a:gd name="connsiteY144" fmla="*/ 1615703 h 2714131"/>
                <a:gd name="connsiteX145" fmla="*/ 1457800 w 2365533"/>
                <a:gd name="connsiteY145" fmla="*/ 1601879 h 2714131"/>
                <a:gd name="connsiteX146" fmla="*/ 1468372 w 2365533"/>
                <a:gd name="connsiteY146" fmla="*/ 1593950 h 2714131"/>
                <a:gd name="connsiteX147" fmla="*/ 1904043 w 2365533"/>
                <a:gd name="connsiteY147" fmla="*/ 1558169 h 2714131"/>
                <a:gd name="connsiteX148" fmla="*/ 1909939 w 2365533"/>
                <a:gd name="connsiteY148" fmla="*/ 1575653 h 2714131"/>
                <a:gd name="connsiteX149" fmla="*/ 1880461 w 2365533"/>
                <a:gd name="connsiteY149" fmla="*/ 1662869 h 2714131"/>
                <a:gd name="connsiteX150" fmla="*/ 1878834 w 2365533"/>
                <a:gd name="connsiteY150" fmla="*/ 1667748 h 2714131"/>
                <a:gd name="connsiteX151" fmla="*/ 1865823 w 2365533"/>
                <a:gd name="connsiteY151" fmla="*/ 1675067 h 2714131"/>
                <a:gd name="connsiteX152" fmla="*/ 1859521 w 2365533"/>
                <a:gd name="connsiteY152" fmla="*/ 1660429 h 2714131"/>
                <a:gd name="connsiteX153" fmla="*/ 1861350 w 2365533"/>
                <a:gd name="connsiteY153" fmla="*/ 1654127 h 2714131"/>
                <a:gd name="connsiteX154" fmla="*/ 1890016 w 2365533"/>
                <a:gd name="connsiteY154" fmla="*/ 1568741 h 2714131"/>
                <a:gd name="connsiteX155" fmla="*/ 1904043 w 2365533"/>
                <a:gd name="connsiteY155" fmla="*/ 1558169 h 2714131"/>
                <a:gd name="connsiteX156" fmla="*/ 1688749 w 2365533"/>
                <a:gd name="connsiteY156" fmla="*/ 1558169 h 2714131"/>
                <a:gd name="connsiteX157" fmla="*/ 1698101 w 2365533"/>
                <a:gd name="connsiteY157" fmla="*/ 1569147 h 2714131"/>
                <a:gd name="connsiteX158" fmla="*/ 1696881 w 2365533"/>
                <a:gd name="connsiteY158" fmla="*/ 1573417 h 2714131"/>
                <a:gd name="connsiteX159" fmla="*/ 1682040 w 2365533"/>
                <a:gd name="connsiteY159" fmla="*/ 1618549 h 2714131"/>
                <a:gd name="connsiteX160" fmla="*/ 1667606 w 2365533"/>
                <a:gd name="connsiteY160" fmla="*/ 1626884 h 2714131"/>
                <a:gd name="connsiteX161" fmla="*/ 1662320 w 2365533"/>
                <a:gd name="connsiteY161" fmla="*/ 1611230 h 2714131"/>
                <a:gd name="connsiteX162" fmla="*/ 1677567 w 2365533"/>
                <a:gd name="connsiteY162" fmla="*/ 1566301 h 2714131"/>
                <a:gd name="connsiteX163" fmla="*/ 1688749 w 2365533"/>
                <a:gd name="connsiteY163" fmla="*/ 1558169 h 2714131"/>
                <a:gd name="connsiteX164" fmla="*/ 1505297 w 2365533"/>
                <a:gd name="connsiteY164" fmla="*/ 1521042 h 2714131"/>
                <a:gd name="connsiteX165" fmla="*/ 1513098 w 2365533"/>
                <a:gd name="connsiteY165" fmla="*/ 1522186 h 2714131"/>
                <a:gd name="connsiteX166" fmla="*/ 1513911 w 2365533"/>
                <a:gd name="connsiteY166" fmla="*/ 1535400 h 2714131"/>
                <a:gd name="connsiteX167" fmla="*/ 1501916 w 2365533"/>
                <a:gd name="connsiteY167" fmla="*/ 1556137 h 2714131"/>
                <a:gd name="connsiteX168" fmla="*/ 1493378 w 2365533"/>
                <a:gd name="connsiteY168" fmla="*/ 1561422 h 2714131"/>
                <a:gd name="connsiteX169" fmla="*/ 1486059 w 2365533"/>
                <a:gd name="connsiteY169" fmla="*/ 1549631 h 2714131"/>
                <a:gd name="connsiteX170" fmla="*/ 1499477 w 2365533"/>
                <a:gd name="connsiteY170" fmla="*/ 1526455 h 2714131"/>
                <a:gd name="connsiteX171" fmla="*/ 1505297 w 2365533"/>
                <a:gd name="connsiteY171" fmla="*/ 1521042 h 2714131"/>
                <a:gd name="connsiteX172" fmla="*/ 2195168 w 2365533"/>
                <a:gd name="connsiteY172" fmla="*/ 1460992 h 2714131"/>
                <a:gd name="connsiteX173" fmla="*/ 2205536 w 2365533"/>
                <a:gd name="connsiteY173" fmla="*/ 1462008 h 2714131"/>
                <a:gd name="connsiteX174" fmla="*/ 2209602 w 2365533"/>
                <a:gd name="connsiteY174" fmla="*/ 1473596 h 2714131"/>
                <a:gd name="connsiteX175" fmla="*/ 2176261 w 2365533"/>
                <a:gd name="connsiteY175" fmla="*/ 1571180 h 2714131"/>
                <a:gd name="connsiteX176" fmla="*/ 2166299 w 2365533"/>
                <a:gd name="connsiteY176" fmla="*/ 1577889 h 2714131"/>
                <a:gd name="connsiteX177" fmla="*/ 2156744 w 2365533"/>
                <a:gd name="connsiteY177" fmla="*/ 1564675 h 2714131"/>
                <a:gd name="connsiteX178" fmla="*/ 2187849 w 2365533"/>
                <a:gd name="connsiteY178" fmla="*/ 1471767 h 2714131"/>
                <a:gd name="connsiteX179" fmla="*/ 2195168 w 2365533"/>
                <a:gd name="connsiteY179" fmla="*/ 1460992 h 2714131"/>
                <a:gd name="connsiteX180" fmla="*/ 1953038 w 2365533"/>
                <a:gd name="connsiteY180" fmla="*/ 1411590 h 2714131"/>
                <a:gd name="connsiteX181" fmla="*/ 1960763 w 2365533"/>
                <a:gd name="connsiteY181" fmla="*/ 1423991 h 2714131"/>
                <a:gd name="connsiteX182" fmla="*/ 1943483 w 2365533"/>
                <a:gd name="connsiteY182" fmla="*/ 1474613 h 2714131"/>
                <a:gd name="connsiteX183" fmla="*/ 1933521 w 2365533"/>
                <a:gd name="connsiteY183" fmla="*/ 1480102 h 2714131"/>
                <a:gd name="connsiteX184" fmla="*/ 1924779 w 2365533"/>
                <a:gd name="connsiteY184" fmla="*/ 1467497 h 2714131"/>
                <a:gd name="connsiteX185" fmla="*/ 1941247 w 2365533"/>
                <a:gd name="connsiteY185" fmla="*/ 1416672 h 2714131"/>
                <a:gd name="connsiteX186" fmla="*/ 1953038 w 2365533"/>
                <a:gd name="connsiteY186" fmla="*/ 1411590 h 2714131"/>
                <a:gd name="connsiteX187" fmla="*/ 2250669 w 2365533"/>
                <a:gd name="connsiteY187" fmla="*/ 1314617 h 2714131"/>
                <a:gd name="connsiteX188" fmla="*/ 2257175 w 2365533"/>
                <a:gd name="connsiteY188" fmla="*/ 1329254 h 2714131"/>
                <a:gd name="connsiteX189" fmla="*/ 2224444 w 2365533"/>
                <a:gd name="connsiteY189" fmla="*/ 1426025 h 2714131"/>
                <a:gd name="connsiteX190" fmla="*/ 2215295 w 2365533"/>
                <a:gd name="connsiteY190" fmla="*/ 1431514 h 2714131"/>
                <a:gd name="connsiteX191" fmla="*/ 2206350 w 2365533"/>
                <a:gd name="connsiteY191" fmla="*/ 1415250 h 2714131"/>
                <a:gd name="connsiteX192" fmla="*/ 2224647 w 2365533"/>
                <a:gd name="connsiteY192" fmla="*/ 1361782 h 2714131"/>
                <a:gd name="connsiteX193" fmla="*/ 2237455 w 2365533"/>
                <a:gd name="connsiteY193" fmla="*/ 1323562 h 2714131"/>
                <a:gd name="connsiteX194" fmla="*/ 2250669 w 2365533"/>
                <a:gd name="connsiteY194" fmla="*/ 1314617 h 2714131"/>
                <a:gd name="connsiteX195" fmla="*/ 2002034 w 2365533"/>
                <a:gd name="connsiteY195" fmla="*/ 1267045 h 2714131"/>
                <a:gd name="connsiteX196" fmla="*/ 2009556 w 2365533"/>
                <a:gd name="connsiteY196" fmla="*/ 1280666 h 2714131"/>
                <a:gd name="connsiteX197" fmla="*/ 2007930 w 2365533"/>
                <a:gd name="connsiteY197" fmla="*/ 1286968 h 2714131"/>
                <a:gd name="connsiteX198" fmla="*/ 1979061 w 2365533"/>
                <a:gd name="connsiteY198" fmla="*/ 1372354 h 2714131"/>
                <a:gd name="connsiteX199" fmla="*/ 1966456 w 2365533"/>
                <a:gd name="connsiteY199" fmla="*/ 1383739 h 2714131"/>
                <a:gd name="connsiteX200" fmla="*/ 1957511 w 2365533"/>
                <a:gd name="connsiteY200" fmla="*/ 1375403 h 2714131"/>
                <a:gd name="connsiteX201" fmla="*/ 1957918 w 2365533"/>
                <a:gd name="connsiteY201" fmla="*/ 1368491 h 2714131"/>
                <a:gd name="connsiteX202" fmla="*/ 1989836 w 2365533"/>
                <a:gd name="connsiteY202" fmla="*/ 1274567 h 2714131"/>
                <a:gd name="connsiteX203" fmla="*/ 2002034 w 2365533"/>
                <a:gd name="connsiteY203" fmla="*/ 1267045 h 2714131"/>
                <a:gd name="connsiteX204" fmla="*/ 1377497 w 2365533"/>
                <a:gd name="connsiteY204" fmla="*/ 1169460 h 2714131"/>
                <a:gd name="connsiteX205" fmla="*/ 1389695 w 2365533"/>
                <a:gd name="connsiteY205" fmla="*/ 1172509 h 2714131"/>
                <a:gd name="connsiteX206" fmla="*/ 1389695 w 2365533"/>
                <a:gd name="connsiteY206" fmla="*/ 1183894 h 2714131"/>
                <a:gd name="connsiteX207" fmla="*/ 1333788 w 2365533"/>
                <a:gd name="connsiteY207" fmla="*/ 1352023 h 2714131"/>
                <a:gd name="connsiteX208" fmla="*/ 1330535 w 2365533"/>
                <a:gd name="connsiteY208" fmla="*/ 1364628 h 2714131"/>
                <a:gd name="connsiteX209" fmla="*/ 1314271 w 2365533"/>
                <a:gd name="connsiteY209" fmla="*/ 1340435 h 2714131"/>
                <a:gd name="connsiteX210" fmla="*/ 1336634 w 2365533"/>
                <a:gd name="connsiteY210" fmla="*/ 1278835 h 2714131"/>
                <a:gd name="connsiteX211" fmla="*/ 1369772 w 2365533"/>
                <a:gd name="connsiteY211" fmla="*/ 1180032 h 2714131"/>
                <a:gd name="connsiteX212" fmla="*/ 1377497 w 2365533"/>
                <a:gd name="connsiteY212" fmla="*/ 1169460 h 2714131"/>
                <a:gd name="connsiteX213" fmla="*/ 1815404 w 2365533"/>
                <a:gd name="connsiteY213" fmla="*/ 1169257 h 2714131"/>
                <a:gd name="connsiteX214" fmla="*/ 1827195 w 2365533"/>
                <a:gd name="connsiteY214" fmla="*/ 1185521 h 2714131"/>
                <a:gd name="connsiteX215" fmla="*/ 1750958 w 2365533"/>
                <a:gd name="connsiteY215" fmla="*/ 1412810 h 2714131"/>
                <a:gd name="connsiteX216" fmla="*/ 1731645 w 2365533"/>
                <a:gd name="connsiteY216" fmla="*/ 1470344 h 2714131"/>
                <a:gd name="connsiteX217" fmla="*/ 1721480 w 2365533"/>
                <a:gd name="connsiteY217" fmla="*/ 1480306 h 2714131"/>
                <a:gd name="connsiteX218" fmla="*/ 1710908 w 2365533"/>
                <a:gd name="connsiteY218" fmla="*/ 1466481 h 2714131"/>
                <a:gd name="connsiteX219" fmla="*/ 1783080 w 2365533"/>
                <a:gd name="connsiteY219" fmla="*/ 1251390 h 2714131"/>
                <a:gd name="connsiteX220" fmla="*/ 1806866 w 2365533"/>
                <a:gd name="connsiteY220" fmla="*/ 1180439 h 2714131"/>
                <a:gd name="connsiteX221" fmla="*/ 1815404 w 2365533"/>
                <a:gd name="connsiteY221" fmla="*/ 1169257 h 2714131"/>
                <a:gd name="connsiteX222" fmla="*/ 2069122 w 2365533"/>
                <a:gd name="connsiteY222" fmla="*/ 1072283 h 2714131"/>
                <a:gd name="connsiteX223" fmla="*/ 2074408 w 2365533"/>
                <a:gd name="connsiteY223" fmla="*/ 1085091 h 2714131"/>
                <a:gd name="connsiteX224" fmla="*/ 2069122 w 2365533"/>
                <a:gd name="connsiteY224" fmla="*/ 1101558 h 2714131"/>
                <a:gd name="connsiteX225" fmla="*/ 2044726 w 2365533"/>
                <a:gd name="connsiteY225" fmla="*/ 1174543 h 2714131"/>
                <a:gd name="connsiteX226" fmla="*/ 2041270 w 2365533"/>
                <a:gd name="connsiteY226" fmla="*/ 1182878 h 2714131"/>
                <a:gd name="connsiteX227" fmla="*/ 2029479 w 2365533"/>
                <a:gd name="connsiteY227" fmla="*/ 1188774 h 2714131"/>
                <a:gd name="connsiteX228" fmla="*/ 2021754 w 2365533"/>
                <a:gd name="connsiteY228" fmla="*/ 1176576 h 2714131"/>
                <a:gd name="connsiteX229" fmla="*/ 2023990 w 2365533"/>
                <a:gd name="connsiteY229" fmla="*/ 1168851 h 2714131"/>
                <a:gd name="connsiteX230" fmla="*/ 2052655 w 2365533"/>
                <a:gd name="connsiteY230" fmla="*/ 1082651 h 2714131"/>
                <a:gd name="connsiteX231" fmla="*/ 2054688 w 2365533"/>
                <a:gd name="connsiteY231" fmla="*/ 1077976 h 2714131"/>
                <a:gd name="connsiteX232" fmla="*/ 2069122 w 2365533"/>
                <a:gd name="connsiteY232" fmla="*/ 1072283 h 2714131"/>
                <a:gd name="connsiteX233" fmla="*/ 1433404 w 2365533"/>
                <a:gd name="connsiteY233" fmla="*/ 1022475 h 2714131"/>
                <a:gd name="connsiteX234" fmla="*/ 1440520 w 2365533"/>
                <a:gd name="connsiteY234" fmla="*/ 1031013 h 2714131"/>
                <a:gd name="connsiteX235" fmla="*/ 1434624 w 2365533"/>
                <a:gd name="connsiteY235" fmla="*/ 1055003 h 2714131"/>
                <a:gd name="connsiteX236" fmla="*/ 1424866 w 2365533"/>
                <a:gd name="connsiteY236" fmla="*/ 1083668 h 2714131"/>
                <a:gd name="connsiteX237" fmla="*/ 1411244 w 2365533"/>
                <a:gd name="connsiteY237" fmla="*/ 1090783 h 2714131"/>
                <a:gd name="connsiteX238" fmla="*/ 1405552 w 2365533"/>
                <a:gd name="connsiteY238" fmla="*/ 1076552 h 2714131"/>
                <a:gd name="connsiteX239" fmla="*/ 1421003 w 2365533"/>
                <a:gd name="connsiteY239" fmla="*/ 1029590 h 2714131"/>
                <a:gd name="connsiteX240" fmla="*/ 1433404 w 2365533"/>
                <a:gd name="connsiteY240" fmla="*/ 1022475 h 2714131"/>
                <a:gd name="connsiteX241" fmla="*/ 1870295 w 2365533"/>
                <a:gd name="connsiteY241" fmla="*/ 1022474 h 2714131"/>
                <a:gd name="connsiteX242" fmla="*/ 1876801 w 2365533"/>
                <a:gd name="connsiteY242" fmla="*/ 1037112 h 2714131"/>
                <a:gd name="connsiteX243" fmla="*/ 1861350 w 2365533"/>
                <a:gd name="connsiteY243" fmla="*/ 1083058 h 2714131"/>
                <a:gd name="connsiteX244" fmla="*/ 1849152 w 2365533"/>
                <a:gd name="connsiteY244" fmla="*/ 1091393 h 2714131"/>
                <a:gd name="connsiteX245" fmla="*/ 1841020 w 2365533"/>
                <a:gd name="connsiteY245" fmla="*/ 1078382 h 2714131"/>
                <a:gd name="connsiteX246" fmla="*/ 1845696 w 2365533"/>
                <a:gd name="connsiteY246" fmla="*/ 1063541 h 2714131"/>
                <a:gd name="connsiteX247" fmla="*/ 1857690 w 2365533"/>
                <a:gd name="connsiteY247" fmla="*/ 1029183 h 2714131"/>
                <a:gd name="connsiteX248" fmla="*/ 1870295 w 2365533"/>
                <a:gd name="connsiteY248" fmla="*/ 1022474 h 2714131"/>
                <a:gd name="connsiteX249" fmla="*/ 2101650 w 2365533"/>
                <a:gd name="connsiteY249" fmla="*/ 974903 h 2714131"/>
                <a:gd name="connsiteX250" fmla="*/ 2106936 w 2365533"/>
                <a:gd name="connsiteY250" fmla="*/ 986694 h 2714131"/>
                <a:gd name="connsiteX251" fmla="*/ 2090265 w 2365533"/>
                <a:gd name="connsiteY251" fmla="*/ 1037519 h 2714131"/>
                <a:gd name="connsiteX252" fmla="*/ 2078677 w 2365533"/>
                <a:gd name="connsiteY252" fmla="*/ 1043008 h 2714131"/>
                <a:gd name="connsiteX253" fmla="*/ 2070952 w 2365533"/>
                <a:gd name="connsiteY253" fmla="*/ 1031623 h 2714131"/>
                <a:gd name="connsiteX254" fmla="*/ 2088435 w 2365533"/>
                <a:gd name="connsiteY254" fmla="*/ 978765 h 2714131"/>
                <a:gd name="connsiteX255" fmla="*/ 2101650 w 2365533"/>
                <a:gd name="connsiteY255" fmla="*/ 974903 h 2714131"/>
                <a:gd name="connsiteX256" fmla="*/ 1200423 w 2365533"/>
                <a:gd name="connsiteY256" fmla="*/ 925907 h 2714131"/>
                <a:gd name="connsiteX257" fmla="*/ 1208758 w 2365533"/>
                <a:gd name="connsiteY257" fmla="*/ 936886 h 2714131"/>
                <a:gd name="connsiteX258" fmla="*/ 1206522 w 2365533"/>
                <a:gd name="connsiteY258" fmla="*/ 944814 h 2714131"/>
                <a:gd name="connsiteX259" fmla="*/ 1178263 w 2365533"/>
                <a:gd name="connsiteY259" fmla="*/ 1029387 h 2714131"/>
                <a:gd name="connsiteX260" fmla="*/ 1173994 w 2365533"/>
                <a:gd name="connsiteY260" fmla="*/ 1038536 h 2714131"/>
                <a:gd name="connsiteX261" fmla="*/ 1162609 w 2365533"/>
                <a:gd name="connsiteY261" fmla="*/ 1042398 h 2714131"/>
                <a:gd name="connsiteX262" fmla="*/ 1156103 w 2365533"/>
                <a:gd name="connsiteY262" fmla="*/ 1033453 h 2714131"/>
                <a:gd name="connsiteX263" fmla="*/ 1157323 w 2365533"/>
                <a:gd name="connsiteY263" fmla="*/ 1024508 h 2714131"/>
                <a:gd name="connsiteX264" fmla="*/ 1188225 w 2365533"/>
                <a:gd name="connsiteY264" fmla="*/ 933633 h 2714131"/>
                <a:gd name="connsiteX265" fmla="*/ 1200423 w 2365533"/>
                <a:gd name="connsiteY265" fmla="*/ 925907 h 2714131"/>
                <a:gd name="connsiteX266" fmla="*/ 1666996 w 2365533"/>
                <a:gd name="connsiteY266" fmla="*/ 925298 h 2714131"/>
                <a:gd name="connsiteX267" fmla="*/ 1678380 w 2365533"/>
                <a:gd name="connsiteY267" fmla="*/ 934446 h 2714131"/>
                <a:gd name="connsiteX268" fmla="*/ 1677974 w 2365533"/>
                <a:gd name="connsiteY268" fmla="*/ 941562 h 2714131"/>
                <a:gd name="connsiteX269" fmla="*/ 1646259 w 2365533"/>
                <a:gd name="connsiteY269" fmla="*/ 1035690 h 2714131"/>
                <a:gd name="connsiteX270" fmla="*/ 1627352 w 2365533"/>
                <a:gd name="connsiteY270" fmla="*/ 1037926 h 2714131"/>
                <a:gd name="connsiteX271" fmla="*/ 1626539 w 2365533"/>
                <a:gd name="connsiteY271" fmla="*/ 1027354 h 2714131"/>
                <a:gd name="connsiteX272" fmla="*/ 1658864 w 2365533"/>
                <a:gd name="connsiteY272" fmla="*/ 932617 h 2714131"/>
                <a:gd name="connsiteX273" fmla="*/ 1666996 w 2365533"/>
                <a:gd name="connsiteY273" fmla="*/ 925298 h 2714131"/>
                <a:gd name="connsiteX274" fmla="*/ 1916037 w 2365533"/>
                <a:gd name="connsiteY274" fmla="*/ 876506 h 2714131"/>
                <a:gd name="connsiteX275" fmla="*/ 1926406 w 2365533"/>
                <a:gd name="connsiteY275" fmla="*/ 888094 h 2714131"/>
                <a:gd name="connsiteX276" fmla="*/ 1924373 w 2365533"/>
                <a:gd name="connsiteY276" fmla="*/ 895616 h 2714131"/>
                <a:gd name="connsiteX277" fmla="*/ 1895911 w 2365533"/>
                <a:gd name="connsiteY277" fmla="*/ 981002 h 2714131"/>
                <a:gd name="connsiteX278" fmla="*/ 1894488 w 2365533"/>
                <a:gd name="connsiteY278" fmla="*/ 984865 h 2714131"/>
                <a:gd name="connsiteX279" fmla="*/ 1881070 w 2365533"/>
                <a:gd name="connsiteY279" fmla="*/ 993607 h 2714131"/>
                <a:gd name="connsiteX280" fmla="*/ 1874971 w 2365533"/>
                <a:gd name="connsiteY280" fmla="*/ 977952 h 2714131"/>
                <a:gd name="connsiteX281" fmla="*/ 1886152 w 2365533"/>
                <a:gd name="connsiteY281" fmla="*/ 944408 h 2714131"/>
                <a:gd name="connsiteX282" fmla="*/ 1905669 w 2365533"/>
                <a:gd name="connsiteY282" fmla="*/ 887078 h 2714131"/>
                <a:gd name="connsiteX283" fmla="*/ 1916037 w 2365533"/>
                <a:gd name="connsiteY283" fmla="*/ 876506 h 2714131"/>
                <a:gd name="connsiteX284" fmla="*/ 1482196 w 2365533"/>
                <a:gd name="connsiteY284" fmla="*/ 876506 h 2714131"/>
                <a:gd name="connsiteX285" fmla="*/ 1490938 w 2365533"/>
                <a:gd name="connsiteY285" fmla="*/ 888094 h 2714131"/>
                <a:gd name="connsiteX286" fmla="*/ 1485246 w 2365533"/>
                <a:gd name="connsiteY286" fmla="*/ 903951 h 2714131"/>
                <a:gd name="connsiteX287" fmla="*/ 1458410 w 2365533"/>
                <a:gd name="connsiteY287" fmla="*/ 984254 h 2714131"/>
                <a:gd name="connsiteX288" fmla="*/ 1447229 w 2365533"/>
                <a:gd name="connsiteY288" fmla="*/ 994216 h 2714131"/>
                <a:gd name="connsiteX289" fmla="*/ 1437674 w 2365533"/>
                <a:gd name="connsiteY289" fmla="*/ 986287 h 2714131"/>
                <a:gd name="connsiteX290" fmla="*/ 1437674 w 2365533"/>
                <a:gd name="connsiteY290" fmla="*/ 979579 h 2714131"/>
                <a:gd name="connsiteX291" fmla="*/ 1469592 w 2365533"/>
                <a:gd name="connsiteY291" fmla="*/ 885857 h 2714131"/>
                <a:gd name="connsiteX292" fmla="*/ 1482196 w 2365533"/>
                <a:gd name="connsiteY292" fmla="*/ 876506 h 2714131"/>
                <a:gd name="connsiteX293" fmla="*/ 2165893 w 2365533"/>
                <a:gd name="connsiteY293" fmla="*/ 779531 h 2714131"/>
                <a:gd name="connsiteX294" fmla="*/ 2171179 w 2365533"/>
                <a:gd name="connsiteY294" fmla="*/ 795389 h 2714131"/>
                <a:gd name="connsiteX295" fmla="*/ 2141090 w 2365533"/>
                <a:gd name="connsiteY295" fmla="*/ 885654 h 2714131"/>
                <a:gd name="connsiteX296" fmla="*/ 2128283 w 2365533"/>
                <a:gd name="connsiteY296" fmla="*/ 896429 h 2714131"/>
                <a:gd name="connsiteX297" fmla="*/ 2119744 w 2365533"/>
                <a:gd name="connsiteY297" fmla="*/ 885247 h 2714131"/>
                <a:gd name="connsiteX298" fmla="*/ 2121980 w 2365533"/>
                <a:gd name="connsiteY298" fmla="*/ 877522 h 2714131"/>
                <a:gd name="connsiteX299" fmla="*/ 2151255 w 2365533"/>
                <a:gd name="connsiteY299" fmla="*/ 789086 h 2714131"/>
                <a:gd name="connsiteX300" fmla="*/ 2165893 w 2365533"/>
                <a:gd name="connsiteY300" fmla="*/ 779531 h 2714131"/>
                <a:gd name="connsiteX301" fmla="*/ 778576 w 2365533"/>
                <a:gd name="connsiteY301" fmla="*/ 779329 h 2714131"/>
                <a:gd name="connsiteX302" fmla="*/ 785692 w 2365533"/>
                <a:gd name="connsiteY302" fmla="*/ 793966 h 2714131"/>
                <a:gd name="connsiteX303" fmla="*/ 779999 w 2365533"/>
                <a:gd name="connsiteY303" fmla="*/ 811653 h 2714131"/>
                <a:gd name="connsiteX304" fmla="*/ 759263 w 2365533"/>
                <a:gd name="connsiteY304" fmla="*/ 873050 h 2714131"/>
                <a:gd name="connsiteX305" fmla="*/ 745235 w 2365533"/>
                <a:gd name="connsiteY305" fmla="*/ 876913 h 2714131"/>
                <a:gd name="connsiteX306" fmla="*/ 739542 w 2365533"/>
                <a:gd name="connsiteY306" fmla="*/ 866544 h 2714131"/>
                <a:gd name="connsiteX307" fmla="*/ 765971 w 2365533"/>
                <a:gd name="connsiteY307" fmla="*/ 787867 h 2714131"/>
                <a:gd name="connsiteX308" fmla="*/ 778576 w 2365533"/>
                <a:gd name="connsiteY308" fmla="*/ 779329 h 2714131"/>
                <a:gd name="connsiteX309" fmla="*/ 1028227 w 2365533"/>
                <a:gd name="connsiteY309" fmla="*/ 728300 h 2714131"/>
                <a:gd name="connsiteX310" fmla="*/ 1039409 w 2365533"/>
                <a:gd name="connsiteY310" fmla="*/ 753103 h 2714131"/>
                <a:gd name="connsiteX311" fmla="*/ 1011150 w 2365533"/>
                <a:gd name="connsiteY311" fmla="*/ 837675 h 2714131"/>
                <a:gd name="connsiteX312" fmla="*/ 996919 w 2365533"/>
                <a:gd name="connsiteY312" fmla="*/ 847434 h 2714131"/>
                <a:gd name="connsiteX313" fmla="*/ 990820 w 2365533"/>
                <a:gd name="connsiteY313" fmla="*/ 831780 h 2714131"/>
                <a:gd name="connsiteX314" fmla="*/ 992447 w 2365533"/>
                <a:gd name="connsiteY314" fmla="*/ 826900 h 2714131"/>
                <a:gd name="connsiteX315" fmla="*/ 1015419 w 2365533"/>
                <a:gd name="connsiteY315" fmla="*/ 756762 h 2714131"/>
                <a:gd name="connsiteX316" fmla="*/ 1015648 w 2365533"/>
                <a:gd name="connsiteY316" fmla="*/ 756092 h 2714131"/>
                <a:gd name="connsiteX317" fmla="*/ 1014200 w 2365533"/>
                <a:gd name="connsiteY317" fmla="*/ 750663 h 2714131"/>
                <a:gd name="connsiteX318" fmla="*/ 1021925 w 2365533"/>
                <a:gd name="connsiteY318" fmla="*/ 737652 h 2714131"/>
                <a:gd name="connsiteX319" fmla="*/ 1028227 w 2365533"/>
                <a:gd name="connsiteY319" fmla="*/ 728300 h 2714131"/>
                <a:gd name="connsiteX320" fmla="*/ 181360 w 2365533"/>
                <a:gd name="connsiteY320" fmla="*/ 702243 h 2714131"/>
                <a:gd name="connsiteX321" fmla="*/ 191982 w 2365533"/>
                <a:gd name="connsiteY321" fmla="*/ 706131 h 2714131"/>
                <a:gd name="connsiteX322" fmla="*/ 193405 w 2365533"/>
                <a:gd name="connsiteY322" fmla="*/ 717312 h 2714131"/>
                <a:gd name="connsiteX323" fmla="*/ 151932 w 2365533"/>
                <a:gd name="connsiteY323" fmla="*/ 839902 h 2714131"/>
                <a:gd name="connsiteX324" fmla="*/ 137295 w 2365533"/>
                <a:gd name="connsiteY324" fmla="*/ 848034 h 2714131"/>
                <a:gd name="connsiteX325" fmla="*/ 130179 w 2365533"/>
                <a:gd name="connsiteY325" fmla="*/ 838276 h 2714131"/>
                <a:gd name="connsiteX326" fmla="*/ 172872 w 2365533"/>
                <a:gd name="connsiteY326" fmla="*/ 712840 h 2714131"/>
                <a:gd name="connsiteX327" fmla="*/ 181360 w 2365533"/>
                <a:gd name="connsiteY327" fmla="*/ 702243 h 2714131"/>
                <a:gd name="connsiteX328" fmla="*/ 1753398 w 2365533"/>
                <a:gd name="connsiteY328" fmla="*/ 681948 h 2714131"/>
                <a:gd name="connsiteX329" fmla="*/ 1759700 w 2365533"/>
                <a:gd name="connsiteY329" fmla="*/ 696789 h 2714131"/>
                <a:gd name="connsiteX330" fmla="*/ 1712128 w 2365533"/>
                <a:gd name="connsiteY330" fmla="*/ 838895 h 2714131"/>
                <a:gd name="connsiteX331" fmla="*/ 1701557 w 2365533"/>
                <a:gd name="connsiteY331" fmla="*/ 848044 h 2714131"/>
                <a:gd name="connsiteX332" fmla="*/ 1692205 w 2365533"/>
                <a:gd name="connsiteY332" fmla="*/ 833000 h 2714131"/>
                <a:gd name="connsiteX333" fmla="*/ 1734898 w 2365533"/>
                <a:gd name="connsiteY333" fmla="*/ 705124 h 2714131"/>
                <a:gd name="connsiteX334" fmla="*/ 1739980 w 2365533"/>
                <a:gd name="connsiteY334" fmla="*/ 689673 h 2714131"/>
                <a:gd name="connsiteX335" fmla="*/ 1753398 w 2365533"/>
                <a:gd name="connsiteY335" fmla="*/ 681948 h 2714131"/>
                <a:gd name="connsiteX336" fmla="*/ 1279913 w 2365533"/>
                <a:gd name="connsiteY336" fmla="*/ 681541 h 2714131"/>
                <a:gd name="connsiteX337" fmla="*/ 1290078 w 2365533"/>
                <a:gd name="connsiteY337" fmla="*/ 691503 h 2714131"/>
                <a:gd name="connsiteX338" fmla="*/ 1287435 w 2365533"/>
                <a:gd name="connsiteY338" fmla="*/ 700245 h 2714131"/>
                <a:gd name="connsiteX339" fmla="*/ 1242913 w 2365533"/>
                <a:gd name="connsiteY339" fmla="*/ 833609 h 2714131"/>
                <a:gd name="connsiteX340" fmla="*/ 1240676 w 2365533"/>
                <a:gd name="connsiteY340" fmla="*/ 840318 h 2714131"/>
                <a:gd name="connsiteX341" fmla="*/ 1226852 w 2365533"/>
                <a:gd name="connsiteY341" fmla="*/ 847434 h 2714131"/>
                <a:gd name="connsiteX342" fmla="*/ 1220956 w 2365533"/>
                <a:gd name="connsiteY342" fmla="*/ 832593 h 2714131"/>
                <a:gd name="connsiteX343" fmla="*/ 1268122 w 2365533"/>
                <a:gd name="connsiteY343" fmla="*/ 691503 h 2714131"/>
                <a:gd name="connsiteX344" fmla="*/ 1279913 w 2365533"/>
                <a:gd name="connsiteY344" fmla="*/ 681541 h 2714131"/>
                <a:gd name="connsiteX345" fmla="*/ 2214888 w 2365533"/>
                <a:gd name="connsiteY345" fmla="*/ 633765 h 2714131"/>
                <a:gd name="connsiteX346" fmla="*/ 2220987 w 2365533"/>
                <a:gd name="connsiteY346" fmla="*/ 644947 h 2714131"/>
                <a:gd name="connsiteX347" fmla="*/ 2203300 w 2365533"/>
                <a:gd name="connsiteY347" fmla="*/ 697601 h 2714131"/>
                <a:gd name="connsiteX348" fmla="*/ 2192728 w 2365533"/>
                <a:gd name="connsiteY348" fmla="*/ 702887 h 2714131"/>
                <a:gd name="connsiteX349" fmla="*/ 2185003 w 2365533"/>
                <a:gd name="connsiteY349" fmla="*/ 689469 h 2714131"/>
                <a:gd name="connsiteX350" fmla="*/ 2202893 w 2365533"/>
                <a:gd name="connsiteY350" fmla="*/ 638441 h 2714131"/>
                <a:gd name="connsiteX351" fmla="*/ 2214888 w 2365533"/>
                <a:gd name="connsiteY351" fmla="*/ 633765 h 2714131"/>
                <a:gd name="connsiteX352" fmla="*/ 828791 w 2365533"/>
                <a:gd name="connsiteY352" fmla="*/ 633156 h 2714131"/>
                <a:gd name="connsiteX353" fmla="*/ 834687 w 2365533"/>
                <a:gd name="connsiteY353" fmla="*/ 648200 h 2714131"/>
                <a:gd name="connsiteX354" fmla="*/ 819846 w 2365533"/>
                <a:gd name="connsiteY354" fmla="*/ 692316 h 2714131"/>
                <a:gd name="connsiteX355" fmla="*/ 808868 w 2365533"/>
                <a:gd name="connsiteY355" fmla="*/ 701668 h 2714131"/>
                <a:gd name="connsiteX356" fmla="*/ 798906 w 2365533"/>
                <a:gd name="connsiteY356" fmla="*/ 688453 h 2714131"/>
                <a:gd name="connsiteX357" fmla="*/ 814763 w 2365533"/>
                <a:gd name="connsiteY357" fmla="*/ 641491 h 2714131"/>
                <a:gd name="connsiteX358" fmla="*/ 828791 w 2365533"/>
                <a:gd name="connsiteY358" fmla="*/ 633156 h 2714131"/>
                <a:gd name="connsiteX359" fmla="*/ 45404 w 2365533"/>
                <a:gd name="connsiteY359" fmla="*/ 507304 h 2714131"/>
                <a:gd name="connsiteX360" fmla="*/ 52722 w 2365533"/>
                <a:gd name="connsiteY360" fmla="*/ 519096 h 2714131"/>
                <a:gd name="connsiteX361" fmla="*/ 44590 w 2365533"/>
                <a:gd name="connsiteY361" fmla="*/ 547151 h 2714131"/>
                <a:gd name="connsiteX362" fmla="*/ 21618 w 2365533"/>
                <a:gd name="connsiteY362" fmla="*/ 615053 h 2714131"/>
                <a:gd name="connsiteX363" fmla="*/ 9623 w 2365533"/>
                <a:gd name="connsiteY363" fmla="*/ 625828 h 2714131"/>
                <a:gd name="connsiteX364" fmla="*/ 474 w 2365533"/>
                <a:gd name="connsiteY364" fmla="*/ 617493 h 2714131"/>
                <a:gd name="connsiteX365" fmla="*/ 1084 w 2365533"/>
                <a:gd name="connsiteY365" fmla="*/ 609564 h 2714131"/>
                <a:gd name="connsiteX366" fmla="*/ 30766 w 2365533"/>
                <a:gd name="connsiteY366" fmla="*/ 520722 h 2714131"/>
                <a:gd name="connsiteX367" fmla="*/ 33816 w 2365533"/>
                <a:gd name="connsiteY367" fmla="*/ 514216 h 2714131"/>
                <a:gd name="connsiteX368" fmla="*/ 45404 w 2365533"/>
                <a:gd name="connsiteY368" fmla="*/ 507304 h 2714131"/>
                <a:gd name="connsiteX369" fmla="*/ 877786 w 2365533"/>
                <a:gd name="connsiteY369" fmla="*/ 487797 h 2714131"/>
                <a:gd name="connsiteX370" fmla="*/ 884088 w 2365533"/>
                <a:gd name="connsiteY370" fmla="*/ 501621 h 2714131"/>
                <a:gd name="connsiteX371" fmla="*/ 868434 w 2365533"/>
                <a:gd name="connsiteY371" fmla="*/ 548786 h 2714131"/>
                <a:gd name="connsiteX372" fmla="*/ 852983 w 2365533"/>
                <a:gd name="connsiteY372" fmla="*/ 594935 h 2714131"/>
                <a:gd name="connsiteX373" fmla="*/ 843022 w 2365533"/>
                <a:gd name="connsiteY373" fmla="*/ 604084 h 2714131"/>
                <a:gd name="connsiteX374" fmla="*/ 832857 w 2365533"/>
                <a:gd name="connsiteY374" fmla="*/ 588837 h 2714131"/>
                <a:gd name="connsiteX375" fmla="*/ 860505 w 2365533"/>
                <a:gd name="connsiteY375" fmla="*/ 506297 h 2714131"/>
                <a:gd name="connsiteX376" fmla="*/ 864368 w 2365533"/>
                <a:gd name="connsiteY376" fmla="*/ 494709 h 2714131"/>
                <a:gd name="connsiteX377" fmla="*/ 877786 w 2365533"/>
                <a:gd name="connsiteY377" fmla="*/ 487797 h 2714131"/>
                <a:gd name="connsiteX378" fmla="*/ 2264087 w 2365533"/>
                <a:gd name="connsiteY378" fmla="*/ 487593 h 2714131"/>
                <a:gd name="connsiteX379" fmla="*/ 2270592 w 2365533"/>
                <a:gd name="connsiteY379" fmla="*/ 502231 h 2714131"/>
                <a:gd name="connsiteX380" fmla="*/ 2239487 w 2365533"/>
                <a:gd name="connsiteY380" fmla="*/ 593919 h 2714131"/>
                <a:gd name="connsiteX381" fmla="*/ 2229729 w 2365533"/>
                <a:gd name="connsiteY381" fmla="*/ 604084 h 2714131"/>
                <a:gd name="connsiteX382" fmla="*/ 2218751 w 2365533"/>
                <a:gd name="connsiteY382" fmla="*/ 590463 h 2714131"/>
                <a:gd name="connsiteX383" fmla="*/ 2250059 w 2365533"/>
                <a:gd name="connsiteY383" fmla="*/ 495318 h 2714131"/>
                <a:gd name="connsiteX384" fmla="*/ 2264087 w 2365533"/>
                <a:gd name="connsiteY384" fmla="*/ 487593 h 2714131"/>
                <a:gd name="connsiteX385" fmla="*/ 2049402 w 2365533"/>
                <a:gd name="connsiteY385" fmla="*/ 486983 h 2714131"/>
                <a:gd name="connsiteX386" fmla="*/ 2056517 w 2365533"/>
                <a:gd name="connsiteY386" fmla="*/ 494708 h 2714131"/>
                <a:gd name="connsiteX387" fmla="*/ 2055501 w 2365533"/>
                <a:gd name="connsiteY387" fmla="*/ 504670 h 2714131"/>
                <a:gd name="connsiteX388" fmla="*/ 2025819 w 2365533"/>
                <a:gd name="connsiteY388" fmla="*/ 593919 h 2714131"/>
                <a:gd name="connsiteX389" fmla="*/ 2022566 w 2365533"/>
                <a:gd name="connsiteY389" fmla="*/ 600221 h 2714131"/>
                <a:gd name="connsiteX390" fmla="*/ 2010978 w 2365533"/>
                <a:gd name="connsiteY390" fmla="*/ 604490 h 2714131"/>
                <a:gd name="connsiteX391" fmla="*/ 2004066 w 2365533"/>
                <a:gd name="connsiteY391" fmla="*/ 593919 h 2714131"/>
                <a:gd name="connsiteX392" fmla="*/ 2005896 w 2365533"/>
                <a:gd name="connsiteY392" fmla="*/ 587413 h 2714131"/>
                <a:gd name="connsiteX393" fmla="*/ 2035984 w 2365533"/>
                <a:gd name="connsiteY393" fmla="*/ 497148 h 2714131"/>
                <a:gd name="connsiteX394" fmla="*/ 2040253 w 2365533"/>
                <a:gd name="connsiteY394" fmla="*/ 489219 h 2714131"/>
                <a:gd name="connsiteX395" fmla="*/ 2049402 w 2365533"/>
                <a:gd name="connsiteY395" fmla="*/ 486983 h 2714131"/>
                <a:gd name="connsiteX396" fmla="*/ 661881 w 2365533"/>
                <a:gd name="connsiteY396" fmla="*/ 486983 h 2714131"/>
                <a:gd name="connsiteX397" fmla="*/ 670013 w 2365533"/>
                <a:gd name="connsiteY397" fmla="*/ 498977 h 2714131"/>
                <a:gd name="connsiteX398" fmla="*/ 659645 w 2365533"/>
                <a:gd name="connsiteY398" fmla="*/ 533538 h 2714131"/>
                <a:gd name="connsiteX399" fmla="*/ 639722 w 2365533"/>
                <a:gd name="connsiteY399" fmla="*/ 591885 h 2714131"/>
                <a:gd name="connsiteX400" fmla="*/ 637485 w 2365533"/>
                <a:gd name="connsiteY400" fmla="*/ 597578 h 2714131"/>
                <a:gd name="connsiteX401" fmla="*/ 624881 w 2365533"/>
                <a:gd name="connsiteY401" fmla="*/ 604693 h 2714131"/>
                <a:gd name="connsiteX402" fmla="*/ 618172 w 2365533"/>
                <a:gd name="connsiteY402" fmla="*/ 590056 h 2714131"/>
                <a:gd name="connsiteX403" fmla="*/ 649683 w 2365533"/>
                <a:gd name="connsiteY403" fmla="*/ 496335 h 2714131"/>
                <a:gd name="connsiteX404" fmla="*/ 661881 w 2365533"/>
                <a:gd name="connsiteY404" fmla="*/ 486983 h 2714131"/>
                <a:gd name="connsiteX405" fmla="*/ 1613324 w 2365533"/>
                <a:gd name="connsiteY405" fmla="*/ 486576 h 2714131"/>
                <a:gd name="connsiteX406" fmla="*/ 1621050 w 2365533"/>
                <a:gd name="connsiteY406" fmla="*/ 498368 h 2714131"/>
                <a:gd name="connsiteX407" fmla="*/ 1612104 w 2365533"/>
                <a:gd name="connsiteY407" fmla="*/ 525000 h 2714131"/>
                <a:gd name="connsiteX408" fmla="*/ 1589132 w 2365533"/>
                <a:gd name="connsiteY408" fmla="*/ 593919 h 2714131"/>
                <a:gd name="connsiteX409" fmla="*/ 1577747 w 2365533"/>
                <a:gd name="connsiteY409" fmla="*/ 603880 h 2714131"/>
                <a:gd name="connsiteX410" fmla="*/ 1567988 w 2365533"/>
                <a:gd name="connsiteY410" fmla="*/ 596561 h 2714131"/>
                <a:gd name="connsiteX411" fmla="*/ 1567582 w 2365533"/>
                <a:gd name="connsiteY411" fmla="*/ 589853 h 2714131"/>
                <a:gd name="connsiteX412" fmla="*/ 1600720 w 2365533"/>
                <a:gd name="connsiteY412" fmla="*/ 493692 h 2714131"/>
                <a:gd name="connsiteX413" fmla="*/ 1613324 w 2365533"/>
                <a:gd name="connsiteY413" fmla="*/ 486576 h 2714131"/>
                <a:gd name="connsiteX414" fmla="*/ 79964 w 2365533"/>
                <a:gd name="connsiteY414" fmla="*/ 410126 h 2714131"/>
                <a:gd name="connsiteX415" fmla="*/ 87080 w 2365533"/>
                <a:gd name="connsiteY415" fmla="*/ 422121 h 2714131"/>
                <a:gd name="connsiteX416" fmla="*/ 69799 w 2365533"/>
                <a:gd name="connsiteY416" fmla="*/ 472743 h 2714131"/>
                <a:gd name="connsiteX417" fmla="*/ 58618 w 2365533"/>
                <a:gd name="connsiteY417" fmla="*/ 478638 h 2714131"/>
                <a:gd name="connsiteX418" fmla="*/ 50283 w 2365533"/>
                <a:gd name="connsiteY418" fmla="*/ 466847 h 2714131"/>
                <a:gd name="connsiteX419" fmla="*/ 68580 w 2365533"/>
                <a:gd name="connsiteY419" fmla="*/ 413379 h 2714131"/>
                <a:gd name="connsiteX420" fmla="*/ 79964 w 2365533"/>
                <a:gd name="connsiteY420" fmla="*/ 410126 h 2714131"/>
                <a:gd name="connsiteX421" fmla="*/ 1645040 w 2365533"/>
                <a:gd name="connsiteY421" fmla="*/ 389603 h 2714131"/>
                <a:gd name="connsiteX422" fmla="*/ 1651545 w 2365533"/>
                <a:gd name="connsiteY422" fmla="*/ 405053 h 2714131"/>
                <a:gd name="connsiteX423" fmla="*/ 1637111 w 2365533"/>
                <a:gd name="connsiteY423" fmla="*/ 448153 h 2714131"/>
                <a:gd name="connsiteX424" fmla="*/ 1625320 w 2365533"/>
                <a:gd name="connsiteY424" fmla="*/ 458521 h 2714131"/>
                <a:gd name="connsiteX425" fmla="*/ 1615968 w 2365533"/>
                <a:gd name="connsiteY425" fmla="*/ 444900 h 2714131"/>
                <a:gd name="connsiteX426" fmla="*/ 1632028 w 2365533"/>
                <a:gd name="connsiteY426" fmla="*/ 397328 h 2714131"/>
                <a:gd name="connsiteX427" fmla="*/ 1645040 w 2365533"/>
                <a:gd name="connsiteY427" fmla="*/ 389603 h 2714131"/>
                <a:gd name="connsiteX428" fmla="*/ 2081727 w 2365533"/>
                <a:gd name="connsiteY428" fmla="*/ 389196 h 2714131"/>
                <a:gd name="connsiteX429" fmla="*/ 2089046 w 2365533"/>
                <a:gd name="connsiteY429" fmla="*/ 398548 h 2714131"/>
                <a:gd name="connsiteX430" fmla="*/ 2084980 w 2365533"/>
                <a:gd name="connsiteY430" fmla="*/ 416032 h 2714131"/>
                <a:gd name="connsiteX431" fmla="*/ 2073392 w 2365533"/>
                <a:gd name="connsiteY431" fmla="*/ 450389 h 2714131"/>
                <a:gd name="connsiteX432" fmla="*/ 2059974 w 2365533"/>
                <a:gd name="connsiteY432" fmla="*/ 458115 h 2714131"/>
                <a:gd name="connsiteX433" fmla="*/ 2053062 w 2365533"/>
                <a:gd name="connsiteY433" fmla="*/ 443477 h 2714131"/>
                <a:gd name="connsiteX434" fmla="*/ 2068309 w 2365533"/>
                <a:gd name="connsiteY434" fmla="*/ 398955 h 2714131"/>
                <a:gd name="connsiteX435" fmla="*/ 2081727 w 2365533"/>
                <a:gd name="connsiteY435" fmla="*/ 389196 h 2714131"/>
                <a:gd name="connsiteX436" fmla="*/ 696036 w 2365533"/>
                <a:gd name="connsiteY436" fmla="*/ 389196 h 2714131"/>
                <a:gd name="connsiteX437" fmla="*/ 703558 w 2365533"/>
                <a:gd name="connsiteY437" fmla="*/ 401394 h 2714131"/>
                <a:gd name="connsiteX438" fmla="*/ 685667 w 2365533"/>
                <a:gd name="connsiteY438" fmla="*/ 452625 h 2714131"/>
                <a:gd name="connsiteX439" fmla="*/ 673063 w 2365533"/>
                <a:gd name="connsiteY439" fmla="*/ 457911 h 2714131"/>
                <a:gd name="connsiteX440" fmla="*/ 666761 w 2365533"/>
                <a:gd name="connsiteY440" fmla="*/ 444697 h 2714131"/>
                <a:gd name="connsiteX441" fmla="*/ 682821 w 2365533"/>
                <a:gd name="connsiteY441" fmla="*/ 397125 h 2714131"/>
                <a:gd name="connsiteX442" fmla="*/ 696036 w 2365533"/>
                <a:gd name="connsiteY442" fmla="*/ 389196 h 2714131"/>
                <a:gd name="connsiteX443" fmla="*/ 943452 w 2365533"/>
                <a:gd name="connsiteY443" fmla="*/ 293645 h 2714131"/>
                <a:gd name="connsiteX444" fmla="*/ 948534 w 2365533"/>
                <a:gd name="connsiteY444" fmla="*/ 310519 h 2714131"/>
                <a:gd name="connsiteX445" fmla="*/ 919869 w 2365533"/>
                <a:gd name="connsiteY445" fmla="*/ 395905 h 2714131"/>
                <a:gd name="connsiteX446" fmla="*/ 916210 w 2365533"/>
                <a:gd name="connsiteY446" fmla="*/ 404240 h 2714131"/>
                <a:gd name="connsiteX447" fmla="*/ 903808 w 2365533"/>
                <a:gd name="connsiteY447" fmla="*/ 409932 h 2714131"/>
                <a:gd name="connsiteX448" fmla="*/ 897303 w 2365533"/>
                <a:gd name="connsiteY448" fmla="*/ 398548 h 2714131"/>
                <a:gd name="connsiteX449" fmla="*/ 899132 w 2365533"/>
                <a:gd name="connsiteY449" fmla="*/ 391839 h 2714131"/>
                <a:gd name="connsiteX450" fmla="*/ 928408 w 2365533"/>
                <a:gd name="connsiteY450" fmla="*/ 303810 h 2714131"/>
                <a:gd name="connsiteX451" fmla="*/ 943452 w 2365533"/>
                <a:gd name="connsiteY451" fmla="*/ 293645 h 2714131"/>
                <a:gd name="connsiteX452" fmla="*/ 2322434 w 2365533"/>
                <a:gd name="connsiteY452" fmla="*/ 291613 h 2714131"/>
                <a:gd name="connsiteX453" fmla="*/ 2335852 w 2365533"/>
                <a:gd name="connsiteY453" fmla="*/ 305437 h 2714131"/>
                <a:gd name="connsiteX454" fmla="*/ 2303933 w 2365533"/>
                <a:gd name="connsiteY454" fmla="*/ 400175 h 2714131"/>
                <a:gd name="connsiteX455" fmla="*/ 2290109 w 2365533"/>
                <a:gd name="connsiteY455" fmla="*/ 408103 h 2714131"/>
                <a:gd name="connsiteX456" fmla="*/ 2284213 w 2365533"/>
                <a:gd name="connsiteY456" fmla="*/ 392449 h 2714131"/>
                <a:gd name="connsiteX457" fmla="*/ 2314912 w 2365533"/>
                <a:gd name="connsiteY457" fmla="*/ 302591 h 2714131"/>
                <a:gd name="connsiteX458" fmla="*/ 2322434 w 2365533"/>
                <a:gd name="connsiteY458" fmla="*/ 291613 h 2714131"/>
                <a:gd name="connsiteX459" fmla="*/ 2356512 w 2365533"/>
                <a:gd name="connsiteY459" fmla="*/ 195172 h 2714131"/>
                <a:gd name="connsiteX460" fmla="*/ 2365533 w 2365533"/>
                <a:gd name="connsiteY460" fmla="*/ 197688 h 2714131"/>
                <a:gd name="connsiteX461" fmla="*/ 2365533 w 2365533"/>
                <a:gd name="connsiteY461" fmla="*/ 223914 h 2714131"/>
                <a:gd name="connsiteX462" fmla="*/ 2353335 w 2365533"/>
                <a:gd name="connsiteY462" fmla="*/ 255628 h 2714131"/>
                <a:gd name="connsiteX463" fmla="*/ 2341950 w 2365533"/>
                <a:gd name="connsiteY463" fmla="*/ 264574 h 2714131"/>
                <a:gd name="connsiteX464" fmla="*/ 2332802 w 2365533"/>
                <a:gd name="connsiteY464" fmla="*/ 258068 h 2714131"/>
                <a:gd name="connsiteX465" fmla="*/ 2332802 w 2365533"/>
                <a:gd name="connsiteY465" fmla="*/ 250546 h 2714131"/>
                <a:gd name="connsiteX466" fmla="*/ 2349472 w 2365533"/>
                <a:gd name="connsiteY466" fmla="*/ 200738 h 2714131"/>
                <a:gd name="connsiteX467" fmla="*/ 2356512 w 2365533"/>
                <a:gd name="connsiteY467" fmla="*/ 195172 h 2714131"/>
                <a:gd name="connsiteX468" fmla="*/ 975777 w 2365533"/>
                <a:gd name="connsiteY468" fmla="*/ 194435 h 2714131"/>
                <a:gd name="connsiteX469" fmla="*/ 983299 w 2365533"/>
                <a:gd name="connsiteY469" fmla="*/ 202973 h 2714131"/>
                <a:gd name="connsiteX470" fmla="*/ 977810 w 2365533"/>
                <a:gd name="connsiteY470" fmla="*/ 224117 h 2714131"/>
                <a:gd name="connsiteX471" fmla="*/ 967035 w 2365533"/>
                <a:gd name="connsiteY471" fmla="*/ 255628 h 2714131"/>
                <a:gd name="connsiteX472" fmla="*/ 953820 w 2365533"/>
                <a:gd name="connsiteY472" fmla="*/ 263557 h 2714131"/>
                <a:gd name="connsiteX473" fmla="*/ 947721 w 2365533"/>
                <a:gd name="connsiteY473" fmla="*/ 249122 h 2714131"/>
                <a:gd name="connsiteX474" fmla="*/ 963375 w 2365533"/>
                <a:gd name="connsiteY474" fmla="*/ 202160 h 2714131"/>
                <a:gd name="connsiteX475" fmla="*/ 975777 w 2365533"/>
                <a:gd name="connsiteY475" fmla="*/ 194435 h 2714131"/>
                <a:gd name="connsiteX476" fmla="*/ 209670 w 2365533"/>
                <a:gd name="connsiteY476" fmla="*/ 21418 h 2714131"/>
                <a:gd name="connsiteX477" fmla="*/ 215972 w 2365533"/>
                <a:gd name="connsiteY477" fmla="*/ 36055 h 2714131"/>
                <a:gd name="connsiteX478" fmla="*/ 178768 w 2365533"/>
                <a:gd name="connsiteY478" fmla="*/ 147260 h 2714131"/>
                <a:gd name="connsiteX479" fmla="*/ 119811 w 2365533"/>
                <a:gd name="connsiteY479" fmla="*/ 321895 h 2714131"/>
                <a:gd name="connsiteX480" fmla="*/ 109850 w 2365533"/>
                <a:gd name="connsiteY480" fmla="*/ 333279 h 2714131"/>
                <a:gd name="connsiteX481" fmla="*/ 99685 w 2365533"/>
                <a:gd name="connsiteY481" fmla="*/ 327994 h 2714131"/>
                <a:gd name="connsiteX482" fmla="*/ 98262 w 2365533"/>
                <a:gd name="connsiteY482" fmla="*/ 322301 h 2714131"/>
                <a:gd name="connsiteX483" fmla="*/ 118592 w 2365533"/>
                <a:gd name="connsiteY483" fmla="*/ 261311 h 2714131"/>
                <a:gd name="connsiteX484" fmla="*/ 187103 w 2365533"/>
                <a:gd name="connsiteY484" fmla="*/ 56589 h 2714131"/>
                <a:gd name="connsiteX485" fmla="*/ 196862 w 2365533"/>
                <a:gd name="connsiteY485" fmla="*/ 28940 h 2714131"/>
                <a:gd name="connsiteX486" fmla="*/ 209670 w 2365533"/>
                <a:gd name="connsiteY486" fmla="*/ 21418 h 2714131"/>
                <a:gd name="connsiteX487" fmla="*/ 415002 w 2365533"/>
                <a:gd name="connsiteY487" fmla="*/ 21011 h 2714131"/>
                <a:gd name="connsiteX488" fmla="*/ 422727 w 2365533"/>
                <a:gd name="connsiteY488" fmla="*/ 32802 h 2714131"/>
                <a:gd name="connsiteX489" fmla="*/ 420085 w 2365533"/>
                <a:gd name="connsiteY489" fmla="*/ 41951 h 2714131"/>
                <a:gd name="connsiteX490" fmla="*/ 334902 w 2365533"/>
                <a:gd name="connsiteY490" fmla="*/ 297498 h 2714131"/>
                <a:gd name="connsiteX491" fmla="*/ 262731 w 2365533"/>
                <a:gd name="connsiteY491" fmla="*/ 511370 h 2714131"/>
                <a:gd name="connsiteX492" fmla="*/ 260698 w 2365533"/>
                <a:gd name="connsiteY492" fmla="*/ 517062 h 2714131"/>
                <a:gd name="connsiteX493" fmla="*/ 245653 w 2365533"/>
                <a:gd name="connsiteY493" fmla="*/ 526414 h 2714131"/>
                <a:gd name="connsiteX494" fmla="*/ 240977 w 2365533"/>
                <a:gd name="connsiteY494" fmla="*/ 509946 h 2714131"/>
                <a:gd name="connsiteX495" fmla="*/ 283264 w 2365533"/>
                <a:gd name="connsiteY495" fmla="*/ 383291 h 2714131"/>
                <a:gd name="connsiteX496" fmla="*/ 385524 w 2365533"/>
                <a:gd name="connsiteY496" fmla="*/ 78951 h 2714131"/>
                <a:gd name="connsiteX497" fmla="*/ 402398 w 2365533"/>
                <a:gd name="connsiteY497" fmla="*/ 28126 h 2714131"/>
                <a:gd name="connsiteX498" fmla="*/ 415002 w 2365533"/>
                <a:gd name="connsiteY498" fmla="*/ 21011 h 2714131"/>
                <a:gd name="connsiteX499" fmla="*/ 1512081 w 2365533"/>
                <a:gd name="connsiteY499" fmla="*/ 894 h 2714131"/>
                <a:gd name="connsiteX500" fmla="*/ 1517976 w 2365533"/>
                <a:gd name="connsiteY500" fmla="*/ 14718 h 2714131"/>
                <a:gd name="connsiteX501" fmla="*/ 1482399 w 2365533"/>
                <a:gd name="connsiteY501" fmla="*/ 121450 h 2714131"/>
                <a:gd name="connsiteX502" fmla="*/ 1393150 w 2365533"/>
                <a:gd name="connsiteY502" fmla="*/ 387366 h 2714131"/>
                <a:gd name="connsiteX503" fmla="*/ 1356150 w 2365533"/>
                <a:gd name="connsiteY503" fmla="*/ 496538 h 2714131"/>
                <a:gd name="connsiteX504" fmla="*/ 1347001 w 2365533"/>
                <a:gd name="connsiteY504" fmla="*/ 506703 h 2714131"/>
                <a:gd name="connsiteX505" fmla="*/ 1335007 w 2365533"/>
                <a:gd name="connsiteY505" fmla="*/ 495928 h 2714131"/>
                <a:gd name="connsiteX506" fmla="*/ 1339683 w 2365533"/>
                <a:gd name="connsiteY506" fmla="*/ 479461 h 2714131"/>
                <a:gd name="connsiteX507" fmla="*/ 1439300 w 2365533"/>
                <a:gd name="connsiteY507" fmla="*/ 182643 h 2714131"/>
                <a:gd name="connsiteX508" fmla="*/ 1496223 w 2365533"/>
                <a:gd name="connsiteY508" fmla="*/ 13701 h 2714131"/>
                <a:gd name="connsiteX509" fmla="*/ 1498663 w 2365533"/>
                <a:gd name="connsiteY509" fmla="*/ 6993 h 2714131"/>
                <a:gd name="connsiteX510" fmla="*/ 1512081 w 2365533"/>
                <a:gd name="connsiteY510" fmla="*/ 894 h 2714131"/>
                <a:gd name="connsiteX511" fmla="*/ 2213262 w 2365533"/>
                <a:gd name="connsiteY511" fmla="*/ 893 h 2714131"/>
                <a:gd name="connsiteX512" fmla="*/ 2218954 w 2365533"/>
                <a:gd name="connsiteY512" fmla="*/ 16751 h 2714131"/>
                <a:gd name="connsiteX513" fmla="*/ 2188663 w 2365533"/>
                <a:gd name="connsiteY513" fmla="*/ 107016 h 2714131"/>
                <a:gd name="connsiteX514" fmla="*/ 2123810 w 2365533"/>
                <a:gd name="connsiteY514" fmla="*/ 301167 h 2714131"/>
                <a:gd name="connsiteX515" fmla="*/ 2113035 w 2365533"/>
                <a:gd name="connsiteY515" fmla="*/ 313162 h 2714131"/>
                <a:gd name="connsiteX516" fmla="*/ 2103683 w 2365533"/>
                <a:gd name="connsiteY516" fmla="*/ 308486 h 2714131"/>
                <a:gd name="connsiteX517" fmla="*/ 2101447 w 2365533"/>
                <a:gd name="connsiteY517" fmla="*/ 300354 h 2714131"/>
                <a:gd name="connsiteX518" fmla="*/ 2103277 w 2365533"/>
                <a:gd name="connsiteY518" fmla="*/ 295068 h 2714131"/>
                <a:gd name="connsiteX519" fmla="*/ 2155321 w 2365533"/>
                <a:gd name="connsiteY519" fmla="*/ 140967 h 2714131"/>
                <a:gd name="connsiteX520" fmla="*/ 2196998 w 2365533"/>
                <a:gd name="connsiteY520" fmla="*/ 15938 h 2714131"/>
                <a:gd name="connsiteX521" fmla="*/ 2199031 w 2365533"/>
                <a:gd name="connsiteY521" fmla="*/ 10245 h 2714131"/>
                <a:gd name="connsiteX522" fmla="*/ 2213262 w 2365533"/>
                <a:gd name="connsiteY522" fmla="*/ 893 h 2714131"/>
                <a:gd name="connsiteX523" fmla="*/ 1982517 w 2365533"/>
                <a:gd name="connsiteY523" fmla="*/ 690 h 2714131"/>
                <a:gd name="connsiteX524" fmla="*/ 1988006 w 2365533"/>
                <a:gd name="connsiteY524" fmla="*/ 16548 h 2714131"/>
                <a:gd name="connsiteX525" fmla="*/ 1973978 w 2365533"/>
                <a:gd name="connsiteY525" fmla="*/ 58834 h 2714131"/>
                <a:gd name="connsiteX526" fmla="*/ 1883103 w 2365533"/>
                <a:gd name="connsiteY526" fmla="*/ 329629 h 2714131"/>
                <a:gd name="connsiteX527" fmla="*/ 1827806 w 2365533"/>
                <a:gd name="connsiteY527" fmla="*/ 493692 h 2714131"/>
                <a:gd name="connsiteX528" fmla="*/ 1825366 w 2365533"/>
                <a:gd name="connsiteY528" fmla="*/ 500198 h 2714131"/>
                <a:gd name="connsiteX529" fmla="*/ 1812762 w 2365533"/>
                <a:gd name="connsiteY529" fmla="*/ 506297 h 2714131"/>
                <a:gd name="connsiteX530" fmla="*/ 1806663 w 2365533"/>
                <a:gd name="connsiteY530" fmla="*/ 492066 h 2714131"/>
                <a:gd name="connsiteX531" fmla="*/ 1808899 w 2365533"/>
                <a:gd name="connsiteY531" fmla="*/ 483934 h 2714131"/>
                <a:gd name="connsiteX532" fmla="*/ 1932099 w 2365533"/>
                <a:gd name="connsiteY532" fmla="*/ 116978 h 2714131"/>
                <a:gd name="connsiteX533" fmla="*/ 1967269 w 2365533"/>
                <a:gd name="connsiteY533" fmla="*/ 12482 h 2714131"/>
                <a:gd name="connsiteX534" fmla="*/ 1968286 w 2365533"/>
                <a:gd name="connsiteY534" fmla="*/ 9636 h 2714131"/>
                <a:gd name="connsiteX535" fmla="*/ 1982517 w 2365533"/>
                <a:gd name="connsiteY535" fmla="*/ 690 h 2714131"/>
                <a:gd name="connsiteX536" fmla="*/ 1039206 w 2365533"/>
                <a:gd name="connsiteY536" fmla="*/ 690 h 2714131"/>
                <a:gd name="connsiteX537" fmla="*/ 1047745 w 2365533"/>
                <a:gd name="connsiteY537" fmla="*/ 13295 h 2714131"/>
                <a:gd name="connsiteX538" fmla="*/ 1045915 w 2365533"/>
                <a:gd name="connsiteY538" fmla="*/ 19800 h 2714131"/>
                <a:gd name="connsiteX539" fmla="*/ 1017656 w 2365533"/>
                <a:gd name="connsiteY539" fmla="*/ 104373 h 2714131"/>
                <a:gd name="connsiteX540" fmla="*/ 1015217 w 2365533"/>
                <a:gd name="connsiteY540" fmla="*/ 111082 h 2714131"/>
                <a:gd name="connsiteX541" fmla="*/ 1000986 w 2365533"/>
                <a:gd name="connsiteY541" fmla="*/ 117791 h 2714131"/>
                <a:gd name="connsiteX542" fmla="*/ 995700 w 2365533"/>
                <a:gd name="connsiteY542" fmla="*/ 103966 h 2714131"/>
                <a:gd name="connsiteX543" fmla="*/ 1001392 w 2365533"/>
                <a:gd name="connsiteY543" fmla="*/ 86686 h 2714131"/>
                <a:gd name="connsiteX544" fmla="*/ 1027821 w 2365533"/>
                <a:gd name="connsiteY544" fmla="*/ 8009 h 2714131"/>
                <a:gd name="connsiteX545" fmla="*/ 1039206 w 2365533"/>
                <a:gd name="connsiteY545" fmla="*/ 690 h 2714131"/>
                <a:gd name="connsiteX546" fmla="*/ 1774947 w 2365533"/>
                <a:gd name="connsiteY546" fmla="*/ 487 h 2714131"/>
                <a:gd name="connsiteX547" fmla="*/ 1784096 w 2365533"/>
                <a:gd name="connsiteY547" fmla="*/ 11058 h 2714131"/>
                <a:gd name="connsiteX548" fmla="*/ 1766002 w 2365533"/>
                <a:gd name="connsiteY548" fmla="*/ 65543 h 2714131"/>
                <a:gd name="connsiteX549" fmla="*/ 1688748 w 2365533"/>
                <a:gd name="connsiteY549" fmla="*/ 295678 h 2714131"/>
                <a:gd name="connsiteX550" fmla="*/ 1685496 w 2365533"/>
                <a:gd name="connsiteY550" fmla="*/ 305233 h 2714131"/>
                <a:gd name="connsiteX551" fmla="*/ 1671875 w 2365533"/>
                <a:gd name="connsiteY551" fmla="*/ 312348 h 2714131"/>
                <a:gd name="connsiteX552" fmla="*/ 1665776 w 2365533"/>
                <a:gd name="connsiteY552" fmla="*/ 297711 h 2714131"/>
                <a:gd name="connsiteX553" fmla="*/ 1736930 w 2365533"/>
                <a:gd name="connsiteY553" fmla="*/ 85466 h 2714131"/>
                <a:gd name="connsiteX554" fmla="*/ 1761936 w 2365533"/>
                <a:gd name="connsiteY554" fmla="*/ 11871 h 2714131"/>
                <a:gd name="connsiteX555" fmla="*/ 1774947 w 2365533"/>
                <a:gd name="connsiteY555" fmla="*/ 487 h 2714131"/>
                <a:gd name="connsiteX556" fmla="*/ 1275034 w 2365533"/>
                <a:gd name="connsiteY556" fmla="*/ 487 h 2714131"/>
                <a:gd name="connsiteX557" fmla="*/ 1286622 w 2365533"/>
                <a:gd name="connsiteY557" fmla="*/ 15125 h 2714131"/>
                <a:gd name="connsiteX558" fmla="*/ 1255517 w 2365533"/>
                <a:gd name="connsiteY558" fmla="*/ 107220 h 2714131"/>
                <a:gd name="connsiteX559" fmla="*/ 1133537 w 2365533"/>
                <a:gd name="connsiteY559" fmla="*/ 472143 h 2714131"/>
                <a:gd name="connsiteX560" fmla="*/ 1131504 w 2365533"/>
                <a:gd name="connsiteY560" fmla="*/ 477835 h 2714131"/>
                <a:gd name="connsiteX561" fmla="*/ 1111174 w 2365533"/>
                <a:gd name="connsiteY561" fmla="*/ 471533 h 2714131"/>
                <a:gd name="connsiteX562" fmla="*/ 1158136 w 2365533"/>
                <a:gd name="connsiteY562" fmla="*/ 331053 h 2714131"/>
                <a:gd name="connsiteX563" fmla="*/ 1242099 w 2365533"/>
                <a:gd name="connsiteY563" fmla="*/ 80384 h 2714131"/>
                <a:gd name="connsiteX564" fmla="*/ 1265885 w 2365533"/>
                <a:gd name="connsiteY564" fmla="*/ 11465 h 2714131"/>
                <a:gd name="connsiteX565" fmla="*/ 1275034 w 2365533"/>
                <a:gd name="connsiteY565" fmla="*/ 487 h 2714131"/>
                <a:gd name="connsiteX566" fmla="*/ 824115 w 2365533"/>
                <a:gd name="connsiteY566" fmla="*/ 284 h 2714131"/>
                <a:gd name="connsiteX567" fmla="*/ 832450 w 2365533"/>
                <a:gd name="connsiteY567" fmla="*/ 16752 h 2714131"/>
                <a:gd name="connsiteX568" fmla="*/ 791790 w 2365533"/>
                <a:gd name="connsiteY568" fmla="*/ 137512 h 2714131"/>
                <a:gd name="connsiteX569" fmla="*/ 737102 w 2365533"/>
                <a:gd name="connsiteY569" fmla="*/ 300558 h 2714131"/>
                <a:gd name="connsiteX570" fmla="*/ 727547 w 2365533"/>
                <a:gd name="connsiteY570" fmla="*/ 313163 h 2714131"/>
                <a:gd name="connsiteX571" fmla="*/ 716569 w 2365533"/>
                <a:gd name="connsiteY571" fmla="*/ 297305 h 2714131"/>
                <a:gd name="connsiteX572" fmla="*/ 774713 w 2365533"/>
                <a:gd name="connsiteY572" fmla="*/ 124297 h 2714131"/>
                <a:gd name="connsiteX573" fmla="*/ 812323 w 2365533"/>
                <a:gd name="connsiteY573" fmla="*/ 11872 h 2714131"/>
                <a:gd name="connsiteX574" fmla="*/ 824115 w 2365533"/>
                <a:gd name="connsiteY574" fmla="*/ 284 h 271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2365533" h="2714131">
                  <a:moveTo>
                    <a:pt x="1831668" y="2693191"/>
                  </a:moveTo>
                  <a:cubicBezTo>
                    <a:pt x="1837767" y="2693395"/>
                    <a:pt x="1843053" y="2696444"/>
                    <a:pt x="1842850" y="2703560"/>
                  </a:cubicBezTo>
                  <a:cubicBezTo>
                    <a:pt x="1842646" y="2709455"/>
                    <a:pt x="1838987" y="2714131"/>
                    <a:pt x="1833091" y="2714131"/>
                  </a:cubicBezTo>
                  <a:cubicBezTo>
                    <a:pt x="1826789" y="2713928"/>
                    <a:pt x="1823333" y="2709252"/>
                    <a:pt x="1822723" y="2704373"/>
                  </a:cubicBezTo>
                  <a:cubicBezTo>
                    <a:pt x="1822926" y="2697054"/>
                    <a:pt x="1825772" y="2692988"/>
                    <a:pt x="1831668" y="2693191"/>
                  </a:cubicBezTo>
                  <a:close/>
                  <a:moveTo>
                    <a:pt x="1545219" y="2629355"/>
                  </a:moveTo>
                  <a:cubicBezTo>
                    <a:pt x="1552944" y="2631388"/>
                    <a:pt x="1553351" y="2637691"/>
                    <a:pt x="1551521" y="2643993"/>
                  </a:cubicBezTo>
                  <a:cubicBezTo>
                    <a:pt x="1547862" y="2655784"/>
                    <a:pt x="1543796" y="2667576"/>
                    <a:pt x="1539933" y="2679367"/>
                  </a:cubicBezTo>
                  <a:cubicBezTo>
                    <a:pt x="1533427" y="2682010"/>
                    <a:pt x="1526719" y="2680790"/>
                    <a:pt x="1519806" y="2679977"/>
                  </a:cubicBezTo>
                  <a:cubicBezTo>
                    <a:pt x="1515740" y="2676724"/>
                    <a:pt x="1519806" y="2673675"/>
                    <a:pt x="1520620" y="2671032"/>
                  </a:cubicBezTo>
                  <a:cubicBezTo>
                    <a:pt x="1524076" y="2659850"/>
                    <a:pt x="1528345" y="2648872"/>
                    <a:pt x="1531598" y="2637487"/>
                  </a:cubicBezTo>
                  <a:cubicBezTo>
                    <a:pt x="1533834" y="2629965"/>
                    <a:pt x="1538307" y="2627526"/>
                    <a:pt x="1545219" y="2629355"/>
                  </a:cubicBezTo>
                  <a:close/>
                  <a:moveTo>
                    <a:pt x="1916800" y="2600920"/>
                  </a:moveTo>
                  <a:cubicBezTo>
                    <a:pt x="1919291" y="2601606"/>
                    <a:pt x="1921628" y="2603334"/>
                    <a:pt x="1923559" y="2605367"/>
                  </a:cubicBezTo>
                  <a:cubicBezTo>
                    <a:pt x="1928235" y="2610246"/>
                    <a:pt x="1926609" y="2615532"/>
                    <a:pt x="1922136" y="2619598"/>
                  </a:cubicBezTo>
                  <a:cubicBezTo>
                    <a:pt x="1909532" y="2630779"/>
                    <a:pt x="1896724" y="2641961"/>
                    <a:pt x="1883916" y="2652939"/>
                  </a:cubicBezTo>
                  <a:cubicBezTo>
                    <a:pt x="1880053" y="2656191"/>
                    <a:pt x="1876394" y="2659647"/>
                    <a:pt x="1872328" y="2662697"/>
                  </a:cubicBezTo>
                  <a:cubicBezTo>
                    <a:pt x="1868872" y="2665340"/>
                    <a:pt x="1865416" y="2666153"/>
                    <a:pt x="1861146" y="2663713"/>
                  </a:cubicBezTo>
                  <a:cubicBezTo>
                    <a:pt x="1857284" y="2661274"/>
                    <a:pt x="1857284" y="2657818"/>
                    <a:pt x="1857284" y="2653955"/>
                  </a:cubicBezTo>
                  <a:cubicBezTo>
                    <a:pt x="1856674" y="2650092"/>
                    <a:pt x="1858097" y="2646840"/>
                    <a:pt x="1861146" y="2644197"/>
                  </a:cubicBezTo>
                  <a:cubicBezTo>
                    <a:pt x="1877207" y="2630373"/>
                    <a:pt x="1893064" y="2616345"/>
                    <a:pt x="1909125" y="2602724"/>
                  </a:cubicBezTo>
                  <a:cubicBezTo>
                    <a:pt x="1911667" y="2600589"/>
                    <a:pt x="1914310" y="2600233"/>
                    <a:pt x="1916800" y="2600920"/>
                  </a:cubicBezTo>
                  <a:close/>
                  <a:moveTo>
                    <a:pt x="1731848" y="2580157"/>
                  </a:moveTo>
                  <a:cubicBezTo>
                    <a:pt x="1735711" y="2579751"/>
                    <a:pt x="1738964" y="2580970"/>
                    <a:pt x="1741810" y="2583817"/>
                  </a:cubicBezTo>
                  <a:cubicBezTo>
                    <a:pt x="1758074" y="2598861"/>
                    <a:pt x="1774541" y="2613905"/>
                    <a:pt x="1791008" y="2628949"/>
                  </a:cubicBezTo>
                  <a:cubicBezTo>
                    <a:pt x="1796701" y="2634235"/>
                    <a:pt x="1799344" y="2640537"/>
                    <a:pt x="1793448" y="2646433"/>
                  </a:cubicBezTo>
                  <a:cubicBezTo>
                    <a:pt x="1787756" y="2651922"/>
                    <a:pt x="1781657" y="2649889"/>
                    <a:pt x="1775761" y="2644400"/>
                  </a:cubicBezTo>
                  <a:cubicBezTo>
                    <a:pt x="1760920" y="2630372"/>
                    <a:pt x="1745469" y="2616751"/>
                    <a:pt x="1730425" y="2602927"/>
                  </a:cubicBezTo>
                  <a:cubicBezTo>
                    <a:pt x="1727985" y="2600690"/>
                    <a:pt x="1725749" y="2598048"/>
                    <a:pt x="1723716" y="2595405"/>
                  </a:cubicBezTo>
                  <a:cubicBezTo>
                    <a:pt x="1721480" y="2592355"/>
                    <a:pt x="1720463" y="2589102"/>
                    <a:pt x="1722496" y="2585240"/>
                  </a:cubicBezTo>
                  <a:cubicBezTo>
                    <a:pt x="1724733" y="2580970"/>
                    <a:pt x="1727782" y="2579954"/>
                    <a:pt x="1731848" y="2580157"/>
                  </a:cubicBezTo>
                  <a:close/>
                  <a:moveTo>
                    <a:pt x="1577544" y="2532178"/>
                  </a:moveTo>
                  <a:cubicBezTo>
                    <a:pt x="1585269" y="2534211"/>
                    <a:pt x="1586286" y="2540310"/>
                    <a:pt x="1584456" y="2546612"/>
                  </a:cubicBezTo>
                  <a:cubicBezTo>
                    <a:pt x="1581000" y="2558607"/>
                    <a:pt x="1576731" y="2570398"/>
                    <a:pt x="1572868" y="2582190"/>
                  </a:cubicBezTo>
                  <a:cubicBezTo>
                    <a:pt x="1571242" y="2586866"/>
                    <a:pt x="1569819" y="2591948"/>
                    <a:pt x="1567379" y="2596217"/>
                  </a:cubicBezTo>
                  <a:cubicBezTo>
                    <a:pt x="1565143" y="2599877"/>
                    <a:pt x="1561483" y="2603129"/>
                    <a:pt x="1556604" y="2601503"/>
                  </a:cubicBezTo>
                  <a:cubicBezTo>
                    <a:pt x="1551318" y="2599673"/>
                    <a:pt x="1547659" y="2596217"/>
                    <a:pt x="1547659" y="2589712"/>
                  </a:cubicBezTo>
                  <a:cubicBezTo>
                    <a:pt x="1551318" y="2578937"/>
                    <a:pt x="1554774" y="2568162"/>
                    <a:pt x="1558434" y="2557387"/>
                  </a:cubicBezTo>
                  <a:cubicBezTo>
                    <a:pt x="1560264" y="2551695"/>
                    <a:pt x="1562703" y="2546002"/>
                    <a:pt x="1564126" y="2540310"/>
                  </a:cubicBezTo>
                  <a:cubicBezTo>
                    <a:pt x="1565956" y="2532788"/>
                    <a:pt x="1570225" y="2530145"/>
                    <a:pt x="1577544" y="2532178"/>
                  </a:cubicBezTo>
                  <a:close/>
                  <a:moveTo>
                    <a:pt x="1893675" y="2386005"/>
                  </a:moveTo>
                  <a:cubicBezTo>
                    <a:pt x="1899570" y="2388648"/>
                    <a:pt x="1901400" y="2393731"/>
                    <a:pt x="1899774" y="2399423"/>
                  </a:cubicBezTo>
                  <a:cubicBezTo>
                    <a:pt x="1896927" y="2408775"/>
                    <a:pt x="1893471" y="2417924"/>
                    <a:pt x="1890422" y="2427275"/>
                  </a:cubicBezTo>
                  <a:cubicBezTo>
                    <a:pt x="1883306" y="2448418"/>
                    <a:pt x="1876597" y="2469561"/>
                    <a:pt x="1869279" y="2490705"/>
                  </a:cubicBezTo>
                  <a:cubicBezTo>
                    <a:pt x="1867042" y="2496194"/>
                    <a:pt x="1865822" y="2503106"/>
                    <a:pt x="1857487" y="2502903"/>
                  </a:cubicBezTo>
                  <a:cubicBezTo>
                    <a:pt x="1848949" y="2503106"/>
                    <a:pt x="1845086" y="2497210"/>
                    <a:pt x="1848135" y="2487249"/>
                  </a:cubicBezTo>
                  <a:cubicBezTo>
                    <a:pt x="1851185" y="2477287"/>
                    <a:pt x="1854641" y="2467325"/>
                    <a:pt x="1858097" y="2457363"/>
                  </a:cubicBezTo>
                  <a:cubicBezTo>
                    <a:pt x="1864603" y="2438050"/>
                    <a:pt x="1871108" y="2418940"/>
                    <a:pt x="1877614" y="2399830"/>
                  </a:cubicBezTo>
                  <a:cubicBezTo>
                    <a:pt x="1878630" y="2396984"/>
                    <a:pt x="1879444" y="2393934"/>
                    <a:pt x="1881070" y="2391495"/>
                  </a:cubicBezTo>
                  <a:cubicBezTo>
                    <a:pt x="1883916" y="2387022"/>
                    <a:pt x="1887576" y="2383363"/>
                    <a:pt x="1893675" y="2386005"/>
                  </a:cubicBezTo>
                  <a:close/>
                  <a:moveTo>
                    <a:pt x="1635967" y="2336884"/>
                  </a:moveTo>
                  <a:cubicBezTo>
                    <a:pt x="1638940" y="2335588"/>
                    <a:pt x="1642396" y="2335995"/>
                    <a:pt x="1645852" y="2338231"/>
                  </a:cubicBezTo>
                  <a:cubicBezTo>
                    <a:pt x="1652561" y="2342704"/>
                    <a:pt x="1650528" y="2348803"/>
                    <a:pt x="1648698" y="2354698"/>
                  </a:cubicBezTo>
                  <a:cubicBezTo>
                    <a:pt x="1643413" y="2371166"/>
                    <a:pt x="1637923" y="2387430"/>
                    <a:pt x="1632434" y="2403693"/>
                  </a:cubicBezTo>
                  <a:cubicBezTo>
                    <a:pt x="1627758" y="2417721"/>
                    <a:pt x="1623083" y="2431952"/>
                    <a:pt x="1618203" y="2445980"/>
                  </a:cubicBezTo>
                  <a:cubicBezTo>
                    <a:pt x="1616170" y="2451672"/>
                    <a:pt x="1612511" y="2455331"/>
                    <a:pt x="1605802" y="2453705"/>
                  </a:cubicBezTo>
                  <a:cubicBezTo>
                    <a:pt x="1600516" y="2452485"/>
                    <a:pt x="1596044" y="2450046"/>
                    <a:pt x="1596857" y="2443337"/>
                  </a:cubicBezTo>
                  <a:cubicBezTo>
                    <a:pt x="1597263" y="2441304"/>
                    <a:pt x="1597670" y="2439474"/>
                    <a:pt x="1598280" y="2437441"/>
                  </a:cubicBezTo>
                  <a:cubicBezTo>
                    <a:pt x="1608445" y="2406946"/>
                    <a:pt x="1618610" y="2376248"/>
                    <a:pt x="1628978" y="2345753"/>
                  </a:cubicBezTo>
                  <a:cubicBezTo>
                    <a:pt x="1630503" y="2341179"/>
                    <a:pt x="1632994" y="2338180"/>
                    <a:pt x="1635967" y="2336884"/>
                  </a:cubicBezTo>
                  <a:close/>
                  <a:moveTo>
                    <a:pt x="1940434" y="2239426"/>
                  </a:moveTo>
                  <a:cubicBezTo>
                    <a:pt x="1946533" y="2240849"/>
                    <a:pt x="1950395" y="2246135"/>
                    <a:pt x="1948159" y="2252641"/>
                  </a:cubicBezTo>
                  <a:cubicBezTo>
                    <a:pt x="1942873" y="2269311"/>
                    <a:pt x="1936977" y="2285779"/>
                    <a:pt x="1931082" y="2302246"/>
                  </a:cubicBezTo>
                  <a:cubicBezTo>
                    <a:pt x="1929252" y="2307125"/>
                    <a:pt x="1924983" y="2310581"/>
                    <a:pt x="1920104" y="2309158"/>
                  </a:cubicBezTo>
                  <a:cubicBezTo>
                    <a:pt x="1915224" y="2307735"/>
                    <a:pt x="1911972" y="2303466"/>
                    <a:pt x="1912378" y="2295334"/>
                  </a:cubicBezTo>
                  <a:cubicBezTo>
                    <a:pt x="1912785" y="2293504"/>
                    <a:pt x="1913801" y="2289641"/>
                    <a:pt x="1915021" y="2285779"/>
                  </a:cubicBezTo>
                  <a:cubicBezTo>
                    <a:pt x="1919290" y="2272768"/>
                    <a:pt x="1923966" y="2259756"/>
                    <a:pt x="1928032" y="2246745"/>
                  </a:cubicBezTo>
                  <a:cubicBezTo>
                    <a:pt x="1930065" y="2240036"/>
                    <a:pt x="1934944" y="2238003"/>
                    <a:pt x="1940434" y="2239426"/>
                  </a:cubicBezTo>
                  <a:close/>
                  <a:moveTo>
                    <a:pt x="1692204" y="2190431"/>
                  </a:moveTo>
                  <a:cubicBezTo>
                    <a:pt x="1698913" y="2192261"/>
                    <a:pt x="1699930" y="2198360"/>
                    <a:pt x="1698303" y="2203646"/>
                  </a:cubicBezTo>
                  <a:cubicBezTo>
                    <a:pt x="1693221" y="2220316"/>
                    <a:pt x="1687732" y="2236987"/>
                    <a:pt x="1681633" y="2253454"/>
                  </a:cubicBezTo>
                  <a:cubicBezTo>
                    <a:pt x="1680210" y="2257317"/>
                    <a:pt x="1676753" y="2262400"/>
                    <a:pt x="1670858" y="2260163"/>
                  </a:cubicBezTo>
                  <a:cubicBezTo>
                    <a:pt x="1666182" y="2258334"/>
                    <a:pt x="1661506" y="2255691"/>
                    <a:pt x="1662522" y="2247152"/>
                  </a:cubicBezTo>
                  <a:cubicBezTo>
                    <a:pt x="1663946" y="2242883"/>
                    <a:pt x="1666182" y="2236580"/>
                    <a:pt x="1668215" y="2230075"/>
                  </a:cubicBezTo>
                  <a:cubicBezTo>
                    <a:pt x="1671671" y="2219503"/>
                    <a:pt x="1674924" y="2208728"/>
                    <a:pt x="1678786" y="2198360"/>
                  </a:cubicBezTo>
                  <a:cubicBezTo>
                    <a:pt x="1681023" y="2192668"/>
                    <a:pt x="1685292" y="2188602"/>
                    <a:pt x="1692204" y="2190431"/>
                  </a:cubicBezTo>
                  <a:close/>
                  <a:moveTo>
                    <a:pt x="1526719" y="2045479"/>
                  </a:moveTo>
                  <a:cubicBezTo>
                    <a:pt x="1532818" y="2046902"/>
                    <a:pt x="1534444" y="2051374"/>
                    <a:pt x="1533631" y="2060116"/>
                  </a:cubicBezTo>
                  <a:cubicBezTo>
                    <a:pt x="1533428" y="2061133"/>
                    <a:pt x="1532411" y="2064995"/>
                    <a:pt x="1531191" y="2068858"/>
                  </a:cubicBezTo>
                  <a:cubicBezTo>
                    <a:pt x="1522043" y="2095694"/>
                    <a:pt x="1512894" y="2122326"/>
                    <a:pt x="1503746" y="2149161"/>
                  </a:cubicBezTo>
                  <a:cubicBezTo>
                    <a:pt x="1503339" y="2150178"/>
                    <a:pt x="1503339" y="2151194"/>
                    <a:pt x="1502933" y="2152008"/>
                  </a:cubicBezTo>
                  <a:cubicBezTo>
                    <a:pt x="1500087" y="2157903"/>
                    <a:pt x="1496834" y="2165019"/>
                    <a:pt x="1489108" y="2162173"/>
                  </a:cubicBezTo>
                  <a:cubicBezTo>
                    <a:pt x="1481790" y="2159326"/>
                    <a:pt x="1480163" y="2153024"/>
                    <a:pt x="1483009" y="2144486"/>
                  </a:cubicBezTo>
                  <a:cubicBezTo>
                    <a:pt x="1493784" y="2114397"/>
                    <a:pt x="1503746" y="2084106"/>
                    <a:pt x="1513911" y="2053611"/>
                  </a:cubicBezTo>
                  <a:cubicBezTo>
                    <a:pt x="1516147" y="2046902"/>
                    <a:pt x="1520010" y="2044056"/>
                    <a:pt x="1526719" y="2045479"/>
                  </a:cubicBezTo>
                  <a:close/>
                  <a:moveTo>
                    <a:pt x="1734745" y="2045072"/>
                  </a:moveTo>
                  <a:cubicBezTo>
                    <a:pt x="1737845" y="2043649"/>
                    <a:pt x="1741403" y="2044056"/>
                    <a:pt x="1744859" y="2046496"/>
                  </a:cubicBezTo>
                  <a:cubicBezTo>
                    <a:pt x="1747502" y="2048122"/>
                    <a:pt x="1749129" y="2050562"/>
                    <a:pt x="1749332" y="2054424"/>
                  </a:cubicBezTo>
                  <a:cubicBezTo>
                    <a:pt x="1748722" y="2056457"/>
                    <a:pt x="1748112" y="2058897"/>
                    <a:pt x="1747299" y="2061540"/>
                  </a:cubicBezTo>
                  <a:cubicBezTo>
                    <a:pt x="1737337" y="2091222"/>
                    <a:pt x="1727172" y="2120903"/>
                    <a:pt x="1717414" y="2150788"/>
                  </a:cubicBezTo>
                  <a:cubicBezTo>
                    <a:pt x="1715177" y="2157497"/>
                    <a:pt x="1712128" y="2165223"/>
                    <a:pt x="1703996" y="2162173"/>
                  </a:cubicBezTo>
                  <a:cubicBezTo>
                    <a:pt x="1697084" y="2159530"/>
                    <a:pt x="1694238" y="2152821"/>
                    <a:pt x="1697491" y="2143876"/>
                  </a:cubicBezTo>
                  <a:cubicBezTo>
                    <a:pt x="1708062" y="2114398"/>
                    <a:pt x="1717414" y="2084309"/>
                    <a:pt x="1727375" y="2054628"/>
                  </a:cubicBezTo>
                  <a:cubicBezTo>
                    <a:pt x="1729002" y="2049749"/>
                    <a:pt x="1731645" y="2046496"/>
                    <a:pt x="1734745" y="2045072"/>
                  </a:cubicBezTo>
                  <a:close/>
                  <a:moveTo>
                    <a:pt x="1804426" y="1850514"/>
                  </a:moveTo>
                  <a:cubicBezTo>
                    <a:pt x="1810728" y="1851124"/>
                    <a:pt x="1812355" y="1855597"/>
                    <a:pt x="1813981" y="1860273"/>
                  </a:cubicBezTo>
                  <a:cubicBezTo>
                    <a:pt x="1813371" y="1862916"/>
                    <a:pt x="1812761" y="1865355"/>
                    <a:pt x="1812152" y="1867592"/>
                  </a:cubicBezTo>
                  <a:cubicBezTo>
                    <a:pt x="1802190" y="1897273"/>
                    <a:pt x="1792228" y="1926955"/>
                    <a:pt x="1782266" y="1956637"/>
                  </a:cubicBezTo>
                  <a:cubicBezTo>
                    <a:pt x="1780030" y="1963549"/>
                    <a:pt x="1776777" y="1969851"/>
                    <a:pt x="1768035" y="1967005"/>
                  </a:cubicBezTo>
                  <a:cubicBezTo>
                    <a:pt x="1759497" y="1964159"/>
                    <a:pt x="1759294" y="1957653"/>
                    <a:pt x="1762140" y="1949725"/>
                  </a:cubicBezTo>
                  <a:cubicBezTo>
                    <a:pt x="1772508" y="1919433"/>
                    <a:pt x="1782673" y="1889141"/>
                    <a:pt x="1792635" y="1858850"/>
                  </a:cubicBezTo>
                  <a:cubicBezTo>
                    <a:pt x="1794668" y="1852954"/>
                    <a:pt x="1797717" y="1849701"/>
                    <a:pt x="1804426" y="1850514"/>
                  </a:cubicBezTo>
                  <a:close/>
                  <a:moveTo>
                    <a:pt x="1840410" y="1752930"/>
                  </a:moveTo>
                  <a:cubicBezTo>
                    <a:pt x="1846916" y="1754557"/>
                    <a:pt x="1848339" y="1760046"/>
                    <a:pt x="1846509" y="1765738"/>
                  </a:cubicBezTo>
                  <a:cubicBezTo>
                    <a:pt x="1841426" y="1781799"/>
                    <a:pt x="1836141" y="1797656"/>
                    <a:pt x="1830448" y="1813514"/>
                  </a:cubicBezTo>
                  <a:cubicBezTo>
                    <a:pt x="1828619" y="1818393"/>
                    <a:pt x="1824756" y="1822459"/>
                    <a:pt x="1818860" y="1821036"/>
                  </a:cubicBezTo>
                  <a:cubicBezTo>
                    <a:pt x="1813574" y="1819816"/>
                    <a:pt x="1810728" y="1815547"/>
                    <a:pt x="1810525" y="1809854"/>
                  </a:cubicBezTo>
                  <a:cubicBezTo>
                    <a:pt x="1810322" y="1805585"/>
                    <a:pt x="1812761" y="1802129"/>
                    <a:pt x="1814184" y="1798266"/>
                  </a:cubicBezTo>
                  <a:cubicBezTo>
                    <a:pt x="1818454" y="1785458"/>
                    <a:pt x="1822723" y="1772650"/>
                    <a:pt x="1826789" y="1759842"/>
                  </a:cubicBezTo>
                  <a:cubicBezTo>
                    <a:pt x="1829025" y="1752930"/>
                    <a:pt x="1834514" y="1751507"/>
                    <a:pt x="1840410" y="1752930"/>
                  </a:cubicBezTo>
                  <a:close/>
                  <a:moveTo>
                    <a:pt x="2137431" y="1656160"/>
                  </a:moveTo>
                  <a:cubicBezTo>
                    <a:pt x="2141700" y="1657583"/>
                    <a:pt x="2143733" y="1660632"/>
                    <a:pt x="2143936" y="1665308"/>
                  </a:cubicBezTo>
                  <a:cubicBezTo>
                    <a:pt x="2144140" y="1669984"/>
                    <a:pt x="2142717" y="1674050"/>
                    <a:pt x="2141293" y="1678116"/>
                  </a:cubicBezTo>
                  <a:cubicBezTo>
                    <a:pt x="2099821" y="1802332"/>
                    <a:pt x="2058347" y="1926752"/>
                    <a:pt x="2016874" y="2050968"/>
                  </a:cubicBezTo>
                  <a:cubicBezTo>
                    <a:pt x="2005693" y="2084309"/>
                    <a:pt x="1994511" y="2117447"/>
                    <a:pt x="1983126" y="2150585"/>
                  </a:cubicBezTo>
                  <a:cubicBezTo>
                    <a:pt x="1978654" y="2163392"/>
                    <a:pt x="1970725" y="2166849"/>
                    <a:pt x="1963610" y="2159123"/>
                  </a:cubicBezTo>
                  <a:cubicBezTo>
                    <a:pt x="1961780" y="2156684"/>
                    <a:pt x="1960763" y="2154447"/>
                    <a:pt x="1961170" y="2148958"/>
                  </a:cubicBezTo>
                  <a:cubicBezTo>
                    <a:pt x="1961780" y="2147332"/>
                    <a:pt x="1962796" y="2143062"/>
                    <a:pt x="1964219" y="2138996"/>
                  </a:cubicBezTo>
                  <a:cubicBezTo>
                    <a:pt x="1986582" y="2072721"/>
                    <a:pt x="2008945" y="2006648"/>
                    <a:pt x="2031105" y="1940373"/>
                  </a:cubicBezTo>
                  <a:cubicBezTo>
                    <a:pt x="2053265" y="1874097"/>
                    <a:pt x="2075018" y="1807415"/>
                    <a:pt x="2097584" y="1741342"/>
                  </a:cubicBezTo>
                  <a:cubicBezTo>
                    <a:pt x="2105716" y="1717353"/>
                    <a:pt x="2114255" y="1693567"/>
                    <a:pt x="2121980" y="1669578"/>
                  </a:cubicBezTo>
                  <a:cubicBezTo>
                    <a:pt x="2122997" y="1666121"/>
                    <a:pt x="2125030" y="1662869"/>
                    <a:pt x="2126859" y="1659819"/>
                  </a:cubicBezTo>
                  <a:cubicBezTo>
                    <a:pt x="2129299" y="1655956"/>
                    <a:pt x="2133161" y="1654737"/>
                    <a:pt x="2137431" y="1656160"/>
                  </a:cubicBezTo>
                  <a:close/>
                  <a:moveTo>
                    <a:pt x="1656831" y="1655957"/>
                  </a:moveTo>
                  <a:cubicBezTo>
                    <a:pt x="1662930" y="1656770"/>
                    <a:pt x="1665166" y="1661242"/>
                    <a:pt x="1665166" y="1666325"/>
                  </a:cubicBezTo>
                  <a:cubicBezTo>
                    <a:pt x="1664759" y="1667545"/>
                    <a:pt x="1664556" y="1668155"/>
                    <a:pt x="1664353" y="1668968"/>
                  </a:cubicBezTo>
                  <a:cubicBezTo>
                    <a:pt x="1653578" y="1701292"/>
                    <a:pt x="1642803" y="1733617"/>
                    <a:pt x="1631825" y="1765942"/>
                  </a:cubicBezTo>
                  <a:cubicBezTo>
                    <a:pt x="1630402" y="1770211"/>
                    <a:pt x="1627555" y="1772651"/>
                    <a:pt x="1622879" y="1773261"/>
                  </a:cubicBezTo>
                  <a:cubicBezTo>
                    <a:pt x="1618000" y="1773870"/>
                    <a:pt x="1615561" y="1770414"/>
                    <a:pt x="1612918" y="1767568"/>
                  </a:cubicBezTo>
                  <a:cubicBezTo>
                    <a:pt x="1610478" y="1764925"/>
                    <a:pt x="1611088" y="1762079"/>
                    <a:pt x="1612105" y="1759030"/>
                  </a:cubicBezTo>
                  <a:cubicBezTo>
                    <a:pt x="1622676" y="1727721"/>
                    <a:pt x="1633044" y="1696617"/>
                    <a:pt x="1643616" y="1665308"/>
                  </a:cubicBezTo>
                  <a:cubicBezTo>
                    <a:pt x="1645649" y="1659006"/>
                    <a:pt x="1649512" y="1654330"/>
                    <a:pt x="1656831" y="1655957"/>
                  </a:cubicBezTo>
                  <a:close/>
                  <a:moveTo>
                    <a:pt x="1523466" y="1627901"/>
                  </a:moveTo>
                  <a:cubicBezTo>
                    <a:pt x="1531801" y="1632170"/>
                    <a:pt x="1540136" y="1636643"/>
                    <a:pt x="1548472" y="1641116"/>
                  </a:cubicBezTo>
                  <a:cubicBezTo>
                    <a:pt x="1562703" y="1648638"/>
                    <a:pt x="1577137" y="1656160"/>
                    <a:pt x="1591368" y="1663479"/>
                  </a:cubicBezTo>
                  <a:cubicBezTo>
                    <a:pt x="1595637" y="1665715"/>
                    <a:pt x="1597874" y="1668968"/>
                    <a:pt x="1596857" y="1674253"/>
                  </a:cubicBezTo>
                  <a:cubicBezTo>
                    <a:pt x="1595841" y="1678319"/>
                    <a:pt x="1593198" y="1679743"/>
                    <a:pt x="1589335" y="1679336"/>
                  </a:cubicBezTo>
                  <a:cubicBezTo>
                    <a:pt x="1584862" y="1679133"/>
                    <a:pt x="1580796" y="1677303"/>
                    <a:pt x="1576934" y="1675270"/>
                  </a:cubicBezTo>
                  <a:cubicBezTo>
                    <a:pt x="1557417" y="1664698"/>
                    <a:pt x="1538307" y="1653720"/>
                    <a:pt x="1518790" y="1643352"/>
                  </a:cubicBezTo>
                  <a:cubicBezTo>
                    <a:pt x="1516350" y="1641929"/>
                    <a:pt x="1514114" y="1640506"/>
                    <a:pt x="1512894" y="1638269"/>
                  </a:cubicBezTo>
                  <a:cubicBezTo>
                    <a:pt x="1511268" y="1635220"/>
                    <a:pt x="1511064" y="1631357"/>
                    <a:pt x="1513301" y="1628714"/>
                  </a:cubicBezTo>
                  <a:cubicBezTo>
                    <a:pt x="1516147" y="1625258"/>
                    <a:pt x="1520010" y="1626275"/>
                    <a:pt x="1523466" y="1627901"/>
                  </a:cubicBezTo>
                  <a:close/>
                  <a:moveTo>
                    <a:pt x="1468372" y="1593950"/>
                  </a:moveTo>
                  <a:cubicBezTo>
                    <a:pt x="1474878" y="1593747"/>
                    <a:pt x="1478740" y="1596593"/>
                    <a:pt x="1479147" y="1603302"/>
                  </a:cubicBezTo>
                  <a:cubicBezTo>
                    <a:pt x="1479553" y="1611231"/>
                    <a:pt x="1473861" y="1615703"/>
                    <a:pt x="1467355" y="1615703"/>
                  </a:cubicBezTo>
                  <a:cubicBezTo>
                    <a:pt x="1459833" y="1615703"/>
                    <a:pt x="1457190" y="1609401"/>
                    <a:pt x="1457800" y="1601879"/>
                  </a:cubicBezTo>
                  <a:cubicBezTo>
                    <a:pt x="1458410" y="1595577"/>
                    <a:pt x="1462680" y="1594153"/>
                    <a:pt x="1468372" y="1593950"/>
                  </a:cubicBezTo>
                  <a:close/>
                  <a:moveTo>
                    <a:pt x="1904043" y="1558169"/>
                  </a:moveTo>
                  <a:cubicBezTo>
                    <a:pt x="1912379" y="1561015"/>
                    <a:pt x="1912785" y="1567724"/>
                    <a:pt x="1909939" y="1575653"/>
                  </a:cubicBezTo>
                  <a:cubicBezTo>
                    <a:pt x="1899977" y="1604725"/>
                    <a:pt x="1890219" y="1633797"/>
                    <a:pt x="1880461" y="1662869"/>
                  </a:cubicBezTo>
                  <a:cubicBezTo>
                    <a:pt x="1879851" y="1664495"/>
                    <a:pt x="1879647" y="1666121"/>
                    <a:pt x="1878834" y="1667748"/>
                  </a:cubicBezTo>
                  <a:cubicBezTo>
                    <a:pt x="1876191" y="1673034"/>
                    <a:pt x="1872125" y="1676490"/>
                    <a:pt x="1865823" y="1675067"/>
                  </a:cubicBezTo>
                  <a:cubicBezTo>
                    <a:pt x="1859724" y="1673440"/>
                    <a:pt x="1858911" y="1668561"/>
                    <a:pt x="1859521" y="1660429"/>
                  </a:cubicBezTo>
                  <a:cubicBezTo>
                    <a:pt x="1859724" y="1660022"/>
                    <a:pt x="1860334" y="1656973"/>
                    <a:pt x="1861350" y="1654127"/>
                  </a:cubicBezTo>
                  <a:cubicBezTo>
                    <a:pt x="1870905" y="1625665"/>
                    <a:pt x="1880461" y="1597203"/>
                    <a:pt x="1890016" y="1568741"/>
                  </a:cubicBezTo>
                  <a:cubicBezTo>
                    <a:pt x="1892252" y="1561829"/>
                    <a:pt x="1895505" y="1555323"/>
                    <a:pt x="1904043" y="1558169"/>
                  </a:cubicBezTo>
                  <a:close/>
                  <a:moveTo>
                    <a:pt x="1688749" y="1558169"/>
                  </a:moveTo>
                  <a:cubicBezTo>
                    <a:pt x="1694035" y="1559389"/>
                    <a:pt x="1697491" y="1562845"/>
                    <a:pt x="1698101" y="1569147"/>
                  </a:cubicBezTo>
                  <a:cubicBezTo>
                    <a:pt x="1697694" y="1570164"/>
                    <a:pt x="1697288" y="1571790"/>
                    <a:pt x="1696881" y="1573417"/>
                  </a:cubicBezTo>
                  <a:cubicBezTo>
                    <a:pt x="1692002" y="1588461"/>
                    <a:pt x="1687123" y="1603505"/>
                    <a:pt x="1682040" y="1618549"/>
                  </a:cubicBezTo>
                  <a:cubicBezTo>
                    <a:pt x="1679804" y="1625258"/>
                    <a:pt x="1675534" y="1630137"/>
                    <a:pt x="1667606" y="1626884"/>
                  </a:cubicBezTo>
                  <a:cubicBezTo>
                    <a:pt x="1660287" y="1623835"/>
                    <a:pt x="1659677" y="1618346"/>
                    <a:pt x="1662320" y="1611230"/>
                  </a:cubicBezTo>
                  <a:cubicBezTo>
                    <a:pt x="1667809" y="1596389"/>
                    <a:pt x="1672282" y="1581142"/>
                    <a:pt x="1677567" y="1566301"/>
                  </a:cubicBezTo>
                  <a:cubicBezTo>
                    <a:pt x="1679194" y="1561422"/>
                    <a:pt x="1682243" y="1556949"/>
                    <a:pt x="1688749" y="1558169"/>
                  </a:cubicBezTo>
                  <a:close/>
                  <a:moveTo>
                    <a:pt x="1505297" y="1521042"/>
                  </a:moveTo>
                  <a:cubicBezTo>
                    <a:pt x="1507609" y="1520102"/>
                    <a:pt x="1510252" y="1520255"/>
                    <a:pt x="1513098" y="1522186"/>
                  </a:cubicBezTo>
                  <a:cubicBezTo>
                    <a:pt x="1518384" y="1525845"/>
                    <a:pt x="1516351" y="1530927"/>
                    <a:pt x="1513911" y="1535400"/>
                  </a:cubicBezTo>
                  <a:cubicBezTo>
                    <a:pt x="1510048" y="1542312"/>
                    <a:pt x="1505779" y="1549224"/>
                    <a:pt x="1501916" y="1556137"/>
                  </a:cubicBezTo>
                  <a:cubicBezTo>
                    <a:pt x="1499883" y="1559796"/>
                    <a:pt x="1497444" y="1562032"/>
                    <a:pt x="1493378" y="1561422"/>
                  </a:cubicBezTo>
                  <a:cubicBezTo>
                    <a:pt x="1486669" y="1561219"/>
                    <a:pt x="1483010" y="1555527"/>
                    <a:pt x="1486059" y="1549631"/>
                  </a:cubicBezTo>
                  <a:cubicBezTo>
                    <a:pt x="1490328" y="1541702"/>
                    <a:pt x="1494598" y="1533977"/>
                    <a:pt x="1499477" y="1526455"/>
                  </a:cubicBezTo>
                  <a:cubicBezTo>
                    <a:pt x="1501002" y="1524016"/>
                    <a:pt x="1502984" y="1521983"/>
                    <a:pt x="1505297" y="1521042"/>
                  </a:cubicBezTo>
                  <a:close/>
                  <a:moveTo>
                    <a:pt x="2195168" y="1460992"/>
                  </a:moveTo>
                  <a:cubicBezTo>
                    <a:pt x="2198624" y="1458959"/>
                    <a:pt x="2202487" y="1459365"/>
                    <a:pt x="2205536" y="1462008"/>
                  </a:cubicBezTo>
                  <a:cubicBezTo>
                    <a:pt x="2208992" y="1465058"/>
                    <a:pt x="2211229" y="1468920"/>
                    <a:pt x="2209602" y="1473596"/>
                  </a:cubicBezTo>
                  <a:cubicBezTo>
                    <a:pt x="2198624" y="1506124"/>
                    <a:pt x="2187443" y="1538652"/>
                    <a:pt x="2176261" y="1571180"/>
                  </a:cubicBezTo>
                  <a:cubicBezTo>
                    <a:pt x="2175041" y="1575856"/>
                    <a:pt x="2171382" y="1578296"/>
                    <a:pt x="2166299" y="1577889"/>
                  </a:cubicBezTo>
                  <a:cubicBezTo>
                    <a:pt x="2158981" y="1577686"/>
                    <a:pt x="2154508" y="1571993"/>
                    <a:pt x="2156744" y="1564675"/>
                  </a:cubicBezTo>
                  <a:cubicBezTo>
                    <a:pt x="2166909" y="1533773"/>
                    <a:pt x="2177481" y="1502668"/>
                    <a:pt x="2187849" y="1471767"/>
                  </a:cubicBezTo>
                  <a:cubicBezTo>
                    <a:pt x="2189272" y="1467701"/>
                    <a:pt x="2191305" y="1463431"/>
                    <a:pt x="2195168" y="1460992"/>
                  </a:cubicBezTo>
                  <a:close/>
                  <a:moveTo>
                    <a:pt x="1953038" y="1411590"/>
                  </a:moveTo>
                  <a:cubicBezTo>
                    <a:pt x="1958934" y="1413420"/>
                    <a:pt x="1962593" y="1418096"/>
                    <a:pt x="1960763" y="1423991"/>
                  </a:cubicBezTo>
                  <a:cubicBezTo>
                    <a:pt x="1955478" y="1441068"/>
                    <a:pt x="1949379" y="1457739"/>
                    <a:pt x="1943483" y="1474613"/>
                  </a:cubicBezTo>
                  <a:cubicBezTo>
                    <a:pt x="1941856" y="1478882"/>
                    <a:pt x="1938400" y="1481118"/>
                    <a:pt x="1933521" y="1480102"/>
                  </a:cubicBezTo>
                  <a:cubicBezTo>
                    <a:pt x="1925796" y="1479492"/>
                    <a:pt x="1922746" y="1474206"/>
                    <a:pt x="1924779" y="1467497"/>
                  </a:cubicBezTo>
                  <a:cubicBezTo>
                    <a:pt x="1929862" y="1450420"/>
                    <a:pt x="1935554" y="1433546"/>
                    <a:pt x="1941247" y="1416672"/>
                  </a:cubicBezTo>
                  <a:cubicBezTo>
                    <a:pt x="1943076" y="1411387"/>
                    <a:pt x="1947955" y="1409964"/>
                    <a:pt x="1953038" y="1411590"/>
                  </a:cubicBezTo>
                  <a:close/>
                  <a:moveTo>
                    <a:pt x="2250669" y="1314617"/>
                  </a:moveTo>
                  <a:cubicBezTo>
                    <a:pt x="2258598" y="1316853"/>
                    <a:pt x="2259208" y="1323358"/>
                    <a:pt x="2257175" y="1329254"/>
                  </a:cubicBezTo>
                  <a:cubicBezTo>
                    <a:pt x="2246603" y="1361579"/>
                    <a:pt x="2235625" y="1393700"/>
                    <a:pt x="2224444" y="1426025"/>
                  </a:cubicBezTo>
                  <a:cubicBezTo>
                    <a:pt x="2223224" y="1430091"/>
                    <a:pt x="2219564" y="1431920"/>
                    <a:pt x="2215295" y="1431514"/>
                  </a:cubicBezTo>
                  <a:cubicBezTo>
                    <a:pt x="2206960" y="1431311"/>
                    <a:pt x="2203300" y="1425212"/>
                    <a:pt x="2206350" y="1415250"/>
                  </a:cubicBezTo>
                  <a:cubicBezTo>
                    <a:pt x="2212042" y="1397360"/>
                    <a:pt x="2218548" y="1379672"/>
                    <a:pt x="2224647" y="1361782"/>
                  </a:cubicBezTo>
                  <a:cubicBezTo>
                    <a:pt x="2228916" y="1348974"/>
                    <a:pt x="2232982" y="1336166"/>
                    <a:pt x="2237455" y="1323562"/>
                  </a:cubicBezTo>
                  <a:cubicBezTo>
                    <a:pt x="2239488" y="1317463"/>
                    <a:pt x="2242944" y="1312380"/>
                    <a:pt x="2250669" y="1314617"/>
                  </a:cubicBezTo>
                  <a:close/>
                  <a:moveTo>
                    <a:pt x="2002034" y="1267045"/>
                  </a:moveTo>
                  <a:cubicBezTo>
                    <a:pt x="2008336" y="1268061"/>
                    <a:pt x="2010166" y="1272330"/>
                    <a:pt x="2009556" y="1280666"/>
                  </a:cubicBezTo>
                  <a:cubicBezTo>
                    <a:pt x="2009353" y="1281072"/>
                    <a:pt x="2008743" y="1284122"/>
                    <a:pt x="2007930" y="1286968"/>
                  </a:cubicBezTo>
                  <a:cubicBezTo>
                    <a:pt x="1998375" y="1315430"/>
                    <a:pt x="1988616" y="1343892"/>
                    <a:pt x="1979061" y="1372354"/>
                  </a:cubicBezTo>
                  <a:cubicBezTo>
                    <a:pt x="1977028" y="1378656"/>
                    <a:pt x="1973369" y="1383535"/>
                    <a:pt x="1966456" y="1383739"/>
                  </a:cubicBezTo>
                  <a:cubicBezTo>
                    <a:pt x="1961374" y="1383942"/>
                    <a:pt x="1958934" y="1379876"/>
                    <a:pt x="1957511" y="1375403"/>
                  </a:cubicBezTo>
                  <a:cubicBezTo>
                    <a:pt x="1956698" y="1373167"/>
                    <a:pt x="1957105" y="1370931"/>
                    <a:pt x="1957918" y="1368491"/>
                  </a:cubicBezTo>
                  <a:cubicBezTo>
                    <a:pt x="1968693" y="1337183"/>
                    <a:pt x="1979264" y="1305875"/>
                    <a:pt x="1989836" y="1274567"/>
                  </a:cubicBezTo>
                  <a:cubicBezTo>
                    <a:pt x="1991869" y="1268468"/>
                    <a:pt x="1995732" y="1265825"/>
                    <a:pt x="2002034" y="1267045"/>
                  </a:cubicBezTo>
                  <a:close/>
                  <a:moveTo>
                    <a:pt x="1377497" y="1169460"/>
                  </a:moveTo>
                  <a:cubicBezTo>
                    <a:pt x="1381766" y="1168850"/>
                    <a:pt x="1386239" y="1168444"/>
                    <a:pt x="1389695" y="1172509"/>
                  </a:cubicBezTo>
                  <a:cubicBezTo>
                    <a:pt x="1392948" y="1176372"/>
                    <a:pt x="1391118" y="1180032"/>
                    <a:pt x="1389695" y="1183894"/>
                  </a:cubicBezTo>
                  <a:cubicBezTo>
                    <a:pt x="1370992" y="1240005"/>
                    <a:pt x="1352288" y="1295912"/>
                    <a:pt x="1333788" y="1352023"/>
                  </a:cubicBezTo>
                  <a:cubicBezTo>
                    <a:pt x="1332365" y="1356089"/>
                    <a:pt x="1331551" y="1360358"/>
                    <a:pt x="1330535" y="1364628"/>
                  </a:cubicBezTo>
                  <a:cubicBezTo>
                    <a:pt x="1325046" y="1356496"/>
                    <a:pt x="1319760" y="1348567"/>
                    <a:pt x="1314271" y="1340435"/>
                  </a:cubicBezTo>
                  <a:cubicBezTo>
                    <a:pt x="1323419" y="1320512"/>
                    <a:pt x="1329518" y="1299572"/>
                    <a:pt x="1336634" y="1278835"/>
                  </a:cubicBezTo>
                  <a:cubicBezTo>
                    <a:pt x="1347815" y="1245901"/>
                    <a:pt x="1358590" y="1212966"/>
                    <a:pt x="1369772" y="1180032"/>
                  </a:cubicBezTo>
                  <a:cubicBezTo>
                    <a:pt x="1371195" y="1175966"/>
                    <a:pt x="1371601" y="1170070"/>
                    <a:pt x="1377497" y="1169460"/>
                  </a:cubicBezTo>
                  <a:close/>
                  <a:moveTo>
                    <a:pt x="1815404" y="1169257"/>
                  </a:moveTo>
                  <a:cubicBezTo>
                    <a:pt x="1826382" y="1167631"/>
                    <a:pt x="1831058" y="1173730"/>
                    <a:pt x="1827195" y="1185521"/>
                  </a:cubicBezTo>
                  <a:cubicBezTo>
                    <a:pt x="1801783" y="1261352"/>
                    <a:pt x="1776371" y="1336979"/>
                    <a:pt x="1750958" y="1412810"/>
                  </a:cubicBezTo>
                  <a:cubicBezTo>
                    <a:pt x="1744453" y="1431920"/>
                    <a:pt x="1738150" y="1451234"/>
                    <a:pt x="1731645" y="1470344"/>
                  </a:cubicBezTo>
                  <a:cubicBezTo>
                    <a:pt x="1729612" y="1475630"/>
                    <a:pt x="1727782" y="1480916"/>
                    <a:pt x="1721480" y="1480306"/>
                  </a:cubicBezTo>
                  <a:cubicBezTo>
                    <a:pt x="1713348" y="1480103"/>
                    <a:pt x="1708469" y="1473597"/>
                    <a:pt x="1710908" y="1466481"/>
                  </a:cubicBezTo>
                  <a:cubicBezTo>
                    <a:pt x="1734898" y="1394717"/>
                    <a:pt x="1759090" y="1322952"/>
                    <a:pt x="1783080" y="1251390"/>
                  </a:cubicBezTo>
                  <a:cubicBezTo>
                    <a:pt x="1791008" y="1227808"/>
                    <a:pt x="1798734" y="1204022"/>
                    <a:pt x="1806866" y="1180439"/>
                  </a:cubicBezTo>
                  <a:cubicBezTo>
                    <a:pt x="1808492" y="1175966"/>
                    <a:pt x="1808899" y="1170274"/>
                    <a:pt x="1815404" y="1169257"/>
                  </a:cubicBezTo>
                  <a:close/>
                  <a:moveTo>
                    <a:pt x="2069122" y="1072283"/>
                  </a:moveTo>
                  <a:cubicBezTo>
                    <a:pt x="2075018" y="1074316"/>
                    <a:pt x="2075831" y="1079805"/>
                    <a:pt x="2074408" y="1085091"/>
                  </a:cubicBezTo>
                  <a:cubicBezTo>
                    <a:pt x="2072985" y="1090580"/>
                    <a:pt x="2070952" y="1096069"/>
                    <a:pt x="2069122" y="1101558"/>
                  </a:cubicBezTo>
                  <a:cubicBezTo>
                    <a:pt x="2060990" y="1125954"/>
                    <a:pt x="2052858" y="1150350"/>
                    <a:pt x="2044726" y="1174543"/>
                  </a:cubicBezTo>
                  <a:cubicBezTo>
                    <a:pt x="2043710" y="1177389"/>
                    <a:pt x="2042897" y="1180439"/>
                    <a:pt x="2041270" y="1182878"/>
                  </a:cubicBezTo>
                  <a:cubicBezTo>
                    <a:pt x="2038627" y="1186944"/>
                    <a:pt x="2034358" y="1190604"/>
                    <a:pt x="2029479" y="1188774"/>
                  </a:cubicBezTo>
                  <a:cubicBezTo>
                    <a:pt x="2024803" y="1186944"/>
                    <a:pt x="2021347" y="1182675"/>
                    <a:pt x="2021754" y="1176576"/>
                  </a:cubicBezTo>
                  <a:cubicBezTo>
                    <a:pt x="2022363" y="1173933"/>
                    <a:pt x="2022973" y="1171290"/>
                    <a:pt x="2023990" y="1168851"/>
                  </a:cubicBezTo>
                  <a:cubicBezTo>
                    <a:pt x="2033545" y="1140185"/>
                    <a:pt x="2043100" y="1111317"/>
                    <a:pt x="2052655" y="1082651"/>
                  </a:cubicBezTo>
                  <a:cubicBezTo>
                    <a:pt x="2053265" y="1081025"/>
                    <a:pt x="2053875" y="1079602"/>
                    <a:pt x="2054688" y="1077976"/>
                  </a:cubicBezTo>
                  <a:cubicBezTo>
                    <a:pt x="2057737" y="1071673"/>
                    <a:pt x="2063227" y="1070047"/>
                    <a:pt x="2069122" y="1072283"/>
                  </a:cubicBezTo>
                  <a:close/>
                  <a:moveTo>
                    <a:pt x="1433404" y="1022475"/>
                  </a:moveTo>
                  <a:cubicBezTo>
                    <a:pt x="1439706" y="1023695"/>
                    <a:pt x="1440926" y="1027557"/>
                    <a:pt x="1440520" y="1031013"/>
                  </a:cubicBezTo>
                  <a:cubicBezTo>
                    <a:pt x="1440520" y="1040772"/>
                    <a:pt x="1436860" y="1047684"/>
                    <a:pt x="1434624" y="1055003"/>
                  </a:cubicBezTo>
                  <a:cubicBezTo>
                    <a:pt x="1431574" y="1064558"/>
                    <a:pt x="1428525" y="1074316"/>
                    <a:pt x="1424866" y="1083668"/>
                  </a:cubicBezTo>
                  <a:cubicBezTo>
                    <a:pt x="1422629" y="1089970"/>
                    <a:pt x="1417140" y="1093223"/>
                    <a:pt x="1411244" y="1090783"/>
                  </a:cubicBezTo>
                  <a:cubicBezTo>
                    <a:pt x="1405552" y="1088547"/>
                    <a:pt x="1403112" y="1083465"/>
                    <a:pt x="1405552" y="1076552"/>
                  </a:cubicBezTo>
                  <a:cubicBezTo>
                    <a:pt x="1411041" y="1061102"/>
                    <a:pt x="1415920" y="1045244"/>
                    <a:pt x="1421003" y="1029590"/>
                  </a:cubicBezTo>
                  <a:cubicBezTo>
                    <a:pt x="1423036" y="1023491"/>
                    <a:pt x="1426899" y="1021255"/>
                    <a:pt x="1433404" y="1022475"/>
                  </a:cubicBezTo>
                  <a:close/>
                  <a:moveTo>
                    <a:pt x="1870295" y="1022474"/>
                  </a:moveTo>
                  <a:cubicBezTo>
                    <a:pt x="1877207" y="1025320"/>
                    <a:pt x="1879037" y="1030200"/>
                    <a:pt x="1876801" y="1037112"/>
                  </a:cubicBezTo>
                  <a:cubicBezTo>
                    <a:pt x="1871718" y="1052359"/>
                    <a:pt x="1866636" y="1067810"/>
                    <a:pt x="1861350" y="1083058"/>
                  </a:cubicBezTo>
                  <a:cubicBezTo>
                    <a:pt x="1859520" y="1088547"/>
                    <a:pt x="1855657" y="1092613"/>
                    <a:pt x="1849152" y="1091393"/>
                  </a:cubicBezTo>
                  <a:cubicBezTo>
                    <a:pt x="1843053" y="1090376"/>
                    <a:pt x="1841223" y="1085497"/>
                    <a:pt x="1841020" y="1078382"/>
                  </a:cubicBezTo>
                  <a:cubicBezTo>
                    <a:pt x="1842240" y="1074316"/>
                    <a:pt x="1843866" y="1068827"/>
                    <a:pt x="1845696" y="1063541"/>
                  </a:cubicBezTo>
                  <a:cubicBezTo>
                    <a:pt x="1849558" y="1051953"/>
                    <a:pt x="1853218" y="1040365"/>
                    <a:pt x="1857690" y="1029183"/>
                  </a:cubicBezTo>
                  <a:cubicBezTo>
                    <a:pt x="1859723" y="1024304"/>
                    <a:pt x="1863180" y="1019425"/>
                    <a:pt x="1870295" y="1022474"/>
                  </a:cubicBezTo>
                  <a:close/>
                  <a:moveTo>
                    <a:pt x="2101650" y="974903"/>
                  </a:moveTo>
                  <a:cubicBezTo>
                    <a:pt x="2106936" y="976732"/>
                    <a:pt x="2108562" y="981815"/>
                    <a:pt x="2106936" y="986694"/>
                  </a:cubicBezTo>
                  <a:cubicBezTo>
                    <a:pt x="2101650" y="1003771"/>
                    <a:pt x="2096161" y="1020645"/>
                    <a:pt x="2090265" y="1037519"/>
                  </a:cubicBezTo>
                  <a:cubicBezTo>
                    <a:pt x="2088435" y="1042601"/>
                    <a:pt x="2083963" y="1044431"/>
                    <a:pt x="2078677" y="1043008"/>
                  </a:cubicBezTo>
                  <a:cubicBezTo>
                    <a:pt x="2073391" y="1041178"/>
                    <a:pt x="2069325" y="1038535"/>
                    <a:pt x="2070952" y="1031623"/>
                  </a:cubicBezTo>
                  <a:cubicBezTo>
                    <a:pt x="2075628" y="1013733"/>
                    <a:pt x="2080507" y="995842"/>
                    <a:pt x="2088435" y="978765"/>
                  </a:cubicBezTo>
                  <a:cubicBezTo>
                    <a:pt x="2090875" y="973276"/>
                    <a:pt x="2096567" y="973073"/>
                    <a:pt x="2101650" y="974903"/>
                  </a:cubicBezTo>
                  <a:close/>
                  <a:moveTo>
                    <a:pt x="1200423" y="925907"/>
                  </a:moveTo>
                  <a:cubicBezTo>
                    <a:pt x="1205708" y="926517"/>
                    <a:pt x="1208351" y="930583"/>
                    <a:pt x="1208758" y="936886"/>
                  </a:cubicBezTo>
                  <a:cubicBezTo>
                    <a:pt x="1208148" y="938919"/>
                    <a:pt x="1207538" y="941968"/>
                    <a:pt x="1206522" y="944814"/>
                  </a:cubicBezTo>
                  <a:cubicBezTo>
                    <a:pt x="1197170" y="973073"/>
                    <a:pt x="1187615" y="1001128"/>
                    <a:pt x="1178263" y="1029387"/>
                  </a:cubicBezTo>
                  <a:cubicBezTo>
                    <a:pt x="1177246" y="1032640"/>
                    <a:pt x="1175823" y="1035689"/>
                    <a:pt x="1173994" y="1038536"/>
                  </a:cubicBezTo>
                  <a:cubicBezTo>
                    <a:pt x="1171351" y="1042602"/>
                    <a:pt x="1167488" y="1044025"/>
                    <a:pt x="1162609" y="1042398"/>
                  </a:cubicBezTo>
                  <a:cubicBezTo>
                    <a:pt x="1158339" y="1040772"/>
                    <a:pt x="1155697" y="1038332"/>
                    <a:pt x="1156103" y="1033453"/>
                  </a:cubicBezTo>
                  <a:cubicBezTo>
                    <a:pt x="1156306" y="1030404"/>
                    <a:pt x="1156510" y="1027354"/>
                    <a:pt x="1157323" y="1024508"/>
                  </a:cubicBezTo>
                  <a:cubicBezTo>
                    <a:pt x="1167488" y="994216"/>
                    <a:pt x="1178060" y="963925"/>
                    <a:pt x="1188225" y="933633"/>
                  </a:cubicBezTo>
                  <a:cubicBezTo>
                    <a:pt x="1190461" y="927127"/>
                    <a:pt x="1194730" y="924891"/>
                    <a:pt x="1200423" y="925907"/>
                  </a:cubicBezTo>
                  <a:close/>
                  <a:moveTo>
                    <a:pt x="1666996" y="925298"/>
                  </a:moveTo>
                  <a:cubicBezTo>
                    <a:pt x="1674314" y="925501"/>
                    <a:pt x="1677974" y="928144"/>
                    <a:pt x="1678380" y="934446"/>
                  </a:cubicBezTo>
                  <a:cubicBezTo>
                    <a:pt x="1678584" y="936886"/>
                    <a:pt x="1678584" y="939326"/>
                    <a:pt x="1677974" y="941562"/>
                  </a:cubicBezTo>
                  <a:cubicBezTo>
                    <a:pt x="1667605" y="972870"/>
                    <a:pt x="1657237" y="1004382"/>
                    <a:pt x="1646259" y="1035690"/>
                  </a:cubicBezTo>
                  <a:cubicBezTo>
                    <a:pt x="1642803" y="1045245"/>
                    <a:pt x="1633451" y="1045855"/>
                    <a:pt x="1627352" y="1037926"/>
                  </a:cubicBezTo>
                  <a:cubicBezTo>
                    <a:pt x="1624709" y="1034470"/>
                    <a:pt x="1625319" y="1031014"/>
                    <a:pt x="1626539" y="1027354"/>
                  </a:cubicBezTo>
                  <a:cubicBezTo>
                    <a:pt x="1637314" y="995843"/>
                    <a:pt x="1648089" y="964331"/>
                    <a:pt x="1658864" y="932617"/>
                  </a:cubicBezTo>
                  <a:cubicBezTo>
                    <a:pt x="1660490" y="927941"/>
                    <a:pt x="1662726" y="924485"/>
                    <a:pt x="1666996" y="925298"/>
                  </a:cubicBezTo>
                  <a:close/>
                  <a:moveTo>
                    <a:pt x="1916037" y="876506"/>
                  </a:moveTo>
                  <a:cubicBezTo>
                    <a:pt x="1922746" y="876709"/>
                    <a:pt x="1926406" y="879759"/>
                    <a:pt x="1926406" y="888094"/>
                  </a:cubicBezTo>
                  <a:cubicBezTo>
                    <a:pt x="1925999" y="889924"/>
                    <a:pt x="1925186" y="892770"/>
                    <a:pt x="1924373" y="895616"/>
                  </a:cubicBezTo>
                  <a:cubicBezTo>
                    <a:pt x="1914818" y="924078"/>
                    <a:pt x="1905466" y="952540"/>
                    <a:pt x="1895911" y="981002"/>
                  </a:cubicBezTo>
                  <a:cubicBezTo>
                    <a:pt x="1895504" y="982222"/>
                    <a:pt x="1894894" y="983442"/>
                    <a:pt x="1894488" y="984865"/>
                  </a:cubicBezTo>
                  <a:cubicBezTo>
                    <a:pt x="1892048" y="990964"/>
                    <a:pt x="1888592" y="996046"/>
                    <a:pt x="1881070" y="993607"/>
                  </a:cubicBezTo>
                  <a:cubicBezTo>
                    <a:pt x="1873344" y="990964"/>
                    <a:pt x="1872734" y="984865"/>
                    <a:pt x="1874971" y="977952"/>
                  </a:cubicBezTo>
                  <a:cubicBezTo>
                    <a:pt x="1878630" y="966771"/>
                    <a:pt x="1882290" y="955590"/>
                    <a:pt x="1886152" y="944408"/>
                  </a:cubicBezTo>
                  <a:cubicBezTo>
                    <a:pt x="1892658" y="925298"/>
                    <a:pt x="1898757" y="905984"/>
                    <a:pt x="1905669" y="887078"/>
                  </a:cubicBezTo>
                  <a:cubicBezTo>
                    <a:pt x="1907295" y="882402"/>
                    <a:pt x="1908515" y="876303"/>
                    <a:pt x="1916037" y="876506"/>
                  </a:cubicBezTo>
                  <a:close/>
                  <a:moveTo>
                    <a:pt x="1482196" y="876506"/>
                  </a:moveTo>
                  <a:cubicBezTo>
                    <a:pt x="1488092" y="877725"/>
                    <a:pt x="1489718" y="882808"/>
                    <a:pt x="1490938" y="888094"/>
                  </a:cubicBezTo>
                  <a:cubicBezTo>
                    <a:pt x="1489109" y="893176"/>
                    <a:pt x="1487076" y="898462"/>
                    <a:pt x="1485246" y="903951"/>
                  </a:cubicBezTo>
                  <a:cubicBezTo>
                    <a:pt x="1476301" y="930787"/>
                    <a:pt x="1467559" y="957622"/>
                    <a:pt x="1458410" y="984254"/>
                  </a:cubicBezTo>
                  <a:cubicBezTo>
                    <a:pt x="1456581" y="989540"/>
                    <a:pt x="1453938" y="994216"/>
                    <a:pt x="1447229" y="994216"/>
                  </a:cubicBezTo>
                  <a:cubicBezTo>
                    <a:pt x="1441740" y="994216"/>
                    <a:pt x="1439910" y="990150"/>
                    <a:pt x="1437674" y="986287"/>
                  </a:cubicBezTo>
                  <a:cubicBezTo>
                    <a:pt x="1436251" y="984051"/>
                    <a:pt x="1436860" y="982018"/>
                    <a:pt x="1437674" y="979579"/>
                  </a:cubicBezTo>
                  <a:cubicBezTo>
                    <a:pt x="1448449" y="948270"/>
                    <a:pt x="1458817" y="916962"/>
                    <a:pt x="1469592" y="885857"/>
                  </a:cubicBezTo>
                  <a:cubicBezTo>
                    <a:pt x="1471625" y="880165"/>
                    <a:pt x="1474878" y="875286"/>
                    <a:pt x="1482196" y="876506"/>
                  </a:cubicBezTo>
                  <a:close/>
                  <a:moveTo>
                    <a:pt x="2165893" y="779531"/>
                  </a:moveTo>
                  <a:cubicBezTo>
                    <a:pt x="2174228" y="782174"/>
                    <a:pt x="2173415" y="788883"/>
                    <a:pt x="2171179" y="795389"/>
                  </a:cubicBezTo>
                  <a:cubicBezTo>
                    <a:pt x="2161217" y="825477"/>
                    <a:pt x="2151255" y="855565"/>
                    <a:pt x="2141090" y="885654"/>
                  </a:cubicBezTo>
                  <a:cubicBezTo>
                    <a:pt x="2139057" y="891549"/>
                    <a:pt x="2135805" y="897445"/>
                    <a:pt x="2128283" y="896429"/>
                  </a:cubicBezTo>
                  <a:cubicBezTo>
                    <a:pt x="2122997" y="895412"/>
                    <a:pt x="2120354" y="890736"/>
                    <a:pt x="2119744" y="885247"/>
                  </a:cubicBezTo>
                  <a:cubicBezTo>
                    <a:pt x="2120557" y="882604"/>
                    <a:pt x="2121167" y="879961"/>
                    <a:pt x="2121980" y="877522"/>
                  </a:cubicBezTo>
                  <a:cubicBezTo>
                    <a:pt x="2131739" y="848043"/>
                    <a:pt x="2141904" y="818768"/>
                    <a:pt x="2151255" y="789086"/>
                  </a:cubicBezTo>
                  <a:cubicBezTo>
                    <a:pt x="2153695" y="781361"/>
                    <a:pt x="2157761" y="777092"/>
                    <a:pt x="2165893" y="779531"/>
                  </a:cubicBezTo>
                  <a:close/>
                  <a:moveTo>
                    <a:pt x="778576" y="779329"/>
                  </a:moveTo>
                  <a:cubicBezTo>
                    <a:pt x="785082" y="780345"/>
                    <a:pt x="786301" y="785224"/>
                    <a:pt x="785692" y="793966"/>
                  </a:cubicBezTo>
                  <a:cubicBezTo>
                    <a:pt x="784268" y="798236"/>
                    <a:pt x="782235" y="804944"/>
                    <a:pt x="779999" y="811653"/>
                  </a:cubicBezTo>
                  <a:cubicBezTo>
                    <a:pt x="773087" y="832187"/>
                    <a:pt x="765971" y="852517"/>
                    <a:pt x="759263" y="873050"/>
                  </a:cubicBezTo>
                  <a:cubicBezTo>
                    <a:pt x="756213" y="882402"/>
                    <a:pt x="750927" y="878539"/>
                    <a:pt x="745235" y="876913"/>
                  </a:cubicBezTo>
                  <a:cubicBezTo>
                    <a:pt x="739136" y="875286"/>
                    <a:pt x="737103" y="873253"/>
                    <a:pt x="739542" y="866544"/>
                  </a:cubicBezTo>
                  <a:cubicBezTo>
                    <a:pt x="748691" y="840522"/>
                    <a:pt x="757433" y="814093"/>
                    <a:pt x="765971" y="787867"/>
                  </a:cubicBezTo>
                  <a:cubicBezTo>
                    <a:pt x="768004" y="781362"/>
                    <a:pt x="771461" y="778109"/>
                    <a:pt x="778576" y="779329"/>
                  </a:cubicBezTo>
                  <a:close/>
                  <a:moveTo>
                    <a:pt x="1028227" y="728300"/>
                  </a:moveTo>
                  <a:cubicBezTo>
                    <a:pt x="1044085" y="734399"/>
                    <a:pt x="1045101" y="736432"/>
                    <a:pt x="1039409" y="753103"/>
                  </a:cubicBezTo>
                  <a:cubicBezTo>
                    <a:pt x="1030057" y="781361"/>
                    <a:pt x="1020502" y="809417"/>
                    <a:pt x="1011150" y="837675"/>
                  </a:cubicBezTo>
                  <a:cubicBezTo>
                    <a:pt x="1008914" y="844587"/>
                    <a:pt x="1004238" y="849670"/>
                    <a:pt x="996919" y="847434"/>
                  </a:cubicBezTo>
                  <a:cubicBezTo>
                    <a:pt x="989804" y="845197"/>
                    <a:pt x="987771" y="838895"/>
                    <a:pt x="990820" y="831780"/>
                  </a:cubicBezTo>
                  <a:cubicBezTo>
                    <a:pt x="991430" y="830153"/>
                    <a:pt x="991837" y="828527"/>
                    <a:pt x="992447" y="826900"/>
                  </a:cubicBezTo>
                  <a:cubicBezTo>
                    <a:pt x="1000172" y="803521"/>
                    <a:pt x="1007897" y="780141"/>
                    <a:pt x="1015419" y="756762"/>
                  </a:cubicBezTo>
                  <a:lnTo>
                    <a:pt x="1015648" y="756092"/>
                  </a:lnTo>
                  <a:lnTo>
                    <a:pt x="1014200" y="750663"/>
                  </a:lnTo>
                  <a:cubicBezTo>
                    <a:pt x="1016639" y="746394"/>
                    <a:pt x="1019282" y="741921"/>
                    <a:pt x="1021925" y="737652"/>
                  </a:cubicBezTo>
                  <a:cubicBezTo>
                    <a:pt x="1023958" y="734602"/>
                    <a:pt x="1026194" y="731349"/>
                    <a:pt x="1028227" y="728300"/>
                  </a:cubicBezTo>
                  <a:close/>
                  <a:moveTo>
                    <a:pt x="181360" y="702243"/>
                  </a:moveTo>
                  <a:cubicBezTo>
                    <a:pt x="184816" y="701048"/>
                    <a:pt x="188628" y="702268"/>
                    <a:pt x="191982" y="706131"/>
                  </a:cubicBezTo>
                  <a:cubicBezTo>
                    <a:pt x="195235" y="709587"/>
                    <a:pt x="194828" y="713043"/>
                    <a:pt x="193405" y="717312"/>
                  </a:cubicBezTo>
                  <a:cubicBezTo>
                    <a:pt x="179378" y="758176"/>
                    <a:pt x="165756" y="799039"/>
                    <a:pt x="151932" y="839902"/>
                  </a:cubicBezTo>
                  <a:cubicBezTo>
                    <a:pt x="149696" y="847018"/>
                    <a:pt x="144817" y="849051"/>
                    <a:pt x="137295" y="848034"/>
                  </a:cubicBezTo>
                  <a:cubicBezTo>
                    <a:pt x="129569" y="849457"/>
                    <a:pt x="127130" y="847018"/>
                    <a:pt x="130179" y="838276"/>
                  </a:cubicBezTo>
                  <a:cubicBezTo>
                    <a:pt x="144613" y="796599"/>
                    <a:pt x="158641" y="754720"/>
                    <a:pt x="172872" y="712840"/>
                  </a:cubicBezTo>
                  <a:cubicBezTo>
                    <a:pt x="174804" y="707046"/>
                    <a:pt x="177904" y="703437"/>
                    <a:pt x="181360" y="702243"/>
                  </a:cubicBezTo>
                  <a:close/>
                  <a:moveTo>
                    <a:pt x="1753398" y="681948"/>
                  </a:moveTo>
                  <a:cubicBezTo>
                    <a:pt x="1760310" y="684388"/>
                    <a:pt x="1761937" y="689877"/>
                    <a:pt x="1759700" y="696789"/>
                  </a:cubicBezTo>
                  <a:cubicBezTo>
                    <a:pt x="1743843" y="744158"/>
                    <a:pt x="1727986" y="791527"/>
                    <a:pt x="1712128" y="838895"/>
                  </a:cubicBezTo>
                  <a:cubicBezTo>
                    <a:pt x="1710502" y="843978"/>
                    <a:pt x="1707656" y="848044"/>
                    <a:pt x="1701557" y="848044"/>
                  </a:cubicBezTo>
                  <a:cubicBezTo>
                    <a:pt x="1694238" y="848044"/>
                    <a:pt x="1689562" y="840725"/>
                    <a:pt x="1692205" y="833000"/>
                  </a:cubicBezTo>
                  <a:cubicBezTo>
                    <a:pt x="1706436" y="790307"/>
                    <a:pt x="1720667" y="747817"/>
                    <a:pt x="1734898" y="705124"/>
                  </a:cubicBezTo>
                  <a:cubicBezTo>
                    <a:pt x="1736524" y="700042"/>
                    <a:pt x="1737947" y="694756"/>
                    <a:pt x="1739980" y="689673"/>
                  </a:cubicBezTo>
                  <a:cubicBezTo>
                    <a:pt x="1742420" y="683981"/>
                    <a:pt x="1746689" y="679508"/>
                    <a:pt x="1753398" y="681948"/>
                  </a:cubicBezTo>
                  <a:close/>
                  <a:moveTo>
                    <a:pt x="1279913" y="681541"/>
                  </a:moveTo>
                  <a:cubicBezTo>
                    <a:pt x="1285606" y="682354"/>
                    <a:pt x="1288858" y="686014"/>
                    <a:pt x="1290078" y="691503"/>
                  </a:cubicBezTo>
                  <a:cubicBezTo>
                    <a:pt x="1289265" y="694349"/>
                    <a:pt x="1288452" y="697399"/>
                    <a:pt x="1287435" y="700245"/>
                  </a:cubicBezTo>
                  <a:cubicBezTo>
                    <a:pt x="1272594" y="744767"/>
                    <a:pt x="1257753" y="789087"/>
                    <a:pt x="1242913" y="833609"/>
                  </a:cubicBezTo>
                  <a:cubicBezTo>
                    <a:pt x="1242099" y="835846"/>
                    <a:pt x="1241693" y="838285"/>
                    <a:pt x="1240676" y="840318"/>
                  </a:cubicBezTo>
                  <a:cubicBezTo>
                    <a:pt x="1237830" y="846011"/>
                    <a:pt x="1233357" y="850077"/>
                    <a:pt x="1226852" y="847434"/>
                  </a:cubicBezTo>
                  <a:cubicBezTo>
                    <a:pt x="1220550" y="844994"/>
                    <a:pt x="1218720" y="839708"/>
                    <a:pt x="1220956" y="832593"/>
                  </a:cubicBezTo>
                  <a:cubicBezTo>
                    <a:pt x="1236814" y="785631"/>
                    <a:pt x="1252468" y="738668"/>
                    <a:pt x="1268122" y="691503"/>
                  </a:cubicBezTo>
                  <a:cubicBezTo>
                    <a:pt x="1269951" y="685810"/>
                    <a:pt x="1272594" y="680525"/>
                    <a:pt x="1279913" y="681541"/>
                  </a:cubicBezTo>
                  <a:close/>
                  <a:moveTo>
                    <a:pt x="2214888" y="633765"/>
                  </a:moveTo>
                  <a:cubicBezTo>
                    <a:pt x="2220580" y="635798"/>
                    <a:pt x="2222207" y="639864"/>
                    <a:pt x="2220987" y="644947"/>
                  </a:cubicBezTo>
                  <a:cubicBezTo>
                    <a:pt x="2216718" y="663040"/>
                    <a:pt x="2210822" y="680524"/>
                    <a:pt x="2203300" y="697601"/>
                  </a:cubicBezTo>
                  <a:cubicBezTo>
                    <a:pt x="2201877" y="701057"/>
                    <a:pt x="2198421" y="705123"/>
                    <a:pt x="2192728" y="702887"/>
                  </a:cubicBezTo>
                  <a:cubicBezTo>
                    <a:pt x="2187443" y="700651"/>
                    <a:pt x="2185410" y="696382"/>
                    <a:pt x="2185003" y="689469"/>
                  </a:cubicBezTo>
                  <a:cubicBezTo>
                    <a:pt x="2190695" y="673409"/>
                    <a:pt x="2196388" y="655722"/>
                    <a:pt x="2202893" y="638441"/>
                  </a:cubicBezTo>
                  <a:cubicBezTo>
                    <a:pt x="2204520" y="633969"/>
                    <a:pt x="2209196" y="631936"/>
                    <a:pt x="2214888" y="633765"/>
                  </a:cubicBezTo>
                  <a:close/>
                  <a:moveTo>
                    <a:pt x="828791" y="633156"/>
                  </a:moveTo>
                  <a:cubicBezTo>
                    <a:pt x="835703" y="635595"/>
                    <a:pt x="836923" y="641491"/>
                    <a:pt x="834687" y="648200"/>
                  </a:cubicBezTo>
                  <a:cubicBezTo>
                    <a:pt x="829808" y="662838"/>
                    <a:pt x="824928" y="677678"/>
                    <a:pt x="819846" y="692316"/>
                  </a:cubicBezTo>
                  <a:cubicBezTo>
                    <a:pt x="818016" y="697602"/>
                    <a:pt x="814967" y="702074"/>
                    <a:pt x="808868" y="701668"/>
                  </a:cubicBezTo>
                  <a:cubicBezTo>
                    <a:pt x="801142" y="701668"/>
                    <a:pt x="796670" y="695772"/>
                    <a:pt x="798906" y="688453"/>
                  </a:cubicBezTo>
                  <a:cubicBezTo>
                    <a:pt x="803989" y="672596"/>
                    <a:pt x="809274" y="656942"/>
                    <a:pt x="814763" y="641491"/>
                  </a:cubicBezTo>
                  <a:cubicBezTo>
                    <a:pt x="817000" y="635189"/>
                    <a:pt x="821472" y="630716"/>
                    <a:pt x="828791" y="633156"/>
                  </a:cubicBezTo>
                  <a:close/>
                  <a:moveTo>
                    <a:pt x="45404" y="507304"/>
                  </a:moveTo>
                  <a:cubicBezTo>
                    <a:pt x="51096" y="509134"/>
                    <a:pt x="53739" y="512997"/>
                    <a:pt x="52722" y="519096"/>
                  </a:cubicBezTo>
                  <a:cubicBezTo>
                    <a:pt x="51909" y="529057"/>
                    <a:pt x="47640" y="537799"/>
                    <a:pt x="44590" y="547151"/>
                  </a:cubicBezTo>
                  <a:cubicBezTo>
                    <a:pt x="37068" y="569921"/>
                    <a:pt x="29343" y="592487"/>
                    <a:pt x="21618" y="615053"/>
                  </a:cubicBezTo>
                  <a:cubicBezTo>
                    <a:pt x="19585" y="620746"/>
                    <a:pt x="16128" y="625625"/>
                    <a:pt x="9623" y="625828"/>
                  </a:cubicBezTo>
                  <a:cubicBezTo>
                    <a:pt x="4947" y="626031"/>
                    <a:pt x="2101" y="621762"/>
                    <a:pt x="474" y="617493"/>
                  </a:cubicBezTo>
                  <a:cubicBezTo>
                    <a:pt x="-542" y="614850"/>
                    <a:pt x="271" y="612410"/>
                    <a:pt x="1084" y="609564"/>
                  </a:cubicBezTo>
                  <a:cubicBezTo>
                    <a:pt x="11046" y="579882"/>
                    <a:pt x="20804" y="550200"/>
                    <a:pt x="30766" y="520722"/>
                  </a:cubicBezTo>
                  <a:cubicBezTo>
                    <a:pt x="31579" y="518486"/>
                    <a:pt x="32799" y="516453"/>
                    <a:pt x="33816" y="514216"/>
                  </a:cubicBezTo>
                  <a:cubicBezTo>
                    <a:pt x="36052" y="509134"/>
                    <a:pt x="39101" y="505475"/>
                    <a:pt x="45404" y="507304"/>
                  </a:cubicBezTo>
                  <a:close/>
                  <a:moveTo>
                    <a:pt x="877786" y="487797"/>
                  </a:moveTo>
                  <a:cubicBezTo>
                    <a:pt x="884088" y="490236"/>
                    <a:pt x="886325" y="494912"/>
                    <a:pt x="884088" y="501621"/>
                  </a:cubicBezTo>
                  <a:cubicBezTo>
                    <a:pt x="878802" y="517275"/>
                    <a:pt x="873720" y="532929"/>
                    <a:pt x="868434" y="548786"/>
                  </a:cubicBezTo>
                  <a:cubicBezTo>
                    <a:pt x="863352" y="564237"/>
                    <a:pt x="858269" y="579485"/>
                    <a:pt x="852983" y="594935"/>
                  </a:cubicBezTo>
                  <a:cubicBezTo>
                    <a:pt x="851154" y="600018"/>
                    <a:pt x="849121" y="605100"/>
                    <a:pt x="843022" y="604084"/>
                  </a:cubicBezTo>
                  <a:cubicBezTo>
                    <a:pt x="833060" y="604084"/>
                    <a:pt x="829604" y="598595"/>
                    <a:pt x="832857" y="588837"/>
                  </a:cubicBezTo>
                  <a:cubicBezTo>
                    <a:pt x="842005" y="561188"/>
                    <a:pt x="851357" y="533742"/>
                    <a:pt x="860505" y="506297"/>
                  </a:cubicBezTo>
                  <a:cubicBezTo>
                    <a:pt x="861725" y="502434"/>
                    <a:pt x="862945" y="498571"/>
                    <a:pt x="864368" y="494709"/>
                  </a:cubicBezTo>
                  <a:cubicBezTo>
                    <a:pt x="866808" y="488406"/>
                    <a:pt x="871077" y="485154"/>
                    <a:pt x="877786" y="487797"/>
                  </a:cubicBezTo>
                  <a:close/>
                  <a:moveTo>
                    <a:pt x="2264087" y="487593"/>
                  </a:moveTo>
                  <a:cubicBezTo>
                    <a:pt x="2270796" y="490236"/>
                    <a:pt x="2272829" y="495318"/>
                    <a:pt x="2270592" y="502231"/>
                  </a:cubicBezTo>
                  <a:cubicBezTo>
                    <a:pt x="2260224" y="532726"/>
                    <a:pt x="2249856" y="563424"/>
                    <a:pt x="2239487" y="593919"/>
                  </a:cubicBezTo>
                  <a:cubicBezTo>
                    <a:pt x="2237861" y="599408"/>
                    <a:pt x="2236235" y="604897"/>
                    <a:pt x="2229729" y="604084"/>
                  </a:cubicBezTo>
                  <a:cubicBezTo>
                    <a:pt x="2221597" y="603880"/>
                    <a:pt x="2216514" y="597375"/>
                    <a:pt x="2218751" y="590463"/>
                  </a:cubicBezTo>
                  <a:cubicBezTo>
                    <a:pt x="2229119" y="558748"/>
                    <a:pt x="2239487" y="527033"/>
                    <a:pt x="2250059" y="495318"/>
                  </a:cubicBezTo>
                  <a:cubicBezTo>
                    <a:pt x="2252295" y="488813"/>
                    <a:pt x="2256768" y="484950"/>
                    <a:pt x="2264087" y="487593"/>
                  </a:cubicBezTo>
                  <a:close/>
                  <a:moveTo>
                    <a:pt x="2049402" y="486983"/>
                  </a:moveTo>
                  <a:cubicBezTo>
                    <a:pt x="2053061" y="488406"/>
                    <a:pt x="2056314" y="490032"/>
                    <a:pt x="2056517" y="494708"/>
                  </a:cubicBezTo>
                  <a:cubicBezTo>
                    <a:pt x="2056721" y="498164"/>
                    <a:pt x="2056517" y="501417"/>
                    <a:pt x="2055501" y="504670"/>
                  </a:cubicBezTo>
                  <a:cubicBezTo>
                    <a:pt x="2045539" y="534352"/>
                    <a:pt x="2035781" y="564033"/>
                    <a:pt x="2025819" y="593919"/>
                  </a:cubicBezTo>
                  <a:cubicBezTo>
                    <a:pt x="2025006" y="596155"/>
                    <a:pt x="2023989" y="598391"/>
                    <a:pt x="2022566" y="600221"/>
                  </a:cubicBezTo>
                  <a:cubicBezTo>
                    <a:pt x="2019720" y="604084"/>
                    <a:pt x="2015654" y="605507"/>
                    <a:pt x="2010978" y="604490"/>
                  </a:cubicBezTo>
                  <a:cubicBezTo>
                    <a:pt x="2005896" y="603270"/>
                    <a:pt x="2005082" y="598594"/>
                    <a:pt x="2004066" y="593919"/>
                  </a:cubicBezTo>
                  <a:cubicBezTo>
                    <a:pt x="2004676" y="591886"/>
                    <a:pt x="2005082" y="589649"/>
                    <a:pt x="2005896" y="587413"/>
                  </a:cubicBezTo>
                  <a:cubicBezTo>
                    <a:pt x="2015857" y="557325"/>
                    <a:pt x="2026022" y="527236"/>
                    <a:pt x="2035984" y="497148"/>
                  </a:cubicBezTo>
                  <a:cubicBezTo>
                    <a:pt x="2037001" y="494302"/>
                    <a:pt x="2038220" y="491659"/>
                    <a:pt x="2040253" y="489219"/>
                  </a:cubicBezTo>
                  <a:cubicBezTo>
                    <a:pt x="2042896" y="486373"/>
                    <a:pt x="2045946" y="485560"/>
                    <a:pt x="2049402" y="486983"/>
                  </a:cubicBezTo>
                  <a:close/>
                  <a:moveTo>
                    <a:pt x="661881" y="486983"/>
                  </a:moveTo>
                  <a:cubicBezTo>
                    <a:pt x="667980" y="487999"/>
                    <a:pt x="671436" y="492065"/>
                    <a:pt x="670013" y="498977"/>
                  </a:cubicBezTo>
                  <a:cubicBezTo>
                    <a:pt x="668590" y="510972"/>
                    <a:pt x="663101" y="521950"/>
                    <a:pt x="659645" y="533538"/>
                  </a:cubicBezTo>
                  <a:cubicBezTo>
                    <a:pt x="653749" y="553259"/>
                    <a:pt x="646431" y="572572"/>
                    <a:pt x="639722" y="591885"/>
                  </a:cubicBezTo>
                  <a:cubicBezTo>
                    <a:pt x="639112" y="593715"/>
                    <a:pt x="638502" y="595748"/>
                    <a:pt x="637485" y="597578"/>
                  </a:cubicBezTo>
                  <a:cubicBezTo>
                    <a:pt x="634842" y="602660"/>
                    <a:pt x="630980" y="606930"/>
                    <a:pt x="624881" y="604693"/>
                  </a:cubicBezTo>
                  <a:cubicBezTo>
                    <a:pt x="618375" y="602254"/>
                    <a:pt x="615732" y="596968"/>
                    <a:pt x="618172" y="590056"/>
                  </a:cubicBezTo>
                  <a:cubicBezTo>
                    <a:pt x="628743" y="558748"/>
                    <a:pt x="639112" y="527643"/>
                    <a:pt x="649683" y="496335"/>
                  </a:cubicBezTo>
                  <a:cubicBezTo>
                    <a:pt x="651716" y="490642"/>
                    <a:pt x="654766" y="485560"/>
                    <a:pt x="661881" y="486983"/>
                  </a:cubicBezTo>
                  <a:close/>
                  <a:moveTo>
                    <a:pt x="1613324" y="486576"/>
                  </a:moveTo>
                  <a:cubicBezTo>
                    <a:pt x="1618203" y="488406"/>
                    <a:pt x="1621659" y="492269"/>
                    <a:pt x="1621050" y="498368"/>
                  </a:cubicBezTo>
                  <a:cubicBezTo>
                    <a:pt x="1618000" y="507110"/>
                    <a:pt x="1615154" y="516055"/>
                    <a:pt x="1612104" y="525000"/>
                  </a:cubicBezTo>
                  <a:cubicBezTo>
                    <a:pt x="1604379" y="547973"/>
                    <a:pt x="1596857" y="570946"/>
                    <a:pt x="1589132" y="593919"/>
                  </a:cubicBezTo>
                  <a:cubicBezTo>
                    <a:pt x="1587302" y="599408"/>
                    <a:pt x="1584252" y="603474"/>
                    <a:pt x="1577747" y="603880"/>
                  </a:cubicBezTo>
                  <a:cubicBezTo>
                    <a:pt x="1572258" y="604084"/>
                    <a:pt x="1570225" y="600424"/>
                    <a:pt x="1567988" y="596561"/>
                  </a:cubicBezTo>
                  <a:cubicBezTo>
                    <a:pt x="1566769" y="594325"/>
                    <a:pt x="1566769" y="592292"/>
                    <a:pt x="1567582" y="589853"/>
                  </a:cubicBezTo>
                  <a:cubicBezTo>
                    <a:pt x="1578763" y="557934"/>
                    <a:pt x="1589538" y="525813"/>
                    <a:pt x="1600720" y="493692"/>
                  </a:cubicBezTo>
                  <a:cubicBezTo>
                    <a:pt x="1602753" y="487999"/>
                    <a:pt x="1607022" y="484543"/>
                    <a:pt x="1613324" y="486576"/>
                  </a:cubicBezTo>
                  <a:close/>
                  <a:moveTo>
                    <a:pt x="79964" y="410126"/>
                  </a:moveTo>
                  <a:cubicBezTo>
                    <a:pt x="84844" y="412363"/>
                    <a:pt x="88910" y="416429"/>
                    <a:pt x="87080" y="422121"/>
                  </a:cubicBezTo>
                  <a:cubicBezTo>
                    <a:pt x="81591" y="439198"/>
                    <a:pt x="75695" y="455869"/>
                    <a:pt x="69799" y="472743"/>
                  </a:cubicBezTo>
                  <a:cubicBezTo>
                    <a:pt x="67970" y="478028"/>
                    <a:pt x="63497" y="480061"/>
                    <a:pt x="58618" y="478638"/>
                  </a:cubicBezTo>
                  <a:cubicBezTo>
                    <a:pt x="53129" y="477215"/>
                    <a:pt x="50079" y="473149"/>
                    <a:pt x="50283" y="466847"/>
                  </a:cubicBezTo>
                  <a:cubicBezTo>
                    <a:pt x="56382" y="448957"/>
                    <a:pt x="62074" y="431066"/>
                    <a:pt x="68580" y="413379"/>
                  </a:cubicBezTo>
                  <a:cubicBezTo>
                    <a:pt x="70409" y="408500"/>
                    <a:pt x="75695" y="408093"/>
                    <a:pt x="79964" y="410126"/>
                  </a:cubicBezTo>
                  <a:close/>
                  <a:moveTo>
                    <a:pt x="1645040" y="389603"/>
                  </a:moveTo>
                  <a:cubicBezTo>
                    <a:pt x="1652562" y="392246"/>
                    <a:pt x="1654188" y="397531"/>
                    <a:pt x="1651545" y="405053"/>
                  </a:cubicBezTo>
                  <a:cubicBezTo>
                    <a:pt x="1646666" y="419284"/>
                    <a:pt x="1641990" y="433719"/>
                    <a:pt x="1637111" y="448153"/>
                  </a:cubicBezTo>
                  <a:cubicBezTo>
                    <a:pt x="1635281" y="453642"/>
                    <a:pt x="1632028" y="458115"/>
                    <a:pt x="1625320" y="458521"/>
                  </a:cubicBezTo>
                  <a:cubicBezTo>
                    <a:pt x="1619221" y="458725"/>
                    <a:pt x="1613935" y="451609"/>
                    <a:pt x="1615968" y="444900"/>
                  </a:cubicBezTo>
                  <a:cubicBezTo>
                    <a:pt x="1621050" y="428840"/>
                    <a:pt x="1626133" y="412982"/>
                    <a:pt x="1632028" y="397328"/>
                  </a:cubicBezTo>
                  <a:cubicBezTo>
                    <a:pt x="1634061" y="392042"/>
                    <a:pt x="1637721" y="386756"/>
                    <a:pt x="1645040" y="389603"/>
                  </a:cubicBezTo>
                  <a:close/>
                  <a:moveTo>
                    <a:pt x="2081727" y="389196"/>
                  </a:moveTo>
                  <a:cubicBezTo>
                    <a:pt x="2086200" y="390416"/>
                    <a:pt x="2090266" y="393465"/>
                    <a:pt x="2089046" y="398548"/>
                  </a:cubicBezTo>
                  <a:cubicBezTo>
                    <a:pt x="2089452" y="405460"/>
                    <a:pt x="2086606" y="410543"/>
                    <a:pt x="2084980" y="416032"/>
                  </a:cubicBezTo>
                  <a:cubicBezTo>
                    <a:pt x="2081320" y="427620"/>
                    <a:pt x="2077458" y="439005"/>
                    <a:pt x="2073392" y="450389"/>
                  </a:cubicBezTo>
                  <a:cubicBezTo>
                    <a:pt x="2071155" y="456488"/>
                    <a:pt x="2066276" y="459741"/>
                    <a:pt x="2059974" y="458115"/>
                  </a:cubicBezTo>
                  <a:cubicBezTo>
                    <a:pt x="2052655" y="456285"/>
                    <a:pt x="2051029" y="449983"/>
                    <a:pt x="2053062" y="443477"/>
                  </a:cubicBezTo>
                  <a:cubicBezTo>
                    <a:pt x="2057738" y="428433"/>
                    <a:pt x="2062617" y="413592"/>
                    <a:pt x="2068309" y="398955"/>
                  </a:cubicBezTo>
                  <a:cubicBezTo>
                    <a:pt x="2070342" y="393465"/>
                    <a:pt x="2074002" y="387367"/>
                    <a:pt x="2081727" y="389196"/>
                  </a:cubicBezTo>
                  <a:close/>
                  <a:moveTo>
                    <a:pt x="696036" y="389196"/>
                  </a:moveTo>
                  <a:cubicBezTo>
                    <a:pt x="701728" y="390822"/>
                    <a:pt x="703355" y="395498"/>
                    <a:pt x="703558" y="401394"/>
                  </a:cubicBezTo>
                  <a:cubicBezTo>
                    <a:pt x="697662" y="418471"/>
                    <a:pt x="691970" y="435751"/>
                    <a:pt x="685667" y="452625"/>
                  </a:cubicBezTo>
                  <a:cubicBezTo>
                    <a:pt x="683634" y="457708"/>
                    <a:pt x="678349" y="459944"/>
                    <a:pt x="673063" y="457911"/>
                  </a:cubicBezTo>
                  <a:cubicBezTo>
                    <a:pt x="667370" y="455675"/>
                    <a:pt x="664931" y="450389"/>
                    <a:pt x="666761" y="444697"/>
                  </a:cubicBezTo>
                  <a:cubicBezTo>
                    <a:pt x="671843" y="428636"/>
                    <a:pt x="676926" y="412779"/>
                    <a:pt x="682821" y="397125"/>
                  </a:cubicBezTo>
                  <a:cubicBezTo>
                    <a:pt x="684854" y="391635"/>
                    <a:pt x="689124" y="387163"/>
                    <a:pt x="696036" y="389196"/>
                  </a:cubicBezTo>
                  <a:close/>
                  <a:moveTo>
                    <a:pt x="943452" y="293645"/>
                  </a:moveTo>
                  <a:cubicBezTo>
                    <a:pt x="951787" y="296694"/>
                    <a:pt x="950974" y="303403"/>
                    <a:pt x="948534" y="310519"/>
                  </a:cubicBezTo>
                  <a:cubicBezTo>
                    <a:pt x="938979" y="338981"/>
                    <a:pt x="929424" y="367443"/>
                    <a:pt x="919869" y="395905"/>
                  </a:cubicBezTo>
                  <a:cubicBezTo>
                    <a:pt x="918853" y="398751"/>
                    <a:pt x="917633" y="401597"/>
                    <a:pt x="916210" y="404240"/>
                  </a:cubicBezTo>
                  <a:cubicBezTo>
                    <a:pt x="913567" y="409526"/>
                    <a:pt x="909501" y="411559"/>
                    <a:pt x="903808" y="409932"/>
                  </a:cubicBezTo>
                  <a:cubicBezTo>
                    <a:pt x="897913" y="408103"/>
                    <a:pt x="897303" y="403833"/>
                    <a:pt x="897303" y="398548"/>
                  </a:cubicBezTo>
                  <a:cubicBezTo>
                    <a:pt x="897913" y="396311"/>
                    <a:pt x="898319" y="394075"/>
                    <a:pt x="899132" y="391839"/>
                  </a:cubicBezTo>
                  <a:cubicBezTo>
                    <a:pt x="908891" y="362564"/>
                    <a:pt x="918853" y="333085"/>
                    <a:pt x="928408" y="303810"/>
                  </a:cubicBezTo>
                  <a:cubicBezTo>
                    <a:pt x="930847" y="296288"/>
                    <a:pt x="934710" y="290595"/>
                    <a:pt x="943452" y="293645"/>
                  </a:cubicBezTo>
                  <a:close/>
                  <a:moveTo>
                    <a:pt x="2322434" y="291613"/>
                  </a:moveTo>
                  <a:cubicBezTo>
                    <a:pt x="2332395" y="291206"/>
                    <a:pt x="2338291" y="297915"/>
                    <a:pt x="2335852" y="305437"/>
                  </a:cubicBezTo>
                  <a:cubicBezTo>
                    <a:pt x="2325483" y="337152"/>
                    <a:pt x="2314708" y="368663"/>
                    <a:pt x="2303933" y="400175"/>
                  </a:cubicBezTo>
                  <a:cubicBezTo>
                    <a:pt x="2301697" y="406477"/>
                    <a:pt x="2297225" y="411153"/>
                    <a:pt x="2290109" y="408103"/>
                  </a:cubicBezTo>
                  <a:cubicBezTo>
                    <a:pt x="2283400" y="405257"/>
                    <a:pt x="2281367" y="400378"/>
                    <a:pt x="2284213" y="392449"/>
                  </a:cubicBezTo>
                  <a:cubicBezTo>
                    <a:pt x="2294988" y="362767"/>
                    <a:pt x="2304747" y="332679"/>
                    <a:pt x="2314912" y="302591"/>
                  </a:cubicBezTo>
                  <a:cubicBezTo>
                    <a:pt x="2316335" y="297508"/>
                    <a:pt x="2317961" y="292426"/>
                    <a:pt x="2322434" y="291613"/>
                  </a:cubicBezTo>
                  <a:close/>
                  <a:moveTo>
                    <a:pt x="2356512" y="195172"/>
                  </a:moveTo>
                  <a:cubicBezTo>
                    <a:pt x="2359383" y="195248"/>
                    <a:pt x="2362585" y="196671"/>
                    <a:pt x="2365533" y="197688"/>
                  </a:cubicBezTo>
                  <a:cubicBezTo>
                    <a:pt x="2365533" y="206227"/>
                    <a:pt x="2365533" y="215172"/>
                    <a:pt x="2365533" y="223914"/>
                  </a:cubicBezTo>
                  <a:cubicBezTo>
                    <a:pt x="2358621" y="233265"/>
                    <a:pt x="2357401" y="245057"/>
                    <a:pt x="2353335" y="255628"/>
                  </a:cubicBezTo>
                  <a:cubicBezTo>
                    <a:pt x="2351302" y="260914"/>
                    <a:pt x="2347033" y="263557"/>
                    <a:pt x="2341950" y="264574"/>
                  </a:cubicBezTo>
                  <a:cubicBezTo>
                    <a:pt x="2337274" y="265387"/>
                    <a:pt x="2334835" y="261727"/>
                    <a:pt x="2332802" y="258068"/>
                  </a:cubicBezTo>
                  <a:cubicBezTo>
                    <a:pt x="2331175" y="255425"/>
                    <a:pt x="2331785" y="253189"/>
                    <a:pt x="2332802" y="250546"/>
                  </a:cubicBezTo>
                  <a:cubicBezTo>
                    <a:pt x="2338494" y="234079"/>
                    <a:pt x="2343577" y="217205"/>
                    <a:pt x="2349472" y="200738"/>
                  </a:cubicBezTo>
                  <a:cubicBezTo>
                    <a:pt x="2351099" y="196367"/>
                    <a:pt x="2353640" y="195096"/>
                    <a:pt x="2356512" y="195172"/>
                  </a:cubicBezTo>
                  <a:close/>
                  <a:moveTo>
                    <a:pt x="975777" y="194435"/>
                  </a:moveTo>
                  <a:cubicBezTo>
                    <a:pt x="980656" y="195655"/>
                    <a:pt x="983909" y="198907"/>
                    <a:pt x="983299" y="202973"/>
                  </a:cubicBezTo>
                  <a:cubicBezTo>
                    <a:pt x="982892" y="211512"/>
                    <a:pt x="979843" y="217611"/>
                    <a:pt x="977810" y="224117"/>
                  </a:cubicBezTo>
                  <a:cubicBezTo>
                    <a:pt x="974353" y="234688"/>
                    <a:pt x="971101" y="245260"/>
                    <a:pt x="967035" y="255628"/>
                  </a:cubicBezTo>
                  <a:cubicBezTo>
                    <a:pt x="964798" y="261320"/>
                    <a:pt x="960122" y="265996"/>
                    <a:pt x="953820" y="263557"/>
                  </a:cubicBezTo>
                  <a:cubicBezTo>
                    <a:pt x="948128" y="261320"/>
                    <a:pt x="945688" y="255221"/>
                    <a:pt x="947721" y="249122"/>
                  </a:cubicBezTo>
                  <a:cubicBezTo>
                    <a:pt x="952600" y="233265"/>
                    <a:pt x="957886" y="217611"/>
                    <a:pt x="963375" y="202160"/>
                  </a:cubicBezTo>
                  <a:cubicBezTo>
                    <a:pt x="965205" y="196874"/>
                    <a:pt x="969271" y="192808"/>
                    <a:pt x="975777" y="194435"/>
                  </a:cubicBezTo>
                  <a:close/>
                  <a:moveTo>
                    <a:pt x="209670" y="21418"/>
                  </a:moveTo>
                  <a:cubicBezTo>
                    <a:pt x="215565" y="23857"/>
                    <a:pt x="218615" y="28533"/>
                    <a:pt x="215972" y="36055"/>
                  </a:cubicBezTo>
                  <a:cubicBezTo>
                    <a:pt x="203367" y="73056"/>
                    <a:pt x="191169" y="110260"/>
                    <a:pt x="178768" y="147260"/>
                  </a:cubicBezTo>
                  <a:cubicBezTo>
                    <a:pt x="159252" y="205607"/>
                    <a:pt x="139531" y="263751"/>
                    <a:pt x="119811" y="321895"/>
                  </a:cubicBezTo>
                  <a:cubicBezTo>
                    <a:pt x="117982" y="327180"/>
                    <a:pt x="116559" y="332466"/>
                    <a:pt x="109850" y="333279"/>
                  </a:cubicBezTo>
                  <a:cubicBezTo>
                    <a:pt x="105377" y="333889"/>
                    <a:pt x="101718" y="332060"/>
                    <a:pt x="99685" y="327994"/>
                  </a:cubicBezTo>
                  <a:cubicBezTo>
                    <a:pt x="98871" y="326367"/>
                    <a:pt x="97042" y="324334"/>
                    <a:pt x="98262" y="322301"/>
                  </a:cubicBezTo>
                  <a:cubicBezTo>
                    <a:pt x="105174" y="301565"/>
                    <a:pt x="111883" y="281438"/>
                    <a:pt x="118592" y="261311"/>
                  </a:cubicBezTo>
                  <a:cubicBezTo>
                    <a:pt x="141361" y="193003"/>
                    <a:pt x="164334" y="124897"/>
                    <a:pt x="187103" y="56589"/>
                  </a:cubicBezTo>
                  <a:cubicBezTo>
                    <a:pt x="190153" y="47237"/>
                    <a:pt x="193812" y="38292"/>
                    <a:pt x="196862" y="28940"/>
                  </a:cubicBezTo>
                  <a:cubicBezTo>
                    <a:pt x="198895" y="22231"/>
                    <a:pt x="203367" y="18978"/>
                    <a:pt x="209670" y="21418"/>
                  </a:cubicBezTo>
                  <a:close/>
                  <a:moveTo>
                    <a:pt x="415002" y="21011"/>
                  </a:moveTo>
                  <a:cubicBezTo>
                    <a:pt x="420898" y="21824"/>
                    <a:pt x="422727" y="25890"/>
                    <a:pt x="422727" y="32802"/>
                  </a:cubicBezTo>
                  <a:cubicBezTo>
                    <a:pt x="422118" y="34835"/>
                    <a:pt x="421305" y="38494"/>
                    <a:pt x="420085" y="41951"/>
                  </a:cubicBezTo>
                  <a:cubicBezTo>
                    <a:pt x="391623" y="127133"/>
                    <a:pt x="363364" y="212316"/>
                    <a:pt x="334902" y="297498"/>
                  </a:cubicBezTo>
                  <a:cubicBezTo>
                    <a:pt x="310913" y="368856"/>
                    <a:pt x="286923" y="440011"/>
                    <a:pt x="262731" y="511370"/>
                  </a:cubicBezTo>
                  <a:cubicBezTo>
                    <a:pt x="262121" y="513199"/>
                    <a:pt x="261307" y="515232"/>
                    <a:pt x="260698" y="517062"/>
                  </a:cubicBezTo>
                  <a:cubicBezTo>
                    <a:pt x="258461" y="524584"/>
                    <a:pt x="253785" y="529463"/>
                    <a:pt x="245653" y="526414"/>
                  </a:cubicBezTo>
                  <a:cubicBezTo>
                    <a:pt x="238131" y="523568"/>
                    <a:pt x="238741" y="516655"/>
                    <a:pt x="240977" y="509946"/>
                  </a:cubicBezTo>
                  <a:cubicBezTo>
                    <a:pt x="255208" y="467660"/>
                    <a:pt x="269236" y="425374"/>
                    <a:pt x="283264" y="383291"/>
                  </a:cubicBezTo>
                  <a:cubicBezTo>
                    <a:pt x="317215" y="281844"/>
                    <a:pt x="351369" y="180398"/>
                    <a:pt x="385524" y="78951"/>
                  </a:cubicBezTo>
                  <a:cubicBezTo>
                    <a:pt x="391216" y="62077"/>
                    <a:pt x="396909" y="45000"/>
                    <a:pt x="402398" y="28126"/>
                  </a:cubicBezTo>
                  <a:cubicBezTo>
                    <a:pt x="404431" y="21417"/>
                    <a:pt x="409107" y="20197"/>
                    <a:pt x="415002" y="21011"/>
                  </a:cubicBezTo>
                  <a:close/>
                  <a:moveTo>
                    <a:pt x="1512081" y="894"/>
                  </a:moveTo>
                  <a:cubicBezTo>
                    <a:pt x="1518180" y="3333"/>
                    <a:pt x="1520416" y="7806"/>
                    <a:pt x="1517976" y="14718"/>
                  </a:cubicBezTo>
                  <a:cubicBezTo>
                    <a:pt x="1505982" y="50295"/>
                    <a:pt x="1494190" y="85873"/>
                    <a:pt x="1482399" y="121450"/>
                  </a:cubicBezTo>
                  <a:cubicBezTo>
                    <a:pt x="1452717" y="210089"/>
                    <a:pt x="1423036" y="298728"/>
                    <a:pt x="1393150" y="387366"/>
                  </a:cubicBezTo>
                  <a:cubicBezTo>
                    <a:pt x="1380952" y="423757"/>
                    <a:pt x="1368348" y="460148"/>
                    <a:pt x="1356150" y="496538"/>
                  </a:cubicBezTo>
                  <a:cubicBezTo>
                    <a:pt x="1354117" y="502027"/>
                    <a:pt x="1352287" y="507110"/>
                    <a:pt x="1347001" y="506703"/>
                  </a:cubicBezTo>
                  <a:cubicBezTo>
                    <a:pt x="1338056" y="506500"/>
                    <a:pt x="1333990" y="503044"/>
                    <a:pt x="1335007" y="495928"/>
                  </a:cubicBezTo>
                  <a:cubicBezTo>
                    <a:pt x="1335820" y="490236"/>
                    <a:pt x="1337853" y="484747"/>
                    <a:pt x="1339683" y="479461"/>
                  </a:cubicBezTo>
                  <a:cubicBezTo>
                    <a:pt x="1372820" y="380454"/>
                    <a:pt x="1405958" y="281650"/>
                    <a:pt x="1439300" y="182643"/>
                  </a:cubicBezTo>
                  <a:cubicBezTo>
                    <a:pt x="1458206" y="126329"/>
                    <a:pt x="1477113" y="70015"/>
                    <a:pt x="1496223" y="13701"/>
                  </a:cubicBezTo>
                  <a:cubicBezTo>
                    <a:pt x="1497037" y="11465"/>
                    <a:pt x="1497443" y="9026"/>
                    <a:pt x="1498663" y="6993"/>
                  </a:cubicBezTo>
                  <a:cubicBezTo>
                    <a:pt x="1501712" y="2113"/>
                    <a:pt x="1505982" y="-1546"/>
                    <a:pt x="1512081" y="894"/>
                  </a:cubicBezTo>
                  <a:close/>
                  <a:moveTo>
                    <a:pt x="2213262" y="893"/>
                  </a:moveTo>
                  <a:cubicBezTo>
                    <a:pt x="2220784" y="3536"/>
                    <a:pt x="2221394" y="9839"/>
                    <a:pt x="2218954" y="16751"/>
                  </a:cubicBezTo>
                  <a:cubicBezTo>
                    <a:pt x="2208789" y="46839"/>
                    <a:pt x="2198828" y="76928"/>
                    <a:pt x="2188663" y="107016"/>
                  </a:cubicBezTo>
                  <a:cubicBezTo>
                    <a:pt x="2167113" y="171665"/>
                    <a:pt x="2145360" y="236314"/>
                    <a:pt x="2123810" y="301167"/>
                  </a:cubicBezTo>
                  <a:cubicBezTo>
                    <a:pt x="2121980" y="307063"/>
                    <a:pt x="2119541" y="311739"/>
                    <a:pt x="2113035" y="313162"/>
                  </a:cubicBezTo>
                  <a:cubicBezTo>
                    <a:pt x="2108562" y="314178"/>
                    <a:pt x="2106326" y="311129"/>
                    <a:pt x="2103683" y="308486"/>
                  </a:cubicBezTo>
                  <a:cubicBezTo>
                    <a:pt x="2101650" y="306453"/>
                    <a:pt x="2101244" y="304420"/>
                    <a:pt x="2101447" y="300354"/>
                  </a:cubicBezTo>
                  <a:cubicBezTo>
                    <a:pt x="2101854" y="299541"/>
                    <a:pt x="2102463" y="297304"/>
                    <a:pt x="2103277" y="295068"/>
                  </a:cubicBezTo>
                  <a:cubicBezTo>
                    <a:pt x="2120557" y="243633"/>
                    <a:pt x="2138041" y="192402"/>
                    <a:pt x="2155321" y="140967"/>
                  </a:cubicBezTo>
                  <a:cubicBezTo>
                    <a:pt x="2169349" y="99290"/>
                    <a:pt x="2183174" y="57614"/>
                    <a:pt x="2196998" y="15938"/>
                  </a:cubicBezTo>
                  <a:cubicBezTo>
                    <a:pt x="2197608" y="14108"/>
                    <a:pt x="2198218" y="12075"/>
                    <a:pt x="2199031" y="10245"/>
                  </a:cubicBezTo>
                  <a:cubicBezTo>
                    <a:pt x="2201471" y="3536"/>
                    <a:pt x="2205536" y="-1749"/>
                    <a:pt x="2213262" y="893"/>
                  </a:cubicBezTo>
                  <a:close/>
                  <a:moveTo>
                    <a:pt x="1982517" y="690"/>
                  </a:moveTo>
                  <a:cubicBezTo>
                    <a:pt x="1990852" y="3130"/>
                    <a:pt x="1990242" y="9839"/>
                    <a:pt x="1988006" y="16548"/>
                  </a:cubicBezTo>
                  <a:cubicBezTo>
                    <a:pt x="1983330" y="30779"/>
                    <a:pt x="1978654" y="44806"/>
                    <a:pt x="1973978" y="58834"/>
                  </a:cubicBezTo>
                  <a:cubicBezTo>
                    <a:pt x="1943687" y="149099"/>
                    <a:pt x="1913395" y="239364"/>
                    <a:pt x="1883103" y="329629"/>
                  </a:cubicBezTo>
                  <a:cubicBezTo>
                    <a:pt x="1864806" y="384317"/>
                    <a:pt x="1846306" y="439005"/>
                    <a:pt x="1827806" y="493692"/>
                  </a:cubicBezTo>
                  <a:cubicBezTo>
                    <a:pt x="1826993" y="495928"/>
                    <a:pt x="1826586" y="498368"/>
                    <a:pt x="1825366" y="500198"/>
                  </a:cubicBezTo>
                  <a:cubicBezTo>
                    <a:pt x="1822520" y="504874"/>
                    <a:pt x="1818454" y="508126"/>
                    <a:pt x="1812762" y="506297"/>
                  </a:cubicBezTo>
                  <a:cubicBezTo>
                    <a:pt x="1807476" y="504467"/>
                    <a:pt x="1806053" y="499994"/>
                    <a:pt x="1806663" y="492066"/>
                  </a:cubicBezTo>
                  <a:cubicBezTo>
                    <a:pt x="1806866" y="491049"/>
                    <a:pt x="1807679" y="487390"/>
                    <a:pt x="1808899" y="483934"/>
                  </a:cubicBezTo>
                  <a:cubicBezTo>
                    <a:pt x="1849966" y="361547"/>
                    <a:pt x="1891032" y="239364"/>
                    <a:pt x="1932099" y="116978"/>
                  </a:cubicBezTo>
                  <a:cubicBezTo>
                    <a:pt x="1943890" y="82214"/>
                    <a:pt x="1955478" y="47246"/>
                    <a:pt x="1967269" y="12482"/>
                  </a:cubicBezTo>
                  <a:cubicBezTo>
                    <a:pt x="1967676" y="11465"/>
                    <a:pt x="1968083" y="10652"/>
                    <a:pt x="1968286" y="9636"/>
                  </a:cubicBezTo>
                  <a:cubicBezTo>
                    <a:pt x="1969912" y="1707"/>
                    <a:pt x="1975198" y="-1546"/>
                    <a:pt x="1982517" y="690"/>
                  </a:cubicBezTo>
                  <a:close/>
                  <a:moveTo>
                    <a:pt x="1039206" y="690"/>
                  </a:moveTo>
                  <a:cubicBezTo>
                    <a:pt x="1044695" y="1707"/>
                    <a:pt x="1048761" y="4350"/>
                    <a:pt x="1047745" y="13295"/>
                  </a:cubicBezTo>
                  <a:cubicBezTo>
                    <a:pt x="1047541" y="13905"/>
                    <a:pt x="1046931" y="16751"/>
                    <a:pt x="1045915" y="19800"/>
                  </a:cubicBezTo>
                  <a:cubicBezTo>
                    <a:pt x="1036563" y="48059"/>
                    <a:pt x="1027008" y="76114"/>
                    <a:pt x="1017656" y="104373"/>
                  </a:cubicBezTo>
                  <a:cubicBezTo>
                    <a:pt x="1016843" y="106609"/>
                    <a:pt x="1016030" y="108846"/>
                    <a:pt x="1015217" y="111082"/>
                  </a:cubicBezTo>
                  <a:cubicBezTo>
                    <a:pt x="1012370" y="117181"/>
                    <a:pt x="1007288" y="119824"/>
                    <a:pt x="1000986" y="117791"/>
                  </a:cubicBezTo>
                  <a:cubicBezTo>
                    <a:pt x="994480" y="115555"/>
                    <a:pt x="994480" y="109456"/>
                    <a:pt x="995700" y="103966"/>
                  </a:cubicBezTo>
                  <a:cubicBezTo>
                    <a:pt x="997123" y="98071"/>
                    <a:pt x="999359" y="92378"/>
                    <a:pt x="1001392" y="86686"/>
                  </a:cubicBezTo>
                  <a:cubicBezTo>
                    <a:pt x="1010134" y="60460"/>
                    <a:pt x="1019079" y="34235"/>
                    <a:pt x="1027821" y="8009"/>
                  </a:cubicBezTo>
                  <a:cubicBezTo>
                    <a:pt x="1029854" y="2113"/>
                    <a:pt x="1033514" y="-326"/>
                    <a:pt x="1039206" y="690"/>
                  </a:cubicBezTo>
                  <a:close/>
                  <a:moveTo>
                    <a:pt x="1774947" y="487"/>
                  </a:moveTo>
                  <a:cubicBezTo>
                    <a:pt x="1781046" y="1300"/>
                    <a:pt x="1783689" y="5569"/>
                    <a:pt x="1784096" y="11058"/>
                  </a:cubicBezTo>
                  <a:cubicBezTo>
                    <a:pt x="1777794" y="29762"/>
                    <a:pt x="1771898" y="47652"/>
                    <a:pt x="1766002" y="65543"/>
                  </a:cubicBezTo>
                  <a:cubicBezTo>
                    <a:pt x="1740183" y="142187"/>
                    <a:pt x="1714568" y="218831"/>
                    <a:pt x="1688748" y="295678"/>
                  </a:cubicBezTo>
                  <a:cubicBezTo>
                    <a:pt x="1687732" y="298931"/>
                    <a:pt x="1686715" y="302183"/>
                    <a:pt x="1685496" y="305233"/>
                  </a:cubicBezTo>
                  <a:cubicBezTo>
                    <a:pt x="1683056" y="311535"/>
                    <a:pt x="1677770" y="314788"/>
                    <a:pt x="1671875" y="312348"/>
                  </a:cubicBezTo>
                  <a:cubicBezTo>
                    <a:pt x="1666182" y="310112"/>
                    <a:pt x="1663133" y="305640"/>
                    <a:pt x="1665776" y="297711"/>
                  </a:cubicBezTo>
                  <a:cubicBezTo>
                    <a:pt x="1689765" y="226963"/>
                    <a:pt x="1713144" y="156214"/>
                    <a:pt x="1736930" y="85466"/>
                  </a:cubicBezTo>
                  <a:cubicBezTo>
                    <a:pt x="1745062" y="60867"/>
                    <a:pt x="1753601" y="36471"/>
                    <a:pt x="1761936" y="11871"/>
                  </a:cubicBezTo>
                  <a:cubicBezTo>
                    <a:pt x="1763969" y="5569"/>
                    <a:pt x="1766409" y="-733"/>
                    <a:pt x="1774947" y="487"/>
                  </a:cubicBezTo>
                  <a:close/>
                  <a:moveTo>
                    <a:pt x="1275034" y="487"/>
                  </a:moveTo>
                  <a:cubicBezTo>
                    <a:pt x="1283572" y="-1342"/>
                    <a:pt x="1289468" y="5976"/>
                    <a:pt x="1286622" y="15125"/>
                  </a:cubicBezTo>
                  <a:cubicBezTo>
                    <a:pt x="1276457" y="45823"/>
                    <a:pt x="1265885" y="76521"/>
                    <a:pt x="1255517" y="107220"/>
                  </a:cubicBezTo>
                  <a:cubicBezTo>
                    <a:pt x="1214857" y="228793"/>
                    <a:pt x="1174197" y="350569"/>
                    <a:pt x="1133537" y="472143"/>
                  </a:cubicBezTo>
                  <a:cubicBezTo>
                    <a:pt x="1132927" y="474176"/>
                    <a:pt x="1132114" y="476005"/>
                    <a:pt x="1131504" y="477835"/>
                  </a:cubicBezTo>
                  <a:cubicBezTo>
                    <a:pt x="1124795" y="475802"/>
                    <a:pt x="1117883" y="473566"/>
                    <a:pt x="1111174" y="471533"/>
                  </a:cubicBezTo>
                  <a:cubicBezTo>
                    <a:pt x="1126828" y="424774"/>
                    <a:pt x="1142482" y="377812"/>
                    <a:pt x="1158136" y="331053"/>
                  </a:cubicBezTo>
                  <a:cubicBezTo>
                    <a:pt x="1186192" y="247496"/>
                    <a:pt x="1214044" y="163940"/>
                    <a:pt x="1242099" y="80384"/>
                  </a:cubicBezTo>
                  <a:cubicBezTo>
                    <a:pt x="1249824" y="57411"/>
                    <a:pt x="1257956" y="34438"/>
                    <a:pt x="1265885" y="11465"/>
                  </a:cubicBezTo>
                  <a:cubicBezTo>
                    <a:pt x="1267512" y="6586"/>
                    <a:pt x="1269341" y="1707"/>
                    <a:pt x="1275034" y="487"/>
                  </a:cubicBezTo>
                  <a:close/>
                  <a:moveTo>
                    <a:pt x="824115" y="284"/>
                  </a:moveTo>
                  <a:cubicBezTo>
                    <a:pt x="832043" y="691"/>
                    <a:pt x="835703" y="7603"/>
                    <a:pt x="832450" y="16752"/>
                  </a:cubicBezTo>
                  <a:cubicBezTo>
                    <a:pt x="819032" y="57005"/>
                    <a:pt x="805208" y="97258"/>
                    <a:pt x="791790" y="137512"/>
                  </a:cubicBezTo>
                  <a:cubicBezTo>
                    <a:pt x="773493" y="191793"/>
                    <a:pt x="755399" y="246277"/>
                    <a:pt x="737102" y="300558"/>
                  </a:cubicBezTo>
                  <a:cubicBezTo>
                    <a:pt x="735476" y="306657"/>
                    <a:pt x="733850" y="312756"/>
                    <a:pt x="727547" y="313163"/>
                  </a:cubicBezTo>
                  <a:cubicBezTo>
                    <a:pt x="718195" y="313163"/>
                    <a:pt x="713723" y="305640"/>
                    <a:pt x="716569" y="297305"/>
                  </a:cubicBezTo>
                  <a:cubicBezTo>
                    <a:pt x="735883" y="239568"/>
                    <a:pt x="755399" y="182034"/>
                    <a:pt x="774713" y="124297"/>
                  </a:cubicBezTo>
                  <a:cubicBezTo>
                    <a:pt x="787317" y="86890"/>
                    <a:pt x="799719" y="49280"/>
                    <a:pt x="812323" y="11872"/>
                  </a:cubicBezTo>
                  <a:cubicBezTo>
                    <a:pt x="814356" y="5977"/>
                    <a:pt x="816186" y="-122"/>
                    <a:pt x="824115" y="28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E862F85-1CB6-4425-A6B0-E009E877CD49}"/>
              </a:ext>
            </a:extLst>
          </p:cNvPr>
          <p:cNvGrpSpPr/>
          <p:nvPr/>
        </p:nvGrpSpPr>
        <p:grpSpPr>
          <a:xfrm>
            <a:off x="5642361" y="4742826"/>
            <a:ext cx="1732376" cy="1523035"/>
            <a:chOff x="4409936" y="439132"/>
            <a:chExt cx="4384126" cy="3854346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7703964-8F32-4141-9DD1-DCD995540694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1C25DC4-A1C5-4044-B0E3-67CB9B43E83C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:a16="http://schemas.microsoft.com/office/drawing/2014/main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:a16="http://schemas.microsoft.com/office/drawing/2014/main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10CAB2E-A3D5-43F6-A0D0-DD491B090D3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FA62DF5-7377-4BC9-BDDA-8D6D36E766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1E58EB-9C4E-49AC-BF87-898EE0B7E15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322897-5804-4AF2-86AB-00FEB74E692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E344585-5A4C-4560-906A-D4DE304DF878}"/>
              </a:ext>
            </a:extLst>
          </p:cNvPr>
          <p:cNvSpPr/>
          <p:nvPr/>
        </p:nvSpPr>
        <p:spPr>
          <a:xfrm>
            <a:off x="1082089" y="4021439"/>
            <a:ext cx="5531913" cy="2836561"/>
          </a:xfrm>
          <a:custGeom>
            <a:avLst/>
            <a:gdLst>
              <a:gd name="connsiteX0" fmla="*/ 5531509 w 5531913"/>
              <a:gd name="connsiteY0" fmla="*/ 2594695 h 2836561"/>
              <a:gd name="connsiteX1" fmla="*/ 5531509 w 5531913"/>
              <a:gd name="connsiteY1" fmla="*/ 2574427 h 2836561"/>
              <a:gd name="connsiteX2" fmla="*/ 5512862 w 5531913"/>
              <a:gd name="connsiteY2" fmla="*/ 2575643 h 2836561"/>
              <a:gd name="connsiteX3" fmla="*/ 3425269 w 5531913"/>
              <a:gd name="connsiteY3" fmla="*/ 2575643 h 2836561"/>
              <a:gd name="connsiteX4" fmla="*/ 3138276 w 5531913"/>
              <a:gd name="connsiteY4" fmla="*/ 2563888 h 2836561"/>
              <a:gd name="connsiteX5" fmla="*/ 2807099 w 5531913"/>
              <a:gd name="connsiteY5" fmla="*/ 2527811 h 2836561"/>
              <a:gd name="connsiteX6" fmla="*/ 2340532 w 5531913"/>
              <a:gd name="connsiteY6" fmla="*/ 2432957 h 2836561"/>
              <a:gd name="connsiteX7" fmla="*/ 2033676 w 5531913"/>
              <a:gd name="connsiteY7" fmla="*/ 2336077 h 2836561"/>
              <a:gd name="connsiteX8" fmla="*/ 1614536 w 5531913"/>
              <a:gd name="connsiteY8" fmla="*/ 2164205 h 2836561"/>
              <a:gd name="connsiteX9" fmla="*/ 1409020 w 5531913"/>
              <a:gd name="connsiteY9" fmla="*/ 2057191 h 2836561"/>
              <a:gd name="connsiteX10" fmla="*/ 1052305 w 5531913"/>
              <a:gd name="connsiteY10" fmla="*/ 1827353 h 2836561"/>
              <a:gd name="connsiteX11" fmla="*/ 821251 w 5531913"/>
              <a:gd name="connsiteY11" fmla="*/ 1639672 h 2836561"/>
              <a:gd name="connsiteX12" fmla="*/ 696806 w 5531913"/>
              <a:gd name="connsiteY12" fmla="*/ 1522119 h 2836561"/>
              <a:gd name="connsiteX13" fmla="*/ 623436 w 5531913"/>
              <a:gd name="connsiteY13" fmla="*/ 1445101 h 2836561"/>
              <a:gd name="connsiteX14" fmla="*/ 517232 w 5531913"/>
              <a:gd name="connsiteY14" fmla="*/ 1322277 h 2836561"/>
              <a:gd name="connsiteX15" fmla="*/ 258209 w 5531913"/>
              <a:gd name="connsiteY15" fmla="*/ 935566 h 2836561"/>
              <a:gd name="connsiteX16" fmla="*/ 124441 w 5531913"/>
              <a:gd name="connsiteY16" fmla="*/ 636412 h 2836561"/>
              <a:gd name="connsiteX17" fmla="*/ 48233 w 5531913"/>
              <a:gd name="connsiteY17" fmla="*/ 365633 h 2836561"/>
              <a:gd name="connsiteX18" fmla="*/ 12157 w 5531913"/>
              <a:gd name="connsiteY18" fmla="*/ 139848 h 2836561"/>
              <a:gd name="connsiteX19" fmla="*/ 807 w 5531913"/>
              <a:gd name="connsiteY19" fmla="*/ 0 h 2836561"/>
              <a:gd name="connsiteX20" fmla="*/ 1212 w 5531913"/>
              <a:gd name="connsiteY20" fmla="*/ 2818047 h 2836561"/>
              <a:gd name="connsiteX21" fmla="*/ 2428 w 5531913"/>
              <a:gd name="connsiteY21" fmla="*/ 2836288 h 2836561"/>
              <a:gd name="connsiteX22" fmla="*/ 5518537 w 5531913"/>
              <a:gd name="connsiteY22" fmla="*/ 2836288 h 2836561"/>
              <a:gd name="connsiteX23" fmla="*/ 5522996 w 5531913"/>
              <a:gd name="connsiteY23" fmla="*/ 2836288 h 2836561"/>
              <a:gd name="connsiteX24" fmla="*/ 5531914 w 5531913"/>
              <a:gd name="connsiteY24" fmla="*/ 2827776 h 2836561"/>
              <a:gd name="connsiteX25" fmla="*/ 5531509 w 5531913"/>
              <a:gd name="connsiteY25" fmla="*/ 2594695 h 283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31913" h="2836561">
                <a:moveTo>
                  <a:pt x="5531509" y="2594695"/>
                </a:moveTo>
                <a:cubicBezTo>
                  <a:pt x="5531509" y="2587804"/>
                  <a:pt x="5531509" y="2581319"/>
                  <a:pt x="5531509" y="2574427"/>
                </a:cubicBezTo>
                <a:cubicBezTo>
                  <a:pt x="5525428" y="2576859"/>
                  <a:pt x="5519348" y="2575643"/>
                  <a:pt x="5512862" y="2575643"/>
                </a:cubicBezTo>
                <a:cubicBezTo>
                  <a:pt x="4816863" y="2575643"/>
                  <a:pt x="4121269" y="2575643"/>
                  <a:pt x="3425269" y="2575643"/>
                </a:cubicBezTo>
                <a:cubicBezTo>
                  <a:pt x="3329605" y="2575643"/>
                  <a:pt x="3233940" y="2570374"/>
                  <a:pt x="3138276" y="2563888"/>
                </a:cubicBezTo>
                <a:cubicBezTo>
                  <a:pt x="3027613" y="2556186"/>
                  <a:pt x="2916951" y="2544026"/>
                  <a:pt x="2807099" y="2527811"/>
                </a:cubicBezTo>
                <a:cubicBezTo>
                  <a:pt x="2649820" y="2504706"/>
                  <a:pt x="2494162" y="2473088"/>
                  <a:pt x="2340532" y="2432957"/>
                </a:cubicBezTo>
                <a:cubicBezTo>
                  <a:pt x="2334046" y="2431741"/>
                  <a:pt x="2040162" y="2338509"/>
                  <a:pt x="2033676" y="2336077"/>
                </a:cubicBezTo>
                <a:cubicBezTo>
                  <a:pt x="1978547" y="2316214"/>
                  <a:pt x="1681015" y="2192175"/>
                  <a:pt x="1614536" y="2164205"/>
                </a:cubicBezTo>
                <a:cubicBezTo>
                  <a:pt x="1543193" y="2134209"/>
                  <a:pt x="1476309" y="2095294"/>
                  <a:pt x="1409020" y="2057191"/>
                </a:cubicBezTo>
                <a:cubicBezTo>
                  <a:pt x="1285791" y="1987469"/>
                  <a:pt x="1166616" y="1911667"/>
                  <a:pt x="1052305" y="1827353"/>
                </a:cubicBezTo>
                <a:cubicBezTo>
                  <a:pt x="972449" y="1768576"/>
                  <a:pt x="895431" y="1705340"/>
                  <a:pt x="821251" y="1639672"/>
                </a:cubicBezTo>
                <a:cubicBezTo>
                  <a:pt x="778688" y="1601974"/>
                  <a:pt x="737342" y="1562249"/>
                  <a:pt x="696806" y="1522119"/>
                </a:cubicBezTo>
                <a:cubicBezTo>
                  <a:pt x="671674" y="1497392"/>
                  <a:pt x="647352" y="1471449"/>
                  <a:pt x="623436" y="1445101"/>
                </a:cubicBezTo>
                <a:cubicBezTo>
                  <a:pt x="586954" y="1404970"/>
                  <a:pt x="551282" y="1364029"/>
                  <a:pt x="517232" y="1322277"/>
                </a:cubicBezTo>
                <a:cubicBezTo>
                  <a:pt x="419136" y="1201480"/>
                  <a:pt x="331579" y="1072982"/>
                  <a:pt x="258209" y="935566"/>
                </a:cubicBezTo>
                <a:cubicBezTo>
                  <a:pt x="206728" y="838685"/>
                  <a:pt x="161734" y="739373"/>
                  <a:pt x="124441" y="636412"/>
                </a:cubicBezTo>
                <a:cubicBezTo>
                  <a:pt x="92417" y="547638"/>
                  <a:pt x="67691" y="457244"/>
                  <a:pt x="48233" y="365633"/>
                </a:cubicBezTo>
                <a:cubicBezTo>
                  <a:pt x="38505" y="313342"/>
                  <a:pt x="11751" y="144307"/>
                  <a:pt x="12157" y="139848"/>
                </a:cubicBezTo>
                <a:cubicBezTo>
                  <a:pt x="12562" y="144307"/>
                  <a:pt x="807" y="0"/>
                  <a:pt x="807" y="0"/>
                </a:cubicBezTo>
                <a:cubicBezTo>
                  <a:pt x="-1220" y="217272"/>
                  <a:pt x="1212" y="1961526"/>
                  <a:pt x="1212" y="2818047"/>
                </a:cubicBezTo>
                <a:cubicBezTo>
                  <a:pt x="1212" y="2824128"/>
                  <a:pt x="-410" y="2830614"/>
                  <a:pt x="2428" y="2836288"/>
                </a:cubicBezTo>
                <a:cubicBezTo>
                  <a:pt x="1841131" y="2836288"/>
                  <a:pt x="3679834" y="2836288"/>
                  <a:pt x="5518537" y="2836288"/>
                </a:cubicBezTo>
                <a:cubicBezTo>
                  <a:pt x="5520159" y="2836288"/>
                  <a:pt x="5521375" y="2835883"/>
                  <a:pt x="5522996" y="2836288"/>
                </a:cubicBezTo>
                <a:cubicBezTo>
                  <a:pt x="5530293" y="2837505"/>
                  <a:pt x="5531914" y="2834667"/>
                  <a:pt x="5531914" y="2827776"/>
                </a:cubicBezTo>
                <a:cubicBezTo>
                  <a:pt x="5531509" y="2749947"/>
                  <a:pt x="5531509" y="2672119"/>
                  <a:pt x="5531509" y="2594695"/>
                </a:cubicBezTo>
                <a:close/>
              </a:path>
            </a:pathLst>
          </a:custGeom>
          <a:solidFill>
            <a:schemeClr val="tx1"/>
          </a:solidFill>
          <a:ln w="4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8501EB-C9D9-426A-9D05-5B7A3F4F8019}"/>
              </a:ext>
            </a:extLst>
          </p:cNvPr>
          <p:cNvGrpSpPr/>
          <p:nvPr/>
        </p:nvGrpSpPr>
        <p:grpSpPr>
          <a:xfrm>
            <a:off x="946886" y="2048689"/>
            <a:ext cx="1972752" cy="1972750"/>
            <a:chOff x="592539" y="1630966"/>
            <a:chExt cx="2585562" cy="25855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B3ACECA-FEEE-40E3-B17F-903C3C42EE56}"/>
                </a:ext>
              </a:extLst>
            </p:cNvPr>
            <p:cNvSpPr/>
            <p:nvPr/>
          </p:nvSpPr>
          <p:spPr>
            <a:xfrm>
              <a:off x="592539" y="1630966"/>
              <a:ext cx="2585562" cy="2585560"/>
            </a:xfrm>
            <a:custGeom>
              <a:avLst/>
              <a:gdLst>
                <a:gd name="connsiteX0" fmla="*/ 1707367 w 1707367"/>
                <a:gd name="connsiteY0" fmla="*/ 853684 h 1707366"/>
                <a:gd name="connsiteX1" fmla="*/ 853684 w 1707367"/>
                <a:gd name="connsiteY1" fmla="*/ 1707367 h 1707366"/>
                <a:gd name="connsiteX2" fmla="*/ 0 w 1707367"/>
                <a:gd name="connsiteY2" fmla="*/ 853684 h 1707366"/>
                <a:gd name="connsiteX3" fmla="*/ 853684 w 1707367"/>
                <a:gd name="connsiteY3" fmla="*/ 0 h 1707366"/>
                <a:gd name="connsiteX4" fmla="*/ 1707367 w 1707367"/>
                <a:gd name="connsiteY4" fmla="*/ 853684 h 170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367" h="1707366">
                  <a:moveTo>
                    <a:pt x="1707367" y="853684"/>
                  </a:moveTo>
                  <a:cubicBezTo>
                    <a:pt x="1707367" y="1325160"/>
                    <a:pt x="1325160" y="1707367"/>
                    <a:pt x="853684" y="1707367"/>
                  </a:cubicBezTo>
                  <a:cubicBezTo>
                    <a:pt x="382207" y="1707367"/>
                    <a:pt x="0" y="1325160"/>
                    <a:pt x="0" y="853684"/>
                  </a:cubicBezTo>
                  <a:cubicBezTo>
                    <a:pt x="0" y="382207"/>
                    <a:pt x="382207" y="0"/>
                    <a:pt x="853684" y="0"/>
                  </a:cubicBezTo>
                  <a:cubicBezTo>
                    <a:pt x="1325160" y="0"/>
                    <a:pt x="1707367" y="382207"/>
                    <a:pt x="1707367" y="853684"/>
                  </a:cubicBezTo>
                  <a:close/>
                </a:path>
              </a:pathLst>
            </a:custGeom>
            <a:solidFill>
              <a:schemeClr val="accent1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EC9D49-1A8F-4AC6-82D3-1FA60F5AFAB0}"/>
                </a:ext>
              </a:extLst>
            </p:cNvPr>
            <p:cNvSpPr/>
            <p:nvPr/>
          </p:nvSpPr>
          <p:spPr>
            <a:xfrm>
              <a:off x="1345733" y="2487131"/>
              <a:ext cx="1045103" cy="938745"/>
            </a:xfrm>
            <a:custGeom>
              <a:avLst/>
              <a:gdLst>
                <a:gd name="connsiteX0" fmla="*/ 502648 w 690131"/>
                <a:gd name="connsiteY0" fmla="*/ 414382 h 619898"/>
                <a:gd name="connsiteX1" fmla="*/ 449952 w 690131"/>
                <a:gd name="connsiteY1" fmla="*/ 559095 h 619898"/>
                <a:gd name="connsiteX2" fmla="*/ 207143 w 690131"/>
                <a:gd name="connsiteY2" fmla="*/ 571255 h 619898"/>
                <a:gd name="connsiteX3" fmla="*/ 176741 w 690131"/>
                <a:gd name="connsiteY3" fmla="*/ 576120 h 619898"/>
                <a:gd name="connsiteX4" fmla="*/ 139853 w 690131"/>
                <a:gd name="connsiteY4" fmla="*/ 619898 h 619898"/>
                <a:gd name="connsiteX5" fmla="*/ 104182 w 690131"/>
                <a:gd name="connsiteY5" fmla="*/ 574904 h 619898"/>
                <a:gd name="connsiteX6" fmla="*/ 129719 w 690131"/>
                <a:gd name="connsiteY6" fmla="*/ 596388 h 619898"/>
                <a:gd name="connsiteX7" fmla="*/ 146339 w 690131"/>
                <a:gd name="connsiteY7" fmla="*/ 595577 h 619898"/>
                <a:gd name="connsiteX8" fmla="*/ 181605 w 690131"/>
                <a:gd name="connsiteY8" fmla="*/ 553825 h 619898"/>
                <a:gd name="connsiteX9" fmla="*/ 199035 w 690131"/>
                <a:gd name="connsiteY9" fmla="*/ 551393 h 619898"/>
                <a:gd name="connsiteX10" fmla="*/ 409821 w 690131"/>
                <a:gd name="connsiteY10" fmla="*/ 569634 h 619898"/>
                <a:gd name="connsiteX11" fmla="*/ 502648 w 690131"/>
                <a:gd name="connsiteY11" fmla="*/ 414382 h 619898"/>
                <a:gd name="connsiteX12" fmla="*/ 347397 w 690131"/>
                <a:gd name="connsiteY12" fmla="*/ 322366 h 619898"/>
                <a:gd name="connsiteX13" fmla="*/ 344964 w 690131"/>
                <a:gd name="connsiteY13" fmla="*/ 323582 h 619898"/>
                <a:gd name="connsiteX14" fmla="*/ 212007 w 690131"/>
                <a:gd name="connsiteY14" fmla="*/ 478429 h 619898"/>
                <a:gd name="connsiteX15" fmla="*/ 212007 w 690131"/>
                <a:gd name="connsiteY15" fmla="*/ 489373 h 619898"/>
                <a:gd name="connsiteX16" fmla="*/ 232275 w 690131"/>
                <a:gd name="connsiteY16" fmla="*/ 495454 h 619898"/>
                <a:gd name="connsiteX17" fmla="*/ 259434 w 690131"/>
                <a:gd name="connsiteY17" fmla="*/ 463836 h 619898"/>
                <a:gd name="connsiteX18" fmla="*/ 346586 w 690131"/>
                <a:gd name="connsiteY18" fmla="*/ 362091 h 619898"/>
                <a:gd name="connsiteX19" fmla="*/ 372123 w 690131"/>
                <a:gd name="connsiteY19" fmla="*/ 458972 h 619898"/>
                <a:gd name="connsiteX20" fmla="*/ 344154 w 690131"/>
                <a:gd name="connsiteY20" fmla="*/ 381548 h 619898"/>
                <a:gd name="connsiteX21" fmla="*/ 236329 w 690131"/>
                <a:gd name="connsiteY21" fmla="*/ 507615 h 619898"/>
                <a:gd name="connsiteX22" fmla="*/ 273621 w 690131"/>
                <a:gd name="connsiteY22" fmla="*/ 523018 h 619898"/>
                <a:gd name="connsiteX23" fmla="*/ 389554 w 690131"/>
                <a:gd name="connsiteY23" fmla="*/ 436677 h 619898"/>
                <a:gd name="connsiteX24" fmla="*/ 347397 w 690131"/>
                <a:gd name="connsiteY24" fmla="*/ 322366 h 619898"/>
                <a:gd name="connsiteX25" fmla="*/ 179731 w 690131"/>
                <a:gd name="connsiteY25" fmla="*/ 300274 h 619898"/>
                <a:gd name="connsiteX26" fmla="*/ 184849 w 690131"/>
                <a:gd name="connsiteY26" fmla="*/ 301692 h 619898"/>
                <a:gd name="connsiteX27" fmla="*/ 187281 w 690131"/>
                <a:gd name="connsiteY27" fmla="*/ 308989 h 619898"/>
                <a:gd name="connsiteX28" fmla="*/ 180795 w 690131"/>
                <a:gd name="connsiteY28" fmla="*/ 441946 h 619898"/>
                <a:gd name="connsiteX29" fmla="*/ 179985 w 690131"/>
                <a:gd name="connsiteY29" fmla="*/ 443568 h 619898"/>
                <a:gd name="connsiteX30" fmla="*/ 175526 w 690131"/>
                <a:gd name="connsiteY30" fmla="*/ 303719 h 619898"/>
                <a:gd name="connsiteX31" fmla="*/ 179731 w 690131"/>
                <a:gd name="connsiteY31" fmla="*/ 300274 h 619898"/>
                <a:gd name="connsiteX32" fmla="*/ 685618 w 690131"/>
                <a:gd name="connsiteY32" fmla="*/ 223560 h 619898"/>
                <a:gd name="connsiteX33" fmla="*/ 689925 w 690131"/>
                <a:gd name="connsiteY33" fmla="*/ 230350 h 619898"/>
                <a:gd name="connsiteX34" fmla="*/ 684655 w 690131"/>
                <a:gd name="connsiteY34" fmla="*/ 234809 h 619898"/>
                <a:gd name="connsiteX35" fmla="*/ 554130 w 690131"/>
                <a:gd name="connsiteY35" fmla="*/ 289127 h 619898"/>
                <a:gd name="connsiteX36" fmla="*/ 545617 w 690131"/>
                <a:gd name="connsiteY36" fmla="*/ 286695 h 619898"/>
                <a:gd name="connsiteX37" fmla="*/ 550076 w 690131"/>
                <a:gd name="connsiteY37" fmla="*/ 278993 h 619898"/>
                <a:gd name="connsiteX38" fmla="*/ 677358 w 690131"/>
                <a:gd name="connsiteY38" fmla="*/ 224675 h 619898"/>
                <a:gd name="connsiteX39" fmla="*/ 685618 w 690131"/>
                <a:gd name="connsiteY39" fmla="*/ 223560 h 619898"/>
                <a:gd name="connsiteX40" fmla="*/ 452790 w 690131"/>
                <a:gd name="connsiteY40" fmla="*/ 53614 h 619898"/>
                <a:gd name="connsiteX41" fmla="*/ 350640 w 690131"/>
                <a:gd name="connsiteY41" fmla="*/ 122930 h 619898"/>
                <a:gd name="connsiteX42" fmla="*/ 386311 w 690131"/>
                <a:gd name="connsiteY42" fmla="*/ 221838 h 619898"/>
                <a:gd name="connsiteX43" fmla="*/ 477922 w 690131"/>
                <a:gd name="connsiteY43" fmla="*/ 115634 h 619898"/>
                <a:gd name="connsiteX44" fmla="*/ 474679 w 690131"/>
                <a:gd name="connsiteY44" fmla="*/ 99420 h 619898"/>
                <a:gd name="connsiteX45" fmla="*/ 405769 w 690131"/>
                <a:gd name="connsiteY45" fmla="*/ 101852 h 619898"/>
                <a:gd name="connsiteX46" fmla="*/ 378204 w 690131"/>
                <a:gd name="connsiteY46" fmla="*/ 166709 h 619898"/>
                <a:gd name="connsiteX47" fmla="*/ 383879 w 690131"/>
                <a:gd name="connsiteY47" fmla="*/ 198327 h 619898"/>
                <a:gd name="connsiteX48" fmla="*/ 370502 w 690131"/>
                <a:gd name="connsiteY48" fmla="*/ 164682 h 619898"/>
                <a:gd name="connsiteX49" fmla="*/ 416713 w 690131"/>
                <a:gd name="connsiteY49" fmla="*/ 82395 h 619898"/>
                <a:gd name="connsiteX50" fmla="*/ 483597 w 690131"/>
                <a:gd name="connsiteY50" fmla="*/ 91718 h 619898"/>
                <a:gd name="connsiteX51" fmla="*/ 503460 w 690131"/>
                <a:gd name="connsiteY51" fmla="*/ 85232 h 619898"/>
                <a:gd name="connsiteX52" fmla="*/ 496974 w 690131"/>
                <a:gd name="connsiteY52" fmla="*/ 72666 h 619898"/>
                <a:gd name="connsiteX53" fmla="*/ 452790 w 690131"/>
                <a:gd name="connsiteY53" fmla="*/ 53614 h 619898"/>
                <a:gd name="connsiteX54" fmla="*/ 417207 w 690131"/>
                <a:gd name="connsiteY54" fmla="*/ 290 h 619898"/>
                <a:gd name="connsiteX55" fmla="*/ 521295 w 690131"/>
                <a:gd name="connsiteY55" fmla="*/ 44696 h 619898"/>
                <a:gd name="connsiteX56" fmla="*/ 542374 w 690131"/>
                <a:gd name="connsiteY56" fmla="*/ 42669 h 619898"/>
                <a:gd name="connsiteX57" fmla="*/ 565479 w 690131"/>
                <a:gd name="connsiteY57" fmla="*/ 15105 h 619898"/>
                <a:gd name="connsiteX58" fmla="*/ 576424 w 690131"/>
                <a:gd name="connsiteY58" fmla="*/ 13889 h 619898"/>
                <a:gd name="connsiteX59" fmla="*/ 581288 w 690131"/>
                <a:gd name="connsiteY59" fmla="*/ 49965 h 619898"/>
                <a:gd name="connsiteX60" fmla="*/ 573992 w 690131"/>
                <a:gd name="connsiteY60" fmla="*/ 58478 h 619898"/>
                <a:gd name="connsiteX61" fmla="*/ 573587 w 690131"/>
                <a:gd name="connsiteY61" fmla="*/ 98608 h 619898"/>
                <a:gd name="connsiteX62" fmla="*/ 606421 w 690131"/>
                <a:gd name="connsiteY62" fmla="*/ 61315 h 619898"/>
                <a:gd name="connsiteX63" fmla="*/ 601962 w 690131"/>
                <a:gd name="connsiteY63" fmla="*/ 83610 h 619898"/>
                <a:gd name="connsiteX64" fmla="*/ 599124 w 690131"/>
                <a:gd name="connsiteY64" fmla="*/ 129010 h 619898"/>
                <a:gd name="connsiteX65" fmla="*/ 614933 w 690131"/>
                <a:gd name="connsiteY65" fmla="*/ 151305 h 619898"/>
                <a:gd name="connsiteX66" fmla="*/ 683033 w 690131"/>
                <a:gd name="connsiteY66" fmla="*/ 198326 h 619898"/>
                <a:gd name="connsiteX67" fmla="*/ 531429 w 690131"/>
                <a:gd name="connsiteY67" fmla="*/ 266832 h 619898"/>
                <a:gd name="connsiteX68" fmla="*/ 531429 w 690131"/>
                <a:gd name="connsiteY68" fmla="*/ 107526 h 619898"/>
                <a:gd name="connsiteX69" fmla="*/ 412660 w 690131"/>
                <a:gd name="connsiteY69" fmla="*/ 246159 h 619898"/>
                <a:gd name="connsiteX70" fmla="*/ 421172 w 690131"/>
                <a:gd name="connsiteY70" fmla="*/ 268453 h 619898"/>
                <a:gd name="connsiteX71" fmla="*/ 431711 w 690131"/>
                <a:gd name="connsiteY71" fmla="*/ 263184 h 619898"/>
                <a:gd name="connsiteX72" fmla="*/ 532646 w 690131"/>
                <a:gd name="connsiteY72" fmla="*/ 145630 h 619898"/>
                <a:gd name="connsiteX73" fmla="*/ 541158 w 690131"/>
                <a:gd name="connsiteY73" fmla="*/ 215757 h 619898"/>
                <a:gd name="connsiteX74" fmla="*/ 528997 w 690131"/>
                <a:gd name="connsiteY74" fmla="*/ 167114 h 619898"/>
                <a:gd name="connsiteX75" fmla="*/ 434549 w 690131"/>
                <a:gd name="connsiteY75" fmla="*/ 276560 h 619898"/>
                <a:gd name="connsiteX76" fmla="*/ 435765 w 690131"/>
                <a:gd name="connsiteY76" fmla="*/ 292369 h 619898"/>
                <a:gd name="connsiteX77" fmla="*/ 477922 w 690131"/>
                <a:gd name="connsiteY77" fmla="*/ 375062 h 619898"/>
                <a:gd name="connsiteX78" fmla="*/ 366854 w 690131"/>
                <a:gd name="connsiteY78" fmla="*/ 561527 h 619898"/>
                <a:gd name="connsiteX79" fmla="*/ 193766 w 690131"/>
                <a:gd name="connsiteY79" fmla="*/ 517748 h 619898"/>
                <a:gd name="connsiteX80" fmla="*/ 178768 w 690131"/>
                <a:gd name="connsiteY80" fmla="*/ 518559 h 619898"/>
                <a:gd name="connsiteX81" fmla="*/ 140664 w 690131"/>
                <a:gd name="connsiteY81" fmla="*/ 563554 h 619898"/>
                <a:gd name="connsiteX82" fmla="*/ 126477 w 690131"/>
                <a:gd name="connsiteY82" fmla="*/ 564770 h 619898"/>
                <a:gd name="connsiteX83" fmla="*/ 123639 w 690131"/>
                <a:gd name="connsiteY83" fmla="*/ 529504 h 619898"/>
                <a:gd name="connsiteX84" fmla="*/ 124450 w 690131"/>
                <a:gd name="connsiteY84" fmla="*/ 496264 h 619898"/>
                <a:gd name="connsiteX85" fmla="*/ 50675 w 690131"/>
                <a:gd name="connsiteY85" fmla="*/ 401005 h 619898"/>
                <a:gd name="connsiteX86" fmla="*/ 7302 w 690131"/>
                <a:gd name="connsiteY86" fmla="*/ 371414 h 619898"/>
                <a:gd name="connsiteX87" fmla="*/ 816 w 690131"/>
                <a:gd name="connsiteY87" fmla="*/ 360064 h 619898"/>
                <a:gd name="connsiteX88" fmla="*/ 12977 w 690131"/>
                <a:gd name="connsiteY88" fmla="*/ 358848 h 619898"/>
                <a:gd name="connsiteX89" fmla="*/ 89184 w 690131"/>
                <a:gd name="connsiteY89" fmla="*/ 428975 h 619898"/>
                <a:gd name="connsiteX90" fmla="*/ 145123 w 690131"/>
                <a:gd name="connsiteY90" fmla="*/ 503561 h 619898"/>
                <a:gd name="connsiteX91" fmla="*/ 147961 w 690131"/>
                <a:gd name="connsiteY91" fmla="*/ 468700 h 619898"/>
                <a:gd name="connsiteX92" fmla="*/ 92427 w 690131"/>
                <a:gd name="connsiteY92" fmla="*/ 393709 h 619898"/>
                <a:gd name="connsiteX93" fmla="*/ 12571 w 690131"/>
                <a:gd name="connsiteY93" fmla="*/ 334527 h 619898"/>
                <a:gd name="connsiteX94" fmla="*/ 6896 w 690131"/>
                <a:gd name="connsiteY94" fmla="*/ 330068 h 619898"/>
                <a:gd name="connsiteX95" fmla="*/ 14193 w 690131"/>
                <a:gd name="connsiteY95" fmla="*/ 323987 h 619898"/>
                <a:gd name="connsiteX96" fmla="*/ 65268 w 690131"/>
                <a:gd name="connsiteY96" fmla="*/ 305746 h 619898"/>
                <a:gd name="connsiteX97" fmla="*/ 156068 w 690131"/>
                <a:gd name="connsiteY97" fmla="*/ 263994 h 619898"/>
                <a:gd name="connsiteX98" fmla="*/ 166202 w 690131"/>
                <a:gd name="connsiteY98" fmla="*/ 261562 h 619898"/>
                <a:gd name="connsiteX99" fmla="*/ 163770 w 690131"/>
                <a:gd name="connsiteY99" fmla="*/ 272507 h 619898"/>
                <a:gd name="connsiteX100" fmla="*/ 155663 w 690131"/>
                <a:gd name="connsiteY100" fmla="*/ 421273 h 619898"/>
                <a:gd name="connsiteX101" fmla="*/ 180795 w 690131"/>
                <a:gd name="connsiteY101" fmla="*/ 454918 h 619898"/>
                <a:gd name="connsiteX102" fmla="*/ 209575 w 690131"/>
                <a:gd name="connsiteY102" fmla="*/ 428975 h 619898"/>
                <a:gd name="connsiteX103" fmla="*/ 295916 w 690131"/>
                <a:gd name="connsiteY103" fmla="*/ 328852 h 619898"/>
                <a:gd name="connsiteX104" fmla="*/ 297133 w 690131"/>
                <a:gd name="connsiteY104" fmla="*/ 311016 h 619898"/>
                <a:gd name="connsiteX105" fmla="*/ 244841 w 690131"/>
                <a:gd name="connsiteY105" fmla="*/ 230350 h 619898"/>
                <a:gd name="connsiteX106" fmla="*/ 237950 w 690131"/>
                <a:gd name="connsiteY106" fmla="*/ 166709 h 619898"/>
                <a:gd name="connsiteX107" fmla="*/ 245247 w 690131"/>
                <a:gd name="connsiteY107" fmla="*/ 180896 h 619898"/>
                <a:gd name="connsiteX108" fmla="*/ 272811 w 690131"/>
                <a:gd name="connsiteY108" fmla="*/ 253050 h 619898"/>
                <a:gd name="connsiteX109" fmla="*/ 305240 w 690131"/>
                <a:gd name="connsiteY109" fmla="*/ 298855 h 619898"/>
                <a:gd name="connsiteX110" fmla="*/ 315374 w 690131"/>
                <a:gd name="connsiteY110" fmla="*/ 305746 h 619898"/>
                <a:gd name="connsiteX111" fmla="*/ 321859 w 690131"/>
                <a:gd name="connsiteY111" fmla="*/ 284262 h 619898"/>
                <a:gd name="connsiteX112" fmla="*/ 275649 w 690131"/>
                <a:gd name="connsiteY112" fmla="*/ 216973 h 619898"/>
                <a:gd name="connsiteX113" fmla="*/ 377393 w 690131"/>
                <a:gd name="connsiteY113" fmla="*/ 2944 h 619898"/>
                <a:gd name="connsiteX114" fmla="*/ 417207 w 690131"/>
                <a:gd name="connsiteY114" fmla="*/ 290 h 61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90131" h="619898">
                  <a:moveTo>
                    <a:pt x="502648" y="414382"/>
                  </a:moveTo>
                  <a:cubicBezTo>
                    <a:pt x="515215" y="473564"/>
                    <a:pt x="492920" y="520180"/>
                    <a:pt x="449952" y="559095"/>
                  </a:cubicBezTo>
                  <a:cubicBezTo>
                    <a:pt x="392391" y="610981"/>
                    <a:pt x="285377" y="625168"/>
                    <a:pt x="207143" y="571255"/>
                  </a:cubicBezTo>
                  <a:cubicBezTo>
                    <a:pt x="193360" y="561932"/>
                    <a:pt x="186469" y="562743"/>
                    <a:pt x="176741" y="576120"/>
                  </a:cubicBezTo>
                  <a:cubicBezTo>
                    <a:pt x="165796" y="591523"/>
                    <a:pt x="152419" y="605305"/>
                    <a:pt x="139853" y="619898"/>
                  </a:cubicBezTo>
                  <a:cubicBezTo>
                    <a:pt x="103371" y="591929"/>
                    <a:pt x="103371" y="591929"/>
                    <a:pt x="104182" y="574904"/>
                  </a:cubicBezTo>
                  <a:cubicBezTo>
                    <a:pt x="113100" y="582606"/>
                    <a:pt x="122017" y="589091"/>
                    <a:pt x="129719" y="596388"/>
                  </a:cubicBezTo>
                  <a:cubicBezTo>
                    <a:pt x="136205" y="602873"/>
                    <a:pt x="140259" y="603279"/>
                    <a:pt x="146339" y="595577"/>
                  </a:cubicBezTo>
                  <a:cubicBezTo>
                    <a:pt x="157689" y="581389"/>
                    <a:pt x="170255" y="568013"/>
                    <a:pt x="181605" y="553825"/>
                  </a:cubicBezTo>
                  <a:cubicBezTo>
                    <a:pt x="187280" y="546529"/>
                    <a:pt x="190523" y="546123"/>
                    <a:pt x="199035" y="551393"/>
                  </a:cubicBezTo>
                  <a:cubicBezTo>
                    <a:pt x="265919" y="595577"/>
                    <a:pt x="336857" y="608143"/>
                    <a:pt x="409821" y="569634"/>
                  </a:cubicBezTo>
                  <a:cubicBezTo>
                    <a:pt x="471436" y="537611"/>
                    <a:pt x="501838" y="484104"/>
                    <a:pt x="502648" y="414382"/>
                  </a:cubicBezTo>
                  <a:close/>
                  <a:moveTo>
                    <a:pt x="347397" y="322366"/>
                  </a:moveTo>
                  <a:cubicBezTo>
                    <a:pt x="346181" y="323177"/>
                    <a:pt x="345370" y="323177"/>
                    <a:pt x="344964" y="323582"/>
                  </a:cubicBezTo>
                  <a:cubicBezTo>
                    <a:pt x="300375" y="375063"/>
                    <a:pt x="256191" y="426948"/>
                    <a:pt x="212007" y="478429"/>
                  </a:cubicBezTo>
                  <a:cubicBezTo>
                    <a:pt x="208764" y="482482"/>
                    <a:pt x="204711" y="486941"/>
                    <a:pt x="212007" y="489373"/>
                  </a:cubicBezTo>
                  <a:cubicBezTo>
                    <a:pt x="218493" y="491806"/>
                    <a:pt x="222546" y="505993"/>
                    <a:pt x="232275" y="495454"/>
                  </a:cubicBezTo>
                  <a:cubicBezTo>
                    <a:pt x="241598" y="485320"/>
                    <a:pt x="250516" y="474375"/>
                    <a:pt x="259434" y="463836"/>
                  </a:cubicBezTo>
                  <a:cubicBezTo>
                    <a:pt x="288214" y="430191"/>
                    <a:pt x="316995" y="396546"/>
                    <a:pt x="346586" y="362091"/>
                  </a:cubicBezTo>
                  <a:cubicBezTo>
                    <a:pt x="367259" y="392088"/>
                    <a:pt x="384690" y="421679"/>
                    <a:pt x="372123" y="458972"/>
                  </a:cubicBezTo>
                  <a:cubicBezTo>
                    <a:pt x="369691" y="431002"/>
                    <a:pt x="362800" y="404248"/>
                    <a:pt x="344154" y="381548"/>
                  </a:cubicBezTo>
                  <a:cubicBezTo>
                    <a:pt x="308077" y="423705"/>
                    <a:pt x="272405" y="465457"/>
                    <a:pt x="236329" y="507615"/>
                  </a:cubicBezTo>
                  <a:cubicBezTo>
                    <a:pt x="248489" y="515316"/>
                    <a:pt x="260650" y="519775"/>
                    <a:pt x="273621" y="523018"/>
                  </a:cubicBezTo>
                  <a:cubicBezTo>
                    <a:pt x="330777" y="537206"/>
                    <a:pt x="385095" y="495454"/>
                    <a:pt x="389554" y="436677"/>
                  </a:cubicBezTo>
                  <a:cubicBezTo>
                    <a:pt x="392797" y="391277"/>
                    <a:pt x="372123" y="356416"/>
                    <a:pt x="347397" y="322366"/>
                  </a:cubicBezTo>
                  <a:close/>
                  <a:moveTo>
                    <a:pt x="179731" y="300274"/>
                  </a:moveTo>
                  <a:cubicBezTo>
                    <a:pt x="181201" y="300172"/>
                    <a:pt x="182822" y="300882"/>
                    <a:pt x="184849" y="301692"/>
                  </a:cubicBezTo>
                  <a:cubicBezTo>
                    <a:pt x="188902" y="303719"/>
                    <a:pt x="189713" y="305341"/>
                    <a:pt x="187281" y="308989"/>
                  </a:cubicBezTo>
                  <a:cubicBezTo>
                    <a:pt x="159717" y="351957"/>
                    <a:pt x="163770" y="396546"/>
                    <a:pt x="180795" y="441946"/>
                  </a:cubicBezTo>
                  <a:cubicBezTo>
                    <a:pt x="180795" y="442757"/>
                    <a:pt x="180390" y="443162"/>
                    <a:pt x="179985" y="443568"/>
                  </a:cubicBezTo>
                  <a:cubicBezTo>
                    <a:pt x="148367" y="405464"/>
                    <a:pt x="150799" y="343444"/>
                    <a:pt x="175526" y="303719"/>
                  </a:cubicBezTo>
                  <a:cubicBezTo>
                    <a:pt x="176945" y="301287"/>
                    <a:pt x="178262" y="300375"/>
                    <a:pt x="179731" y="300274"/>
                  </a:cubicBezTo>
                  <a:close/>
                  <a:moveTo>
                    <a:pt x="685618" y="223560"/>
                  </a:moveTo>
                  <a:cubicBezTo>
                    <a:pt x="687696" y="224270"/>
                    <a:pt x="689114" y="226296"/>
                    <a:pt x="689925" y="230350"/>
                  </a:cubicBezTo>
                  <a:cubicBezTo>
                    <a:pt x="691141" y="234809"/>
                    <a:pt x="686682" y="233998"/>
                    <a:pt x="684655" y="234809"/>
                  </a:cubicBezTo>
                  <a:cubicBezTo>
                    <a:pt x="640066" y="250618"/>
                    <a:pt x="596692" y="268453"/>
                    <a:pt x="554130" y="289127"/>
                  </a:cubicBezTo>
                  <a:cubicBezTo>
                    <a:pt x="549671" y="291154"/>
                    <a:pt x="548049" y="291154"/>
                    <a:pt x="545617" y="286695"/>
                  </a:cubicBezTo>
                  <a:cubicBezTo>
                    <a:pt x="542374" y="281020"/>
                    <a:pt x="546428" y="280614"/>
                    <a:pt x="550076" y="278993"/>
                  </a:cubicBezTo>
                  <a:cubicBezTo>
                    <a:pt x="591828" y="259536"/>
                    <a:pt x="633580" y="239268"/>
                    <a:pt x="677358" y="224675"/>
                  </a:cubicBezTo>
                  <a:cubicBezTo>
                    <a:pt x="680804" y="223459"/>
                    <a:pt x="683540" y="222851"/>
                    <a:pt x="685618" y="223560"/>
                  </a:cubicBezTo>
                  <a:close/>
                  <a:moveTo>
                    <a:pt x="452790" y="53614"/>
                  </a:moveTo>
                  <a:cubicBezTo>
                    <a:pt x="402931" y="43886"/>
                    <a:pt x="353883" y="77530"/>
                    <a:pt x="350640" y="122930"/>
                  </a:cubicBezTo>
                  <a:cubicBezTo>
                    <a:pt x="348208" y="161034"/>
                    <a:pt x="365233" y="191841"/>
                    <a:pt x="386311" y="221838"/>
                  </a:cubicBezTo>
                  <a:cubicBezTo>
                    <a:pt x="417524" y="185761"/>
                    <a:pt x="447115" y="150495"/>
                    <a:pt x="477922" y="115634"/>
                  </a:cubicBezTo>
                  <a:cubicBezTo>
                    <a:pt x="486029" y="106716"/>
                    <a:pt x="482787" y="103473"/>
                    <a:pt x="474679" y="99420"/>
                  </a:cubicBezTo>
                  <a:cubicBezTo>
                    <a:pt x="451169" y="87664"/>
                    <a:pt x="428063" y="86043"/>
                    <a:pt x="405769" y="101852"/>
                  </a:cubicBezTo>
                  <a:cubicBezTo>
                    <a:pt x="383474" y="117661"/>
                    <a:pt x="374961" y="139955"/>
                    <a:pt x="378204" y="166709"/>
                  </a:cubicBezTo>
                  <a:cubicBezTo>
                    <a:pt x="379015" y="176032"/>
                    <a:pt x="381447" y="185355"/>
                    <a:pt x="383879" y="198327"/>
                  </a:cubicBezTo>
                  <a:cubicBezTo>
                    <a:pt x="376177" y="185761"/>
                    <a:pt x="373340" y="175221"/>
                    <a:pt x="370502" y="164682"/>
                  </a:cubicBezTo>
                  <a:cubicBezTo>
                    <a:pt x="361990" y="127795"/>
                    <a:pt x="381042" y="93745"/>
                    <a:pt x="416713" y="82395"/>
                  </a:cubicBezTo>
                  <a:cubicBezTo>
                    <a:pt x="440224" y="75098"/>
                    <a:pt x="463735" y="76720"/>
                    <a:pt x="483597" y="91718"/>
                  </a:cubicBezTo>
                  <a:cubicBezTo>
                    <a:pt x="495758" y="100636"/>
                    <a:pt x="498596" y="90502"/>
                    <a:pt x="503460" y="85232"/>
                  </a:cubicBezTo>
                  <a:cubicBezTo>
                    <a:pt x="511567" y="76720"/>
                    <a:pt x="500622" y="75504"/>
                    <a:pt x="496974" y="72666"/>
                  </a:cubicBezTo>
                  <a:cubicBezTo>
                    <a:pt x="484003" y="62127"/>
                    <a:pt x="469004" y="56857"/>
                    <a:pt x="452790" y="53614"/>
                  </a:cubicBezTo>
                  <a:close/>
                  <a:moveTo>
                    <a:pt x="417207" y="290"/>
                  </a:moveTo>
                  <a:cubicBezTo>
                    <a:pt x="455552" y="2666"/>
                    <a:pt x="489678" y="19462"/>
                    <a:pt x="521295" y="44696"/>
                  </a:cubicBezTo>
                  <a:cubicBezTo>
                    <a:pt x="531024" y="52398"/>
                    <a:pt x="535483" y="51587"/>
                    <a:pt x="542374" y="42669"/>
                  </a:cubicBezTo>
                  <a:cubicBezTo>
                    <a:pt x="549265" y="32940"/>
                    <a:pt x="558183" y="24833"/>
                    <a:pt x="565479" y="15105"/>
                  </a:cubicBezTo>
                  <a:cubicBezTo>
                    <a:pt x="569533" y="9835"/>
                    <a:pt x="571560" y="10240"/>
                    <a:pt x="576424" y="13889"/>
                  </a:cubicBezTo>
                  <a:cubicBezTo>
                    <a:pt x="598313" y="30508"/>
                    <a:pt x="598313" y="30103"/>
                    <a:pt x="581288" y="49965"/>
                  </a:cubicBezTo>
                  <a:cubicBezTo>
                    <a:pt x="578856" y="52803"/>
                    <a:pt x="576424" y="55640"/>
                    <a:pt x="573992" y="58478"/>
                  </a:cubicBezTo>
                  <a:cubicBezTo>
                    <a:pt x="558183" y="76719"/>
                    <a:pt x="558183" y="77124"/>
                    <a:pt x="573587" y="98608"/>
                  </a:cubicBezTo>
                  <a:cubicBezTo>
                    <a:pt x="584531" y="86042"/>
                    <a:pt x="595071" y="73882"/>
                    <a:pt x="606421" y="61315"/>
                  </a:cubicBezTo>
                  <a:cubicBezTo>
                    <a:pt x="612906" y="71855"/>
                    <a:pt x="607231" y="77530"/>
                    <a:pt x="601962" y="83610"/>
                  </a:cubicBezTo>
                  <a:cubicBezTo>
                    <a:pt x="582505" y="105499"/>
                    <a:pt x="582505" y="105499"/>
                    <a:pt x="599124" y="129010"/>
                  </a:cubicBezTo>
                  <a:cubicBezTo>
                    <a:pt x="604394" y="136307"/>
                    <a:pt x="609663" y="144008"/>
                    <a:pt x="614933" y="151305"/>
                  </a:cubicBezTo>
                  <a:cubicBezTo>
                    <a:pt x="631553" y="175221"/>
                    <a:pt x="651010" y="194678"/>
                    <a:pt x="683033" y="198326"/>
                  </a:cubicBezTo>
                  <a:cubicBezTo>
                    <a:pt x="632363" y="217784"/>
                    <a:pt x="581694" y="235619"/>
                    <a:pt x="531429" y="266832"/>
                  </a:cubicBezTo>
                  <a:cubicBezTo>
                    <a:pt x="561020" y="212109"/>
                    <a:pt x="566696" y="159817"/>
                    <a:pt x="531429" y="107526"/>
                  </a:cubicBezTo>
                  <a:cubicBezTo>
                    <a:pt x="491704" y="154142"/>
                    <a:pt x="451574" y="199948"/>
                    <a:pt x="412660" y="246159"/>
                  </a:cubicBezTo>
                  <a:cubicBezTo>
                    <a:pt x="404147" y="256293"/>
                    <a:pt x="416713" y="262373"/>
                    <a:pt x="421172" y="268453"/>
                  </a:cubicBezTo>
                  <a:cubicBezTo>
                    <a:pt x="426442" y="276155"/>
                    <a:pt x="429279" y="266021"/>
                    <a:pt x="431711" y="263184"/>
                  </a:cubicBezTo>
                  <a:cubicBezTo>
                    <a:pt x="465356" y="224675"/>
                    <a:pt x="498190" y="185355"/>
                    <a:pt x="532646" y="145630"/>
                  </a:cubicBezTo>
                  <a:cubicBezTo>
                    <a:pt x="546022" y="168735"/>
                    <a:pt x="548049" y="191841"/>
                    <a:pt x="541158" y="215757"/>
                  </a:cubicBezTo>
                  <a:cubicBezTo>
                    <a:pt x="536294" y="199948"/>
                    <a:pt x="536699" y="182923"/>
                    <a:pt x="528997" y="167114"/>
                  </a:cubicBezTo>
                  <a:cubicBezTo>
                    <a:pt x="497379" y="204001"/>
                    <a:pt x="466572" y="240484"/>
                    <a:pt x="434549" y="276560"/>
                  </a:cubicBezTo>
                  <a:cubicBezTo>
                    <a:pt x="428063" y="283857"/>
                    <a:pt x="432522" y="287910"/>
                    <a:pt x="435765" y="292369"/>
                  </a:cubicBezTo>
                  <a:cubicBezTo>
                    <a:pt x="452790" y="318312"/>
                    <a:pt x="469410" y="345066"/>
                    <a:pt x="477922" y="375062"/>
                  </a:cubicBezTo>
                  <a:cubicBezTo>
                    <a:pt x="500217" y="452891"/>
                    <a:pt x="447520" y="541259"/>
                    <a:pt x="366854" y="561527"/>
                  </a:cubicBezTo>
                  <a:cubicBezTo>
                    <a:pt x="301592" y="578147"/>
                    <a:pt x="243625" y="561932"/>
                    <a:pt x="193766" y="517748"/>
                  </a:cubicBezTo>
                  <a:cubicBezTo>
                    <a:pt x="186875" y="511668"/>
                    <a:pt x="184443" y="511668"/>
                    <a:pt x="178768" y="518559"/>
                  </a:cubicBezTo>
                  <a:cubicBezTo>
                    <a:pt x="166607" y="533963"/>
                    <a:pt x="153231" y="548150"/>
                    <a:pt x="140664" y="563554"/>
                  </a:cubicBezTo>
                  <a:cubicBezTo>
                    <a:pt x="135800" y="569229"/>
                    <a:pt x="132963" y="570445"/>
                    <a:pt x="126477" y="564770"/>
                  </a:cubicBezTo>
                  <a:cubicBezTo>
                    <a:pt x="107425" y="548150"/>
                    <a:pt x="107020" y="548555"/>
                    <a:pt x="123639" y="529504"/>
                  </a:cubicBezTo>
                  <a:cubicBezTo>
                    <a:pt x="137422" y="513289"/>
                    <a:pt x="137827" y="512884"/>
                    <a:pt x="124450" y="496264"/>
                  </a:cubicBezTo>
                  <a:cubicBezTo>
                    <a:pt x="99723" y="464646"/>
                    <a:pt x="79455" y="429380"/>
                    <a:pt x="50675" y="401005"/>
                  </a:cubicBezTo>
                  <a:cubicBezTo>
                    <a:pt x="38109" y="388439"/>
                    <a:pt x="24327" y="377495"/>
                    <a:pt x="7302" y="371414"/>
                  </a:cubicBezTo>
                  <a:cubicBezTo>
                    <a:pt x="1627" y="369387"/>
                    <a:pt x="-1616" y="366955"/>
                    <a:pt x="816" y="360064"/>
                  </a:cubicBezTo>
                  <a:cubicBezTo>
                    <a:pt x="4464" y="350741"/>
                    <a:pt x="8923" y="357227"/>
                    <a:pt x="12977" y="358848"/>
                  </a:cubicBezTo>
                  <a:cubicBezTo>
                    <a:pt x="47027" y="372630"/>
                    <a:pt x="67700" y="401411"/>
                    <a:pt x="89184" y="428975"/>
                  </a:cubicBezTo>
                  <a:cubicBezTo>
                    <a:pt x="108236" y="453702"/>
                    <a:pt x="126477" y="478429"/>
                    <a:pt x="145123" y="503561"/>
                  </a:cubicBezTo>
                  <a:cubicBezTo>
                    <a:pt x="162148" y="486130"/>
                    <a:pt x="161338" y="486536"/>
                    <a:pt x="147961" y="468700"/>
                  </a:cubicBezTo>
                  <a:cubicBezTo>
                    <a:pt x="128909" y="443973"/>
                    <a:pt x="110668" y="418841"/>
                    <a:pt x="92427" y="393709"/>
                  </a:cubicBezTo>
                  <a:cubicBezTo>
                    <a:pt x="72159" y="365334"/>
                    <a:pt x="48243" y="342228"/>
                    <a:pt x="12571" y="334527"/>
                  </a:cubicBezTo>
                  <a:cubicBezTo>
                    <a:pt x="10139" y="334121"/>
                    <a:pt x="6086" y="334527"/>
                    <a:pt x="6896" y="330068"/>
                  </a:cubicBezTo>
                  <a:cubicBezTo>
                    <a:pt x="7302" y="326014"/>
                    <a:pt x="10950" y="324798"/>
                    <a:pt x="14193" y="323987"/>
                  </a:cubicBezTo>
                  <a:cubicBezTo>
                    <a:pt x="31218" y="317907"/>
                    <a:pt x="48243" y="311827"/>
                    <a:pt x="65268" y="305746"/>
                  </a:cubicBezTo>
                  <a:cubicBezTo>
                    <a:pt x="96886" y="294396"/>
                    <a:pt x="126882" y="280614"/>
                    <a:pt x="156068" y="263994"/>
                  </a:cubicBezTo>
                  <a:cubicBezTo>
                    <a:pt x="158906" y="262373"/>
                    <a:pt x="161743" y="257914"/>
                    <a:pt x="166202" y="261562"/>
                  </a:cubicBezTo>
                  <a:cubicBezTo>
                    <a:pt x="171066" y="266021"/>
                    <a:pt x="165797" y="269669"/>
                    <a:pt x="163770" y="272507"/>
                  </a:cubicBezTo>
                  <a:cubicBezTo>
                    <a:pt x="136206" y="320744"/>
                    <a:pt x="130125" y="370198"/>
                    <a:pt x="155663" y="421273"/>
                  </a:cubicBezTo>
                  <a:cubicBezTo>
                    <a:pt x="162148" y="434245"/>
                    <a:pt x="169040" y="451675"/>
                    <a:pt x="180795" y="454918"/>
                  </a:cubicBezTo>
                  <a:cubicBezTo>
                    <a:pt x="194172" y="458566"/>
                    <a:pt x="200657" y="439109"/>
                    <a:pt x="209575" y="428975"/>
                  </a:cubicBezTo>
                  <a:cubicBezTo>
                    <a:pt x="238761" y="396141"/>
                    <a:pt x="266731" y="362091"/>
                    <a:pt x="295916" y="328852"/>
                  </a:cubicBezTo>
                  <a:cubicBezTo>
                    <a:pt x="301997" y="321961"/>
                    <a:pt x="302402" y="318312"/>
                    <a:pt x="297133" y="311016"/>
                  </a:cubicBezTo>
                  <a:cubicBezTo>
                    <a:pt x="278486" y="285073"/>
                    <a:pt x="260650" y="258319"/>
                    <a:pt x="244841" y="230350"/>
                  </a:cubicBezTo>
                  <a:cubicBezTo>
                    <a:pt x="233086" y="210082"/>
                    <a:pt x="230654" y="189409"/>
                    <a:pt x="237950" y="166709"/>
                  </a:cubicBezTo>
                  <a:cubicBezTo>
                    <a:pt x="244031" y="169546"/>
                    <a:pt x="245247" y="176437"/>
                    <a:pt x="245247" y="180896"/>
                  </a:cubicBezTo>
                  <a:cubicBezTo>
                    <a:pt x="243625" y="209271"/>
                    <a:pt x="258624" y="231160"/>
                    <a:pt x="272811" y="253050"/>
                  </a:cubicBezTo>
                  <a:cubicBezTo>
                    <a:pt x="282945" y="268859"/>
                    <a:pt x="293890" y="283857"/>
                    <a:pt x="305240" y="298855"/>
                  </a:cubicBezTo>
                  <a:cubicBezTo>
                    <a:pt x="307672" y="302098"/>
                    <a:pt x="308888" y="311827"/>
                    <a:pt x="315374" y="305746"/>
                  </a:cubicBezTo>
                  <a:cubicBezTo>
                    <a:pt x="320643" y="300882"/>
                    <a:pt x="331993" y="296423"/>
                    <a:pt x="321859" y="284262"/>
                  </a:cubicBezTo>
                  <a:cubicBezTo>
                    <a:pt x="304429" y="263184"/>
                    <a:pt x="290242" y="240078"/>
                    <a:pt x="275649" y="216973"/>
                  </a:cubicBezTo>
                  <a:cubicBezTo>
                    <a:pt x="220520" y="129416"/>
                    <a:pt x="293079" y="19158"/>
                    <a:pt x="377393" y="2944"/>
                  </a:cubicBezTo>
                  <a:cubicBezTo>
                    <a:pt x="391175" y="309"/>
                    <a:pt x="404426" y="-502"/>
                    <a:pt x="417207" y="290"/>
                  </a:cubicBezTo>
                  <a:close/>
                </a:path>
              </a:pathLst>
            </a:custGeom>
            <a:solidFill>
              <a:schemeClr val="bg1"/>
            </a:solidFill>
            <a:ln w="40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AF6D0-B8CA-4009-A5FD-60F90B9BA9EC}"/>
              </a:ext>
            </a:extLst>
          </p:cNvPr>
          <p:cNvGrpSpPr/>
          <p:nvPr/>
        </p:nvGrpSpPr>
        <p:grpSpPr>
          <a:xfrm rot="21152681">
            <a:off x="2712592" y="3425275"/>
            <a:ext cx="1300926" cy="3297203"/>
            <a:chOff x="8170639" y="4217094"/>
            <a:chExt cx="859062" cy="217729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067579-7B5E-4094-B836-4DF6581A6D56}"/>
                </a:ext>
              </a:extLst>
            </p:cNvPr>
            <p:cNvSpPr/>
            <p:nvPr/>
          </p:nvSpPr>
          <p:spPr>
            <a:xfrm>
              <a:off x="8451383" y="4661977"/>
              <a:ext cx="372087" cy="715204"/>
            </a:xfrm>
            <a:custGeom>
              <a:avLst/>
              <a:gdLst>
                <a:gd name="connsiteX0" fmla="*/ 189702 w 372087"/>
                <a:gd name="connsiteY0" fmla="*/ 76224 h 715204"/>
                <a:gd name="connsiteX1" fmla="*/ 263882 w 372087"/>
                <a:gd name="connsiteY1" fmla="*/ 134595 h 715204"/>
                <a:gd name="connsiteX2" fmla="*/ 310093 w 372087"/>
                <a:gd name="connsiteY2" fmla="*/ 221747 h 715204"/>
                <a:gd name="connsiteX3" fmla="*/ 309688 w 372087"/>
                <a:gd name="connsiteY3" fmla="*/ 244447 h 715204"/>
                <a:gd name="connsiteX4" fmla="*/ 316174 w 372087"/>
                <a:gd name="connsiteY4" fmla="*/ 345787 h 715204"/>
                <a:gd name="connsiteX5" fmla="*/ 339279 w 372087"/>
                <a:gd name="connsiteY5" fmla="*/ 464962 h 715204"/>
                <a:gd name="connsiteX6" fmla="*/ 360763 w 372087"/>
                <a:gd name="connsiteY6" fmla="*/ 526981 h 715204"/>
                <a:gd name="connsiteX7" fmla="*/ 362384 w 372087"/>
                <a:gd name="connsiteY7" fmla="*/ 631564 h 715204"/>
                <a:gd name="connsiteX8" fmla="*/ 259829 w 372087"/>
                <a:gd name="connsiteY8" fmla="*/ 649400 h 715204"/>
                <a:gd name="connsiteX9" fmla="*/ 63636 w 372087"/>
                <a:gd name="connsiteY9" fmla="*/ 701691 h 715204"/>
                <a:gd name="connsiteX10" fmla="*/ 57961 w 372087"/>
                <a:gd name="connsiteY10" fmla="*/ 702907 h 715204"/>
                <a:gd name="connsiteX11" fmla="*/ 42152 w 372087"/>
                <a:gd name="connsiteY11" fmla="*/ 715068 h 715204"/>
                <a:gd name="connsiteX12" fmla="*/ 17019 w 372087"/>
                <a:gd name="connsiteY12" fmla="*/ 484014 h 715204"/>
                <a:gd name="connsiteX13" fmla="*/ 10128 w 372087"/>
                <a:gd name="connsiteY13" fmla="*/ 450369 h 715204"/>
                <a:gd name="connsiteX14" fmla="*/ 2427 w 372087"/>
                <a:gd name="connsiteY14" fmla="*/ 368081 h 715204"/>
                <a:gd name="connsiteX15" fmla="*/ 20668 w 372087"/>
                <a:gd name="connsiteY15" fmla="*/ 224585 h 715204"/>
                <a:gd name="connsiteX16" fmla="*/ 22694 w 372087"/>
                <a:gd name="connsiteY16" fmla="*/ 219315 h 715204"/>
                <a:gd name="connsiteX17" fmla="*/ 16209 w 372087"/>
                <a:gd name="connsiteY17" fmla="*/ 178779 h 715204"/>
                <a:gd name="connsiteX18" fmla="*/ 9318 w 372087"/>
                <a:gd name="connsiteY18" fmla="*/ 162160 h 715204"/>
                <a:gd name="connsiteX19" fmla="*/ 72554 w 372087"/>
                <a:gd name="connsiteY19" fmla="*/ 48659 h 715204"/>
                <a:gd name="connsiteX20" fmla="*/ 102955 w 372087"/>
                <a:gd name="connsiteY20" fmla="*/ 422 h 715204"/>
                <a:gd name="connsiteX21" fmla="*/ 109846 w 372087"/>
                <a:gd name="connsiteY21" fmla="*/ 1232 h 715204"/>
                <a:gd name="connsiteX22" fmla="*/ 189702 w 372087"/>
                <a:gd name="connsiteY22" fmla="*/ 76224 h 71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087" h="715204">
                  <a:moveTo>
                    <a:pt x="189702" y="76224"/>
                  </a:moveTo>
                  <a:cubicBezTo>
                    <a:pt x="217266" y="92438"/>
                    <a:pt x="241588" y="111490"/>
                    <a:pt x="263882" y="134595"/>
                  </a:cubicBezTo>
                  <a:cubicBezTo>
                    <a:pt x="287799" y="159727"/>
                    <a:pt x="304418" y="187697"/>
                    <a:pt x="310093" y="221747"/>
                  </a:cubicBezTo>
                  <a:cubicBezTo>
                    <a:pt x="311309" y="229449"/>
                    <a:pt x="311715" y="237151"/>
                    <a:pt x="309688" y="244447"/>
                  </a:cubicBezTo>
                  <a:cubicBezTo>
                    <a:pt x="299959" y="278903"/>
                    <a:pt x="303202" y="312953"/>
                    <a:pt x="316174" y="345787"/>
                  </a:cubicBezTo>
                  <a:cubicBezTo>
                    <a:pt x="331172" y="384296"/>
                    <a:pt x="338468" y="424021"/>
                    <a:pt x="339279" y="464962"/>
                  </a:cubicBezTo>
                  <a:cubicBezTo>
                    <a:pt x="339684" y="488067"/>
                    <a:pt x="353872" y="506308"/>
                    <a:pt x="360763" y="526981"/>
                  </a:cubicBezTo>
                  <a:cubicBezTo>
                    <a:pt x="372518" y="561842"/>
                    <a:pt x="378193" y="596703"/>
                    <a:pt x="362384" y="631564"/>
                  </a:cubicBezTo>
                  <a:cubicBezTo>
                    <a:pt x="327524" y="634401"/>
                    <a:pt x="293879" y="642103"/>
                    <a:pt x="259829" y="649400"/>
                  </a:cubicBezTo>
                  <a:cubicBezTo>
                    <a:pt x="193350" y="663587"/>
                    <a:pt x="126061" y="674127"/>
                    <a:pt x="63636" y="701691"/>
                  </a:cubicBezTo>
                  <a:cubicBezTo>
                    <a:pt x="62014" y="702502"/>
                    <a:pt x="59987" y="702502"/>
                    <a:pt x="57961" y="702907"/>
                  </a:cubicBezTo>
                  <a:cubicBezTo>
                    <a:pt x="42557" y="701691"/>
                    <a:pt x="57150" y="708987"/>
                    <a:pt x="42152" y="715068"/>
                  </a:cubicBezTo>
                  <a:cubicBezTo>
                    <a:pt x="27559" y="721148"/>
                    <a:pt x="19452" y="522523"/>
                    <a:pt x="17019" y="484014"/>
                  </a:cubicBezTo>
                  <a:cubicBezTo>
                    <a:pt x="16209" y="472258"/>
                    <a:pt x="14993" y="461314"/>
                    <a:pt x="10128" y="450369"/>
                  </a:cubicBezTo>
                  <a:cubicBezTo>
                    <a:pt x="805" y="429696"/>
                    <a:pt x="-2843" y="390781"/>
                    <a:pt x="2427" y="368081"/>
                  </a:cubicBezTo>
                  <a:cubicBezTo>
                    <a:pt x="13777" y="315385"/>
                    <a:pt x="1616" y="274849"/>
                    <a:pt x="20668" y="224585"/>
                  </a:cubicBezTo>
                  <a:cubicBezTo>
                    <a:pt x="21478" y="222963"/>
                    <a:pt x="21884" y="220936"/>
                    <a:pt x="22694" y="219315"/>
                  </a:cubicBezTo>
                  <a:cubicBezTo>
                    <a:pt x="32423" y="203911"/>
                    <a:pt x="35261" y="190129"/>
                    <a:pt x="16209" y="178779"/>
                  </a:cubicBezTo>
                  <a:cubicBezTo>
                    <a:pt x="10939" y="175942"/>
                    <a:pt x="8507" y="169051"/>
                    <a:pt x="9318" y="162160"/>
                  </a:cubicBezTo>
                  <a:cubicBezTo>
                    <a:pt x="28775" y="123651"/>
                    <a:pt x="51475" y="86358"/>
                    <a:pt x="72554" y="48659"/>
                  </a:cubicBezTo>
                  <a:cubicBezTo>
                    <a:pt x="81877" y="32040"/>
                    <a:pt x="89984" y="14609"/>
                    <a:pt x="102955" y="422"/>
                  </a:cubicBezTo>
                  <a:cubicBezTo>
                    <a:pt x="105388" y="-389"/>
                    <a:pt x="107820" y="16"/>
                    <a:pt x="109846" y="1232"/>
                  </a:cubicBezTo>
                  <a:cubicBezTo>
                    <a:pt x="139032" y="23933"/>
                    <a:pt x="169839" y="43795"/>
                    <a:pt x="189702" y="76224"/>
                  </a:cubicBezTo>
                  <a:close/>
                </a:path>
              </a:pathLst>
            </a:custGeom>
            <a:solidFill>
              <a:srgbClr val="007577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93E716-FC20-4F17-A98D-1C1275C41C59}"/>
                </a:ext>
              </a:extLst>
            </p:cNvPr>
            <p:cNvSpPr/>
            <p:nvPr/>
          </p:nvSpPr>
          <p:spPr>
            <a:xfrm>
              <a:off x="8371978" y="5292135"/>
              <a:ext cx="501144" cy="585526"/>
            </a:xfrm>
            <a:custGeom>
              <a:avLst/>
              <a:gdLst>
                <a:gd name="connsiteX0" fmla="*/ 137771 w 501144"/>
                <a:gd name="connsiteY0" fmla="*/ 71127 h 585526"/>
                <a:gd name="connsiteX1" fmla="*/ 244785 w 501144"/>
                <a:gd name="connsiteY1" fmla="*/ 35456 h 585526"/>
                <a:gd name="connsiteX2" fmla="*/ 414630 w 501144"/>
                <a:gd name="connsiteY2" fmla="*/ 1000 h 585526"/>
                <a:gd name="connsiteX3" fmla="*/ 441789 w 501144"/>
                <a:gd name="connsiteY3" fmla="*/ 1811 h 585526"/>
                <a:gd name="connsiteX4" fmla="*/ 451518 w 501144"/>
                <a:gd name="connsiteY4" fmla="*/ 13972 h 585526"/>
                <a:gd name="connsiteX5" fmla="*/ 486784 w 501144"/>
                <a:gd name="connsiteY5" fmla="*/ 80045 h 585526"/>
                <a:gd name="connsiteX6" fmla="*/ 497323 w 501144"/>
                <a:gd name="connsiteY6" fmla="*/ 207328 h 585526"/>
                <a:gd name="connsiteX7" fmla="*/ 475839 w 501144"/>
                <a:gd name="connsiteY7" fmla="*/ 265294 h 585526"/>
                <a:gd name="connsiteX8" fmla="*/ 453139 w 501144"/>
                <a:gd name="connsiteY8" fmla="*/ 335015 h 585526"/>
                <a:gd name="connsiteX9" fmla="*/ 464894 w 501144"/>
                <a:gd name="connsiteY9" fmla="*/ 443246 h 585526"/>
                <a:gd name="connsiteX10" fmla="*/ 473812 w 501144"/>
                <a:gd name="connsiteY10" fmla="*/ 504050 h 585526"/>
                <a:gd name="connsiteX11" fmla="*/ 472596 w 501144"/>
                <a:gd name="connsiteY11" fmla="*/ 525128 h 585526"/>
                <a:gd name="connsiteX12" fmla="*/ 327478 w 501144"/>
                <a:gd name="connsiteY12" fmla="*/ 585526 h 585526"/>
                <a:gd name="connsiteX13" fmla="*/ 276403 w 501144"/>
                <a:gd name="connsiteY13" fmla="*/ 548639 h 585526"/>
                <a:gd name="connsiteX14" fmla="*/ 258973 w 501144"/>
                <a:gd name="connsiteY14" fmla="*/ 509319 h 585526"/>
                <a:gd name="connsiteX15" fmla="*/ 223301 w 501144"/>
                <a:gd name="connsiteY15" fmla="*/ 423383 h 585526"/>
                <a:gd name="connsiteX16" fmla="*/ 205060 w 501144"/>
                <a:gd name="connsiteY16" fmla="*/ 415681 h 585526"/>
                <a:gd name="connsiteX17" fmla="*/ 189657 w 501144"/>
                <a:gd name="connsiteY17" fmla="*/ 428653 h 585526"/>
                <a:gd name="connsiteX18" fmla="*/ 156823 w 501144"/>
                <a:gd name="connsiteY18" fmla="*/ 434328 h 585526"/>
                <a:gd name="connsiteX19" fmla="*/ 760 w 501144"/>
                <a:gd name="connsiteY19" fmla="*/ 312721 h 585526"/>
                <a:gd name="connsiteX20" fmla="*/ 8462 w 501144"/>
                <a:gd name="connsiteY20" fmla="*/ 289210 h 585526"/>
                <a:gd name="connsiteX21" fmla="*/ 54267 w 501144"/>
                <a:gd name="connsiteY21" fmla="*/ 230433 h 585526"/>
                <a:gd name="connsiteX22" fmla="*/ 85480 w 501144"/>
                <a:gd name="connsiteY22" fmla="*/ 163954 h 585526"/>
                <a:gd name="connsiteX23" fmla="*/ 90344 w 501144"/>
                <a:gd name="connsiteY23" fmla="*/ 146118 h 585526"/>
                <a:gd name="connsiteX24" fmla="*/ 127637 w 501144"/>
                <a:gd name="connsiteY24" fmla="*/ 79640 h 585526"/>
                <a:gd name="connsiteX25" fmla="*/ 137771 w 501144"/>
                <a:gd name="connsiteY25" fmla="*/ 71127 h 58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1144" h="585526">
                  <a:moveTo>
                    <a:pt x="137771" y="71127"/>
                  </a:moveTo>
                  <a:cubicBezTo>
                    <a:pt x="172226" y="56129"/>
                    <a:pt x="207492" y="42752"/>
                    <a:pt x="244785" y="35456"/>
                  </a:cubicBezTo>
                  <a:cubicBezTo>
                    <a:pt x="301535" y="24511"/>
                    <a:pt x="357475" y="10324"/>
                    <a:pt x="414630" y="1000"/>
                  </a:cubicBezTo>
                  <a:cubicBezTo>
                    <a:pt x="423953" y="-621"/>
                    <a:pt x="432871" y="-216"/>
                    <a:pt x="441789" y="1811"/>
                  </a:cubicBezTo>
                  <a:cubicBezTo>
                    <a:pt x="445032" y="5865"/>
                    <a:pt x="447869" y="10729"/>
                    <a:pt x="451518" y="13972"/>
                  </a:cubicBezTo>
                  <a:cubicBezTo>
                    <a:pt x="473812" y="32618"/>
                    <a:pt x="473812" y="55724"/>
                    <a:pt x="486784" y="80045"/>
                  </a:cubicBezTo>
                  <a:cubicBezTo>
                    <a:pt x="505025" y="114095"/>
                    <a:pt x="502593" y="174088"/>
                    <a:pt x="497323" y="207328"/>
                  </a:cubicBezTo>
                  <a:cubicBezTo>
                    <a:pt x="490837" y="230838"/>
                    <a:pt x="482325" y="242188"/>
                    <a:pt x="475839" y="265294"/>
                  </a:cubicBezTo>
                  <a:cubicBezTo>
                    <a:pt x="471380" y="281508"/>
                    <a:pt x="452329" y="327719"/>
                    <a:pt x="453139" y="335015"/>
                  </a:cubicBezTo>
                  <a:cubicBezTo>
                    <a:pt x="457193" y="371092"/>
                    <a:pt x="461246" y="407169"/>
                    <a:pt x="464894" y="443246"/>
                  </a:cubicBezTo>
                  <a:cubicBezTo>
                    <a:pt x="466921" y="463514"/>
                    <a:pt x="467732" y="484187"/>
                    <a:pt x="473812" y="504050"/>
                  </a:cubicBezTo>
                  <a:cubicBezTo>
                    <a:pt x="475839" y="510940"/>
                    <a:pt x="474623" y="518237"/>
                    <a:pt x="472596" y="525128"/>
                  </a:cubicBezTo>
                  <a:cubicBezTo>
                    <a:pt x="471380" y="528776"/>
                    <a:pt x="331532" y="585526"/>
                    <a:pt x="327478" y="585526"/>
                  </a:cubicBezTo>
                  <a:cubicBezTo>
                    <a:pt x="308832" y="575392"/>
                    <a:pt x="286132" y="570528"/>
                    <a:pt x="276403" y="548639"/>
                  </a:cubicBezTo>
                  <a:cubicBezTo>
                    <a:pt x="270323" y="535667"/>
                    <a:pt x="264648" y="522291"/>
                    <a:pt x="258973" y="509319"/>
                  </a:cubicBezTo>
                  <a:cubicBezTo>
                    <a:pt x="246407" y="480944"/>
                    <a:pt x="232219" y="452974"/>
                    <a:pt x="223301" y="423383"/>
                  </a:cubicBezTo>
                  <a:cubicBezTo>
                    <a:pt x="220058" y="412439"/>
                    <a:pt x="215194" y="410817"/>
                    <a:pt x="205060" y="415681"/>
                  </a:cubicBezTo>
                  <a:cubicBezTo>
                    <a:pt x="198980" y="418519"/>
                    <a:pt x="194116" y="423383"/>
                    <a:pt x="189657" y="428653"/>
                  </a:cubicBezTo>
                  <a:cubicBezTo>
                    <a:pt x="179928" y="440003"/>
                    <a:pt x="169389" y="442030"/>
                    <a:pt x="156823" y="434328"/>
                  </a:cubicBezTo>
                  <a:cubicBezTo>
                    <a:pt x="104531" y="394197"/>
                    <a:pt x="51430" y="354878"/>
                    <a:pt x="760" y="312721"/>
                  </a:cubicBezTo>
                  <a:cubicBezTo>
                    <a:pt x="-2078" y="302992"/>
                    <a:pt x="3597" y="296101"/>
                    <a:pt x="8462" y="289210"/>
                  </a:cubicBezTo>
                  <a:cubicBezTo>
                    <a:pt x="23460" y="269347"/>
                    <a:pt x="36431" y="248269"/>
                    <a:pt x="54267" y="230433"/>
                  </a:cubicBezTo>
                  <a:cubicBezTo>
                    <a:pt x="72103" y="212597"/>
                    <a:pt x="82642" y="189492"/>
                    <a:pt x="85480" y="163954"/>
                  </a:cubicBezTo>
                  <a:cubicBezTo>
                    <a:pt x="86290" y="157874"/>
                    <a:pt x="87506" y="151388"/>
                    <a:pt x="90344" y="146118"/>
                  </a:cubicBezTo>
                  <a:cubicBezTo>
                    <a:pt x="102099" y="123824"/>
                    <a:pt x="115476" y="101935"/>
                    <a:pt x="127637" y="79640"/>
                  </a:cubicBezTo>
                  <a:cubicBezTo>
                    <a:pt x="129258" y="75586"/>
                    <a:pt x="132096" y="71533"/>
                    <a:pt x="137771" y="71127"/>
                  </a:cubicBezTo>
                  <a:close/>
                </a:path>
              </a:pathLst>
            </a:custGeom>
            <a:solidFill>
              <a:srgbClr val="AD9734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DD241-1951-4D1F-8DE1-8FD4932668D9}"/>
                </a:ext>
              </a:extLst>
            </p:cNvPr>
            <p:cNvSpPr/>
            <p:nvPr/>
          </p:nvSpPr>
          <p:spPr>
            <a:xfrm>
              <a:off x="8170639" y="4217094"/>
              <a:ext cx="384509" cy="605420"/>
            </a:xfrm>
            <a:custGeom>
              <a:avLst/>
              <a:gdLst>
                <a:gd name="connsiteX0" fmla="*/ 384510 w 384509"/>
                <a:gd name="connsiteY0" fmla="*/ 446521 h 605420"/>
                <a:gd name="connsiteX1" fmla="*/ 300195 w 384509"/>
                <a:gd name="connsiteY1" fmla="*/ 593665 h 605420"/>
                <a:gd name="connsiteX2" fmla="*/ 292494 w 384509"/>
                <a:gd name="connsiteY2" fmla="*/ 605421 h 605420"/>
                <a:gd name="connsiteX3" fmla="*/ 264929 w 384509"/>
                <a:gd name="connsiteY3" fmla="*/ 581099 h 605420"/>
                <a:gd name="connsiteX4" fmla="*/ 127108 w 384509"/>
                <a:gd name="connsiteY4" fmla="*/ 410038 h 605420"/>
                <a:gd name="connsiteX5" fmla="*/ 49684 w 384509"/>
                <a:gd name="connsiteY5" fmla="*/ 290863 h 605420"/>
                <a:gd name="connsiteX6" fmla="*/ 40361 w 384509"/>
                <a:gd name="connsiteY6" fmla="*/ 267352 h 605420"/>
                <a:gd name="connsiteX7" fmla="*/ 10770 w 384509"/>
                <a:gd name="connsiteY7" fmla="*/ 208575 h 605420"/>
                <a:gd name="connsiteX8" fmla="*/ 11986 w 384509"/>
                <a:gd name="connsiteY8" fmla="*/ 127099 h 605420"/>
                <a:gd name="connsiteX9" fmla="*/ 69141 w 384509"/>
                <a:gd name="connsiteY9" fmla="*/ 13193 h 605420"/>
                <a:gd name="connsiteX10" fmla="*/ 90625 w 384509"/>
                <a:gd name="connsiteY10" fmla="*/ 1032 h 605420"/>
                <a:gd name="connsiteX11" fmla="*/ 111299 w 384509"/>
                <a:gd name="connsiteY11" fmla="*/ 20084 h 605420"/>
                <a:gd name="connsiteX12" fmla="*/ 106840 w 384509"/>
                <a:gd name="connsiteY12" fmla="*/ 133179 h 605420"/>
                <a:gd name="connsiteX13" fmla="*/ 154672 w 384509"/>
                <a:gd name="connsiteY13" fmla="*/ 50081 h 605420"/>
                <a:gd name="connsiteX14" fmla="*/ 165617 w 384509"/>
                <a:gd name="connsiteY14" fmla="*/ 39541 h 605420"/>
                <a:gd name="connsiteX15" fmla="*/ 185074 w 384509"/>
                <a:gd name="connsiteY15" fmla="*/ 50081 h 605420"/>
                <a:gd name="connsiteX16" fmla="*/ 184263 w 384509"/>
                <a:gd name="connsiteY16" fmla="*/ 64268 h 605420"/>
                <a:gd name="connsiteX17" fmla="*/ 150213 w 384509"/>
                <a:gd name="connsiteY17" fmla="*/ 204117 h 605420"/>
                <a:gd name="connsiteX18" fmla="*/ 162779 w 384509"/>
                <a:gd name="connsiteY18" fmla="*/ 240193 h 605420"/>
                <a:gd name="connsiteX19" fmla="*/ 266551 w 384509"/>
                <a:gd name="connsiteY19" fmla="*/ 329778 h 605420"/>
                <a:gd name="connsiteX20" fmla="*/ 367079 w 384509"/>
                <a:gd name="connsiteY20" fmla="*/ 427874 h 605420"/>
                <a:gd name="connsiteX21" fmla="*/ 384510 w 384509"/>
                <a:gd name="connsiteY21" fmla="*/ 446521 h 60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4509" h="605420">
                  <a:moveTo>
                    <a:pt x="384510" y="446521"/>
                  </a:moveTo>
                  <a:cubicBezTo>
                    <a:pt x="356540" y="495569"/>
                    <a:pt x="328570" y="544617"/>
                    <a:pt x="300195" y="593665"/>
                  </a:cubicBezTo>
                  <a:cubicBezTo>
                    <a:pt x="297763" y="597719"/>
                    <a:pt x="294926" y="601367"/>
                    <a:pt x="292494" y="605421"/>
                  </a:cubicBezTo>
                  <a:cubicBezTo>
                    <a:pt x="280333" y="600962"/>
                    <a:pt x="272631" y="590423"/>
                    <a:pt x="264929" y="581099"/>
                  </a:cubicBezTo>
                  <a:cubicBezTo>
                    <a:pt x="217502" y="525565"/>
                    <a:pt x="168454" y="470842"/>
                    <a:pt x="127108" y="410038"/>
                  </a:cubicBezTo>
                  <a:cubicBezTo>
                    <a:pt x="100354" y="370719"/>
                    <a:pt x="72384" y="332615"/>
                    <a:pt x="49684" y="290863"/>
                  </a:cubicBezTo>
                  <a:cubicBezTo>
                    <a:pt x="45631" y="283567"/>
                    <a:pt x="39956" y="276676"/>
                    <a:pt x="40361" y="267352"/>
                  </a:cubicBezTo>
                  <a:cubicBezTo>
                    <a:pt x="30632" y="247490"/>
                    <a:pt x="22120" y="227222"/>
                    <a:pt x="10770" y="208575"/>
                  </a:cubicBezTo>
                  <a:cubicBezTo>
                    <a:pt x="-6255" y="180606"/>
                    <a:pt x="-985" y="152636"/>
                    <a:pt x="11986" y="127099"/>
                  </a:cubicBezTo>
                  <a:cubicBezTo>
                    <a:pt x="31038" y="89400"/>
                    <a:pt x="52522" y="52513"/>
                    <a:pt x="69141" y="13193"/>
                  </a:cubicBezTo>
                  <a:cubicBezTo>
                    <a:pt x="73195" y="3870"/>
                    <a:pt x="80897" y="-2616"/>
                    <a:pt x="90625" y="1032"/>
                  </a:cubicBezTo>
                  <a:cubicBezTo>
                    <a:pt x="99138" y="3870"/>
                    <a:pt x="110083" y="4681"/>
                    <a:pt x="111299" y="20084"/>
                  </a:cubicBezTo>
                  <a:cubicBezTo>
                    <a:pt x="114136" y="57782"/>
                    <a:pt x="114542" y="95075"/>
                    <a:pt x="106840" y="133179"/>
                  </a:cubicBezTo>
                  <a:cubicBezTo>
                    <a:pt x="112920" y="99534"/>
                    <a:pt x="142511" y="80077"/>
                    <a:pt x="154672" y="50081"/>
                  </a:cubicBezTo>
                  <a:cubicBezTo>
                    <a:pt x="156699" y="45216"/>
                    <a:pt x="159536" y="40757"/>
                    <a:pt x="165617" y="39541"/>
                  </a:cubicBezTo>
                  <a:cubicBezTo>
                    <a:pt x="179804" y="31840"/>
                    <a:pt x="183452" y="33866"/>
                    <a:pt x="185074" y="50081"/>
                  </a:cubicBezTo>
                  <a:cubicBezTo>
                    <a:pt x="185479" y="54945"/>
                    <a:pt x="185074" y="59404"/>
                    <a:pt x="184263" y="64268"/>
                  </a:cubicBezTo>
                  <a:cubicBezTo>
                    <a:pt x="174534" y="111290"/>
                    <a:pt x="162779" y="157906"/>
                    <a:pt x="150213" y="204117"/>
                  </a:cubicBezTo>
                  <a:cubicBezTo>
                    <a:pt x="146159" y="219115"/>
                    <a:pt x="149808" y="230059"/>
                    <a:pt x="162779" y="240193"/>
                  </a:cubicBezTo>
                  <a:cubicBezTo>
                    <a:pt x="200883" y="269785"/>
                    <a:pt x="232501" y="295322"/>
                    <a:pt x="266551" y="329778"/>
                  </a:cubicBezTo>
                  <a:cubicBezTo>
                    <a:pt x="288440" y="370719"/>
                    <a:pt x="334245" y="398283"/>
                    <a:pt x="367079" y="427874"/>
                  </a:cubicBezTo>
                  <a:cubicBezTo>
                    <a:pt x="373565" y="433144"/>
                    <a:pt x="383294" y="436387"/>
                    <a:pt x="384510" y="446521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545F9A-17F8-4B87-9300-3CC7A974EC07}"/>
                </a:ext>
              </a:extLst>
            </p:cNvPr>
            <p:cNvSpPr/>
            <p:nvPr/>
          </p:nvSpPr>
          <p:spPr>
            <a:xfrm>
              <a:off x="8696404" y="5817669"/>
              <a:ext cx="324241" cy="540844"/>
            </a:xfrm>
            <a:custGeom>
              <a:avLst/>
              <a:gdLst>
                <a:gd name="connsiteX0" fmla="*/ 1431 w 324241"/>
                <a:gd name="connsiteY0" fmla="*/ 58777 h 540844"/>
                <a:gd name="connsiteX1" fmla="*/ 147360 w 324241"/>
                <a:gd name="connsiteY1" fmla="*/ 0 h 540844"/>
                <a:gd name="connsiteX2" fmla="*/ 221135 w 324241"/>
                <a:gd name="connsiteY2" fmla="*/ 156874 h 540844"/>
                <a:gd name="connsiteX3" fmla="*/ 249915 w 324241"/>
                <a:gd name="connsiteY3" fmla="*/ 226190 h 540844"/>
                <a:gd name="connsiteX4" fmla="*/ 261671 w 324241"/>
                <a:gd name="connsiteY4" fmla="*/ 299559 h 540844"/>
                <a:gd name="connsiteX5" fmla="*/ 283966 w 324241"/>
                <a:gd name="connsiteY5" fmla="*/ 419545 h 540844"/>
                <a:gd name="connsiteX6" fmla="*/ 318421 w 324241"/>
                <a:gd name="connsiteY6" fmla="*/ 492915 h 540844"/>
                <a:gd name="connsiteX7" fmla="*/ 318826 w 324241"/>
                <a:gd name="connsiteY7" fmla="*/ 536694 h 540844"/>
                <a:gd name="connsiteX8" fmla="*/ 281939 w 324241"/>
                <a:gd name="connsiteY8" fmla="*/ 539531 h 540844"/>
                <a:gd name="connsiteX9" fmla="*/ 161953 w 324241"/>
                <a:gd name="connsiteY9" fmla="*/ 519263 h 540844"/>
                <a:gd name="connsiteX10" fmla="*/ 125876 w 324241"/>
                <a:gd name="connsiteY10" fmla="*/ 499401 h 540844"/>
                <a:gd name="connsiteX11" fmla="*/ 96690 w 324241"/>
                <a:gd name="connsiteY11" fmla="*/ 460892 h 540844"/>
                <a:gd name="connsiteX12" fmla="*/ 101149 w 324241"/>
                <a:gd name="connsiteY12" fmla="*/ 456028 h 540844"/>
                <a:gd name="connsiteX13" fmla="*/ 166412 w 324241"/>
                <a:gd name="connsiteY13" fmla="*/ 441840 h 540844"/>
                <a:gd name="connsiteX14" fmla="*/ 176140 w 324241"/>
                <a:gd name="connsiteY14" fmla="*/ 439408 h 540844"/>
                <a:gd name="connsiteX15" fmla="*/ 191949 w 324241"/>
                <a:gd name="connsiteY15" fmla="*/ 394818 h 540844"/>
                <a:gd name="connsiteX16" fmla="*/ 169655 w 324241"/>
                <a:gd name="connsiteY16" fmla="*/ 349824 h 540844"/>
                <a:gd name="connsiteX17" fmla="*/ 101960 w 324241"/>
                <a:gd name="connsiteY17" fmla="*/ 246457 h 540844"/>
                <a:gd name="connsiteX18" fmla="*/ 67910 w 324241"/>
                <a:gd name="connsiteY18" fmla="*/ 175115 h 540844"/>
                <a:gd name="connsiteX19" fmla="*/ 52101 w 324241"/>
                <a:gd name="connsiteY19" fmla="*/ 146334 h 540844"/>
                <a:gd name="connsiteX20" fmla="*/ 5485 w 324241"/>
                <a:gd name="connsiteY20" fmla="*/ 79045 h 540844"/>
                <a:gd name="connsiteX21" fmla="*/ 1431 w 324241"/>
                <a:gd name="connsiteY21" fmla="*/ 58777 h 5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4241" h="540844">
                  <a:moveTo>
                    <a:pt x="1431" y="58777"/>
                  </a:moveTo>
                  <a:cubicBezTo>
                    <a:pt x="50074" y="39320"/>
                    <a:pt x="98717" y="19457"/>
                    <a:pt x="147360" y="0"/>
                  </a:cubicBezTo>
                  <a:cubicBezTo>
                    <a:pt x="161547" y="57155"/>
                    <a:pt x="190328" y="107420"/>
                    <a:pt x="221135" y="156874"/>
                  </a:cubicBezTo>
                  <a:cubicBezTo>
                    <a:pt x="234107" y="177952"/>
                    <a:pt x="244646" y="201463"/>
                    <a:pt x="249915" y="226190"/>
                  </a:cubicBezTo>
                  <a:cubicBezTo>
                    <a:pt x="254780" y="250511"/>
                    <a:pt x="262887" y="274022"/>
                    <a:pt x="261671" y="299559"/>
                  </a:cubicBezTo>
                  <a:cubicBezTo>
                    <a:pt x="261265" y="304424"/>
                    <a:pt x="281939" y="414681"/>
                    <a:pt x="283966" y="419545"/>
                  </a:cubicBezTo>
                  <a:cubicBezTo>
                    <a:pt x="303423" y="466972"/>
                    <a:pt x="314367" y="478727"/>
                    <a:pt x="318421" y="492915"/>
                  </a:cubicBezTo>
                  <a:cubicBezTo>
                    <a:pt x="323691" y="516020"/>
                    <a:pt x="328149" y="528586"/>
                    <a:pt x="318826" y="536694"/>
                  </a:cubicBezTo>
                  <a:cubicBezTo>
                    <a:pt x="304233" y="544801"/>
                    <a:pt x="297342" y="538315"/>
                    <a:pt x="281939" y="539531"/>
                  </a:cubicBezTo>
                  <a:cubicBezTo>
                    <a:pt x="225594" y="537504"/>
                    <a:pt x="215865" y="533856"/>
                    <a:pt x="161953" y="519263"/>
                  </a:cubicBezTo>
                  <a:cubicBezTo>
                    <a:pt x="151819" y="517642"/>
                    <a:pt x="130740" y="508319"/>
                    <a:pt x="125876" y="499401"/>
                  </a:cubicBezTo>
                  <a:cubicBezTo>
                    <a:pt x="119390" y="487240"/>
                    <a:pt x="97501" y="475079"/>
                    <a:pt x="96690" y="460892"/>
                  </a:cubicBezTo>
                  <a:cubicBezTo>
                    <a:pt x="97095" y="458460"/>
                    <a:pt x="98717" y="456433"/>
                    <a:pt x="101149" y="456028"/>
                  </a:cubicBezTo>
                  <a:cubicBezTo>
                    <a:pt x="125876" y="449136"/>
                    <a:pt x="140469" y="445894"/>
                    <a:pt x="166412" y="441840"/>
                  </a:cubicBezTo>
                  <a:cubicBezTo>
                    <a:pt x="169655" y="441434"/>
                    <a:pt x="172897" y="440218"/>
                    <a:pt x="176140" y="439408"/>
                  </a:cubicBezTo>
                  <a:cubicBezTo>
                    <a:pt x="200462" y="432111"/>
                    <a:pt x="199651" y="418329"/>
                    <a:pt x="191949" y="394818"/>
                  </a:cubicBezTo>
                  <a:cubicBezTo>
                    <a:pt x="186680" y="378604"/>
                    <a:pt x="178978" y="364011"/>
                    <a:pt x="169655" y="349824"/>
                  </a:cubicBezTo>
                  <a:cubicBezTo>
                    <a:pt x="146144" y="315774"/>
                    <a:pt x="126687" y="279697"/>
                    <a:pt x="101960" y="246457"/>
                  </a:cubicBezTo>
                  <a:cubicBezTo>
                    <a:pt x="86151" y="225379"/>
                    <a:pt x="76422" y="200247"/>
                    <a:pt x="67910" y="175115"/>
                  </a:cubicBezTo>
                  <a:cubicBezTo>
                    <a:pt x="64262" y="164575"/>
                    <a:pt x="59397" y="154847"/>
                    <a:pt x="52101" y="146334"/>
                  </a:cubicBezTo>
                  <a:cubicBezTo>
                    <a:pt x="33454" y="126066"/>
                    <a:pt x="19672" y="102555"/>
                    <a:pt x="5485" y="79045"/>
                  </a:cubicBezTo>
                  <a:cubicBezTo>
                    <a:pt x="1836" y="72964"/>
                    <a:pt x="-2217" y="66479"/>
                    <a:pt x="1431" y="58777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5635E7-B564-47B7-AE76-F6D0439689ED}"/>
                </a:ext>
              </a:extLst>
            </p:cNvPr>
            <p:cNvSpPr/>
            <p:nvPr/>
          </p:nvSpPr>
          <p:spPr>
            <a:xfrm>
              <a:off x="8421786" y="4535327"/>
              <a:ext cx="236793" cy="202873"/>
            </a:xfrm>
            <a:custGeom>
              <a:avLst/>
              <a:gdLst>
                <a:gd name="connsiteX0" fmla="*/ 117148 w 236793"/>
                <a:gd name="connsiteY0" fmla="*/ 144502 h 202873"/>
                <a:gd name="connsiteX1" fmla="*/ 33645 w 236793"/>
                <a:gd name="connsiteY1" fmla="*/ 75186 h 202873"/>
                <a:gd name="connsiteX2" fmla="*/ 0 w 236793"/>
                <a:gd name="connsiteY2" fmla="*/ 31813 h 202873"/>
                <a:gd name="connsiteX3" fmla="*/ 44184 w 236793"/>
                <a:gd name="connsiteY3" fmla="*/ 13571 h 202873"/>
                <a:gd name="connsiteX4" fmla="*/ 103772 w 236793"/>
                <a:gd name="connsiteY4" fmla="*/ 1816 h 202873"/>
                <a:gd name="connsiteX5" fmla="*/ 207138 w 236793"/>
                <a:gd name="connsiteY5" fmla="*/ 65457 h 202873"/>
                <a:gd name="connsiteX6" fmla="*/ 214029 w 236793"/>
                <a:gd name="connsiteY6" fmla="*/ 97075 h 202873"/>
                <a:gd name="connsiteX7" fmla="*/ 224974 w 236793"/>
                <a:gd name="connsiteY7" fmla="*/ 111263 h 202873"/>
                <a:gd name="connsiteX8" fmla="*/ 236324 w 236793"/>
                <a:gd name="connsiteY8" fmla="*/ 114911 h 202873"/>
                <a:gd name="connsiteX9" fmla="*/ 231865 w 236793"/>
                <a:gd name="connsiteY9" fmla="*/ 126261 h 202873"/>
                <a:gd name="connsiteX10" fmla="*/ 224163 w 236793"/>
                <a:gd name="connsiteY10" fmla="*/ 156257 h 202873"/>
                <a:gd name="connsiteX11" fmla="*/ 219704 w 236793"/>
                <a:gd name="connsiteY11" fmla="*/ 202873 h 202873"/>
                <a:gd name="connsiteX12" fmla="*/ 117148 w 236793"/>
                <a:gd name="connsiteY12" fmla="*/ 144502 h 2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793" h="202873">
                  <a:moveTo>
                    <a:pt x="117148" y="144502"/>
                  </a:moveTo>
                  <a:cubicBezTo>
                    <a:pt x="89179" y="121397"/>
                    <a:pt x="62020" y="97886"/>
                    <a:pt x="33645" y="75186"/>
                  </a:cubicBezTo>
                  <a:cubicBezTo>
                    <a:pt x="19052" y="63836"/>
                    <a:pt x="4459" y="49243"/>
                    <a:pt x="0" y="31813"/>
                  </a:cubicBezTo>
                  <a:cubicBezTo>
                    <a:pt x="8513" y="35461"/>
                    <a:pt x="38914" y="18841"/>
                    <a:pt x="44184" y="13571"/>
                  </a:cubicBezTo>
                  <a:cubicBezTo>
                    <a:pt x="61614" y="-4670"/>
                    <a:pt x="83504" y="195"/>
                    <a:pt x="103772" y="1816"/>
                  </a:cubicBezTo>
                  <a:cubicBezTo>
                    <a:pt x="149172" y="4654"/>
                    <a:pt x="181600" y="30191"/>
                    <a:pt x="207138" y="65457"/>
                  </a:cubicBezTo>
                  <a:cubicBezTo>
                    <a:pt x="214029" y="74780"/>
                    <a:pt x="219704" y="84509"/>
                    <a:pt x="214029" y="97075"/>
                  </a:cubicBezTo>
                  <a:cubicBezTo>
                    <a:pt x="209975" y="106398"/>
                    <a:pt x="214434" y="111668"/>
                    <a:pt x="224974" y="111263"/>
                  </a:cubicBezTo>
                  <a:cubicBezTo>
                    <a:pt x="229027" y="110857"/>
                    <a:pt x="234297" y="109236"/>
                    <a:pt x="236324" y="114911"/>
                  </a:cubicBezTo>
                  <a:cubicBezTo>
                    <a:pt x="237945" y="119370"/>
                    <a:pt x="235108" y="123829"/>
                    <a:pt x="231865" y="126261"/>
                  </a:cubicBezTo>
                  <a:cubicBezTo>
                    <a:pt x="220515" y="133963"/>
                    <a:pt x="221731" y="150177"/>
                    <a:pt x="224163" y="156257"/>
                  </a:cubicBezTo>
                  <a:cubicBezTo>
                    <a:pt x="231054" y="174093"/>
                    <a:pt x="225379" y="187875"/>
                    <a:pt x="219704" y="202873"/>
                  </a:cubicBezTo>
                  <a:cubicBezTo>
                    <a:pt x="193356" y="174904"/>
                    <a:pt x="148361" y="166391"/>
                    <a:pt x="117148" y="144502"/>
                  </a:cubicBezTo>
                  <a:close/>
                </a:path>
              </a:pathLst>
            </a:custGeom>
            <a:solidFill>
              <a:srgbClr val="774200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B95ED8-834C-4027-9598-EA328C248ADD}"/>
                </a:ext>
              </a:extLst>
            </p:cNvPr>
            <p:cNvSpPr/>
            <p:nvPr/>
          </p:nvSpPr>
          <p:spPr>
            <a:xfrm>
              <a:off x="8310289" y="6085253"/>
              <a:ext cx="283389" cy="127132"/>
            </a:xfrm>
            <a:custGeom>
              <a:avLst/>
              <a:gdLst>
                <a:gd name="connsiteX0" fmla="*/ 276072 w 283389"/>
                <a:gd name="connsiteY0" fmla="*/ 90752 h 127132"/>
                <a:gd name="connsiteX1" fmla="*/ 280937 w 283389"/>
                <a:gd name="connsiteY1" fmla="*/ 116695 h 127132"/>
                <a:gd name="connsiteX2" fmla="*/ 265938 w 283389"/>
                <a:gd name="connsiteY2" fmla="*/ 126423 h 127132"/>
                <a:gd name="connsiteX3" fmla="*/ 236753 w 283389"/>
                <a:gd name="connsiteY3" fmla="*/ 124802 h 127132"/>
                <a:gd name="connsiteX4" fmla="*/ 96499 w 283389"/>
                <a:gd name="connsiteY4" fmla="*/ 87509 h 127132"/>
                <a:gd name="connsiteX5" fmla="*/ 10158 w 283389"/>
                <a:gd name="connsiteY5" fmla="*/ 41703 h 127132"/>
                <a:gd name="connsiteX6" fmla="*/ 24 w 283389"/>
                <a:gd name="connsiteY6" fmla="*/ 21841 h 127132"/>
                <a:gd name="connsiteX7" fmla="*/ 52315 w 283389"/>
                <a:gd name="connsiteY7" fmla="*/ 1573 h 127132"/>
                <a:gd name="connsiteX8" fmla="*/ 76636 w 283389"/>
                <a:gd name="connsiteY8" fmla="*/ 4410 h 127132"/>
                <a:gd name="connsiteX9" fmla="*/ 99336 w 283389"/>
                <a:gd name="connsiteY9" fmla="*/ 36839 h 127132"/>
                <a:gd name="connsiteX10" fmla="*/ 141494 w 283389"/>
                <a:gd name="connsiteY10" fmla="*/ 67646 h 127132"/>
                <a:gd name="connsiteX11" fmla="*/ 264317 w 283389"/>
                <a:gd name="connsiteY11" fmla="*/ 86698 h 127132"/>
                <a:gd name="connsiteX12" fmla="*/ 276072 w 283389"/>
                <a:gd name="connsiteY12" fmla="*/ 90752 h 1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389" h="127132">
                  <a:moveTo>
                    <a:pt x="276072" y="90752"/>
                  </a:moveTo>
                  <a:cubicBezTo>
                    <a:pt x="283774" y="98453"/>
                    <a:pt x="285396" y="106966"/>
                    <a:pt x="280937" y="116695"/>
                  </a:cubicBezTo>
                  <a:cubicBezTo>
                    <a:pt x="276478" y="126018"/>
                    <a:pt x="274046" y="126018"/>
                    <a:pt x="265938" y="126423"/>
                  </a:cubicBezTo>
                  <a:cubicBezTo>
                    <a:pt x="258237" y="126828"/>
                    <a:pt x="250535" y="128450"/>
                    <a:pt x="236753" y="124802"/>
                  </a:cubicBezTo>
                  <a:cubicBezTo>
                    <a:pt x="190136" y="111830"/>
                    <a:pt x="143520" y="98859"/>
                    <a:pt x="96499" y="87509"/>
                  </a:cubicBezTo>
                  <a:cubicBezTo>
                    <a:pt x="64476" y="79807"/>
                    <a:pt x="34884" y="64809"/>
                    <a:pt x="10158" y="41703"/>
                  </a:cubicBezTo>
                  <a:cubicBezTo>
                    <a:pt x="4483" y="36434"/>
                    <a:pt x="-382" y="30353"/>
                    <a:pt x="24" y="21841"/>
                  </a:cubicBezTo>
                  <a:cubicBezTo>
                    <a:pt x="24" y="8059"/>
                    <a:pt x="30020" y="-4508"/>
                    <a:pt x="52315" y="1573"/>
                  </a:cubicBezTo>
                  <a:cubicBezTo>
                    <a:pt x="60017" y="3600"/>
                    <a:pt x="68529" y="4005"/>
                    <a:pt x="76636" y="4410"/>
                  </a:cubicBezTo>
                  <a:cubicBezTo>
                    <a:pt x="87986" y="12518"/>
                    <a:pt x="92851" y="25489"/>
                    <a:pt x="99336" y="36839"/>
                  </a:cubicBezTo>
                  <a:cubicBezTo>
                    <a:pt x="109065" y="53864"/>
                    <a:pt x="122442" y="63998"/>
                    <a:pt x="141494" y="67646"/>
                  </a:cubicBezTo>
                  <a:cubicBezTo>
                    <a:pt x="182435" y="74943"/>
                    <a:pt x="222565" y="85887"/>
                    <a:pt x="264317" y="86698"/>
                  </a:cubicBezTo>
                  <a:cubicBezTo>
                    <a:pt x="268371" y="86698"/>
                    <a:pt x="272830" y="87103"/>
                    <a:pt x="276072" y="90752"/>
                  </a:cubicBezTo>
                  <a:close/>
                </a:path>
              </a:pathLst>
            </a:custGeom>
            <a:solidFill>
              <a:srgbClr val="4A3520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0D6173-B9C8-4B9B-BB61-04707CF00435}"/>
                </a:ext>
              </a:extLst>
            </p:cNvPr>
            <p:cNvSpPr/>
            <p:nvPr/>
          </p:nvSpPr>
          <p:spPr>
            <a:xfrm>
              <a:off x="8349526" y="5604450"/>
              <a:ext cx="247662" cy="571591"/>
            </a:xfrm>
            <a:custGeom>
              <a:avLst/>
              <a:gdLst>
                <a:gd name="connsiteX0" fmla="*/ 236836 w 247662"/>
                <a:gd name="connsiteY0" fmla="*/ 571554 h 571591"/>
                <a:gd name="connsiteX1" fmla="*/ 92528 w 247662"/>
                <a:gd name="connsiteY1" fmla="*/ 550476 h 571591"/>
                <a:gd name="connsiteX2" fmla="*/ 60505 w 247662"/>
                <a:gd name="connsiteY2" fmla="*/ 526155 h 571591"/>
                <a:gd name="connsiteX3" fmla="*/ 36995 w 247662"/>
                <a:gd name="connsiteY3" fmla="*/ 485213 h 571591"/>
                <a:gd name="connsiteX4" fmla="*/ 94150 w 247662"/>
                <a:gd name="connsiteY4" fmla="*/ 469810 h 571591"/>
                <a:gd name="connsiteX5" fmla="*/ 110364 w 247662"/>
                <a:gd name="connsiteY5" fmla="*/ 461297 h 571591"/>
                <a:gd name="connsiteX6" fmla="*/ 124146 w 247662"/>
                <a:gd name="connsiteY6" fmla="*/ 447920 h 571591"/>
                <a:gd name="connsiteX7" fmla="*/ 129416 w 247662"/>
                <a:gd name="connsiteY7" fmla="*/ 385090 h 571591"/>
                <a:gd name="connsiteX8" fmla="*/ 87664 w 247662"/>
                <a:gd name="connsiteY8" fmla="*/ 271184 h 571591"/>
                <a:gd name="connsiteX9" fmla="*/ 40237 w 247662"/>
                <a:gd name="connsiteY9" fmla="*/ 160522 h 571591"/>
                <a:gd name="connsiteX10" fmla="*/ 6593 w 247662"/>
                <a:gd name="connsiteY10" fmla="*/ 90800 h 571591"/>
                <a:gd name="connsiteX11" fmla="*/ 10241 w 247662"/>
                <a:gd name="connsiteY11" fmla="*/ 25132 h 571591"/>
                <a:gd name="connsiteX12" fmla="*/ 23618 w 247662"/>
                <a:gd name="connsiteY12" fmla="*/ 0 h 571591"/>
                <a:gd name="connsiteX13" fmla="*/ 95366 w 247662"/>
                <a:gd name="connsiteY13" fmla="*/ 54318 h 571591"/>
                <a:gd name="connsiteX14" fmla="*/ 179680 w 247662"/>
                <a:gd name="connsiteY14" fmla="*/ 119986 h 571591"/>
                <a:gd name="connsiteX15" fmla="*/ 196300 w 247662"/>
                <a:gd name="connsiteY15" fmla="*/ 198220 h 571591"/>
                <a:gd name="connsiteX16" fmla="*/ 210893 w 247662"/>
                <a:gd name="connsiteY16" fmla="*/ 329556 h 571591"/>
                <a:gd name="connsiteX17" fmla="*/ 235214 w 247662"/>
                <a:gd name="connsiteY17" fmla="*/ 466161 h 571591"/>
                <a:gd name="connsiteX18" fmla="*/ 244943 w 247662"/>
                <a:gd name="connsiteY18" fmla="*/ 503454 h 571591"/>
                <a:gd name="connsiteX19" fmla="*/ 236836 w 247662"/>
                <a:gd name="connsiteY19" fmla="*/ 571554 h 57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2" h="571591">
                  <a:moveTo>
                    <a:pt x="236836" y="571554"/>
                  </a:moveTo>
                  <a:cubicBezTo>
                    <a:pt x="187788" y="572365"/>
                    <a:pt x="140361" y="559799"/>
                    <a:pt x="92528" y="550476"/>
                  </a:cubicBezTo>
                  <a:cubicBezTo>
                    <a:pt x="78341" y="547639"/>
                    <a:pt x="67396" y="539531"/>
                    <a:pt x="60505" y="526155"/>
                  </a:cubicBezTo>
                  <a:cubicBezTo>
                    <a:pt x="53209" y="512372"/>
                    <a:pt x="44696" y="498996"/>
                    <a:pt x="36995" y="485213"/>
                  </a:cubicBezTo>
                  <a:cubicBezTo>
                    <a:pt x="59694" y="493726"/>
                    <a:pt x="76314" y="478728"/>
                    <a:pt x="94150" y="469810"/>
                  </a:cubicBezTo>
                  <a:cubicBezTo>
                    <a:pt x="99420" y="466972"/>
                    <a:pt x="103879" y="462513"/>
                    <a:pt x="110364" y="461297"/>
                  </a:cubicBezTo>
                  <a:cubicBezTo>
                    <a:pt x="118066" y="460081"/>
                    <a:pt x="121309" y="454001"/>
                    <a:pt x="124146" y="447920"/>
                  </a:cubicBezTo>
                  <a:cubicBezTo>
                    <a:pt x="133470" y="427652"/>
                    <a:pt x="135902" y="406979"/>
                    <a:pt x="129416" y="385090"/>
                  </a:cubicBezTo>
                  <a:cubicBezTo>
                    <a:pt x="117661" y="346176"/>
                    <a:pt x="107932" y="306856"/>
                    <a:pt x="87664" y="271184"/>
                  </a:cubicBezTo>
                  <a:cubicBezTo>
                    <a:pt x="68207" y="236324"/>
                    <a:pt x="60100" y="195788"/>
                    <a:pt x="40237" y="160522"/>
                  </a:cubicBezTo>
                  <a:cubicBezTo>
                    <a:pt x="27671" y="137822"/>
                    <a:pt x="16321" y="115122"/>
                    <a:pt x="6593" y="90800"/>
                  </a:cubicBezTo>
                  <a:cubicBezTo>
                    <a:pt x="-2731" y="67695"/>
                    <a:pt x="-2731" y="46211"/>
                    <a:pt x="10241" y="25132"/>
                  </a:cubicBezTo>
                  <a:cubicBezTo>
                    <a:pt x="15105" y="17025"/>
                    <a:pt x="19159" y="8513"/>
                    <a:pt x="23618" y="0"/>
                  </a:cubicBezTo>
                  <a:cubicBezTo>
                    <a:pt x="48750" y="16214"/>
                    <a:pt x="71450" y="36077"/>
                    <a:pt x="95366" y="54318"/>
                  </a:cubicBezTo>
                  <a:cubicBezTo>
                    <a:pt x="123741" y="75802"/>
                    <a:pt x="151711" y="98097"/>
                    <a:pt x="179680" y="119986"/>
                  </a:cubicBezTo>
                  <a:cubicBezTo>
                    <a:pt x="182923" y="146740"/>
                    <a:pt x="190625" y="172277"/>
                    <a:pt x="196300" y="198220"/>
                  </a:cubicBezTo>
                  <a:cubicBezTo>
                    <a:pt x="205623" y="241188"/>
                    <a:pt x="205218" y="285777"/>
                    <a:pt x="210893" y="329556"/>
                  </a:cubicBezTo>
                  <a:cubicBezTo>
                    <a:pt x="216568" y="375361"/>
                    <a:pt x="223054" y="421572"/>
                    <a:pt x="235214" y="466161"/>
                  </a:cubicBezTo>
                  <a:cubicBezTo>
                    <a:pt x="238457" y="478728"/>
                    <a:pt x="241700" y="490888"/>
                    <a:pt x="244943" y="503454"/>
                  </a:cubicBezTo>
                  <a:cubicBezTo>
                    <a:pt x="251429" y="526965"/>
                    <a:pt x="245348" y="549665"/>
                    <a:pt x="236836" y="571554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310056-1F0E-4AA6-8739-32E01AD9DDED}"/>
                </a:ext>
              </a:extLst>
            </p:cNvPr>
            <p:cNvSpPr/>
            <p:nvPr/>
          </p:nvSpPr>
          <p:spPr>
            <a:xfrm>
              <a:off x="8715244" y="6267259"/>
              <a:ext cx="314457" cy="127132"/>
            </a:xfrm>
            <a:custGeom>
              <a:avLst/>
              <a:gdLst>
                <a:gd name="connsiteX0" fmla="*/ 306473 w 314457"/>
                <a:gd name="connsiteY0" fmla="*/ 90752 h 127132"/>
                <a:gd name="connsiteX1" fmla="*/ 311742 w 314457"/>
                <a:gd name="connsiteY1" fmla="*/ 116695 h 127132"/>
                <a:gd name="connsiteX2" fmla="*/ 295122 w 314457"/>
                <a:gd name="connsiteY2" fmla="*/ 126423 h 127132"/>
                <a:gd name="connsiteX3" fmla="*/ 262694 w 314457"/>
                <a:gd name="connsiteY3" fmla="*/ 124802 h 127132"/>
                <a:gd name="connsiteX4" fmla="*/ 107036 w 314457"/>
                <a:gd name="connsiteY4" fmla="*/ 87509 h 127132"/>
                <a:gd name="connsiteX5" fmla="*/ 11372 w 314457"/>
                <a:gd name="connsiteY5" fmla="*/ 41703 h 127132"/>
                <a:gd name="connsiteX6" fmla="*/ 22 w 314457"/>
                <a:gd name="connsiteY6" fmla="*/ 21841 h 127132"/>
                <a:gd name="connsiteX7" fmla="*/ 58394 w 314457"/>
                <a:gd name="connsiteY7" fmla="*/ 1573 h 127132"/>
                <a:gd name="connsiteX8" fmla="*/ 85147 w 314457"/>
                <a:gd name="connsiteY8" fmla="*/ 4410 h 127132"/>
                <a:gd name="connsiteX9" fmla="*/ 110279 w 314457"/>
                <a:gd name="connsiteY9" fmla="*/ 36839 h 127132"/>
                <a:gd name="connsiteX10" fmla="*/ 157301 w 314457"/>
                <a:gd name="connsiteY10" fmla="*/ 67646 h 127132"/>
                <a:gd name="connsiteX11" fmla="*/ 293501 w 314457"/>
                <a:gd name="connsiteY11" fmla="*/ 86698 h 127132"/>
                <a:gd name="connsiteX12" fmla="*/ 306473 w 314457"/>
                <a:gd name="connsiteY12" fmla="*/ 90752 h 1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457" h="127132">
                  <a:moveTo>
                    <a:pt x="306473" y="90752"/>
                  </a:moveTo>
                  <a:cubicBezTo>
                    <a:pt x="314985" y="98453"/>
                    <a:pt x="316607" y="106966"/>
                    <a:pt x="311742" y="116695"/>
                  </a:cubicBezTo>
                  <a:cubicBezTo>
                    <a:pt x="306878" y="126018"/>
                    <a:pt x="304040" y="126018"/>
                    <a:pt x="295122" y="126423"/>
                  </a:cubicBezTo>
                  <a:cubicBezTo>
                    <a:pt x="286610" y="126829"/>
                    <a:pt x="278098" y="128450"/>
                    <a:pt x="262694" y="124802"/>
                  </a:cubicBezTo>
                  <a:cubicBezTo>
                    <a:pt x="210808" y="111830"/>
                    <a:pt x="159327" y="98859"/>
                    <a:pt x="107036" y="87509"/>
                  </a:cubicBezTo>
                  <a:cubicBezTo>
                    <a:pt x="71365" y="79807"/>
                    <a:pt x="38531" y="64809"/>
                    <a:pt x="11372" y="41703"/>
                  </a:cubicBezTo>
                  <a:cubicBezTo>
                    <a:pt x="4886" y="36434"/>
                    <a:pt x="-383" y="30353"/>
                    <a:pt x="22" y="21841"/>
                  </a:cubicBezTo>
                  <a:cubicBezTo>
                    <a:pt x="22" y="8058"/>
                    <a:pt x="33261" y="-4508"/>
                    <a:pt x="58394" y="1573"/>
                  </a:cubicBezTo>
                  <a:cubicBezTo>
                    <a:pt x="66906" y="3600"/>
                    <a:pt x="76229" y="4005"/>
                    <a:pt x="85147" y="4410"/>
                  </a:cubicBezTo>
                  <a:cubicBezTo>
                    <a:pt x="97713" y="12518"/>
                    <a:pt x="103388" y="25489"/>
                    <a:pt x="110279" y="36839"/>
                  </a:cubicBezTo>
                  <a:cubicBezTo>
                    <a:pt x="120818" y="53864"/>
                    <a:pt x="135817" y="63998"/>
                    <a:pt x="157301" y="67646"/>
                  </a:cubicBezTo>
                  <a:cubicBezTo>
                    <a:pt x="202701" y="74943"/>
                    <a:pt x="247290" y="85887"/>
                    <a:pt x="293501" y="86698"/>
                  </a:cubicBezTo>
                  <a:cubicBezTo>
                    <a:pt x="298365" y="86698"/>
                    <a:pt x="302824" y="87103"/>
                    <a:pt x="306473" y="90752"/>
                  </a:cubicBezTo>
                  <a:close/>
                </a:path>
              </a:pathLst>
            </a:custGeom>
            <a:solidFill>
              <a:srgbClr val="4A3520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905008F-E387-4EFC-8590-14F363D8ABEA}"/>
              </a:ext>
            </a:extLst>
          </p:cNvPr>
          <p:cNvSpPr/>
          <p:nvPr/>
        </p:nvSpPr>
        <p:spPr>
          <a:xfrm>
            <a:off x="1" y="-52"/>
            <a:ext cx="1135120" cy="6858052"/>
          </a:xfrm>
          <a:custGeom>
            <a:avLst/>
            <a:gdLst>
              <a:gd name="connsiteX0" fmla="*/ 0 w 1118571"/>
              <a:gd name="connsiteY0" fmla="*/ 0 h 6858000"/>
              <a:gd name="connsiteX1" fmla="*/ 1118571 w 1118571"/>
              <a:gd name="connsiteY1" fmla="*/ 0 h 6858000"/>
              <a:gd name="connsiteX2" fmla="*/ 1118571 w 1118571"/>
              <a:gd name="connsiteY2" fmla="*/ 6858000 h 6858000"/>
              <a:gd name="connsiteX3" fmla="*/ 0 w 1118571"/>
              <a:gd name="connsiteY3" fmla="*/ 6858000 h 6858000"/>
              <a:gd name="connsiteX4" fmla="*/ 0 w 1118571"/>
              <a:gd name="connsiteY4" fmla="*/ 0 h 6858000"/>
              <a:gd name="connsiteX0" fmla="*/ 0 w 1118571"/>
              <a:gd name="connsiteY0" fmla="*/ 0 h 6858000"/>
              <a:gd name="connsiteX1" fmla="*/ 557256 w 1118571"/>
              <a:gd name="connsiteY1" fmla="*/ 2344847 h 6858000"/>
              <a:gd name="connsiteX2" fmla="*/ 1118571 w 1118571"/>
              <a:gd name="connsiteY2" fmla="*/ 6858000 h 6858000"/>
              <a:gd name="connsiteX3" fmla="*/ 0 w 1118571"/>
              <a:gd name="connsiteY3" fmla="*/ 6858000 h 6858000"/>
              <a:gd name="connsiteX4" fmla="*/ 0 w 1118571"/>
              <a:gd name="connsiteY4" fmla="*/ 0 h 6858000"/>
              <a:gd name="connsiteX0" fmla="*/ 0 w 1118571"/>
              <a:gd name="connsiteY0" fmla="*/ 0 h 6858000"/>
              <a:gd name="connsiteX1" fmla="*/ 557256 w 1118571"/>
              <a:gd name="connsiteY1" fmla="*/ 2344847 h 6858000"/>
              <a:gd name="connsiteX2" fmla="*/ 1118571 w 1118571"/>
              <a:gd name="connsiteY2" fmla="*/ 6858000 h 6858000"/>
              <a:gd name="connsiteX3" fmla="*/ 0 w 1118571"/>
              <a:gd name="connsiteY3" fmla="*/ 6858000 h 6858000"/>
              <a:gd name="connsiteX4" fmla="*/ 0 w 1118571"/>
              <a:gd name="connsiteY4" fmla="*/ 0 h 6858000"/>
              <a:gd name="connsiteX0" fmla="*/ 0 w 1159117"/>
              <a:gd name="connsiteY0" fmla="*/ 0 h 6858000"/>
              <a:gd name="connsiteX1" fmla="*/ 557256 w 1159117"/>
              <a:gd name="connsiteY1" fmla="*/ 2344847 h 6858000"/>
              <a:gd name="connsiteX2" fmla="*/ 1118571 w 1159117"/>
              <a:gd name="connsiteY2" fmla="*/ 6858000 h 6858000"/>
              <a:gd name="connsiteX3" fmla="*/ 0 w 1159117"/>
              <a:gd name="connsiteY3" fmla="*/ 6858000 h 6858000"/>
              <a:gd name="connsiteX4" fmla="*/ 0 w 1159117"/>
              <a:gd name="connsiteY4" fmla="*/ 0 h 6858000"/>
              <a:gd name="connsiteX0" fmla="*/ 0 w 1485444"/>
              <a:gd name="connsiteY0" fmla="*/ 0 h 6858000"/>
              <a:gd name="connsiteX1" fmla="*/ 1082357 w 1485444"/>
              <a:gd name="connsiteY1" fmla="*/ 4336610 h 6858000"/>
              <a:gd name="connsiteX2" fmla="*/ 1118571 w 1485444"/>
              <a:gd name="connsiteY2" fmla="*/ 6858000 h 6858000"/>
              <a:gd name="connsiteX3" fmla="*/ 0 w 1485444"/>
              <a:gd name="connsiteY3" fmla="*/ 6858000 h 6858000"/>
              <a:gd name="connsiteX4" fmla="*/ 0 w 1485444"/>
              <a:gd name="connsiteY4" fmla="*/ 0 h 6858000"/>
              <a:gd name="connsiteX0" fmla="*/ 0 w 1499001"/>
              <a:gd name="connsiteY0" fmla="*/ 0 h 6858000"/>
              <a:gd name="connsiteX1" fmla="*/ 1100464 w 1499001"/>
              <a:gd name="connsiteY1" fmla="*/ 4255129 h 6858000"/>
              <a:gd name="connsiteX2" fmla="*/ 1118571 w 1499001"/>
              <a:gd name="connsiteY2" fmla="*/ 6858000 h 6858000"/>
              <a:gd name="connsiteX3" fmla="*/ 0 w 1499001"/>
              <a:gd name="connsiteY3" fmla="*/ 6858000 h 6858000"/>
              <a:gd name="connsiteX4" fmla="*/ 0 w 1499001"/>
              <a:gd name="connsiteY4" fmla="*/ 0 h 6858000"/>
              <a:gd name="connsiteX0" fmla="*/ 0 w 1122842"/>
              <a:gd name="connsiteY0" fmla="*/ 0 h 6858000"/>
              <a:gd name="connsiteX1" fmla="*/ 1100464 w 1122842"/>
              <a:gd name="connsiteY1" fmla="*/ 4255129 h 6858000"/>
              <a:gd name="connsiteX2" fmla="*/ 1118571 w 1122842"/>
              <a:gd name="connsiteY2" fmla="*/ 6858000 h 6858000"/>
              <a:gd name="connsiteX3" fmla="*/ 0 w 1122842"/>
              <a:gd name="connsiteY3" fmla="*/ 6858000 h 6858000"/>
              <a:gd name="connsiteX4" fmla="*/ 0 w 1122842"/>
              <a:gd name="connsiteY4" fmla="*/ 0 h 6858000"/>
              <a:gd name="connsiteX0" fmla="*/ 0 w 1142132"/>
              <a:gd name="connsiteY0" fmla="*/ 0 h 6858000"/>
              <a:gd name="connsiteX1" fmla="*/ 1100464 w 1142132"/>
              <a:gd name="connsiteY1" fmla="*/ 4255129 h 6858000"/>
              <a:gd name="connsiteX2" fmla="*/ 1118571 w 1142132"/>
              <a:gd name="connsiteY2" fmla="*/ 6858000 h 6858000"/>
              <a:gd name="connsiteX3" fmla="*/ 0 w 1142132"/>
              <a:gd name="connsiteY3" fmla="*/ 6858000 h 6858000"/>
              <a:gd name="connsiteX4" fmla="*/ 0 w 1142132"/>
              <a:gd name="connsiteY4" fmla="*/ 0 h 6858000"/>
              <a:gd name="connsiteX0" fmla="*/ 0 w 1155043"/>
              <a:gd name="connsiteY0" fmla="*/ 0 h 6858000"/>
              <a:gd name="connsiteX1" fmla="*/ 1100464 w 1155043"/>
              <a:gd name="connsiteY1" fmla="*/ 4255129 h 6858000"/>
              <a:gd name="connsiteX2" fmla="*/ 1118571 w 1155043"/>
              <a:gd name="connsiteY2" fmla="*/ 6858000 h 6858000"/>
              <a:gd name="connsiteX3" fmla="*/ 0 w 1155043"/>
              <a:gd name="connsiteY3" fmla="*/ 6858000 h 6858000"/>
              <a:gd name="connsiteX4" fmla="*/ 0 w 1155043"/>
              <a:gd name="connsiteY4" fmla="*/ 0 h 6858000"/>
              <a:gd name="connsiteX0" fmla="*/ 0 w 1135120"/>
              <a:gd name="connsiteY0" fmla="*/ 0 h 6858000"/>
              <a:gd name="connsiteX1" fmla="*/ 1100464 w 1135120"/>
              <a:gd name="connsiteY1" fmla="*/ 4255129 h 6858000"/>
              <a:gd name="connsiteX2" fmla="*/ 1118571 w 1135120"/>
              <a:gd name="connsiteY2" fmla="*/ 6858000 h 6858000"/>
              <a:gd name="connsiteX3" fmla="*/ 0 w 1135120"/>
              <a:gd name="connsiteY3" fmla="*/ 6858000 h 6858000"/>
              <a:gd name="connsiteX4" fmla="*/ 0 w 1135120"/>
              <a:gd name="connsiteY4" fmla="*/ 0 h 6858000"/>
              <a:gd name="connsiteX0" fmla="*/ 0 w 1135120"/>
              <a:gd name="connsiteY0" fmla="*/ 0 h 6858000"/>
              <a:gd name="connsiteX1" fmla="*/ 1100464 w 1135120"/>
              <a:gd name="connsiteY1" fmla="*/ 4255129 h 6858000"/>
              <a:gd name="connsiteX2" fmla="*/ 1118571 w 1135120"/>
              <a:gd name="connsiteY2" fmla="*/ 6858000 h 6858000"/>
              <a:gd name="connsiteX3" fmla="*/ 0 w 1135120"/>
              <a:gd name="connsiteY3" fmla="*/ 6858000 h 6858000"/>
              <a:gd name="connsiteX4" fmla="*/ 0 w 1135120"/>
              <a:gd name="connsiteY4" fmla="*/ 0 h 6858000"/>
              <a:gd name="connsiteX0" fmla="*/ 0 w 1135120"/>
              <a:gd name="connsiteY0" fmla="*/ 0 h 6858000"/>
              <a:gd name="connsiteX1" fmla="*/ 1100464 w 1135120"/>
              <a:gd name="connsiteY1" fmla="*/ 4255129 h 6858000"/>
              <a:gd name="connsiteX2" fmla="*/ 1118571 w 1135120"/>
              <a:gd name="connsiteY2" fmla="*/ 6858000 h 6858000"/>
              <a:gd name="connsiteX3" fmla="*/ 0 w 1135120"/>
              <a:gd name="connsiteY3" fmla="*/ 6858000 h 6858000"/>
              <a:gd name="connsiteX4" fmla="*/ 0 w 1135120"/>
              <a:gd name="connsiteY4" fmla="*/ 0 h 6858000"/>
              <a:gd name="connsiteX0" fmla="*/ 0 w 1135120"/>
              <a:gd name="connsiteY0" fmla="*/ 52 h 6858052"/>
              <a:gd name="connsiteX1" fmla="*/ 1100464 w 1135120"/>
              <a:gd name="connsiteY1" fmla="*/ 4255181 h 6858052"/>
              <a:gd name="connsiteX2" fmla="*/ 1118571 w 1135120"/>
              <a:gd name="connsiteY2" fmla="*/ 6858052 h 6858052"/>
              <a:gd name="connsiteX3" fmla="*/ 0 w 1135120"/>
              <a:gd name="connsiteY3" fmla="*/ 6858052 h 6858052"/>
              <a:gd name="connsiteX4" fmla="*/ 0 w 1135120"/>
              <a:gd name="connsiteY4" fmla="*/ 52 h 685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120" h="6858052">
                <a:moveTo>
                  <a:pt x="0" y="52"/>
                </a:moveTo>
                <a:cubicBezTo>
                  <a:pt x="176698" y="-12020"/>
                  <a:pt x="932819" y="2040100"/>
                  <a:pt x="1100464" y="4255181"/>
                </a:cubicBezTo>
                <a:cubicBezTo>
                  <a:pt x="1169874" y="5958742"/>
                  <a:pt x="1112535" y="5272187"/>
                  <a:pt x="1118571" y="6858052"/>
                </a:cubicBezTo>
                <a:lnTo>
                  <a:pt x="0" y="6858052"/>
                </a:lnTo>
                <a:lnTo>
                  <a:pt x="0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602AB1-AE19-4ABD-A721-C4095BECC8A8}"/>
              </a:ext>
            </a:extLst>
          </p:cNvPr>
          <p:cNvSpPr/>
          <p:nvPr/>
        </p:nvSpPr>
        <p:spPr>
          <a:xfrm>
            <a:off x="6614002" y="6599976"/>
            <a:ext cx="5577998" cy="25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We Create Quality Professional PPT Presentation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166153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CDFE4-67C9-4BA5-86D2-0CFE8D8400E1}"/>
              </a:ext>
            </a:extLst>
          </p:cNvPr>
          <p:cNvSpPr/>
          <p:nvPr/>
        </p:nvSpPr>
        <p:spPr>
          <a:xfrm>
            <a:off x="7524411" y="3865244"/>
            <a:ext cx="4668221" cy="2991483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93261" h="1382235">
                <a:moveTo>
                  <a:pt x="641385" y="1381649"/>
                </a:moveTo>
                <a:cubicBezTo>
                  <a:pt x="639918" y="1369033"/>
                  <a:pt x="629943" y="1362871"/>
                  <a:pt x="621434" y="1355829"/>
                </a:cubicBezTo>
                <a:cubicBezTo>
                  <a:pt x="602363" y="1339985"/>
                  <a:pt x="582704" y="1324728"/>
                  <a:pt x="563046" y="1309178"/>
                </a:cubicBezTo>
                <a:cubicBezTo>
                  <a:pt x="520796" y="1276023"/>
                  <a:pt x="506712" y="1233772"/>
                  <a:pt x="519329" y="1181840"/>
                </a:cubicBezTo>
                <a:cubicBezTo>
                  <a:pt x="524316" y="1161301"/>
                  <a:pt x="528131" y="1140763"/>
                  <a:pt x="527250" y="1119638"/>
                </a:cubicBezTo>
                <a:cubicBezTo>
                  <a:pt x="526077" y="1091764"/>
                  <a:pt x="512580" y="1069465"/>
                  <a:pt x="496736" y="1048046"/>
                </a:cubicBezTo>
                <a:cubicBezTo>
                  <a:pt x="473264" y="1016652"/>
                  <a:pt x="445390" y="989072"/>
                  <a:pt x="419864" y="959438"/>
                </a:cubicBezTo>
                <a:cubicBezTo>
                  <a:pt x="384949" y="919241"/>
                  <a:pt x="384655" y="911026"/>
                  <a:pt x="416343" y="868775"/>
                </a:cubicBezTo>
                <a:cubicBezTo>
                  <a:pt x="434241" y="845009"/>
                  <a:pt x="437175" y="828872"/>
                  <a:pt x="417517" y="808334"/>
                </a:cubicBezTo>
                <a:cubicBezTo>
                  <a:pt x="335657" y="722072"/>
                  <a:pt x="287245" y="614099"/>
                  <a:pt x="227390" y="514047"/>
                </a:cubicBezTo>
                <a:cubicBezTo>
                  <a:pt x="173696" y="424265"/>
                  <a:pt x="116776" y="336830"/>
                  <a:pt x="50759" y="255557"/>
                </a:cubicBezTo>
                <a:cubicBezTo>
                  <a:pt x="28754" y="228270"/>
                  <a:pt x="7922" y="199809"/>
                  <a:pt x="2934" y="163134"/>
                </a:cubicBezTo>
                <a:cubicBezTo>
                  <a:pt x="-587" y="136727"/>
                  <a:pt x="-1760" y="110614"/>
                  <a:pt x="4108" y="84501"/>
                </a:cubicBezTo>
                <a:cubicBezTo>
                  <a:pt x="12029" y="49879"/>
                  <a:pt x="28167" y="35502"/>
                  <a:pt x="63376" y="29047"/>
                </a:cubicBezTo>
                <a:cubicBezTo>
                  <a:pt x="105626" y="21125"/>
                  <a:pt x="148170" y="23179"/>
                  <a:pt x="190421" y="27287"/>
                </a:cubicBezTo>
                <a:cubicBezTo>
                  <a:pt x="251742" y="33155"/>
                  <a:pt x="312771" y="39316"/>
                  <a:pt x="373799" y="46945"/>
                </a:cubicBezTo>
                <a:cubicBezTo>
                  <a:pt x="440696" y="55160"/>
                  <a:pt x="507299" y="64843"/>
                  <a:pt x="573902" y="74819"/>
                </a:cubicBezTo>
                <a:cubicBezTo>
                  <a:pt x="643733" y="85381"/>
                  <a:pt x="712977" y="93303"/>
                  <a:pt x="783687" y="83327"/>
                </a:cubicBezTo>
                <a:cubicBezTo>
                  <a:pt x="823884" y="77753"/>
                  <a:pt x="863200" y="88022"/>
                  <a:pt x="902810" y="95063"/>
                </a:cubicBezTo>
                <a:cubicBezTo>
                  <a:pt x="957677" y="104746"/>
                  <a:pt x="1011957" y="116776"/>
                  <a:pt x="1066824" y="124404"/>
                </a:cubicBezTo>
                <a:cubicBezTo>
                  <a:pt x="1087069" y="127338"/>
                  <a:pt x="1106141" y="125284"/>
                  <a:pt x="1123745" y="115895"/>
                </a:cubicBezTo>
                <a:cubicBezTo>
                  <a:pt x="1156020" y="98584"/>
                  <a:pt x="1190055" y="95357"/>
                  <a:pt x="1225851" y="97117"/>
                </a:cubicBezTo>
                <a:cubicBezTo>
                  <a:pt x="1306831" y="101225"/>
                  <a:pt x="1388104" y="103866"/>
                  <a:pt x="1469084" y="107973"/>
                </a:cubicBezTo>
                <a:cubicBezTo>
                  <a:pt x="1532166" y="111201"/>
                  <a:pt x="1591141" y="100345"/>
                  <a:pt x="1645715" y="66897"/>
                </a:cubicBezTo>
                <a:cubicBezTo>
                  <a:pt x="1695887" y="36089"/>
                  <a:pt x="1750460" y="38436"/>
                  <a:pt x="1806207" y="48118"/>
                </a:cubicBezTo>
                <a:cubicBezTo>
                  <a:pt x="1852859" y="56334"/>
                  <a:pt x="1898924" y="66897"/>
                  <a:pt x="1946162" y="71004"/>
                </a:cubicBezTo>
                <a:cubicBezTo>
                  <a:pt x="1973156" y="73352"/>
                  <a:pt x="1996335" y="65723"/>
                  <a:pt x="2016580" y="48705"/>
                </a:cubicBezTo>
                <a:cubicBezTo>
                  <a:pt x="2019807" y="45771"/>
                  <a:pt x="2023621" y="43424"/>
                  <a:pt x="2026555" y="40197"/>
                </a:cubicBezTo>
                <a:cubicBezTo>
                  <a:pt x="2063231" y="2347"/>
                  <a:pt x="2107536" y="-4401"/>
                  <a:pt x="2156241" y="10269"/>
                </a:cubicBezTo>
                <a:cubicBezTo>
                  <a:pt x="2194384" y="21712"/>
                  <a:pt x="2231646" y="23766"/>
                  <a:pt x="2268909" y="6161"/>
                </a:cubicBezTo>
                <a:cubicBezTo>
                  <a:pt x="2276244" y="2641"/>
                  <a:pt x="2284753" y="2054"/>
                  <a:pt x="2292968" y="0"/>
                </a:cubicBezTo>
                <a:cubicBezTo>
                  <a:pt x="2292968" y="456246"/>
                  <a:pt x="2292968" y="912493"/>
                  <a:pt x="2293262" y="1368739"/>
                </a:cubicBezTo>
                <a:cubicBezTo>
                  <a:pt x="2293262" y="1379595"/>
                  <a:pt x="2290915" y="1382236"/>
                  <a:pt x="2279765" y="1382236"/>
                </a:cubicBezTo>
                <a:cubicBezTo>
                  <a:pt x="1733736" y="1381649"/>
                  <a:pt x="1187708" y="1381649"/>
                  <a:pt x="641385" y="1381649"/>
                </a:cubicBezTo>
                <a:close/>
              </a:path>
            </a:pathLst>
          </a:custGeom>
          <a:solidFill>
            <a:schemeClr val="accent1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684BA8-A589-4680-AAE8-7E563D97D368}"/>
              </a:ext>
            </a:extLst>
          </p:cNvPr>
          <p:cNvSpPr/>
          <p:nvPr/>
        </p:nvSpPr>
        <p:spPr>
          <a:xfrm>
            <a:off x="634" y="4108997"/>
            <a:ext cx="4362644" cy="2747732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92" h="1269608">
                <a:moveTo>
                  <a:pt x="0" y="10309"/>
                </a:moveTo>
                <a:cubicBezTo>
                  <a:pt x="6162" y="1507"/>
                  <a:pt x="14964" y="-1427"/>
                  <a:pt x="25233" y="627"/>
                </a:cubicBezTo>
                <a:cubicBezTo>
                  <a:pt x="42837" y="4148"/>
                  <a:pt x="59561" y="7375"/>
                  <a:pt x="76286" y="17644"/>
                </a:cubicBezTo>
                <a:cubicBezTo>
                  <a:pt x="93010" y="27914"/>
                  <a:pt x="115309" y="28794"/>
                  <a:pt x="135260" y="33782"/>
                </a:cubicBezTo>
                <a:cubicBezTo>
                  <a:pt x="187486" y="46398"/>
                  <a:pt x="240300" y="40530"/>
                  <a:pt x="292819" y="35542"/>
                </a:cubicBezTo>
                <a:cubicBezTo>
                  <a:pt x="399326" y="25273"/>
                  <a:pt x="505832" y="12657"/>
                  <a:pt x="612925" y="22632"/>
                </a:cubicBezTo>
                <a:cubicBezTo>
                  <a:pt x="646080" y="25566"/>
                  <a:pt x="679235" y="28500"/>
                  <a:pt x="712097" y="31141"/>
                </a:cubicBezTo>
                <a:cubicBezTo>
                  <a:pt x="772245" y="36129"/>
                  <a:pt x="832100" y="31434"/>
                  <a:pt x="891661" y="22339"/>
                </a:cubicBezTo>
                <a:cubicBezTo>
                  <a:pt x="972641" y="10016"/>
                  <a:pt x="1054208" y="10016"/>
                  <a:pt x="1135775" y="9723"/>
                </a:cubicBezTo>
                <a:cubicBezTo>
                  <a:pt x="1165996" y="9723"/>
                  <a:pt x="1196510" y="10309"/>
                  <a:pt x="1226731" y="10603"/>
                </a:cubicBezTo>
                <a:cubicBezTo>
                  <a:pt x="1242868" y="10603"/>
                  <a:pt x="1257538" y="14417"/>
                  <a:pt x="1270155" y="25273"/>
                </a:cubicBezTo>
                <a:cubicBezTo>
                  <a:pt x="1282184" y="35836"/>
                  <a:pt x="1296561" y="39650"/>
                  <a:pt x="1312112" y="39943"/>
                </a:cubicBezTo>
                <a:cubicBezTo>
                  <a:pt x="1331183" y="39943"/>
                  <a:pt x="1350255" y="39943"/>
                  <a:pt x="1369326" y="40237"/>
                </a:cubicBezTo>
                <a:cubicBezTo>
                  <a:pt x="1397493" y="40530"/>
                  <a:pt x="1423900" y="67230"/>
                  <a:pt x="1424193" y="95690"/>
                </a:cubicBezTo>
                <a:cubicBezTo>
                  <a:pt x="1424193" y="100678"/>
                  <a:pt x="1424193" y="105666"/>
                  <a:pt x="1422726" y="110361"/>
                </a:cubicBezTo>
                <a:cubicBezTo>
                  <a:pt x="1406002" y="157306"/>
                  <a:pt x="1396026" y="206305"/>
                  <a:pt x="1375194" y="251489"/>
                </a:cubicBezTo>
                <a:cubicBezTo>
                  <a:pt x="1363165" y="277896"/>
                  <a:pt x="1344093" y="299314"/>
                  <a:pt x="1319447" y="313984"/>
                </a:cubicBezTo>
                <a:cubicBezTo>
                  <a:pt x="1284825" y="334523"/>
                  <a:pt x="1262233" y="363863"/>
                  <a:pt x="1245509" y="399953"/>
                </a:cubicBezTo>
                <a:cubicBezTo>
                  <a:pt x="1227318" y="439269"/>
                  <a:pt x="1207953" y="478292"/>
                  <a:pt x="1187414" y="516435"/>
                </a:cubicBezTo>
                <a:cubicBezTo>
                  <a:pt x="1165996" y="555751"/>
                  <a:pt x="1164235" y="595361"/>
                  <a:pt x="1169223" y="638198"/>
                </a:cubicBezTo>
                <a:cubicBezTo>
                  <a:pt x="1178319" y="717418"/>
                  <a:pt x="1183600" y="796637"/>
                  <a:pt x="1180373" y="876444"/>
                </a:cubicBezTo>
                <a:cubicBezTo>
                  <a:pt x="1179786" y="891408"/>
                  <a:pt x="1175971" y="906078"/>
                  <a:pt x="1167756" y="917814"/>
                </a:cubicBezTo>
                <a:cubicBezTo>
                  <a:pt x="1131374" y="968573"/>
                  <a:pt x="1113769" y="1027841"/>
                  <a:pt x="1091471" y="1085056"/>
                </a:cubicBezTo>
                <a:cubicBezTo>
                  <a:pt x="1070932" y="1137575"/>
                  <a:pt x="1053034" y="1191562"/>
                  <a:pt x="1018999" y="1237920"/>
                </a:cubicBezTo>
                <a:cubicBezTo>
                  <a:pt x="1012251" y="1247016"/>
                  <a:pt x="1007263" y="1257285"/>
                  <a:pt x="1009904" y="1269314"/>
                </a:cubicBezTo>
                <a:cubicBezTo>
                  <a:pt x="677475" y="1269314"/>
                  <a:pt x="345339" y="1269314"/>
                  <a:pt x="12910" y="1269608"/>
                </a:cubicBezTo>
                <a:cubicBezTo>
                  <a:pt x="2054" y="1269608"/>
                  <a:pt x="293" y="1267261"/>
                  <a:pt x="293" y="1256698"/>
                </a:cubicBezTo>
                <a:cubicBezTo>
                  <a:pt x="0" y="841235"/>
                  <a:pt x="0" y="425772"/>
                  <a:pt x="0" y="10309"/>
                </a:cubicBezTo>
                <a:close/>
              </a:path>
            </a:pathLst>
          </a:custGeom>
          <a:solidFill>
            <a:schemeClr val="accent4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02EE42A-FEF6-4B2E-A747-65BFE53D223D}"/>
              </a:ext>
            </a:extLst>
          </p:cNvPr>
          <p:cNvSpPr/>
          <p:nvPr/>
        </p:nvSpPr>
        <p:spPr>
          <a:xfrm>
            <a:off x="4802638" y="380088"/>
            <a:ext cx="2919665" cy="3485156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chemeClr val="accent6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ECAF9-9ECA-43F9-A8F7-1FAEA64CE550}"/>
              </a:ext>
            </a:extLst>
          </p:cNvPr>
          <p:cNvGrpSpPr/>
          <p:nvPr/>
        </p:nvGrpSpPr>
        <p:grpSpPr>
          <a:xfrm>
            <a:off x="4467170" y="3865244"/>
            <a:ext cx="335468" cy="799486"/>
            <a:chOff x="4467170" y="3865244"/>
            <a:chExt cx="335468" cy="79948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2052A6-F848-45FC-8F22-8D7614236A21}"/>
                </a:ext>
              </a:extLst>
            </p:cNvPr>
            <p:cNvSpPr/>
            <p:nvPr/>
          </p:nvSpPr>
          <p:spPr>
            <a:xfrm>
              <a:off x="4555505" y="3865244"/>
              <a:ext cx="112086" cy="77294"/>
            </a:xfrm>
            <a:custGeom>
              <a:avLst/>
              <a:gdLst>
                <a:gd name="connsiteX0" fmla="*/ 31966 w 51790"/>
                <a:gd name="connsiteY0" fmla="*/ 84 h 35714"/>
                <a:gd name="connsiteX1" fmla="*/ 51331 w 51790"/>
                <a:gd name="connsiteY1" fmla="*/ 12113 h 35714"/>
                <a:gd name="connsiteX2" fmla="*/ 39301 w 51790"/>
                <a:gd name="connsiteY2" fmla="*/ 29131 h 35714"/>
                <a:gd name="connsiteX3" fmla="*/ 31379 w 51790"/>
                <a:gd name="connsiteY3" fmla="*/ 32652 h 35714"/>
                <a:gd name="connsiteX4" fmla="*/ 572 w 51790"/>
                <a:gd name="connsiteY4" fmla="*/ 16514 h 35714"/>
                <a:gd name="connsiteX5" fmla="*/ 7027 w 51790"/>
                <a:gd name="connsiteY5" fmla="*/ 4191 h 35714"/>
                <a:gd name="connsiteX6" fmla="*/ 31966 w 51790"/>
                <a:gd name="connsiteY6" fmla="*/ 84 h 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0" h="35714">
                  <a:moveTo>
                    <a:pt x="31966" y="84"/>
                  </a:moveTo>
                  <a:cubicBezTo>
                    <a:pt x="41942" y="-503"/>
                    <a:pt x="48984" y="1844"/>
                    <a:pt x="51331" y="12113"/>
                  </a:cubicBezTo>
                  <a:cubicBezTo>
                    <a:pt x="53678" y="22382"/>
                    <a:pt x="46637" y="25903"/>
                    <a:pt x="39301" y="29131"/>
                  </a:cubicBezTo>
                  <a:cubicBezTo>
                    <a:pt x="36661" y="30304"/>
                    <a:pt x="34020" y="31478"/>
                    <a:pt x="31379" y="32652"/>
                  </a:cubicBezTo>
                  <a:cubicBezTo>
                    <a:pt x="14362" y="39693"/>
                    <a:pt x="5853" y="34705"/>
                    <a:pt x="572" y="16514"/>
                  </a:cubicBezTo>
                  <a:cubicBezTo>
                    <a:pt x="-1189" y="9766"/>
                    <a:pt x="1159" y="6539"/>
                    <a:pt x="7027" y="4191"/>
                  </a:cubicBezTo>
                  <a:cubicBezTo>
                    <a:pt x="15242" y="670"/>
                    <a:pt x="24044" y="1257"/>
                    <a:pt x="31966" y="84"/>
                  </a:cubicBezTo>
                  <a:close/>
                </a:path>
              </a:pathLst>
            </a:custGeom>
            <a:solidFill>
              <a:srgbClr val="030303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36F62A-D488-4772-BEAE-A252BAD78D2F}"/>
                </a:ext>
              </a:extLst>
            </p:cNvPr>
            <p:cNvSpPr/>
            <p:nvPr/>
          </p:nvSpPr>
          <p:spPr>
            <a:xfrm>
              <a:off x="4716765" y="4567735"/>
              <a:ext cx="85873" cy="96995"/>
            </a:xfrm>
            <a:custGeom>
              <a:avLst/>
              <a:gdLst>
                <a:gd name="connsiteX0" fmla="*/ 0 w 39678"/>
                <a:gd name="connsiteY0" fmla="*/ 0 h 44817"/>
                <a:gd name="connsiteX1" fmla="*/ 25820 w 39678"/>
                <a:gd name="connsiteY1" fmla="*/ 13790 h 44817"/>
                <a:gd name="connsiteX2" fmla="*/ 37263 w 39678"/>
                <a:gd name="connsiteY2" fmla="*/ 26700 h 44817"/>
                <a:gd name="connsiteX3" fmla="*/ 36676 w 39678"/>
                <a:gd name="connsiteY3" fmla="*/ 43131 h 44817"/>
                <a:gd name="connsiteX4" fmla="*/ 21712 w 39678"/>
                <a:gd name="connsiteY4" fmla="*/ 41077 h 44817"/>
                <a:gd name="connsiteX5" fmla="*/ 0 w 39678"/>
                <a:gd name="connsiteY5" fmla="*/ 0 h 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8" h="44817">
                  <a:moveTo>
                    <a:pt x="0" y="0"/>
                  </a:moveTo>
                  <a:cubicBezTo>
                    <a:pt x="10563" y="5575"/>
                    <a:pt x="18191" y="9682"/>
                    <a:pt x="25820" y="13790"/>
                  </a:cubicBezTo>
                  <a:cubicBezTo>
                    <a:pt x="31101" y="16724"/>
                    <a:pt x="35209" y="20832"/>
                    <a:pt x="37263" y="26700"/>
                  </a:cubicBezTo>
                  <a:cubicBezTo>
                    <a:pt x="39023" y="32275"/>
                    <a:pt x="41957" y="38730"/>
                    <a:pt x="36676" y="43131"/>
                  </a:cubicBezTo>
                  <a:cubicBezTo>
                    <a:pt x="32275" y="46945"/>
                    <a:pt x="26700" y="43424"/>
                    <a:pt x="21712" y="41077"/>
                  </a:cubicBezTo>
                  <a:cubicBezTo>
                    <a:pt x="5868" y="33155"/>
                    <a:pt x="4108" y="17898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46D346-F60C-4BD5-BCBF-8C217E05F700}"/>
                </a:ext>
              </a:extLst>
            </p:cNvPr>
            <p:cNvSpPr/>
            <p:nvPr/>
          </p:nvSpPr>
          <p:spPr>
            <a:xfrm>
              <a:off x="4509753" y="4520990"/>
              <a:ext cx="74478" cy="60153"/>
            </a:xfrm>
            <a:custGeom>
              <a:avLst/>
              <a:gdLst>
                <a:gd name="connsiteX0" fmla="*/ 23472 w 34413"/>
                <a:gd name="connsiteY0" fmla="*/ 180 h 27794"/>
                <a:gd name="connsiteX1" fmla="*/ 34329 w 34413"/>
                <a:gd name="connsiteY1" fmla="*/ 9862 h 27794"/>
                <a:gd name="connsiteX2" fmla="*/ 16137 w 34413"/>
                <a:gd name="connsiteY2" fmla="*/ 27760 h 27794"/>
                <a:gd name="connsiteX3" fmla="*/ 0 w 34413"/>
                <a:gd name="connsiteY3" fmla="*/ 15144 h 27794"/>
                <a:gd name="connsiteX4" fmla="*/ 23472 w 34413"/>
                <a:gd name="connsiteY4" fmla="*/ 180 h 2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3" h="27794">
                  <a:moveTo>
                    <a:pt x="23472" y="180"/>
                  </a:moveTo>
                  <a:cubicBezTo>
                    <a:pt x="29047" y="-407"/>
                    <a:pt x="35209" y="-113"/>
                    <a:pt x="34329" y="9862"/>
                  </a:cubicBezTo>
                  <a:cubicBezTo>
                    <a:pt x="33448" y="21305"/>
                    <a:pt x="29047" y="28347"/>
                    <a:pt x="16137" y="27760"/>
                  </a:cubicBezTo>
                  <a:cubicBezTo>
                    <a:pt x="7335" y="27467"/>
                    <a:pt x="0" y="25413"/>
                    <a:pt x="0" y="15144"/>
                  </a:cubicBezTo>
                  <a:cubicBezTo>
                    <a:pt x="293" y="473"/>
                    <a:pt x="11736" y="767"/>
                    <a:pt x="23472" y="180"/>
                  </a:cubicBezTo>
                  <a:close/>
                </a:path>
              </a:pathLst>
            </a:custGeom>
            <a:solidFill>
              <a:srgbClr val="080808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9EBD1A-B009-4F1F-858D-8EC21ED6A419}"/>
                </a:ext>
              </a:extLst>
            </p:cNvPr>
            <p:cNvSpPr/>
            <p:nvPr/>
          </p:nvSpPr>
          <p:spPr>
            <a:xfrm>
              <a:off x="4467170" y="4230549"/>
              <a:ext cx="61720" cy="78746"/>
            </a:xfrm>
            <a:custGeom>
              <a:avLst/>
              <a:gdLst>
                <a:gd name="connsiteX0" fmla="*/ 10287 w 28518"/>
                <a:gd name="connsiteY0" fmla="*/ 0 h 36385"/>
                <a:gd name="connsiteX1" fmla="*/ 28478 w 28518"/>
                <a:gd name="connsiteY1" fmla="*/ 24059 h 36385"/>
                <a:gd name="connsiteX2" fmla="*/ 18209 w 28518"/>
                <a:gd name="connsiteY2" fmla="*/ 36382 h 36385"/>
                <a:gd name="connsiteX3" fmla="*/ 18 w 28518"/>
                <a:gd name="connsiteY3" fmla="*/ 8215 h 36385"/>
                <a:gd name="connsiteX4" fmla="*/ 10287 w 28518"/>
                <a:gd name="connsiteY4" fmla="*/ 0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8" h="36385">
                  <a:moveTo>
                    <a:pt x="10287" y="0"/>
                  </a:moveTo>
                  <a:cubicBezTo>
                    <a:pt x="15568" y="293"/>
                    <a:pt x="29358" y="18191"/>
                    <a:pt x="28478" y="24059"/>
                  </a:cubicBezTo>
                  <a:cubicBezTo>
                    <a:pt x="27598" y="29927"/>
                    <a:pt x="25544" y="35796"/>
                    <a:pt x="18209" y="36382"/>
                  </a:cubicBezTo>
                  <a:cubicBezTo>
                    <a:pt x="13514" y="36676"/>
                    <a:pt x="-569" y="14377"/>
                    <a:pt x="18" y="8215"/>
                  </a:cubicBezTo>
                  <a:cubicBezTo>
                    <a:pt x="898" y="1467"/>
                    <a:pt x="5886" y="880"/>
                    <a:pt x="10287" y="0"/>
                  </a:cubicBezTo>
                  <a:close/>
                </a:path>
              </a:pathLst>
            </a:custGeom>
            <a:solidFill>
              <a:srgbClr val="080808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520108" y="60451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571936" y="135365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170393" y="1042761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8170393" y="136794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8170393" y="2352621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8170393" y="2024397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8170393" y="1696173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8170393" y="2680845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8170393" y="300906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99BAAAE-7C33-43DD-B18F-B7BEE1D47B90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29" name="Graphic 56">
            <a:extLst>
              <a:ext uri="{FF2B5EF4-FFF2-40B4-BE49-F238E27FC236}">
                <a16:creationId xmlns:a16="http://schemas.microsoft.com/office/drawing/2014/main" id="{990EE959-CFB1-4F2E-9840-6DD71370AA8B}"/>
              </a:ext>
            </a:extLst>
          </p:cNvPr>
          <p:cNvGrpSpPr/>
          <p:nvPr/>
        </p:nvGrpSpPr>
        <p:grpSpPr>
          <a:xfrm>
            <a:off x="4879044" y="3271296"/>
            <a:ext cx="912846" cy="706791"/>
            <a:chOff x="941313" y="5892127"/>
            <a:chExt cx="912846" cy="706791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3695631-1E33-4C8E-A6D9-7A24FB6B19DA}"/>
                </a:ext>
              </a:extLst>
            </p:cNvPr>
            <p:cNvSpPr/>
            <p:nvPr/>
          </p:nvSpPr>
          <p:spPr>
            <a:xfrm>
              <a:off x="941313" y="5994489"/>
              <a:ext cx="912184" cy="604649"/>
            </a:xfrm>
            <a:custGeom>
              <a:avLst/>
              <a:gdLst>
                <a:gd name="connsiteX0" fmla="*/ 883156 w 912184"/>
                <a:gd name="connsiteY0" fmla="*/ 604650 h 604649"/>
                <a:gd name="connsiteX1" fmla="*/ 29025 w 912184"/>
                <a:gd name="connsiteY1" fmla="*/ 604650 h 604649"/>
                <a:gd name="connsiteX2" fmla="*/ 0 w 912184"/>
                <a:gd name="connsiteY2" fmla="*/ 575625 h 604649"/>
                <a:gd name="connsiteX3" fmla="*/ 0 w 912184"/>
                <a:gd name="connsiteY3" fmla="*/ 58050 h 604649"/>
                <a:gd name="connsiteX4" fmla="*/ 58050 w 912184"/>
                <a:gd name="connsiteY4" fmla="*/ 0 h 604649"/>
                <a:gd name="connsiteX5" fmla="*/ 854131 w 912184"/>
                <a:gd name="connsiteY5" fmla="*/ 0 h 604649"/>
                <a:gd name="connsiteX6" fmla="*/ 912181 w 912184"/>
                <a:gd name="connsiteY6" fmla="*/ 58050 h 604649"/>
                <a:gd name="connsiteX7" fmla="*/ 912181 w 912184"/>
                <a:gd name="connsiteY7" fmla="*/ 575625 h 604649"/>
                <a:gd name="connsiteX8" fmla="*/ 883156 w 912184"/>
                <a:gd name="connsiteY8" fmla="*/ 604650 h 60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184" h="604649">
                  <a:moveTo>
                    <a:pt x="883156" y="604650"/>
                  </a:moveTo>
                  <a:lnTo>
                    <a:pt x="29025" y="604650"/>
                  </a:lnTo>
                  <a:cubicBezTo>
                    <a:pt x="13072" y="604650"/>
                    <a:pt x="0" y="591799"/>
                    <a:pt x="0" y="575625"/>
                  </a:cubicBezTo>
                  <a:lnTo>
                    <a:pt x="0" y="58050"/>
                  </a:lnTo>
                  <a:cubicBezTo>
                    <a:pt x="0" y="25923"/>
                    <a:pt x="25923" y="0"/>
                    <a:pt x="58050" y="0"/>
                  </a:cubicBezTo>
                  <a:lnTo>
                    <a:pt x="854131" y="0"/>
                  </a:lnTo>
                  <a:cubicBezTo>
                    <a:pt x="886258" y="0"/>
                    <a:pt x="912181" y="25923"/>
                    <a:pt x="912181" y="58050"/>
                  </a:cubicBezTo>
                  <a:lnTo>
                    <a:pt x="912181" y="575625"/>
                  </a:lnTo>
                  <a:cubicBezTo>
                    <a:pt x="912403" y="591799"/>
                    <a:pt x="899331" y="604650"/>
                    <a:pt x="883156" y="6046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48ECF44-CD96-4611-851E-CD3C1B481E36}"/>
                </a:ext>
              </a:extLst>
            </p:cNvPr>
            <p:cNvSpPr/>
            <p:nvPr/>
          </p:nvSpPr>
          <p:spPr>
            <a:xfrm>
              <a:off x="948125" y="5993800"/>
              <a:ext cx="905284" cy="605782"/>
            </a:xfrm>
            <a:custGeom>
              <a:avLst/>
              <a:gdLst>
                <a:gd name="connsiteX0" fmla="*/ 884985 w 905284"/>
                <a:gd name="connsiteY0" fmla="*/ 11546 h 605782"/>
                <a:gd name="connsiteX1" fmla="*/ 841780 w 905284"/>
                <a:gd name="connsiteY1" fmla="*/ 1133 h 605782"/>
                <a:gd name="connsiteX2" fmla="*/ 595844 w 905284"/>
                <a:gd name="connsiteY2" fmla="*/ 1133 h 605782"/>
                <a:gd name="connsiteX3" fmla="*/ 581442 w 905284"/>
                <a:gd name="connsiteY3" fmla="*/ 911 h 605782"/>
                <a:gd name="connsiteX4" fmla="*/ 566819 w 905284"/>
                <a:gd name="connsiteY4" fmla="*/ 689 h 605782"/>
                <a:gd name="connsiteX5" fmla="*/ 523614 w 905284"/>
                <a:gd name="connsiteY5" fmla="*/ 1133 h 605782"/>
                <a:gd name="connsiteX6" fmla="*/ 453378 w 905284"/>
                <a:gd name="connsiteY6" fmla="*/ 1133 h 605782"/>
                <a:gd name="connsiteX7" fmla="*/ 381591 w 905284"/>
                <a:gd name="connsiteY7" fmla="*/ 1133 h 605782"/>
                <a:gd name="connsiteX8" fmla="*/ 338386 w 905284"/>
                <a:gd name="connsiteY8" fmla="*/ 689 h 605782"/>
                <a:gd name="connsiteX9" fmla="*/ 323762 w 905284"/>
                <a:gd name="connsiteY9" fmla="*/ 911 h 605782"/>
                <a:gd name="connsiteX10" fmla="*/ 309361 w 905284"/>
                <a:gd name="connsiteY10" fmla="*/ 1133 h 605782"/>
                <a:gd name="connsiteX11" fmla="*/ 63424 w 905284"/>
                <a:gd name="connsiteY11" fmla="*/ 1133 h 605782"/>
                <a:gd name="connsiteX12" fmla="*/ 20219 w 905284"/>
                <a:gd name="connsiteY12" fmla="*/ 11546 h 605782"/>
                <a:gd name="connsiteX13" fmla="*/ 500 w 905284"/>
                <a:gd name="connsiteY13" fmla="*/ 55416 h 605782"/>
                <a:gd name="connsiteX14" fmla="*/ 54118 w 905284"/>
                <a:gd name="connsiteY14" fmla="*/ 262800 h 605782"/>
                <a:gd name="connsiteX15" fmla="*/ 74281 w 905284"/>
                <a:gd name="connsiteY15" fmla="*/ 285621 h 605782"/>
                <a:gd name="connsiteX16" fmla="*/ 169996 w 905284"/>
                <a:gd name="connsiteY16" fmla="*/ 311988 h 605782"/>
                <a:gd name="connsiteX17" fmla="*/ 188608 w 905284"/>
                <a:gd name="connsiteY17" fmla="*/ 333479 h 605782"/>
                <a:gd name="connsiteX18" fmla="*/ 188608 w 905284"/>
                <a:gd name="connsiteY18" fmla="*/ 580524 h 605782"/>
                <a:gd name="connsiteX19" fmla="*/ 189051 w 905284"/>
                <a:gd name="connsiteY19" fmla="*/ 594926 h 605782"/>
                <a:gd name="connsiteX20" fmla="*/ 200794 w 905284"/>
                <a:gd name="connsiteY20" fmla="*/ 605782 h 605782"/>
                <a:gd name="connsiteX21" fmla="*/ 211872 w 905284"/>
                <a:gd name="connsiteY21" fmla="*/ 605782 h 605782"/>
                <a:gd name="connsiteX22" fmla="*/ 453378 w 905284"/>
                <a:gd name="connsiteY22" fmla="*/ 605782 h 605782"/>
                <a:gd name="connsiteX23" fmla="*/ 453378 w 905284"/>
                <a:gd name="connsiteY23" fmla="*/ 605782 h 605782"/>
                <a:gd name="connsiteX24" fmla="*/ 458695 w 905284"/>
                <a:gd name="connsiteY24" fmla="*/ 605782 h 605782"/>
                <a:gd name="connsiteX25" fmla="*/ 464456 w 905284"/>
                <a:gd name="connsiteY25" fmla="*/ 605782 h 605782"/>
                <a:gd name="connsiteX26" fmla="*/ 464456 w 905284"/>
                <a:gd name="connsiteY26" fmla="*/ 605782 h 605782"/>
                <a:gd name="connsiteX27" fmla="*/ 693332 w 905284"/>
                <a:gd name="connsiteY27" fmla="*/ 605782 h 605782"/>
                <a:gd name="connsiteX28" fmla="*/ 704410 w 905284"/>
                <a:gd name="connsiteY28" fmla="*/ 605782 h 605782"/>
                <a:gd name="connsiteX29" fmla="*/ 716153 w 905284"/>
                <a:gd name="connsiteY29" fmla="*/ 594926 h 605782"/>
                <a:gd name="connsiteX30" fmla="*/ 716596 w 905284"/>
                <a:gd name="connsiteY30" fmla="*/ 580524 h 605782"/>
                <a:gd name="connsiteX31" fmla="*/ 716596 w 905284"/>
                <a:gd name="connsiteY31" fmla="*/ 333479 h 605782"/>
                <a:gd name="connsiteX32" fmla="*/ 735208 w 905284"/>
                <a:gd name="connsiteY32" fmla="*/ 311988 h 605782"/>
                <a:gd name="connsiteX33" fmla="*/ 830924 w 905284"/>
                <a:gd name="connsiteY33" fmla="*/ 285621 h 605782"/>
                <a:gd name="connsiteX34" fmla="*/ 851086 w 905284"/>
                <a:gd name="connsiteY34" fmla="*/ 262800 h 605782"/>
                <a:gd name="connsiteX35" fmla="*/ 904705 w 905284"/>
                <a:gd name="connsiteY35" fmla="*/ 55416 h 605782"/>
                <a:gd name="connsiteX36" fmla="*/ 884985 w 905284"/>
                <a:gd name="connsiteY36" fmla="*/ 11546 h 6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284" h="605782">
                  <a:moveTo>
                    <a:pt x="884985" y="11546"/>
                  </a:moveTo>
                  <a:cubicBezTo>
                    <a:pt x="877674" y="4456"/>
                    <a:pt x="864380" y="25"/>
                    <a:pt x="841780" y="1133"/>
                  </a:cubicBezTo>
                  <a:cubicBezTo>
                    <a:pt x="759801" y="1354"/>
                    <a:pt x="677822" y="1354"/>
                    <a:pt x="595844" y="1133"/>
                  </a:cubicBezTo>
                  <a:cubicBezTo>
                    <a:pt x="590969" y="246"/>
                    <a:pt x="586095" y="-197"/>
                    <a:pt x="581442" y="911"/>
                  </a:cubicBezTo>
                  <a:cubicBezTo>
                    <a:pt x="576567" y="468"/>
                    <a:pt x="571693" y="-418"/>
                    <a:pt x="566819" y="689"/>
                  </a:cubicBezTo>
                  <a:cubicBezTo>
                    <a:pt x="552417" y="1797"/>
                    <a:pt x="538015" y="1133"/>
                    <a:pt x="523614" y="1133"/>
                  </a:cubicBezTo>
                  <a:cubicBezTo>
                    <a:pt x="500128" y="1133"/>
                    <a:pt x="476863" y="1133"/>
                    <a:pt x="453378" y="1133"/>
                  </a:cubicBezTo>
                  <a:cubicBezTo>
                    <a:pt x="429449" y="1133"/>
                    <a:pt x="405520" y="1133"/>
                    <a:pt x="381591" y="1133"/>
                  </a:cubicBezTo>
                  <a:cubicBezTo>
                    <a:pt x="367189" y="1133"/>
                    <a:pt x="352787" y="1797"/>
                    <a:pt x="338386" y="689"/>
                  </a:cubicBezTo>
                  <a:cubicBezTo>
                    <a:pt x="333511" y="-640"/>
                    <a:pt x="328637" y="246"/>
                    <a:pt x="323762" y="911"/>
                  </a:cubicBezTo>
                  <a:cubicBezTo>
                    <a:pt x="318888" y="25"/>
                    <a:pt x="314013" y="468"/>
                    <a:pt x="309361" y="1133"/>
                  </a:cubicBezTo>
                  <a:cubicBezTo>
                    <a:pt x="227382" y="1354"/>
                    <a:pt x="145403" y="1354"/>
                    <a:pt x="63424" y="1133"/>
                  </a:cubicBezTo>
                  <a:cubicBezTo>
                    <a:pt x="41046" y="25"/>
                    <a:pt x="27752" y="4456"/>
                    <a:pt x="20219" y="11546"/>
                  </a:cubicBezTo>
                  <a:cubicBezTo>
                    <a:pt x="7590" y="20630"/>
                    <a:pt x="-2381" y="35475"/>
                    <a:pt x="500" y="55416"/>
                  </a:cubicBezTo>
                  <a:cubicBezTo>
                    <a:pt x="2715" y="61841"/>
                    <a:pt x="37058" y="200319"/>
                    <a:pt x="54118" y="262800"/>
                  </a:cubicBezTo>
                  <a:cubicBezTo>
                    <a:pt x="57220" y="274100"/>
                    <a:pt x="63424" y="281190"/>
                    <a:pt x="74281" y="285621"/>
                  </a:cubicBezTo>
                  <a:cubicBezTo>
                    <a:pt x="105300" y="298251"/>
                    <a:pt x="137426" y="306005"/>
                    <a:pt x="169996" y="311988"/>
                  </a:cubicBezTo>
                  <a:cubicBezTo>
                    <a:pt x="188608" y="315311"/>
                    <a:pt x="188608" y="314868"/>
                    <a:pt x="188608" y="333479"/>
                  </a:cubicBezTo>
                  <a:cubicBezTo>
                    <a:pt x="188608" y="415901"/>
                    <a:pt x="188608" y="498102"/>
                    <a:pt x="188608" y="580524"/>
                  </a:cubicBezTo>
                  <a:cubicBezTo>
                    <a:pt x="188608" y="585398"/>
                    <a:pt x="188386" y="590051"/>
                    <a:pt x="189051" y="594926"/>
                  </a:cubicBezTo>
                  <a:cubicBezTo>
                    <a:pt x="190159" y="601573"/>
                    <a:pt x="193482" y="605782"/>
                    <a:pt x="200794" y="605782"/>
                  </a:cubicBezTo>
                  <a:cubicBezTo>
                    <a:pt x="204561" y="605782"/>
                    <a:pt x="208106" y="605782"/>
                    <a:pt x="211872" y="605782"/>
                  </a:cubicBezTo>
                  <a:cubicBezTo>
                    <a:pt x="292300" y="605782"/>
                    <a:pt x="372950" y="605782"/>
                    <a:pt x="453378" y="605782"/>
                  </a:cubicBezTo>
                  <a:lnTo>
                    <a:pt x="453378" y="605782"/>
                  </a:lnTo>
                  <a:cubicBezTo>
                    <a:pt x="455150" y="605782"/>
                    <a:pt x="456923" y="605782"/>
                    <a:pt x="458695" y="605782"/>
                  </a:cubicBezTo>
                  <a:cubicBezTo>
                    <a:pt x="460689" y="605782"/>
                    <a:pt x="462462" y="605782"/>
                    <a:pt x="464456" y="605782"/>
                  </a:cubicBezTo>
                  <a:lnTo>
                    <a:pt x="464456" y="605782"/>
                  </a:lnTo>
                  <a:cubicBezTo>
                    <a:pt x="540674" y="605782"/>
                    <a:pt x="617114" y="605782"/>
                    <a:pt x="693332" y="605782"/>
                  </a:cubicBezTo>
                  <a:cubicBezTo>
                    <a:pt x="697099" y="605782"/>
                    <a:pt x="700644" y="605782"/>
                    <a:pt x="704410" y="605782"/>
                  </a:cubicBezTo>
                  <a:cubicBezTo>
                    <a:pt x="711722" y="605782"/>
                    <a:pt x="715045" y="601573"/>
                    <a:pt x="716153" y="594926"/>
                  </a:cubicBezTo>
                  <a:cubicBezTo>
                    <a:pt x="716818" y="590051"/>
                    <a:pt x="716596" y="585398"/>
                    <a:pt x="716596" y="580524"/>
                  </a:cubicBezTo>
                  <a:cubicBezTo>
                    <a:pt x="716596" y="498102"/>
                    <a:pt x="716596" y="415901"/>
                    <a:pt x="716596" y="333479"/>
                  </a:cubicBezTo>
                  <a:cubicBezTo>
                    <a:pt x="716596" y="315090"/>
                    <a:pt x="716818" y="315533"/>
                    <a:pt x="735208" y="311988"/>
                  </a:cubicBezTo>
                  <a:cubicBezTo>
                    <a:pt x="767999" y="306005"/>
                    <a:pt x="800126" y="298251"/>
                    <a:pt x="830924" y="285621"/>
                  </a:cubicBezTo>
                  <a:cubicBezTo>
                    <a:pt x="841780" y="281190"/>
                    <a:pt x="847984" y="274100"/>
                    <a:pt x="851086" y="262800"/>
                  </a:cubicBezTo>
                  <a:cubicBezTo>
                    <a:pt x="868368" y="200319"/>
                    <a:pt x="902489" y="61841"/>
                    <a:pt x="904705" y="55416"/>
                  </a:cubicBezTo>
                  <a:cubicBezTo>
                    <a:pt x="907806" y="35475"/>
                    <a:pt x="898058" y="20630"/>
                    <a:pt x="884985" y="11546"/>
                  </a:cubicBezTo>
                  <a:close/>
                </a:path>
              </a:pathLst>
            </a:custGeom>
            <a:solidFill>
              <a:schemeClr val="accent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6F63A6FA-FC49-4584-A5BD-3FBB17DA69F9}"/>
                </a:ext>
              </a:extLst>
            </p:cNvPr>
            <p:cNvSpPr/>
            <p:nvPr/>
          </p:nvSpPr>
          <p:spPr>
            <a:xfrm>
              <a:off x="1512034" y="5978336"/>
              <a:ext cx="16203" cy="20202"/>
            </a:xfrm>
            <a:custGeom>
              <a:avLst/>
              <a:gdLst>
                <a:gd name="connsiteX0" fmla="*/ 14431 w 16203"/>
                <a:gd name="connsiteY0" fmla="*/ 19033 h 20202"/>
                <a:gd name="connsiteX1" fmla="*/ 1580 w 16203"/>
                <a:gd name="connsiteY1" fmla="*/ 19033 h 20202"/>
                <a:gd name="connsiteX2" fmla="*/ 29 w 16203"/>
                <a:gd name="connsiteY2" fmla="*/ 2194 h 20202"/>
                <a:gd name="connsiteX3" fmla="*/ 8005 w 16203"/>
                <a:gd name="connsiteY3" fmla="*/ 2638 h 20202"/>
                <a:gd name="connsiteX4" fmla="*/ 15981 w 16203"/>
                <a:gd name="connsiteY4" fmla="*/ 14159 h 20202"/>
                <a:gd name="connsiteX5" fmla="*/ 16203 w 16203"/>
                <a:gd name="connsiteY5" fmla="*/ 17039 h 20202"/>
                <a:gd name="connsiteX6" fmla="*/ 14431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4431" y="19033"/>
                  </a:moveTo>
                  <a:cubicBezTo>
                    <a:pt x="10664" y="20363"/>
                    <a:pt x="5346" y="20806"/>
                    <a:pt x="1580" y="19033"/>
                  </a:cubicBezTo>
                  <a:cubicBezTo>
                    <a:pt x="915" y="14380"/>
                    <a:pt x="-193" y="6847"/>
                    <a:pt x="29" y="2194"/>
                  </a:cubicBezTo>
                  <a:cubicBezTo>
                    <a:pt x="250" y="-908"/>
                    <a:pt x="4239" y="-686"/>
                    <a:pt x="8005" y="2638"/>
                  </a:cubicBezTo>
                  <a:cubicBezTo>
                    <a:pt x="14652" y="7290"/>
                    <a:pt x="15981" y="11057"/>
                    <a:pt x="15981" y="14159"/>
                  </a:cubicBezTo>
                  <a:cubicBezTo>
                    <a:pt x="16203" y="15045"/>
                    <a:pt x="16203" y="16153"/>
                    <a:pt x="16203" y="17039"/>
                  </a:cubicBezTo>
                  <a:cubicBezTo>
                    <a:pt x="15981" y="17925"/>
                    <a:pt x="15317" y="18812"/>
                    <a:pt x="14431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D2BBF9A-20FF-44FF-A86C-06D8394765E8}"/>
                </a:ext>
              </a:extLst>
            </p:cNvPr>
            <p:cNvSpPr/>
            <p:nvPr/>
          </p:nvSpPr>
          <p:spPr>
            <a:xfrm>
              <a:off x="1435426" y="6252970"/>
              <a:ext cx="334007" cy="68326"/>
            </a:xfrm>
            <a:custGeom>
              <a:avLst/>
              <a:gdLst>
                <a:gd name="connsiteX0" fmla="*/ 5071 w 334007"/>
                <a:gd name="connsiteY0" fmla="*/ 39524 h 68326"/>
                <a:gd name="connsiteX1" fmla="*/ 106105 w 334007"/>
                <a:gd name="connsiteY1" fmla="*/ 33541 h 68326"/>
                <a:gd name="connsiteX2" fmla="*/ 227522 w 334007"/>
                <a:gd name="connsiteY2" fmla="*/ 19583 h 68326"/>
                <a:gd name="connsiteX3" fmla="*/ 319693 w 334007"/>
                <a:gd name="connsiteY3" fmla="*/ 2744 h 68326"/>
                <a:gd name="connsiteX4" fmla="*/ 333873 w 334007"/>
                <a:gd name="connsiteY4" fmla="*/ 4073 h 68326"/>
                <a:gd name="connsiteX5" fmla="*/ 321466 w 334007"/>
                <a:gd name="connsiteY5" fmla="*/ 10942 h 68326"/>
                <a:gd name="connsiteX6" fmla="*/ 162825 w 334007"/>
                <a:gd name="connsiteY6" fmla="*/ 36865 h 68326"/>
                <a:gd name="connsiteX7" fmla="*/ 79517 w 334007"/>
                <a:gd name="connsiteY7" fmla="*/ 44176 h 68326"/>
                <a:gd name="connsiteX8" fmla="*/ 14599 w 334007"/>
                <a:gd name="connsiteY8" fmla="*/ 48386 h 68326"/>
                <a:gd name="connsiteX9" fmla="*/ 7287 w 334007"/>
                <a:gd name="connsiteY9" fmla="*/ 55698 h 68326"/>
                <a:gd name="connsiteX10" fmla="*/ 5071 w 334007"/>
                <a:gd name="connsiteY10" fmla="*/ 68327 h 68326"/>
                <a:gd name="connsiteX11" fmla="*/ 5071 w 334007"/>
                <a:gd name="connsiteY11" fmla="*/ 39524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007" h="68326">
                  <a:moveTo>
                    <a:pt x="5071" y="39524"/>
                  </a:moveTo>
                  <a:cubicBezTo>
                    <a:pt x="38971" y="39302"/>
                    <a:pt x="72427" y="35979"/>
                    <a:pt x="106105" y="33541"/>
                  </a:cubicBezTo>
                  <a:cubicBezTo>
                    <a:pt x="146873" y="30661"/>
                    <a:pt x="187197" y="25122"/>
                    <a:pt x="227522" y="19583"/>
                  </a:cubicBezTo>
                  <a:cubicBezTo>
                    <a:pt x="258320" y="15151"/>
                    <a:pt x="289117" y="9169"/>
                    <a:pt x="319693" y="2744"/>
                  </a:cubicBezTo>
                  <a:cubicBezTo>
                    <a:pt x="324124" y="1858"/>
                    <a:pt x="332322" y="-3682"/>
                    <a:pt x="333873" y="4073"/>
                  </a:cubicBezTo>
                  <a:cubicBezTo>
                    <a:pt x="335203" y="10720"/>
                    <a:pt x="326340" y="9834"/>
                    <a:pt x="321466" y="10942"/>
                  </a:cubicBezTo>
                  <a:cubicBezTo>
                    <a:pt x="269176" y="22685"/>
                    <a:pt x="216001" y="30661"/>
                    <a:pt x="162825" y="36865"/>
                  </a:cubicBezTo>
                  <a:cubicBezTo>
                    <a:pt x="135130" y="39967"/>
                    <a:pt x="107434" y="43512"/>
                    <a:pt x="79517" y="44176"/>
                  </a:cubicBezTo>
                  <a:cubicBezTo>
                    <a:pt x="57804" y="44620"/>
                    <a:pt x="36312" y="47057"/>
                    <a:pt x="14599" y="48386"/>
                  </a:cubicBezTo>
                  <a:cubicBezTo>
                    <a:pt x="9503" y="48608"/>
                    <a:pt x="7287" y="50380"/>
                    <a:pt x="7287" y="55698"/>
                  </a:cubicBezTo>
                  <a:cubicBezTo>
                    <a:pt x="7287" y="59908"/>
                    <a:pt x="8838" y="64560"/>
                    <a:pt x="5071" y="68327"/>
                  </a:cubicBezTo>
                  <a:cubicBezTo>
                    <a:pt x="-1354" y="58578"/>
                    <a:pt x="-2019" y="49051"/>
                    <a:pt x="5071" y="39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D8DC46B-22B5-4624-9E75-401790B0653A}"/>
                </a:ext>
              </a:extLst>
            </p:cNvPr>
            <p:cNvSpPr/>
            <p:nvPr/>
          </p:nvSpPr>
          <p:spPr>
            <a:xfrm>
              <a:off x="1035905" y="6255082"/>
              <a:ext cx="317905" cy="46274"/>
            </a:xfrm>
            <a:custGeom>
              <a:avLst/>
              <a:gdLst>
                <a:gd name="connsiteX0" fmla="*/ 315745 w 317905"/>
                <a:gd name="connsiteY0" fmla="*/ 46274 h 46274"/>
                <a:gd name="connsiteX1" fmla="*/ 177046 w 317905"/>
                <a:gd name="connsiteY1" fmla="*/ 37633 h 46274"/>
                <a:gd name="connsiteX2" fmla="*/ 8657 w 317905"/>
                <a:gd name="connsiteY2" fmla="*/ 9273 h 46274"/>
                <a:gd name="connsiteX3" fmla="*/ 237 w 317905"/>
                <a:gd name="connsiteY3" fmla="*/ 3291 h 46274"/>
                <a:gd name="connsiteX4" fmla="*/ 10651 w 317905"/>
                <a:gd name="connsiteY4" fmla="*/ 1962 h 46274"/>
                <a:gd name="connsiteX5" fmla="*/ 160428 w 317905"/>
                <a:gd name="connsiteY5" fmla="*/ 28328 h 46274"/>
                <a:gd name="connsiteX6" fmla="*/ 261684 w 317905"/>
                <a:gd name="connsiteY6" fmla="*/ 35861 h 46274"/>
                <a:gd name="connsiteX7" fmla="*/ 315745 w 317905"/>
                <a:gd name="connsiteY7" fmla="*/ 37633 h 46274"/>
                <a:gd name="connsiteX8" fmla="*/ 315745 w 317905"/>
                <a:gd name="connsiteY8" fmla="*/ 46274 h 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905" h="46274">
                  <a:moveTo>
                    <a:pt x="315745" y="46274"/>
                  </a:moveTo>
                  <a:cubicBezTo>
                    <a:pt x="269438" y="45167"/>
                    <a:pt x="223131" y="42286"/>
                    <a:pt x="177046" y="37633"/>
                  </a:cubicBezTo>
                  <a:cubicBezTo>
                    <a:pt x="120325" y="32094"/>
                    <a:pt x="64048" y="23675"/>
                    <a:pt x="8657" y="9273"/>
                  </a:cubicBezTo>
                  <a:cubicBezTo>
                    <a:pt x="5112" y="8387"/>
                    <a:pt x="-1314" y="9273"/>
                    <a:pt x="237" y="3291"/>
                  </a:cubicBezTo>
                  <a:cubicBezTo>
                    <a:pt x="1788" y="-2470"/>
                    <a:pt x="7106" y="854"/>
                    <a:pt x="10651" y="1962"/>
                  </a:cubicBezTo>
                  <a:cubicBezTo>
                    <a:pt x="59838" y="15034"/>
                    <a:pt x="110133" y="22346"/>
                    <a:pt x="160428" y="28328"/>
                  </a:cubicBezTo>
                  <a:cubicBezTo>
                    <a:pt x="193885" y="32316"/>
                    <a:pt x="227784" y="34310"/>
                    <a:pt x="261684" y="35861"/>
                  </a:cubicBezTo>
                  <a:cubicBezTo>
                    <a:pt x="279630" y="36747"/>
                    <a:pt x="297799" y="37633"/>
                    <a:pt x="315745" y="37633"/>
                  </a:cubicBezTo>
                  <a:cubicBezTo>
                    <a:pt x="318626" y="40514"/>
                    <a:pt x="318626" y="43394"/>
                    <a:pt x="315745" y="46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1307A5F2-B83B-4CC2-AEEE-598203B1D1DC}"/>
                </a:ext>
              </a:extLst>
            </p:cNvPr>
            <p:cNvSpPr/>
            <p:nvPr/>
          </p:nvSpPr>
          <p:spPr>
            <a:xfrm>
              <a:off x="1351650" y="6270323"/>
              <a:ext cx="88847" cy="50974"/>
            </a:xfrm>
            <a:custGeom>
              <a:avLst/>
              <a:gdLst>
                <a:gd name="connsiteX0" fmla="*/ 0 w 88847"/>
                <a:gd name="connsiteY0" fmla="*/ 31033 h 50974"/>
                <a:gd name="connsiteX1" fmla="*/ 0 w 88847"/>
                <a:gd name="connsiteY1" fmla="*/ 22171 h 50974"/>
                <a:gd name="connsiteX2" fmla="*/ 31684 w 88847"/>
                <a:gd name="connsiteY2" fmla="*/ 457 h 50974"/>
                <a:gd name="connsiteX3" fmla="*/ 65583 w 88847"/>
                <a:gd name="connsiteY3" fmla="*/ 1787 h 50974"/>
                <a:gd name="connsiteX4" fmla="*/ 88847 w 88847"/>
                <a:gd name="connsiteY4" fmla="*/ 22171 h 50974"/>
                <a:gd name="connsiteX5" fmla="*/ 88626 w 88847"/>
                <a:gd name="connsiteY5" fmla="*/ 50974 h 50974"/>
                <a:gd name="connsiteX6" fmla="*/ 75997 w 88847"/>
                <a:gd name="connsiteY6" fmla="*/ 50974 h 50974"/>
                <a:gd name="connsiteX7" fmla="*/ 15288 w 88847"/>
                <a:gd name="connsiteY7" fmla="*/ 50974 h 50974"/>
                <a:gd name="connsiteX8" fmla="*/ 0 w 88847"/>
                <a:gd name="connsiteY8" fmla="*/ 31033 h 5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47" h="50974">
                  <a:moveTo>
                    <a:pt x="0" y="31033"/>
                  </a:moveTo>
                  <a:cubicBezTo>
                    <a:pt x="0" y="28153"/>
                    <a:pt x="0" y="25051"/>
                    <a:pt x="0" y="22171"/>
                  </a:cubicBezTo>
                  <a:cubicBezTo>
                    <a:pt x="3988" y="5332"/>
                    <a:pt x="17282" y="1344"/>
                    <a:pt x="31684" y="457"/>
                  </a:cubicBezTo>
                  <a:cubicBezTo>
                    <a:pt x="42984" y="-207"/>
                    <a:pt x="54283" y="-429"/>
                    <a:pt x="65583" y="1787"/>
                  </a:cubicBezTo>
                  <a:cubicBezTo>
                    <a:pt x="77769" y="4002"/>
                    <a:pt x="85302" y="10428"/>
                    <a:pt x="88847" y="22171"/>
                  </a:cubicBezTo>
                  <a:cubicBezTo>
                    <a:pt x="88847" y="31698"/>
                    <a:pt x="88626" y="41447"/>
                    <a:pt x="88626" y="50974"/>
                  </a:cubicBezTo>
                  <a:cubicBezTo>
                    <a:pt x="84416" y="50974"/>
                    <a:pt x="80206" y="50974"/>
                    <a:pt x="75997" y="50974"/>
                  </a:cubicBezTo>
                  <a:cubicBezTo>
                    <a:pt x="54283" y="50974"/>
                    <a:pt x="28360" y="50974"/>
                    <a:pt x="15288" y="50974"/>
                  </a:cubicBezTo>
                  <a:cubicBezTo>
                    <a:pt x="443" y="50974"/>
                    <a:pt x="443" y="50974"/>
                    <a:pt x="0" y="31033"/>
                  </a:cubicBezTo>
                  <a:close/>
                </a:path>
              </a:pathLst>
            </a:custGeom>
            <a:solidFill>
              <a:srgbClr val="1E4B4B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A9DDFB6-329A-406B-81D3-F30C7E64DA20}"/>
                </a:ext>
              </a:extLst>
            </p:cNvPr>
            <p:cNvSpPr/>
            <p:nvPr/>
          </p:nvSpPr>
          <p:spPr>
            <a:xfrm>
              <a:off x="1367603" y="6361179"/>
              <a:ext cx="59379" cy="22101"/>
            </a:xfrm>
            <a:custGeom>
              <a:avLst/>
              <a:gdLst>
                <a:gd name="connsiteX0" fmla="*/ 0 w 59379"/>
                <a:gd name="connsiteY0" fmla="*/ 222 h 22101"/>
                <a:gd name="connsiteX1" fmla="*/ 59379 w 59379"/>
                <a:gd name="connsiteY1" fmla="*/ 0 h 22101"/>
                <a:gd name="connsiteX2" fmla="*/ 37888 w 59379"/>
                <a:gd name="connsiteY2" fmla="*/ 21935 h 22101"/>
                <a:gd name="connsiteX3" fmla="*/ 21492 w 59379"/>
                <a:gd name="connsiteY3" fmla="*/ 21935 h 22101"/>
                <a:gd name="connsiteX4" fmla="*/ 0 w 59379"/>
                <a:gd name="connsiteY4" fmla="*/ 222 h 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9" h="22101">
                  <a:moveTo>
                    <a:pt x="0" y="222"/>
                  </a:moveTo>
                  <a:cubicBezTo>
                    <a:pt x="12851" y="19719"/>
                    <a:pt x="45642" y="19719"/>
                    <a:pt x="59379" y="0"/>
                  </a:cubicBezTo>
                  <a:cubicBezTo>
                    <a:pt x="58715" y="14402"/>
                    <a:pt x="51846" y="21713"/>
                    <a:pt x="37888" y="21935"/>
                  </a:cubicBezTo>
                  <a:cubicBezTo>
                    <a:pt x="32348" y="22156"/>
                    <a:pt x="26809" y="22156"/>
                    <a:pt x="21492" y="21935"/>
                  </a:cubicBezTo>
                  <a:cubicBezTo>
                    <a:pt x="7533" y="21713"/>
                    <a:pt x="665" y="14845"/>
                    <a:pt x="0" y="222"/>
                  </a:cubicBezTo>
                  <a:close/>
                </a:path>
              </a:pathLst>
            </a:custGeom>
            <a:solidFill>
              <a:srgbClr val="15192C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915F0B5B-ACE7-4E59-9827-F376A2897944}"/>
                </a:ext>
              </a:extLst>
            </p:cNvPr>
            <p:cNvSpPr/>
            <p:nvPr/>
          </p:nvSpPr>
          <p:spPr>
            <a:xfrm>
              <a:off x="1248179" y="5891905"/>
              <a:ext cx="269145" cy="106410"/>
            </a:xfrm>
            <a:custGeom>
              <a:avLst/>
              <a:gdLst>
                <a:gd name="connsiteX0" fmla="*/ 263883 w 269145"/>
                <a:gd name="connsiteY0" fmla="*/ 88626 h 106410"/>
                <a:gd name="connsiteX1" fmla="*/ 251919 w 269145"/>
                <a:gd name="connsiteY1" fmla="*/ 77326 h 106410"/>
                <a:gd name="connsiteX2" fmla="*/ 245494 w 269145"/>
                <a:gd name="connsiteY2" fmla="*/ 36337 h 106410"/>
                <a:gd name="connsiteX3" fmla="*/ 235523 w 269145"/>
                <a:gd name="connsiteY3" fmla="*/ 11078 h 106410"/>
                <a:gd name="connsiteX4" fmla="*/ 206720 w 269145"/>
                <a:gd name="connsiteY4" fmla="*/ 443 h 106410"/>
                <a:gd name="connsiteX5" fmla="*/ 133160 w 269145"/>
                <a:gd name="connsiteY5" fmla="*/ 665 h 106410"/>
                <a:gd name="connsiteX6" fmla="*/ 133160 w 269145"/>
                <a:gd name="connsiteY6" fmla="*/ 665 h 106410"/>
                <a:gd name="connsiteX7" fmla="*/ 91728 w 269145"/>
                <a:gd name="connsiteY7" fmla="*/ 443 h 106410"/>
                <a:gd name="connsiteX8" fmla="*/ 62924 w 269145"/>
                <a:gd name="connsiteY8" fmla="*/ 0 h 106410"/>
                <a:gd name="connsiteX9" fmla="*/ 60266 w 269145"/>
                <a:gd name="connsiteY9" fmla="*/ 222 h 106410"/>
                <a:gd name="connsiteX10" fmla="*/ 33678 w 269145"/>
                <a:gd name="connsiteY10" fmla="*/ 10857 h 106410"/>
                <a:gd name="connsiteX11" fmla="*/ 24151 w 269145"/>
                <a:gd name="connsiteY11" fmla="*/ 30354 h 106410"/>
                <a:gd name="connsiteX12" fmla="*/ 23043 w 269145"/>
                <a:gd name="connsiteY12" fmla="*/ 34343 h 106410"/>
                <a:gd name="connsiteX13" fmla="*/ 16617 w 269145"/>
                <a:gd name="connsiteY13" fmla="*/ 74446 h 106410"/>
                <a:gd name="connsiteX14" fmla="*/ 1773 w 269145"/>
                <a:gd name="connsiteY14" fmla="*/ 89955 h 106410"/>
                <a:gd name="connsiteX15" fmla="*/ 222 w 269145"/>
                <a:gd name="connsiteY15" fmla="*/ 95273 h 106410"/>
                <a:gd name="connsiteX16" fmla="*/ 0 w 269145"/>
                <a:gd name="connsiteY16" fmla="*/ 96159 h 106410"/>
                <a:gd name="connsiteX17" fmla="*/ 0 w 269145"/>
                <a:gd name="connsiteY17" fmla="*/ 96159 h 106410"/>
                <a:gd name="connsiteX18" fmla="*/ 0 w 269145"/>
                <a:gd name="connsiteY18" fmla="*/ 97045 h 106410"/>
                <a:gd name="connsiteX19" fmla="*/ 3102 w 269145"/>
                <a:gd name="connsiteY19" fmla="*/ 105908 h 106410"/>
                <a:gd name="connsiteX20" fmla="*/ 5318 w 269145"/>
                <a:gd name="connsiteY20" fmla="*/ 105686 h 106410"/>
                <a:gd name="connsiteX21" fmla="*/ 16839 w 269145"/>
                <a:gd name="connsiteY21" fmla="*/ 105022 h 106410"/>
                <a:gd name="connsiteX22" fmla="*/ 17504 w 269145"/>
                <a:gd name="connsiteY22" fmla="*/ 105022 h 106410"/>
                <a:gd name="connsiteX23" fmla="*/ 18833 w 269145"/>
                <a:gd name="connsiteY23" fmla="*/ 104135 h 106410"/>
                <a:gd name="connsiteX24" fmla="*/ 21935 w 269145"/>
                <a:gd name="connsiteY24" fmla="*/ 102363 h 106410"/>
                <a:gd name="connsiteX25" fmla="*/ 23486 w 269145"/>
                <a:gd name="connsiteY25" fmla="*/ 100812 h 106410"/>
                <a:gd name="connsiteX26" fmla="*/ 27917 w 269145"/>
                <a:gd name="connsiteY26" fmla="*/ 96824 h 106410"/>
                <a:gd name="connsiteX27" fmla="*/ 37888 w 269145"/>
                <a:gd name="connsiteY27" fmla="*/ 81314 h 106410"/>
                <a:gd name="connsiteX28" fmla="*/ 40546 w 269145"/>
                <a:gd name="connsiteY28" fmla="*/ 67577 h 106410"/>
                <a:gd name="connsiteX29" fmla="*/ 41876 w 269145"/>
                <a:gd name="connsiteY29" fmla="*/ 56721 h 106410"/>
                <a:gd name="connsiteX30" fmla="*/ 81979 w 269145"/>
                <a:gd name="connsiteY30" fmla="*/ 19055 h 106410"/>
                <a:gd name="connsiteX31" fmla="*/ 133160 w 269145"/>
                <a:gd name="connsiteY31" fmla="*/ 19055 h 106410"/>
                <a:gd name="connsiteX32" fmla="*/ 133160 w 269145"/>
                <a:gd name="connsiteY32" fmla="*/ 19055 h 106410"/>
                <a:gd name="connsiteX33" fmla="*/ 194091 w 269145"/>
                <a:gd name="connsiteY33" fmla="*/ 19055 h 106410"/>
                <a:gd name="connsiteX34" fmla="*/ 226217 w 269145"/>
                <a:gd name="connsiteY34" fmla="*/ 43205 h 106410"/>
                <a:gd name="connsiteX35" fmla="*/ 229541 w 269145"/>
                <a:gd name="connsiteY35" fmla="*/ 69350 h 106410"/>
                <a:gd name="connsiteX36" fmla="*/ 245937 w 269145"/>
                <a:gd name="connsiteY36" fmla="*/ 100812 h 106410"/>
                <a:gd name="connsiteX37" fmla="*/ 265434 w 269145"/>
                <a:gd name="connsiteY37" fmla="*/ 105022 h 106410"/>
                <a:gd name="connsiteX38" fmla="*/ 263883 w 269145"/>
                <a:gd name="connsiteY38" fmla="*/ 88626 h 1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9145" h="106410">
                  <a:moveTo>
                    <a:pt x="263883" y="88626"/>
                  </a:moveTo>
                  <a:cubicBezTo>
                    <a:pt x="259009" y="86410"/>
                    <a:pt x="251919" y="77326"/>
                    <a:pt x="251919" y="77326"/>
                  </a:cubicBezTo>
                  <a:cubicBezTo>
                    <a:pt x="247931" y="70014"/>
                    <a:pt x="245494" y="38995"/>
                    <a:pt x="245494" y="36337"/>
                  </a:cubicBezTo>
                  <a:cubicBezTo>
                    <a:pt x="244829" y="24372"/>
                    <a:pt x="242613" y="18168"/>
                    <a:pt x="235523" y="11078"/>
                  </a:cubicBezTo>
                  <a:cubicBezTo>
                    <a:pt x="229098" y="5539"/>
                    <a:pt x="222672" y="222"/>
                    <a:pt x="206720" y="443"/>
                  </a:cubicBezTo>
                  <a:cubicBezTo>
                    <a:pt x="182126" y="443"/>
                    <a:pt x="157754" y="665"/>
                    <a:pt x="133160" y="665"/>
                  </a:cubicBezTo>
                  <a:lnTo>
                    <a:pt x="133160" y="665"/>
                  </a:lnTo>
                  <a:cubicBezTo>
                    <a:pt x="119423" y="665"/>
                    <a:pt x="105465" y="665"/>
                    <a:pt x="91728" y="443"/>
                  </a:cubicBezTo>
                  <a:cubicBezTo>
                    <a:pt x="82200" y="443"/>
                    <a:pt x="72673" y="222"/>
                    <a:pt x="62924" y="0"/>
                  </a:cubicBezTo>
                  <a:cubicBezTo>
                    <a:pt x="62038" y="0"/>
                    <a:pt x="61152" y="222"/>
                    <a:pt x="60266" y="222"/>
                  </a:cubicBezTo>
                  <a:cubicBezTo>
                    <a:pt x="46085" y="443"/>
                    <a:pt x="39882" y="5761"/>
                    <a:pt x="33678" y="10857"/>
                  </a:cubicBezTo>
                  <a:cubicBezTo>
                    <a:pt x="27696" y="16617"/>
                    <a:pt x="25258" y="21935"/>
                    <a:pt x="24151" y="30354"/>
                  </a:cubicBezTo>
                  <a:cubicBezTo>
                    <a:pt x="23707" y="31905"/>
                    <a:pt x="23264" y="33235"/>
                    <a:pt x="23043" y="34343"/>
                  </a:cubicBezTo>
                  <a:cubicBezTo>
                    <a:pt x="22156" y="36780"/>
                    <a:pt x="17947" y="69350"/>
                    <a:pt x="16617" y="74446"/>
                  </a:cubicBezTo>
                  <a:cubicBezTo>
                    <a:pt x="16174" y="77769"/>
                    <a:pt x="3767" y="85967"/>
                    <a:pt x="1773" y="89955"/>
                  </a:cubicBezTo>
                  <a:cubicBezTo>
                    <a:pt x="886" y="91728"/>
                    <a:pt x="443" y="93500"/>
                    <a:pt x="222" y="95273"/>
                  </a:cubicBezTo>
                  <a:cubicBezTo>
                    <a:pt x="222" y="95494"/>
                    <a:pt x="0" y="95937"/>
                    <a:pt x="0" y="96159"/>
                  </a:cubicBezTo>
                  <a:cubicBezTo>
                    <a:pt x="0" y="96159"/>
                    <a:pt x="0" y="96159"/>
                    <a:pt x="0" y="96159"/>
                  </a:cubicBezTo>
                  <a:cubicBezTo>
                    <a:pt x="0" y="96381"/>
                    <a:pt x="0" y="96824"/>
                    <a:pt x="0" y="97045"/>
                  </a:cubicBezTo>
                  <a:cubicBezTo>
                    <a:pt x="0" y="100147"/>
                    <a:pt x="1108" y="103028"/>
                    <a:pt x="3102" y="105908"/>
                  </a:cubicBezTo>
                  <a:cubicBezTo>
                    <a:pt x="3767" y="105908"/>
                    <a:pt x="4431" y="105908"/>
                    <a:pt x="5318" y="105686"/>
                  </a:cubicBezTo>
                  <a:cubicBezTo>
                    <a:pt x="9527" y="107016"/>
                    <a:pt x="13515" y="106351"/>
                    <a:pt x="16839" y="105022"/>
                  </a:cubicBezTo>
                  <a:cubicBezTo>
                    <a:pt x="17060" y="105022"/>
                    <a:pt x="17282" y="105022"/>
                    <a:pt x="17504" y="105022"/>
                  </a:cubicBezTo>
                  <a:cubicBezTo>
                    <a:pt x="17947" y="104800"/>
                    <a:pt x="18390" y="104578"/>
                    <a:pt x="18833" y="104135"/>
                  </a:cubicBezTo>
                  <a:cubicBezTo>
                    <a:pt x="20162" y="103471"/>
                    <a:pt x="21049" y="102806"/>
                    <a:pt x="21935" y="102363"/>
                  </a:cubicBezTo>
                  <a:cubicBezTo>
                    <a:pt x="23486" y="101477"/>
                    <a:pt x="24372" y="100812"/>
                    <a:pt x="23486" y="100812"/>
                  </a:cubicBezTo>
                  <a:cubicBezTo>
                    <a:pt x="25037" y="99482"/>
                    <a:pt x="26588" y="98153"/>
                    <a:pt x="27917" y="96824"/>
                  </a:cubicBezTo>
                  <a:cubicBezTo>
                    <a:pt x="32792" y="92392"/>
                    <a:pt x="36115" y="87961"/>
                    <a:pt x="37888" y="81314"/>
                  </a:cubicBezTo>
                  <a:cubicBezTo>
                    <a:pt x="39439" y="77104"/>
                    <a:pt x="40325" y="72452"/>
                    <a:pt x="40546" y="67577"/>
                  </a:cubicBezTo>
                  <a:cubicBezTo>
                    <a:pt x="40546" y="63811"/>
                    <a:pt x="41433" y="60266"/>
                    <a:pt x="41876" y="56721"/>
                  </a:cubicBezTo>
                  <a:cubicBezTo>
                    <a:pt x="44756" y="25923"/>
                    <a:pt x="51625" y="19276"/>
                    <a:pt x="81979" y="19055"/>
                  </a:cubicBezTo>
                  <a:cubicBezTo>
                    <a:pt x="99039" y="19055"/>
                    <a:pt x="116100" y="19055"/>
                    <a:pt x="133160" y="19055"/>
                  </a:cubicBezTo>
                  <a:lnTo>
                    <a:pt x="133160" y="19055"/>
                  </a:lnTo>
                  <a:cubicBezTo>
                    <a:pt x="153544" y="19055"/>
                    <a:pt x="173707" y="19055"/>
                    <a:pt x="194091" y="19055"/>
                  </a:cubicBezTo>
                  <a:cubicBezTo>
                    <a:pt x="215361" y="19055"/>
                    <a:pt x="223559" y="19498"/>
                    <a:pt x="226217" y="43205"/>
                  </a:cubicBezTo>
                  <a:cubicBezTo>
                    <a:pt x="227104" y="50074"/>
                    <a:pt x="229098" y="62481"/>
                    <a:pt x="229541" y="69350"/>
                  </a:cubicBezTo>
                  <a:cubicBezTo>
                    <a:pt x="230427" y="85967"/>
                    <a:pt x="235523" y="92171"/>
                    <a:pt x="245937" y="100812"/>
                  </a:cubicBezTo>
                  <a:cubicBezTo>
                    <a:pt x="244607" y="100812"/>
                    <a:pt x="255242" y="109674"/>
                    <a:pt x="265434" y="105022"/>
                  </a:cubicBezTo>
                  <a:cubicBezTo>
                    <a:pt x="269866" y="98596"/>
                    <a:pt x="271417" y="94608"/>
                    <a:pt x="263883" y="8862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D872C34-2BBE-48FE-A1DD-73CF67405B35}"/>
                </a:ext>
              </a:extLst>
            </p:cNvPr>
            <p:cNvSpPr/>
            <p:nvPr/>
          </p:nvSpPr>
          <p:spPr>
            <a:xfrm>
              <a:off x="1236880" y="5979001"/>
              <a:ext cx="16203" cy="20202"/>
            </a:xfrm>
            <a:custGeom>
              <a:avLst/>
              <a:gdLst>
                <a:gd name="connsiteX0" fmla="*/ 1773 w 16203"/>
                <a:gd name="connsiteY0" fmla="*/ 19033 h 20202"/>
                <a:gd name="connsiteX1" fmla="*/ 14623 w 16203"/>
                <a:gd name="connsiteY1" fmla="*/ 19033 h 20202"/>
                <a:gd name="connsiteX2" fmla="*/ 16174 w 16203"/>
                <a:gd name="connsiteY2" fmla="*/ 2194 h 20202"/>
                <a:gd name="connsiteX3" fmla="*/ 8198 w 16203"/>
                <a:gd name="connsiteY3" fmla="*/ 2638 h 20202"/>
                <a:gd name="connsiteX4" fmla="*/ 222 w 16203"/>
                <a:gd name="connsiteY4" fmla="*/ 14159 h 20202"/>
                <a:gd name="connsiteX5" fmla="*/ 0 w 16203"/>
                <a:gd name="connsiteY5" fmla="*/ 17039 h 20202"/>
                <a:gd name="connsiteX6" fmla="*/ 1773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773" y="19033"/>
                  </a:moveTo>
                  <a:cubicBezTo>
                    <a:pt x="5539" y="20363"/>
                    <a:pt x="10857" y="20806"/>
                    <a:pt x="14623" y="19033"/>
                  </a:cubicBezTo>
                  <a:cubicBezTo>
                    <a:pt x="15288" y="14380"/>
                    <a:pt x="16396" y="6847"/>
                    <a:pt x="16174" y="2194"/>
                  </a:cubicBezTo>
                  <a:cubicBezTo>
                    <a:pt x="15953" y="-908"/>
                    <a:pt x="11965" y="-686"/>
                    <a:pt x="8198" y="2638"/>
                  </a:cubicBezTo>
                  <a:cubicBezTo>
                    <a:pt x="1551" y="7290"/>
                    <a:pt x="222" y="11057"/>
                    <a:pt x="222" y="14159"/>
                  </a:cubicBezTo>
                  <a:cubicBezTo>
                    <a:pt x="0" y="15045"/>
                    <a:pt x="0" y="16153"/>
                    <a:pt x="0" y="17039"/>
                  </a:cubicBezTo>
                  <a:cubicBezTo>
                    <a:pt x="222" y="17925"/>
                    <a:pt x="886" y="18590"/>
                    <a:pt x="1773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F43B572-31BD-4B49-8A79-9A1BDA9CAEF6}"/>
                </a:ext>
              </a:extLst>
            </p:cNvPr>
            <p:cNvSpPr/>
            <p:nvPr/>
          </p:nvSpPr>
          <p:spPr>
            <a:xfrm>
              <a:off x="1367381" y="6279421"/>
              <a:ext cx="59384" cy="96380"/>
            </a:xfrm>
            <a:custGeom>
              <a:avLst/>
              <a:gdLst>
                <a:gd name="connsiteX0" fmla="*/ 44756 w 59384"/>
                <a:gd name="connsiteY0" fmla="*/ 96381 h 96380"/>
                <a:gd name="connsiteX1" fmla="*/ 14845 w 59384"/>
                <a:gd name="connsiteY1" fmla="*/ 96381 h 96380"/>
                <a:gd name="connsiteX2" fmla="*/ 0 w 59384"/>
                <a:gd name="connsiteY2" fmla="*/ 81536 h 96380"/>
                <a:gd name="connsiteX3" fmla="*/ 0 w 59384"/>
                <a:gd name="connsiteY3" fmla="*/ 24372 h 96380"/>
                <a:gd name="connsiteX4" fmla="*/ 24372 w 59384"/>
                <a:gd name="connsiteY4" fmla="*/ 0 h 96380"/>
                <a:gd name="connsiteX5" fmla="*/ 35007 w 59384"/>
                <a:gd name="connsiteY5" fmla="*/ 0 h 96380"/>
                <a:gd name="connsiteX6" fmla="*/ 59379 w 59384"/>
                <a:gd name="connsiteY6" fmla="*/ 24372 h 96380"/>
                <a:gd name="connsiteX7" fmla="*/ 59379 w 59384"/>
                <a:gd name="connsiteY7" fmla="*/ 81536 h 96380"/>
                <a:gd name="connsiteX8" fmla="*/ 44756 w 59384"/>
                <a:gd name="connsiteY8" fmla="*/ 96381 h 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4" h="96380">
                  <a:moveTo>
                    <a:pt x="44756" y="96381"/>
                  </a:moveTo>
                  <a:lnTo>
                    <a:pt x="14845" y="96381"/>
                  </a:lnTo>
                  <a:cubicBezTo>
                    <a:pt x="6647" y="96381"/>
                    <a:pt x="0" y="89734"/>
                    <a:pt x="0" y="81536"/>
                  </a:cubicBezTo>
                  <a:lnTo>
                    <a:pt x="0" y="24372"/>
                  </a:lnTo>
                  <a:cubicBezTo>
                    <a:pt x="0" y="10857"/>
                    <a:pt x="10857" y="0"/>
                    <a:pt x="24372" y="0"/>
                  </a:cubicBezTo>
                  <a:lnTo>
                    <a:pt x="35007" y="0"/>
                  </a:lnTo>
                  <a:cubicBezTo>
                    <a:pt x="48523" y="0"/>
                    <a:pt x="59379" y="10857"/>
                    <a:pt x="59379" y="24372"/>
                  </a:cubicBezTo>
                  <a:lnTo>
                    <a:pt x="59379" y="81536"/>
                  </a:lnTo>
                  <a:cubicBezTo>
                    <a:pt x="59601" y="89734"/>
                    <a:pt x="52954" y="96381"/>
                    <a:pt x="44756" y="96381"/>
                  </a:cubicBezTo>
                  <a:close/>
                </a:path>
              </a:pathLst>
            </a:custGeom>
            <a:solidFill>
              <a:srgbClr val="FBBF20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DD0C9D7-B188-422C-8A42-99A1B0CE4152}"/>
              </a:ext>
            </a:extLst>
          </p:cNvPr>
          <p:cNvGrpSpPr/>
          <p:nvPr/>
        </p:nvGrpSpPr>
        <p:grpSpPr>
          <a:xfrm>
            <a:off x="6292185" y="3295264"/>
            <a:ext cx="836306" cy="724247"/>
            <a:chOff x="7399152" y="1104056"/>
            <a:chExt cx="2039416" cy="1766149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4137EC0-88E1-421D-A1C2-A8405D028337}"/>
                </a:ext>
              </a:extLst>
            </p:cNvPr>
            <p:cNvSpPr/>
            <p:nvPr/>
          </p:nvSpPr>
          <p:spPr>
            <a:xfrm>
              <a:off x="7617916" y="1167491"/>
              <a:ext cx="1082578" cy="1313027"/>
            </a:xfrm>
            <a:custGeom>
              <a:avLst/>
              <a:gdLst>
                <a:gd name="connsiteX0" fmla="*/ 2250734 w 2251159"/>
                <a:gd name="connsiteY0" fmla="*/ 72161 h 2730365"/>
                <a:gd name="connsiteX1" fmla="*/ 2114262 w 2251159"/>
                <a:gd name="connsiteY1" fmla="*/ 3287 h 2730365"/>
                <a:gd name="connsiteX2" fmla="*/ 133496 w 2251159"/>
                <a:gd name="connsiteY2" fmla="*/ 4987 h 2730365"/>
                <a:gd name="connsiteX3" fmla="*/ 0 w 2251159"/>
                <a:gd name="connsiteY3" fmla="*/ 48777 h 2730365"/>
                <a:gd name="connsiteX4" fmla="*/ 1275 w 2251159"/>
                <a:gd name="connsiteY4" fmla="*/ 2554176 h 2730365"/>
                <a:gd name="connsiteX5" fmla="*/ 30611 w 2251159"/>
                <a:gd name="connsiteY5" fmla="*/ 2604343 h 2730365"/>
                <a:gd name="connsiteX6" fmla="*/ 218101 w 2251159"/>
                <a:gd name="connsiteY6" fmla="*/ 2670666 h 2730365"/>
                <a:gd name="connsiteX7" fmla="*/ 532711 w 2251159"/>
                <a:gd name="connsiteY7" fmla="*/ 2716157 h 2730365"/>
                <a:gd name="connsiteX8" fmla="*/ 793326 w 2251159"/>
                <a:gd name="connsiteY8" fmla="*/ 2729762 h 2730365"/>
                <a:gd name="connsiteX9" fmla="*/ 1484617 w 2251159"/>
                <a:gd name="connsiteY9" fmla="*/ 2722109 h 2730365"/>
                <a:gd name="connsiteX10" fmla="*/ 2064094 w 2251159"/>
                <a:gd name="connsiteY10" fmla="*/ 2644732 h 2730365"/>
                <a:gd name="connsiteX11" fmla="*/ 2251159 w 2251159"/>
                <a:gd name="connsiteY11" fmla="*/ 2589888 h 2730365"/>
                <a:gd name="connsiteX12" fmla="*/ 2250734 w 2251159"/>
                <a:gd name="connsiteY12" fmla="*/ 72161 h 27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1159" h="2730365">
                  <a:moveTo>
                    <a:pt x="2250734" y="72161"/>
                  </a:moveTo>
                  <a:cubicBezTo>
                    <a:pt x="2250734" y="1586"/>
                    <a:pt x="2182711" y="3287"/>
                    <a:pt x="2114262" y="3287"/>
                  </a:cubicBezTo>
                  <a:lnTo>
                    <a:pt x="133496" y="4987"/>
                  </a:lnTo>
                  <a:cubicBezTo>
                    <a:pt x="65048" y="4987"/>
                    <a:pt x="0" y="-21797"/>
                    <a:pt x="0" y="48777"/>
                  </a:cubicBezTo>
                  <a:cubicBezTo>
                    <a:pt x="0" y="48777"/>
                    <a:pt x="1701" y="2543122"/>
                    <a:pt x="1275" y="2554176"/>
                  </a:cubicBezTo>
                  <a:cubicBezTo>
                    <a:pt x="-425" y="2579684"/>
                    <a:pt x="9778" y="2592864"/>
                    <a:pt x="30611" y="2604343"/>
                  </a:cubicBezTo>
                  <a:cubicBezTo>
                    <a:pt x="89706" y="2636654"/>
                    <a:pt x="153053" y="2655786"/>
                    <a:pt x="218101" y="2670666"/>
                  </a:cubicBezTo>
                  <a:cubicBezTo>
                    <a:pt x="321837" y="2694474"/>
                    <a:pt x="426849" y="2707654"/>
                    <a:pt x="532711" y="2716157"/>
                  </a:cubicBezTo>
                  <a:cubicBezTo>
                    <a:pt x="619441" y="2722959"/>
                    <a:pt x="706171" y="2729762"/>
                    <a:pt x="793326" y="2729762"/>
                  </a:cubicBezTo>
                  <a:cubicBezTo>
                    <a:pt x="937452" y="2731037"/>
                    <a:pt x="1358348" y="2731037"/>
                    <a:pt x="1484617" y="2722109"/>
                  </a:cubicBezTo>
                  <a:cubicBezTo>
                    <a:pt x="1679760" y="2708504"/>
                    <a:pt x="1873202" y="2688097"/>
                    <a:pt x="2064094" y="2644732"/>
                  </a:cubicBezTo>
                  <a:cubicBezTo>
                    <a:pt x="2127441" y="2630277"/>
                    <a:pt x="2190788" y="2614972"/>
                    <a:pt x="2251159" y="2589888"/>
                  </a:cubicBezTo>
                  <a:cubicBezTo>
                    <a:pt x="2250734" y="2556301"/>
                    <a:pt x="2250734" y="72161"/>
                    <a:pt x="2250734" y="72161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3CF017E-346B-40A6-AEAE-5D614EC09F49}"/>
                </a:ext>
              </a:extLst>
            </p:cNvPr>
            <p:cNvSpPr/>
            <p:nvPr/>
          </p:nvSpPr>
          <p:spPr>
            <a:xfrm>
              <a:off x="7615667" y="1104056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569F601-AACC-4A40-847B-356C2D7397C7}"/>
                </a:ext>
              </a:extLst>
            </p:cNvPr>
            <p:cNvSpPr/>
            <p:nvPr/>
          </p:nvSpPr>
          <p:spPr>
            <a:xfrm>
              <a:off x="7749788" y="1124297"/>
              <a:ext cx="822718" cy="118991"/>
            </a:xfrm>
            <a:custGeom>
              <a:avLst/>
              <a:gdLst>
                <a:gd name="connsiteX0" fmla="*/ 1710796 w 1710795"/>
                <a:gd name="connsiteY0" fmla="*/ 123718 h 247436"/>
                <a:gd name="connsiteX1" fmla="*/ 855398 w 1710795"/>
                <a:gd name="connsiteY1" fmla="*/ 247436 h 247436"/>
                <a:gd name="connsiteX2" fmla="*/ 0 w 1710795"/>
                <a:gd name="connsiteY2" fmla="*/ 123718 h 247436"/>
                <a:gd name="connsiteX3" fmla="*/ 855398 w 1710795"/>
                <a:gd name="connsiteY3" fmla="*/ 0 h 247436"/>
                <a:gd name="connsiteX4" fmla="*/ 1710796 w 1710795"/>
                <a:gd name="connsiteY4" fmla="*/ 123718 h 24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795" h="247436">
                  <a:moveTo>
                    <a:pt x="1710796" y="123718"/>
                  </a:moveTo>
                  <a:cubicBezTo>
                    <a:pt x="1710796" y="192046"/>
                    <a:pt x="1327821" y="247436"/>
                    <a:pt x="855398" y="247436"/>
                  </a:cubicBezTo>
                  <a:cubicBezTo>
                    <a:pt x="382975" y="247436"/>
                    <a:pt x="0" y="192046"/>
                    <a:pt x="0" y="123718"/>
                  </a:cubicBezTo>
                  <a:cubicBezTo>
                    <a:pt x="0" y="55390"/>
                    <a:pt x="382975" y="0"/>
                    <a:pt x="855398" y="0"/>
                  </a:cubicBezTo>
                  <a:cubicBezTo>
                    <a:pt x="1327821" y="0"/>
                    <a:pt x="1710796" y="55390"/>
                    <a:pt x="1710796" y="12371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3842A83-09E2-4112-AF2A-C90D5A091C36}"/>
                </a:ext>
              </a:extLst>
            </p:cNvPr>
            <p:cNvSpPr/>
            <p:nvPr/>
          </p:nvSpPr>
          <p:spPr>
            <a:xfrm>
              <a:off x="7618120" y="1242266"/>
              <a:ext cx="1080124" cy="1434540"/>
            </a:xfrm>
            <a:custGeom>
              <a:avLst/>
              <a:gdLst>
                <a:gd name="connsiteX0" fmla="*/ 0 w 1080124"/>
                <a:gd name="connsiteY0" fmla="*/ 235121 h 1434540"/>
                <a:gd name="connsiteX1" fmla="*/ 544049 w 1080124"/>
                <a:gd name="connsiteY1" fmla="*/ 307702 h 1434540"/>
                <a:gd name="connsiteX2" fmla="*/ 1079920 w 1080124"/>
                <a:gd name="connsiteY2" fmla="*/ 243708 h 1434540"/>
                <a:gd name="connsiteX3" fmla="*/ 1079920 w 1080124"/>
                <a:gd name="connsiteY3" fmla="*/ 246774 h 1434540"/>
                <a:gd name="connsiteX4" fmla="*/ 1079920 w 1080124"/>
                <a:gd name="connsiteY4" fmla="*/ 260064 h 1434540"/>
                <a:gd name="connsiteX5" fmla="*/ 885767 w 1080124"/>
                <a:gd name="connsiteY5" fmla="*/ 307548 h 1434540"/>
                <a:gd name="connsiteX6" fmla="*/ 841682 w 1080124"/>
                <a:gd name="connsiteY6" fmla="*/ 312188 h 1434540"/>
                <a:gd name="connsiteX7" fmla="*/ 871583 w 1080124"/>
                <a:gd name="connsiteY7" fmla="*/ 312602 h 1434540"/>
                <a:gd name="connsiteX8" fmla="*/ 1048010 w 1080124"/>
                <a:gd name="connsiteY8" fmla="*/ 335364 h 1434540"/>
                <a:gd name="connsiteX9" fmla="*/ 1051076 w 1080124"/>
                <a:gd name="connsiteY9" fmla="*/ 335992 h 1434540"/>
                <a:gd name="connsiteX10" fmla="*/ 1053700 w 1080124"/>
                <a:gd name="connsiteY10" fmla="*/ 335211 h 1434540"/>
                <a:gd name="connsiteX11" fmla="*/ 1079920 w 1080124"/>
                <a:gd name="connsiteY11" fmla="*/ 322013 h 1434540"/>
                <a:gd name="connsiteX12" fmla="*/ 1079920 w 1080124"/>
                <a:gd name="connsiteY12" fmla="*/ 325080 h 1434540"/>
                <a:gd name="connsiteX13" fmla="*/ 1079920 w 1080124"/>
                <a:gd name="connsiteY13" fmla="*/ 338369 h 1434540"/>
                <a:gd name="connsiteX14" fmla="*/ 1072871 w 1080124"/>
                <a:gd name="connsiteY14" fmla="*/ 341660 h 1434540"/>
                <a:gd name="connsiteX15" fmla="*/ 1078271 w 1080124"/>
                <a:gd name="connsiteY15" fmla="*/ 348426 h 1434540"/>
                <a:gd name="connsiteX16" fmla="*/ 1080124 w 1080124"/>
                <a:gd name="connsiteY16" fmla="*/ 363926 h 1434540"/>
                <a:gd name="connsiteX17" fmla="*/ 1079920 w 1080124"/>
                <a:gd name="connsiteY17" fmla="*/ 1377808 h 1434540"/>
                <a:gd name="connsiteX18" fmla="*/ 1041074 w 1080124"/>
                <a:gd name="connsiteY18" fmla="*/ 1399889 h 1434540"/>
                <a:gd name="connsiteX19" fmla="*/ 920651 w 1080124"/>
                <a:gd name="connsiteY19" fmla="*/ 1431170 h 1434540"/>
                <a:gd name="connsiteX20" fmla="*/ 776921 w 1080124"/>
                <a:gd name="connsiteY20" fmla="*/ 1434236 h 1434540"/>
                <a:gd name="connsiteX21" fmla="*/ 722741 w 1080124"/>
                <a:gd name="connsiteY21" fmla="*/ 1428717 h 1434540"/>
                <a:gd name="connsiteX22" fmla="*/ 657316 w 1080124"/>
                <a:gd name="connsiteY22" fmla="*/ 1410315 h 1434540"/>
                <a:gd name="connsiteX23" fmla="*/ 618265 w 1080124"/>
                <a:gd name="connsiteY23" fmla="*/ 1383737 h 1434540"/>
                <a:gd name="connsiteX24" fmla="*/ 612132 w 1080124"/>
                <a:gd name="connsiteY24" fmla="*/ 1363496 h 1434540"/>
                <a:gd name="connsiteX25" fmla="*/ 612185 w 1080124"/>
                <a:gd name="connsiteY25" fmla="*/ 1189571 h 1434540"/>
                <a:gd name="connsiteX26" fmla="*/ 612184 w 1080124"/>
                <a:gd name="connsiteY26" fmla="*/ 1186328 h 1434540"/>
                <a:gd name="connsiteX27" fmla="*/ 539960 w 1080124"/>
                <a:gd name="connsiteY27" fmla="*/ 1188279 h 1434540"/>
                <a:gd name="connsiteX28" fmla="*/ 0 w 1080124"/>
                <a:gd name="connsiteY28" fmla="*/ 1121832 h 1434540"/>
                <a:gd name="connsiteX29" fmla="*/ 0 w 1080124"/>
                <a:gd name="connsiteY29" fmla="*/ 1097094 h 1434540"/>
                <a:gd name="connsiteX30" fmla="*/ 0 w 1080124"/>
                <a:gd name="connsiteY30" fmla="*/ 1096889 h 1434540"/>
                <a:gd name="connsiteX31" fmla="*/ 544049 w 1080124"/>
                <a:gd name="connsiteY31" fmla="*/ 1169470 h 1434540"/>
                <a:gd name="connsiteX32" fmla="*/ 612181 w 1080124"/>
                <a:gd name="connsiteY32" fmla="*/ 1167709 h 1434540"/>
                <a:gd name="connsiteX33" fmla="*/ 612171 w 1080124"/>
                <a:gd name="connsiteY33" fmla="*/ 1108023 h 1434540"/>
                <a:gd name="connsiteX34" fmla="*/ 539960 w 1080124"/>
                <a:gd name="connsiteY34" fmla="*/ 1109974 h 1434540"/>
                <a:gd name="connsiteX35" fmla="*/ 0 w 1080124"/>
                <a:gd name="connsiteY35" fmla="*/ 1043527 h 1434540"/>
                <a:gd name="connsiteX36" fmla="*/ 0 w 1080124"/>
                <a:gd name="connsiteY36" fmla="*/ 1018789 h 1434540"/>
                <a:gd name="connsiteX37" fmla="*/ 0 w 1080124"/>
                <a:gd name="connsiteY37" fmla="*/ 1018584 h 1434540"/>
                <a:gd name="connsiteX38" fmla="*/ 544049 w 1080124"/>
                <a:gd name="connsiteY38" fmla="*/ 1091165 h 1434540"/>
                <a:gd name="connsiteX39" fmla="*/ 612167 w 1080124"/>
                <a:gd name="connsiteY39" fmla="*/ 1089404 h 1434540"/>
                <a:gd name="connsiteX40" fmla="*/ 612165 w 1080124"/>
                <a:gd name="connsiteY40" fmla="*/ 1077339 h 1434540"/>
                <a:gd name="connsiteX41" fmla="*/ 612153 w 1080124"/>
                <a:gd name="connsiteY41" fmla="*/ 1029719 h 1434540"/>
                <a:gd name="connsiteX42" fmla="*/ 539960 w 1080124"/>
                <a:gd name="connsiteY42" fmla="*/ 1031669 h 1434540"/>
                <a:gd name="connsiteX43" fmla="*/ 0 w 1080124"/>
                <a:gd name="connsiteY43" fmla="*/ 965222 h 1434540"/>
                <a:gd name="connsiteX44" fmla="*/ 0 w 1080124"/>
                <a:gd name="connsiteY44" fmla="*/ 940484 h 1434540"/>
                <a:gd name="connsiteX45" fmla="*/ 0 w 1080124"/>
                <a:gd name="connsiteY45" fmla="*/ 940279 h 1434540"/>
                <a:gd name="connsiteX46" fmla="*/ 544049 w 1080124"/>
                <a:gd name="connsiteY46" fmla="*/ 1012860 h 1434540"/>
                <a:gd name="connsiteX47" fmla="*/ 612148 w 1080124"/>
                <a:gd name="connsiteY47" fmla="*/ 1011100 h 1434540"/>
                <a:gd name="connsiteX48" fmla="*/ 612133 w 1080124"/>
                <a:gd name="connsiteY48" fmla="*/ 951413 h 1434540"/>
                <a:gd name="connsiteX49" fmla="*/ 539960 w 1080124"/>
                <a:gd name="connsiteY49" fmla="*/ 953363 h 1434540"/>
                <a:gd name="connsiteX50" fmla="*/ 0 w 1080124"/>
                <a:gd name="connsiteY50" fmla="*/ 886916 h 1434540"/>
                <a:gd name="connsiteX51" fmla="*/ 0 w 1080124"/>
                <a:gd name="connsiteY51" fmla="*/ 862178 h 1434540"/>
                <a:gd name="connsiteX52" fmla="*/ 0 w 1080124"/>
                <a:gd name="connsiteY52" fmla="*/ 861973 h 1434540"/>
                <a:gd name="connsiteX53" fmla="*/ 544049 w 1080124"/>
                <a:gd name="connsiteY53" fmla="*/ 934554 h 1434540"/>
                <a:gd name="connsiteX54" fmla="*/ 612128 w 1080124"/>
                <a:gd name="connsiteY54" fmla="*/ 932784 h 1434540"/>
                <a:gd name="connsiteX55" fmla="*/ 612122 w 1080124"/>
                <a:gd name="connsiteY55" fmla="*/ 907763 h 1434540"/>
                <a:gd name="connsiteX56" fmla="*/ 612111 w 1080124"/>
                <a:gd name="connsiteY56" fmla="*/ 872904 h 1434540"/>
                <a:gd name="connsiteX57" fmla="*/ 539960 w 1080124"/>
                <a:gd name="connsiteY57" fmla="*/ 874853 h 1434540"/>
                <a:gd name="connsiteX58" fmla="*/ 0 w 1080124"/>
                <a:gd name="connsiteY58" fmla="*/ 808406 h 1434540"/>
                <a:gd name="connsiteX59" fmla="*/ 0 w 1080124"/>
                <a:gd name="connsiteY59" fmla="*/ 783667 h 1434540"/>
                <a:gd name="connsiteX60" fmla="*/ 0 w 1080124"/>
                <a:gd name="connsiteY60" fmla="*/ 783463 h 1434540"/>
                <a:gd name="connsiteX61" fmla="*/ 544049 w 1080124"/>
                <a:gd name="connsiteY61" fmla="*/ 856044 h 1434540"/>
                <a:gd name="connsiteX62" fmla="*/ 612105 w 1080124"/>
                <a:gd name="connsiteY62" fmla="*/ 854285 h 1434540"/>
                <a:gd name="connsiteX63" fmla="*/ 612085 w 1080124"/>
                <a:gd name="connsiteY63" fmla="*/ 794599 h 1434540"/>
                <a:gd name="connsiteX64" fmla="*/ 539960 w 1080124"/>
                <a:gd name="connsiteY64" fmla="*/ 796548 h 1434540"/>
                <a:gd name="connsiteX65" fmla="*/ 0 w 1080124"/>
                <a:gd name="connsiteY65" fmla="*/ 730101 h 1434540"/>
                <a:gd name="connsiteX66" fmla="*/ 0 w 1080124"/>
                <a:gd name="connsiteY66" fmla="*/ 705362 h 1434540"/>
                <a:gd name="connsiteX67" fmla="*/ 0 w 1080124"/>
                <a:gd name="connsiteY67" fmla="*/ 705158 h 1434540"/>
                <a:gd name="connsiteX68" fmla="*/ 544049 w 1080124"/>
                <a:gd name="connsiteY68" fmla="*/ 777739 h 1434540"/>
                <a:gd name="connsiteX69" fmla="*/ 612079 w 1080124"/>
                <a:gd name="connsiteY69" fmla="*/ 775981 h 1434540"/>
                <a:gd name="connsiteX70" fmla="*/ 612060 w 1080124"/>
                <a:gd name="connsiteY70" fmla="*/ 716294 h 1434540"/>
                <a:gd name="connsiteX71" fmla="*/ 539960 w 1080124"/>
                <a:gd name="connsiteY71" fmla="*/ 718242 h 1434540"/>
                <a:gd name="connsiteX72" fmla="*/ 0 w 1080124"/>
                <a:gd name="connsiteY72" fmla="*/ 651795 h 1434540"/>
                <a:gd name="connsiteX73" fmla="*/ 0 w 1080124"/>
                <a:gd name="connsiteY73" fmla="*/ 627056 h 1434540"/>
                <a:gd name="connsiteX74" fmla="*/ 0 w 1080124"/>
                <a:gd name="connsiteY74" fmla="*/ 626852 h 1434540"/>
                <a:gd name="connsiteX75" fmla="*/ 544049 w 1080124"/>
                <a:gd name="connsiteY75" fmla="*/ 699433 h 1434540"/>
                <a:gd name="connsiteX76" fmla="*/ 612054 w 1080124"/>
                <a:gd name="connsiteY76" fmla="*/ 697675 h 1434540"/>
                <a:gd name="connsiteX77" fmla="*/ 612048 w 1080124"/>
                <a:gd name="connsiteY77" fmla="*/ 676731 h 1434540"/>
                <a:gd name="connsiteX78" fmla="*/ 612034 w 1080124"/>
                <a:gd name="connsiteY78" fmla="*/ 637990 h 1434540"/>
                <a:gd name="connsiteX79" fmla="*/ 539960 w 1080124"/>
                <a:gd name="connsiteY79" fmla="*/ 639937 h 1434540"/>
                <a:gd name="connsiteX80" fmla="*/ 0 w 1080124"/>
                <a:gd name="connsiteY80" fmla="*/ 573490 h 1434540"/>
                <a:gd name="connsiteX81" fmla="*/ 0 w 1080124"/>
                <a:gd name="connsiteY81" fmla="*/ 548751 h 1434540"/>
                <a:gd name="connsiteX82" fmla="*/ 0 w 1080124"/>
                <a:gd name="connsiteY82" fmla="*/ 548547 h 1434540"/>
                <a:gd name="connsiteX83" fmla="*/ 544049 w 1080124"/>
                <a:gd name="connsiteY83" fmla="*/ 621128 h 1434540"/>
                <a:gd name="connsiteX84" fmla="*/ 612027 w 1080124"/>
                <a:gd name="connsiteY84" fmla="*/ 619371 h 1434540"/>
                <a:gd name="connsiteX85" fmla="*/ 612006 w 1080124"/>
                <a:gd name="connsiteY85" fmla="*/ 559685 h 1434540"/>
                <a:gd name="connsiteX86" fmla="*/ 539960 w 1080124"/>
                <a:gd name="connsiteY86" fmla="*/ 561631 h 1434540"/>
                <a:gd name="connsiteX87" fmla="*/ 0 w 1080124"/>
                <a:gd name="connsiteY87" fmla="*/ 495184 h 1434540"/>
                <a:gd name="connsiteX88" fmla="*/ 0 w 1080124"/>
                <a:gd name="connsiteY88" fmla="*/ 470445 h 1434540"/>
                <a:gd name="connsiteX89" fmla="*/ 0 w 1080124"/>
                <a:gd name="connsiteY89" fmla="*/ 470241 h 1434540"/>
                <a:gd name="connsiteX90" fmla="*/ 544049 w 1080124"/>
                <a:gd name="connsiteY90" fmla="*/ 542822 h 1434540"/>
                <a:gd name="connsiteX91" fmla="*/ 611999 w 1080124"/>
                <a:gd name="connsiteY91" fmla="*/ 541055 h 1434540"/>
                <a:gd name="connsiteX92" fmla="*/ 611976 w 1080124"/>
                <a:gd name="connsiteY92" fmla="*/ 481176 h 1434540"/>
                <a:gd name="connsiteX93" fmla="*/ 539960 w 1080124"/>
                <a:gd name="connsiteY93" fmla="*/ 483122 h 1434540"/>
                <a:gd name="connsiteX94" fmla="*/ 0 w 1080124"/>
                <a:gd name="connsiteY94" fmla="*/ 416675 h 1434540"/>
                <a:gd name="connsiteX95" fmla="*/ 0 w 1080124"/>
                <a:gd name="connsiteY95" fmla="*/ 391936 h 1434540"/>
                <a:gd name="connsiteX96" fmla="*/ 0 w 1080124"/>
                <a:gd name="connsiteY96" fmla="*/ 391732 h 1434540"/>
                <a:gd name="connsiteX97" fmla="*/ 544049 w 1080124"/>
                <a:gd name="connsiteY97" fmla="*/ 464313 h 1434540"/>
                <a:gd name="connsiteX98" fmla="*/ 611969 w 1080124"/>
                <a:gd name="connsiteY98" fmla="*/ 462557 h 1434540"/>
                <a:gd name="connsiteX99" fmla="*/ 611964 w 1080124"/>
                <a:gd name="connsiteY99" fmla="*/ 447249 h 1434540"/>
                <a:gd name="connsiteX100" fmla="*/ 611946 w 1080124"/>
                <a:gd name="connsiteY100" fmla="*/ 402871 h 1434540"/>
                <a:gd name="connsiteX101" fmla="*/ 539960 w 1080124"/>
                <a:gd name="connsiteY101" fmla="*/ 404816 h 1434540"/>
                <a:gd name="connsiteX102" fmla="*/ 0 w 1080124"/>
                <a:gd name="connsiteY102" fmla="*/ 338369 h 1434540"/>
                <a:gd name="connsiteX103" fmla="*/ 0 w 1080124"/>
                <a:gd name="connsiteY103" fmla="*/ 313630 h 1434540"/>
                <a:gd name="connsiteX104" fmla="*/ 0 w 1080124"/>
                <a:gd name="connsiteY104" fmla="*/ 313426 h 1434540"/>
                <a:gd name="connsiteX105" fmla="*/ 544049 w 1080124"/>
                <a:gd name="connsiteY105" fmla="*/ 386007 h 1434540"/>
                <a:gd name="connsiteX106" fmla="*/ 611939 w 1080124"/>
                <a:gd name="connsiteY106" fmla="*/ 384252 h 1434540"/>
                <a:gd name="connsiteX107" fmla="*/ 611932 w 1080124"/>
                <a:gd name="connsiteY107" fmla="*/ 365803 h 1434540"/>
                <a:gd name="connsiteX108" fmla="*/ 611927 w 1080124"/>
                <a:gd name="connsiteY108" fmla="*/ 354521 h 1434540"/>
                <a:gd name="connsiteX109" fmla="*/ 640755 w 1080124"/>
                <a:gd name="connsiteY109" fmla="*/ 331827 h 1434540"/>
                <a:gd name="connsiteX110" fmla="*/ 679960 w 1080124"/>
                <a:gd name="connsiteY110" fmla="*/ 322729 h 1434540"/>
                <a:gd name="connsiteX111" fmla="*/ 539960 w 1080124"/>
                <a:gd name="connsiteY111" fmla="*/ 326511 h 1434540"/>
                <a:gd name="connsiteX112" fmla="*/ 0 w 1080124"/>
                <a:gd name="connsiteY112" fmla="*/ 260064 h 1434540"/>
                <a:gd name="connsiteX113" fmla="*/ 0 w 1080124"/>
                <a:gd name="connsiteY113" fmla="*/ 235325 h 1434540"/>
                <a:gd name="connsiteX114" fmla="*/ 0 w 1080124"/>
                <a:gd name="connsiteY114" fmla="*/ 235121 h 1434540"/>
                <a:gd name="connsiteX115" fmla="*/ 0 w 1080124"/>
                <a:gd name="connsiteY115" fmla="*/ 156815 h 1434540"/>
                <a:gd name="connsiteX116" fmla="*/ 544049 w 1080124"/>
                <a:gd name="connsiteY116" fmla="*/ 229396 h 1434540"/>
                <a:gd name="connsiteX117" fmla="*/ 1079920 w 1080124"/>
                <a:gd name="connsiteY117" fmla="*/ 165402 h 1434540"/>
                <a:gd name="connsiteX118" fmla="*/ 1079920 w 1080124"/>
                <a:gd name="connsiteY118" fmla="*/ 168468 h 1434540"/>
                <a:gd name="connsiteX119" fmla="*/ 1079920 w 1080124"/>
                <a:gd name="connsiteY119" fmla="*/ 181758 h 1434540"/>
                <a:gd name="connsiteX120" fmla="*/ 539960 w 1080124"/>
                <a:gd name="connsiteY120" fmla="*/ 248205 h 1434540"/>
                <a:gd name="connsiteX121" fmla="*/ 0 w 1080124"/>
                <a:gd name="connsiteY121" fmla="*/ 181758 h 1434540"/>
                <a:gd name="connsiteX122" fmla="*/ 0 w 1080124"/>
                <a:gd name="connsiteY122" fmla="*/ 157019 h 1434540"/>
                <a:gd name="connsiteX123" fmla="*/ 0 w 1080124"/>
                <a:gd name="connsiteY123" fmla="*/ 156815 h 1434540"/>
                <a:gd name="connsiteX124" fmla="*/ 0 w 1080124"/>
                <a:gd name="connsiteY124" fmla="*/ 78510 h 1434540"/>
                <a:gd name="connsiteX125" fmla="*/ 544049 w 1080124"/>
                <a:gd name="connsiteY125" fmla="*/ 151091 h 1434540"/>
                <a:gd name="connsiteX126" fmla="*/ 1079920 w 1080124"/>
                <a:gd name="connsiteY126" fmla="*/ 87097 h 1434540"/>
                <a:gd name="connsiteX127" fmla="*/ 1079920 w 1080124"/>
                <a:gd name="connsiteY127" fmla="*/ 90163 h 1434540"/>
                <a:gd name="connsiteX128" fmla="*/ 1079920 w 1080124"/>
                <a:gd name="connsiteY128" fmla="*/ 103453 h 1434540"/>
                <a:gd name="connsiteX129" fmla="*/ 539960 w 1080124"/>
                <a:gd name="connsiteY129" fmla="*/ 169900 h 1434540"/>
                <a:gd name="connsiteX130" fmla="*/ 0 w 1080124"/>
                <a:gd name="connsiteY130" fmla="*/ 103453 h 1434540"/>
                <a:gd name="connsiteX131" fmla="*/ 0 w 1080124"/>
                <a:gd name="connsiteY131" fmla="*/ 78714 h 1434540"/>
                <a:gd name="connsiteX132" fmla="*/ 0 w 1080124"/>
                <a:gd name="connsiteY132" fmla="*/ 78510 h 1434540"/>
                <a:gd name="connsiteX133" fmla="*/ 0 w 1080124"/>
                <a:gd name="connsiteY133" fmla="*/ 0 h 1434540"/>
                <a:gd name="connsiteX134" fmla="*/ 544049 w 1080124"/>
                <a:gd name="connsiteY134" fmla="*/ 72581 h 1434540"/>
                <a:gd name="connsiteX135" fmla="*/ 1079920 w 1080124"/>
                <a:gd name="connsiteY135" fmla="*/ 8587 h 1434540"/>
                <a:gd name="connsiteX136" fmla="*/ 1079920 w 1080124"/>
                <a:gd name="connsiteY136" fmla="*/ 11653 h 1434540"/>
                <a:gd name="connsiteX137" fmla="*/ 1079920 w 1080124"/>
                <a:gd name="connsiteY137" fmla="*/ 24943 h 1434540"/>
                <a:gd name="connsiteX138" fmla="*/ 539960 w 1080124"/>
                <a:gd name="connsiteY138" fmla="*/ 91390 h 1434540"/>
                <a:gd name="connsiteX139" fmla="*/ 0 w 1080124"/>
                <a:gd name="connsiteY139" fmla="*/ 24943 h 1434540"/>
                <a:gd name="connsiteX140" fmla="*/ 0 w 1080124"/>
                <a:gd name="connsiteY140" fmla="*/ 204 h 1434540"/>
                <a:gd name="connsiteX141" fmla="*/ 0 w 1080124"/>
                <a:gd name="connsiteY141" fmla="*/ 0 h 14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080124" h="1434540">
                  <a:moveTo>
                    <a:pt x="0" y="235121"/>
                  </a:moveTo>
                  <a:cubicBezTo>
                    <a:pt x="24534" y="275807"/>
                    <a:pt x="258632" y="307702"/>
                    <a:pt x="544049" y="307702"/>
                  </a:cubicBezTo>
                  <a:cubicBezTo>
                    <a:pt x="809634" y="307702"/>
                    <a:pt x="1030852" y="280101"/>
                    <a:pt x="1079920" y="243708"/>
                  </a:cubicBezTo>
                  <a:cubicBezTo>
                    <a:pt x="1079920" y="244730"/>
                    <a:pt x="1079920" y="245753"/>
                    <a:pt x="1079920" y="246774"/>
                  </a:cubicBezTo>
                  <a:cubicBezTo>
                    <a:pt x="1079920" y="246774"/>
                    <a:pt x="1079920" y="251273"/>
                    <a:pt x="1079920" y="260064"/>
                  </a:cubicBezTo>
                  <a:cubicBezTo>
                    <a:pt x="1050275" y="279078"/>
                    <a:pt x="980658" y="295690"/>
                    <a:pt x="885767" y="307548"/>
                  </a:cubicBezTo>
                  <a:lnTo>
                    <a:pt x="841682" y="312188"/>
                  </a:lnTo>
                  <a:lnTo>
                    <a:pt x="871583" y="312602"/>
                  </a:lnTo>
                  <a:cubicBezTo>
                    <a:pt x="957868" y="318011"/>
                    <a:pt x="1031060" y="331961"/>
                    <a:pt x="1048010" y="335364"/>
                  </a:cubicBezTo>
                  <a:lnTo>
                    <a:pt x="1051076" y="335992"/>
                  </a:lnTo>
                  <a:lnTo>
                    <a:pt x="1053700" y="335211"/>
                  </a:lnTo>
                  <a:cubicBezTo>
                    <a:pt x="1064963" y="330974"/>
                    <a:pt x="1073787" y="326562"/>
                    <a:pt x="1079920" y="322013"/>
                  </a:cubicBezTo>
                  <a:cubicBezTo>
                    <a:pt x="1079920" y="323035"/>
                    <a:pt x="1079920" y="324058"/>
                    <a:pt x="1079920" y="325080"/>
                  </a:cubicBezTo>
                  <a:cubicBezTo>
                    <a:pt x="1079920" y="325080"/>
                    <a:pt x="1079920" y="329578"/>
                    <a:pt x="1079920" y="338369"/>
                  </a:cubicBezTo>
                  <a:lnTo>
                    <a:pt x="1072871" y="341660"/>
                  </a:lnTo>
                  <a:lnTo>
                    <a:pt x="1078271" y="348426"/>
                  </a:lnTo>
                  <a:cubicBezTo>
                    <a:pt x="1079498" y="351902"/>
                    <a:pt x="1080124" y="356821"/>
                    <a:pt x="1080124" y="363926"/>
                  </a:cubicBezTo>
                  <a:cubicBezTo>
                    <a:pt x="1080124" y="363926"/>
                    <a:pt x="1080124" y="1364109"/>
                    <a:pt x="1079920" y="1377808"/>
                  </a:cubicBezTo>
                  <a:cubicBezTo>
                    <a:pt x="1067448" y="1387826"/>
                    <a:pt x="1054158" y="1393959"/>
                    <a:pt x="1041074" y="1399889"/>
                  </a:cubicBezTo>
                  <a:cubicBezTo>
                    <a:pt x="1001410" y="1417471"/>
                    <a:pt x="961133" y="1425649"/>
                    <a:pt x="920651" y="1431170"/>
                  </a:cubicBezTo>
                  <a:cubicBezTo>
                    <a:pt x="894481" y="1434850"/>
                    <a:pt x="806975" y="1434850"/>
                    <a:pt x="776921" y="1434236"/>
                  </a:cubicBezTo>
                  <a:cubicBezTo>
                    <a:pt x="758724" y="1434236"/>
                    <a:pt x="740732" y="1431578"/>
                    <a:pt x="722741" y="1428717"/>
                  </a:cubicBezTo>
                  <a:cubicBezTo>
                    <a:pt x="700660" y="1425241"/>
                    <a:pt x="678783" y="1419925"/>
                    <a:pt x="657316" y="1410315"/>
                  </a:cubicBezTo>
                  <a:cubicBezTo>
                    <a:pt x="643822" y="1404386"/>
                    <a:pt x="630533" y="1396617"/>
                    <a:pt x="618265" y="1383737"/>
                  </a:cubicBezTo>
                  <a:cubicBezTo>
                    <a:pt x="613972" y="1379034"/>
                    <a:pt x="611722" y="1373719"/>
                    <a:pt x="612132" y="1363496"/>
                  </a:cubicBezTo>
                  <a:cubicBezTo>
                    <a:pt x="612185" y="1362315"/>
                    <a:pt x="612197" y="1292264"/>
                    <a:pt x="612185" y="1189571"/>
                  </a:cubicBezTo>
                  <a:lnTo>
                    <a:pt x="612184" y="1186328"/>
                  </a:lnTo>
                  <a:lnTo>
                    <a:pt x="539960" y="1188279"/>
                  </a:lnTo>
                  <a:cubicBezTo>
                    <a:pt x="278669" y="1188279"/>
                    <a:pt x="59291" y="1160065"/>
                    <a:pt x="0" y="1121832"/>
                  </a:cubicBezTo>
                  <a:cubicBezTo>
                    <a:pt x="0" y="1105885"/>
                    <a:pt x="0" y="1097094"/>
                    <a:pt x="0" y="1097094"/>
                  </a:cubicBezTo>
                  <a:cubicBezTo>
                    <a:pt x="0" y="1096889"/>
                    <a:pt x="0" y="1096889"/>
                    <a:pt x="0" y="1096889"/>
                  </a:cubicBezTo>
                  <a:cubicBezTo>
                    <a:pt x="24534" y="1137575"/>
                    <a:pt x="258632" y="1169470"/>
                    <a:pt x="544049" y="1169470"/>
                  </a:cubicBezTo>
                  <a:lnTo>
                    <a:pt x="612181" y="1167709"/>
                  </a:lnTo>
                  <a:lnTo>
                    <a:pt x="612171" y="1108023"/>
                  </a:lnTo>
                  <a:lnTo>
                    <a:pt x="539960" y="1109974"/>
                  </a:lnTo>
                  <a:cubicBezTo>
                    <a:pt x="278669" y="1109974"/>
                    <a:pt x="59291" y="1081760"/>
                    <a:pt x="0" y="1043527"/>
                  </a:cubicBezTo>
                  <a:cubicBezTo>
                    <a:pt x="0" y="1027580"/>
                    <a:pt x="0" y="1018789"/>
                    <a:pt x="0" y="1018789"/>
                  </a:cubicBezTo>
                  <a:cubicBezTo>
                    <a:pt x="0" y="1018584"/>
                    <a:pt x="0" y="1018584"/>
                    <a:pt x="0" y="1018584"/>
                  </a:cubicBezTo>
                  <a:cubicBezTo>
                    <a:pt x="24534" y="1059270"/>
                    <a:pt x="258632" y="1091165"/>
                    <a:pt x="544049" y="1091165"/>
                  </a:cubicBezTo>
                  <a:lnTo>
                    <a:pt x="612167" y="1089404"/>
                  </a:lnTo>
                  <a:lnTo>
                    <a:pt x="612165" y="1077339"/>
                  </a:lnTo>
                  <a:lnTo>
                    <a:pt x="612153" y="1029719"/>
                  </a:lnTo>
                  <a:lnTo>
                    <a:pt x="539960" y="1031669"/>
                  </a:lnTo>
                  <a:cubicBezTo>
                    <a:pt x="278669" y="1031669"/>
                    <a:pt x="59291" y="1003455"/>
                    <a:pt x="0" y="965222"/>
                  </a:cubicBezTo>
                  <a:cubicBezTo>
                    <a:pt x="0" y="949275"/>
                    <a:pt x="0" y="940484"/>
                    <a:pt x="0" y="940484"/>
                  </a:cubicBezTo>
                  <a:cubicBezTo>
                    <a:pt x="0" y="940279"/>
                    <a:pt x="0" y="940279"/>
                    <a:pt x="0" y="940279"/>
                  </a:cubicBezTo>
                  <a:cubicBezTo>
                    <a:pt x="24534" y="980965"/>
                    <a:pt x="258632" y="1012860"/>
                    <a:pt x="544049" y="1012860"/>
                  </a:cubicBezTo>
                  <a:lnTo>
                    <a:pt x="612148" y="1011100"/>
                  </a:lnTo>
                  <a:lnTo>
                    <a:pt x="612133" y="951413"/>
                  </a:lnTo>
                  <a:lnTo>
                    <a:pt x="539960" y="953363"/>
                  </a:lnTo>
                  <a:cubicBezTo>
                    <a:pt x="278669" y="953363"/>
                    <a:pt x="59291" y="925149"/>
                    <a:pt x="0" y="886916"/>
                  </a:cubicBezTo>
                  <a:cubicBezTo>
                    <a:pt x="0" y="870969"/>
                    <a:pt x="0" y="862178"/>
                    <a:pt x="0" y="862178"/>
                  </a:cubicBezTo>
                  <a:cubicBezTo>
                    <a:pt x="0" y="861973"/>
                    <a:pt x="0" y="861973"/>
                    <a:pt x="0" y="861973"/>
                  </a:cubicBezTo>
                  <a:cubicBezTo>
                    <a:pt x="24534" y="902659"/>
                    <a:pt x="258632" y="934554"/>
                    <a:pt x="544049" y="934554"/>
                  </a:cubicBezTo>
                  <a:lnTo>
                    <a:pt x="612128" y="932784"/>
                  </a:lnTo>
                  <a:lnTo>
                    <a:pt x="612122" y="907763"/>
                  </a:lnTo>
                  <a:lnTo>
                    <a:pt x="612111" y="872904"/>
                  </a:lnTo>
                  <a:lnTo>
                    <a:pt x="539960" y="874853"/>
                  </a:lnTo>
                  <a:cubicBezTo>
                    <a:pt x="278669" y="874853"/>
                    <a:pt x="59291" y="846639"/>
                    <a:pt x="0" y="808406"/>
                  </a:cubicBezTo>
                  <a:cubicBezTo>
                    <a:pt x="0" y="792459"/>
                    <a:pt x="0" y="783667"/>
                    <a:pt x="0" y="783667"/>
                  </a:cubicBezTo>
                  <a:cubicBezTo>
                    <a:pt x="0" y="783463"/>
                    <a:pt x="0" y="783463"/>
                    <a:pt x="0" y="783463"/>
                  </a:cubicBezTo>
                  <a:cubicBezTo>
                    <a:pt x="24534" y="824149"/>
                    <a:pt x="258632" y="856044"/>
                    <a:pt x="544049" y="856044"/>
                  </a:cubicBezTo>
                  <a:lnTo>
                    <a:pt x="612105" y="854285"/>
                  </a:lnTo>
                  <a:lnTo>
                    <a:pt x="612085" y="794599"/>
                  </a:lnTo>
                  <a:lnTo>
                    <a:pt x="539960" y="796548"/>
                  </a:lnTo>
                  <a:cubicBezTo>
                    <a:pt x="278669" y="796548"/>
                    <a:pt x="59291" y="768334"/>
                    <a:pt x="0" y="730101"/>
                  </a:cubicBezTo>
                  <a:cubicBezTo>
                    <a:pt x="0" y="714154"/>
                    <a:pt x="0" y="705362"/>
                    <a:pt x="0" y="705362"/>
                  </a:cubicBezTo>
                  <a:cubicBezTo>
                    <a:pt x="0" y="705158"/>
                    <a:pt x="0" y="705158"/>
                    <a:pt x="0" y="705158"/>
                  </a:cubicBezTo>
                  <a:cubicBezTo>
                    <a:pt x="24534" y="745844"/>
                    <a:pt x="258632" y="777739"/>
                    <a:pt x="544049" y="777739"/>
                  </a:cubicBezTo>
                  <a:lnTo>
                    <a:pt x="612079" y="775981"/>
                  </a:lnTo>
                  <a:lnTo>
                    <a:pt x="612060" y="716294"/>
                  </a:lnTo>
                  <a:lnTo>
                    <a:pt x="539960" y="718242"/>
                  </a:lnTo>
                  <a:cubicBezTo>
                    <a:pt x="278669" y="718242"/>
                    <a:pt x="59291" y="690028"/>
                    <a:pt x="0" y="651795"/>
                  </a:cubicBezTo>
                  <a:cubicBezTo>
                    <a:pt x="0" y="635848"/>
                    <a:pt x="0" y="627056"/>
                    <a:pt x="0" y="627056"/>
                  </a:cubicBezTo>
                  <a:cubicBezTo>
                    <a:pt x="0" y="626852"/>
                    <a:pt x="0" y="626852"/>
                    <a:pt x="0" y="626852"/>
                  </a:cubicBezTo>
                  <a:cubicBezTo>
                    <a:pt x="24534" y="667538"/>
                    <a:pt x="258632" y="699433"/>
                    <a:pt x="544049" y="699433"/>
                  </a:cubicBezTo>
                  <a:lnTo>
                    <a:pt x="612054" y="697675"/>
                  </a:lnTo>
                  <a:lnTo>
                    <a:pt x="612048" y="676731"/>
                  </a:lnTo>
                  <a:lnTo>
                    <a:pt x="612034" y="637990"/>
                  </a:lnTo>
                  <a:lnTo>
                    <a:pt x="539960" y="639937"/>
                  </a:lnTo>
                  <a:cubicBezTo>
                    <a:pt x="278669" y="639937"/>
                    <a:pt x="59291" y="611723"/>
                    <a:pt x="0" y="573490"/>
                  </a:cubicBezTo>
                  <a:cubicBezTo>
                    <a:pt x="0" y="557543"/>
                    <a:pt x="0" y="548751"/>
                    <a:pt x="0" y="548751"/>
                  </a:cubicBezTo>
                  <a:cubicBezTo>
                    <a:pt x="0" y="548547"/>
                    <a:pt x="0" y="548547"/>
                    <a:pt x="0" y="548547"/>
                  </a:cubicBezTo>
                  <a:cubicBezTo>
                    <a:pt x="24534" y="589233"/>
                    <a:pt x="258632" y="621128"/>
                    <a:pt x="544049" y="621128"/>
                  </a:cubicBezTo>
                  <a:lnTo>
                    <a:pt x="612027" y="619371"/>
                  </a:lnTo>
                  <a:lnTo>
                    <a:pt x="612006" y="559685"/>
                  </a:lnTo>
                  <a:lnTo>
                    <a:pt x="539960" y="561631"/>
                  </a:lnTo>
                  <a:cubicBezTo>
                    <a:pt x="278669" y="561631"/>
                    <a:pt x="59291" y="533417"/>
                    <a:pt x="0" y="495184"/>
                  </a:cubicBezTo>
                  <a:cubicBezTo>
                    <a:pt x="0" y="479237"/>
                    <a:pt x="0" y="470445"/>
                    <a:pt x="0" y="470445"/>
                  </a:cubicBezTo>
                  <a:cubicBezTo>
                    <a:pt x="0" y="470241"/>
                    <a:pt x="0" y="470241"/>
                    <a:pt x="0" y="470241"/>
                  </a:cubicBezTo>
                  <a:cubicBezTo>
                    <a:pt x="24534" y="510927"/>
                    <a:pt x="258632" y="542822"/>
                    <a:pt x="544049" y="542822"/>
                  </a:cubicBezTo>
                  <a:lnTo>
                    <a:pt x="611999" y="541055"/>
                  </a:lnTo>
                  <a:lnTo>
                    <a:pt x="611976" y="481176"/>
                  </a:lnTo>
                  <a:lnTo>
                    <a:pt x="539960" y="483122"/>
                  </a:lnTo>
                  <a:cubicBezTo>
                    <a:pt x="278669" y="483122"/>
                    <a:pt x="59291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ubicBezTo>
                    <a:pt x="24534" y="432418"/>
                    <a:pt x="258632" y="464313"/>
                    <a:pt x="544049" y="464313"/>
                  </a:cubicBezTo>
                  <a:lnTo>
                    <a:pt x="611969" y="462557"/>
                  </a:lnTo>
                  <a:lnTo>
                    <a:pt x="611964" y="447249"/>
                  </a:lnTo>
                  <a:lnTo>
                    <a:pt x="611946" y="402871"/>
                  </a:lnTo>
                  <a:lnTo>
                    <a:pt x="539960" y="404816"/>
                  </a:lnTo>
                  <a:cubicBezTo>
                    <a:pt x="278669" y="404816"/>
                    <a:pt x="59291" y="376602"/>
                    <a:pt x="0" y="338369"/>
                  </a:cubicBezTo>
                  <a:cubicBezTo>
                    <a:pt x="0" y="322422"/>
                    <a:pt x="0" y="313630"/>
                    <a:pt x="0" y="313630"/>
                  </a:cubicBezTo>
                  <a:cubicBezTo>
                    <a:pt x="0" y="313426"/>
                    <a:pt x="0" y="313426"/>
                    <a:pt x="0" y="313426"/>
                  </a:cubicBezTo>
                  <a:cubicBezTo>
                    <a:pt x="24534" y="354112"/>
                    <a:pt x="258632" y="386007"/>
                    <a:pt x="544049" y="386007"/>
                  </a:cubicBezTo>
                  <a:lnTo>
                    <a:pt x="611939" y="384252"/>
                  </a:lnTo>
                  <a:lnTo>
                    <a:pt x="611932" y="365803"/>
                  </a:lnTo>
                  <a:cubicBezTo>
                    <a:pt x="611929" y="358445"/>
                    <a:pt x="611927" y="354521"/>
                    <a:pt x="611927" y="354521"/>
                  </a:cubicBezTo>
                  <a:cubicBezTo>
                    <a:pt x="611927" y="339596"/>
                    <a:pt x="627261" y="336325"/>
                    <a:pt x="640755" y="331827"/>
                  </a:cubicBezTo>
                  <a:lnTo>
                    <a:pt x="679960" y="322729"/>
                  </a:lnTo>
                  <a:lnTo>
                    <a:pt x="539960" y="326511"/>
                  </a:lnTo>
                  <a:cubicBezTo>
                    <a:pt x="278669" y="326511"/>
                    <a:pt x="59291" y="298297"/>
                    <a:pt x="0" y="260064"/>
                  </a:cubicBezTo>
                  <a:cubicBezTo>
                    <a:pt x="0" y="244117"/>
                    <a:pt x="0" y="235325"/>
                    <a:pt x="0" y="235325"/>
                  </a:cubicBezTo>
                  <a:cubicBezTo>
                    <a:pt x="0" y="235121"/>
                    <a:pt x="0" y="235121"/>
                    <a:pt x="0" y="235121"/>
                  </a:cubicBezTo>
                  <a:close/>
                  <a:moveTo>
                    <a:pt x="0" y="156815"/>
                  </a:moveTo>
                  <a:cubicBezTo>
                    <a:pt x="24534" y="197501"/>
                    <a:pt x="258632" y="229396"/>
                    <a:pt x="544049" y="229396"/>
                  </a:cubicBezTo>
                  <a:cubicBezTo>
                    <a:pt x="809634" y="229396"/>
                    <a:pt x="1030852" y="201795"/>
                    <a:pt x="1079920" y="165402"/>
                  </a:cubicBezTo>
                  <a:cubicBezTo>
                    <a:pt x="1079920" y="166424"/>
                    <a:pt x="1079920" y="167447"/>
                    <a:pt x="1079920" y="168468"/>
                  </a:cubicBezTo>
                  <a:cubicBezTo>
                    <a:pt x="1079920" y="168468"/>
                    <a:pt x="1079920" y="172967"/>
                    <a:pt x="1079920" y="181758"/>
                  </a:cubicBezTo>
                  <a:cubicBezTo>
                    <a:pt x="1020629" y="219786"/>
                    <a:pt x="801455" y="248205"/>
                    <a:pt x="539960" y="248205"/>
                  </a:cubicBezTo>
                  <a:cubicBezTo>
                    <a:pt x="278669" y="248205"/>
                    <a:pt x="59291" y="219991"/>
                    <a:pt x="0" y="181758"/>
                  </a:cubicBezTo>
                  <a:cubicBezTo>
                    <a:pt x="0" y="165811"/>
                    <a:pt x="0" y="157019"/>
                    <a:pt x="0" y="157019"/>
                  </a:cubicBezTo>
                  <a:cubicBezTo>
                    <a:pt x="0" y="156815"/>
                    <a:pt x="0" y="156815"/>
                    <a:pt x="0" y="156815"/>
                  </a:cubicBezTo>
                  <a:close/>
                  <a:moveTo>
                    <a:pt x="0" y="78510"/>
                  </a:moveTo>
                  <a:cubicBezTo>
                    <a:pt x="24534" y="119196"/>
                    <a:pt x="258632" y="151091"/>
                    <a:pt x="544049" y="151091"/>
                  </a:cubicBezTo>
                  <a:cubicBezTo>
                    <a:pt x="809634" y="151091"/>
                    <a:pt x="1030852" y="123285"/>
                    <a:pt x="1079920" y="87097"/>
                  </a:cubicBezTo>
                  <a:cubicBezTo>
                    <a:pt x="1079920" y="88119"/>
                    <a:pt x="1079920" y="89142"/>
                    <a:pt x="1079920" y="90163"/>
                  </a:cubicBezTo>
                  <a:cubicBezTo>
                    <a:pt x="1079920" y="90163"/>
                    <a:pt x="1079920" y="94662"/>
                    <a:pt x="1079920" y="103453"/>
                  </a:cubicBezTo>
                  <a:cubicBezTo>
                    <a:pt x="1020629" y="141481"/>
                    <a:pt x="801455" y="169900"/>
                    <a:pt x="539960" y="169900"/>
                  </a:cubicBezTo>
                  <a:cubicBezTo>
                    <a:pt x="278669" y="169900"/>
                    <a:pt x="59291" y="141686"/>
                    <a:pt x="0" y="103453"/>
                  </a:cubicBezTo>
                  <a:cubicBezTo>
                    <a:pt x="0" y="87506"/>
                    <a:pt x="0" y="78714"/>
                    <a:pt x="0" y="78714"/>
                  </a:cubicBezTo>
                  <a:cubicBezTo>
                    <a:pt x="0" y="78510"/>
                    <a:pt x="0" y="78510"/>
                    <a:pt x="0" y="78510"/>
                  </a:cubicBezTo>
                  <a:close/>
                  <a:moveTo>
                    <a:pt x="0" y="0"/>
                  </a:moveTo>
                  <a:cubicBezTo>
                    <a:pt x="24534" y="40686"/>
                    <a:pt x="258632" y="72581"/>
                    <a:pt x="544049" y="72581"/>
                  </a:cubicBezTo>
                  <a:cubicBezTo>
                    <a:pt x="809634" y="72581"/>
                    <a:pt x="1030852" y="44980"/>
                    <a:pt x="1079920" y="8587"/>
                  </a:cubicBezTo>
                  <a:cubicBezTo>
                    <a:pt x="1079920" y="9609"/>
                    <a:pt x="1079920" y="10632"/>
                    <a:pt x="1079920" y="11653"/>
                  </a:cubicBezTo>
                  <a:cubicBezTo>
                    <a:pt x="1079920" y="11653"/>
                    <a:pt x="1079920" y="16152"/>
                    <a:pt x="1079920" y="24943"/>
                  </a:cubicBezTo>
                  <a:cubicBezTo>
                    <a:pt x="1020629" y="62971"/>
                    <a:pt x="801455" y="91390"/>
                    <a:pt x="539960" y="91390"/>
                  </a:cubicBezTo>
                  <a:cubicBezTo>
                    <a:pt x="278669" y="91390"/>
                    <a:pt x="59291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A2746C4-15A3-4C79-991D-873D3E10DEEE}"/>
                </a:ext>
              </a:extLst>
            </p:cNvPr>
            <p:cNvSpPr/>
            <p:nvPr/>
          </p:nvSpPr>
          <p:spPr>
            <a:xfrm>
              <a:off x="7401401" y="1983871"/>
              <a:ext cx="1082577" cy="774208"/>
            </a:xfrm>
            <a:custGeom>
              <a:avLst/>
              <a:gdLst>
                <a:gd name="connsiteX0" fmla="*/ 2250734 w 2251159"/>
                <a:gd name="connsiteY0" fmla="*/ 72161 h 1609921"/>
                <a:gd name="connsiteX1" fmla="*/ 2114262 w 2251159"/>
                <a:gd name="connsiteY1" fmla="*/ 3287 h 1609921"/>
                <a:gd name="connsiteX2" fmla="*/ 133497 w 2251159"/>
                <a:gd name="connsiteY2" fmla="*/ 4987 h 1609921"/>
                <a:gd name="connsiteX3" fmla="*/ 0 w 2251159"/>
                <a:gd name="connsiteY3" fmla="*/ 48777 h 1609921"/>
                <a:gd name="connsiteX4" fmla="*/ 850 w 2251159"/>
                <a:gd name="connsiteY4" fmla="*/ 1458994 h 1609921"/>
                <a:gd name="connsiteX5" fmla="*/ 1132169 w 2251159"/>
                <a:gd name="connsiteY5" fmla="*/ 1609922 h 1609921"/>
                <a:gd name="connsiteX6" fmla="*/ 2251159 w 2251159"/>
                <a:gd name="connsiteY6" fmla="*/ 1473874 h 1609921"/>
                <a:gd name="connsiteX7" fmla="*/ 2250734 w 2251159"/>
                <a:gd name="connsiteY7" fmla="*/ 72161 h 160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1159" h="1609921">
                  <a:moveTo>
                    <a:pt x="2250734" y="72161"/>
                  </a:moveTo>
                  <a:cubicBezTo>
                    <a:pt x="2250734" y="1586"/>
                    <a:pt x="2182710" y="3287"/>
                    <a:pt x="2114262" y="3287"/>
                  </a:cubicBezTo>
                  <a:lnTo>
                    <a:pt x="133497" y="4987"/>
                  </a:lnTo>
                  <a:cubicBezTo>
                    <a:pt x="65048" y="4987"/>
                    <a:pt x="0" y="-21797"/>
                    <a:pt x="0" y="48777"/>
                  </a:cubicBezTo>
                  <a:cubicBezTo>
                    <a:pt x="0" y="48777"/>
                    <a:pt x="425" y="784709"/>
                    <a:pt x="850" y="1458994"/>
                  </a:cubicBezTo>
                  <a:cubicBezTo>
                    <a:pt x="51868" y="1543598"/>
                    <a:pt x="539088" y="1609922"/>
                    <a:pt x="1132169" y="1609922"/>
                  </a:cubicBezTo>
                  <a:cubicBezTo>
                    <a:pt x="1684012" y="1609922"/>
                    <a:pt x="2148699" y="1550401"/>
                    <a:pt x="2251159" y="1473874"/>
                  </a:cubicBezTo>
                  <a:cubicBezTo>
                    <a:pt x="2250734" y="1476000"/>
                    <a:pt x="2250734" y="72161"/>
                    <a:pt x="2250734" y="72161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DDB8E2D-821A-47D8-AD4D-D5A088E581C3}"/>
                </a:ext>
              </a:extLst>
            </p:cNvPr>
            <p:cNvSpPr/>
            <p:nvPr/>
          </p:nvSpPr>
          <p:spPr>
            <a:xfrm>
              <a:off x="7399152" y="1920231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4140178-9735-44A2-8CEC-8456F8ACD9D0}"/>
                </a:ext>
              </a:extLst>
            </p:cNvPr>
            <p:cNvSpPr/>
            <p:nvPr/>
          </p:nvSpPr>
          <p:spPr>
            <a:xfrm>
              <a:off x="7401809" y="2058645"/>
              <a:ext cx="1079919" cy="639733"/>
            </a:xfrm>
            <a:custGeom>
              <a:avLst/>
              <a:gdLst>
                <a:gd name="connsiteX0" fmla="*/ 0 w 1079919"/>
                <a:gd name="connsiteY0" fmla="*/ 548343 h 639733"/>
                <a:gd name="connsiteX1" fmla="*/ 544049 w 1079919"/>
                <a:gd name="connsiteY1" fmla="*/ 620924 h 639733"/>
                <a:gd name="connsiteX2" fmla="*/ 1079919 w 1079919"/>
                <a:gd name="connsiteY2" fmla="*/ 556930 h 639733"/>
                <a:gd name="connsiteX3" fmla="*/ 1079919 w 1079919"/>
                <a:gd name="connsiteY3" fmla="*/ 559997 h 639733"/>
                <a:gd name="connsiteX4" fmla="*/ 1079919 w 1079919"/>
                <a:gd name="connsiteY4" fmla="*/ 573286 h 639733"/>
                <a:gd name="connsiteX5" fmla="*/ 539960 w 1079919"/>
                <a:gd name="connsiteY5" fmla="*/ 639733 h 639733"/>
                <a:gd name="connsiteX6" fmla="*/ 0 w 1079919"/>
                <a:gd name="connsiteY6" fmla="*/ 573286 h 639733"/>
                <a:gd name="connsiteX7" fmla="*/ 0 w 1079919"/>
                <a:gd name="connsiteY7" fmla="*/ 548548 h 639733"/>
                <a:gd name="connsiteX8" fmla="*/ 0 w 1079919"/>
                <a:gd name="connsiteY8" fmla="*/ 548343 h 639733"/>
                <a:gd name="connsiteX9" fmla="*/ 0 w 1079919"/>
                <a:gd name="connsiteY9" fmla="*/ 470038 h 639733"/>
                <a:gd name="connsiteX10" fmla="*/ 544049 w 1079919"/>
                <a:gd name="connsiteY10" fmla="*/ 542619 h 639733"/>
                <a:gd name="connsiteX11" fmla="*/ 1079919 w 1079919"/>
                <a:gd name="connsiteY11" fmla="*/ 478625 h 639733"/>
                <a:gd name="connsiteX12" fmla="*/ 1079919 w 1079919"/>
                <a:gd name="connsiteY12" fmla="*/ 481691 h 639733"/>
                <a:gd name="connsiteX13" fmla="*/ 1079919 w 1079919"/>
                <a:gd name="connsiteY13" fmla="*/ 494981 h 639733"/>
                <a:gd name="connsiteX14" fmla="*/ 539960 w 1079919"/>
                <a:gd name="connsiteY14" fmla="*/ 561428 h 639733"/>
                <a:gd name="connsiteX15" fmla="*/ 0 w 1079919"/>
                <a:gd name="connsiteY15" fmla="*/ 494981 h 639733"/>
                <a:gd name="connsiteX16" fmla="*/ 0 w 1079919"/>
                <a:gd name="connsiteY16" fmla="*/ 470242 h 639733"/>
                <a:gd name="connsiteX17" fmla="*/ 0 w 1079919"/>
                <a:gd name="connsiteY17" fmla="*/ 470038 h 639733"/>
                <a:gd name="connsiteX18" fmla="*/ 0 w 1079919"/>
                <a:gd name="connsiteY18" fmla="*/ 391732 h 639733"/>
                <a:gd name="connsiteX19" fmla="*/ 544049 w 1079919"/>
                <a:gd name="connsiteY19" fmla="*/ 464313 h 639733"/>
                <a:gd name="connsiteX20" fmla="*/ 1079919 w 1079919"/>
                <a:gd name="connsiteY20" fmla="*/ 400319 h 639733"/>
                <a:gd name="connsiteX21" fmla="*/ 1079919 w 1079919"/>
                <a:gd name="connsiteY21" fmla="*/ 403385 h 639733"/>
                <a:gd name="connsiteX22" fmla="*/ 1079919 w 1079919"/>
                <a:gd name="connsiteY22" fmla="*/ 416675 h 639733"/>
                <a:gd name="connsiteX23" fmla="*/ 539960 w 1079919"/>
                <a:gd name="connsiteY23" fmla="*/ 483122 h 639733"/>
                <a:gd name="connsiteX24" fmla="*/ 0 w 1079919"/>
                <a:gd name="connsiteY24" fmla="*/ 416675 h 639733"/>
                <a:gd name="connsiteX25" fmla="*/ 0 w 1079919"/>
                <a:gd name="connsiteY25" fmla="*/ 391936 h 639733"/>
                <a:gd name="connsiteX26" fmla="*/ 0 w 1079919"/>
                <a:gd name="connsiteY26" fmla="*/ 391732 h 639733"/>
                <a:gd name="connsiteX27" fmla="*/ 0 w 1079919"/>
                <a:gd name="connsiteY27" fmla="*/ 313427 h 639733"/>
                <a:gd name="connsiteX28" fmla="*/ 544049 w 1079919"/>
                <a:gd name="connsiteY28" fmla="*/ 386008 h 639733"/>
                <a:gd name="connsiteX29" fmla="*/ 1079919 w 1079919"/>
                <a:gd name="connsiteY29" fmla="*/ 322014 h 639733"/>
                <a:gd name="connsiteX30" fmla="*/ 1079919 w 1079919"/>
                <a:gd name="connsiteY30" fmla="*/ 325080 h 639733"/>
                <a:gd name="connsiteX31" fmla="*/ 1079919 w 1079919"/>
                <a:gd name="connsiteY31" fmla="*/ 338370 h 639733"/>
                <a:gd name="connsiteX32" fmla="*/ 539960 w 1079919"/>
                <a:gd name="connsiteY32" fmla="*/ 404817 h 639733"/>
                <a:gd name="connsiteX33" fmla="*/ 0 w 1079919"/>
                <a:gd name="connsiteY33" fmla="*/ 338370 h 639733"/>
                <a:gd name="connsiteX34" fmla="*/ 0 w 1079919"/>
                <a:gd name="connsiteY34" fmla="*/ 313631 h 639733"/>
                <a:gd name="connsiteX35" fmla="*/ 0 w 1079919"/>
                <a:gd name="connsiteY35" fmla="*/ 313427 h 639733"/>
                <a:gd name="connsiteX36" fmla="*/ 0 w 1079919"/>
                <a:gd name="connsiteY36" fmla="*/ 234917 h 639733"/>
                <a:gd name="connsiteX37" fmla="*/ 544049 w 1079919"/>
                <a:gd name="connsiteY37" fmla="*/ 307498 h 639733"/>
                <a:gd name="connsiteX38" fmla="*/ 1079919 w 1079919"/>
                <a:gd name="connsiteY38" fmla="*/ 243504 h 639733"/>
                <a:gd name="connsiteX39" fmla="*/ 1079919 w 1079919"/>
                <a:gd name="connsiteY39" fmla="*/ 246570 h 639733"/>
                <a:gd name="connsiteX40" fmla="*/ 1079919 w 1079919"/>
                <a:gd name="connsiteY40" fmla="*/ 259860 h 639733"/>
                <a:gd name="connsiteX41" fmla="*/ 539960 w 1079919"/>
                <a:gd name="connsiteY41" fmla="*/ 326307 h 639733"/>
                <a:gd name="connsiteX42" fmla="*/ 0 w 1079919"/>
                <a:gd name="connsiteY42" fmla="*/ 259860 h 639733"/>
                <a:gd name="connsiteX43" fmla="*/ 0 w 1079919"/>
                <a:gd name="connsiteY43" fmla="*/ 235121 h 639733"/>
                <a:gd name="connsiteX44" fmla="*/ 0 w 1079919"/>
                <a:gd name="connsiteY44" fmla="*/ 234917 h 639733"/>
                <a:gd name="connsiteX45" fmla="*/ 0 w 1079919"/>
                <a:gd name="connsiteY45" fmla="*/ 156612 h 639733"/>
                <a:gd name="connsiteX46" fmla="*/ 544049 w 1079919"/>
                <a:gd name="connsiteY46" fmla="*/ 229193 h 639733"/>
                <a:gd name="connsiteX47" fmla="*/ 1079919 w 1079919"/>
                <a:gd name="connsiteY47" fmla="*/ 165199 h 639733"/>
                <a:gd name="connsiteX48" fmla="*/ 1079919 w 1079919"/>
                <a:gd name="connsiteY48" fmla="*/ 168265 h 639733"/>
                <a:gd name="connsiteX49" fmla="*/ 1079919 w 1079919"/>
                <a:gd name="connsiteY49" fmla="*/ 181555 h 639733"/>
                <a:gd name="connsiteX50" fmla="*/ 539960 w 1079919"/>
                <a:gd name="connsiteY50" fmla="*/ 248002 h 639733"/>
                <a:gd name="connsiteX51" fmla="*/ 0 w 1079919"/>
                <a:gd name="connsiteY51" fmla="*/ 181555 h 639733"/>
                <a:gd name="connsiteX52" fmla="*/ 0 w 1079919"/>
                <a:gd name="connsiteY52" fmla="*/ 156816 h 639733"/>
                <a:gd name="connsiteX53" fmla="*/ 0 w 1079919"/>
                <a:gd name="connsiteY53" fmla="*/ 156612 h 639733"/>
                <a:gd name="connsiteX54" fmla="*/ 0 w 1079919"/>
                <a:gd name="connsiteY54" fmla="*/ 78306 h 639733"/>
                <a:gd name="connsiteX55" fmla="*/ 544049 w 1079919"/>
                <a:gd name="connsiteY55" fmla="*/ 150887 h 639733"/>
                <a:gd name="connsiteX56" fmla="*/ 1079919 w 1079919"/>
                <a:gd name="connsiteY56" fmla="*/ 86893 h 639733"/>
                <a:gd name="connsiteX57" fmla="*/ 1079919 w 1079919"/>
                <a:gd name="connsiteY57" fmla="*/ 89959 h 639733"/>
                <a:gd name="connsiteX58" fmla="*/ 1079919 w 1079919"/>
                <a:gd name="connsiteY58" fmla="*/ 103249 h 639733"/>
                <a:gd name="connsiteX59" fmla="*/ 539960 w 1079919"/>
                <a:gd name="connsiteY59" fmla="*/ 169696 h 639733"/>
                <a:gd name="connsiteX60" fmla="*/ 0 w 1079919"/>
                <a:gd name="connsiteY60" fmla="*/ 103249 h 639733"/>
                <a:gd name="connsiteX61" fmla="*/ 0 w 1079919"/>
                <a:gd name="connsiteY61" fmla="*/ 78510 h 639733"/>
                <a:gd name="connsiteX62" fmla="*/ 0 w 1079919"/>
                <a:gd name="connsiteY62" fmla="*/ 78306 h 639733"/>
                <a:gd name="connsiteX63" fmla="*/ 0 w 1079919"/>
                <a:gd name="connsiteY63" fmla="*/ 0 h 639733"/>
                <a:gd name="connsiteX64" fmla="*/ 544049 w 1079919"/>
                <a:gd name="connsiteY64" fmla="*/ 72581 h 639733"/>
                <a:gd name="connsiteX65" fmla="*/ 1079919 w 1079919"/>
                <a:gd name="connsiteY65" fmla="*/ 8587 h 639733"/>
                <a:gd name="connsiteX66" fmla="*/ 1079919 w 1079919"/>
                <a:gd name="connsiteY66" fmla="*/ 11653 h 639733"/>
                <a:gd name="connsiteX67" fmla="*/ 1079919 w 1079919"/>
                <a:gd name="connsiteY67" fmla="*/ 24943 h 639733"/>
                <a:gd name="connsiteX68" fmla="*/ 539960 w 1079919"/>
                <a:gd name="connsiteY68" fmla="*/ 91390 h 639733"/>
                <a:gd name="connsiteX69" fmla="*/ 0 w 1079919"/>
                <a:gd name="connsiteY69" fmla="*/ 24943 h 639733"/>
                <a:gd name="connsiteX70" fmla="*/ 0 w 1079919"/>
                <a:gd name="connsiteY70" fmla="*/ 204 h 639733"/>
                <a:gd name="connsiteX71" fmla="*/ 0 w 1079919"/>
                <a:gd name="connsiteY71" fmla="*/ 0 h 63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79919" h="639733">
                  <a:moveTo>
                    <a:pt x="0" y="548343"/>
                  </a:moveTo>
                  <a:cubicBezTo>
                    <a:pt x="24535" y="589029"/>
                    <a:pt x="258633" y="620924"/>
                    <a:pt x="544049" y="620924"/>
                  </a:cubicBezTo>
                  <a:cubicBezTo>
                    <a:pt x="809428" y="620924"/>
                    <a:pt x="1030646" y="593323"/>
                    <a:pt x="1079919" y="556930"/>
                  </a:cubicBezTo>
                  <a:cubicBezTo>
                    <a:pt x="1079919" y="557952"/>
                    <a:pt x="1079919" y="558975"/>
                    <a:pt x="1079919" y="559997"/>
                  </a:cubicBezTo>
                  <a:cubicBezTo>
                    <a:pt x="1079919" y="559997"/>
                    <a:pt x="1079919" y="564495"/>
                    <a:pt x="1079919" y="573286"/>
                  </a:cubicBezTo>
                  <a:cubicBezTo>
                    <a:pt x="1020628" y="611315"/>
                    <a:pt x="801455" y="639733"/>
                    <a:pt x="539960" y="639733"/>
                  </a:cubicBezTo>
                  <a:cubicBezTo>
                    <a:pt x="278669" y="639733"/>
                    <a:pt x="59292" y="611519"/>
                    <a:pt x="0" y="573286"/>
                  </a:cubicBezTo>
                  <a:cubicBezTo>
                    <a:pt x="0" y="557339"/>
                    <a:pt x="0" y="548548"/>
                    <a:pt x="0" y="548548"/>
                  </a:cubicBezTo>
                  <a:cubicBezTo>
                    <a:pt x="0" y="548343"/>
                    <a:pt x="0" y="548343"/>
                    <a:pt x="0" y="548343"/>
                  </a:cubicBezTo>
                  <a:close/>
                  <a:moveTo>
                    <a:pt x="0" y="470038"/>
                  </a:moveTo>
                  <a:cubicBezTo>
                    <a:pt x="24535" y="510724"/>
                    <a:pt x="258633" y="542619"/>
                    <a:pt x="544049" y="542619"/>
                  </a:cubicBezTo>
                  <a:cubicBezTo>
                    <a:pt x="809428" y="542619"/>
                    <a:pt x="1030646" y="515018"/>
                    <a:pt x="1079919" y="478625"/>
                  </a:cubicBezTo>
                  <a:cubicBezTo>
                    <a:pt x="1079919" y="479647"/>
                    <a:pt x="1079919" y="480670"/>
                    <a:pt x="1079919" y="481691"/>
                  </a:cubicBezTo>
                  <a:cubicBezTo>
                    <a:pt x="1079919" y="481691"/>
                    <a:pt x="1079919" y="486190"/>
                    <a:pt x="1079919" y="494981"/>
                  </a:cubicBezTo>
                  <a:cubicBezTo>
                    <a:pt x="1020628" y="533009"/>
                    <a:pt x="801455" y="561428"/>
                    <a:pt x="539960" y="561428"/>
                  </a:cubicBezTo>
                  <a:cubicBezTo>
                    <a:pt x="278669" y="561428"/>
                    <a:pt x="59292" y="533214"/>
                    <a:pt x="0" y="494981"/>
                  </a:cubicBezTo>
                  <a:cubicBezTo>
                    <a:pt x="0" y="479034"/>
                    <a:pt x="0" y="470242"/>
                    <a:pt x="0" y="470242"/>
                  </a:cubicBezTo>
                  <a:cubicBezTo>
                    <a:pt x="0" y="470038"/>
                    <a:pt x="0" y="470038"/>
                    <a:pt x="0" y="470038"/>
                  </a:cubicBezTo>
                  <a:close/>
                  <a:moveTo>
                    <a:pt x="0" y="391732"/>
                  </a:moveTo>
                  <a:cubicBezTo>
                    <a:pt x="24535" y="432418"/>
                    <a:pt x="258633" y="464313"/>
                    <a:pt x="544049" y="464313"/>
                  </a:cubicBezTo>
                  <a:cubicBezTo>
                    <a:pt x="809428" y="464313"/>
                    <a:pt x="1030646" y="436712"/>
                    <a:pt x="1079919" y="400319"/>
                  </a:cubicBezTo>
                  <a:cubicBezTo>
                    <a:pt x="1079919" y="401341"/>
                    <a:pt x="1079919" y="402364"/>
                    <a:pt x="1079919" y="403385"/>
                  </a:cubicBezTo>
                  <a:cubicBezTo>
                    <a:pt x="1079919" y="403385"/>
                    <a:pt x="1079919" y="407884"/>
                    <a:pt x="1079919" y="416675"/>
                  </a:cubicBezTo>
                  <a:cubicBezTo>
                    <a:pt x="1020628" y="454703"/>
                    <a:pt x="801455" y="483122"/>
                    <a:pt x="539960" y="483122"/>
                  </a:cubicBezTo>
                  <a:cubicBezTo>
                    <a:pt x="278669" y="483122"/>
                    <a:pt x="59292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lose/>
                  <a:moveTo>
                    <a:pt x="0" y="313427"/>
                  </a:moveTo>
                  <a:cubicBezTo>
                    <a:pt x="24535" y="354113"/>
                    <a:pt x="258633" y="386008"/>
                    <a:pt x="544049" y="386008"/>
                  </a:cubicBezTo>
                  <a:cubicBezTo>
                    <a:pt x="809428" y="386008"/>
                    <a:pt x="1030646" y="358202"/>
                    <a:pt x="1079919" y="322014"/>
                  </a:cubicBezTo>
                  <a:cubicBezTo>
                    <a:pt x="1079919" y="323036"/>
                    <a:pt x="1079919" y="324059"/>
                    <a:pt x="1079919" y="325080"/>
                  </a:cubicBezTo>
                  <a:cubicBezTo>
                    <a:pt x="1079919" y="325080"/>
                    <a:pt x="1079919" y="329579"/>
                    <a:pt x="1079919" y="338370"/>
                  </a:cubicBezTo>
                  <a:cubicBezTo>
                    <a:pt x="1020628" y="376398"/>
                    <a:pt x="801455" y="404817"/>
                    <a:pt x="539960" y="404817"/>
                  </a:cubicBezTo>
                  <a:cubicBezTo>
                    <a:pt x="278669" y="404817"/>
                    <a:pt x="59292" y="376603"/>
                    <a:pt x="0" y="338370"/>
                  </a:cubicBezTo>
                  <a:cubicBezTo>
                    <a:pt x="0" y="322423"/>
                    <a:pt x="0" y="313631"/>
                    <a:pt x="0" y="313631"/>
                  </a:cubicBezTo>
                  <a:cubicBezTo>
                    <a:pt x="0" y="313427"/>
                    <a:pt x="0" y="313427"/>
                    <a:pt x="0" y="313427"/>
                  </a:cubicBezTo>
                  <a:close/>
                  <a:moveTo>
                    <a:pt x="0" y="234917"/>
                  </a:moveTo>
                  <a:cubicBezTo>
                    <a:pt x="24535" y="275603"/>
                    <a:pt x="258633" y="307498"/>
                    <a:pt x="544049" y="307498"/>
                  </a:cubicBezTo>
                  <a:cubicBezTo>
                    <a:pt x="809428" y="307498"/>
                    <a:pt x="1030646" y="279897"/>
                    <a:pt x="1079919" y="243504"/>
                  </a:cubicBezTo>
                  <a:cubicBezTo>
                    <a:pt x="1079919" y="244526"/>
                    <a:pt x="1079919" y="245549"/>
                    <a:pt x="1079919" y="246570"/>
                  </a:cubicBezTo>
                  <a:cubicBezTo>
                    <a:pt x="1079919" y="246570"/>
                    <a:pt x="1079919" y="251069"/>
                    <a:pt x="1079919" y="259860"/>
                  </a:cubicBezTo>
                  <a:cubicBezTo>
                    <a:pt x="1020628" y="297888"/>
                    <a:pt x="801455" y="326307"/>
                    <a:pt x="539960" y="326307"/>
                  </a:cubicBezTo>
                  <a:cubicBezTo>
                    <a:pt x="278669" y="326307"/>
                    <a:pt x="59292" y="298093"/>
                    <a:pt x="0" y="259860"/>
                  </a:cubicBezTo>
                  <a:cubicBezTo>
                    <a:pt x="0" y="243913"/>
                    <a:pt x="0" y="235121"/>
                    <a:pt x="0" y="235121"/>
                  </a:cubicBezTo>
                  <a:cubicBezTo>
                    <a:pt x="0" y="234917"/>
                    <a:pt x="0" y="234917"/>
                    <a:pt x="0" y="234917"/>
                  </a:cubicBezTo>
                  <a:close/>
                  <a:moveTo>
                    <a:pt x="0" y="156612"/>
                  </a:moveTo>
                  <a:cubicBezTo>
                    <a:pt x="24535" y="197298"/>
                    <a:pt x="258633" y="229193"/>
                    <a:pt x="544049" y="229193"/>
                  </a:cubicBezTo>
                  <a:cubicBezTo>
                    <a:pt x="809428" y="229193"/>
                    <a:pt x="1030646" y="201592"/>
                    <a:pt x="1079919" y="165199"/>
                  </a:cubicBezTo>
                  <a:cubicBezTo>
                    <a:pt x="1079919" y="166221"/>
                    <a:pt x="1079919" y="167244"/>
                    <a:pt x="1079919" y="168265"/>
                  </a:cubicBezTo>
                  <a:cubicBezTo>
                    <a:pt x="1079919" y="168265"/>
                    <a:pt x="1079919" y="172764"/>
                    <a:pt x="1079919" y="181555"/>
                  </a:cubicBezTo>
                  <a:cubicBezTo>
                    <a:pt x="1020628" y="219583"/>
                    <a:pt x="801455" y="248002"/>
                    <a:pt x="539960" y="248002"/>
                  </a:cubicBezTo>
                  <a:cubicBezTo>
                    <a:pt x="278669" y="248002"/>
                    <a:pt x="59292" y="219788"/>
                    <a:pt x="0" y="181555"/>
                  </a:cubicBezTo>
                  <a:cubicBezTo>
                    <a:pt x="0" y="165608"/>
                    <a:pt x="0" y="156816"/>
                    <a:pt x="0" y="156816"/>
                  </a:cubicBezTo>
                  <a:cubicBezTo>
                    <a:pt x="0" y="156612"/>
                    <a:pt x="0" y="156612"/>
                    <a:pt x="0" y="156612"/>
                  </a:cubicBezTo>
                  <a:close/>
                  <a:moveTo>
                    <a:pt x="0" y="78306"/>
                  </a:moveTo>
                  <a:cubicBezTo>
                    <a:pt x="24535" y="118992"/>
                    <a:pt x="258633" y="150887"/>
                    <a:pt x="544049" y="150887"/>
                  </a:cubicBezTo>
                  <a:cubicBezTo>
                    <a:pt x="809428" y="150887"/>
                    <a:pt x="1030646" y="123286"/>
                    <a:pt x="1079919" y="86893"/>
                  </a:cubicBezTo>
                  <a:cubicBezTo>
                    <a:pt x="1079919" y="87915"/>
                    <a:pt x="1079919" y="88938"/>
                    <a:pt x="1079919" y="89959"/>
                  </a:cubicBezTo>
                  <a:cubicBezTo>
                    <a:pt x="1079919" y="89959"/>
                    <a:pt x="1079919" y="94458"/>
                    <a:pt x="1079919" y="103249"/>
                  </a:cubicBezTo>
                  <a:cubicBezTo>
                    <a:pt x="1020628" y="141277"/>
                    <a:pt x="801455" y="169696"/>
                    <a:pt x="539960" y="169696"/>
                  </a:cubicBezTo>
                  <a:cubicBezTo>
                    <a:pt x="278669" y="169696"/>
                    <a:pt x="59292" y="141482"/>
                    <a:pt x="0" y="103249"/>
                  </a:cubicBezTo>
                  <a:cubicBezTo>
                    <a:pt x="0" y="87302"/>
                    <a:pt x="0" y="78510"/>
                    <a:pt x="0" y="78510"/>
                  </a:cubicBezTo>
                  <a:cubicBezTo>
                    <a:pt x="0" y="78306"/>
                    <a:pt x="0" y="78306"/>
                    <a:pt x="0" y="78306"/>
                  </a:cubicBezTo>
                  <a:close/>
                  <a:moveTo>
                    <a:pt x="0" y="0"/>
                  </a:moveTo>
                  <a:cubicBezTo>
                    <a:pt x="24535" y="40686"/>
                    <a:pt x="258633" y="72581"/>
                    <a:pt x="544049" y="72581"/>
                  </a:cubicBezTo>
                  <a:cubicBezTo>
                    <a:pt x="809428" y="72581"/>
                    <a:pt x="1030646" y="44980"/>
                    <a:pt x="1079919" y="8587"/>
                  </a:cubicBezTo>
                  <a:cubicBezTo>
                    <a:pt x="1079919" y="9609"/>
                    <a:pt x="1079919" y="10632"/>
                    <a:pt x="1079919" y="11653"/>
                  </a:cubicBezTo>
                  <a:cubicBezTo>
                    <a:pt x="1079919" y="11653"/>
                    <a:pt x="1079919" y="16152"/>
                    <a:pt x="1079919" y="24943"/>
                  </a:cubicBezTo>
                  <a:cubicBezTo>
                    <a:pt x="1020628" y="62971"/>
                    <a:pt x="801455" y="91390"/>
                    <a:pt x="539960" y="91390"/>
                  </a:cubicBezTo>
                  <a:cubicBezTo>
                    <a:pt x="278669" y="91390"/>
                    <a:pt x="59292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C09A9EF8-26ED-4F65-A380-565A060E6762}"/>
                </a:ext>
              </a:extLst>
            </p:cNvPr>
            <p:cNvSpPr/>
            <p:nvPr/>
          </p:nvSpPr>
          <p:spPr>
            <a:xfrm>
              <a:off x="7533273" y="1940472"/>
              <a:ext cx="822717" cy="118991"/>
            </a:xfrm>
            <a:custGeom>
              <a:avLst/>
              <a:gdLst>
                <a:gd name="connsiteX0" fmla="*/ 1710796 w 1710795"/>
                <a:gd name="connsiteY0" fmla="*/ 123718 h 247436"/>
                <a:gd name="connsiteX1" fmla="*/ 855398 w 1710795"/>
                <a:gd name="connsiteY1" fmla="*/ 247436 h 247436"/>
                <a:gd name="connsiteX2" fmla="*/ 0 w 1710795"/>
                <a:gd name="connsiteY2" fmla="*/ 123718 h 247436"/>
                <a:gd name="connsiteX3" fmla="*/ 855398 w 1710795"/>
                <a:gd name="connsiteY3" fmla="*/ 0 h 247436"/>
                <a:gd name="connsiteX4" fmla="*/ 1710796 w 1710795"/>
                <a:gd name="connsiteY4" fmla="*/ 123718 h 24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795" h="247436">
                  <a:moveTo>
                    <a:pt x="1710796" y="123718"/>
                  </a:moveTo>
                  <a:cubicBezTo>
                    <a:pt x="1710796" y="192046"/>
                    <a:pt x="1327821" y="247436"/>
                    <a:pt x="855398" y="247436"/>
                  </a:cubicBezTo>
                  <a:cubicBezTo>
                    <a:pt x="382975" y="247436"/>
                    <a:pt x="0" y="192046"/>
                    <a:pt x="0" y="123718"/>
                  </a:cubicBezTo>
                  <a:cubicBezTo>
                    <a:pt x="0" y="55391"/>
                    <a:pt x="382975" y="0"/>
                    <a:pt x="855398" y="0"/>
                  </a:cubicBezTo>
                  <a:cubicBezTo>
                    <a:pt x="1327821" y="0"/>
                    <a:pt x="1710796" y="55390"/>
                    <a:pt x="1710796" y="12371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25EE95C-7548-4F3B-9796-B62A10FBFB01}"/>
                </a:ext>
              </a:extLst>
            </p:cNvPr>
            <p:cNvSpPr/>
            <p:nvPr/>
          </p:nvSpPr>
          <p:spPr>
            <a:xfrm>
              <a:off x="8230048" y="1932703"/>
              <a:ext cx="253726" cy="812496"/>
            </a:xfrm>
            <a:custGeom>
              <a:avLst/>
              <a:gdLst>
                <a:gd name="connsiteX0" fmla="*/ 522082 w 527608"/>
                <a:gd name="connsiteY0" fmla="*/ 147952 h 1689538"/>
                <a:gd name="connsiteX1" fmla="*/ 523782 w 527608"/>
                <a:gd name="connsiteY1" fmla="*/ 139449 h 1689538"/>
                <a:gd name="connsiteX2" fmla="*/ 6377 w 527608"/>
                <a:gd name="connsiteY2" fmla="*/ 0 h 1689538"/>
                <a:gd name="connsiteX3" fmla="*/ 0 w 527608"/>
                <a:gd name="connsiteY3" fmla="*/ 19557 h 1689538"/>
                <a:gd name="connsiteX4" fmla="*/ 1276 w 527608"/>
                <a:gd name="connsiteY4" fmla="*/ 1665305 h 1689538"/>
                <a:gd name="connsiteX5" fmla="*/ 12754 w 527608"/>
                <a:gd name="connsiteY5" fmla="*/ 1689539 h 1689538"/>
                <a:gd name="connsiteX6" fmla="*/ 527609 w 527608"/>
                <a:gd name="connsiteY6" fmla="*/ 1579851 h 1689538"/>
                <a:gd name="connsiteX7" fmla="*/ 527609 w 527608"/>
                <a:gd name="connsiteY7" fmla="*/ 178137 h 1689538"/>
                <a:gd name="connsiteX8" fmla="*/ 522082 w 527608"/>
                <a:gd name="connsiteY8" fmla="*/ 147952 h 168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608" h="1689538">
                  <a:moveTo>
                    <a:pt x="522082" y="147952"/>
                  </a:moveTo>
                  <a:cubicBezTo>
                    <a:pt x="522932" y="144976"/>
                    <a:pt x="523782" y="142000"/>
                    <a:pt x="523782" y="139449"/>
                  </a:cubicBezTo>
                  <a:cubicBezTo>
                    <a:pt x="523782" y="80778"/>
                    <a:pt x="317586" y="29335"/>
                    <a:pt x="6377" y="0"/>
                  </a:cubicBezTo>
                  <a:cubicBezTo>
                    <a:pt x="2551" y="4677"/>
                    <a:pt x="0" y="11054"/>
                    <a:pt x="0" y="19557"/>
                  </a:cubicBezTo>
                  <a:cubicBezTo>
                    <a:pt x="0" y="19557"/>
                    <a:pt x="1701" y="1658078"/>
                    <a:pt x="1276" y="1665305"/>
                  </a:cubicBezTo>
                  <a:cubicBezTo>
                    <a:pt x="0" y="1675934"/>
                    <a:pt x="4251" y="1683587"/>
                    <a:pt x="12754" y="1689539"/>
                  </a:cubicBezTo>
                  <a:cubicBezTo>
                    <a:pt x="275071" y="1664880"/>
                    <a:pt x="466387" y="1625341"/>
                    <a:pt x="527609" y="1579851"/>
                  </a:cubicBezTo>
                  <a:cubicBezTo>
                    <a:pt x="527609" y="1581976"/>
                    <a:pt x="527609" y="178137"/>
                    <a:pt x="527609" y="178137"/>
                  </a:cubicBezTo>
                  <a:cubicBezTo>
                    <a:pt x="527609" y="165808"/>
                    <a:pt x="525483" y="156029"/>
                    <a:pt x="522082" y="14795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4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F11A81D-084F-4DDD-9C49-32FA71FB49F7}"/>
                </a:ext>
              </a:extLst>
            </p:cNvPr>
            <p:cNvSpPr/>
            <p:nvPr/>
          </p:nvSpPr>
          <p:spPr>
            <a:xfrm>
              <a:off x="8358240" y="1539743"/>
              <a:ext cx="1080328" cy="1330462"/>
            </a:xfrm>
            <a:custGeom>
              <a:avLst/>
              <a:gdLst>
                <a:gd name="connsiteX0" fmla="*/ 2246483 w 2246482"/>
                <a:gd name="connsiteY0" fmla="*/ 69728 h 2766621"/>
                <a:gd name="connsiteX1" fmla="*/ 2110010 w 2246482"/>
                <a:gd name="connsiteY1" fmla="*/ 4 h 2766621"/>
                <a:gd name="connsiteX2" fmla="*/ 133071 w 2246482"/>
                <a:gd name="connsiteY2" fmla="*/ 1704 h 2766621"/>
                <a:gd name="connsiteX3" fmla="*/ 0 w 2246482"/>
                <a:gd name="connsiteY3" fmla="*/ 80356 h 2766621"/>
                <a:gd name="connsiteX4" fmla="*/ 1275 w 2246482"/>
                <a:gd name="connsiteY4" fmla="*/ 2588731 h 2766621"/>
                <a:gd name="connsiteX5" fmla="*/ 30611 w 2246482"/>
                <a:gd name="connsiteY5" fmla="*/ 2639323 h 2766621"/>
                <a:gd name="connsiteX6" fmla="*/ 217676 w 2246482"/>
                <a:gd name="connsiteY6" fmla="*/ 2706497 h 2766621"/>
                <a:gd name="connsiteX7" fmla="*/ 531860 w 2246482"/>
                <a:gd name="connsiteY7" fmla="*/ 2752413 h 2766621"/>
                <a:gd name="connsiteX8" fmla="*/ 791626 w 2246482"/>
                <a:gd name="connsiteY8" fmla="*/ 2766018 h 2766621"/>
                <a:gd name="connsiteX9" fmla="*/ 1481641 w 2246482"/>
                <a:gd name="connsiteY9" fmla="*/ 2758365 h 2766621"/>
                <a:gd name="connsiteX10" fmla="*/ 2059842 w 2246482"/>
                <a:gd name="connsiteY10" fmla="*/ 2679712 h 2766621"/>
                <a:gd name="connsiteX11" fmla="*/ 2246483 w 2246482"/>
                <a:gd name="connsiteY11" fmla="*/ 2624018 h 2766621"/>
                <a:gd name="connsiteX12" fmla="*/ 2246483 w 2246482"/>
                <a:gd name="connsiteY12" fmla="*/ 69728 h 276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6482" h="2766621">
                  <a:moveTo>
                    <a:pt x="2246483" y="69728"/>
                  </a:moveTo>
                  <a:cubicBezTo>
                    <a:pt x="2246483" y="-1697"/>
                    <a:pt x="2178459" y="4"/>
                    <a:pt x="2110010" y="4"/>
                  </a:cubicBezTo>
                  <a:lnTo>
                    <a:pt x="133071" y="1704"/>
                  </a:lnTo>
                  <a:cubicBezTo>
                    <a:pt x="64622" y="1704"/>
                    <a:pt x="0" y="4"/>
                    <a:pt x="0" y="80356"/>
                  </a:cubicBezTo>
                  <a:cubicBezTo>
                    <a:pt x="0" y="80356"/>
                    <a:pt x="1701" y="2577677"/>
                    <a:pt x="1275" y="2588731"/>
                  </a:cubicBezTo>
                  <a:cubicBezTo>
                    <a:pt x="-425" y="2614240"/>
                    <a:pt x="9778" y="2627844"/>
                    <a:pt x="30611" y="2639323"/>
                  </a:cubicBezTo>
                  <a:cubicBezTo>
                    <a:pt x="89706" y="2672060"/>
                    <a:pt x="153053" y="2691617"/>
                    <a:pt x="217676" y="2706497"/>
                  </a:cubicBezTo>
                  <a:cubicBezTo>
                    <a:pt x="320987" y="2730305"/>
                    <a:pt x="425998" y="2743910"/>
                    <a:pt x="531860" y="2752413"/>
                  </a:cubicBezTo>
                  <a:cubicBezTo>
                    <a:pt x="618165" y="2759640"/>
                    <a:pt x="704896" y="2766443"/>
                    <a:pt x="791626" y="2766018"/>
                  </a:cubicBezTo>
                  <a:cubicBezTo>
                    <a:pt x="935326" y="2767293"/>
                    <a:pt x="1355797" y="2767293"/>
                    <a:pt x="1481641" y="2758365"/>
                  </a:cubicBezTo>
                  <a:cubicBezTo>
                    <a:pt x="1676359" y="2744335"/>
                    <a:pt x="1869801" y="2723928"/>
                    <a:pt x="2059842" y="2679712"/>
                  </a:cubicBezTo>
                  <a:cubicBezTo>
                    <a:pt x="2123190" y="2664832"/>
                    <a:pt x="2186112" y="2649102"/>
                    <a:pt x="2246483" y="2624018"/>
                  </a:cubicBezTo>
                  <a:cubicBezTo>
                    <a:pt x="2246483" y="2590431"/>
                    <a:pt x="2246483" y="69728"/>
                    <a:pt x="2246483" y="6972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66D7603-D156-481F-A498-AB0C7EB7CCD5}"/>
                </a:ext>
              </a:extLst>
            </p:cNvPr>
            <p:cNvSpPr/>
            <p:nvPr/>
          </p:nvSpPr>
          <p:spPr>
            <a:xfrm>
              <a:off x="8355786" y="1483929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3A63876-2CC6-4C1D-809A-C7A18C2973FC}"/>
                </a:ext>
              </a:extLst>
            </p:cNvPr>
            <p:cNvSpPr/>
            <p:nvPr/>
          </p:nvSpPr>
          <p:spPr>
            <a:xfrm>
              <a:off x="8358444" y="1622343"/>
              <a:ext cx="1079920" cy="1188280"/>
            </a:xfrm>
            <a:custGeom>
              <a:avLst/>
              <a:gdLst>
                <a:gd name="connsiteX0" fmla="*/ 0 w 1079920"/>
                <a:gd name="connsiteY0" fmla="*/ 1096890 h 1188280"/>
                <a:gd name="connsiteX1" fmla="*/ 544049 w 1079920"/>
                <a:gd name="connsiteY1" fmla="*/ 1169471 h 1188280"/>
                <a:gd name="connsiteX2" fmla="*/ 1079920 w 1079920"/>
                <a:gd name="connsiteY2" fmla="*/ 1105477 h 1188280"/>
                <a:gd name="connsiteX3" fmla="*/ 1079920 w 1079920"/>
                <a:gd name="connsiteY3" fmla="*/ 1108544 h 1188280"/>
                <a:gd name="connsiteX4" fmla="*/ 1079920 w 1079920"/>
                <a:gd name="connsiteY4" fmla="*/ 1121833 h 1188280"/>
                <a:gd name="connsiteX5" fmla="*/ 539960 w 1079920"/>
                <a:gd name="connsiteY5" fmla="*/ 1188280 h 1188280"/>
                <a:gd name="connsiteX6" fmla="*/ 0 w 1079920"/>
                <a:gd name="connsiteY6" fmla="*/ 1121833 h 1188280"/>
                <a:gd name="connsiteX7" fmla="*/ 0 w 1079920"/>
                <a:gd name="connsiteY7" fmla="*/ 1097095 h 1188280"/>
                <a:gd name="connsiteX8" fmla="*/ 0 w 1079920"/>
                <a:gd name="connsiteY8" fmla="*/ 1096890 h 1188280"/>
                <a:gd name="connsiteX9" fmla="*/ 0 w 1079920"/>
                <a:gd name="connsiteY9" fmla="*/ 1018380 h 1188280"/>
                <a:gd name="connsiteX10" fmla="*/ 544049 w 1079920"/>
                <a:gd name="connsiteY10" fmla="*/ 1090961 h 1188280"/>
                <a:gd name="connsiteX11" fmla="*/ 1079920 w 1079920"/>
                <a:gd name="connsiteY11" fmla="*/ 1026967 h 1188280"/>
                <a:gd name="connsiteX12" fmla="*/ 1079920 w 1079920"/>
                <a:gd name="connsiteY12" fmla="*/ 1030033 h 1188280"/>
                <a:gd name="connsiteX13" fmla="*/ 1079920 w 1079920"/>
                <a:gd name="connsiteY13" fmla="*/ 1043323 h 1188280"/>
                <a:gd name="connsiteX14" fmla="*/ 539960 w 1079920"/>
                <a:gd name="connsiteY14" fmla="*/ 1109770 h 1188280"/>
                <a:gd name="connsiteX15" fmla="*/ 0 w 1079920"/>
                <a:gd name="connsiteY15" fmla="*/ 1043323 h 1188280"/>
                <a:gd name="connsiteX16" fmla="*/ 0 w 1079920"/>
                <a:gd name="connsiteY16" fmla="*/ 1018584 h 1188280"/>
                <a:gd name="connsiteX17" fmla="*/ 0 w 1079920"/>
                <a:gd name="connsiteY17" fmla="*/ 1018380 h 1188280"/>
                <a:gd name="connsiteX18" fmla="*/ 0 w 1079920"/>
                <a:gd name="connsiteY18" fmla="*/ 940074 h 1188280"/>
                <a:gd name="connsiteX19" fmla="*/ 544049 w 1079920"/>
                <a:gd name="connsiteY19" fmla="*/ 1012655 h 1188280"/>
                <a:gd name="connsiteX20" fmla="*/ 1079920 w 1079920"/>
                <a:gd name="connsiteY20" fmla="*/ 948661 h 1188280"/>
                <a:gd name="connsiteX21" fmla="*/ 1079920 w 1079920"/>
                <a:gd name="connsiteY21" fmla="*/ 951727 h 1188280"/>
                <a:gd name="connsiteX22" fmla="*/ 1079920 w 1079920"/>
                <a:gd name="connsiteY22" fmla="*/ 965017 h 1188280"/>
                <a:gd name="connsiteX23" fmla="*/ 539960 w 1079920"/>
                <a:gd name="connsiteY23" fmla="*/ 1031464 h 1188280"/>
                <a:gd name="connsiteX24" fmla="*/ 0 w 1079920"/>
                <a:gd name="connsiteY24" fmla="*/ 965017 h 1188280"/>
                <a:gd name="connsiteX25" fmla="*/ 0 w 1079920"/>
                <a:gd name="connsiteY25" fmla="*/ 940278 h 1188280"/>
                <a:gd name="connsiteX26" fmla="*/ 0 w 1079920"/>
                <a:gd name="connsiteY26" fmla="*/ 940074 h 1188280"/>
                <a:gd name="connsiteX27" fmla="*/ 0 w 1079920"/>
                <a:gd name="connsiteY27" fmla="*/ 861769 h 1188280"/>
                <a:gd name="connsiteX28" fmla="*/ 544049 w 1079920"/>
                <a:gd name="connsiteY28" fmla="*/ 934350 h 1188280"/>
                <a:gd name="connsiteX29" fmla="*/ 1079920 w 1079920"/>
                <a:gd name="connsiteY29" fmla="*/ 870356 h 1188280"/>
                <a:gd name="connsiteX30" fmla="*/ 1079920 w 1079920"/>
                <a:gd name="connsiteY30" fmla="*/ 873422 h 1188280"/>
                <a:gd name="connsiteX31" fmla="*/ 1079920 w 1079920"/>
                <a:gd name="connsiteY31" fmla="*/ 886712 h 1188280"/>
                <a:gd name="connsiteX32" fmla="*/ 539960 w 1079920"/>
                <a:gd name="connsiteY32" fmla="*/ 953159 h 1188280"/>
                <a:gd name="connsiteX33" fmla="*/ 0 w 1079920"/>
                <a:gd name="connsiteY33" fmla="*/ 886712 h 1188280"/>
                <a:gd name="connsiteX34" fmla="*/ 0 w 1079920"/>
                <a:gd name="connsiteY34" fmla="*/ 861973 h 1188280"/>
                <a:gd name="connsiteX35" fmla="*/ 0 w 1079920"/>
                <a:gd name="connsiteY35" fmla="*/ 861769 h 1188280"/>
                <a:gd name="connsiteX36" fmla="*/ 0 w 1079920"/>
                <a:gd name="connsiteY36" fmla="*/ 783464 h 1188280"/>
                <a:gd name="connsiteX37" fmla="*/ 544049 w 1079920"/>
                <a:gd name="connsiteY37" fmla="*/ 856045 h 1188280"/>
                <a:gd name="connsiteX38" fmla="*/ 1079920 w 1079920"/>
                <a:gd name="connsiteY38" fmla="*/ 792051 h 1188280"/>
                <a:gd name="connsiteX39" fmla="*/ 1079920 w 1079920"/>
                <a:gd name="connsiteY39" fmla="*/ 795117 h 1188280"/>
                <a:gd name="connsiteX40" fmla="*/ 1079920 w 1079920"/>
                <a:gd name="connsiteY40" fmla="*/ 808407 h 1188280"/>
                <a:gd name="connsiteX41" fmla="*/ 539960 w 1079920"/>
                <a:gd name="connsiteY41" fmla="*/ 874854 h 1188280"/>
                <a:gd name="connsiteX42" fmla="*/ 0 w 1079920"/>
                <a:gd name="connsiteY42" fmla="*/ 808407 h 1188280"/>
                <a:gd name="connsiteX43" fmla="*/ 0 w 1079920"/>
                <a:gd name="connsiteY43" fmla="*/ 783668 h 1188280"/>
                <a:gd name="connsiteX44" fmla="*/ 0 w 1079920"/>
                <a:gd name="connsiteY44" fmla="*/ 783464 h 1188280"/>
                <a:gd name="connsiteX45" fmla="*/ 0 w 1079920"/>
                <a:gd name="connsiteY45" fmla="*/ 704954 h 1188280"/>
                <a:gd name="connsiteX46" fmla="*/ 544049 w 1079920"/>
                <a:gd name="connsiteY46" fmla="*/ 777535 h 1188280"/>
                <a:gd name="connsiteX47" fmla="*/ 1079920 w 1079920"/>
                <a:gd name="connsiteY47" fmla="*/ 713541 h 1188280"/>
                <a:gd name="connsiteX48" fmla="*/ 1079920 w 1079920"/>
                <a:gd name="connsiteY48" fmla="*/ 716607 h 1188280"/>
                <a:gd name="connsiteX49" fmla="*/ 1079920 w 1079920"/>
                <a:gd name="connsiteY49" fmla="*/ 729897 h 1188280"/>
                <a:gd name="connsiteX50" fmla="*/ 539960 w 1079920"/>
                <a:gd name="connsiteY50" fmla="*/ 796344 h 1188280"/>
                <a:gd name="connsiteX51" fmla="*/ 0 w 1079920"/>
                <a:gd name="connsiteY51" fmla="*/ 729897 h 1188280"/>
                <a:gd name="connsiteX52" fmla="*/ 0 w 1079920"/>
                <a:gd name="connsiteY52" fmla="*/ 705158 h 1188280"/>
                <a:gd name="connsiteX53" fmla="*/ 0 w 1079920"/>
                <a:gd name="connsiteY53" fmla="*/ 704954 h 1188280"/>
                <a:gd name="connsiteX54" fmla="*/ 0 w 1079920"/>
                <a:gd name="connsiteY54" fmla="*/ 626648 h 1188280"/>
                <a:gd name="connsiteX55" fmla="*/ 544049 w 1079920"/>
                <a:gd name="connsiteY55" fmla="*/ 699229 h 1188280"/>
                <a:gd name="connsiteX56" fmla="*/ 1079920 w 1079920"/>
                <a:gd name="connsiteY56" fmla="*/ 635235 h 1188280"/>
                <a:gd name="connsiteX57" fmla="*/ 1079920 w 1079920"/>
                <a:gd name="connsiteY57" fmla="*/ 638301 h 1188280"/>
                <a:gd name="connsiteX58" fmla="*/ 1079920 w 1079920"/>
                <a:gd name="connsiteY58" fmla="*/ 651591 h 1188280"/>
                <a:gd name="connsiteX59" fmla="*/ 539960 w 1079920"/>
                <a:gd name="connsiteY59" fmla="*/ 718038 h 1188280"/>
                <a:gd name="connsiteX60" fmla="*/ 0 w 1079920"/>
                <a:gd name="connsiteY60" fmla="*/ 651591 h 1188280"/>
                <a:gd name="connsiteX61" fmla="*/ 0 w 1079920"/>
                <a:gd name="connsiteY61" fmla="*/ 626852 h 1188280"/>
                <a:gd name="connsiteX62" fmla="*/ 0 w 1079920"/>
                <a:gd name="connsiteY62" fmla="*/ 626648 h 1188280"/>
                <a:gd name="connsiteX63" fmla="*/ 0 w 1079920"/>
                <a:gd name="connsiteY63" fmla="*/ 548343 h 1188280"/>
                <a:gd name="connsiteX64" fmla="*/ 544049 w 1079920"/>
                <a:gd name="connsiteY64" fmla="*/ 620924 h 1188280"/>
                <a:gd name="connsiteX65" fmla="*/ 1079920 w 1079920"/>
                <a:gd name="connsiteY65" fmla="*/ 556930 h 1188280"/>
                <a:gd name="connsiteX66" fmla="*/ 1079920 w 1079920"/>
                <a:gd name="connsiteY66" fmla="*/ 559996 h 1188280"/>
                <a:gd name="connsiteX67" fmla="*/ 1079920 w 1079920"/>
                <a:gd name="connsiteY67" fmla="*/ 573286 h 1188280"/>
                <a:gd name="connsiteX68" fmla="*/ 539960 w 1079920"/>
                <a:gd name="connsiteY68" fmla="*/ 639733 h 1188280"/>
                <a:gd name="connsiteX69" fmla="*/ 0 w 1079920"/>
                <a:gd name="connsiteY69" fmla="*/ 573286 h 1188280"/>
                <a:gd name="connsiteX70" fmla="*/ 0 w 1079920"/>
                <a:gd name="connsiteY70" fmla="*/ 548547 h 1188280"/>
                <a:gd name="connsiteX71" fmla="*/ 0 w 1079920"/>
                <a:gd name="connsiteY71" fmla="*/ 548343 h 1188280"/>
                <a:gd name="connsiteX72" fmla="*/ 0 w 1079920"/>
                <a:gd name="connsiteY72" fmla="*/ 470038 h 1188280"/>
                <a:gd name="connsiteX73" fmla="*/ 544049 w 1079920"/>
                <a:gd name="connsiteY73" fmla="*/ 542619 h 1188280"/>
                <a:gd name="connsiteX74" fmla="*/ 1079920 w 1079920"/>
                <a:gd name="connsiteY74" fmla="*/ 478625 h 1188280"/>
                <a:gd name="connsiteX75" fmla="*/ 1079920 w 1079920"/>
                <a:gd name="connsiteY75" fmla="*/ 481691 h 1188280"/>
                <a:gd name="connsiteX76" fmla="*/ 1079920 w 1079920"/>
                <a:gd name="connsiteY76" fmla="*/ 494981 h 1188280"/>
                <a:gd name="connsiteX77" fmla="*/ 539960 w 1079920"/>
                <a:gd name="connsiteY77" fmla="*/ 561428 h 1188280"/>
                <a:gd name="connsiteX78" fmla="*/ 0 w 1079920"/>
                <a:gd name="connsiteY78" fmla="*/ 494981 h 1188280"/>
                <a:gd name="connsiteX79" fmla="*/ 0 w 1079920"/>
                <a:gd name="connsiteY79" fmla="*/ 470242 h 1188280"/>
                <a:gd name="connsiteX80" fmla="*/ 0 w 1079920"/>
                <a:gd name="connsiteY80" fmla="*/ 470038 h 1188280"/>
                <a:gd name="connsiteX81" fmla="*/ 0 w 1079920"/>
                <a:gd name="connsiteY81" fmla="*/ 391732 h 1188280"/>
                <a:gd name="connsiteX82" fmla="*/ 544049 w 1079920"/>
                <a:gd name="connsiteY82" fmla="*/ 464313 h 1188280"/>
                <a:gd name="connsiteX83" fmla="*/ 1079920 w 1079920"/>
                <a:gd name="connsiteY83" fmla="*/ 400319 h 1188280"/>
                <a:gd name="connsiteX84" fmla="*/ 1079920 w 1079920"/>
                <a:gd name="connsiteY84" fmla="*/ 403385 h 1188280"/>
                <a:gd name="connsiteX85" fmla="*/ 1079920 w 1079920"/>
                <a:gd name="connsiteY85" fmla="*/ 416675 h 1188280"/>
                <a:gd name="connsiteX86" fmla="*/ 539960 w 1079920"/>
                <a:gd name="connsiteY86" fmla="*/ 483122 h 1188280"/>
                <a:gd name="connsiteX87" fmla="*/ 0 w 1079920"/>
                <a:gd name="connsiteY87" fmla="*/ 416675 h 1188280"/>
                <a:gd name="connsiteX88" fmla="*/ 0 w 1079920"/>
                <a:gd name="connsiteY88" fmla="*/ 391936 h 1188280"/>
                <a:gd name="connsiteX89" fmla="*/ 0 w 1079920"/>
                <a:gd name="connsiteY89" fmla="*/ 391732 h 1188280"/>
                <a:gd name="connsiteX90" fmla="*/ 0 w 1079920"/>
                <a:gd name="connsiteY90" fmla="*/ 313222 h 1188280"/>
                <a:gd name="connsiteX91" fmla="*/ 544049 w 1079920"/>
                <a:gd name="connsiteY91" fmla="*/ 385803 h 1188280"/>
                <a:gd name="connsiteX92" fmla="*/ 1079920 w 1079920"/>
                <a:gd name="connsiteY92" fmla="*/ 321809 h 1188280"/>
                <a:gd name="connsiteX93" fmla="*/ 1079920 w 1079920"/>
                <a:gd name="connsiteY93" fmla="*/ 324875 h 1188280"/>
                <a:gd name="connsiteX94" fmla="*/ 1079920 w 1079920"/>
                <a:gd name="connsiteY94" fmla="*/ 338165 h 1188280"/>
                <a:gd name="connsiteX95" fmla="*/ 539960 w 1079920"/>
                <a:gd name="connsiteY95" fmla="*/ 404612 h 1188280"/>
                <a:gd name="connsiteX96" fmla="*/ 0 w 1079920"/>
                <a:gd name="connsiteY96" fmla="*/ 338165 h 1188280"/>
                <a:gd name="connsiteX97" fmla="*/ 0 w 1079920"/>
                <a:gd name="connsiteY97" fmla="*/ 313426 h 1188280"/>
                <a:gd name="connsiteX98" fmla="*/ 0 w 1079920"/>
                <a:gd name="connsiteY98" fmla="*/ 313222 h 1188280"/>
                <a:gd name="connsiteX99" fmla="*/ 0 w 1079920"/>
                <a:gd name="connsiteY99" fmla="*/ 234917 h 1188280"/>
                <a:gd name="connsiteX100" fmla="*/ 544049 w 1079920"/>
                <a:gd name="connsiteY100" fmla="*/ 307498 h 1188280"/>
                <a:gd name="connsiteX101" fmla="*/ 1079920 w 1079920"/>
                <a:gd name="connsiteY101" fmla="*/ 243504 h 1188280"/>
                <a:gd name="connsiteX102" fmla="*/ 1079920 w 1079920"/>
                <a:gd name="connsiteY102" fmla="*/ 246570 h 1188280"/>
                <a:gd name="connsiteX103" fmla="*/ 1079920 w 1079920"/>
                <a:gd name="connsiteY103" fmla="*/ 259860 h 1188280"/>
                <a:gd name="connsiteX104" fmla="*/ 539960 w 1079920"/>
                <a:gd name="connsiteY104" fmla="*/ 326307 h 1188280"/>
                <a:gd name="connsiteX105" fmla="*/ 0 w 1079920"/>
                <a:gd name="connsiteY105" fmla="*/ 259860 h 1188280"/>
                <a:gd name="connsiteX106" fmla="*/ 0 w 1079920"/>
                <a:gd name="connsiteY106" fmla="*/ 235121 h 1188280"/>
                <a:gd name="connsiteX107" fmla="*/ 0 w 1079920"/>
                <a:gd name="connsiteY107" fmla="*/ 234917 h 1188280"/>
                <a:gd name="connsiteX108" fmla="*/ 0 w 1079920"/>
                <a:gd name="connsiteY108" fmla="*/ 156612 h 1188280"/>
                <a:gd name="connsiteX109" fmla="*/ 544049 w 1079920"/>
                <a:gd name="connsiteY109" fmla="*/ 229193 h 1188280"/>
                <a:gd name="connsiteX110" fmla="*/ 1079920 w 1079920"/>
                <a:gd name="connsiteY110" fmla="*/ 165199 h 1188280"/>
                <a:gd name="connsiteX111" fmla="*/ 1079920 w 1079920"/>
                <a:gd name="connsiteY111" fmla="*/ 168265 h 1188280"/>
                <a:gd name="connsiteX112" fmla="*/ 1079920 w 1079920"/>
                <a:gd name="connsiteY112" fmla="*/ 181555 h 1188280"/>
                <a:gd name="connsiteX113" fmla="*/ 539960 w 1079920"/>
                <a:gd name="connsiteY113" fmla="*/ 248002 h 1188280"/>
                <a:gd name="connsiteX114" fmla="*/ 0 w 1079920"/>
                <a:gd name="connsiteY114" fmla="*/ 181555 h 1188280"/>
                <a:gd name="connsiteX115" fmla="*/ 0 w 1079920"/>
                <a:gd name="connsiteY115" fmla="*/ 156816 h 1188280"/>
                <a:gd name="connsiteX116" fmla="*/ 0 w 1079920"/>
                <a:gd name="connsiteY116" fmla="*/ 156612 h 1188280"/>
                <a:gd name="connsiteX117" fmla="*/ 0 w 1079920"/>
                <a:gd name="connsiteY117" fmla="*/ 78306 h 1188280"/>
                <a:gd name="connsiteX118" fmla="*/ 544049 w 1079920"/>
                <a:gd name="connsiteY118" fmla="*/ 150887 h 1188280"/>
                <a:gd name="connsiteX119" fmla="*/ 1079920 w 1079920"/>
                <a:gd name="connsiteY119" fmla="*/ 86893 h 1188280"/>
                <a:gd name="connsiteX120" fmla="*/ 1079920 w 1079920"/>
                <a:gd name="connsiteY120" fmla="*/ 89959 h 1188280"/>
                <a:gd name="connsiteX121" fmla="*/ 1079920 w 1079920"/>
                <a:gd name="connsiteY121" fmla="*/ 103249 h 1188280"/>
                <a:gd name="connsiteX122" fmla="*/ 539960 w 1079920"/>
                <a:gd name="connsiteY122" fmla="*/ 169696 h 1188280"/>
                <a:gd name="connsiteX123" fmla="*/ 0 w 1079920"/>
                <a:gd name="connsiteY123" fmla="*/ 103249 h 1188280"/>
                <a:gd name="connsiteX124" fmla="*/ 0 w 1079920"/>
                <a:gd name="connsiteY124" fmla="*/ 78510 h 1188280"/>
                <a:gd name="connsiteX125" fmla="*/ 0 w 1079920"/>
                <a:gd name="connsiteY125" fmla="*/ 78306 h 1188280"/>
                <a:gd name="connsiteX126" fmla="*/ 0 w 1079920"/>
                <a:gd name="connsiteY126" fmla="*/ 0 h 1188280"/>
                <a:gd name="connsiteX127" fmla="*/ 544049 w 1079920"/>
                <a:gd name="connsiteY127" fmla="*/ 72581 h 1188280"/>
                <a:gd name="connsiteX128" fmla="*/ 1079920 w 1079920"/>
                <a:gd name="connsiteY128" fmla="*/ 8587 h 1188280"/>
                <a:gd name="connsiteX129" fmla="*/ 1079920 w 1079920"/>
                <a:gd name="connsiteY129" fmla="*/ 11653 h 1188280"/>
                <a:gd name="connsiteX130" fmla="*/ 1079920 w 1079920"/>
                <a:gd name="connsiteY130" fmla="*/ 24943 h 1188280"/>
                <a:gd name="connsiteX131" fmla="*/ 539960 w 1079920"/>
                <a:gd name="connsiteY131" fmla="*/ 91390 h 1188280"/>
                <a:gd name="connsiteX132" fmla="*/ 0 w 1079920"/>
                <a:gd name="connsiteY132" fmla="*/ 24943 h 1188280"/>
                <a:gd name="connsiteX133" fmla="*/ 0 w 1079920"/>
                <a:gd name="connsiteY133" fmla="*/ 204 h 1188280"/>
                <a:gd name="connsiteX134" fmla="*/ 0 w 1079920"/>
                <a:gd name="connsiteY134" fmla="*/ 0 h 118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079920" h="1188280">
                  <a:moveTo>
                    <a:pt x="0" y="1096890"/>
                  </a:moveTo>
                  <a:cubicBezTo>
                    <a:pt x="24535" y="1137576"/>
                    <a:pt x="258633" y="1169471"/>
                    <a:pt x="544049" y="1169471"/>
                  </a:cubicBezTo>
                  <a:cubicBezTo>
                    <a:pt x="809429" y="1169471"/>
                    <a:pt x="1030647" y="1141665"/>
                    <a:pt x="1079920" y="1105477"/>
                  </a:cubicBezTo>
                  <a:cubicBezTo>
                    <a:pt x="1079920" y="1106499"/>
                    <a:pt x="1079920" y="1107522"/>
                    <a:pt x="1079920" y="1108544"/>
                  </a:cubicBezTo>
                  <a:cubicBezTo>
                    <a:pt x="1079920" y="1108544"/>
                    <a:pt x="1079920" y="1113042"/>
                    <a:pt x="1079920" y="1121833"/>
                  </a:cubicBezTo>
                  <a:cubicBezTo>
                    <a:pt x="1020629" y="1159862"/>
                    <a:pt x="801456" y="1188280"/>
                    <a:pt x="539960" y="1188280"/>
                  </a:cubicBezTo>
                  <a:cubicBezTo>
                    <a:pt x="278669" y="1188280"/>
                    <a:pt x="59291" y="1160066"/>
                    <a:pt x="0" y="1121833"/>
                  </a:cubicBezTo>
                  <a:cubicBezTo>
                    <a:pt x="0" y="1105886"/>
                    <a:pt x="0" y="1097095"/>
                    <a:pt x="0" y="1097095"/>
                  </a:cubicBezTo>
                  <a:cubicBezTo>
                    <a:pt x="0" y="1096890"/>
                    <a:pt x="0" y="1096890"/>
                    <a:pt x="0" y="1096890"/>
                  </a:cubicBezTo>
                  <a:close/>
                  <a:moveTo>
                    <a:pt x="0" y="1018380"/>
                  </a:moveTo>
                  <a:cubicBezTo>
                    <a:pt x="24535" y="1059066"/>
                    <a:pt x="258633" y="1090961"/>
                    <a:pt x="544049" y="1090961"/>
                  </a:cubicBezTo>
                  <a:cubicBezTo>
                    <a:pt x="809429" y="1090961"/>
                    <a:pt x="1030647" y="1063360"/>
                    <a:pt x="1079920" y="1026967"/>
                  </a:cubicBezTo>
                  <a:cubicBezTo>
                    <a:pt x="1079920" y="1027989"/>
                    <a:pt x="1079920" y="1029012"/>
                    <a:pt x="1079920" y="1030033"/>
                  </a:cubicBezTo>
                  <a:cubicBezTo>
                    <a:pt x="1079920" y="1030033"/>
                    <a:pt x="1079920" y="1034532"/>
                    <a:pt x="1079920" y="1043323"/>
                  </a:cubicBezTo>
                  <a:cubicBezTo>
                    <a:pt x="1020629" y="1081351"/>
                    <a:pt x="801456" y="1109770"/>
                    <a:pt x="539960" y="1109770"/>
                  </a:cubicBezTo>
                  <a:cubicBezTo>
                    <a:pt x="278669" y="1109770"/>
                    <a:pt x="59291" y="1081556"/>
                    <a:pt x="0" y="1043323"/>
                  </a:cubicBezTo>
                  <a:cubicBezTo>
                    <a:pt x="0" y="1027376"/>
                    <a:pt x="0" y="1018584"/>
                    <a:pt x="0" y="1018584"/>
                  </a:cubicBezTo>
                  <a:cubicBezTo>
                    <a:pt x="0" y="1018380"/>
                    <a:pt x="0" y="1018380"/>
                    <a:pt x="0" y="1018380"/>
                  </a:cubicBezTo>
                  <a:close/>
                  <a:moveTo>
                    <a:pt x="0" y="940074"/>
                  </a:moveTo>
                  <a:cubicBezTo>
                    <a:pt x="24535" y="980760"/>
                    <a:pt x="258633" y="1012655"/>
                    <a:pt x="544049" y="1012655"/>
                  </a:cubicBezTo>
                  <a:cubicBezTo>
                    <a:pt x="809429" y="1012655"/>
                    <a:pt x="1030647" y="985054"/>
                    <a:pt x="1079920" y="948661"/>
                  </a:cubicBezTo>
                  <a:cubicBezTo>
                    <a:pt x="1079920" y="949683"/>
                    <a:pt x="1079920" y="950706"/>
                    <a:pt x="1079920" y="951727"/>
                  </a:cubicBezTo>
                  <a:cubicBezTo>
                    <a:pt x="1079920" y="951727"/>
                    <a:pt x="1079920" y="956226"/>
                    <a:pt x="1079920" y="965017"/>
                  </a:cubicBezTo>
                  <a:cubicBezTo>
                    <a:pt x="1020629" y="1003045"/>
                    <a:pt x="801456" y="1031464"/>
                    <a:pt x="539960" y="1031464"/>
                  </a:cubicBezTo>
                  <a:cubicBezTo>
                    <a:pt x="278669" y="1031464"/>
                    <a:pt x="59291" y="1003250"/>
                    <a:pt x="0" y="965017"/>
                  </a:cubicBezTo>
                  <a:cubicBezTo>
                    <a:pt x="0" y="949070"/>
                    <a:pt x="0" y="940278"/>
                    <a:pt x="0" y="940278"/>
                  </a:cubicBezTo>
                  <a:cubicBezTo>
                    <a:pt x="0" y="940074"/>
                    <a:pt x="0" y="940074"/>
                    <a:pt x="0" y="940074"/>
                  </a:cubicBezTo>
                  <a:close/>
                  <a:moveTo>
                    <a:pt x="0" y="861769"/>
                  </a:moveTo>
                  <a:cubicBezTo>
                    <a:pt x="24535" y="902455"/>
                    <a:pt x="258633" y="934350"/>
                    <a:pt x="544049" y="934350"/>
                  </a:cubicBezTo>
                  <a:cubicBezTo>
                    <a:pt x="809429" y="934350"/>
                    <a:pt x="1030647" y="906749"/>
                    <a:pt x="1079920" y="870356"/>
                  </a:cubicBezTo>
                  <a:cubicBezTo>
                    <a:pt x="1079920" y="871378"/>
                    <a:pt x="1079920" y="872401"/>
                    <a:pt x="1079920" y="873422"/>
                  </a:cubicBezTo>
                  <a:cubicBezTo>
                    <a:pt x="1079920" y="873422"/>
                    <a:pt x="1079920" y="877921"/>
                    <a:pt x="1079920" y="886712"/>
                  </a:cubicBezTo>
                  <a:cubicBezTo>
                    <a:pt x="1020629" y="924740"/>
                    <a:pt x="801456" y="953159"/>
                    <a:pt x="539960" y="953159"/>
                  </a:cubicBezTo>
                  <a:cubicBezTo>
                    <a:pt x="278669" y="953159"/>
                    <a:pt x="59291" y="924945"/>
                    <a:pt x="0" y="886712"/>
                  </a:cubicBezTo>
                  <a:cubicBezTo>
                    <a:pt x="0" y="870765"/>
                    <a:pt x="0" y="861973"/>
                    <a:pt x="0" y="861973"/>
                  </a:cubicBezTo>
                  <a:cubicBezTo>
                    <a:pt x="0" y="861769"/>
                    <a:pt x="0" y="861769"/>
                    <a:pt x="0" y="861769"/>
                  </a:cubicBezTo>
                  <a:close/>
                  <a:moveTo>
                    <a:pt x="0" y="783464"/>
                  </a:moveTo>
                  <a:cubicBezTo>
                    <a:pt x="24535" y="824150"/>
                    <a:pt x="258633" y="856045"/>
                    <a:pt x="544049" y="856045"/>
                  </a:cubicBezTo>
                  <a:cubicBezTo>
                    <a:pt x="809429" y="856045"/>
                    <a:pt x="1030647" y="828239"/>
                    <a:pt x="1079920" y="792051"/>
                  </a:cubicBezTo>
                  <a:cubicBezTo>
                    <a:pt x="1079920" y="793073"/>
                    <a:pt x="1079920" y="794096"/>
                    <a:pt x="1079920" y="795117"/>
                  </a:cubicBezTo>
                  <a:cubicBezTo>
                    <a:pt x="1079920" y="795117"/>
                    <a:pt x="1079920" y="799616"/>
                    <a:pt x="1079920" y="808407"/>
                  </a:cubicBezTo>
                  <a:cubicBezTo>
                    <a:pt x="1020629" y="846435"/>
                    <a:pt x="801456" y="874854"/>
                    <a:pt x="539960" y="874854"/>
                  </a:cubicBezTo>
                  <a:cubicBezTo>
                    <a:pt x="278669" y="874854"/>
                    <a:pt x="59291" y="846640"/>
                    <a:pt x="0" y="808407"/>
                  </a:cubicBezTo>
                  <a:cubicBezTo>
                    <a:pt x="0" y="792460"/>
                    <a:pt x="0" y="783668"/>
                    <a:pt x="0" y="783668"/>
                  </a:cubicBezTo>
                  <a:cubicBezTo>
                    <a:pt x="0" y="783464"/>
                    <a:pt x="0" y="783464"/>
                    <a:pt x="0" y="783464"/>
                  </a:cubicBezTo>
                  <a:close/>
                  <a:moveTo>
                    <a:pt x="0" y="704954"/>
                  </a:moveTo>
                  <a:cubicBezTo>
                    <a:pt x="24535" y="745640"/>
                    <a:pt x="258633" y="777535"/>
                    <a:pt x="544049" y="777535"/>
                  </a:cubicBezTo>
                  <a:cubicBezTo>
                    <a:pt x="809429" y="777535"/>
                    <a:pt x="1030647" y="749934"/>
                    <a:pt x="1079920" y="713541"/>
                  </a:cubicBezTo>
                  <a:cubicBezTo>
                    <a:pt x="1079920" y="714563"/>
                    <a:pt x="1079920" y="715586"/>
                    <a:pt x="1079920" y="716607"/>
                  </a:cubicBezTo>
                  <a:cubicBezTo>
                    <a:pt x="1079920" y="716607"/>
                    <a:pt x="1079920" y="721106"/>
                    <a:pt x="1079920" y="729897"/>
                  </a:cubicBezTo>
                  <a:cubicBezTo>
                    <a:pt x="1020629" y="767925"/>
                    <a:pt x="801456" y="796344"/>
                    <a:pt x="539960" y="796344"/>
                  </a:cubicBezTo>
                  <a:cubicBezTo>
                    <a:pt x="278669" y="796344"/>
                    <a:pt x="59291" y="768130"/>
                    <a:pt x="0" y="729897"/>
                  </a:cubicBezTo>
                  <a:cubicBezTo>
                    <a:pt x="0" y="713950"/>
                    <a:pt x="0" y="705158"/>
                    <a:pt x="0" y="705158"/>
                  </a:cubicBezTo>
                  <a:cubicBezTo>
                    <a:pt x="0" y="704954"/>
                    <a:pt x="0" y="704954"/>
                    <a:pt x="0" y="704954"/>
                  </a:cubicBezTo>
                  <a:close/>
                  <a:moveTo>
                    <a:pt x="0" y="626648"/>
                  </a:moveTo>
                  <a:cubicBezTo>
                    <a:pt x="24535" y="667334"/>
                    <a:pt x="258633" y="699229"/>
                    <a:pt x="544049" y="699229"/>
                  </a:cubicBezTo>
                  <a:cubicBezTo>
                    <a:pt x="809429" y="699229"/>
                    <a:pt x="1030647" y="671628"/>
                    <a:pt x="1079920" y="635235"/>
                  </a:cubicBezTo>
                  <a:cubicBezTo>
                    <a:pt x="1079920" y="636257"/>
                    <a:pt x="1079920" y="637280"/>
                    <a:pt x="1079920" y="638301"/>
                  </a:cubicBezTo>
                  <a:cubicBezTo>
                    <a:pt x="1079920" y="638301"/>
                    <a:pt x="1079920" y="642800"/>
                    <a:pt x="1079920" y="651591"/>
                  </a:cubicBezTo>
                  <a:cubicBezTo>
                    <a:pt x="1020629" y="689619"/>
                    <a:pt x="801456" y="718038"/>
                    <a:pt x="539960" y="718038"/>
                  </a:cubicBezTo>
                  <a:cubicBezTo>
                    <a:pt x="278669" y="718038"/>
                    <a:pt x="59291" y="689824"/>
                    <a:pt x="0" y="651591"/>
                  </a:cubicBezTo>
                  <a:cubicBezTo>
                    <a:pt x="0" y="635644"/>
                    <a:pt x="0" y="626852"/>
                    <a:pt x="0" y="626852"/>
                  </a:cubicBezTo>
                  <a:cubicBezTo>
                    <a:pt x="0" y="626648"/>
                    <a:pt x="0" y="626648"/>
                    <a:pt x="0" y="626648"/>
                  </a:cubicBezTo>
                  <a:close/>
                  <a:moveTo>
                    <a:pt x="0" y="548343"/>
                  </a:moveTo>
                  <a:cubicBezTo>
                    <a:pt x="24535" y="589029"/>
                    <a:pt x="258633" y="620924"/>
                    <a:pt x="544049" y="620924"/>
                  </a:cubicBezTo>
                  <a:cubicBezTo>
                    <a:pt x="809429" y="620924"/>
                    <a:pt x="1030647" y="593323"/>
                    <a:pt x="1079920" y="556930"/>
                  </a:cubicBezTo>
                  <a:cubicBezTo>
                    <a:pt x="1079920" y="557952"/>
                    <a:pt x="1079920" y="558975"/>
                    <a:pt x="1079920" y="559996"/>
                  </a:cubicBezTo>
                  <a:cubicBezTo>
                    <a:pt x="1079920" y="559996"/>
                    <a:pt x="1079920" y="564495"/>
                    <a:pt x="1079920" y="573286"/>
                  </a:cubicBezTo>
                  <a:cubicBezTo>
                    <a:pt x="1020629" y="611314"/>
                    <a:pt x="801456" y="639733"/>
                    <a:pt x="539960" y="639733"/>
                  </a:cubicBezTo>
                  <a:cubicBezTo>
                    <a:pt x="278669" y="639733"/>
                    <a:pt x="59291" y="611519"/>
                    <a:pt x="0" y="573286"/>
                  </a:cubicBezTo>
                  <a:cubicBezTo>
                    <a:pt x="0" y="557339"/>
                    <a:pt x="0" y="548547"/>
                    <a:pt x="0" y="548547"/>
                  </a:cubicBezTo>
                  <a:cubicBezTo>
                    <a:pt x="0" y="548343"/>
                    <a:pt x="0" y="548343"/>
                    <a:pt x="0" y="548343"/>
                  </a:cubicBezTo>
                  <a:close/>
                  <a:moveTo>
                    <a:pt x="0" y="470038"/>
                  </a:moveTo>
                  <a:cubicBezTo>
                    <a:pt x="24535" y="510724"/>
                    <a:pt x="258633" y="542619"/>
                    <a:pt x="544049" y="542619"/>
                  </a:cubicBezTo>
                  <a:cubicBezTo>
                    <a:pt x="809429" y="542619"/>
                    <a:pt x="1030647" y="515018"/>
                    <a:pt x="1079920" y="478625"/>
                  </a:cubicBezTo>
                  <a:cubicBezTo>
                    <a:pt x="1079920" y="479647"/>
                    <a:pt x="1079920" y="480670"/>
                    <a:pt x="1079920" y="481691"/>
                  </a:cubicBezTo>
                  <a:cubicBezTo>
                    <a:pt x="1079920" y="481691"/>
                    <a:pt x="1079920" y="486190"/>
                    <a:pt x="1079920" y="494981"/>
                  </a:cubicBezTo>
                  <a:cubicBezTo>
                    <a:pt x="1020629" y="533009"/>
                    <a:pt x="801456" y="561428"/>
                    <a:pt x="539960" y="561428"/>
                  </a:cubicBezTo>
                  <a:cubicBezTo>
                    <a:pt x="278669" y="561428"/>
                    <a:pt x="59291" y="533214"/>
                    <a:pt x="0" y="494981"/>
                  </a:cubicBezTo>
                  <a:cubicBezTo>
                    <a:pt x="0" y="479034"/>
                    <a:pt x="0" y="470242"/>
                    <a:pt x="0" y="470242"/>
                  </a:cubicBezTo>
                  <a:cubicBezTo>
                    <a:pt x="0" y="470038"/>
                    <a:pt x="0" y="470038"/>
                    <a:pt x="0" y="470038"/>
                  </a:cubicBezTo>
                  <a:close/>
                  <a:moveTo>
                    <a:pt x="0" y="391732"/>
                  </a:moveTo>
                  <a:cubicBezTo>
                    <a:pt x="24535" y="432418"/>
                    <a:pt x="258633" y="464313"/>
                    <a:pt x="544049" y="464313"/>
                  </a:cubicBezTo>
                  <a:cubicBezTo>
                    <a:pt x="809429" y="464313"/>
                    <a:pt x="1030647" y="436507"/>
                    <a:pt x="1079920" y="400319"/>
                  </a:cubicBezTo>
                  <a:cubicBezTo>
                    <a:pt x="1079920" y="401341"/>
                    <a:pt x="1079920" y="402364"/>
                    <a:pt x="1079920" y="403385"/>
                  </a:cubicBezTo>
                  <a:cubicBezTo>
                    <a:pt x="1079920" y="403385"/>
                    <a:pt x="1079920" y="407884"/>
                    <a:pt x="1079920" y="416675"/>
                  </a:cubicBezTo>
                  <a:cubicBezTo>
                    <a:pt x="1020629" y="454703"/>
                    <a:pt x="801456" y="483122"/>
                    <a:pt x="539960" y="483122"/>
                  </a:cubicBezTo>
                  <a:cubicBezTo>
                    <a:pt x="278669" y="483122"/>
                    <a:pt x="59291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lose/>
                  <a:moveTo>
                    <a:pt x="0" y="313222"/>
                  </a:moveTo>
                  <a:cubicBezTo>
                    <a:pt x="24535" y="353908"/>
                    <a:pt x="258633" y="385803"/>
                    <a:pt x="544049" y="385803"/>
                  </a:cubicBezTo>
                  <a:cubicBezTo>
                    <a:pt x="809429" y="385803"/>
                    <a:pt x="1030647" y="358202"/>
                    <a:pt x="1079920" y="321809"/>
                  </a:cubicBezTo>
                  <a:cubicBezTo>
                    <a:pt x="1079920" y="322831"/>
                    <a:pt x="1079920" y="323854"/>
                    <a:pt x="1079920" y="324875"/>
                  </a:cubicBezTo>
                  <a:cubicBezTo>
                    <a:pt x="1079920" y="324875"/>
                    <a:pt x="1079920" y="329374"/>
                    <a:pt x="1079920" y="338165"/>
                  </a:cubicBezTo>
                  <a:cubicBezTo>
                    <a:pt x="1020629" y="376193"/>
                    <a:pt x="801456" y="404612"/>
                    <a:pt x="539960" y="404612"/>
                  </a:cubicBezTo>
                  <a:cubicBezTo>
                    <a:pt x="278669" y="404612"/>
                    <a:pt x="59291" y="376398"/>
                    <a:pt x="0" y="338165"/>
                  </a:cubicBezTo>
                  <a:cubicBezTo>
                    <a:pt x="0" y="322218"/>
                    <a:pt x="0" y="313426"/>
                    <a:pt x="0" y="313426"/>
                  </a:cubicBezTo>
                  <a:cubicBezTo>
                    <a:pt x="0" y="313222"/>
                    <a:pt x="0" y="313222"/>
                    <a:pt x="0" y="313222"/>
                  </a:cubicBezTo>
                  <a:close/>
                  <a:moveTo>
                    <a:pt x="0" y="234917"/>
                  </a:moveTo>
                  <a:cubicBezTo>
                    <a:pt x="24535" y="275603"/>
                    <a:pt x="258633" y="307498"/>
                    <a:pt x="544049" y="307498"/>
                  </a:cubicBezTo>
                  <a:cubicBezTo>
                    <a:pt x="809429" y="307498"/>
                    <a:pt x="1030647" y="279897"/>
                    <a:pt x="1079920" y="243504"/>
                  </a:cubicBezTo>
                  <a:cubicBezTo>
                    <a:pt x="1079920" y="244526"/>
                    <a:pt x="1079920" y="245549"/>
                    <a:pt x="1079920" y="246570"/>
                  </a:cubicBezTo>
                  <a:cubicBezTo>
                    <a:pt x="1079920" y="246570"/>
                    <a:pt x="1079920" y="251069"/>
                    <a:pt x="1079920" y="259860"/>
                  </a:cubicBezTo>
                  <a:cubicBezTo>
                    <a:pt x="1020629" y="297888"/>
                    <a:pt x="801456" y="326307"/>
                    <a:pt x="539960" y="326307"/>
                  </a:cubicBezTo>
                  <a:cubicBezTo>
                    <a:pt x="278669" y="326307"/>
                    <a:pt x="59291" y="298093"/>
                    <a:pt x="0" y="259860"/>
                  </a:cubicBezTo>
                  <a:cubicBezTo>
                    <a:pt x="0" y="243913"/>
                    <a:pt x="0" y="235121"/>
                    <a:pt x="0" y="235121"/>
                  </a:cubicBezTo>
                  <a:cubicBezTo>
                    <a:pt x="0" y="234917"/>
                    <a:pt x="0" y="234917"/>
                    <a:pt x="0" y="234917"/>
                  </a:cubicBezTo>
                  <a:close/>
                  <a:moveTo>
                    <a:pt x="0" y="156612"/>
                  </a:moveTo>
                  <a:cubicBezTo>
                    <a:pt x="24535" y="197298"/>
                    <a:pt x="258633" y="229193"/>
                    <a:pt x="544049" y="229193"/>
                  </a:cubicBezTo>
                  <a:cubicBezTo>
                    <a:pt x="809429" y="229193"/>
                    <a:pt x="1030647" y="201592"/>
                    <a:pt x="1079920" y="165199"/>
                  </a:cubicBezTo>
                  <a:cubicBezTo>
                    <a:pt x="1079920" y="166221"/>
                    <a:pt x="1079920" y="167244"/>
                    <a:pt x="1079920" y="168265"/>
                  </a:cubicBezTo>
                  <a:cubicBezTo>
                    <a:pt x="1079920" y="168265"/>
                    <a:pt x="1079920" y="172764"/>
                    <a:pt x="1079920" y="181555"/>
                  </a:cubicBezTo>
                  <a:cubicBezTo>
                    <a:pt x="1020629" y="219583"/>
                    <a:pt x="801456" y="248002"/>
                    <a:pt x="539960" y="248002"/>
                  </a:cubicBezTo>
                  <a:cubicBezTo>
                    <a:pt x="278669" y="248002"/>
                    <a:pt x="59291" y="219788"/>
                    <a:pt x="0" y="181555"/>
                  </a:cubicBezTo>
                  <a:cubicBezTo>
                    <a:pt x="0" y="165608"/>
                    <a:pt x="0" y="156816"/>
                    <a:pt x="0" y="156816"/>
                  </a:cubicBezTo>
                  <a:cubicBezTo>
                    <a:pt x="0" y="156612"/>
                    <a:pt x="0" y="156612"/>
                    <a:pt x="0" y="156612"/>
                  </a:cubicBezTo>
                  <a:close/>
                  <a:moveTo>
                    <a:pt x="0" y="78306"/>
                  </a:moveTo>
                  <a:cubicBezTo>
                    <a:pt x="24535" y="118992"/>
                    <a:pt x="258633" y="150887"/>
                    <a:pt x="544049" y="150887"/>
                  </a:cubicBezTo>
                  <a:cubicBezTo>
                    <a:pt x="809429" y="150887"/>
                    <a:pt x="1030647" y="123286"/>
                    <a:pt x="1079920" y="86893"/>
                  </a:cubicBezTo>
                  <a:cubicBezTo>
                    <a:pt x="1079920" y="87915"/>
                    <a:pt x="1079920" y="88938"/>
                    <a:pt x="1079920" y="89959"/>
                  </a:cubicBezTo>
                  <a:cubicBezTo>
                    <a:pt x="1079920" y="89959"/>
                    <a:pt x="1079920" y="94458"/>
                    <a:pt x="1079920" y="103249"/>
                  </a:cubicBezTo>
                  <a:cubicBezTo>
                    <a:pt x="1020629" y="141277"/>
                    <a:pt x="801456" y="169696"/>
                    <a:pt x="539960" y="169696"/>
                  </a:cubicBezTo>
                  <a:cubicBezTo>
                    <a:pt x="278669" y="169696"/>
                    <a:pt x="59291" y="141482"/>
                    <a:pt x="0" y="103249"/>
                  </a:cubicBezTo>
                  <a:cubicBezTo>
                    <a:pt x="0" y="87302"/>
                    <a:pt x="0" y="78510"/>
                    <a:pt x="0" y="78510"/>
                  </a:cubicBezTo>
                  <a:cubicBezTo>
                    <a:pt x="0" y="78306"/>
                    <a:pt x="0" y="78306"/>
                    <a:pt x="0" y="78306"/>
                  </a:cubicBezTo>
                  <a:close/>
                  <a:moveTo>
                    <a:pt x="0" y="0"/>
                  </a:moveTo>
                  <a:cubicBezTo>
                    <a:pt x="24535" y="40686"/>
                    <a:pt x="258633" y="72581"/>
                    <a:pt x="544049" y="72581"/>
                  </a:cubicBezTo>
                  <a:cubicBezTo>
                    <a:pt x="809429" y="72581"/>
                    <a:pt x="1030647" y="44775"/>
                    <a:pt x="1079920" y="8587"/>
                  </a:cubicBezTo>
                  <a:cubicBezTo>
                    <a:pt x="1079920" y="9609"/>
                    <a:pt x="1079920" y="10632"/>
                    <a:pt x="1079920" y="11653"/>
                  </a:cubicBezTo>
                  <a:cubicBezTo>
                    <a:pt x="1079920" y="11653"/>
                    <a:pt x="1079920" y="16152"/>
                    <a:pt x="1079920" y="24943"/>
                  </a:cubicBezTo>
                  <a:cubicBezTo>
                    <a:pt x="1020629" y="62971"/>
                    <a:pt x="801456" y="91390"/>
                    <a:pt x="539960" y="91390"/>
                  </a:cubicBezTo>
                  <a:cubicBezTo>
                    <a:pt x="278669" y="91390"/>
                    <a:pt x="59291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64060C3-BDF7-4480-9360-1227CB6B86AA}"/>
                </a:ext>
              </a:extLst>
            </p:cNvPr>
            <p:cNvSpPr/>
            <p:nvPr/>
          </p:nvSpPr>
          <p:spPr>
            <a:xfrm>
              <a:off x="8492156" y="1494151"/>
              <a:ext cx="834576" cy="120627"/>
            </a:xfrm>
            <a:custGeom>
              <a:avLst/>
              <a:gdLst>
                <a:gd name="connsiteX0" fmla="*/ 1735455 w 1735454"/>
                <a:gd name="connsiteY0" fmla="*/ 125419 h 250837"/>
                <a:gd name="connsiteX1" fmla="*/ 867727 w 1735454"/>
                <a:gd name="connsiteY1" fmla="*/ 250837 h 250837"/>
                <a:gd name="connsiteX2" fmla="*/ 0 w 1735454"/>
                <a:gd name="connsiteY2" fmla="*/ 125419 h 250837"/>
                <a:gd name="connsiteX3" fmla="*/ 867727 w 1735454"/>
                <a:gd name="connsiteY3" fmla="*/ 0 h 250837"/>
                <a:gd name="connsiteX4" fmla="*/ 1735455 w 1735454"/>
                <a:gd name="connsiteY4" fmla="*/ 125419 h 2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5454" h="250837">
                  <a:moveTo>
                    <a:pt x="1735455" y="125419"/>
                  </a:moveTo>
                  <a:cubicBezTo>
                    <a:pt x="1735455" y="194686"/>
                    <a:pt x="1346960" y="250837"/>
                    <a:pt x="867727" y="250837"/>
                  </a:cubicBezTo>
                  <a:cubicBezTo>
                    <a:pt x="388495" y="250837"/>
                    <a:pt x="0" y="194686"/>
                    <a:pt x="0" y="125419"/>
                  </a:cubicBezTo>
                  <a:cubicBezTo>
                    <a:pt x="0" y="56152"/>
                    <a:pt x="388495" y="0"/>
                    <a:pt x="867727" y="0"/>
                  </a:cubicBezTo>
                  <a:cubicBezTo>
                    <a:pt x="1346960" y="0"/>
                    <a:pt x="1735455" y="56152"/>
                    <a:pt x="1735455" y="125419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8" name="Freeform: Shape 427">
            <a:extLst>
              <a:ext uri="{FF2B5EF4-FFF2-40B4-BE49-F238E27FC236}">
                <a16:creationId xmlns:a16="http://schemas.microsoft.com/office/drawing/2014/main" id="{A7E38DE8-E77F-4C4D-8B96-D5581F493F3D}"/>
              </a:ext>
            </a:extLst>
          </p:cNvPr>
          <p:cNvSpPr/>
          <p:nvPr/>
        </p:nvSpPr>
        <p:spPr>
          <a:xfrm>
            <a:off x="3996002" y="1264467"/>
            <a:ext cx="1669861" cy="2724889"/>
          </a:xfrm>
          <a:custGeom>
            <a:avLst/>
            <a:gdLst>
              <a:gd name="connsiteX0" fmla="*/ 255140 w 1669861"/>
              <a:gd name="connsiteY0" fmla="*/ 2629224 h 2724889"/>
              <a:gd name="connsiteX1" fmla="*/ 265915 w 1669861"/>
              <a:gd name="connsiteY1" fmla="*/ 2642642 h 2724889"/>
              <a:gd name="connsiteX2" fmla="*/ 240909 w 1669861"/>
              <a:gd name="connsiteY2" fmla="*/ 2717456 h 2724889"/>
              <a:gd name="connsiteX3" fmla="*/ 226882 w 1669861"/>
              <a:gd name="connsiteY3" fmla="*/ 2723758 h 2724889"/>
              <a:gd name="connsiteX4" fmla="*/ 221189 w 1669861"/>
              <a:gd name="connsiteY4" fmla="*/ 2708917 h 2724889"/>
              <a:gd name="connsiteX5" fmla="*/ 245585 w 1669861"/>
              <a:gd name="connsiteY5" fmla="*/ 2638372 h 2724889"/>
              <a:gd name="connsiteX6" fmla="*/ 255140 w 1669861"/>
              <a:gd name="connsiteY6" fmla="*/ 2629224 h 2724889"/>
              <a:gd name="connsiteX7" fmla="*/ 541996 w 1669861"/>
              <a:gd name="connsiteY7" fmla="*/ 2582262 h 2724889"/>
              <a:gd name="connsiteX8" fmla="*/ 562936 w 1669861"/>
              <a:gd name="connsiteY8" fmla="*/ 2600356 h 2724889"/>
              <a:gd name="connsiteX9" fmla="*/ 558260 w 1669861"/>
              <a:gd name="connsiteY9" fmla="*/ 2610724 h 2724889"/>
              <a:gd name="connsiteX10" fmla="*/ 546062 w 1669861"/>
              <a:gd name="connsiteY10" fmla="*/ 2610521 h 2724889"/>
              <a:gd name="connsiteX11" fmla="*/ 533864 w 1669861"/>
              <a:gd name="connsiteY11" fmla="*/ 2598526 h 2724889"/>
              <a:gd name="connsiteX12" fmla="*/ 532848 w 1669861"/>
              <a:gd name="connsiteY12" fmla="*/ 2586531 h 2724889"/>
              <a:gd name="connsiteX13" fmla="*/ 541996 w 1669861"/>
              <a:gd name="connsiteY13" fmla="*/ 2582262 h 2724889"/>
              <a:gd name="connsiteX14" fmla="*/ 667229 w 1669861"/>
              <a:gd name="connsiteY14" fmla="*/ 2555833 h 2724889"/>
              <a:gd name="connsiteX15" fmla="*/ 676377 w 1669861"/>
              <a:gd name="connsiteY15" fmla="*/ 2561119 h 2724889"/>
              <a:gd name="connsiteX16" fmla="*/ 674751 w 1669861"/>
              <a:gd name="connsiteY16" fmla="*/ 2571487 h 2724889"/>
              <a:gd name="connsiteX17" fmla="*/ 624333 w 1669861"/>
              <a:gd name="connsiteY17" fmla="*/ 2616620 h 2724889"/>
              <a:gd name="connsiteX18" fmla="*/ 619657 w 1669861"/>
              <a:gd name="connsiteY18" fmla="*/ 2618246 h 2724889"/>
              <a:gd name="connsiteX19" fmla="*/ 609085 w 1669861"/>
              <a:gd name="connsiteY19" fmla="*/ 2614383 h 2724889"/>
              <a:gd name="connsiteX20" fmla="*/ 610508 w 1669861"/>
              <a:gd name="connsiteY20" fmla="*/ 2601169 h 2724889"/>
              <a:gd name="connsiteX21" fmla="*/ 641816 w 1669861"/>
              <a:gd name="connsiteY21" fmla="*/ 2572707 h 2724889"/>
              <a:gd name="connsiteX22" fmla="*/ 652998 w 1669861"/>
              <a:gd name="connsiteY22" fmla="*/ 2562542 h 2724889"/>
              <a:gd name="connsiteX23" fmla="*/ 667229 w 1669861"/>
              <a:gd name="connsiteY23" fmla="*/ 2555833 h 2724889"/>
              <a:gd name="connsiteX24" fmla="*/ 288278 w 1669861"/>
              <a:gd name="connsiteY24" fmla="*/ 2531437 h 2724889"/>
              <a:gd name="connsiteX25" fmla="*/ 298443 w 1669861"/>
              <a:gd name="connsiteY25" fmla="*/ 2544651 h 2724889"/>
              <a:gd name="connsiteX26" fmla="*/ 281976 w 1669861"/>
              <a:gd name="connsiteY26" fmla="*/ 2594663 h 2724889"/>
              <a:gd name="connsiteX27" fmla="*/ 270388 w 1669861"/>
              <a:gd name="connsiteY27" fmla="*/ 2599949 h 2724889"/>
              <a:gd name="connsiteX28" fmla="*/ 262866 w 1669861"/>
              <a:gd name="connsiteY28" fmla="*/ 2587141 h 2724889"/>
              <a:gd name="connsiteX29" fmla="*/ 271608 w 1669861"/>
              <a:gd name="connsiteY29" fmla="*/ 2560102 h 2724889"/>
              <a:gd name="connsiteX30" fmla="*/ 278520 w 1669861"/>
              <a:gd name="connsiteY30" fmla="*/ 2538959 h 2724889"/>
              <a:gd name="connsiteX31" fmla="*/ 288278 w 1669861"/>
              <a:gd name="connsiteY31" fmla="*/ 2531437 h 2724889"/>
              <a:gd name="connsiteX32" fmla="*/ 451935 w 1669861"/>
              <a:gd name="connsiteY32" fmla="*/ 2498909 h 2724889"/>
              <a:gd name="connsiteX33" fmla="*/ 460067 w 1669861"/>
              <a:gd name="connsiteY33" fmla="*/ 2502365 h 2724889"/>
              <a:gd name="connsiteX34" fmla="*/ 500320 w 1669861"/>
              <a:gd name="connsiteY34" fmla="*/ 2540789 h 2724889"/>
              <a:gd name="connsiteX35" fmla="*/ 501743 w 1669861"/>
              <a:gd name="connsiteY35" fmla="*/ 2558883 h 2724889"/>
              <a:gd name="connsiteX36" fmla="*/ 485276 w 1669861"/>
              <a:gd name="connsiteY36" fmla="*/ 2555833 h 2724889"/>
              <a:gd name="connsiteX37" fmla="*/ 446649 w 1669861"/>
              <a:gd name="connsiteY37" fmla="*/ 2517206 h 2724889"/>
              <a:gd name="connsiteX38" fmla="*/ 442990 w 1669861"/>
              <a:gd name="connsiteY38" fmla="*/ 2505821 h 2724889"/>
              <a:gd name="connsiteX39" fmla="*/ 451935 w 1669861"/>
              <a:gd name="connsiteY39" fmla="*/ 2498909 h 2724889"/>
              <a:gd name="connsiteX40" fmla="*/ 631246 w 1669861"/>
              <a:gd name="connsiteY40" fmla="*/ 2386077 h 2724889"/>
              <a:gd name="connsiteX41" fmla="*/ 638971 w 1669861"/>
              <a:gd name="connsiteY41" fmla="*/ 2400105 h 2724889"/>
              <a:gd name="connsiteX42" fmla="*/ 607053 w 1669861"/>
              <a:gd name="connsiteY42" fmla="*/ 2494640 h 2724889"/>
              <a:gd name="connsiteX43" fmla="*/ 596075 w 1669861"/>
              <a:gd name="connsiteY43" fmla="*/ 2502975 h 2724889"/>
              <a:gd name="connsiteX44" fmla="*/ 587536 w 1669861"/>
              <a:gd name="connsiteY44" fmla="*/ 2487118 h 2724889"/>
              <a:gd name="connsiteX45" fmla="*/ 614982 w 1669861"/>
              <a:gd name="connsiteY45" fmla="*/ 2405798 h 2724889"/>
              <a:gd name="connsiteX46" fmla="*/ 618641 w 1669861"/>
              <a:gd name="connsiteY46" fmla="*/ 2393396 h 2724889"/>
              <a:gd name="connsiteX47" fmla="*/ 631246 w 1669861"/>
              <a:gd name="connsiteY47" fmla="*/ 2386077 h 2724889"/>
              <a:gd name="connsiteX48" fmla="*/ 358011 w 1669861"/>
              <a:gd name="connsiteY48" fmla="*/ 2337285 h 2724889"/>
              <a:gd name="connsiteX49" fmla="*/ 364313 w 1669861"/>
              <a:gd name="connsiteY49" fmla="*/ 2347654 h 2724889"/>
              <a:gd name="connsiteX50" fmla="*/ 362687 w 1669861"/>
              <a:gd name="connsiteY50" fmla="*/ 2354566 h 2724889"/>
              <a:gd name="connsiteX51" fmla="*/ 333005 w 1669861"/>
              <a:gd name="connsiteY51" fmla="*/ 2444018 h 2724889"/>
              <a:gd name="connsiteX52" fmla="*/ 324060 w 1669861"/>
              <a:gd name="connsiteY52" fmla="*/ 2454183 h 2724889"/>
              <a:gd name="connsiteX53" fmla="*/ 313488 w 1669861"/>
              <a:gd name="connsiteY53" fmla="*/ 2449507 h 2724889"/>
              <a:gd name="connsiteX54" fmla="*/ 311862 w 1669861"/>
              <a:gd name="connsiteY54" fmla="*/ 2439139 h 2724889"/>
              <a:gd name="connsiteX55" fmla="*/ 343373 w 1669861"/>
              <a:gd name="connsiteY55" fmla="*/ 2347247 h 2724889"/>
              <a:gd name="connsiteX56" fmla="*/ 345813 w 1669861"/>
              <a:gd name="connsiteY56" fmla="*/ 2341758 h 2724889"/>
              <a:gd name="connsiteX57" fmla="*/ 358011 w 1669861"/>
              <a:gd name="connsiteY57" fmla="*/ 2337285 h 2724889"/>
              <a:gd name="connsiteX58" fmla="*/ 142716 w 1669861"/>
              <a:gd name="connsiteY58" fmla="*/ 2337083 h 2724889"/>
              <a:gd name="connsiteX59" fmla="*/ 150848 w 1669861"/>
              <a:gd name="connsiteY59" fmla="*/ 2348264 h 2724889"/>
              <a:gd name="connsiteX60" fmla="*/ 147595 w 1669861"/>
              <a:gd name="connsiteY60" fmla="*/ 2359852 h 2724889"/>
              <a:gd name="connsiteX61" fmla="*/ 54687 w 1669861"/>
              <a:gd name="connsiteY61" fmla="*/ 2637153 h 2724889"/>
              <a:gd name="connsiteX62" fmla="*/ 52248 w 1669861"/>
              <a:gd name="connsiteY62" fmla="*/ 2643862 h 2724889"/>
              <a:gd name="connsiteX63" fmla="*/ 39033 w 1669861"/>
              <a:gd name="connsiteY63" fmla="*/ 2648945 h 2724889"/>
              <a:gd name="connsiteX64" fmla="*/ 32731 w 1669861"/>
              <a:gd name="connsiteY64" fmla="*/ 2638780 h 2724889"/>
              <a:gd name="connsiteX65" fmla="*/ 34764 w 1669861"/>
              <a:gd name="connsiteY65" fmla="*/ 2629021 h 2724889"/>
              <a:gd name="connsiteX66" fmla="*/ 129705 w 1669861"/>
              <a:gd name="connsiteY66" fmla="*/ 2348061 h 2724889"/>
              <a:gd name="connsiteX67" fmla="*/ 131331 w 1669861"/>
              <a:gd name="connsiteY67" fmla="*/ 2343385 h 2724889"/>
              <a:gd name="connsiteX68" fmla="*/ 142716 w 1669861"/>
              <a:gd name="connsiteY68" fmla="*/ 2337083 h 2724889"/>
              <a:gd name="connsiteX69" fmla="*/ 679630 w 1669861"/>
              <a:gd name="connsiteY69" fmla="*/ 2239499 h 2724889"/>
              <a:gd name="connsiteX70" fmla="*/ 688576 w 1669861"/>
              <a:gd name="connsiteY70" fmla="*/ 2251494 h 2724889"/>
              <a:gd name="connsiteX71" fmla="*/ 670685 w 1669861"/>
              <a:gd name="connsiteY71" fmla="*/ 2303132 h 2724889"/>
              <a:gd name="connsiteX72" fmla="*/ 657268 w 1669861"/>
              <a:gd name="connsiteY72" fmla="*/ 2308011 h 2724889"/>
              <a:gd name="connsiteX73" fmla="*/ 651169 w 1669861"/>
              <a:gd name="connsiteY73" fmla="*/ 2294797 h 2724889"/>
              <a:gd name="connsiteX74" fmla="*/ 667229 w 1669861"/>
              <a:gd name="connsiteY74" fmla="*/ 2247021 h 2724889"/>
              <a:gd name="connsiteX75" fmla="*/ 679630 w 1669861"/>
              <a:gd name="connsiteY75" fmla="*/ 2239499 h 2724889"/>
              <a:gd name="connsiteX76" fmla="*/ 406803 w 1669861"/>
              <a:gd name="connsiteY76" fmla="*/ 2190910 h 2724889"/>
              <a:gd name="connsiteX77" fmla="*/ 412292 w 1669861"/>
              <a:gd name="connsiteY77" fmla="*/ 2205954 h 2724889"/>
              <a:gd name="connsiteX78" fmla="*/ 396434 w 1669861"/>
              <a:gd name="connsiteY78" fmla="*/ 2251697 h 2724889"/>
              <a:gd name="connsiteX79" fmla="*/ 384643 w 1669861"/>
              <a:gd name="connsiteY79" fmla="*/ 2260235 h 2724889"/>
              <a:gd name="connsiteX80" fmla="*/ 376511 w 1669861"/>
              <a:gd name="connsiteY80" fmla="*/ 2247834 h 2724889"/>
              <a:gd name="connsiteX81" fmla="*/ 379967 w 1669861"/>
              <a:gd name="connsiteY81" fmla="*/ 2238482 h 2724889"/>
              <a:gd name="connsiteX82" fmla="*/ 393182 w 1669861"/>
              <a:gd name="connsiteY82" fmla="*/ 2199245 h 2724889"/>
              <a:gd name="connsiteX83" fmla="*/ 406803 w 1669861"/>
              <a:gd name="connsiteY83" fmla="*/ 2190910 h 2724889"/>
              <a:gd name="connsiteX84" fmla="*/ 191102 w 1669861"/>
              <a:gd name="connsiteY84" fmla="*/ 2190300 h 2724889"/>
              <a:gd name="connsiteX85" fmla="*/ 199234 w 1669861"/>
              <a:gd name="connsiteY85" fmla="*/ 2200058 h 2724889"/>
              <a:gd name="connsiteX86" fmla="*/ 195168 w 1669861"/>
              <a:gd name="connsiteY86" fmla="*/ 2217542 h 2724889"/>
              <a:gd name="connsiteX87" fmla="*/ 185003 w 1669861"/>
              <a:gd name="connsiteY87" fmla="*/ 2249257 h 2724889"/>
              <a:gd name="connsiteX88" fmla="*/ 170365 w 1669861"/>
              <a:gd name="connsiteY88" fmla="*/ 2260032 h 2724889"/>
              <a:gd name="connsiteX89" fmla="*/ 164469 w 1669861"/>
              <a:gd name="connsiteY89" fmla="*/ 2243361 h 2724889"/>
              <a:gd name="connsiteX90" fmla="*/ 179310 w 1669861"/>
              <a:gd name="connsiteY90" fmla="*/ 2199245 h 2724889"/>
              <a:gd name="connsiteX91" fmla="*/ 191102 w 1669861"/>
              <a:gd name="connsiteY91" fmla="*/ 2190300 h 2724889"/>
              <a:gd name="connsiteX92" fmla="*/ 241317 w 1669861"/>
              <a:gd name="connsiteY92" fmla="*/ 2044737 h 2724889"/>
              <a:gd name="connsiteX93" fmla="*/ 248025 w 1669861"/>
              <a:gd name="connsiteY93" fmla="*/ 2054089 h 2724889"/>
              <a:gd name="connsiteX94" fmla="*/ 242130 w 1669861"/>
              <a:gd name="connsiteY94" fmla="*/ 2076859 h 2724889"/>
              <a:gd name="connsiteX95" fmla="*/ 217327 w 1669861"/>
              <a:gd name="connsiteY95" fmla="*/ 2150657 h 2724889"/>
              <a:gd name="connsiteX96" fmla="*/ 202486 w 1669861"/>
              <a:gd name="connsiteY96" fmla="*/ 2162245 h 2724889"/>
              <a:gd name="connsiteX97" fmla="*/ 196794 w 1669861"/>
              <a:gd name="connsiteY97" fmla="*/ 2144151 h 2724889"/>
              <a:gd name="connsiteX98" fmla="*/ 227899 w 1669861"/>
              <a:gd name="connsiteY98" fmla="*/ 2052463 h 2724889"/>
              <a:gd name="connsiteX99" fmla="*/ 241317 w 1669861"/>
              <a:gd name="connsiteY99" fmla="*/ 2044737 h 2724889"/>
              <a:gd name="connsiteX100" fmla="*/ 454985 w 1669861"/>
              <a:gd name="connsiteY100" fmla="*/ 2044534 h 2724889"/>
              <a:gd name="connsiteX101" fmla="*/ 463117 w 1669861"/>
              <a:gd name="connsiteY101" fmla="*/ 2055106 h 2724889"/>
              <a:gd name="connsiteX102" fmla="*/ 460880 w 1669861"/>
              <a:gd name="connsiteY102" fmla="*/ 2062831 h 2724889"/>
              <a:gd name="connsiteX103" fmla="*/ 433232 w 1669861"/>
              <a:gd name="connsiteY103" fmla="*/ 2145371 h 2724889"/>
              <a:gd name="connsiteX104" fmla="*/ 425709 w 1669861"/>
              <a:gd name="connsiteY104" fmla="*/ 2159399 h 2724889"/>
              <a:gd name="connsiteX105" fmla="*/ 414935 w 1669861"/>
              <a:gd name="connsiteY105" fmla="*/ 2162042 h 2724889"/>
              <a:gd name="connsiteX106" fmla="*/ 409649 w 1669861"/>
              <a:gd name="connsiteY106" fmla="*/ 2149844 h 2724889"/>
              <a:gd name="connsiteX107" fmla="*/ 442990 w 1669861"/>
              <a:gd name="connsiteY107" fmla="*/ 2051040 h 2724889"/>
              <a:gd name="connsiteX108" fmla="*/ 454985 w 1669861"/>
              <a:gd name="connsiteY108" fmla="*/ 2044534 h 2724889"/>
              <a:gd name="connsiteX109" fmla="*/ 522277 w 1669861"/>
              <a:gd name="connsiteY109" fmla="*/ 1850790 h 2724889"/>
              <a:gd name="connsiteX110" fmla="*/ 527563 w 1669861"/>
              <a:gd name="connsiteY110" fmla="*/ 1863394 h 2724889"/>
              <a:gd name="connsiteX111" fmla="*/ 494832 w 1669861"/>
              <a:gd name="connsiteY111" fmla="*/ 1960165 h 2724889"/>
              <a:gd name="connsiteX112" fmla="*/ 481210 w 1669861"/>
              <a:gd name="connsiteY112" fmla="*/ 1966671 h 2724889"/>
              <a:gd name="connsiteX113" fmla="*/ 475721 w 1669861"/>
              <a:gd name="connsiteY113" fmla="*/ 1952846 h 2724889"/>
              <a:gd name="connsiteX114" fmla="*/ 506420 w 1669861"/>
              <a:gd name="connsiteY114" fmla="*/ 1860751 h 2724889"/>
              <a:gd name="connsiteX115" fmla="*/ 522277 w 1669861"/>
              <a:gd name="connsiteY115" fmla="*/ 1850790 h 2724889"/>
              <a:gd name="connsiteX116" fmla="*/ 73391 w 1669861"/>
              <a:gd name="connsiteY116" fmla="*/ 1850383 h 2724889"/>
              <a:gd name="connsiteX117" fmla="*/ 82336 w 1669861"/>
              <a:gd name="connsiteY117" fmla="*/ 1865427 h 2724889"/>
              <a:gd name="connsiteX118" fmla="*/ 61193 w 1669861"/>
              <a:gd name="connsiteY118" fmla="*/ 1928653 h 2724889"/>
              <a:gd name="connsiteX119" fmla="*/ 51638 w 1669861"/>
              <a:gd name="connsiteY119" fmla="*/ 1956302 h 2724889"/>
              <a:gd name="connsiteX120" fmla="*/ 36390 w 1669861"/>
              <a:gd name="connsiteY120" fmla="*/ 1966670 h 2724889"/>
              <a:gd name="connsiteX121" fmla="*/ 31715 w 1669861"/>
              <a:gd name="connsiteY121" fmla="*/ 1949797 h 2724889"/>
              <a:gd name="connsiteX122" fmla="*/ 56111 w 1669861"/>
              <a:gd name="connsiteY122" fmla="*/ 1878032 h 2724889"/>
              <a:gd name="connsiteX123" fmla="*/ 62819 w 1669861"/>
              <a:gd name="connsiteY123" fmla="*/ 1857905 h 2724889"/>
              <a:gd name="connsiteX124" fmla="*/ 73391 w 1669861"/>
              <a:gd name="connsiteY124" fmla="*/ 1850383 h 2724889"/>
              <a:gd name="connsiteX125" fmla="*/ 554804 w 1669861"/>
              <a:gd name="connsiteY125" fmla="*/ 1753206 h 2724889"/>
              <a:gd name="connsiteX126" fmla="*/ 560294 w 1669861"/>
              <a:gd name="connsiteY126" fmla="*/ 1764794 h 2724889"/>
              <a:gd name="connsiteX127" fmla="*/ 543623 w 1669861"/>
              <a:gd name="connsiteY127" fmla="*/ 1814400 h 2724889"/>
              <a:gd name="connsiteX128" fmla="*/ 531222 w 1669861"/>
              <a:gd name="connsiteY128" fmla="*/ 1820499 h 2724889"/>
              <a:gd name="connsiteX129" fmla="*/ 523293 w 1669861"/>
              <a:gd name="connsiteY129" fmla="*/ 1809724 h 2724889"/>
              <a:gd name="connsiteX130" fmla="*/ 541793 w 1669861"/>
              <a:gd name="connsiteY130" fmla="*/ 1757476 h 2724889"/>
              <a:gd name="connsiteX131" fmla="*/ 554804 w 1669861"/>
              <a:gd name="connsiteY131" fmla="*/ 1753206 h 2724889"/>
              <a:gd name="connsiteX132" fmla="*/ 369599 w 1669861"/>
              <a:gd name="connsiteY132" fmla="*/ 1655622 h 2724889"/>
              <a:gd name="connsiteX133" fmla="*/ 378137 w 1669861"/>
              <a:gd name="connsiteY133" fmla="*/ 1665787 h 2724889"/>
              <a:gd name="connsiteX134" fmla="*/ 375291 w 1669861"/>
              <a:gd name="connsiteY134" fmla="*/ 1678798 h 2724889"/>
              <a:gd name="connsiteX135" fmla="*/ 347032 w 1669861"/>
              <a:gd name="connsiteY135" fmla="*/ 1762151 h 2724889"/>
              <a:gd name="connsiteX136" fmla="*/ 333614 w 1669861"/>
              <a:gd name="connsiteY136" fmla="*/ 1772519 h 2724889"/>
              <a:gd name="connsiteX137" fmla="*/ 326906 w 1669861"/>
              <a:gd name="connsiteY137" fmla="*/ 1756052 h 2724889"/>
              <a:gd name="connsiteX138" fmla="*/ 358214 w 1669861"/>
              <a:gd name="connsiteY138" fmla="*/ 1662941 h 2724889"/>
              <a:gd name="connsiteX139" fmla="*/ 369599 w 1669861"/>
              <a:gd name="connsiteY139" fmla="*/ 1655622 h 2724889"/>
              <a:gd name="connsiteX140" fmla="*/ 874595 w 1669861"/>
              <a:gd name="connsiteY140" fmla="*/ 1655418 h 2724889"/>
              <a:gd name="connsiteX141" fmla="*/ 884353 w 1669861"/>
              <a:gd name="connsiteY141" fmla="*/ 1665990 h 2724889"/>
              <a:gd name="connsiteX142" fmla="*/ 881507 w 1669861"/>
              <a:gd name="connsiteY142" fmla="*/ 1675139 h 2724889"/>
              <a:gd name="connsiteX143" fmla="*/ 796934 w 1669861"/>
              <a:gd name="connsiteY143" fmla="*/ 1928653 h 2724889"/>
              <a:gd name="connsiteX144" fmla="*/ 722120 w 1669861"/>
              <a:gd name="connsiteY144" fmla="*/ 2151266 h 2724889"/>
              <a:gd name="connsiteX145" fmla="*/ 709922 w 1669861"/>
              <a:gd name="connsiteY145" fmla="*/ 2162855 h 2724889"/>
              <a:gd name="connsiteX146" fmla="*/ 700163 w 1669861"/>
              <a:gd name="connsiteY146" fmla="*/ 2154113 h 2724889"/>
              <a:gd name="connsiteX147" fmla="*/ 701383 w 1669861"/>
              <a:gd name="connsiteY147" fmla="*/ 2145371 h 2724889"/>
              <a:gd name="connsiteX148" fmla="*/ 789005 w 1669861"/>
              <a:gd name="connsiteY148" fmla="*/ 1884131 h 2724889"/>
              <a:gd name="connsiteX149" fmla="*/ 862397 w 1669861"/>
              <a:gd name="connsiteY149" fmla="*/ 1666193 h 2724889"/>
              <a:gd name="connsiteX150" fmla="*/ 874595 w 1669861"/>
              <a:gd name="connsiteY150" fmla="*/ 1655418 h 2724889"/>
              <a:gd name="connsiteX151" fmla="*/ 618030 w 1669861"/>
              <a:gd name="connsiteY151" fmla="*/ 1559258 h 2724889"/>
              <a:gd name="connsiteX152" fmla="*/ 624536 w 1669861"/>
              <a:gd name="connsiteY152" fmla="*/ 1575318 h 2724889"/>
              <a:gd name="connsiteX153" fmla="*/ 593838 w 1669861"/>
              <a:gd name="connsiteY153" fmla="*/ 1667210 h 2724889"/>
              <a:gd name="connsiteX154" fmla="*/ 581436 w 1669861"/>
              <a:gd name="connsiteY154" fmla="*/ 1676765 h 2724889"/>
              <a:gd name="connsiteX155" fmla="*/ 573304 w 1669861"/>
              <a:gd name="connsiteY155" fmla="*/ 1663754 h 2724889"/>
              <a:gd name="connsiteX156" fmla="*/ 575337 w 1669861"/>
              <a:gd name="connsiteY156" fmla="*/ 1656842 h 2724889"/>
              <a:gd name="connsiteX157" fmla="*/ 604613 w 1669861"/>
              <a:gd name="connsiteY157" fmla="*/ 1568610 h 2724889"/>
              <a:gd name="connsiteX158" fmla="*/ 618030 w 1669861"/>
              <a:gd name="connsiteY158" fmla="*/ 1559258 h 2724889"/>
              <a:gd name="connsiteX159" fmla="*/ 403549 w 1669861"/>
              <a:gd name="connsiteY159" fmla="*/ 1558648 h 2724889"/>
              <a:gd name="connsiteX160" fmla="*/ 410258 w 1669861"/>
              <a:gd name="connsiteY160" fmla="*/ 1572269 h 2724889"/>
              <a:gd name="connsiteX161" fmla="*/ 393791 w 1669861"/>
              <a:gd name="connsiteY161" fmla="*/ 1621061 h 2724889"/>
              <a:gd name="connsiteX162" fmla="*/ 381593 w 1669861"/>
              <a:gd name="connsiteY162" fmla="*/ 1627974 h 2724889"/>
              <a:gd name="connsiteX163" fmla="*/ 374274 w 1669861"/>
              <a:gd name="connsiteY163" fmla="*/ 1616385 h 2724889"/>
              <a:gd name="connsiteX164" fmla="*/ 378137 w 1669861"/>
              <a:gd name="connsiteY164" fmla="*/ 1604187 h 2724889"/>
              <a:gd name="connsiteX165" fmla="*/ 390335 w 1669861"/>
              <a:gd name="connsiteY165" fmla="*/ 1567797 h 2724889"/>
              <a:gd name="connsiteX166" fmla="*/ 403549 w 1669861"/>
              <a:gd name="connsiteY166" fmla="*/ 1558648 h 2724889"/>
              <a:gd name="connsiteX167" fmla="*/ 189881 w 1669861"/>
              <a:gd name="connsiteY167" fmla="*/ 1510262 h 2724889"/>
              <a:gd name="connsiteX168" fmla="*/ 196590 w 1669861"/>
              <a:gd name="connsiteY168" fmla="*/ 1523883 h 2724889"/>
              <a:gd name="connsiteX169" fmla="*/ 184595 w 1669861"/>
              <a:gd name="connsiteY169" fmla="*/ 1561494 h 2724889"/>
              <a:gd name="connsiteX170" fmla="*/ 134380 w 1669861"/>
              <a:gd name="connsiteY170" fmla="*/ 1708886 h 2724889"/>
              <a:gd name="connsiteX171" fmla="*/ 117913 w 1669861"/>
              <a:gd name="connsiteY171" fmla="*/ 1723727 h 2724889"/>
              <a:gd name="connsiteX172" fmla="*/ 114660 w 1669861"/>
              <a:gd name="connsiteY172" fmla="*/ 1702381 h 2724889"/>
              <a:gd name="connsiteX173" fmla="*/ 130111 w 1669861"/>
              <a:gd name="connsiteY173" fmla="*/ 1655215 h 2724889"/>
              <a:gd name="connsiteX174" fmla="*/ 174634 w 1669861"/>
              <a:gd name="connsiteY174" fmla="*/ 1525103 h 2724889"/>
              <a:gd name="connsiteX175" fmla="*/ 177276 w 1669861"/>
              <a:gd name="connsiteY175" fmla="*/ 1517378 h 2724889"/>
              <a:gd name="connsiteX176" fmla="*/ 189881 w 1669861"/>
              <a:gd name="connsiteY176" fmla="*/ 1510262 h 2724889"/>
              <a:gd name="connsiteX177" fmla="*/ 938228 w 1669861"/>
              <a:gd name="connsiteY177" fmla="*/ 1460251 h 2724889"/>
              <a:gd name="connsiteX178" fmla="*/ 947986 w 1669861"/>
              <a:gd name="connsiteY178" fmla="*/ 1466350 h 2724889"/>
              <a:gd name="connsiteX179" fmla="*/ 948189 w 1669861"/>
              <a:gd name="connsiteY179" fmla="*/ 1476108 h 2724889"/>
              <a:gd name="connsiteX180" fmla="*/ 916474 w 1669861"/>
              <a:gd name="connsiteY180" fmla="*/ 1569829 h 2724889"/>
              <a:gd name="connsiteX181" fmla="*/ 907123 w 1669861"/>
              <a:gd name="connsiteY181" fmla="*/ 1577961 h 2724889"/>
              <a:gd name="connsiteX182" fmla="*/ 897364 w 1669861"/>
              <a:gd name="connsiteY182" fmla="*/ 1563120 h 2724889"/>
              <a:gd name="connsiteX183" fmla="*/ 908952 w 1669861"/>
              <a:gd name="connsiteY183" fmla="*/ 1527746 h 2724889"/>
              <a:gd name="connsiteX184" fmla="*/ 929079 w 1669861"/>
              <a:gd name="connsiteY184" fmla="*/ 1468586 h 2724889"/>
              <a:gd name="connsiteX185" fmla="*/ 938228 w 1669861"/>
              <a:gd name="connsiteY185" fmla="*/ 1460251 h 2724889"/>
              <a:gd name="connsiteX186" fmla="*/ 667229 w 1669861"/>
              <a:gd name="connsiteY186" fmla="*/ 1411662 h 2724889"/>
              <a:gd name="connsiteX187" fmla="*/ 675361 w 1669861"/>
              <a:gd name="connsiteY187" fmla="*/ 1422234 h 2724889"/>
              <a:gd name="connsiteX188" fmla="*/ 668246 w 1669861"/>
              <a:gd name="connsiteY188" fmla="*/ 1444393 h 2724889"/>
              <a:gd name="connsiteX189" fmla="*/ 658487 w 1669861"/>
              <a:gd name="connsiteY189" fmla="*/ 1473058 h 2724889"/>
              <a:gd name="connsiteX190" fmla="*/ 646086 w 1669861"/>
              <a:gd name="connsiteY190" fmla="*/ 1480581 h 2724889"/>
              <a:gd name="connsiteX191" fmla="*/ 638564 w 1669861"/>
              <a:gd name="connsiteY191" fmla="*/ 1468179 h 2724889"/>
              <a:gd name="connsiteX192" fmla="*/ 654828 w 1669861"/>
              <a:gd name="connsiteY192" fmla="*/ 1417354 h 2724889"/>
              <a:gd name="connsiteX193" fmla="*/ 667229 w 1669861"/>
              <a:gd name="connsiteY193" fmla="*/ 1411662 h 2724889"/>
              <a:gd name="connsiteX194" fmla="*/ 989256 w 1669861"/>
              <a:gd name="connsiteY194" fmla="*/ 1314282 h 2724889"/>
              <a:gd name="connsiteX195" fmla="*/ 998201 w 1669861"/>
              <a:gd name="connsiteY195" fmla="*/ 1325870 h 2724889"/>
              <a:gd name="connsiteX196" fmla="*/ 996168 w 1669861"/>
              <a:gd name="connsiteY196" fmla="*/ 1332579 h 2724889"/>
              <a:gd name="connsiteX197" fmla="*/ 966893 w 1669861"/>
              <a:gd name="connsiteY197" fmla="*/ 1420608 h 2724889"/>
              <a:gd name="connsiteX198" fmla="*/ 951645 w 1669861"/>
              <a:gd name="connsiteY198" fmla="*/ 1430976 h 2724889"/>
              <a:gd name="connsiteX199" fmla="*/ 946766 w 1669861"/>
              <a:gd name="connsiteY199" fmla="*/ 1414102 h 2724889"/>
              <a:gd name="connsiteX200" fmla="*/ 977668 w 1669861"/>
              <a:gd name="connsiteY200" fmla="*/ 1323227 h 2724889"/>
              <a:gd name="connsiteX201" fmla="*/ 989256 w 1669861"/>
              <a:gd name="connsiteY201" fmla="*/ 1314282 h 2724889"/>
              <a:gd name="connsiteX202" fmla="*/ 712972 w 1669861"/>
              <a:gd name="connsiteY202" fmla="*/ 1265286 h 2724889"/>
              <a:gd name="connsiteX203" fmla="*/ 722120 w 1669861"/>
              <a:gd name="connsiteY203" fmla="*/ 1270776 h 2724889"/>
              <a:gd name="connsiteX204" fmla="*/ 723137 w 1669861"/>
              <a:gd name="connsiteY204" fmla="*/ 1279517 h 2724889"/>
              <a:gd name="connsiteX205" fmla="*/ 691015 w 1669861"/>
              <a:gd name="connsiteY205" fmla="*/ 1375272 h 2724889"/>
              <a:gd name="connsiteX206" fmla="*/ 678207 w 1669861"/>
              <a:gd name="connsiteY206" fmla="*/ 1382387 h 2724889"/>
              <a:gd name="connsiteX207" fmla="*/ 671092 w 1669861"/>
              <a:gd name="connsiteY207" fmla="*/ 1371206 h 2724889"/>
              <a:gd name="connsiteX208" fmla="*/ 676988 w 1669861"/>
              <a:gd name="connsiteY208" fmla="*/ 1350062 h 2724889"/>
              <a:gd name="connsiteX209" fmla="*/ 703010 w 1669861"/>
              <a:gd name="connsiteY209" fmla="*/ 1273622 h 2724889"/>
              <a:gd name="connsiteX210" fmla="*/ 712972 w 1669861"/>
              <a:gd name="connsiteY210" fmla="*/ 1265286 h 2724889"/>
              <a:gd name="connsiteX211" fmla="*/ 99414 w 1669861"/>
              <a:gd name="connsiteY211" fmla="*/ 1169735 h 2724889"/>
              <a:gd name="connsiteX212" fmla="*/ 104089 w 1669861"/>
              <a:gd name="connsiteY212" fmla="*/ 1186813 h 2724889"/>
              <a:gd name="connsiteX213" fmla="*/ 14434 w 1669861"/>
              <a:gd name="connsiteY213" fmla="*/ 1451915 h 2724889"/>
              <a:gd name="connsiteX214" fmla="*/ 14231 w 1669861"/>
              <a:gd name="connsiteY214" fmla="*/ 1453948 h 2724889"/>
              <a:gd name="connsiteX215" fmla="*/ 7929 w 1669861"/>
              <a:gd name="connsiteY215" fmla="*/ 1472245 h 2724889"/>
              <a:gd name="connsiteX216" fmla="*/ 0 w 1669861"/>
              <a:gd name="connsiteY216" fmla="*/ 1478344 h 2724889"/>
              <a:gd name="connsiteX217" fmla="*/ 0 w 1669861"/>
              <a:gd name="connsiteY217" fmla="*/ 1429552 h 2724889"/>
              <a:gd name="connsiteX218" fmla="*/ 16467 w 1669861"/>
              <a:gd name="connsiteY218" fmla="*/ 1380964 h 2724889"/>
              <a:gd name="connsiteX219" fmla="*/ 58957 w 1669861"/>
              <a:gd name="connsiteY219" fmla="*/ 1256138 h 2724889"/>
              <a:gd name="connsiteX220" fmla="*/ 84573 w 1669861"/>
              <a:gd name="connsiteY220" fmla="*/ 1180307 h 2724889"/>
              <a:gd name="connsiteX221" fmla="*/ 99414 w 1669861"/>
              <a:gd name="connsiteY221" fmla="*/ 1169735 h 2724889"/>
              <a:gd name="connsiteX222" fmla="*/ 527258 w 1669861"/>
              <a:gd name="connsiteY222" fmla="*/ 1169558 h 2724889"/>
              <a:gd name="connsiteX223" fmla="*/ 536711 w 1669861"/>
              <a:gd name="connsiteY223" fmla="*/ 1170142 h 2724889"/>
              <a:gd name="connsiteX224" fmla="*/ 540980 w 1669861"/>
              <a:gd name="connsiteY224" fmla="*/ 1184577 h 2724889"/>
              <a:gd name="connsiteX225" fmla="*/ 477144 w 1669861"/>
              <a:gd name="connsiteY225" fmla="*/ 1375678 h 2724889"/>
              <a:gd name="connsiteX226" fmla="*/ 445633 w 1669861"/>
              <a:gd name="connsiteY226" fmla="*/ 1468586 h 2724889"/>
              <a:gd name="connsiteX227" fmla="*/ 440347 w 1669861"/>
              <a:gd name="connsiteY227" fmla="*/ 1478345 h 2724889"/>
              <a:gd name="connsiteX228" fmla="*/ 427336 w 1669861"/>
              <a:gd name="connsiteY228" fmla="*/ 1478955 h 2724889"/>
              <a:gd name="connsiteX229" fmla="*/ 424490 w 1669861"/>
              <a:gd name="connsiteY229" fmla="*/ 1465334 h 2724889"/>
              <a:gd name="connsiteX230" fmla="*/ 459254 w 1669861"/>
              <a:gd name="connsiteY230" fmla="*/ 1362464 h 2724889"/>
              <a:gd name="connsiteX231" fmla="*/ 507843 w 1669861"/>
              <a:gd name="connsiteY231" fmla="*/ 1218121 h 2724889"/>
              <a:gd name="connsiteX232" fmla="*/ 520854 w 1669861"/>
              <a:gd name="connsiteY232" fmla="*/ 1177664 h 2724889"/>
              <a:gd name="connsiteX233" fmla="*/ 527258 w 1669861"/>
              <a:gd name="connsiteY233" fmla="*/ 1169558 h 2724889"/>
              <a:gd name="connsiteX234" fmla="*/ 777825 w 1669861"/>
              <a:gd name="connsiteY234" fmla="*/ 1071542 h 2724889"/>
              <a:gd name="connsiteX235" fmla="*/ 787786 w 1669861"/>
              <a:gd name="connsiteY235" fmla="*/ 1087399 h 2724889"/>
              <a:gd name="connsiteX236" fmla="*/ 774368 w 1669861"/>
              <a:gd name="connsiteY236" fmla="*/ 1127856 h 2724889"/>
              <a:gd name="connsiteX237" fmla="*/ 756885 w 1669861"/>
              <a:gd name="connsiteY237" fmla="*/ 1178681 h 2724889"/>
              <a:gd name="connsiteX238" fmla="*/ 743264 w 1669861"/>
              <a:gd name="connsiteY238" fmla="*/ 1188642 h 2724889"/>
              <a:gd name="connsiteX239" fmla="*/ 736961 w 1669861"/>
              <a:gd name="connsiteY239" fmla="*/ 1172378 h 2724889"/>
              <a:gd name="connsiteX240" fmla="*/ 762577 w 1669861"/>
              <a:gd name="connsiteY240" fmla="*/ 1096954 h 2724889"/>
              <a:gd name="connsiteX241" fmla="*/ 768879 w 1669861"/>
              <a:gd name="connsiteY241" fmla="*/ 1078860 h 2724889"/>
              <a:gd name="connsiteX242" fmla="*/ 777825 w 1669861"/>
              <a:gd name="connsiteY242" fmla="*/ 1071542 h 2724889"/>
              <a:gd name="connsiteX243" fmla="*/ 1270826 w 1669861"/>
              <a:gd name="connsiteY243" fmla="*/ 1031899 h 2724889"/>
              <a:gd name="connsiteX244" fmla="*/ 1282414 w 1669861"/>
              <a:gd name="connsiteY244" fmla="*/ 1042877 h 2724889"/>
              <a:gd name="connsiteX245" fmla="*/ 1271233 w 1669861"/>
              <a:gd name="connsiteY245" fmla="*/ 1053448 h 2724889"/>
              <a:gd name="connsiteX246" fmla="*/ 1261068 w 1669861"/>
              <a:gd name="connsiteY246" fmla="*/ 1042673 h 2724889"/>
              <a:gd name="connsiteX247" fmla="*/ 1270826 w 1669861"/>
              <a:gd name="connsiteY247" fmla="*/ 1031899 h 2724889"/>
              <a:gd name="connsiteX248" fmla="*/ 147595 w 1669861"/>
              <a:gd name="connsiteY248" fmla="*/ 1023360 h 2724889"/>
              <a:gd name="connsiteX249" fmla="*/ 155727 w 1669861"/>
              <a:gd name="connsiteY249" fmla="*/ 1034542 h 2724889"/>
              <a:gd name="connsiteX250" fmla="*/ 137227 w 1669861"/>
              <a:gd name="connsiteY250" fmla="*/ 1086790 h 2724889"/>
              <a:gd name="connsiteX251" fmla="*/ 125232 w 1669861"/>
              <a:gd name="connsiteY251" fmla="*/ 1091262 h 2724889"/>
              <a:gd name="connsiteX252" fmla="*/ 119133 w 1669861"/>
              <a:gd name="connsiteY252" fmla="*/ 1079877 h 2724889"/>
              <a:gd name="connsiteX253" fmla="*/ 136210 w 1669861"/>
              <a:gd name="connsiteY253" fmla="*/ 1029053 h 2724889"/>
              <a:gd name="connsiteX254" fmla="*/ 147595 w 1669861"/>
              <a:gd name="connsiteY254" fmla="*/ 1023360 h 2724889"/>
              <a:gd name="connsiteX255" fmla="*/ 583063 w 1669861"/>
              <a:gd name="connsiteY255" fmla="*/ 1022141 h 2724889"/>
              <a:gd name="connsiteX256" fmla="*/ 591398 w 1669861"/>
              <a:gd name="connsiteY256" fmla="*/ 1033932 h 2724889"/>
              <a:gd name="connsiteX257" fmla="*/ 574118 w 1669861"/>
              <a:gd name="connsiteY257" fmla="*/ 1085570 h 2724889"/>
              <a:gd name="connsiteX258" fmla="*/ 562530 w 1669861"/>
              <a:gd name="connsiteY258" fmla="*/ 1091466 h 2724889"/>
              <a:gd name="connsiteX259" fmla="*/ 555414 w 1669861"/>
              <a:gd name="connsiteY259" fmla="*/ 1078251 h 2724889"/>
              <a:gd name="connsiteX260" fmla="*/ 562733 w 1669861"/>
              <a:gd name="connsiteY260" fmla="*/ 1056295 h 2724889"/>
              <a:gd name="connsiteX261" fmla="*/ 571678 w 1669861"/>
              <a:gd name="connsiteY261" fmla="*/ 1029459 h 2724889"/>
              <a:gd name="connsiteX262" fmla="*/ 583063 w 1669861"/>
              <a:gd name="connsiteY262" fmla="*/ 1022141 h 2724889"/>
              <a:gd name="connsiteX263" fmla="*/ 1084375 w 1669861"/>
              <a:gd name="connsiteY263" fmla="*/ 993297 h 2724889"/>
              <a:gd name="connsiteX264" fmla="*/ 1092329 w 1669861"/>
              <a:gd name="connsiteY264" fmla="*/ 995101 h 2724889"/>
              <a:gd name="connsiteX265" fmla="*/ 1180764 w 1669861"/>
              <a:gd name="connsiteY265" fmla="*/ 1021124 h 2724889"/>
              <a:gd name="connsiteX266" fmla="*/ 1188693 w 1669861"/>
              <a:gd name="connsiteY266" fmla="*/ 1029662 h 2724889"/>
              <a:gd name="connsiteX267" fmla="*/ 1177105 w 1669861"/>
              <a:gd name="connsiteY267" fmla="*/ 1036981 h 2724889"/>
              <a:gd name="connsiteX268" fmla="*/ 1150066 w 1669861"/>
              <a:gd name="connsiteY268" fmla="*/ 1028849 h 2724889"/>
              <a:gd name="connsiteX269" fmla="*/ 1087246 w 1669861"/>
              <a:gd name="connsiteY269" fmla="*/ 1009942 h 2724889"/>
              <a:gd name="connsiteX270" fmla="*/ 1078708 w 1669861"/>
              <a:gd name="connsiteY270" fmla="*/ 998354 h 2724889"/>
              <a:gd name="connsiteX271" fmla="*/ 1084375 w 1669861"/>
              <a:gd name="connsiteY271" fmla="*/ 993297 h 2724889"/>
              <a:gd name="connsiteX272" fmla="*/ 814012 w 1669861"/>
              <a:gd name="connsiteY272" fmla="*/ 973348 h 2724889"/>
              <a:gd name="connsiteX273" fmla="*/ 821127 w 1669861"/>
              <a:gd name="connsiteY273" fmla="*/ 986969 h 2724889"/>
              <a:gd name="connsiteX274" fmla="*/ 805066 w 1669861"/>
              <a:gd name="connsiteY274" fmla="*/ 1034744 h 2724889"/>
              <a:gd name="connsiteX275" fmla="*/ 792462 w 1669861"/>
              <a:gd name="connsiteY275" fmla="*/ 1042470 h 2724889"/>
              <a:gd name="connsiteX276" fmla="*/ 785143 w 1669861"/>
              <a:gd name="connsiteY276" fmla="*/ 1030272 h 2724889"/>
              <a:gd name="connsiteX277" fmla="*/ 791242 w 1669861"/>
              <a:gd name="connsiteY277" fmla="*/ 1011568 h 2724889"/>
              <a:gd name="connsiteX278" fmla="*/ 801204 w 1669861"/>
              <a:gd name="connsiteY278" fmla="*/ 981887 h 2724889"/>
              <a:gd name="connsiteX279" fmla="*/ 814012 w 1669861"/>
              <a:gd name="connsiteY279" fmla="*/ 973348 h 2724889"/>
              <a:gd name="connsiteX280" fmla="*/ 385049 w 1669861"/>
              <a:gd name="connsiteY280" fmla="*/ 925979 h 2724889"/>
              <a:gd name="connsiteX281" fmla="*/ 390741 w 1669861"/>
              <a:gd name="connsiteY281" fmla="*/ 943260 h 2724889"/>
              <a:gd name="connsiteX282" fmla="*/ 361263 w 1669861"/>
              <a:gd name="connsiteY282" fmla="*/ 1031695 h 2724889"/>
              <a:gd name="connsiteX283" fmla="*/ 339916 w 1669861"/>
              <a:gd name="connsiteY283" fmla="*/ 1036574 h 2724889"/>
              <a:gd name="connsiteX284" fmla="*/ 347235 w 1669861"/>
              <a:gd name="connsiteY284" fmla="*/ 1008722 h 2724889"/>
              <a:gd name="connsiteX285" fmla="*/ 371021 w 1669861"/>
              <a:gd name="connsiteY285" fmla="*/ 936551 h 2724889"/>
              <a:gd name="connsiteX286" fmla="*/ 385049 w 1669861"/>
              <a:gd name="connsiteY286" fmla="*/ 925979 h 2724889"/>
              <a:gd name="connsiteX287" fmla="*/ 1246430 w 1669861"/>
              <a:gd name="connsiteY287" fmla="*/ 911138 h 2724889"/>
              <a:gd name="connsiteX288" fmla="*/ 1254359 w 1669861"/>
              <a:gd name="connsiteY288" fmla="*/ 920083 h 2724889"/>
              <a:gd name="connsiteX289" fmla="*/ 1257815 w 1669861"/>
              <a:gd name="connsiteY289" fmla="*/ 952001 h 2724889"/>
              <a:gd name="connsiteX290" fmla="*/ 1257612 w 1669861"/>
              <a:gd name="connsiteY290" fmla="*/ 959930 h 2724889"/>
              <a:gd name="connsiteX291" fmla="*/ 1248260 w 1669861"/>
              <a:gd name="connsiteY291" fmla="*/ 966029 h 2724889"/>
              <a:gd name="connsiteX292" fmla="*/ 1242364 w 1669861"/>
              <a:gd name="connsiteY292" fmla="*/ 959523 h 2724889"/>
              <a:gd name="connsiteX293" fmla="*/ 1239925 w 1669861"/>
              <a:gd name="connsiteY293" fmla="*/ 944479 h 2724889"/>
              <a:gd name="connsiteX294" fmla="*/ 1238095 w 1669861"/>
              <a:gd name="connsiteY294" fmla="*/ 921100 h 2724889"/>
              <a:gd name="connsiteX295" fmla="*/ 1246430 w 1669861"/>
              <a:gd name="connsiteY295" fmla="*/ 911138 h 2724889"/>
              <a:gd name="connsiteX296" fmla="*/ 635311 w 1669861"/>
              <a:gd name="connsiteY296" fmla="*/ 878001 h 2724889"/>
              <a:gd name="connsiteX297" fmla="*/ 640191 w 1669861"/>
              <a:gd name="connsiteY297" fmla="*/ 887149 h 2724889"/>
              <a:gd name="connsiteX298" fmla="*/ 636328 w 1669861"/>
              <a:gd name="connsiteY298" fmla="*/ 899551 h 2724889"/>
              <a:gd name="connsiteX299" fmla="*/ 609696 w 1669861"/>
              <a:gd name="connsiteY299" fmla="*/ 980057 h 2724889"/>
              <a:gd name="connsiteX300" fmla="*/ 605833 w 1669861"/>
              <a:gd name="connsiteY300" fmla="*/ 989206 h 2724889"/>
              <a:gd name="connsiteX301" fmla="*/ 593635 w 1669861"/>
              <a:gd name="connsiteY301" fmla="*/ 993882 h 2724889"/>
              <a:gd name="connsiteX302" fmla="*/ 587943 w 1669861"/>
              <a:gd name="connsiteY302" fmla="*/ 983107 h 2724889"/>
              <a:gd name="connsiteX303" fmla="*/ 589162 w 1669861"/>
              <a:gd name="connsiteY303" fmla="*/ 976195 h 2724889"/>
              <a:gd name="connsiteX304" fmla="*/ 618641 w 1669861"/>
              <a:gd name="connsiteY304" fmla="*/ 886946 h 2724889"/>
              <a:gd name="connsiteX305" fmla="*/ 635311 w 1669861"/>
              <a:gd name="connsiteY305" fmla="*/ 878001 h 2724889"/>
              <a:gd name="connsiteX306" fmla="*/ 197607 w 1669861"/>
              <a:gd name="connsiteY306" fmla="*/ 877390 h 2724889"/>
              <a:gd name="connsiteX307" fmla="*/ 203096 w 1669861"/>
              <a:gd name="connsiteY307" fmla="*/ 894264 h 2724889"/>
              <a:gd name="connsiteX308" fmla="*/ 172804 w 1669861"/>
              <a:gd name="connsiteY308" fmla="*/ 984733 h 2724889"/>
              <a:gd name="connsiteX309" fmla="*/ 161419 w 1669861"/>
              <a:gd name="connsiteY309" fmla="*/ 994084 h 2724889"/>
              <a:gd name="connsiteX310" fmla="*/ 152271 w 1669861"/>
              <a:gd name="connsiteY310" fmla="*/ 982496 h 2724889"/>
              <a:gd name="connsiteX311" fmla="*/ 154304 w 1669861"/>
              <a:gd name="connsiteY311" fmla="*/ 975584 h 2724889"/>
              <a:gd name="connsiteX312" fmla="*/ 183376 w 1669861"/>
              <a:gd name="connsiteY312" fmla="*/ 887962 h 2724889"/>
              <a:gd name="connsiteX313" fmla="*/ 197607 w 1669861"/>
              <a:gd name="connsiteY313" fmla="*/ 877390 h 2724889"/>
              <a:gd name="connsiteX314" fmla="*/ 874798 w 1669861"/>
              <a:gd name="connsiteY314" fmla="*/ 778994 h 2724889"/>
              <a:gd name="connsiteX315" fmla="*/ 886386 w 1669861"/>
              <a:gd name="connsiteY315" fmla="*/ 789159 h 2724889"/>
              <a:gd name="connsiteX316" fmla="*/ 884963 w 1669861"/>
              <a:gd name="connsiteY316" fmla="*/ 798104 h 2724889"/>
              <a:gd name="connsiteX317" fmla="*/ 855688 w 1669861"/>
              <a:gd name="connsiteY317" fmla="*/ 886336 h 2724889"/>
              <a:gd name="connsiteX318" fmla="*/ 844913 w 1669861"/>
              <a:gd name="connsiteY318" fmla="*/ 896908 h 2724889"/>
              <a:gd name="connsiteX319" fmla="*/ 834748 w 1669861"/>
              <a:gd name="connsiteY319" fmla="*/ 883083 h 2724889"/>
              <a:gd name="connsiteX320" fmla="*/ 867073 w 1669861"/>
              <a:gd name="connsiteY320" fmla="*/ 785296 h 2724889"/>
              <a:gd name="connsiteX321" fmla="*/ 874798 w 1669861"/>
              <a:gd name="connsiteY321" fmla="*/ 778994 h 2724889"/>
              <a:gd name="connsiteX322" fmla="*/ 1187676 w 1669861"/>
              <a:gd name="connsiteY322" fmla="*/ 731421 h 2724889"/>
              <a:gd name="connsiteX323" fmla="*/ 1192555 w 1669861"/>
              <a:gd name="connsiteY323" fmla="*/ 748498 h 2724889"/>
              <a:gd name="connsiteX324" fmla="*/ 1162670 w 1669861"/>
              <a:gd name="connsiteY324" fmla="*/ 837544 h 2724889"/>
              <a:gd name="connsiteX325" fmla="*/ 1153115 w 1669861"/>
              <a:gd name="connsiteY325" fmla="*/ 848115 h 2724889"/>
              <a:gd name="connsiteX326" fmla="*/ 1142747 w 1669861"/>
              <a:gd name="connsiteY326" fmla="*/ 843236 h 2724889"/>
              <a:gd name="connsiteX327" fmla="*/ 1140511 w 1669861"/>
              <a:gd name="connsiteY327" fmla="*/ 836121 h 2724889"/>
              <a:gd name="connsiteX328" fmla="*/ 1159824 w 1669861"/>
              <a:gd name="connsiteY328" fmla="*/ 777570 h 2724889"/>
              <a:gd name="connsiteX329" fmla="*/ 1172429 w 1669861"/>
              <a:gd name="connsiteY329" fmla="*/ 741586 h 2724889"/>
              <a:gd name="connsiteX330" fmla="*/ 1187676 w 1669861"/>
              <a:gd name="connsiteY330" fmla="*/ 731421 h 2724889"/>
              <a:gd name="connsiteX331" fmla="*/ 1434076 w 1669861"/>
              <a:gd name="connsiteY331" fmla="*/ 682225 h 2724889"/>
              <a:gd name="connsiteX332" fmla="*/ 1438345 w 1669861"/>
              <a:gd name="connsiteY332" fmla="*/ 703773 h 2724889"/>
              <a:gd name="connsiteX333" fmla="*/ 1392806 w 1669861"/>
              <a:gd name="connsiteY333" fmla="*/ 838967 h 2724889"/>
              <a:gd name="connsiteX334" fmla="*/ 1380202 w 1669861"/>
              <a:gd name="connsiteY334" fmla="*/ 847912 h 2724889"/>
              <a:gd name="connsiteX335" fmla="*/ 1372273 w 1669861"/>
              <a:gd name="connsiteY335" fmla="*/ 837138 h 2724889"/>
              <a:gd name="connsiteX336" fmla="*/ 1378575 w 1669861"/>
              <a:gd name="connsiteY336" fmla="*/ 816198 h 2724889"/>
              <a:gd name="connsiteX337" fmla="*/ 1418829 w 1669861"/>
              <a:gd name="connsiteY337" fmla="*/ 696456 h 2724889"/>
              <a:gd name="connsiteX338" fmla="*/ 1434076 w 1669861"/>
              <a:gd name="connsiteY338" fmla="*/ 682225 h 2724889"/>
              <a:gd name="connsiteX339" fmla="*/ 467995 w 1669861"/>
              <a:gd name="connsiteY339" fmla="*/ 682223 h 2724889"/>
              <a:gd name="connsiteX340" fmla="*/ 473891 w 1669861"/>
              <a:gd name="connsiteY340" fmla="*/ 699706 h 2724889"/>
              <a:gd name="connsiteX341" fmla="*/ 429165 w 1669861"/>
              <a:gd name="connsiteY341" fmla="*/ 832868 h 2724889"/>
              <a:gd name="connsiteX342" fmla="*/ 416967 w 1669861"/>
              <a:gd name="connsiteY342" fmla="*/ 848115 h 2724889"/>
              <a:gd name="connsiteX343" fmla="*/ 406802 w 1669861"/>
              <a:gd name="connsiteY343" fmla="*/ 832461 h 2724889"/>
              <a:gd name="connsiteX344" fmla="*/ 440143 w 1669861"/>
              <a:gd name="connsiteY344" fmla="*/ 733048 h 2724889"/>
              <a:gd name="connsiteX345" fmla="*/ 453764 w 1669861"/>
              <a:gd name="connsiteY345" fmla="*/ 692794 h 2724889"/>
              <a:gd name="connsiteX346" fmla="*/ 467995 w 1669861"/>
              <a:gd name="connsiteY346" fmla="*/ 682223 h 2724889"/>
              <a:gd name="connsiteX347" fmla="*/ 927860 w 1669861"/>
              <a:gd name="connsiteY347" fmla="*/ 633432 h 2724889"/>
              <a:gd name="connsiteX348" fmla="*/ 935992 w 1669861"/>
              <a:gd name="connsiteY348" fmla="*/ 645426 h 2724889"/>
              <a:gd name="connsiteX349" fmla="*/ 918305 w 1669861"/>
              <a:gd name="connsiteY349" fmla="*/ 697471 h 2724889"/>
              <a:gd name="connsiteX350" fmla="*/ 906717 w 1669861"/>
              <a:gd name="connsiteY350" fmla="*/ 702756 h 2724889"/>
              <a:gd name="connsiteX351" fmla="*/ 899398 w 1669861"/>
              <a:gd name="connsiteY351" fmla="*/ 690152 h 2724889"/>
              <a:gd name="connsiteX352" fmla="*/ 916272 w 1669861"/>
              <a:gd name="connsiteY352" fmla="*/ 640344 h 2724889"/>
              <a:gd name="connsiteX353" fmla="*/ 927860 w 1669861"/>
              <a:gd name="connsiteY353" fmla="*/ 633432 h 2724889"/>
              <a:gd name="connsiteX354" fmla="*/ 1234639 w 1669861"/>
              <a:gd name="connsiteY354" fmla="*/ 584437 h 2724889"/>
              <a:gd name="connsiteX355" fmla="*/ 1243177 w 1669861"/>
              <a:gd name="connsiteY355" fmla="*/ 598058 h 2724889"/>
              <a:gd name="connsiteX356" fmla="*/ 1225287 w 1669861"/>
              <a:gd name="connsiteY356" fmla="*/ 647866 h 2724889"/>
              <a:gd name="connsiteX357" fmla="*/ 1212072 w 1669861"/>
              <a:gd name="connsiteY357" fmla="*/ 652949 h 2724889"/>
              <a:gd name="connsiteX358" fmla="*/ 1206583 w 1669861"/>
              <a:gd name="connsiteY358" fmla="*/ 639328 h 2724889"/>
              <a:gd name="connsiteX359" fmla="*/ 1222441 w 1669861"/>
              <a:gd name="connsiteY359" fmla="*/ 592569 h 2724889"/>
              <a:gd name="connsiteX360" fmla="*/ 1234639 w 1669861"/>
              <a:gd name="connsiteY360" fmla="*/ 584437 h 2724889"/>
              <a:gd name="connsiteX361" fmla="*/ 978075 w 1669861"/>
              <a:gd name="connsiteY361" fmla="*/ 487667 h 2724889"/>
              <a:gd name="connsiteX362" fmla="*/ 983767 w 1669861"/>
              <a:gd name="connsiteY362" fmla="*/ 503322 h 2724889"/>
              <a:gd name="connsiteX363" fmla="*/ 953069 w 1669861"/>
              <a:gd name="connsiteY363" fmla="*/ 595619 h 2724889"/>
              <a:gd name="connsiteX364" fmla="*/ 939651 w 1669861"/>
              <a:gd name="connsiteY364" fmla="*/ 604971 h 2724889"/>
              <a:gd name="connsiteX365" fmla="*/ 931519 w 1669861"/>
              <a:gd name="connsiteY365" fmla="*/ 593382 h 2724889"/>
              <a:gd name="connsiteX366" fmla="*/ 939041 w 1669861"/>
              <a:gd name="connsiteY366" fmla="*/ 571427 h 2724889"/>
              <a:gd name="connsiteX367" fmla="*/ 963640 w 1669861"/>
              <a:gd name="connsiteY367" fmla="*/ 497425 h 2724889"/>
              <a:gd name="connsiteX368" fmla="*/ 978075 w 1669861"/>
              <a:gd name="connsiteY368" fmla="*/ 487667 h 2724889"/>
              <a:gd name="connsiteX369" fmla="*/ 757901 w 1669861"/>
              <a:gd name="connsiteY369" fmla="*/ 487667 h 2724889"/>
              <a:gd name="connsiteX370" fmla="*/ 770505 w 1669861"/>
              <a:gd name="connsiteY370" fmla="*/ 497832 h 2724889"/>
              <a:gd name="connsiteX371" fmla="*/ 768065 w 1669861"/>
              <a:gd name="connsiteY371" fmla="*/ 508201 h 2724889"/>
              <a:gd name="connsiteX372" fmla="*/ 740010 w 1669861"/>
              <a:gd name="connsiteY372" fmla="*/ 591758 h 2724889"/>
              <a:gd name="connsiteX373" fmla="*/ 737977 w 1669861"/>
              <a:gd name="connsiteY373" fmla="*/ 597449 h 2724889"/>
              <a:gd name="connsiteX374" fmla="*/ 724559 w 1669861"/>
              <a:gd name="connsiteY374" fmla="*/ 604362 h 2724889"/>
              <a:gd name="connsiteX375" fmla="*/ 718257 w 1669861"/>
              <a:gd name="connsiteY375" fmla="*/ 589115 h 2724889"/>
              <a:gd name="connsiteX376" fmla="*/ 749769 w 1669861"/>
              <a:gd name="connsiteY376" fmla="*/ 497222 h 2724889"/>
              <a:gd name="connsiteX377" fmla="*/ 757901 w 1669861"/>
              <a:gd name="connsiteY377" fmla="*/ 487667 h 2724889"/>
              <a:gd name="connsiteX378" fmla="*/ 324669 w 1669861"/>
              <a:gd name="connsiteY378" fmla="*/ 486448 h 2724889"/>
              <a:gd name="connsiteX379" fmla="*/ 333208 w 1669861"/>
              <a:gd name="connsiteY379" fmla="*/ 500679 h 2724889"/>
              <a:gd name="connsiteX380" fmla="*/ 331988 w 1669861"/>
              <a:gd name="connsiteY380" fmla="*/ 505355 h 2724889"/>
              <a:gd name="connsiteX381" fmla="*/ 302510 w 1669861"/>
              <a:gd name="connsiteY381" fmla="*/ 593790 h 2724889"/>
              <a:gd name="connsiteX382" fmla="*/ 283196 w 1669861"/>
              <a:gd name="connsiteY382" fmla="*/ 599482 h 2724889"/>
              <a:gd name="connsiteX383" fmla="*/ 281976 w 1669861"/>
              <a:gd name="connsiteY383" fmla="*/ 589317 h 2724889"/>
              <a:gd name="connsiteX384" fmla="*/ 313081 w 1669861"/>
              <a:gd name="connsiteY384" fmla="*/ 497019 h 2724889"/>
              <a:gd name="connsiteX385" fmla="*/ 324669 w 1669861"/>
              <a:gd name="connsiteY385" fmla="*/ 486448 h 2724889"/>
              <a:gd name="connsiteX386" fmla="*/ 356181 w 1669861"/>
              <a:gd name="connsiteY386" fmla="*/ 389065 h 2724889"/>
              <a:gd name="connsiteX387" fmla="*/ 367565 w 1669861"/>
              <a:gd name="connsiteY387" fmla="*/ 397197 h 2724889"/>
              <a:gd name="connsiteX388" fmla="*/ 350691 w 1669861"/>
              <a:gd name="connsiteY388" fmla="*/ 449851 h 2724889"/>
              <a:gd name="connsiteX389" fmla="*/ 335647 w 1669861"/>
              <a:gd name="connsiteY389" fmla="*/ 457577 h 2724889"/>
              <a:gd name="connsiteX390" fmla="*/ 331378 w 1669861"/>
              <a:gd name="connsiteY390" fmla="*/ 441719 h 2724889"/>
              <a:gd name="connsiteX391" fmla="*/ 346016 w 1669861"/>
              <a:gd name="connsiteY391" fmla="*/ 400043 h 2724889"/>
              <a:gd name="connsiteX392" fmla="*/ 356181 w 1669861"/>
              <a:gd name="connsiteY392" fmla="*/ 389065 h 2724889"/>
              <a:gd name="connsiteX393" fmla="*/ 794699 w 1669861"/>
              <a:gd name="connsiteY393" fmla="*/ 388861 h 2724889"/>
              <a:gd name="connsiteX394" fmla="*/ 803440 w 1669861"/>
              <a:gd name="connsiteY394" fmla="*/ 397400 h 2724889"/>
              <a:gd name="connsiteX395" fmla="*/ 797138 w 1669861"/>
              <a:gd name="connsiteY395" fmla="*/ 420982 h 2724889"/>
              <a:gd name="connsiteX396" fmla="*/ 786567 w 1669861"/>
              <a:gd name="connsiteY396" fmla="*/ 451477 h 2724889"/>
              <a:gd name="connsiteX397" fmla="*/ 773555 w 1669861"/>
              <a:gd name="connsiteY397" fmla="*/ 457780 h 2724889"/>
              <a:gd name="connsiteX398" fmla="*/ 767456 w 1669861"/>
              <a:gd name="connsiteY398" fmla="*/ 443752 h 2724889"/>
              <a:gd name="connsiteX399" fmla="*/ 783111 w 1669861"/>
              <a:gd name="connsiteY399" fmla="*/ 397806 h 2724889"/>
              <a:gd name="connsiteX400" fmla="*/ 794699 w 1669861"/>
              <a:gd name="connsiteY400" fmla="*/ 388861 h 2724889"/>
              <a:gd name="connsiteX401" fmla="*/ 1040488 w 1669861"/>
              <a:gd name="connsiteY401" fmla="*/ 293108 h 2724889"/>
              <a:gd name="connsiteX402" fmla="*/ 1050246 w 1669861"/>
              <a:gd name="connsiteY402" fmla="*/ 306119 h 2724889"/>
              <a:gd name="connsiteX403" fmla="*/ 1018328 w 1669861"/>
              <a:gd name="connsiteY403" fmla="*/ 401060 h 2724889"/>
              <a:gd name="connsiteX404" fmla="*/ 1003691 w 1669861"/>
              <a:gd name="connsiteY404" fmla="*/ 409395 h 2724889"/>
              <a:gd name="connsiteX405" fmla="*/ 998812 w 1669861"/>
              <a:gd name="connsiteY405" fmla="*/ 393741 h 2724889"/>
              <a:gd name="connsiteX406" fmla="*/ 1028697 w 1669861"/>
              <a:gd name="connsiteY406" fmla="*/ 304696 h 2724889"/>
              <a:gd name="connsiteX407" fmla="*/ 1040488 w 1669861"/>
              <a:gd name="connsiteY407" fmla="*/ 293108 h 2724889"/>
              <a:gd name="connsiteX408" fmla="*/ 1075455 w 1669861"/>
              <a:gd name="connsiteY408" fmla="*/ 194305 h 2724889"/>
              <a:gd name="connsiteX409" fmla="*/ 1083180 w 1669861"/>
              <a:gd name="connsiteY409" fmla="*/ 206706 h 2724889"/>
              <a:gd name="connsiteX410" fmla="*/ 1065696 w 1669861"/>
              <a:gd name="connsiteY410" fmla="*/ 257328 h 2724889"/>
              <a:gd name="connsiteX411" fmla="*/ 1054718 w 1669861"/>
              <a:gd name="connsiteY411" fmla="*/ 264037 h 2724889"/>
              <a:gd name="connsiteX412" fmla="*/ 1046383 w 1669861"/>
              <a:gd name="connsiteY412" fmla="*/ 252042 h 2724889"/>
              <a:gd name="connsiteX413" fmla="*/ 1051872 w 1669861"/>
              <a:gd name="connsiteY413" fmla="*/ 234762 h 2724889"/>
              <a:gd name="connsiteX414" fmla="*/ 1063054 w 1669861"/>
              <a:gd name="connsiteY414" fmla="*/ 201420 h 2724889"/>
              <a:gd name="connsiteX415" fmla="*/ 1075455 w 1669861"/>
              <a:gd name="connsiteY415" fmla="*/ 194305 h 2724889"/>
              <a:gd name="connsiteX416" fmla="*/ 491579 w 1669861"/>
              <a:gd name="connsiteY416" fmla="*/ 1372 h 2724889"/>
              <a:gd name="connsiteX417" fmla="*/ 497678 w 1669861"/>
              <a:gd name="connsiteY417" fmla="*/ 12148 h 2724889"/>
              <a:gd name="connsiteX418" fmla="*/ 495238 w 1669861"/>
              <a:gd name="connsiteY418" fmla="*/ 20280 h 2724889"/>
              <a:gd name="connsiteX419" fmla="*/ 401720 w 1669861"/>
              <a:gd name="connsiteY419" fmla="*/ 299003 h 2724889"/>
              <a:gd name="connsiteX420" fmla="*/ 387489 w 1669861"/>
              <a:gd name="connsiteY420" fmla="*/ 312421 h 2724889"/>
              <a:gd name="connsiteX421" fmla="*/ 382203 w 1669861"/>
              <a:gd name="connsiteY421" fmla="*/ 292700 h 2724889"/>
              <a:gd name="connsiteX422" fmla="*/ 475721 w 1669861"/>
              <a:gd name="connsiteY422" fmla="*/ 13978 h 2724889"/>
              <a:gd name="connsiteX423" fmla="*/ 479990 w 1669861"/>
              <a:gd name="connsiteY423" fmla="*/ 4829 h 2724889"/>
              <a:gd name="connsiteX424" fmla="*/ 491579 w 1669861"/>
              <a:gd name="connsiteY424" fmla="*/ 1372 h 2724889"/>
              <a:gd name="connsiteX425" fmla="*/ 226069 w 1669861"/>
              <a:gd name="connsiteY425" fmla="*/ 1171 h 2724889"/>
              <a:gd name="connsiteX426" fmla="*/ 231761 w 1669861"/>
              <a:gd name="connsiteY426" fmla="*/ 14182 h 2724889"/>
              <a:gd name="connsiteX427" fmla="*/ 229525 w 1669861"/>
              <a:gd name="connsiteY427" fmla="*/ 22314 h 2724889"/>
              <a:gd name="connsiteX428" fmla="*/ 71561 w 1669861"/>
              <a:gd name="connsiteY428" fmla="*/ 493969 h 2724889"/>
              <a:gd name="connsiteX429" fmla="*/ 68105 w 1669861"/>
              <a:gd name="connsiteY429" fmla="*/ 502305 h 2724889"/>
              <a:gd name="connsiteX430" fmla="*/ 55704 w 1669861"/>
              <a:gd name="connsiteY430" fmla="*/ 506168 h 2724889"/>
              <a:gd name="connsiteX431" fmla="*/ 50011 w 1669861"/>
              <a:gd name="connsiteY431" fmla="*/ 494784 h 2724889"/>
              <a:gd name="connsiteX432" fmla="*/ 52451 w 1669861"/>
              <a:gd name="connsiteY432" fmla="*/ 487057 h 2724889"/>
              <a:gd name="connsiteX433" fmla="*/ 210212 w 1669861"/>
              <a:gd name="connsiteY433" fmla="*/ 15605 h 2724889"/>
              <a:gd name="connsiteX434" fmla="*/ 213871 w 1669861"/>
              <a:gd name="connsiteY434" fmla="*/ 6253 h 2724889"/>
              <a:gd name="connsiteX435" fmla="*/ 226069 w 1669861"/>
              <a:gd name="connsiteY435" fmla="*/ 1171 h 2724889"/>
              <a:gd name="connsiteX436" fmla="*/ 696707 w 1669861"/>
              <a:gd name="connsiteY436" fmla="*/ 966 h 2724889"/>
              <a:gd name="connsiteX437" fmla="*/ 702603 w 1669861"/>
              <a:gd name="connsiteY437" fmla="*/ 14791 h 2724889"/>
              <a:gd name="connsiteX438" fmla="*/ 686136 w 1669861"/>
              <a:gd name="connsiteY438" fmla="*/ 63989 h 2724889"/>
              <a:gd name="connsiteX439" fmla="*/ 680850 w 1669861"/>
              <a:gd name="connsiteY439" fmla="*/ 81473 h 2724889"/>
              <a:gd name="connsiteX440" fmla="*/ 628399 w 1669861"/>
              <a:gd name="connsiteY440" fmla="*/ 236794 h 2724889"/>
              <a:gd name="connsiteX441" fmla="*/ 541590 w 1669861"/>
              <a:gd name="connsiteY441" fmla="*/ 494782 h 2724889"/>
              <a:gd name="connsiteX442" fmla="*/ 536101 w 1669861"/>
              <a:gd name="connsiteY442" fmla="*/ 505354 h 2724889"/>
              <a:gd name="connsiteX443" fmla="*/ 523903 w 1669861"/>
              <a:gd name="connsiteY443" fmla="*/ 505964 h 2724889"/>
              <a:gd name="connsiteX444" fmla="*/ 520243 w 1669861"/>
              <a:gd name="connsiteY444" fmla="*/ 492748 h 2724889"/>
              <a:gd name="connsiteX445" fmla="*/ 558464 w 1669861"/>
              <a:gd name="connsiteY445" fmla="*/ 378495 h 2724889"/>
              <a:gd name="connsiteX446" fmla="*/ 581436 w 1669861"/>
              <a:gd name="connsiteY446" fmla="*/ 309372 h 2724889"/>
              <a:gd name="connsiteX447" fmla="*/ 612135 w 1669861"/>
              <a:gd name="connsiteY447" fmla="*/ 220327 h 2724889"/>
              <a:gd name="connsiteX448" fmla="*/ 681257 w 1669861"/>
              <a:gd name="connsiteY448" fmla="*/ 14587 h 2724889"/>
              <a:gd name="connsiteX449" fmla="*/ 683696 w 1669861"/>
              <a:gd name="connsiteY449" fmla="*/ 7878 h 2724889"/>
              <a:gd name="connsiteX450" fmla="*/ 696707 w 1669861"/>
              <a:gd name="connsiteY450" fmla="*/ 966 h 2724889"/>
              <a:gd name="connsiteX451" fmla="*/ 1662992 w 1669861"/>
              <a:gd name="connsiteY451" fmla="*/ 966 h 2724889"/>
              <a:gd name="connsiteX452" fmla="*/ 1668074 w 1669861"/>
              <a:gd name="connsiteY452" fmla="*/ 18653 h 2724889"/>
              <a:gd name="connsiteX453" fmla="*/ 1565408 w 1669861"/>
              <a:gd name="connsiteY453" fmla="*/ 326042 h 2724889"/>
              <a:gd name="connsiteX454" fmla="*/ 1508484 w 1669861"/>
              <a:gd name="connsiteY454" fmla="*/ 494781 h 2724889"/>
              <a:gd name="connsiteX455" fmla="*/ 1495676 w 1669861"/>
              <a:gd name="connsiteY455" fmla="*/ 506573 h 2724889"/>
              <a:gd name="connsiteX456" fmla="*/ 1487951 w 1669861"/>
              <a:gd name="connsiteY456" fmla="*/ 490512 h 2724889"/>
              <a:gd name="connsiteX457" fmla="*/ 1517632 w 1669861"/>
              <a:gd name="connsiteY457" fmla="*/ 401060 h 2724889"/>
              <a:gd name="connsiteX458" fmla="*/ 1636359 w 1669861"/>
              <a:gd name="connsiteY458" fmla="*/ 47522 h 2724889"/>
              <a:gd name="connsiteX459" fmla="*/ 1647947 w 1669861"/>
              <a:gd name="connsiteY459" fmla="*/ 11944 h 2724889"/>
              <a:gd name="connsiteX460" fmla="*/ 1662992 w 1669861"/>
              <a:gd name="connsiteY460" fmla="*/ 966 h 2724889"/>
              <a:gd name="connsiteX461" fmla="*/ 1135073 w 1669861"/>
              <a:gd name="connsiteY461" fmla="*/ 687 h 2724889"/>
              <a:gd name="connsiteX462" fmla="*/ 1146000 w 1669861"/>
              <a:gd name="connsiteY462" fmla="*/ 5033 h 2724889"/>
              <a:gd name="connsiteX463" fmla="*/ 1148846 w 1669861"/>
              <a:gd name="connsiteY463" fmla="*/ 11539 h 2724889"/>
              <a:gd name="connsiteX464" fmla="*/ 1146610 w 1669861"/>
              <a:gd name="connsiteY464" fmla="*/ 19264 h 2724889"/>
              <a:gd name="connsiteX465" fmla="*/ 1116725 w 1669861"/>
              <a:gd name="connsiteY465" fmla="*/ 107293 h 2724889"/>
              <a:gd name="connsiteX466" fmla="*/ 1111642 w 1669861"/>
              <a:gd name="connsiteY466" fmla="*/ 115832 h 2724889"/>
              <a:gd name="connsiteX467" fmla="*/ 1101274 w 1669861"/>
              <a:gd name="connsiteY467" fmla="*/ 117661 h 2724889"/>
              <a:gd name="connsiteX468" fmla="*/ 1095988 w 1669861"/>
              <a:gd name="connsiteY468" fmla="*/ 109733 h 2724889"/>
              <a:gd name="connsiteX469" fmla="*/ 1097004 w 1669861"/>
              <a:gd name="connsiteY469" fmla="*/ 100787 h 2724889"/>
              <a:gd name="connsiteX470" fmla="*/ 1126280 w 1669861"/>
              <a:gd name="connsiteY470" fmla="*/ 10522 h 2724889"/>
              <a:gd name="connsiteX471" fmla="*/ 1135073 w 1669861"/>
              <a:gd name="connsiteY471" fmla="*/ 687 h 2724889"/>
              <a:gd name="connsiteX472" fmla="*/ 1431026 w 1669861"/>
              <a:gd name="connsiteY472" fmla="*/ 358 h 2724889"/>
              <a:gd name="connsiteX473" fmla="*/ 1439158 w 1669861"/>
              <a:gd name="connsiteY473" fmla="*/ 11742 h 2724889"/>
              <a:gd name="connsiteX474" fmla="*/ 1437125 w 1669861"/>
              <a:gd name="connsiteY474" fmla="*/ 18654 h 2724889"/>
              <a:gd name="connsiteX475" fmla="*/ 1354992 w 1669861"/>
              <a:gd name="connsiteY475" fmla="*/ 264240 h 2724889"/>
              <a:gd name="connsiteX476" fmla="*/ 1278348 w 1669861"/>
              <a:gd name="connsiteY476" fmla="*/ 492547 h 2724889"/>
              <a:gd name="connsiteX477" fmla="*/ 1262694 w 1669861"/>
              <a:gd name="connsiteY477" fmla="*/ 507184 h 2724889"/>
              <a:gd name="connsiteX478" fmla="*/ 1258221 w 1669861"/>
              <a:gd name="connsiteY478" fmla="*/ 486245 h 2724889"/>
              <a:gd name="connsiteX479" fmla="*/ 1325514 w 1669861"/>
              <a:gd name="connsiteY479" fmla="*/ 284368 h 2724889"/>
              <a:gd name="connsiteX480" fmla="*/ 1406224 w 1669861"/>
              <a:gd name="connsiteY480" fmla="*/ 44270 h 2724889"/>
              <a:gd name="connsiteX481" fmla="*/ 1419032 w 1669861"/>
              <a:gd name="connsiteY481" fmla="*/ 6863 h 2724889"/>
              <a:gd name="connsiteX482" fmla="*/ 1431026 w 1669861"/>
              <a:gd name="connsiteY482" fmla="*/ 358 h 2724889"/>
              <a:gd name="connsiteX483" fmla="*/ 922980 w 1669861"/>
              <a:gd name="connsiteY483" fmla="*/ 357 h 2724889"/>
              <a:gd name="connsiteX484" fmla="*/ 933348 w 1669861"/>
              <a:gd name="connsiteY484" fmla="*/ 16824 h 2724889"/>
              <a:gd name="connsiteX485" fmla="*/ 898787 w 1669861"/>
              <a:gd name="connsiteY485" fmla="*/ 120710 h 2724889"/>
              <a:gd name="connsiteX486" fmla="*/ 837797 w 1669861"/>
              <a:gd name="connsiteY486" fmla="*/ 301850 h 2724889"/>
              <a:gd name="connsiteX487" fmla="*/ 826819 w 1669861"/>
              <a:gd name="connsiteY487" fmla="*/ 313235 h 2724889"/>
              <a:gd name="connsiteX488" fmla="*/ 816857 w 1669861"/>
              <a:gd name="connsiteY488" fmla="*/ 305916 h 2724889"/>
              <a:gd name="connsiteX489" fmla="*/ 817264 w 1669861"/>
              <a:gd name="connsiteY489" fmla="*/ 297378 h 2724889"/>
              <a:gd name="connsiteX490" fmla="*/ 911595 w 1669861"/>
              <a:gd name="connsiteY490" fmla="*/ 13775 h 2724889"/>
              <a:gd name="connsiteX491" fmla="*/ 922980 w 1669861"/>
              <a:gd name="connsiteY491" fmla="*/ 357 h 272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</a:cxnLst>
            <a:rect l="l" t="t" r="r" b="b"/>
            <a:pathLst>
              <a:path w="1669861" h="2724889">
                <a:moveTo>
                  <a:pt x="255140" y="2629224"/>
                </a:moveTo>
                <a:cubicBezTo>
                  <a:pt x="263679" y="2629020"/>
                  <a:pt x="268558" y="2634306"/>
                  <a:pt x="265915" y="2642642"/>
                </a:cubicBezTo>
                <a:cubicBezTo>
                  <a:pt x="257987" y="2667647"/>
                  <a:pt x="249651" y="2692653"/>
                  <a:pt x="240909" y="2717456"/>
                </a:cubicBezTo>
                <a:cubicBezTo>
                  <a:pt x="238876" y="2723352"/>
                  <a:pt x="233184" y="2726808"/>
                  <a:pt x="226882" y="2723758"/>
                </a:cubicBezTo>
                <a:cubicBezTo>
                  <a:pt x="221393" y="2721115"/>
                  <a:pt x="218140" y="2716643"/>
                  <a:pt x="221189" y="2708917"/>
                </a:cubicBezTo>
                <a:cubicBezTo>
                  <a:pt x="229931" y="2685538"/>
                  <a:pt x="237657" y="2661955"/>
                  <a:pt x="245585" y="2638372"/>
                </a:cubicBezTo>
                <a:cubicBezTo>
                  <a:pt x="247212" y="2633290"/>
                  <a:pt x="249041" y="2628614"/>
                  <a:pt x="255140" y="2629224"/>
                </a:cubicBezTo>
                <a:close/>
                <a:moveTo>
                  <a:pt x="541996" y="2582262"/>
                </a:moveTo>
                <a:cubicBezTo>
                  <a:pt x="548502" y="2582465"/>
                  <a:pt x="562123" y="2594053"/>
                  <a:pt x="562936" y="2600356"/>
                </a:cubicBezTo>
                <a:cubicBezTo>
                  <a:pt x="563546" y="2604625"/>
                  <a:pt x="562123" y="2608284"/>
                  <a:pt x="558260" y="2610724"/>
                </a:cubicBezTo>
                <a:cubicBezTo>
                  <a:pt x="554194" y="2613164"/>
                  <a:pt x="549925" y="2613977"/>
                  <a:pt x="546062" y="2610521"/>
                </a:cubicBezTo>
                <a:cubicBezTo>
                  <a:pt x="541793" y="2606658"/>
                  <a:pt x="537727" y="2602592"/>
                  <a:pt x="533864" y="2598526"/>
                </a:cubicBezTo>
                <a:cubicBezTo>
                  <a:pt x="530205" y="2594867"/>
                  <a:pt x="531018" y="2590801"/>
                  <a:pt x="532848" y="2586531"/>
                </a:cubicBezTo>
                <a:cubicBezTo>
                  <a:pt x="534678" y="2581855"/>
                  <a:pt x="538337" y="2582262"/>
                  <a:pt x="541996" y="2582262"/>
                </a:cubicBezTo>
                <a:close/>
                <a:moveTo>
                  <a:pt x="667229" y="2555833"/>
                </a:moveTo>
                <a:cubicBezTo>
                  <a:pt x="671295" y="2555833"/>
                  <a:pt x="674751" y="2557256"/>
                  <a:pt x="676377" y="2561119"/>
                </a:cubicBezTo>
                <a:cubicBezTo>
                  <a:pt x="678004" y="2564778"/>
                  <a:pt x="677800" y="2568438"/>
                  <a:pt x="674751" y="2571487"/>
                </a:cubicBezTo>
                <a:cubicBezTo>
                  <a:pt x="659097" y="2587751"/>
                  <a:pt x="641206" y="2601575"/>
                  <a:pt x="624333" y="2616620"/>
                </a:cubicBezTo>
                <a:cubicBezTo>
                  <a:pt x="622503" y="2617839"/>
                  <a:pt x="619860" y="2618043"/>
                  <a:pt x="619657" y="2618246"/>
                </a:cubicBezTo>
                <a:cubicBezTo>
                  <a:pt x="613761" y="2619059"/>
                  <a:pt x="610508" y="2617839"/>
                  <a:pt x="609085" y="2614383"/>
                </a:cubicBezTo>
                <a:cubicBezTo>
                  <a:pt x="607255" y="2609911"/>
                  <a:pt x="606646" y="2605032"/>
                  <a:pt x="610508" y="2601169"/>
                </a:cubicBezTo>
                <a:cubicBezTo>
                  <a:pt x="620673" y="2591410"/>
                  <a:pt x="630838" y="2581652"/>
                  <a:pt x="641816" y="2572707"/>
                </a:cubicBezTo>
                <a:cubicBezTo>
                  <a:pt x="645679" y="2569454"/>
                  <a:pt x="649338" y="2566201"/>
                  <a:pt x="652998" y="2562542"/>
                </a:cubicBezTo>
                <a:cubicBezTo>
                  <a:pt x="656861" y="2558476"/>
                  <a:pt x="661333" y="2555833"/>
                  <a:pt x="667229" y="2555833"/>
                </a:cubicBezTo>
                <a:close/>
                <a:moveTo>
                  <a:pt x="288278" y="2531437"/>
                </a:moveTo>
                <a:cubicBezTo>
                  <a:pt x="296410" y="2531640"/>
                  <a:pt x="300680" y="2536723"/>
                  <a:pt x="298443" y="2544651"/>
                </a:cubicBezTo>
                <a:cubicBezTo>
                  <a:pt x="293564" y="2561525"/>
                  <a:pt x="287872" y="2577992"/>
                  <a:pt x="281976" y="2594663"/>
                </a:cubicBezTo>
                <a:cubicBezTo>
                  <a:pt x="280146" y="2599745"/>
                  <a:pt x="275471" y="2601778"/>
                  <a:pt x="270388" y="2599949"/>
                </a:cubicBezTo>
                <a:cubicBezTo>
                  <a:pt x="264899" y="2597916"/>
                  <a:pt x="261240" y="2593443"/>
                  <a:pt x="262866" y="2587141"/>
                </a:cubicBezTo>
                <a:cubicBezTo>
                  <a:pt x="265306" y="2577992"/>
                  <a:pt x="268558" y="2569047"/>
                  <a:pt x="271608" y="2560102"/>
                </a:cubicBezTo>
                <a:cubicBezTo>
                  <a:pt x="273844" y="2552986"/>
                  <a:pt x="276487" y="2546074"/>
                  <a:pt x="278520" y="2538959"/>
                </a:cubicBezTo>
                <a:cubicBezTo>
                  <a:pt x="280146" y="2533673"/>
                  <a:pt x="283399" y="2531030"/>
                  <a:pt x="288278" y="2531437"/>
                </a:cubicBezTo>
                <a:close/>
                <a:moveTo>
                  <a:pt x="451935" y="2498909"/>
                </a:moveTo>
                <a:cubicBezTo>
                  <a:pt x="455188" y="2498706"/>
                  <a:pt x="457831" y="2500129"/>
                  <a:pt x="460067" y="2502365"/>
                </a:cubicBezTo>
                <a:cubicBezTo>
                  <a:pt x="473485" y="2515173"/>
                  <a:pt x="486902" y="2527981"/>
                  <a:pt x="500320" y="2540789"/>
                </a:cubicBezTo>
                <a:cubicBezTo>
                  <a:pt x="506216" y="2546481"/>
                  <a:pt x="508655" y="2552784"/>
                  <a:pt x="501743" y="2558883"/>
                </a:cubicBezTo>
                <a:cubicBezTo>
                  <a:pt x="495441" y="2564575"/>
                  <a:pt x="490358" y="2560916"/>
                  <a:pt x="485276" y="2555833"/>
                </a:cubicBezTo>
                <a:cubicBezTo>
                  <a:pt x="472468" y="2542822"/>
                  <a:pt x="459457" y="2530217"/>
                  <a:pt x="446649" y="2517206"/>
                </a:cubicBezTo>
                <a:cubicBezTo>
                  <a:pt x="443803" y="2514157"/>
                  <a:pt x="440143" y="2510904"/>
                  <a:pt x="442990" y="2505821"/>
                </a:cubicBezTo>
                <a:cubicBezTo>
                  <a:pt x="444819" y="2502365"/>
                  <a:pt x="446852" y="2498706"/>
                  <a:pt x="451935" y="2498909"/>
                </a:cubicBezTo>
                <a:close/>
                <a:moveTo>
                  <a:pt x="631246" y="2386077"/>
                </a:moveTo>
                <a:cubicBezTo>
                  <a:pt x="637751" y="2388314"/>
                  <a:pt x="641411" y="2392786"/>
                  <a:pt x="638971" y="2400105"/>
                </a:cubicBezTo>
                <a:cubicBezTo>
                  <a:pt x="628399" y="2431617"/>
                  <a:pt x="617828" y="2463128"/>
                  <a:pt x="607053" y="2494640"/>
                </a:cubicBezTo>
                <a:cubicBezTo>
                  <a:pt x="605223" y="2499519"/>
                  <a:pt x="602174" y="2503382"/>
                  <a:pt x="596075" y="2502975"/>
                </a:cubicBezTo>
                <a:cubicBezTo>
                  <a:pt x="587536" y="2502975"/>
                  <a:pt x="584080" y="2497079"/>
                  <a:pt x="587536" y="2487118"/>
                </a:cubicBezTo>
                <a:cubicBezTo>
                  <a:pt x="596481" y="2459875"/>
                  <a:pt x="605833" y="2432836"/>
                  <a:pt x="614982" y="2405798"/>
                </a:cubicBezTo>
                <a:cubicBezTo>
                  <a:pt x="616405" y="2401732"/>
                  <a:pt x="616608" y="2397056"/>
                  <a:pt x="618641" y="2393396"/>
                </a:cubicBezTo>
                <a:cubicBezTo>
                  <a:pt x="621081" y="2388720"/>
                  <a:pt x="624537" y="2383638"/>
                  <a:pt x="631246" y="2386077"/>
                </a:cubicBezTo>
                <a:close/>
                <a:moveTo>
                  <a:pt x="358011" y="2337285"/>
                </a:moveTo>
                <a:cubicBezTo>
                  <a:pt x="362890" y="2338709"/>
                  <a:pt x="364313" y="2342775"/>
                  <a:pt x="364313" y="2347654"/>
                </a:cubicBezTo>
                <a:cubicBezTo>
                  <a:pt x="363906" y="2349890"/>
                  <a:pt x="363500" y="2352330"/>
                  <a:pt x="362687" y="2354566"/>
                </a:cubicBezTo>
                <a:cubicBezTo>
                  <a:pt x="352725" y="2384451"/>
                  <a:pt x="342967" y="2414133"/>
                  <a:pt x="333005" y="2444018"/>
                </a:cubicBezTo>
                <a:cubicBezTo>
                  <a:pt x="331582" y="2448491"/>
                  <a:pt x="329549" y="2452963"/>
                  <a:pt x="324060" y="2454183"/>
                </a:cubicBezTo>
                <a:cubicBezTo>
                  <a:pt x="319384" y="2454996"/>
                  <a:pt x="316334" y="2452557"/>
                  <a:pt x="313488" y="2449507"/>
                </a:cubicBezTo>
                <a:cubicBezTo>
                  <a:pt x="310439" y="2446254"/>
                  <a:pt x="310439" y="2442595"/>
                  <a:pt x="311862" y="2439139"/>
                </a:cubicBezTo>
                <a:cubicBezTo>
                  <a:pt x="323856" y="2409050"/>
                  <a:pt x="332395" y="2377742"/>
                  <a:pt x="343373" y="2347247"/>
                </a:cubicBezTo>
                <a:cubicBezTo>
                  <a:pt x="343983" y="2345417"/>
                  <a:pt x="344796" y="2343384"/>
                  <a:pt x="345813" y="2341758"/>
                </a:cubicBezTo>
                <a:cubicBezTo>
                  <a:pt x="348862" y="2337489"/>
                  <a:pt x="352928" y="2335252"/>
                  <a:pt x="358011" y="2337285"/>
                </a:cubicBezTo>
                <a:close/>
                <a:moveTo>
                  <a:pt x="142716" y="2337083"/>
                </a:moveTo>
                <a:cubicBezTo>
                  <a:pt x="148205" y="2338303"/>
                  <a:pt x="151458" y="2341759"/>
                  <a:pt x="150848" y="2348264"/>
                </a:cubicBezTo>
                <a:cubicBezTo>
                  <a:pt x="149831" y="2352127"/>
                  <a:pt x="148815" y="2355990"/>
                  <a:pt x="147595" y="2359852"/>
                </a:cubicBezTo>
                <a:cubicBezTo>
                  <a:pt x="116694" y="2452354"/>
                  <a:pt x="85589" y="2544652"/>
                  <a:pt x="54687" y="2637153"/>
                </a:cubicBezTo>
                <a:cubicBezTo>
                  <a:pt x="53874" y="2639389"/>
                  <a:pt x="53467" y="2641829"/>
                  <a:pt x="52248" y="2643862"/>
                </a:cubicBezTo>
                <a:cubicBezTo>
                  <a:pt x="49198" y="2648538"/>
                  <a:pt x="44522" y="2650164"/>
                  <a:pt x="39033" y="2648945"/>
                </a:cubicBezTo>
                <a:cubicBezTo>
                  <a:pt x="33951" y="2647725"/>
                  <a:pt x="32121" y="2643659"/>
                  <a:pt x="32731" y="2638780"/>
                </a:cubicBezTo>
                <a:cubicBezTo>
                  <a:pt x="33137" y="2635527"/>
                  <a:pt x="33747" y="2632071"/>
                  <a:pt x="34764" y="2629021"/>
                </a:cubicBezTo>
                <a:cubicBezTo>
                  <a:pt x="66479" y="2535300"/>
                  <a:pt x="97990" y="2441782"/>
                  <a:pt x="129705" y="2348061"/>
                </a:cubicBezTo>
                <a:cubicBezTo>
                  <a:pt x="130315" y="2346435"/>
                  <a:pt x="130518" y="2344605"/>
                  <a:pt x="131331" y="2343385"/>
                </a:cubicBezTo>
                <a:cubicBezTo>
                  <a:pt x="133974" y="2339319"/>
                  <a:pt x="137024" y="2335456"/>
                  <a:pt x="142716" y="2337083"/>
                </a:cubicBezTo>
                <a:close/>
                <a:moveTo>
                  <a:pt x="679630" y="2239499"/>
                </a:moveTo>
                <a:cubicBezTo>
                  <a:pt x="685729" y="2241126"/>
                  <a:pt x="688576" y="2245192"/>
                  <a:pt x="688576" y="2251494"/>
                </a:cubicBezTo>
                <a:cubicBezTo>
                  <a:pt x="682680" y="2268774"/>
                  <a:pt x="677191" y="2286055"/>
                  <a:pt x="670685" y="2303132"/>
                </a:cubicBezTo>
                <a:cubicBezTo>
                  <a:pt x="668652" y="2308418"/>
                  <a:pt x="663163" y="2310654"/>
                  <a:pt x="657268" y="2308011"/>
                </a:cubicBezTo>
                <a:cubicBezTo>
                  <a:pt x="651372" y="2305368"/>
                  <a:pt x="649136" y="2300896"/>
                  <a:pt x="651169" y="2294797"/>
                </a:cubicBezTo>
                <a:cubicBezTo>
                  <a:pt x="656454" y="2278736"/>
                  <a:pt x="661740" y="2262879"/>
                  <a:pt x="667229" y="2247021"/>
                </a:cubicBezTo>
                <a:cubicBezTo>
                  <a:pt x="669059" y="2241735"/>
                  <a:pt x="672922" y="2237669"/>
                  <a:pt x="679630" y="2239499"/>
                </a:cubicBezTo>
                <a:close/>
                <a:moveTo>
                  <a:pt x="406803" y="2190910"/>
                </a:moveTo>
                <a:cubicBezTo>
                  <a:pt x="413715" y="2193553"/>
                  <a:pt x="414731" y="2199449"/>
                  <a:pt x="412292" y="2205954"/>
                </a:cubicBezTo>
                <a:cubicBezTo>
                  <a:pt x="407006" y="2221202"/>
                  <a:pt x="402127" y="2236653"/>
                  <a:pt x="396434" y="2251697"/>
                </a:cubicBezTo>
                <a:cubicBezTo>
                  <a:pt x="394605" y="2256576"/>
                  <a:pt x="391758" y="2262065"/>
                  <a:pt x="384643" y="2260235"/>
                </a:cubicBezTo>
                <a:cubicBezTo>
                  <a:pt x="379560" y="2258812"/>
                  <a:pt x="376918" y="2254543"/>
                  <a:pt x="376511" y="2247834"/>
                </a:cubicBezTo>
                <a:cubicBezTo>
                  <a:pt x="377527" y="2245395"/>
                  <a:pt x="378951" y="2241938"/>
                  <a:pt x="379967" y="2238482"/>
                </a:cubicBezTo>
                <a:cubicBezTo>
                  <a:pt x="384440" y="2225471"/>
                  <a:pt x="388506" y="2212257"/>
                  <a:pt x="393182" y="2199245"/>
                </a:cubicBezTo>
                <a:cubicBezTo>
                  <a:pt x="395418" y="2192943"/>
                  <a:pt x="399484" y="2188064"/>
                  <a:pt x="406803" y="2190910"/>
                </a:cubicBezTo>
                <a:close/>
                <a:moveTo>
                  <a:pt x="191102" y="2190300"/>
                </a:moveTo>
                <a:cubicBezTo>
                  <a:pt x="196184" y="2191316"/>
                  <a:pt x="200250" y="2194366"/>
                  <a:pt x="199234" y="2200058"/>
                </a:cubicBezTo>
                <a:cubicBezTo>
                  <a:pt x="199640" y="2206970"/>
                  <a:pt x="196794" y="2212053"/>
                  <a:pt x="195168" y="2217542"/>
                </a:cubicBezTo>
                <a:cubicBezTo>
                  <a:pt x="191915" y="2228114"/>
                  <a:pt x="188459" y="2238685"/>
                  <a:pt x="185003" y="2249257"/>
                </a:cubicBezTo>
                <a:cubicBezTo>
                  <a:pt x="182563" y="2256372"/>
                  <a:pt x="177684" y="2262065"/>
                  <a:pt x="170365" y="2260032"/>
                </a:cubicBezTo>
                <a:cubicBezTo>
                  <a:pt x="163249" y="2257999"/>
                  <a:pt x="161420" y="2251290"/>
                  <a:pt x="164469" y="2243361"/>
                </a:cubicBezTo>
                <a:cubicBezTo>
                  <a:pt x="169958" y="2228927"/>
                  <a:pt x="174228" y="2213883"/>
                  <a:pt x="179310" y="2199245"/>
                </a:cubicBezTo>
                <a:cubicBezTo>
                  <a:pt x="181140" y="2193959"/>
                  <a:pt x="184596" y="2189283"/>
                  <a:pt x="191102" y="2190300"/>
                </a:cubicBezTo>
                <a:close/>
                <a:moveTo>
                  <a:pt x="241317" y="2044737"/>
                </a:moveTo>
                <a:cubicBezTo>
                  <a:pt x="247009" y="2045550"/>
                  <a:pt x="248839" y="2050023"/>
                  <a:pt x="248025" y="2054089"/>
                </a:cubicBezTo>
                <a:cubicBezTo>
                  <a:pt x="248025" y="2063238"/>
                  <a:pt x="244366" y="2069946"/>
                  <a:pt x="242130" y="2076859"/>
                </a:cubicBezTo>
                <a:cubicBezTo>
                  <a:pt x="234201" y="2101661"/>
                  <a:pt x="225662" y="2126057"/>
                  <a:pt x="217327" y="2150657"/>
                </a:cubicBezTo>
                <a:cubicBezTo>
                  <a:pt x="214888" y="2157772"/>
                  <a:pt x="210618" y="2164888"/>
                  <a:pt x="202486" y="2162245"/>
                </a:cubicBezTo>
                <a:cubicBezTo>
                  <a:pt x="194761" y="2159602"/>
                  <a:pt x="194151" y="2151876"/>
                  <a:pt x="196794" y="2144151"/>
                </a:cubicBezTo>
                <a:cubicBezTo>
                  <a:pt x="207365" y="2113656"/>
                  <a:pt x="217734" y="2083161"/>
                  <a:pt x="227899" y="2052463"/>
                </a:cubicBezTo>
                <a:cubicBezTo>
                  <a:pt x="230135" y="2045550"/>
                  <a:pt x="235624" y="2044127"/>
                  <a:pt x="241317" y="2044737"/>
                </a:cubicBezTo>
                <a:close/>
                <a:moveTo>
                  <a:pt x="454985" y="2044534"/>
                </a:moveTo>
                <a:cubicBezTo>
                  <a:pt x="460067" y="2045754"/>
                  <a:pt x="462303" y="2049820"/>
                  <a:pt x="463117" y="2055106"/>
                </a:cubicBezTo>
                <a:cubicBezTo>
                  <a:pt x="462303" y="2057749"/>
                  <a:pt x="461694" y="2060189"/>
                  <a:pt x="460880" y="2062831"/>
                </a:cubicBezTo>
                <a:cubicBezTo>
                  <a:pt x="451732" y="2090277"/>
                  <a:pt x="442380" y="2117926"/>
                  <a:pt x="433232" y="2145371"/>
                </a:cubicBezTo>
                <a:cubicBezTo>
                  <a:pt x="431605" y="2150454"/>
                  <a:pt x="430182" y="2155943"/>
                  <a:pt x="425709" y="2159399"/>
                </a:cubicBezTo>
                <a:cubicBezTo>
                  <a:pt x="422660" y="2161838"/>
                  <a:pt x="419204" y="2165294"/>
                  <a:pt x="414935" y="2162042"/>
                </a:cubicBezTo>
                <a:cubicBezTo>
                  <a:pt x="411072" y="2159195"/>
                  <a:pt x="407819" y="2155130"/>
                  <a:pt x="409649" y="2149844"/>
                </a:cubicBezTo>
                <a:cubicBezTo>
                  <a:pt x="420627" y="2116909"/>
                  <a:pt x="431808" y="2083975"/>
                  <a:pt x="442990" y="2051040"/>
                </a:cubicBezTo>
                <a:cubicBezTo>
                  <a:pt x="444820" y="2045348"/>
                  <a:pt x="449292" y="2043315"/>
                  <a:pt x="454985" y="2044534"/>
                </a:cubicBezTo>
                <a:close/>
                <a:moveTo>
                  <a:pt x="522277" y="1850790"/>
                </a:moveTo>
                <a:cubicBezTo>
                  <a:pt x="526750" y="1851806"/>
                  <a:pt x="529799" y="1856889"/>
                  <a:pt x="527563" y="1863394"/>
                </a:cubicBezTo>
                <a:cubicBezTo>
                  <a:pt x="516991" y="1895719"/>
                  <a:pt x="505810" y="1927840"/>
                  <a:pt x="494832" y="1960165"/>
                </a:cubicBezTo>
                <a:cubicBezTo>
                  <a:pt x="492595" y="1966264"/>
                  <a:pt x="487919" y="1969313"/>
                  <a:pt x="481210" y="1966671"/>
                </a:cubicBezTo>
                <a:cubicBezTo>
                  <a:pt x="474502" y="1964231"/>
                  <a:pt x="473485" y="1959555"/>
                  <a:pt x="475721" y="1952846"/>
                </a:cubicBezTo>
                <a:cubicBezTo>
                  <a:pt x="486090" y="1922148"/>
                  <a:pt x="496255" y="1891450"/>
                  <a:pt x="506420" y="1860751"/>
                </a:cubicBezTo>
                <a:cubicBezTo>
                  <a:pt x="508453" y="1854856"/>
                  <a:pt x="511299" y="1849570"/>
                  <a:pt x="522277" y="1850790"/>
                </a:cubicBezTo>
                <a:close/>
                <a:moveTo>
                  <a:pt x="73391" y="1850383"/>
                </a:moveTo>
                <a:cubicBezTo>
                  <a:pt x="81523" y="1850383"/>
                  <a:pt x="85386" y="1856279"/>
                  <a:pt x="82336" y="1865427"/>
                </a:cubicBezTo>
                <a:cubicBezTo>
                  <a:pt x="75424" y="1886570"/>
                  <a:pt x="68309" y="1907714"/>
                  <a:pt x="61193" y="1928653"/>
                </a:cubicBezTo>
                <a:cubicBezTo>
                  <a:pt x="58144" y="1937802"/>
                  <a:pt x="54687" y="1946950"/>
                  <a:pt x="51638" y="1956302"/>
                </a:cubicBezTo>
                <a:cubicBezTo>
                  <a:pt x="49198" y="1964028"/>
                  <a:pt x="44929" y="1969313"/>
                  <a:pt x="36390" y="1966670"/>
                </a:cubicBezTo>
                <a:cubicBezTo>
                  <a:pt x="27039" y="1963824"/>
                  <a:pt x="29682" y="1955896"/>
                  <a:pt x="31715" y="1949797"/>
                </a:cubicBezTo>
                <a:cubicBezTo>
                  <a:pt x="39643" y="1925807"/>
                  <a:pt x="47979" y="1902021"/>
                  <a:pt x="56111" y="1878032"/>
                </a:cubicBezTo>
                <a:cubicBezTo>
                  <a:pt x="58347" y="1871323"/>
                  <a:pt x="60786" y="1864614"/>
                  <a:pt x="62819" y="1857905"/>
                </a:cubicBezTo>
                <a:cubicBezTo>
                  <a:pt x="64649" y="1852823"/>
                  <a:pt x="68105" y="1850383"/>
                  <a:pt x="73391" y="1850383"/>
                </a:cubicBezTo>
                <a:close/>
                <a:moveTo>
                  <a:pt x="554804" y="1753206"/>
                </a:moveTo>
                <a:cubicBezTo>
                  <a:pt x="559684" y="1755036"/>
                  <a:pt x="561920" y="1759915"/>
                  <a:pt x="560294" y="1764794"/>
                </a:cubicBezTo>
                <a:cubicBezTo>
                  <a:pt x="555008" y="1781465"/>
                  <a:pt x="549519" y="1798136"/>
                  <a:pt x="543623" y="1814400"/>
                </a:cubicBezTo>
                <a:cubicBezTo>
                  <a:pt x="541793" y="1819482"/>
                  <a:pt x="536914" y="1821922"/>
                  <a:pt x="531222" y="1820499"/>
                </a:cubicBezTo>
                <a:cubicBezTo>
                  <a:pt x="525733" y="1819685"/>
                  <a:pt x="524106" y="1815619"/>
                  <a:pt x="523293" y="1809724"/>
                </a:cubicBezTo>
                <a:cubicBezTo>
                  <a:pt x="529392" y="1792240"/>
                  <a:pt x="535288" y="1774756"/>
                  <a:pt x="541793" y="1757476"/>
                </a:cubicBezTo>
                <a:cubicBezTo>
                  <a:pt x="544030" y="1751580"/>
                  <a:pt x="550129" y="1751580"/>
                  <a:pt x="554804" y="1753206"/>
                </a:cubicBezTo>
                <a:close/>
                <a:moveTo>
                  <a:pt x="369599" y="1655622"/>
                </a:moveTo>
                <a:cubicBezTo>
                  <a:pt x="374884" y="1656842"/>
                  <a:pt x="379154" y="1659485"/>
                  <a:pt x="378137" y="1665787"/>
                </a:cubicBezTo>
                <a:cubicBezTo>
                  <a:pt x="378544" y="1670666"/>
                  <a:pt x="376714" y="1674732"/>
                  <a:pt x="375291" y="1678798"/>
                </a:cubicBezTo>
                <a:cubicBezTo>
                  <a:pt x="365939" y="1706650"/>
                  <a:pt x="356384" y="1734299"/>
                  <a:pt x="347032" y="1762151"/>
                </a:cubicBezTo>
                <a:cubicBezTo>
                  <a:pt x="344796" y="1768860"/>
                  <a:pt x="341340" y="1774756"/>
                  <a:pt x="333614" y="1772519"/>
                </a:cubicBezTo>
                <a:cubicBezTo>
                  <a:pt x="325889" y="1770283"/>
                  <a:pt x="324263" y="1763981"/>
                  <a:pt x="326906" y="1756052"/>
                </a:cubicBezTo>
                <a:cubicBezTo>
                  <a:pt x="337477" y="1725151"/>
                  <a:pt x="347845" y="1694046"/>
                  <a:pt x="358214" y="1662941"/>
                </a:cubicBezTo>
                <a:cubicBezTo>
                  <a:pt x="360043" y="1657452"/>
                  <a:pt x="363296" y="1654199"/>
                  <a:pt x="369599" y="1655622"/>
                </a:cubicBezTo>
                <a:close/>
                <a:moveTo>
                  <a:pt x="874595" y="1655418"/>
                </a:moveTo>
                <a:cubicBezTo>
                  <a:pt x="880287" y="1656232"/>
                  <a:pt x="883540" y="1659688"/>
                  <a:pt x="884353" y="1665990"/>
                </a:cubicBezTo>
                <a:cubicBezTo>
                  <a:pt x="883540" y="1668836"/>
                  <a:pt x="882523" y="1672089"/>
                  <a:pt x="881507" y="1675139"/>
                </a:cubicBezTo>
                <a:cubicBezTo>
                  <a:pt x="853248" y="1759711"/>
                  <a:pt x="825193" y="1844284"/>
                  <a:pt x="796934" y="1928653"/>
                </a:cubicBezTo>
                <a:cubicBezTo>
                  <a:pt x="772132" y="2002858"/>
                  <a:pt x="746922" y="2077062"/>
                  <a:pt x="722120" y="2151266"/>
                </a:cubicBezTo>
                <a:cubicBezTo>
                  <a:pt x="720087" y="2157569"/>
                  <a:pt x="717241" y="2162448"/>
                  <a:pt x="709922" y="2162855"/>
                </a:cubicBezTo>
                <a:cubicBezTo>
                  <a:pt x="704026" y="2163261"/>
                  <a:pt x="701993" y="2158382"/>
                  <a:pt x="700163" y="2154113"/>
                </a:cubicBezTo>
                <a:cubicBezTo>
                  <a:pt x="698740" y="2151063"/>
                  <a:pt x="700367" y="2148420"/>
                  <a:pt x="701383" y="2145371"/>
                </a:cubicBezTo>
                <a:cubicBezTo>
                  <a:pt x="730658" y="2058358"/>
                  <a:pt x="759730" y="1971143"/>
                  <a:pt x="789005" y="1884131"/>
                </a:cubicBezTo>
                <a:cubicBezTo>
                  <a:pt x="813401" y="1811553"/>
                  <a:pt x="838001" y="1738771"/>
                  <a:pt x="862397" y="1666193"/>
                </a:cubicBezTo>
                <a:cubicBezTo>
                  <a:pt x="864430" y="1660094"/>
                  <a:pt x="866666" y="1654402"/>
                  <a:pt x="874595" y="1655418"/>
                </a:cubicBezTo>
                <a:close/>
                <a:moveTo>
                  <a:pt x="618030" y="1559258"/>
                </a:moveTo>
                <a:cubicBezTo>
                  <a:pt x="626366" y="1561901"/>
                  <a:pt x="626976" y="1567796"/>
                  <a:pt x="624536" y="1575318"/>
                </a:cubicBezTo>
                <a:cubicBezTo>
                  <a:pt x="614168" y="1605813"/>
                  <a:pt x="604003" y="1636512"/>
                  <a:pt x="593838" y="1667210"/>
                </a:cubicBezTo>
                <a:cubicBezTo>
                  <a:pt x="591805" y="1673309"/>
                  <a:pt x="587535" y="1677782"/>
                  <a:pt x="581436" y="1676765"/>
                </a:cubicBezTo>
                <a:cubicBezTo>
                  <a:pt x="576761" y="1675952"/>
                  <a:pt x="572898" y="1671683"/>
                  <a:pt x="573304" y="1663754"/>
                </a:cubicBezTo>
                <a:cubicBezTo>
                  <a:pt x="573711" y="1662534"/>
                  <a:pt x="574321" y="1659688"/>
                  <a:pt x="575337" y="1656842"/>
                </a:cubicBezTo>
                <a:cubicBezTo>
                  <a:pt x="585096" y="1627363"/>
                  <a:pt x="595058" y="1598088"/>
                  <a:pt x="604613" y="1568610"/>
                </a:cubicBezTo>
                <a:cubicBezTo>
                  <a:pt x="606849" y="1561901"/>
                  <a:pt x="609695" y="1556412"/>
                  <a:pt x="618030" y="1559258"/>
                </a:cubicBezTo>
                <a:close/>
                <a:moveTo>
                  <a:pt x="403549" y="1558648"/>
                </a:moveTo>
                <a:cubicBezTo>
                  <a:pt x="410868" y="1560478"/>
                  <a:pt x="412088" y="1566577"/>
                  <a:pt x="410258" y="1572269"/>
                </a:cubicBezTo>
                <a:cubicBezTo>
                  <a:pt x="405379" y="1588737"/>
                  <a:pt x="399890" y="1605001"/>
                  <a:pt x="393791" y="1621061"/>
                </a:cubicBezTo>
                <a:cubicBezTo>
                  <a:pt x="391961" y="1625737"/>
                  <a:pt x="387692" y="1629600"/>
                  <a:pt x="381593" y="1627974"/>
                </a:cubicBezTo>
                <a:cubicBezTo>
                  <a:pt x="376510" y="1626347"/>
                  <a:pt x="375494" y="1621468"/>
                  <a:pt x="374274" y="1616385"/>
                </a:cubicBezTo>
                <a:cubicBezTo>
                  <a:pt x="375494" y="1612523"/>
                  <a:pt x="376917" y="1608457"/>
                  <a:pt x="378137" y="1604187"/>
                </a:cubicBezTo>
                <a:cubicBezTo>
                  <a:pt x="382203" y="1591989"/>
                  <a:pt x="386065" y="1579792"/>
                  <a:pt x="390335" y="1567797"/>
                </a:cubicBezTo>
                <a:cubicBezTo>
                  <a:pt x="392368" y="1561698"/>
                  <a:pt x="395824" y="1556615"/>
                  <a:pt x="403549" y="1558648"/>
                </a:cubicBezTo>
                <a:close/>
                <a:moveTo>
                  <a:pt x="189881" y="1510262"/>
                </a:moveTo>
                <a:cubicBezTo>
                  <a:pt x="196590" y="1512295"/>
                  <a:pt x="198623" y="1517378"/>
                  <a:pt x="196590" y="1523883"/>
                </a:cubicBezTo>
                <a:cubicBezTo>
                  <a:pt x="192727" y="1536488"/>
                  <a:pt x="188661" y="1548889"/>
                  <a:pt x="184595" y="1561494"/>
                </a:cubicBezTo>
                <a:cubicBezTo>
                  <a:pt x="167925" y="1610692"/>
                  <a:pt x="151051" y="1659688"/>
                  <a:pt x="134380" y="1708886"/>
                </a:cubicBezTo>
                <a:cubicBezTo>
                  <a:pt x="130111" y="1721491"/>
                  <a:pt x="124622" y="1726980"/>
                  <a:pt x="117913" y="1723727"/>
                </a:cubicBezTo>
                <a:cubicBezTo>
                  <a:pt x="107748" y="1718645"/>
                  <a:pt x="112221" y="1709903"/>
                  <a:pt x="114660" y="1702381"/>
                </a:cubicBezTo>
                <a:cubicBezTo>
                  <a:pt x="119336" y="1686523"/>
                  <a:pt x="124825" y="1670869"/>
                  <a:pt x="130111" y="1655215"/>
                </a:cubicBezTo>
                <a:cubicBezTo>
                  <a:pt x="144952" y="1611912"/>
                  <a:pt x="159793" y="1568406"/>
                  <a:pt x="174634" y="1525103"/>
                </a:cubicBezTo>
                <a:cubicBezTo>
                  <a:pt x="175447" y="1522460"/>
                  <a:pt x="176057" y="1519817"/>
                  <a:pt x="177276" y="1517378"/>
                </a:cubicBezTo>
                <a:cubicBezTo>
                  <a:pt x="179716" y="1511889"/>
                  <a:pt x="183579" y="1508433"/>
                  <a:pt x="189881" y="1510262"/>
                </a:cubicBezTo>
                <a:close/>
                <a:moveTo>
                  <a:pt x="938228" y="1460251"/>
                </a:moveTo>
                <a:cubicBezTo>
                  <a:pt x="942903" y="1459844"/>
                  <a:pt x="945750" y="1463097"/>
                  <a:pt x="947986" y="1466350"/>
                </a:cubicBezTo>
                <a:cubicBezTo>
                  <a:pt x="950222" y="1469399"/>
                  <a:pt x="949409" y="1472652"/>
                  <a:pt x="948189" y="1476108"/>
                </a:cubicBezTo>
                <a:cubicBezTo>
                  <a:pt x="937618" y="1507416"/>
                  <a:pt x="927046" y="1538521"/>
                  <a:pt x="916474" y="1569829"/>
                </a:cubicBezTo>
                <a:cubicBezTo>
                  <a:pt x="915051" y="1574302"/>
                  <a:pt x="912612" y="1578571"/>
                  <a:pt x="907123" y="1577961"/>
                </a:cubicBezTo>
                <a:cubicBezTo>
                  <a:pt x="898584" y="1578164"/>
                  <a:pt x="894721" y="1572675"/>
                  <a:pt x="897364" y="1563120"/>
                </a:cubicBezTo>
                <a:cubicBezTo>
                  <a:pt x="900820" y="1551126"/>
                  <a:pt x="904886" y="1539537"/>
                  <a:pt x="908952" y="1527746"/>
                </a:cubicBezTo>
                <a:cubicBezTo>
                  <a:pt x="915661" y="1508026"/>
                  <a:pt x="922370" y="1488306"/>
                  <a:pt x="929079" y="1468586"/>
                </a:cubicBezTo>
                <a:cubicBezTo>
                  <a:pt x="930502" y="1464113"/>
                  <a:pt x="933145" y="1460860"/>
                  <a:pt x="938228" y="1460251"/>
                </a:cubicBezTo>
                <a:close/>
                <a:moveTo>
                  <a:pt x="667229" y="1411662"/>
                </a:moveTo>
                <a:cubicBezTo>
                  <a:pt x="672108" y="1413288"/>
                  <a:pt x="675768" y="1416338"/>
                  <a:pt x="675361" y="1422234"/>
                </a:cubicBezTo>
                <a:cubicBezTo>
                  <a:pt x="673125" y="1429552"/>
                  <a:pt x="670685" y="1437074"/>
                  <a:pt x="668246" y="1444393"/>
                </a:cubicBezTo>
                <a:cubicBezTo>
                  <a:pt x="664993" y="1453948"/>
                  <a:pt x="661943" y="1463503"/>
                  <a:pt x="658487" y="1473058"/>
                </a:cubicBezTo>
                <a:cubicBezTo>
                  <a:pt x="656454" y="1478954"/>
                  <a:pt x="651778" y="1482004"/>
                  <a:pt x="646086" y="1480581"/>
                </a:cubicBezTo>
                <a:cubicBezTo>
                  <a:pt x="640190" y="1479157"/>
                  <a:pt x="636734" y="1474278"/>
                  <a:pt x="638564" y="1468179"/>
                </a:cubicBezTo>
                <a:cubicBezTo>
                  <a:pt x="643850" y="1451102"/>
                  <a:pt x="647916" y="1433822"/>
                  <a:pt x="654828" y="1417354"/>
                </a:cubicBezTo>
                <a:cubicBezTo>
                  <a:pt x="657267" y="1411662"/>
                  <a:pt x="661740" y="1409832"/>
                  <a:pt x="667229" y="1411662"/>
                </a:cubicBezTo>
                <a:close/>
                <a:moveTo>
                  <a:pt x="989256" y="1314282"/>
                </a:moveTo>
                <a:cubicBezTo>
                  <a:pt x="995151" y="1314892"/>
                  <a:pt x="997998" y="1318958"/>
                  <a:pt x="998201" y="1325870"/>
                </a:cubicBezTo>
                <a:cubicBezTo>
                  <a:pt x="997794" y="1327496"/>
                  <a:pt x="996981" y="1330139"/>
                  <a:pt x="996168" y="1332579"/>
                </a:cubicBezTo>
                <a:cubicBezTo>
                  <a:pt x="986409" y="1361854"/>
                  <a:pt x="976448" y="1391129"/>
                  <a:pt x="966893" y="1420608"/>
                </a:cubicBezTo>
                <a:cubicBezTo>
                  <a:pt x="964453" y="1428536"/>
                  <a:pt x="960184" y="1433822"/>
                  <a:pt x="951645" y="1430976"/>
                </a:cubicBezTo>
                <a:cubicBezTo>
                  <a:pt x="942903" y="1428130"/>
                  <a:pt x="944530" y="1420811"/>
                  <a:pt x="946766" y="1414102"/>
                </a:cubicBezTo>
                <a:cubicBezTo>
                  <a:pt x="957134" y="1383810"/>
                  <a:pt x="967299" y="1353519"/>
                  <a:pt x="977668" y="1323227"/>
                </a:cubicBezTo>
                <a:cubicBezTo>
                  <a:pt x="979497" y="1317738"/>
                  <a:pt x="982750" y="1313265"/>
                  <a:pt x="989256" y="1314282"/>
                </a:cubicBezTo>
                <a:close/>
                <a:moveTo>
                  <a:pt x="712972" y="1265286"/>
                </a:moveTo>
                <a:cubicBezTo>
                  <a:pt x="717241" y="1264677"/>
                  <a:pt x="719681" y="1267929"/>
                  <a:pt x="722120" y="1270776"/>
                </a:cubicBezTo>
                <a:cubicBezTo>
                  <a:pt x="724356" y="1273418"/>
                  <a:pt x="724153" y="1276671"/>
                  <a:pt x="723137" y="1279517"/>
                </a:cubicBezTo>
                <a:cubicBezTo>
                  <a:pt x="712565" y="1311436"/>
                  <a:pt x="701790" y="1343354"/>
                  <a:pt x="691015" y="1375272"/>
                </a:cubicBezTo>
                <a:cubicBezTo>
                  <a:pt x="688982" y="1381371"/>
                  <a:pt x="683900" y="1383200"/>
                  <a:pt x="678207" y="1382387"/>
                </a:cubicBezTo>
                <a:cubicBezTo>
                  <a:pt x="671702" y="1381574"/>
                  <a:pt x="670685" y="1376695"/>
                  <a:pt x="671092" y="1371206"/>
                </a:cubicBezTo>
                <a:cubicBezTo>
                  <a:pt x="671295" y="1363684"/>
                  <a:pt x="674751" y="1356975"/>
                  <a:pt x="676988" y="1350062"/>
                </a:cubicBezTo>
                <a:cubicBezTo>
                  <a:pt x="685729" y="1324650"/>
                  <a:pt x="694471" y="1299238"/>
                  <a:pt x="703010" y="1273622"/>
                </a:cubicBezTo>
                <a:cubicBezTo>
                  <a:pt x="704840" y="1268336"/>
                  <a:pt x="707889" y="1265896"/>
                  <a:pt x="712972" y="1265286"/>
                </a:cubicBezTo>
                <a:close/>
                <a:moveTo>
                  <a:pt x="99414" y="1169735"/>
                </a:moveTo>
                <a:cubicBezTo>
                  <a:pt x="107952" y="1172785"/>
                  <a:pt x="106326" y="1180104"/>
                  <a:pt x="104089" y="1186813"/>
                </a:cubicBezTo>
                <a:cubicBezTo>
                  <a:pt x="74204" y="1275248"/>
                  <a:pt x="44319" y="1363480"/>
                  <a:pt x="14434" y="1451915"/>
                </a:cubicBezTo>
                <a:cubicBezTo>
                  <a:pt x="14231" y="1452525"/>
                  <a:pt x="14231" y="1453338"/>
                  <a:pt x="14231" y="1453948"/>
                </a:cubicBezTo>
                <a:cubicBezTo>
                  <a:pt x="12198" y="1460047"/>
                  <a:pt x="9962" y="1466146"/>
                  <a:pt x="7929" y="1472245"/>
                </a:cubicBezTo>
                <a:cubicBezTo>
                  <a:pt x="6709" y="1476108"/>
                  <a:pt x="4676" y="1478954"/>
                  <a:pt x="0" y="1478344"/>
                </a:cubicBezTo>
                <a:cubicBezTo>
                  <a:pt x="0" y="1462080"/>
                  <a:pt x="0" y="1445816"/>
                  <a:pt x="0" y="1429552"/>
                </a:cubicBezTo>
                <a:cubicBezTo>
                  <a:pt x="6912" y="1413898"/>
                  <a:pt x="12198" y="1397634"/>
                  <a:pt x="16467" y="1380964"/>
                </a:cubicBezTo>
                <a:cubicBezTo>
                  <a:pt x="30698" y="1339287"/>
                  <a:pt x="44726" y="1297814"/>
                  <a:pt x="58957" y="1256138"/>
                </a:cubicBezTo>
                <a:cubicBezTo>
                  <a:pt x="67496" y="1230929"/>
                  <a:pt x="76237" y="1205719"/>
                  <a:pt x="84573" y="1180307"/>
                </a:cubicBezTo>
                <a:cubicBezTo>
                  <a:pt x="87012" y="1172582"/>
                  <a:pt x="90468" y="1166483"/>
                  <a:pt x="99414" y="1169735"/>
                </a:cubicBezTo>
                <a:close/>
                <a:moveTo>
                  <a:pt x="527258" y="1169558"/>
                </a:moveTo>
                <a:cubicBezTo>
                  <a:pt x="530053" y="1168516"/>
                  <a:pt x="533357" y="1168923"/>
                  <a:pt x="536711" y="1170142"/>
                </a:cubicBezTo>
                <a:cubicBezTo>
                  <a:pt x="543420" y="1172379"/>
                  <a:pt x="543217" y="1178274"/>
                  <a:pt x="540980" y="1184577"/>
                </a:cubicBezTo>
                <a:cubicBezTo>
                  <a:pt x="519634" y="1248209"/>
                  <a:pt x="498491" y="1312045"/>
                  <a:pt x="477144" y="1375678"/>
                </a:cubicBezTo>
                <a:cubicBezTo>
                  <a:pt x="466776" y="1406580"/>
                  <a:pt x="456001" y="1437481"/>
                  <a:pt x="445633" y="1468586"/>
                </a:cubicBezTo>
                <a:cubicBezTo>
                  <a:pt x="444413" y="1472246"/>
                  <a:pt x="443397" y="1475702"/>
                  <a:pt x="440347" y="1478345"/>
                </a:cubicBezTo>
                <a:cubicBezTo>
                  <a:pt x="436281" y="1481801"/>
                  <a:pt x="431199" y="1482004"/>
                  <a:pt x="427336" y="1478955"/>
                </a:cubicBezTo>
                <a:cubicBezTo>
                  <a:pt x="423067" y="1475702"/>
                  <a:pt x="422457" y="1471026"/>
                  <a:pt x="424490" y="1465334"/>
                </a:cubicBezTo>
                <a:cubicBezTo>
                  <a:pt x="436078" y="1430976"/>
                  <a:pt x="447666" y="1396618"/>
                  <a:pt x="459254" y="1362464"/>
                </a:cubicBezTo>
                <a:cubicBezTo>
                  <a:pt x="475518" y="1314282"/>
                  <a:pt x="491782" y="1266303"/>
                  <a:pt x="507843" y="1218121"/>
                </a:cubicBezTo>
                <a:cubicBezTo>
                  <a:pt x="512112" y="1204703"/>
                  <a:pt x="516788" y="1191286"/>
                  <a:pt x="520854" y="1177664"/>
                </a:cubicBezTo>
                <a:cubicBezTo>
                  <a:pt x="522176" y="1173090"/>
                  <a:pt x="524463" y="1170600"/>
                  <a:pt x="527258" y="1169558"/>
                </a:cubicBezTo>
                <a:close/>
                <a:moveTo>
                  <a:pt x="777825" y="1071542"/>
                </a:moveTo>
                <a:cubicBezTo>
                  <a:pt x="787583" y="1072152"/>
                  <a:pt x="790836" y="1077844"/>
                  <a:pt x="787786" y="1087399"/>
                </a:cubicBezTo>
                <a:cubicBezTo>
                  <a:pt x="783517" y="1101020"/>
                  <a:pt x="779044" y="1114438"/>
                  <a:pt x="774368" y="1127856"/>
                </a:cubicBezTo>
                <a:cubicBezTo>
                  <a:pt x="768676" y="1144730"/>
                  <a:pt x="762374" y="1161603"/>
                  <a:pt x="756885" y="1178681"/>
                </a:cubicBezTo>
                <a:cubicBezTo>
                  <a:pt x="754648" y="1185593"/>
                  <a:pt x="750379" y="1191082"/>
                  <a:pt x="743264" y="1188642"/>
                </a:cubicBezTo>
                <a:cubicBezTo>
                  <a:pt x="736351" y="1186406"/>
                  <a:pt x="734522" y="1179290"/>
                  <a:pt x="736961" y="1172378"/>
                </a:cubicBezTo>
                <a:cubicBezTo>
                  <a:pt x="745297" y="1147169"/>
                  <a:pt x="754038" y="1122163"/>
                  <a:pt x="762577" y="1096954"/>
                </a:cubicBezTo>
                <a:cubicBezTo>
                  <a:pt x="764610" y="1090855"/>
                  <a:pt x="767050" y="1084959"/>
                  <a:pt x="768879" y="1078860"/>
                </a:cubicBezTo>
                <a:cubicBezTo>
                  <a:pt x="770506" y="1073371"/>
                  <a:pt x="773962" y="1071135"/>
                  <a:pt x="777825" y="1071542"/>
                </a:cubicBezTo>
                <a:close/>
                <a:moveTo>
                  <a:pt x="1270826" y="1031899"/>
                </a:moveTo>
                <a:cubicBezTo>
                  <a:pt x="1278145" y="1031492"/>
                  <a:pt x="1282414" y="1035965"/>
                  <a:pt x="1282414" y="1042877"/>
                </a:cubicBezTo>
                <a:cubicBezTo>
                  <a:pt x="1282211" y="1049382"/>
                  <a:pt x="1277739" y="1053042"/>
                  <a:pt x="1271233" y="1053448"/>
                </a:cubicBezTo>
                <a:cubicBezTo>
                  <a:pt x="1263304" y="1054058"/>
                  <a:pt x="1261068" y="1049382"/>
                  <a:pt x="1261068" y="1042673"/>
                </a:cubicBezTo>
                <a:cubicBezTo>
                  <a:pt x="1261068" y="1036168"/>
                  <a:pt x="1264524" y="1032305"/>
                  <a:pt x="1270826" y="1031899"/>
                </a:cubicBezTo>
                <a:close/>
                <a:moveTo>
                  <a:pt x="147595" y="1023360"/>
                </a:moveTo>
                <a:cubicBezTo>
                  <a:pt x="153084" y="1024783"/>
                  <a:pt x="154914" y="1028849"/>
                  <a:pt x="155727" y="1034542"/>
                </a:cubicBezTo>
                <a:cubicBezTo>
                  <a:pt x="149628" y="1052025"/>
                  <a:pt x="143732" y="1069509"/>
                  <a:pt x="137227" y="1086790"/>
                </a:cubicBezTo>
                <a:cubicBezTo>
                  <a:pt x="135397" y="1091669"/>
                  <a:pt x="130314" y="1093295"/>
                  <a:pt x="125232" y="1091262"/>
                </a:cubicBezTo>
                <a:cubicBezTo>
                  <a:pt x="120556" y="1089229"/>
                  <a:pt x="117506" y="1084960"/>
                  <a:pt x="119133" y="1079877"/>
                </a:cubicBezTo>
                <a:cubicBezTo>
                  <a:pt x="124419" y="1062800"/>
                  <a:pt x="130111" y="1045926"/>
                  <a:pt x="136210" y="1029053"/>
                </a:cubicBezTo>
                <a:cubicBezTo>
                  <a:pt x="138040" y="1023970"/>
                  <a:pt x="142309" y="1021937"/>
                  <a:pt x="147595" y="1023360"/>
                </a:cubicBezTo>
                <a:close/>
                <a:moveTo>
                  <a:pt x="583063" y="1022141"/>
                </a:moveTo>
                <a:cubicBezTo>
                  <a:pt x="588959" y="1023767"/>
                  <a:pt x="593025" y="1027630"/>
                  <a:pt x="591398" y="1033932"/>
                </a:cubicBezTo>
                <a:cubicBezTo>
                  <a:pt x="587129" y="1051619"/>
                  <a:pt x="581233" y="1068696"/>
                  <a:pt x="574118" y="1085570"/>
                </a:cubicBezTo>
                <a:cubicBezTo>
                  <a:pt x="572288" y="1089839"/>
                  <a:pt x="567815" y="1093499"/>
                  <a:pt x="562530" y="1091466"/>
                </a:cubicBezTo>
                <a:cubicBezTo>
                  <a:pt x="558260" y="1089636"/>
                  <a:pt x="554804" y="1085977"/>
                  <a:pt x="555414" y="1078251"/>
                </a:cubicBezTo>
                <a:cubicBezTo>
                  <a:pt x="557447" y="1072152"/>
                  <a:pt x="560090" y="1064224"/>
                  <a:pt x="562733" y="1056295"/>
                </a:cubicBezTo>
                <a:cubicBezTo>
                  <a:pt x="565782" y="1047350"/>
                  <a:pt x="568222" y="1038201"/>
                  <a:pt x="571678" y="1029459"/>
                </a:cubicBezTo>
                <a:cubicBezTo>
                  <a:pt x="573508" y="1024783"/>
                  <a:pt x="576557" y="1020108"/>
                  <a:pt x="583063" y="1022141"/>
                </a:cubicBezTo>
                <a:close/>
                <a:moveTo>
                  <a:pt x="1084375" y="993297"/>
                </a:moveTo>
                <a:cubicBezTo>
                  <a:pt x="1086891" y="993221"/>
                  <a:pt x="1089788" y="994288"/>
                  <a:pt x="1092329" y="995101"/>
                </a:cubicBezTo>
                <a:cubicBezTo>
                  <a:pt x="1121807" y="1003640"/>
                  <a:pt x="1151286" y="1012382"/>
                  <a:pt x="1180764" y="1021124"/>
                </a:cubicBezTo>
                <a:cubicBezTo>
                  <a:pt x="1185440" y="1022547"/>
                  <a:pt x="1189506" y="1024173"/>
                  <a:pt x="1188693" y="1029662"/>
                </a:cubicBezTo>
                <a:cubicBezTo>
                  <a:pt x="1188286" y="1034338"/>
                  <a:pt x="1185440" y="1037388"/>
                  <a:pt x="1177105" y="1036981"/>
                </a:cubicBezTo>
                <a:cubicBezTo>
                  <a:pt x="1169786" y="1034745"/>
                  <a:pt x="1160028" y="1031695"/>
                  <a:pt x="1150066" y="1028849"/>
                </a:cubicBezTo>
                <a:cubicBezTo>
                  <a:pt x="1129126" y="1022547"/>
                  <a:pt x="1108186" y="1016244"/>
                  <a:pt x="1087246" y="1009942"/>
                </a:cubicBezTo>
                <a:cubicBezTo>
                  <a:pt x="1081351" y="1008112"/>
                  <a:pt x="1077081" y="1004453"/>
                  <a:pt x="1078708" y="998354"/>
                </a:cubicBezTo>
                <a:cubicBezTo>
                  <a:pt x="1079725" y="994593"/>
                  <a:pt x="1081859" y="993373"/>
                  <a:pt x="1084375" y="993297"/>
                </a:cubicBezTo>
                <a:close/>
                <a:moveTo>
                  <a:pt x="814012" y="973348"/>
                </a:moveTo>
                <a:cubicBezTo>
                  <a:pt x="820314" y="974974"/>
                  <a:pt x="823160" y="980870"/>
                  <a:pt x="821127" y="986969"/>
                </a:cubicBezTo>
                <a:cubicBezTo>
                  <a:pt x="816045" y="1003030"/>
                  <a:pt x="810759" y="1019090"/>
                  <a:pt x="805066" y="1034744"/>
                </a:cubicBezTo>
                <a:cubicBezTo>
                  <a:pt x="803237" y="1039827"/>
                  <a:pt x="798967" y="1044096"/>
                  <a:pt x="792462" y="1042470"/>
                </a:cubicBezTo>
                <a:cubicBezTo>
                  <a:pt x="786973" y="1041250"/>
                  <a:pt x="785143" y="1036981"/>
                  <a:pt x="785143" y="1030272"/>
                </a:cubicBezTo>
                <a:cubicBezTo>
                  <a:pt x="786973" y="1024986"/>
                  <a:pt x="789006" y="1018277"/>
                  <a:pt x="791242" y="1011568"/>
                </a:cubicBezTo>
                <a:cubicBezTo>
                  <a:pt x="794495" y="1001607"/>
                  <a:pt x="797748" y="991848"/>
                  <a:pt x="801204" y="981887"/>
                </a:cubicBezTo>
                <a:cubicBezTo>
                  <a:pt x="803237" y="975584"/>
                  <a:pt x="807913" y="971722"/>
                  <a:pt x="814012" y="973348"/>
                </a:cubicBezTo>
                <a:close/>
                <a:moveTo>
                  <a:pt x="385049" y="925979"/>
                </a:moveTo>
                <a:cubicBezTo>
                  <a:pt x="394198" y="929029"/>
                  <a:pt x="393384" y="935737"/>
                  <a:pt x="390741" y="943260"/>
                </a:cubicBezTo>
                <a:cubicBezTo>
                  <a:pt x="380780" y="972738"/>
                  <a:pt x="371225" y="1002216"/>
                  <a:pt x="361263" y="1031695"/>
                </a:cubicBezTo>
                <a:cubicBezTo>
                  <a:pt x="356384" y="1045926"/>
                  <a:pt x="349065" y="1047349"/>
                  <a:pt x="339916" y="1036574"/>
                </a:cubicBezTo>
                <a:cubicBezTo>
                  <a:pt x="339713" y="1026612"/>
                  <a:pt x="345202" y="1018074"/>
                  <a:pt x="347235" y="1008722"/>
                </a:cubicBezTo>
                <a:cubicBezTo>
                  <a:pt x="355164" y="984733"/>
                  <a:pt x="362889" y="960540"/>
                  <a:pt x="371021" y="936551"/>
                </a:cubicBezTo>
                <a:cubicBezTo>
                  <a:pt x="373258" y="930248"/>
                  <a:pt x="375494" y="922726"/>
                  <a:pt x="385049" y="925979"/>
                </a:cubicBezTo>
                <a:close/>
                <a:moveTo>
                  <a:pt x="1246430" y="911138"/>
                </a:moveTo>
                <a:cubicBezTo>
                  <a:pt x="1252936" y="910935"/>
                  <a:pt x="1253953" y="914594"/>
                  <a:pt x="1254359" y="920083"/>
                </a:cubicBezTo>
                <a:cubicBezTo>
                  <a:pt x="1255172" y="930858"/>
                  <a:pt x="1256799" y="941430"/>
                  <a:pt x="1257815" y="952001"/>
                </a:cubicBezTo>
                <a:cubicBezTo>
                  <a:pt x="1258019" y="954644"/>
                  <a:pt x="1258425" y="957490"/>
                  <a:pt x="1257612" y="959930"/>
                </a:cubicBezTo>
                <a:cubicBezTo>
                  <a:pt x="1256392" y="964199"/>
                  <a:pt x="1253139" y="966436"/>
                  <a:pt x="1248260" y="966029"/>
                </a:cubicBezTo>
                <a:cubicBezTo>
                  <a:pt x="1244194" y="965622"/>
                  <a:pt x="1242364" y="963793"/>
                  <a:pt x="1242364" y="959523"/>
                </a:cubicBezTo>
                <a:cubicBezTo>
                  <a:pt x="1242364" y="953628"/>
                  <a:pt x="1238705" y="948139"/>
                  <a:pt x="1239925" y="944479"/>
                </a:cubicBezTo>
                <a:cubicBezTo>
                  <a:pt x="1242364" y="934721"/>
                  <a:pt x="1237282" y="928419"/>
                  <a:pt x="1238095" y="921100"/>
                </a:cubicBezTo>
                <a:cubicBezTo>
                  <a:pt x="1238705" y="915611"/>
                  <a:pt x="1239518" y="911138"/>
                  <a:pt x="1246430" y="911138"/>
                </a:cubicBezTo>
                <a:close/>
                <a:moveTo>
                  <a:pt x="635311" y="878001"/>
                </a:moveTo>
                <a:cubicBezTo>
                  <a:pt x="638361" y="880237"/>
                  <a:pt x="639987" y="883287"/>
                  <a:pt x="640191" y="887149"/>
                </a:cubicBezTo>
                <a:cubicBezTo>
                  <a:pt x="640394" y="891825"/>
                  <a:pt x="637548" y="895485"/>
                  <a:pt x="636328" y="899551"/>
                </a:cubicBezTo>
                <a:cubicBezTo>
                  <a:pt x="627586" y="926386"/>
                  <a:pt x="618641" y="953222"/>
                  <a:pt x="609696" y="980057"/>
                </a:cubicBezTo>
                <a:cubicBezTo>
                  <a:pt x="608679" y="983310"/>
                  <a:pt x="607459" y="986563"/>
                  <a:pt x="605833" y="989206"/>
                </a:cubicBezTo>
                <a:cubicBezTo>
                  <a:pt x="602987" y="993475"/>
                  <a:pt x="598718" y="995508"/>
                  <a:pt x="593635" y="993882"/>
                </a:cubicBezTo>
                <a:cubicBezTo>
                  <a:pt x="588756" y="992255"/>
                  <a:pt x="587536" y="987986"/>
                  <a:pt x="587943" y="983107"/>
                </a:cubicBezTo>
                <a:cubicBezTo>
                  <a:pt x="588146" y="980871"/>
                  <a:pt x="588349" y="978431"/>
                  <a:pt x="589162" y="976195"/>
                </a:cubicBezTo>
                <a:cubicBezTo>
                  <a:pt x="598921" y="946310"/>
                  <a:pt x="608679" y="916628"/>
                  <a:pt x="618641" y="886946"/>
                </a:cubicBezTo>
                <a:cubicBezTo>
                  <a:pt x="621894" y="877188"/>
                  <a:pt x="628399" y="873935"/>
                  <a:pt x="635311" y="878001"/>
                </a:cubicBezTo>
                <a:close/>
                <a:moveTo>
                  <a:pt x="197607" y="877390"/>
                </a:moveTo>
                <a:cubicBezTo>
                  <a:pt x="205536" y="880033"/>
                  <a:pt x="205739" y="886742"/>
                  <a:pt x="203096" y="894264"/>
                </a:cubicBezTo>
                <a:cubicBezTo>
                  <a:pt x="192728" y="924353"/>
                  <a:pt x="182766" y="954644"/>
                  <a:pt x="172804" y="984733"/>
                </a:cubicBezTo>
                <a:cubicBezTo>
                  <a:pt x="170975" y="990222"/>
                  <a:pt x="167722" y="995101"/>
                  <a:pt x="161419" y="994084"/>
                </a:cubicBezTo>
                <a:cubicBezTo>
                  <a:pt x="155930" y="993271"/>
                  <a:pt x="152678" y="989205"/>
                  <a:pt x="152271" y="982496"/>
                </a:cubicBezTo>
                <a:cubicBezTo>
                  <a:pt x="152881" y="980667"/>
                  <a:pt x="153491" y="978024"/>
                  <a:pt x="154304" y="975584"/>
                </a:cubicBezTo>
                <a:cubicBezTo>
                  <a:pt x="164062" y="946309"/>
                  <a:pt x="173821" y="917237"/>
                  <a:pt x="183376" y="887962"/>
                </a:cubicBezTo>
                <a:cubicBezTo>
                  <a:pt x="185612" y="880847"/>
                  <a:pt x="189272" y="874544"/>
                  <a:pt x="197607" y="877390"/>
                </a:cubicBezTo>
                <a:close/>
                <a:moveTo>
                  <a:pt x="874798" y="778994"/>
                </a:moveTo>
                <a:cubicBezTo>
                  <a:pt x="882930" y="779400"/>
                  <a:pt x="886590" y="782450"/>
                  <a:pt x="886386" y="789159"/>
                </a:cubicBezTo>
                <a:cubicBezTo>
                  <a:pt x="886183" y="792208"/>
                  <a:pt x="885776" y="795258"/>
                  <a:pt x="884963" y="798104"/>
                </a:cubicBezTo>
                <a:cubicBezTo>
                  <a:pt x="875205" y="827582"/>
                  <a:pt x="865650" y="857061"/>
                  <a:pt x="855688" y="886336"/>
                </a:cubicBezTo>
                <a:cubicBezTo>
                  <a:pt x="853858" y="891418"/>
                  <a:pt x="851825" y="896704"/>
                  <a:pt x="844913" y="896908"/>
                </a:cubicBezTo>
                <a:cubicBezTo>
                  <a:pt x="837798" y="897111"/>
                  <a:pt x="832512" y="890199"/>
                  <a:pt x="834748" y="883083"/>
                </a:cubicBezTo>
                <a:cubicBezTo>
                  <a:pt x="845320" y="850352"/>
                  <a:pt x="856298" y="817824"/>
                  <a:pt x="867073" y="785296"/>
                </a:cubicBezTo>
                <a:cubicBezTo>
                  <a:pt x="868699" y="780620"/>
                  <a:pt x="871545" y="778587"/>
                  <a:pt x="874798" y="778994"/>
                </a:cubicBezTo>
                <a:close/>
                <a:moveTo>
                  <a:pt x="1187676" y="731421"/>
                </a:moveTo>
                <a:cubicBezTo>
                  <a:pt x="1195198" y="734471"/>
                  <a:pt x="1195198" y="740773"/>
                  <a:pt x="1192555" y="748498"/>
                </a:cubicBezTo>
                <a:cubicBezTo>
                  <a:pt x="1182187" y="777977"/>
                  <a:pt x="1172632" y="807862"/>
                  <a:pt x="1162670" y="837544"/>
                </a:cubicBezTo>
                <a:cubicBezTo>
                  <a:pt x="1161044" y="842423"/>
                  <a:pt x="1159011" y="847099"/>
                  <a:pt x="1153115" y="848115"/>
                </a:cubicBezTo>
                <a:cubicBezTo>
                  <a:pt x="1148440" y="848928"/>
                  <a:pt x="1145593" y="846286"/>
                  <a:pt x="1142747" y="843236"/>
                </a:cubicBezTo>
                <a:cubicBezTo>
                  <a:pt x="1140511" y="840796"/>
                  <a:pt x="1140308" y="838357"/>
                  <a:pt x="1140511" y="836121"/>
                </a:cubicBezTo>
                <a:cubicBezTo>
                  <a:pt x="1147016" y="816401"/>
                  <a:pt x="1153319" y="796884"/>
                  <a:pt x="1159824" y="777570"/>
                </a:cubicBezTo>
                <a:cubicBezTo>
                  <a:pt x="1163890" y="765576"/>
                  <a:pt x="1168363" y="753581"/>
                  <a:pt x="1172429" y="741586"/>
                </a:cubicBezTo>
                <a:cubicBezTo>
                  <a:pt x="1175072" y="734064"/>
                  <a:pt x="1179138" y="727965"/>
                  <a:pt x="1187676" y="731421"/>
                </a:cubicBezTo>
                <a:close/>
                <a:moveTo>
                  <a:pt x="1434076" y="682225"/>
                </a:moveTo>
                <a:cubicBezTo>
                  <a:pt x="1441598" y="684258"/>
                  <a:pt x="1442818" y="690560"/>
                  <a:pt x="1438345" y="703773"/>
                </a:cubicBezTo>
                <a:cubicBezTo>
                  <a:pt x="1423098" y="748905"/>
                  <a:pt x="1407850" y="793835"/>
                  <a:pt x="1392806" y="838967"/>
                </a:cubicBezTo>
                <a:cubicBezTo>
                  <a:pt x="1390773" y="845270"/>
                  <a:pt x="1386911" y="848726"/>
                  <a:pt x="1380202" y="847912"/>
                </a:cubicBezTo>
                <a:cubicBezTo>
                  <a:pt x="1373289" y="847099"/>
                  <a:pt x="1373289" y="841204"/>
                  <a:pt x="1372273" y="837138"/>
                </a:cubicBezTo>
                <a:cubicBezTo>
                  <a:pt x="1372476" y="829209"/>
                  <a:pt x="1376339" y="822907"/>
                  <a:pt x="1378575" y="816198"/>
                </a:cubicBezTo>
                <a:cubicBezTo>
                  <a:pt x="1391790" y="776148"/>
                  <a:pt x="1405208" y="736301"/>
                  <a:pt x="1418829" y="696456"/>
                </a:cubicBezTo>
                <a:cubicBezTo>
                  <a:pt x="1421268" y="689137"/>
                  <a:pt x="1421878" y="678972"/>
                  <a:pt x="1434076" y="682225"/>
                </a:cubicBezTo>
                <a:close/>
                <a:moveTo>
                  <a:pt x="467995" y="682223"/>
                </a:moveTo>
                <a:cubicBezTo>
                  <a:pt x="476534" y="685069"/>
                  <a:pt x="476534" y="691778"/>
                  <a:pt x="473891" y="699706"/>
                </a:cubicBezTo>
                <a:cubicBezTo>
                  <a:pt x="458847" y="744026"/>
                  <a:pt x="444209" y="788548"/>
                  <a:pt x="429165" y="832868"/>
                </a:cubicBezTo>
                <a:cubicBezTo>
                  <a:pt x="426522" y="839577"/>
                  <a:pt x="424896" y="847505"/>
                  <a:pt x="416967" y="848115"/>
                </a:cubicBezTo>
                <a:cubicBezTo>
                  <a:pt x="408225" y="847709"/>
                  <a:pt x="404159" y="840390"/>
                  <a:pt x="406802" y="832461"/>
                </a:cubicBezTo>
                <a:cubicBezTo>
                  <a:pt x="417780" y="799323"/>
                  <a:pt x="428962" y="766185"/>
                  <a:pt x="440143" y="733048"/>
                </a:cubicBezTo>
                <a:cubicBezTo>
                  <a:pt x="444616" y="719630"/>
                  <a:pt x="449088" y="706212"/>
                  <a:pt x="453764" y="692794"/>
                </a:cubicBezTo>
                <a:cubicBezTo>
                  <a:pt x="456001" y="686085"/>
                  <a:pt x="459253" y="679376"/>
                  <a:pt x="467995" y="682223"/>
                </a:cubicBezTo>
                <a:close/>
                <a:moveTo>
                  <a:pt x="927860" y="633432"/>
                </a:moveTo>
                <a:cubicBezTo>
                  <a:pt x="933349" y="635261"/>
                  <a:pt x="936602" y="638514"/>
                  <a:pt x="935992" y="645426"/>
                </a:cubicBezTo>
                <a:cubicBezTo>
                  <a:pt x="930300" y="662300"/>
                  <a:pt x="924607" y="679987"/>
                  <a:pt x="918305" y="697471"/>
                </a:cubicBezTo>
                <a:cubicBezTo>
                  <a:pt x="916678" y="702146"/>
                  <a:pt x="912206" y="704992"/>
                  <a:pt x="906717" y="702756"/>
                </a:cubicBezTo>
                <a:cubicBezTo>
                  <a:pt x="901228" y="700520"/>
                  <a:pt x="897365" y="696455"/>
                  <a:pt x="899398" y="690152"/>
                </a:cubicBezTo>
                <a:cubicBezTo>
                  <a:pt x="904684" y="673482"/>
                  <a:pt x="910579" y="656811"/>
                  <a:pt x="916272" y="640344"/>
                </a:cubicBezTo>
                <a:cubicBezTo>
                  <a:pt x="918102" y="635058"/>
                  <a:pt x="921558" y="631602"/>
                  <a:pt x="927860" y="633432"/>
                </a:cubicBezTo>
                <a:close/>
                <a:moveTo>
                  <a:pt x="1234639" y="584437"/>
                </a:moveTo>
                <a:cubicBezTo>
                  <a:pt x="1240738" y="585860"/>
                  <a:pt x="1242974" y="590536"/>
                  <a:pt x="1243177" y="598058"/>
                </a:cubicBezTo>
                <a:cubicBezTo>
                  <a:pt x="1237688" y="613712"/>
                  <a:pt x="1231996" y="630992"/>
                  <a:pt x="1225287" y="647866"/>
                </a:cubicBezTo>
                <a:cubicBezTo>
                  <a:pt x="1223457" y="652339"/>
                  <a:pt x="1218375" y="656811"/>
                  <a:pt x="1212072" y="652949"/>
                </a:cubicBezTo>
                <a:cubicBezTo>
                  <a:pt x="1206990" y="649899"/>
                  <a:pt x="1204550" y="645427"/>
                  <a:pt x="1206583" y="639328"/>
                </a:cubicBezTo>
                <a:cubicBezTo>
                  <a:pt x="1211666" y="623674"/>
                  <a:pt x="1216748" y="608020"/>
                  <a:pt x="1222441" y="592569"/>
                </a:cubicBezTo>
                <a:cubicBezTo>
                  <a:pt x="1224270" y="587283"/>
                  <a:pt x="1227930" y="583014"/>
                  <a:pt x="1234639" y="584437"/>
                </a:cubicBezTo>
                <a:close/>
                <a:moveTo>
                  <a:pt x="978075" y="487667"/>
                </a:moveTo>
                <a:cubicBezTo>
                  <a:pt x="985800" y="490309"/>
                  <a:pt x="986207" y="496408"/>
                  <a:pt x="983767" y="503322"/>
                </a:cubicBezTo>
                <a:cubicBezTo>
                  <a:pt x="973399" y="534020"/>
                  <a:pt x="963234" y="564717"/>
                  <a:pt x="953069" y="595619"/>
                </a:cubicBezTo>
                <a:cubicBezTo>
                  <a:pt x="950832" y="602125"/>
                  <a:pt x="946563" y="605987"/>
                  <a:pt x="939651" y="604971"/>
                </a:cubicBezTo>
                <a:cubicBezTo>
                  <a:pt x="932942" y="603955"/>
                  <a:pt x="932739" y="597856"/>
                  <a:pt x="931519" y="593382"/>
                </a:cubicBezTo>
                <a:cubicBezTo>
                  <a:pt x="934162" y="585455"/>
                  <a:pt x="936601" y="578543"/>
                  <a:pt x="939041" y="571427"/>
                </a:cubicBezTo>
                <a:cubicBezTo>
                  <a:pt x="947376" y="546827"/>
                  <a:pt x="955712" y="522227"/>
                  <a:pt x="963640" y="497425"/>
                </a:cubicBezTo>
                <a:cubicBezTo>
                  <a:pt x="966080" y="490106"/>
                  <a:pt x="969536" y="484820"/>
                  <a:pt x="978075" y="487667"/>
                </a:cubicBezTo>
                <a:close/>
                <a:moveTo>
                  <a:pt x="757901" y="487667"/>
                </a:moveTo>
                <a:cubicBezTo>
                  <a:pt x="765016" y="485228"/>
                  <a:pt x="770505" y="489497"/>
                  <a:pt x="770505" y="497832"/>
                </a:cubicBezTo>
                <a:cubicBezTo>
                  <a:pt x="771115" y="501288"/>
                  <a:pt x="769285" y="504745"/>
                  <a:pt x="768065" y="508201"/>
                </a:cubicBezTo>
                <a:cubicBezTo>
                  <a:pt x="758917" y="536052"/>
                  <a:pt x="749362" y="563906"/>
                  <a:pt x="740010" y="591758"/>
                </a:cubicBezTo>
                <a:cubicBezTo>
                  <a:pt x="739400" y="593587"/>
                  <a:pt x="738790" y="595619"/>
                  <a:pt x="737977" y="597449"/>
                </a:cubicBezTo>
                <a:cubicBezTo>
                  <a:pt x="734928" y="602532"/>
                  <a:pt x="731472" y="607615"/>
                  <a:pt x="724559" y="604362"/>
                </a:cubicBezTo>
                <a:cubicBezTo>
                  <a:pt x="718257" y="601313"/>
                  <a:pt x="716021" y="595619"/>
                  <a:pt x="718257" y="589115"/>
                </a:cubicBezTo>
                <a:cubicBezTo>
                  <a:pt x="728625" y="558416"/>
                  <a:pt x="739400" y="527921"/>
                  <a:pt x="749769" y="497222"/>
                </a:cubicBezTo>
                <a:cubicBezTo>
                  <a:pt x="751395" y="492750"/>
                  <a:pt x="753631" y="489294"/>
                  <a:pt x="757901" y="487667"/>
                </a:cubicBezTo>
                <a:close/>
                <a:moveTo>
                  <a:pt x="324669" y="486448"/>
                </a:moveTo>
                <a:cubicBezTo>
                  <a:pt x="331988" y="486651"/>
                  <a:pt x="334021" y="491734"/>
                  <a:pt x="333208" y="500679"/>
                </a:cubicBezTo>
                <a:cubicBezTo>
                  <a:pt x="333208" y="500882"/>
                  <a:pt x="332598" y="503118"/>
                  <a:pt x="331988" y="505355"/>
                </a:cubicBezTo>
                <a:cubicBezTo>
                  <a:pt x="322230" y="534833"/>
                  <a:pt x="312471" y="564312"/>
                  <a:pt x="302510" y="593790"/>
                </a:cubicBezTo>
                <a:cubicBezTo>
                  <a:pt x="298444" y="605581"/>
                  <a:pt x="290312" y="607614"/>
                  <a:pt x="283196" y="599482"/>
                </a:cubicBezTo>
                <a:cubicBezTo>
                  <a:pt x="280147" y="596026"/>
                  <a:pt x="280553" y="593180"/>
                  <a:pt x="281976" y="589317"/>
                </a:cubicBezTo>
                <a:cubicBezTo>
                  <a:pt x="292345" y="558619"/>
                  <a:pt x="302713" y="527921"/>
                  <a:pt x="313081" y="497019"/>
                </a:cubicBezTo>
                <a:cubicBezTo>
                  <a:pt x="315114" y="491124"/>
                  <a:pt x="317757" y="486041"/>
                  <a:pt x="324669" y="486448"/>
                </a:cubicBezTo>
                <a:close/>
                <a:moveTo>
                  <a:pt x="356181" y="389065"/>
                </a:moveTo>
                <a:cubicBezTo>
                  <a:pt x="362483" y="388251"/>
                  <a:pt x="364719" y="393334"/>
                  <a:pt x="367565" y="397197"/>
                </a:cubicBezTo>
                <a:cubicBezTo>
                  <a:pt x="363703" y="415290"/>
                  <a:pt x="356587" y="432367"/>
                  <a:pt x="350691" y="449851"/>
                </a:cubicBezTo>
                <a:cubicBezTo>
                  <a:pt x="348658" y="456154"/>
                  <a:pt x="342763" y="460829"/>
                  <a:pt x="335647" y="457577"/>
                </a:cubicBezTo>
                <a:cubicBezTo>
                  <a:pt x="329142" y="454527"/>
                  <a:pt x="327515" y="448428"/>
                  <a:pt x="331378" y="441719"/>
                </a:cubicBezTo>
                <a:cubicBezTo>
                  <a:pt x="337680" y="428301"/>
                  <a:pt x="341136" y="414070"/>
                  <a:pt x="346016" y="400043"/>
                </a:cubicBezTo>
                <a:cubicBezTo>
                  <a:pt x="347845" y="394757"/>
                  <a:pt x="349878" y="389878"/>
                  <a:pt x="356181" y="389065"/>
                </a:cubicBezTo>
                <a:close/>
                <a:moveTo>
                  <a:pt x="794699" y="388861"/>
                </a:moveTo>
                <a:cubicBezTo>
                  <a:pt x="800188" y="390081"/>
                  <a:pt x="803847" y="393334"/>
                  <a:pt x="803440" y="397400"/>
                </a:cubicBezTo>
                <a:cubicBezTo>
                  <a:pt x="802831" y="407361"/>
                  <a:pt x="799578" y="414070"/>
                  <a:pt x="797138" y="420982"/>
                </a:cubicBezTo>
                <a:cubicBezTo>
                  <a:pt x="793885" y="431147"/>
                  <a:pt x="790429" y="441516"/>
                  <a:pt x="786567" y="451477"/>
                </a:cubicBezTo>
                <a:cubicBezTo>
                  <a:pt x="784330" y="457170"/>
                  <a:pt x="779248" y="460016"/>
                  <a:pt x="773555" y="457780"/>
                </a:cubicBezTo>
                <a:cubicBezTo>
                  <a:pt x="767456" y="455543"/>
                  <a:pt x="765220" y="450258"/>
                  <a:pt x="767456" y="443752"/>
                </a:cubicBezTo>
                <a:cubicBezTo>
                  <a:pt x="772539" y="428505"/>
                  <a:pt x="777621" y="413054"/>
                  <a:pt x="783111" y="397806"/>
                </a:cubicBezTo>
                <a:cubicBezTo>
                  <a:pt x="784940" y="392520"/>
                  <a:pt x="788193" y="387641"/>
                  <a:pt x="794699" y="388861"/>
                </a:cubicBezTo>
                <a:close/>
                <a:moveTo>
                  <a:pt x="1040488" y="293108"/>
                </a:moveTo>
                <a:cubicBezTo>
                  <a:pt x="1047604" y="293108"/>
                  <a:pt x="1052483" y="299004"/>
                  <a:pt x="1050246" y="306119"/>
                </a:cubicBezTo>
                <a:cubicBezTo>
                  <a:pt x="1039878" y="337834"/>
                  <a:pt x="1029103" y="369345"/>
                  <a:pt x="1018328" y="401060"/>
                </a:cubicBezTo>
                <a:cubicBezTo>
                  <a:pt x="1016092" y="407566"/>
                  <a:pt x="1011823" y="412445"/>
                  <a:pt x="1003691" y="409395"/>
                </a:cubicBezTo>
                <a:cubicBezTo>
                  <a:pt x="995559" y="406346"/>
                  <a:pt x="996575" y="400450"/>
                  <a:pt x="998812" y="393741"/>
                </a:cubicBezTo>
                <a:cubicBezTo>
                  <a:pt x="1008977" y="364060"/>
                  <a:pt x="1018735" y="334378"/>
                  <a:pt x="1028697" y="304696"/>
                </a:cubicBezTo>
                <a:cubicBezTo>
                  <a:pt x="1030730" y="298800"/>
                  <a:pt x="1032966" y="293108"/>
                  <a:pt x="1040488" y="293108"/>
                </a:cubicBezTo>
                <a:close/>
                <a:moveTo>
                  <a:pt x="1075455" y="194305"/>
                </a:moveTo>
                <a:cubicBezTo>
                  <a:pt x="1081147" y="195931"/>
                  <a:pt x="1085213" y="200607"/>
                  <a:pt x="1083180" y="206706"/>
                </a:cubicBezTo>
                <a:cubicBezTo>
                  <a:pt x="1077894" y="223783"/>
                  <a:pt x="1071795" y="240454"/>
                  <a:pt x="1065696" y="257328"/>
                </a:cubicBezTo>
                <a:cubicBezTo>
                  <a:pt x="1064070" y="262004"/>
                  <a:pt x="1059597" y="265866"/>
                  <a:pt x="1054718" y="264037"/>
                </a:cubicBezTo>
                <a:cubicBezTo>
                  <a:pt x="1050042" y="262410"/>
                  <a:pt x="1046383" y="258141"/>
                  <a:pt x="1046383" y="252042"/>
                </a:cubicBezTo>
                <a:cubicBezTo>
                  <a:pt x="1048213" y="246350"/>
                  <a:pt x="1049839" y="240454"/>
                  <a:pt x="1051872" y="234762"/>
                </a:cubicBezTo>
                <a:cubicBezTo>
                  <a:pt x="1055531" y="223580"/>
                  <a:pt x="1059597" y="212602"/>
                  <a:pt x="1063054" y="201420"/>
                </a:cubicBezTo>
                <a:cubicBezTo>
                  <a:pt x="1065087" y="194915"/>
                  <a:pt x="1069559" y="192678"/>
                  <a:pt x="1075455" y="194305"/>
                </a:cubicBezTo>
                <a:close/>
                <a:moveTo>
                  <a:pt x="491579" y="1372"/>
                </a:moveTo>
                <a:cubicBezTo>
                  <a:pt x="495848" y="2796"/>
                  <a:pt x="498491" y="5642"/>
                  <a:pt x="497678" y="12148"/>
                </a:cubicBezTo>
                <a:cubicBezTo>
                  <a:pt x="497271" y="13774"/>
                  <a:pt x="496254" y="17026"/>
                  <a:pt x="495238" y="20280"/>
                </a:cubicBezTo>
                <a:cubicBezTo>
                  <a:pt x="464133" y="113188"/>
                  <a:pt x="432825" y="206095"/>
                  <a:pt x="401720" y="299003"/>
                </a:cubicBezTo>
                <a:cubicBezTo>
                  <a:pt x="399484" y="305916"/>
                  <a:pt x="397857" y="314455"/>
                  <a:pt x="387489" y="312421"/>
                </a:cubicBezTo>
                <a:cubicBezTo>
                  <a:pt x="380374" y="310998"/>
                  <a:pt x="378544" y="303680"/>
                  <a:pt x="382203" y="292700"/>
                </a:cubicBezTo>
                <a:cubicBezTo>
                  <a:pt x="413308" y="199793"/>
                  <a:pt x="444616" y="106884"/>
                  <a:pt x="475721" y="13978"/>
                </a:cubicBezTo>
                <a:cubicBezTo>
                  <a:pt x="476738" y="10725"/>
                  <a:pt x="477957" y="7472"/>
                  <a:pt x="479990" y="4829"/>
                </a:cubicBezTo>
                <a:cubicBezTo>
                  <a:pt x="482837" y="763"/>
                  <a:pt x="486903" y="-457"/>
                  <a:pt x="491579" y="1372"/>
                </a:cubicBezTo>
                <a:close/>
                <a:moveTo>
                  <a:pt x="226069" y="1171"/>
                </a:moveTo>
                <a:cubicBezTo>
                  <a:pt x="230745" y="2594"/>
                  <a:pt x="232575" y="6660"/>
                  <a:pt x="231761" y="14182"/>
                </a:cubicBezTo>
                <a:cubicBezTo>
                  <a:pt x="231558" y="15199"/>
                  <a:pt x="230745" y="18858"/>
                  <a:pt x="229525" y="22314"/>
                </a:cubicBezTo>
                <a:cubicBezTo>
                  <a:pt x="176870" y="179465"/>
                  <a:pt x="124216" y="336819"/>
                  <a:pt x="71561" y="493969"/>
                </a:cubicBezTo>
                <a:cubicBezTo>
                  <a:pt x="70545" y="496816"/>
                  <a:pt x="69731" y="499865"/>
                  <a:pt x="68105" y="502305"/>
                </a:cubicBezTo>
                <a:cubicBezTo>
                  <a:pt x="65259" y="506981"/>
                  <a:pt x="60380" y="507997"/>
                  <a:pt x="55704" y="506168"/>
                </a:cubicBezTo>
                <a:cubicBezTo>
                  <a:pt x="50621" y="504338"/>
                  <a:pt x="48792" y="500068"/>
                  <a:pt x="50011" y="494784"/>
                </a:cubicBezTo>
                <a:cubicBezTo>
                  <a:pt x="50621" y="492140"/>
                  <a:pt x="51638" y="489700"/>
                  <a:pt x="52451" y="487057"/>
                </a:cubicBezTo>
                <a:cubicBezTo>
                  <a:pt x="104902" y="329907"/>
                  <a:pt x="157557" y="172756"/>
                  <a:pt x="210212" y="15605"/>
                </a:cubicBezTo>
                <a:cubicBezTo>
                  <a:pt x="211228" y="12352"/>
                  <a:pt x="212245" y="9100"/>
                  <a:pt x="213871" y="6253"/>
                </a:cubicBezTo>
                <a:cubicBezTo>
                  <a:pt x="216514" y="1781"/>
                  <a:pt x="220783" y="-456"/>
                  <a:pt x="226069" y="1171"/>
                </a:cubicBezTo>
                <a:close/>
                <a:moveTo>
                  <a:pt x="696707" y="966"/>
                </a:moveTo>
                <a:cubicBezTo>
                  <a:pt x="703620" y="3203"/>
                  <a:pt x="704636" y="8488"/>
                  <a:pt x="702603" y="14791"/>
                </a:cubicBezTo>
                <a:cubicBezTo>
                  <a:pt x="697114" y="31258"/>
                  <a:pt x="691625" y="47522"/>
                  <a:pt x="686136" y="63989"/>
                </a:cubicBezTo>
                <a:cubicBezTo>
                  <a:pt x="684306" y="69682"/>
                  <a:pt x="682476" y="75577"/>
                  <a:pt x="680850" y="81473"/>
                </a:cubicBezTo>
                <a:cubicBezTo>
                  <a:pt x="663366" y="133314"/>
                  <a:pt x="645883" y="184952"/>
                  <a:pt x="628399" y="236794"/>
                </a:cubicBezTo>
                <a:cubicBezTo>
                  <a:pt x="599530" y="322790"/>
                  <a:pt x="570458" y="408785"/>
                  <a:pt x="541590" y="494782"/>
                </a:cubicBezTo>
                <a:cubicBezTo>
                  <a:pt x="540370" y="498645"/>
                  <a:pt x="539760" y="503118"/>
                  <a:pt x="536101" y="505354"/>
                </a:cubicBezTo>
                <a:cubicBezTo>
                  <a:pt x="532441" y="507590"/>
                  <a:pt x="527969" y="509420"/>
                  <a:pt x="523903" y="505964"/>
                </a:cubicBezTo>
                <a:cubicBezTo>
                  <a:pt x="519837" y="502508"/>
                  <a:pt x="518210" y="498645"/>
                  <a:pt x="520243" y="492748"/>
                </a:cubicBezTo>
                <a:cubicBezTo>
                  <a:pt x="533254" y="454732"/>
                  <a:pt x="545859" y="416511"/>
                  <a:pt x="558464" y="378495"/>
                </a:cubicBezTo>
                <a:cubicBezTo>
                  <a:pt x="565986" y="355521"/>
                  <a:pt x="573711" y="332345"/>
                  <a:pt x="581436" y="309372"/>
                </a:cubicBezTo>
                <a:cubicBezTo>
                  <a:pt x="593228" y="280300"/>
                  <a:pt x="601970" y="250008"/>
                  <a:pt x="612135" y="220327"/>
                </a:cubicBezTo>
                <a:cubicBezTo>
                  <a:pt x="635311" y="151815"/>
                  <a:pt x="658284" y="83099"/>
                  <a:pt x="681257" y="14587"/>
                </a:cubicBezTo>
                <a:cubicBezTo>
                  <a:pt x="682070" y="12351"/>
                  <a:pt x="682476" y="9911"/>
                  <a:pt x="683696" y="7878"/>
                </a:cubicBezTo>
                <a:cubicBezTo>
                  <a:pt x="686339" y="2593"/>
                  <a:pt x="690202" y="-1067"/>
                  <a:pt x="696707" y="966"/>
                </a:cubicBezTo>
                <a:close/>
                <a:moveTo>
                  <a:pt x="1662992" y="966"/>
                </a:moveTo>
                <a:cubicBezTo>
                  <a:pt x="1671124" y="3812"/>
                  <a:pt x="1670920" y="10521"/>
                  <a:pt x="1668074" y="18653"/>
                </a:cubicBezTo>
                <a:cubicBezTo>
                  <a:pt x="1633513" y="121116"/>
                  <a:pt x="1599562" y="223579"/>
                  <a:pt x="1565408" y="326042"/>
                </a:cubicBezTo>
                <a:cubicBezTo>
                  <a:pt x="1546501" y="382356"/>
                  <a:pt x="1527594" y="438467"/>
                  <a:pt x="1508484" y="494781"/>
                </a:cubicBezTo>
                <a:cubicBezTo>
                  <a:pt x="1506451" y="500677"/>
                  <a:pt x="1504621" y="506776"/>
                  <a:pt x="1495676" y="506573"/>
                </a:cubicBezTo>
                <a:cubicBezTo>
                  <a:pt x="1488154" y="506573"/>
                  <a:pt x="1484698" y="500474"/>
                  <a:pt x="1487951" y="490512"/>
                </a:cubicBezTo>
                <a:cubicBezTo>
                  <a:pt x="1497709" y="460627"/>
                  <a:pt x="1507670" y="430945"/>
                  <a:pt x="1517632" y="401060"/>
                </a:cubicBezTo>
                <a:cubicBezTo>
                  <a:pt x="1557072" y="283146"/>
                  <a:pt x="1596716" y="165436"/>
                  <a:pt x="1636359" y="47522"/>
                </a:cubicBezTo>
                <a:cubicBezTo>
                  <a:pt x="1640425" y="35730"/>
                  <a:pt x="1644085" y="23736"/>
                  <a:pt x="1647947" y="11944"/>
                </a:cubicBezTo>
                <a:cubicBezTo>
                  <a:pt x="1650387" y="4626"/>
                  <a:pt x="1654250" y="-2083"/>
                  <a:pt x="1662992" y="966"/>
                </a:cubicBezTo>
                <a:close/>
                <a:moveTo>
                  <a:pt x="1135073" y="687"/>
                </a:moveTo>
                <a:cubicBezTo>
                  <a:pt x="1138732" y="-304"/>
                  <a:pt x="1142747" y="1068"/>
                  <a:pt x="1146000" y="5033"/>
                </a:cubicBezTo>
                <a:cubicBezTo>
                  <a:pt x="1147626" y="6863"/>
                  <a:pt x="1148846" y="8693"/>
                  <a:pt x="1148846" y="11539"/>
                </a:cubicBezTo>
                <a:cubicBezTo>
                  <a:pt x="1148033" y="14182"/>
                  <a:pt x="1147423" y="16825"/>
                  <a:pt x="1146610" y="19264"/>
                </a:cubicBezTo>
                <a:cubicBezTo>
                  <a:pt x="1136648" y="48539"/>
                  <a:pt x="1126483" y="77814"/>
                  <a:pt x="1116725" y="107293"/>
                </a:cubicBezTo>
                <a:cubicBezTo>
                  <a:pt x="1115708" y="110546"/>
                  <a:pt x="1114285" y="113391"/>
                  <a:pt x="1111642" y="115832"/>
                </a:cubicBezTo>
                <a:cubicBezTo>
                  <a:pt x="1108593" y="118678"/>
                  <a:pt x="1104933" y="118881"/>
                  <a:pt x="1101274" y="117661"/>
                </a:cubicBezTo>
                <a:cubicBezTo>
                  <a:pt x="1097818" y="116441"/>
                  <a:pt x="1095988" y="113391"/>
                  <a:pt x="1095988" y="109733"/>
                </a:cubicBezTo>
                <a:cubicBezTo>
                  <a:pt x="1095988" y="106683"/>
                  <a:pt x="1095988" y="103634"/>
                  <a:pt x="1097004" y="100787"/>
                </a:cubicBezTo>
                <a:cubicBezTo>
                  <a:pt x="1106560" y="70699"/>
                  <a:pt x="1116318" y="40611"/>
                  <a:pt x="1126280" y="10522"/>
                </a:cubicBezTo>
                <a:cubicBezTo>
                  <a:pt x="1128110" y="5033"/>
                  <a:pt x="1131413" y="1678"/>
                  <a:pt x="1135073" y="687"/>
                </a:cubicBezTo>
                <a:close/>
                <a:moveTo>
                  <a:pt x="1431026" y="358"/>
                </a:moveTo>
                <a:cubicBezTo>
                  <a:pt x="1436719" y="1985"/>
                  <a:pt x="1439565" y="6050"/>
                  <a:pt x="1439158" y="11742"/>
                </a:cubicBezTo>
                <a:cubicBezTo>
                  <a:pt x="1438345" y="14182"/>
                  <a:pt x="1437735" y="16418"/>
                  <a:pt x="1437125" y="18654"/>
                </a:cubicBezTo>
                <a:cubicBezTo>
                  <a:pt x="1409680" y="100584"/>
                  <a:pt x="1382438" y="182514"/>
                  <a:pt x="1354992" y="264240"/>
                </a:cubicBezTo>
                <a:cubicBezTo>
                  <a:pt x="1329580" y="340275"/>
                  <a:pt x="1303964" y="416513"/>
                  <a:pt x="1278348" y="492547"/>
                </a:cubicBezTo>
                <a:cubicBezTo>
                  <a:pt x="1275705" y="500272"/>
                  <a:pt x="1273875" y="509014"/>
                  <a:pt x="1262694" y="507184"/>
                </a:cubicBezTo>
                <a:cubicBezTo>
                  <a:pt x="1255375" y="505965"/>
                  <a:pt x="1254155" y="498646"/>
                  <a:pt x="1258221" y="486245"/>
                </a:cubicBezTo>
                <a:cubicBezTo>
                  <a:pt x="1280788" y="418952"/>
                  <a:pt x="1303151" y="351660"/>
                  <a:pt x="1325514" y="284368"/>
                </a:cubicBezTo>
                <a:cubicBezTo>
                  <a:pt x="1352349" y="204267"/>
                  <a:pt x="1379185" y="124370"/>
                  <a:pt x="1406224" y="44270"/>
                </a:cubicBezTo>
                <a:cubicBezTo>
                  <a:pt x="1410493" y="31869"/>
                  <a:pt x="1414762" y="19468"/>
                  <a:pt x="1419032" y="6863"/>
                </a:cubicBezTo>
                <a:cubicBezTo>
                  <a:pt x="1421065" y="967"/>
                  <a:pt x="1425537" y="-862"/>
                  <a:pt x="1431026" y="358"/>
                </a:cubicBezTo>
                <a:close/>
                <a:moveTo>
                  <a:pt x="922980" y="357"/>
                </a:moveTo>
                <a:cubicBezTo>
                  <a:pt x="932332" y="764"/>
                  <a:pt x="936398" y="7879"/>
                  <a:pt x="933348" y="16824"/>
                </a:cubicBezTo>
                <a:cubicBezTo>
                  <a:pt x="921963" y="51385"/>
                  <a:pt x="910375" y="86149"/>
                  <a:pt x="898787" y="120710"/>
                </a:cubicBezTo>
                <a:cubicBezTo>
                  <a:pt x="878457" y="181090"/>
                  <a:pt x="858127" y="241470"/>
                  <a:pt x="837797" y="301850"/>
                </a:cubicBezTo>
                <a:cubicBezTo>
                  <a:pt x="835968" y="307340"/>
                  <a:pt x="834341" y="313032"/>
                  <a:pt x="826819" y="313235"/>
                </a:cubicBezTo>
                <a:cubicBezTo>
                  <a:pt x="821533" y="313439"/>
                  <a:pt x="819094" y="309779"/>
                  <a:pt x="816857" y="305916"/>
                </a:cubicBezTo>
                <a:cubicBezTo>
                  <a:pt x="815028" y="302867"/>
                  <a:pt x="816248" y="300224"/>
                  <a:pt x="817264" y="297378"/>
                </a:cubicBezTo>
                <a:cubicBezTo>
                  <a:pt x="848776" y="202844"/>
                  <a:pt x="880084" y="108309"/>
                  <a:pt x="911595" y="13775"/>
                </a:cubicBezTo>
                <a:cubicBezTo>
                  <a:pt x="913628" y="7269"/>
                  <a:pt x="916068" y="967"/>
                  <a:pt x="922980" y="357"/>
                </a:cubicBezTo>
                <a:close/>
              </a:path>
            </a:pathLst>
          </a:custGeom>
          <a:solidFill>
            <a:srgbClr val="6FADAF"/>
          </a:solidFill>
          <a:ln w="20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000B491-D42B-4892-8D86-B286A55037B4}"/>
              </a:ext>
            </a:extLst>
          </p:cNvPr>
          <p:cNvGrpSpPr/>
          <p:nvPr/>
        </p:nvGrpSpPr>
        <p:grpSpPr>
          <a:xfrm>
            <a:off x="4973636" y="1904536"/>
            <a:ext cx="2317754" cy="2173000"/>
            <a:chOff x="4973636" y="1904536"/>
            <a:chExt cx="2317754" cy="2173000"/>
          </a:xfrm>
        </p:grpSpPr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1169E123-8E71-41A2-8F0E-BEAE8928DF6D}"/>
                </a:ext>
              </a:extLst>
            </p:cNvPr>
            <p:cNvGrpSpPr/>
            <p:nvPr/>
          </p:nvGrpSpPr>
          <p:grpSpPr>
            <a:xfrm>
              <a:off x="4973636" y="1985824"/>
              <a:ext cx="2317754" cy="2091712"/>
              <a:chOff x="5283132" y="1180038"/>
              <a:chExt cx="2110122" cy="1904331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92E7F900-59DB-477B-A2D3-B3FFED896ED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FDF17B6-A5BA-4CAE-A169-73F1D8212E94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2139D40-FFC9-4223-AACB-65DAAA8985BE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936F1128-856D-4AFF-A6E1-EA1C6F606BFE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7AA7B7F-4F40-4D8E-97D8-B9CFE749CE2B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7A6C0332-0B35-4B2A-B248-41A85940215B}"/>
                </a:ext>
              </a:extLst>
            </p:cNvPr>
            <p:cNvSpPr/>
            <p:nvPr/>
          </p:nvSpPr>
          <p:spPr>
            <a:xfrm>
              <a:off x="6107659" y="1904536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5" name="Freeform: Shape 434">
            <a:extLst>
              <a:ext uri="{FF2B5EF4-FFF2-40B4-BE49-F238E27FC236}">
                <a16:creationId xmlns:a16="http://schemas.microsoft.com/office/drawing/2014/main" id="{5FC0C8FD-3051-4575-A515-4638069626C3}"/>
              </a:ext>
            </a:extLst>
          </p:cNvPr>
          <p:cNvSpPr/>
          <p:nvPr/>
        </p:nvSpPr>
        <p:spPr>
          <a:xfrm>
            <a:off x="6866084" y="1397111"/>
            <a:ext cx="341152" cy="563125"/>
          </a:xfrm>
          <a:custGeom>
            <a:avLst/>
            <a:gdLst>
              <a:gd name="connsiteX0" fmla="*/ 5692 w 341152"/>
              <a:gd name="connsiteY0" fmla="*/ 558390 h 563125"/>
              <a:gd name="connsiteX1" fmla="*/ 0 w 341152"/>
              <a:gd name="connsiteY1" fmla="*/ 563066 h 563125"/>
              <a:gd name="connsiteX2" fmla="*/ 28462 w 341152"/>
              <a:gd name="connsiteY2" fmla="*/ 469142 h 563125"/>
              <a:gd name="connsiteX3" fmla="*/ 52248 w 341152"/>
              <a:gd name="connsiteY3" fmla="*/ 391481 h 563125"/>
              <a:gd name="connsiteX4" fmla="*/ 86606 w 341152"/>
              <a:gd name="connsiteY4" fmla="*/ 279463 h 563125"/>
              <a:gd name="connsiteX5" fmla="*/ 92298 w 341152"/>
              <a:gd name="connsiteY5" fmla="*/ 275804 h 563125"/>
              <a:gd name="connsiteX6" fmla="*/ 102870 w 341152"/>
              <a:gd name="connsiteY6" fmla="*/ 279056 h 563125"/>
              <a:gd name="connsiteX7" fmla="*/ 123200 w 341152"/>
              <a:gd name="connsiteY7" fmla="*/ 285359 h 563125"/>
              <a:gd name="connsiteX8" fmla="*/ 144546 w 341152"/>
              <a:gd name="connsiteY8" fmla="*/ 293694 h 563125"/>
              <a:gd name="connsiteX9" fmla="*/ 157151 w 341152"/>
              <a:gd name="connsiteY9" fmla="*/ 288205 h 563125"/>
              <a:gd name="connsiteX10" fmla="*/ 225256 w 341152"/>
              <a:gd name="connsiteY10" fmla="*/ 131461 h 563125"/>
              <a:gd name="connsiteX11" fmla="*/ 279537 w 341152"/>
              <a:gd name="connsiteY11" fmla="*/ 5822 h 563125"/>
              <a:gd name="connsiteX12" fmla="*/ 289499 w 341152"/>
              <a:gd name="connsiteY12" fmla="*/ 3585 h 563125"/>
              <a:gd name="connsiteX13" fmla="*/ 337478 w 341152"/>
              <a:gd name="connsiteY13" fmla="*/ 50141 h 563125"/>
              <a:gd name="connsiteX14" fmla="*/ 339714 w 341152"/>
              <a:gd name="connsiteY14" fmla="*/ 62136 h 563125"/>
              <a:gd name="connsiteX15" fmla="*/ 221190 w 341152"/>
              <a:gd name="connsiteY15" fmla="*/ 317277 h 563125"/>
              <a:gd name="connsiteX16" fmla="*/ 187239 w 341152"/>
              <a:gd name="connsiteY16" fmla="*/ 391684 h 563125"/>
              <a:gd name="connsiteX17" fmla="*/ 176261 w 341152"/>
              <a:gd name="connsiteY17" fmla="*/ 395750 h 563125"/>
              <a:gd name="connsiteX18" fmla="*/ 126452 w 341152"/>
              <a:gd name="connsiteY18" fmla="*/ 372574 h 563125"/>
              <a:gd name="connsiteX19" fmla="*/ 115068 w 341152"/>
              <a:gd name="connsiteY19" fmla="*/ 376844 h 563125"/>
              <a:gd name="connsiteX20" fmla="*/ 32528 w 341152"/>
              <a:gd name="connsiteY20" fmla="*/ 513258 h 563125"/>
              <a:gd name="connsiteX21" fmla="*/ 19923 w 341152"/>
              <a:gd name="connsiteY21" fmla="*/ 536027 h 563125"/>
              <a:gd name="connsiteX22" fmla="*/ 15654 w 341152"/>
              <a:gd name="connsiteY22" fmla="*/ 547412 h 563125"/>
              <a:gd name="connsiteX23" fmla="*/ 5692 w 341152"/>
              <a:gd name="connsiteY23" fmla="*/ 558390 h 5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1152" h="563125">
                <a:moveTo>
                  <a:pt x="5692" y="558390"/>
                </a:moveTo>
                <a:cubicBezTo>
                  <a:pt x="3456" y="559407"/>
                  <a:pt x="3863" y="563676"/>
                  <a:pt x="0" y="563066"/>
                </a:cubicBezTo>
                <a:cubicBezTo>
                  <a:pt x="9555" y="531758"/>
                  <a:pt x="18907" y="500450"/>
                  <a:pt x="28462" y="469142"/>
                </a:cubicBezTo>
                <a:cubicBezTo>
                  <a:pt x="36391" y="443323"/>
                  <a:pt x="44319" y="417300"/>
                  <a:pt x="52248" y="391481"/>
                </a:cubicBezTo>
                <a:cubicBezTo>
                  <a:pt x="63836" y="354074"/>
                  <a:pt x="75424" y="316870"/>
                  <a:pt x="86606" y="279463"/>
                </a:cubicBezTo>
                <a:cubicBezTo>
                  <a:pt x="87825" y="275600"/>
                  <a:pt x="89452" y="275194"/>
                  <a:pt x="92298" y="275804"/>
                </a:cubicBezTo>
                <a:cubicBezTo>
                  <a:pt x="95957" y="276617"/>
                  <a:pt x="99414" y="278040"/>
                  <a:pt x="102870" y="279056"/>
                </a:cubicBezTo>
                <a:cubicBezTo>
                  <a:pt x="111205" y="276210"/>
                  <a:pt x="117711" y="279056"/>
                  <a:pt x="123200" y="285359"/>
                </a:cubicBezTo>
                <a:cubicBezTo>
                  <a:pt x="130315" y="288205"/>
                  <a:pt x="137634" y="290441"/>
                  <a:pt x="144546" y="293694"/>
                </a:cubicBezTo>
                <a:cubicBezTo>
                  <a:pt x="151458" y="297150"/>
                  <a:pt x="154305" y="294710"/>
                  <a:pt x="157151" y="288205"/>
                </a:cubicBezTo>
                <a:cubicBezTo>
                  <a:pt x="179717" y="235754"/>
                  <a:pt x="202486" y="183709"/>
                  <a:pt x="225256" y="131461"/>
                </a:cubicBezTo>
                <a:cubicBezTo>
                  <a:pt x="243350" y="89581"/>
                  <a:pt x="261850" y="47701"/>
                  <a:pt x="279537" y="5822"/>
                </a:cubicBezTo>
                <a:cubicBezTo>
                  <a:pt x="282587" y="-1294"/>
                  <a:pt x="284213" y="-1701"/>
                  <a:pt x="289499" y="3585"/>
                </a:cubicBezTo>
                <a:cubicBezTo>
                  <a:pt x="305356" y="19443"/>
                  <a:pt x="321417" y="34893"/>
                  <a:pt x="337478" y="50141"/>
                </a:cubicBezTo>
                <a:cubicBezTo>
                  <a:pt x="341544" y="54004"/>
                  <a:pt x="342153" y="56850"/>
                  <a:pt x="339714" y="62136"/>
                </a:cubicBezTo>
                <a:cubicBezTo>
                  <a:pt x="300070" y="147115"/>
                  <a:pt x="260630" y="232094"/>
                  <a:pt x="221190" y="317277"/>
                </a:cubicBezTo>
                <a:cubicBezTo>
                  <a:pt x="209805" y="342079"/>
                  <a:pt x="198217" y="366679"/>
                  <a:pt x="187239" y="391684"/>
                </a:cubicBezTo>
                <a:cubicBezTo>
                  <a:pt x="184596" y="397580"/>
                  <a:pt x="182970" y="399207"/>
                  <a:pt x="176261" y="395750"/>
                </a:cubicBezTo>
                <a:cubicBezTo>
                  <a:pt x="159997" y="387415"/>
                  <a:pt x="142920" y="380706"/>
                  <a:pt x="126452" y="372574"/>
                </a:cubicBezTo>
                <a:cubicBezTo>
                  <a:pt x="120353" y="369525"/>
                  <a:pt x="117711" y="372371"/>
                  <a:pt x="115068" y="376844"/>
                </a:cubicBezTo>
                <a:cubicBezTo>
                  <a:pt x="87622" y="422383"/>
                  <a:pt x="59973" y="467719"/>
                  <a:pt x="32528" y="513258"/>
                </a:cubicBezTo>
                <a:cubicBezTo>
                  <a:pt x="28055" y="520780"/>
                  <a:pt x="21956" y="527082"/>
                  <a:pt x="19923" y="536027"/>
                </a:cubicBezTo>
                <a:cubicBezTo>
                  <a:pt x="20940" y="540703"/>
                  <a:pt x="17687" y="543753"/>
                  <a:pt x="15654" y="547412"/>
                </a:cubicBezTo>
                <a:cubicBezTo>
                  <a:pt x="12604" y="551275"/>
                  <a:pt x="11181" y="556764"/>
                  <a:pt x="5692" y="558390"/>
                </a:cubicBezTo>
                <a:close/>
              </a:path>
            </a:pathLst>
          </a:custGeom>
          <a:solidFill>
            <a:srgbClr val="FBBF20"/>
          </a:solidFill>
          <a:ln w="20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39F5AE5A-5BE5-4B41-8679-A89B615947C6}"/>
              </a:ext>
            </a:extLst>
          </p:cNvPr>
          <p:cNvSpPr/>
          <p:nvPr/>
        </p:nvSpPr>
        <p:spPr>
          <a:xfrm>
            <a:off x="5853894" y="1203373"/>
            <a:ext cx="2365533" cy="2714131"/>
          </a:xfrm>
          <a:custGeom>
            <a:avLst/>
            <a:gdLst>
              <a:gd name="connsiteX0" fmla="*/ 1831668 w 2365533"/>
              <a:gd name="connsiteY0" fmla="*/ 2693191 h 2714131"/>
              <a:gd name="connsiteX1" fmla="*/ 1842850 w 2365533"/>
              <a:gd name="connsiteY1" fmla="*/ 2703560 h 2714131"/>
              <a:gd name="connsiteX2" fmla="*/ 1833091 w 2365533"/>
              <a:gd name="connsiteY2" fmla="*/ 2714131 h 2714131"/>
              <a:gd name="connsiteX3" fmla="*/ 1822723 w 2365533"/>
              <a:gd name="connsiteY3" fmla="*/ 2704373 h 2714131"/>
              <a:gd name="connsiteX4" fmla="*/ 1831668 w 2365533"/>
              <a:gd name="connsiteY4" fmla="*/ 2693191 h 2714131"/>
              <a:gd name="connsiteX5" fmla="*/ 1545219 w 2365533"/>
              <a:gd name="connsiteY5" fmla="*/ 2629355 h 2714131"/>
              <a:gd name="connsiteX6" fmla="*/ 1551521 w 2365533"/>
              <a:gd name="connsiteY6" fmla="*/ 2643993 h 2714131"/>
              <a:gd name="connsiteX7" fmla="*/ 1539933 w 2365533"/>
              <a:gd name="connsiteY7" fmla="*/ 2679367 h 2714131"/>
              <a:gd name="connsiteX8" fmla="*/ 1519806 w 2365533"/>
              <a:gd name="connsiteY8" fmla="*/ 2679977 h 2714131"/>
              <a:gd name="connsiteX9" fmla="*/ 1520620 w 2365533"/>
              <a:gd name="connsiteY9" fmla="*/ 2671032 h 2714131"/>
              <a:gd name="connsiteX10" fmla="*/ 1531598 w 2365533"/>
              <a:gd name="connsiteY10" fmla="*/ 2637487 h 2714131"/>
              <a:gd name="connsiteX11" fmla="*/ 1545219 w 2365533"/>
              <a:gd name="connsiteY11" fmla="*/ 2629355 h 2714131"/>
              <a:gd name="connsiteX12" fmla="*/ 1916800 w 2365533"/>
              <a:gd name="connsiteY12" fmla="*/ 2600920 h 2714131"/>
              <a:gd name="connsiteX13" fmla="*/ 1923559 w 2365533"/>
              <a:gd name="connsiteY13" fmla="*/ 2605367 h 2714131"/>
              <a:gd name="connsiteX14" fmla="*/ 1922136 w 2365533"/>
              <a:gd name="connsiteY14" fmla="*/ 2619598 h 2714131"/>
              <a:gd name="connsiteX15" fmla="*/ 1883916 w 2365533"/>
              <a:gd name="connsiteY15" fmla="*/ 2652939 h 2714131"/>
              <a:gd name="connsiteX16" fmla="*/ 1872328 w 2365533"/>
              <a:gd name="connsiteY16" fmla="*/ 2662697 h 2714131"/>
              <a:gd name="connsiteX17" fmla="*/ 1861146 w 2365533"/>
              <a:gd name="connsiteY17" fmla="*/ 2663713 h 2714131"/>
              <a:gd name="connsiteX18" fmla="*/ 1857284 w 2365533"/>
              <a:gd name="connsiteY18" fmla="*/ 2653955 h 2714131"/>
              <a:gd name="connsiteX19" fmla="*/ 1861146 w 2365533"/>
              <a:gd name="connsiteY19" fmla="*/ 2644197 h 2714131"/>
              <a:gd name="connsiteX20" fmla="*/ 1909125 w 2365533"/>
              <a:gd name="connsiteY20" fmla="*/ 2602724 h 2714131"/>
              <a:gd name="connsiteX21" fmla="*/ 1916800 w 2365533"/>
              <a:gd name="connsiteY21" fmla="*/ 2600920 h 2714131"/>
              <a:gd name="connsiteX22" fmla="*/ 1731848 w 2365533"/>
              <a:gd name="connsiteY22" fmla="*/ 2580157 h 2714131"/>
              <a:gd name="connsiteX23" fmla="*/ 1741810 w 2365533"/>
              <a:gd name="connsiteY23" fmla="*/ 2583817 h 2714131"/>
              <a:gd name="connsiteX24" fmla="*/ 1791008 w 2365533"/>
              <a:gd name="connsiteY24" fmla="*/ 2628949 h 2714131"/>
              <a:gd name="connsiteX25" fmla="*/ 1793448 w 2365533"/>
              <a:gd name="connsiteY25" fmla="*/ 2646433 h 2714131"/>
              <a:gd name="connsiteX26" fmla="*/ 1775761 w 2365533"/>
              <a:gd name="connsiteY26" fmla="*/ 2644400 h 2714131"/>
              <a:gd name="connsiteX27" fmla="*/ 1730425 w 2365533"/>
              <a:gd name="connsiteY27" fmla="*/ 2602927 h 2714131"/>
              <a:gd name="connsiteX28" fmla="*/ 1723716 w 2365533"/>
              <a:gd name="connsiteY28" fmla="*/ 2595405 h 2714131"/>
              <a:gd name="connsiteX29" fmla="*/ 1722496 w 2365533"/>
              <a:gd name="connsiteY29" fmla="*/ 2585240 h 2714131"/>
              <a:gd name="connsiteX30" fmla="*/ 1731848 w 2365533"/>
              <a:gd name="connsiteY30" fmla="*/ 2580157 h 2714131"/>
              <a:gd name="connsiteX31" fmla="*/ 1577544 w 2365533"/>
              <a:gd name="connsiteY31" fmla="*/ 2532178 h 2714131"/>
              <a:gd name="connsiteX32" fmla="*/ 1584456 w 2365533"/>
              <a:gd name="connsiteY32" fmla="*/ 2546612 h 2714131"/>
              <a:gd name="connsiteX33" fmla="*/ 1572868 w 2365533"/>
              <a:gd name="connsiteY33" fmla="*/ 2582190 h 2714131"/>
              <a:gd name="connsiteX34" fmla="*/ 1567379 w 2365533"/>
              <a:gd name="connsiteY34" fmla="*/ 2596217 h 2714131"/>
              <a:gd name="connsiteX35" fmla="*/ 1556604 w 2365533"/>
              <a:gd name="connsiteY35" fmla="*/ 2601503 h 2714131"/>
              <a:gd name="connsiteX36" fmla="*/ 1547659 w 2365533"/>
              <a:gd name="connsiteY36" fmla="*/ 2589712 h 2714131"/>
              <a:gd name="connsiteX37" fmla="*/ 1558434 w 2365533"/>
              <a:gd name="connsiteY37" fmla="*/ 2557387 h 2714131"/>
              <a:gd name="connsiteX38" fmla="*/ 1564126 w 2365533"/>
              <a:gd name="connsiteY38" fmla="*/ 2540310 h 2714131"/>
              <a:gd name="connsiteX39" fmla="*/ 1577544 w 2365533"/>
              <a:gd name="connsiteY39" fmla="*/ 2532178 h 2714131"/>
              <a:gd name="connsiteX40" fmla="*/ 1893675 w 2365533"/>
              <a:gd name="connsiteY40" fmla="*/ 2386005 h 2714131"/>
              <a:gd name="connsiteX41" fmla="*/ 1899774 w 2365533"/>
              <a:gd name="connsiteY41" fmla="*/ 2399423 h 2714131"/>
              <a:gd name="connsiteX42" fmla="*/ 1890422 w 2365533"/>
              <a:gd name="connsiteY42" fmla="*/ 2427275 h 2714131"/>
              <a:gd name="connsiteX43" fmla="*/ 1869279 w 2365533"/>
              <a:gd name="connsiteY43" fmla="*/ 2490705 h 2714131"/>
              <a:gd name="connsiteX44" fmla="*/ 1857487 w 2365533"/>
              <a:gd name="connsiteY44" fmla="*/ 2502903 h 2714131"/>
              <a:gd name="connsiteX45" fmla="*/ 1848135 w 2365533"/>
              <a:gd name="connsiteY45" fmla="*/ 2487249 h 2714131"/>
              <a:gd name="connsiteX46" fmla="*/ 1858097 w 2365533"/>
              <a:gd name="connsiteY46" fmla="*/ 2457363 h 2714131"/>
              <a:gd name="connsiteX47" fmla="*/ 1877614 w 2365533"/>
              <a:gd name="connsiteY47" fmla="*/ 2399830 h 2714131"/>
              <a:gd name="connsiteX48" fmla="*/ 1881070 w 2365533"/>
              <a:gd name="connsiteY48" fmla="*/ 2391495 h 2714131"/>
              <a:gd name="connsiteX49" fmla="*/ 1893675 w 2365533"/>
              <a:gd name="connsiteY49" fmla="*/ 2386005 h 2714131"/>
              <a:gd name="connsiteX50" fmla="*/ 1635967 w 2365533"/>
              <a:gd name="connsiteY50" fmla="*/ 2336884 h 2714131"/>
              <a:gd name="connsiteX51" fmla="*/ 1645852 w 2365533"/>
              <a:gd name="connsiteY51" fmla="*/ 2338231 h 2714131"/>
              <a:gd name="connsiteX52" fmla="*/ 1648698 w 2365533"/>
              <a:gd name="connsiteY52" fmla="*/ 2354698 h 2714131"/>
              <a:gd name="connsiteX53" fmla="*/ 1632434 w 2365533"/>
              <a:gd name="connsiteY53" fmla="*/ 2403693 h 2714131"/>
              <a:gd name="connsiteX54" fmla="*/ 1618203 w 2365533"/>
              <a:gd name="connsiteY54" fmla="*/ 2445980 h 2714131"/>
              <a:gd name="connsiteX55" fmla="*/ 1605802 w 2365533"/>
              <a:gd name="connsiteY55" fmla="*/ 2453705 h 2714131"/>
              <a:gd name="connsiteX56" fmla="*/ 1596857 w 2365533"/>
              <a:gd name="connsiteY56" fmla="*/ 2443337 h 2714131"/>
              <a:gd name="connsiteX57" fmla="*/ 1598280 w 2365533"/>
              <a:gd name="connsiteY57" fmla="*/ 2437441 h 2714131"/>
              <a:gd name="connsiteX58" fmla="*/ 1628978 w 2365533"/>
              <a:gd name="connsiteY58" fmla="*/ 2345753 h 2714131"/>
              <a:gd name="connsiteX59" fmla="*/ 1635967 w 2365533"/>
              <a:gd name="connsiteY59" fmla="*/ 2336884 h 2714131"/>
              <a:gd name="connsiteX60" fmla="*/ 1940434 w 2365533"/>
              <a:gd name="connsiteY60" fmla="*/ 2239426 h 2714131"/>
              <a:gd name="connsiteX61" fmla="*/ 1948159 w 2365533"/>
              <a:gd name="connsiteY61" fmla="*/ 2252641 h 2714131"/>
              <a:gd name="connsiteX62" fmla="*/ 1931082 w 2365533"/>
              <a:gd name="connsiteY62" fmla="*/ 2302246 h 2714131"/>
              <a:gd name="connsiteX63" fmla="*/ 1920104 w 2365533"/>
              <a:gd name="connsiteY63" fmla="*/ 2309158 h 2714131"/>
              <a:gd name="connsiteX64" fmla="*/ 1912378 w 2365533"/>
              <a:gd name="connsiteY64" fmla="*/ 2295334 h 2714131"/>
              <a:gd name="connsiteX65" fmla="*/ 1915021 w 2365533"/>
              <a:gd name="connsiteY65" fmla="*/ 2285779 h 2714131"/>
              <a:gd name="connsiteX66" fmla="*/ 1928032 w 2365533"/>
              <a:gd name="connsiteY66" fmla="*/ 2246745 h 2714131"/>
              <a:gd name="connsiteX67" fmla="*/ 1940434 w 2365533"/>
              <a:gd name="connsiteY67" fmla="*/ 2239426 h 2714131"/>
              <a:gd name="connsiteX68" fmla="*/ 1692204 w 2365533"/>
              <a:gd name="connsiteY68" fmla="*/ 2190431 h 2714131"/>
              <a:gd name="connsiteX69" fmla="*/ 1698303 w 2365533"/>
              <a:gd name="connsiteY69" fmla="*/ 2203646 h 2714131"/>
              <a:gd name="connsiteX70" fmla="*/ 1681633 w 2365533"/>
              <a:gd name="connsiteY70" fmla="*/ 2253454 h 2714131"/>
              <a:gd name="connsiteX71" fmla="*/ 1670858 w 2365533"/>
              <a:gd name="connsiteY71" fmla="*/ 2260163 h 2714131"/>
              <a:gd name="connsiteX72" fmla="*/ 1662522 w 2365533"/>
              <a:gd name="connsiteY72" fmla="*/ 2247152 h 2714131"/>
              <a:gd name="connsiteX73" fmla="*/ 1668215 w 2365533"/>
              <a:gd name="connsiteY73" fmla="*/ 2230075 h 2714131"/>
              <a:gd name="connsiteX74" fmla="*/ 1678786 w 2365533"/>
              <a:gd name="connsiteY74" fmla="*/ 2198360 h 2714131"/>
              <a:gd name="connsiteX75" fmla="*/ 1692204 w 2365533"/>
              <a:gd name="connsiteY75" fmla="*/ 2190431 h 2714131"/>
              <a:gd name="connsiteX76" fmla="*/ 1526719 w 2365533"/>
              <a:gd name="connsiteY76" fmla="*/ 2045479 h 2714131"/>
              <a:gd name="connsiteX77" fmla="*/ 1533631 w 2365533"/>
              <a:gd name="connsiteY77" fmla="*/ 2060116 h 2714131"/>
              <a:gd name="connsiteX78" fmla="*/ 1531191 w 2365533"/>
              <a:gd name="connsiteY78" fmla="*/ 2068858 h 2714131"/>
              <a:gd name="connsiteX79" fmla="*/ 1503746 w 2365533"/>
              <a:gd name="connsiteY79" fmla="*/ 2149161 h 2714131"/>
              <a:gd name="connsiteX80" fmla="*/ 1502933 w 2365533"/>
              <a:gd name="connsiteY80" fmla="*/ 2152008 h 2714131"/>
              <a:gd name="connsiteX81" fmla="*/ 1489108 w 2365533"/>
              <a:gd name="connsiteY81" fmla="*/ 2162173 h 2714131"/>
              <a:gd name="connsiteX82" fmla="*/ 1483009 w 2365533"/>
              <a:gd name="connsiteY82" fmla="*/ 2144486 h 2714131"/>
              <a:gd name="connsiteX83" fmla="*/ 1513911 w 2365533"/>
              <a:gd name="connsiteY83" fmla="*/ 2053611 h 2714131"/>
              <a:gd name="connsiteX84" fmla="*/ 1526719 w 2365533"/>
              <a:gd name="connsiteY84" fmla="*/ 2045479 h 2714131"/>
              <a:gd name="connsiteX85" fmla="*/ 1734745 w 2365533"/>
              <a:gd name="connsiteY85" fmla="*/ 2045072 h 2714131"/>
              <a:gd name="connsiteX86" fmla="*/ 1744859 w 2365533"/>
              <a:gd name="connsiteY86" fmla="*/ 2046496 h 2714131"/>
              <a:gd name="connsiteX87" fmla="*/ 1749332 w 2365533"/>
              <a:gd name="connsiteY87" fmla="*/ 2054424 h 2714131"/>
              <a:gd name="connsiteX88" fmla="*/ 1747299 w 2365533"/>
              <a:gd name="connsiteY88" fmla="*/ 2061540 h 2714131"/>
              <a:gd name="connsiteX89" fmla="*/ 1717414 w 2365533"/>
              <a:gd name="connsiteY89" fmla="*/ 2150788 h 2714131"/>
              <a:gd name="connsiteX90" fmla="*/ 1703996 w 2365533"/>
              <a:gd name="connsiteY90" fmla="*/ 2162173 h 2714131"/>
              <a:gd name="connsiteX91" fmla="*/ 1697491 w 2365533"/>
              <a:gd name="connsiteY91" fmla="*/ 2143876 h 2714131"/>
              <a:gd name="connsiteX92" fmla="*/ 1727375 w 2365533"/>
              <a:gd name="connsiteY92" fmla="*/ 2054628 h 2714131"/>
              <a:gd name="connsiteX93" fmla="*/ 1734745 w 2365533"/>
              <a:gd name="connsiteY93" fmla="*/ 2045072 h 2714131"/>
              <a:gd name="connsiteX94" fmla="*/ 1804426 w 2365533"/>
              <a:gd name="connsiteY94" fmla="*/ 1850514 h 2714131"/>
              <a:gd name="connsiteX95" fmla="*/ 1813981 w 2365533"/>
              <a:gd name="connsiteY95" fmla="*/ 1860273 h 2714131"/>
              <a:gd name="connsiteX96" fmla="*/ 1812152 w 2365533"/>
              <a:gd name="connsiteY96" fmla="*/ 1867592 h 2714131"/>
              <a:gd name="connsiteX97" fmla="*/ 1782266 w 2365533"/>
              <a:gd name="connsiteY97" fmla="*/ 1956637 h 2714131"/>
              <a:gd name="connsiteX98" fmla="*/ 1768035 w 2365533"/>
              <a:gd name="connsiteY98" fmla="*/ 1967005 h 2714131"/>
              <a:gd name="connsiteX99" fmla="*/ 1762140 w 2365533"/>
              <a:gd name="connsiteY99" fmla="*/ 1949725 h 2714131"/>
              <a:gd name="connsiteX100" fmla="*/ 1792635 w 2365533"/>
              <a:gd name="connsiteY100" fmla="*/ 1858850 h 2714131"/>
              <a:gd name="connsiteX101" fmla="*/ 1804426 w 2365533"/>
              <a:gd name="connsiteY101" fmla="*/ 1850514 h 2714131"/>
              <a:gd name="connsiteX102" fmla="*/ 1840410 w 2365533"/>
              <a:gd name="connsiteY102" fmla="*/ 1752930 h 2714131"/>
              <a:gd name="connsiteX103" fmla="*/ 1846509 w 2365533"/>
              <a:gd name="connsiteY103" fmla="*/ 1765738 h 2714131"/>
              <a:gd name="connsiteX104" fmla="*/ 1830448 w 2365533"/>
              <a:gd name="connsiteY104" fmla="*/ 1813514 h 2714131"/>
              <a:gd name="connsiteX105" fmla="*/ 1818860 w 2365533"/>
              <a:gd name="connsiteY105" fmla="*/ 1821036 h 2714131"/>
              <a:gd name="connsiteX106" fmla="*/ 1810525 w 2365533"/>
              <a:gd name="connsiteY106" fmla="*/ 1809854 h 2714131"/>
              <a:gd name="connsiteX107" fmla="*/ 1814184 w 2365533"/>
              <a:gd name="connsiteY107" fmla="*/ 1798266 h 2714131"/>
              <a:gd name="connsiteX108" fmla="*/ 1826789 w 2365533"/>
              <a:gd name="connsiteY108" fmla="*/ 1759842 h 2714131"/>
              <a:gd name="connsiteX109" fmla="*/ 1840410 w 2365533"/>
              <a:gd name="connsiteY109" fmla="*/ 1752930 h 2714131"/>
              <a:gd name="connsiteX110" fmla="*/ 2137431 w 2365533"/>
              <a:gd name="connsiteY110" fmla="*/ 1656160 h 2714131"/>
              <a:gd name="connsiteX111" fmla="*/ 2143936 w 2365533"/>
              <a:gd name="connsiteY111" fmla="*/ 1665308 h 2714131"/>
              <a:gd name="connsiteX112" fmla="*/ 2141293 w 2365533"/>
              <a:gd name="connsiteY112" fmla="*/ 1678116 h 2714131"/>
              <a:gd name="connsiteX113" fmla="*/ 2016874 w 2365533"/>
              <a:gd name="connsiteY113" fmla="*/ 2050968 h 2714131"/>
              <a:gd name="connsiteX114" fmla="*/ 1983126 w 2365533"/>
              <a:gd name="connsiteY114" fmla="*/ 2150585 h 2714131"/>
              <a:gd name="connsiteX115" fmla="*/ 1963610 w 2365533"/>
              <a:gd name="connsiteY115" fmla="*/ 2159123 h 2714131"/>
              <a:gd name="connsiteX116" fmla="*/ 1961170 w 2365533"/>
              <a:gd name="connsiteY116" fmla="*/ 2148958 h 2714131"/>
              <a:gd name="connsiteX117" fmla="*/ 1964219 w 2365533"/>
              <a:gd name="connsiteY117" fmla="*/ 2138996 h 2714131"/>
              <a:gd name="connsiteX118" fmla="*/ 2031105 w 2365533"/>
              <a:gd name="connsiteY118" fmla="*/ 1940373 h 2714131"/>
              <a:gd name="connsiteX119" fmla="*/ 2097584 w 2365533"/>
              <a:gd name="connsiteY119" fmla="*/ 1741342 h 2714131"/>
              <a:gd name="connsiteX120" fmla="*/ 2121980 w 2365533"/>
              <a:gd name="connsiteY120" fmla="*/ 1669578 h 2714131"/>
              <a:gd name="connsiteX121" fmla="*/ 2126859 w 2365533"/>
              <a:gd name="connsiteY121" fmla="*/ 1659819 h 2714131"/>
              <a:gd name="connsiteX122" fmla="*/ 2137431 w 2365533"/>
              <a:gd name="connsiteY122" fmla="*/ 1656160 h 2714131"/>
              <a:gd name="connsiteX123" fmla="*/ 1656831 w 2365533"/>
              <a:gd name="connsiteY123" fmla="*/ 1655957 h 2714131"/>
              <a:gd name="connsiteX124" fmla="*/ 1665166 w 2365533"/>
              <a:gd name="connsiteY124" fmla="*/ 1666325 h 2714131"/>
              <a:gd name="connsiteX125" fmla="*/ 1664353 w 2365533"/>
              <a:gd name="connsiteY125" fmla="*/ 1668968 h 2714131"/>
              <a:gd name="connsiteX126" fmla="*/ 1631825 w 2365533"/>
              <a:gd name="connsiteY126" fmla="*/ 1765942 h 2714131"/>
              <a:gd name="connsiteX127" fmla="*/ 1622879 w 2365533"/>
              <a:gd name="connsiteY127" fmla="*/ 1773261 h 2714131"/>
              <a:gd name="connsiteX128" fmla="*/ 1612918 w 2365533"/>
              <a:gd name="connsiteY128" fmla="*/ 1767568 h 2714131"/>
              <a:gd name="connsiteX129" fmla="*/ 1612105 w 2365533"/>
              <a:gd name="connsiteY129" fmla="*/ 1759030 h 2714131"/>
              <a:gd name="connsiteX130" fmla="*/ 1643616 w 2365533"/>
              <a:gd name="connsiteY130" fmla="*/ 1665308 h 2714131"/>
              <a:gd name="connsiteX131" fmla="*/ 1656831 w 2365533"/>
              <a:gd name="connsiteY131" fmla="*/ 1655957 h 2714131"/>
              <a:gd name="connsiteX132" fmla="*/ 1523466 w 2365533"/>
              <a:gd name="connsiteY132" fmla="*/ 1627901 h 2714131"/>
              <a:gd name="connsiteX133" fmla="*/ 1548472 w 2365533"/>
              <a:gd name="connsiteY133" fmla="*/ 1641116 h 2714131"/>
              <a:gd name="connsiteX134" fmla="*/ 1591368 w 2365533"/>
              <a:gd name="connsiteY134" fmla="*/ 1663479 h 2714131"/>
              <a:gd name="connsiteX135" fmla="*/ 1596857 w 2365533"/>
              <a:gd name="connsiteY135" fmla="*/ 1674253 h 2714131"/>
              <a:gd name="connsiteX136" fmla="*/ 1589335 w 2365533"/>
              <a:gd name="connsiteY136" fmla="*/ 1679336 h 2714131"/>
              <a:gd name="connsiteX137" fmla="*/ 1576934 w 2365533"/>
              <a:gd name="connsiteY137" fmla="*/ 1675270 h 2714131"/>
              <a:gd name="connsiteX138" fmla="*/ 1518790 w 2365533"/>
              <a:gd name="connsiteY138" fmla="*/ 1643352 h 2714131"/>
              <a:gd name="connsiteX139" fmla="*/ 1512894 w 2365533"/>
              <a:gd name="connsiteY139" fmla="*/ 1638269 h 2714131"/>
              <a:gd name="connsiteX140" fmla="*/ 1513301 w 2365533"/>
              <a:gd name="connsiteY140" fmla="*/ 1628714 h 2714131"/>
              <a:gd name="connsiteX141" fmla="*/ 1523466 w 2365533"/>
              <a:gd name="connsiteY141" fmla="*/ 1627901 h 2714131"/>
              <a:gd name="connsiteX142" fmla="*/ 1468372 w 2365533"/>
              <a:gd name="connsiteY142" fmla="*/ 1593950 h 2714131"/>
              <a:gd name="connsiteX143" fmla="*/ 1479147 w 2365533"/>
              <a:gd name="connsiteY143" fmla="*/ 1603302 h 2714131"/>
              <a:gd name="connsiteX144" fmla="*/ 1467355 w 2365533"/>
              <a:gd name="connsiteY144" fmla="*/ 1615703 h 2714131"/>
              <a:gd name="connsiteX145" fmla="*/ 1457800 w 2365533"/>
              <a:gd name="connsiteY145" fmla="*/ 1601879 h 2714131"/>
              <a:gd name="connsiteX146" fmla="*/ 1468372 w 2365533"/>
              <a:gd name="connsiteY146" fmla="*/ 1593950 h 2714131"/>
              <a:gd name="connsiteX147" fmla="*/ 1904043 w 2365533"/>
              <a:gd name="connsiteY147" fmla="*/ 1558169 h 2714131"/>
              <a:gd name="connsiteX148" fmla="*/ 1909939 w 2365533"/>
              <a:gd name="connsiteY148" fmla="*/ 1575653 h 2714131"/>
              <a:gd name="connsiteX149" fmla="*/ 1880461 w 2365533"/>
              <a:gd name="connsiteY149" fmla="*/ 1662869 h 2714131"/>
              <a:gd name="connsiteX150" fmla="*/ 1878834 w 2365533"/>
              <a:gd name="connsiteY150" fmla="*/ 1667748 h 2714131"/>
              <a:gd name="connsiteX151" fmla="*/ 1865823 w 2365533"/>
              <a:gd name="connsiteY151" fmla="*/ 1675067 h 2714131"/>
              <a:gd name="connsiteX152" fmla="*/ 1859521 w 2365533"/>
              <a:gd name="connsiteY152" fmla="*/ 1660429 h 2714131"/>
              <a:gd name="connsiteX153" fmla="*/ 1861350 w 2365533"/>
              <a:gd name="connsiteY153" fmla="*/ 1654127 h 2714131"/>
              <a:gd name="connsiteX154" fmla="*/ 1890016 w 2365533"/>
              <a:gd name="connsiteY154" fmla="*/ 1568741 h 2714131"/>
              <a:gd name="connsiteX155" fmla="*/ 1904043 w 2365533"/>
              <a:gd name="connsiteY155" fmla="*/ 1558169 h 2714131"/>
              <a:gd name="connsiteX156" fmla="*/ 1688749 w 2365533"/>
              <a:gd name="connsiteY156" fmla="*/ 1558169 h 2714131"/>
              <a:gd name="connsiteX157" fmla="*/ 1698101 w 2365533"/>
              <a:gd name="connsiteY157" fmla="*/ 1569147 h 2714131"/>
              <a:gd name="connsiteX158" fmla="*/ 1696881 w 2365533"/>
              <a:gd name="connsiteY158" fmla="*/ 1573417 h 2714131"/>
              <a:gd name="connsiteX159" fmla="*/ 1682040 w 2365533"/>
              <a:gd name="connsiteY159" fmla="*/ 1618549 h 2714131"/>
              <a:gd name="connsiteX160" fmla="*/ 1667606 w 2365533"/>
              <a:gd name="connsiteY160" fmla="*/ 1626884 h 2714131"/>
              <a:gd name="connsiteX161" fmla="*/ 1662320 w 2365533"/>
              <a:gd name="connsiteY161" fmla="*/ 1611230 h 2714131"/>
              <a:gd name="connsiteX162" fmla="*/ 1677567 w 2365533"/>
              <a:gd name="connsiteY162" fmla="*/ 1566301 h 2714131"/>
              <a:gd name="connsiteX163" fmla="*/ 1688749 w 2365533"/>
              <a:gd name="connsiteY163" fmla="*/ 1558169 h 2714131"/>
              <a:gd name="connsiteX164" fmla="*/ 1505297 w 2365533"/>
              <a:gd name="connsiteY164" fmla="*/ 1521042 h 2714131"/>
              <a:gd name="connsiteX165" fmla="*/ 1513098 w 2365533"/>
              <a:gd name="connsiteY165" fmla="*/ 1522186 h 2714131"/>
              <a:gd name="connsiteX166" fmla="*/ 1513911 w 2365533"/>
              <a:gd name="connsiteY166" fmla="*/ 1535400 h 2714131"/>
              <a:gd name="connsiteX167" fmla="*/ 1501916 w 2365533"/>
              <a:gd name="connsiteY167" fmla="*/ 1556137 h 2714131"/>
              <a:gd name="connsiteX168" fmla="*/ 1493378 w 2365533"/>
              <a:gd name="connsiteY168" fmla="*/ 1561422 h 2714131"/>
              <a:gd name="connsiteX169" fmla="*/ 1486059 w 2365533"/>
              <a:gd name="connsiteY169" fmla="*/ 1549631 h 2714131"/>
              <a:gd name="connsiteX170" fmla="*/ 1499477 w 2365533"/>
              <a:gd name="connsiteY170" fmla="*/ 1526455 h 2714131"/>
              <a:gd name="connsiteX171" fmla="*/ 1505297 w 2365533"/>
              <a:gd name="connsiteY171" fmla="*/ 1521042 h 2714131"/>
              <a:gd name="connsiteX172" fmla="*/ 2195168 w 2365533"/>
              <a:gd name="connsiteY172" fmla="*/ 1460992 h 2714131"/>
              <a:gd name="connsiteX173" fmla="*/ 2205536 w 2365533"/>
              <a:gd name="connsiteY173" fmla="*/ 1462008 h 2714131"/>
              <a:gd name="connsiteX174" fmla="*/ 2209602 w 2365533"/>
              <a:gd name="connsiteY174" fmla="*/ 1473596 h 2714131"/>
              <a:gd name="connsiteX175" fmla="*/ 2176261 w 2365533"/>
              <a:gd name="connsiteY175" fmla="*/ 1571180 h 2714131"/>
              <a:gd name="connsiteX176" fmla="*/ 2166299 w 2365533"/>
              <a:gd name="connsiteY176" fmla="*/ 1577889 h 2714131"/>
              <a:gd name="connsiteX177" fmla="*/ 2156744 w 2365533"/>
              <a:gd name="connsiteY177" fmla="*/ 1564675 h 2714131"/>
              <a:gd name="connsiteX178" fmla="*/ 2187849 w 2365533"/>
              <a:gd name="connsiteY178" fmla="*/ 1471767 h 2714131"/>
              <a:gd name="connsiteX179" fmla="*/ 2195168 w 2365533"/>
              <a:gd name="connsiteY179" fmla="*/ 1460992 h 2714131"/>
              <a:gd name="connsiteX180" fmla="*/ 1953038 w 2365533"/>
              <a:gd name="connsiteY180" fmla="*/ 1411590 h 2714131"/>
              <a:gd name="connsiteX181" fmla="*/ 1960763 w 2365533"/>
              <a:gd name="connsiteY181" fmla="*/ 1423991 h 2714131"/>
              <a:gd name="connsiteX182" fmla="*/ 1943483 w 2365533"/>
              <a:gd name="connsiteY182" fmla="*/ 1474613 h 2714131"/>
              <a:gd name="connsiteX183" fmla="*/ 1933521 w 2365533"/>
              <a:gd name="connsiteY183" fmla="*/ 1480102 h 2714131"/>
              <a:gd name="connsiteX184" fmla="*/ 1924779 w 2365533"/>
              <a:gd name="connsiteY184" fmla="*/ 1467497 h 2714131"/>
              <a:gd name="connsiteX185" fmla="*/ 1941247 w 2365533"/>
              <a:gd name="connsiteY185" fmla="*/ 1416672 h 2714131"/>
              <a:gd name="connsiteX186" fmla="*/ 1953038 w 2365533"/>
              <a:gd name="connsiteY186" fmla="*/ 1411590 h 2714131"/>
              <a:gd name="connsiteX187" fmla="*/ 2250669 w 2365533"/>
              <a:gd name="connsiteY187" fmla="*/ 1314617 h 2714131"/>
              <a:gd name="connsiteX188" fmla="*/ 2257175 w 2365533"/>
              <a:gd name="connsiteY188" fmla="*/ 1329254 h 2714131"/>
              <a:gd name="connsiteX189" fmla="*/ 2224444 w 2365533"/>
              <a:gd name="connsiteY189" fmla="*/ 1426025 h 2714131"/>
              <a:gd name="connsiteX190" fmla="*/ 2215295 w 2365533"/>
              <a:gd name="connsiteY190" fmla="*/ 1431514 h 2714131"/>
              <a:gd name="connsiteX191" fmla="*/ 2206350 w 2365533"/>
              <a:gd name="connsiteY191" fmla="*/ 1415250 h 2714131"/>
              <a:gd name="connsiteX192" fmla="*/ 2224647 w 2365533"/>
              <a:gd name="connsiteY192" fmla="*/ 1361782 h 2714131"/>
              <a:gd name="connsiteX193" fmla="*/ 2237455 w 2365533"/>
              <a:gd name="connsiteY193" fmla="*/ 1323562 h 2714131"/>
              <a:gd name="connsiteX194" fmla="*/ 2250669 w 2365533"/>
              <a:gd name="connsiteY194" fmla="*/ 1314617 h 2714131"/>
              <a:gd name="connsiteX195" fmla="*/ 2002034 w 2365533"/>
              <a:gd name="connsiteY195" fmla="*/ 1267045 h 2714131"/>
              <a:gd name="connsiteX196" fmla="*/ 2009556 w 2365533"/>
              <a:gd name="connsiteY196" fmla="*/ 1280666 h 2714131"/>
              <a:gd name="connsiteX197" fmla="*/ 2007930 w 2365533"/>
              <a:gd name="connsiteY197" fmla="*/ 1286968 h 2714131"/>
              <a:gd name="connsiteX198" fmla="*/ 1979061 w 2365533"/>
              <a:gd name="connsiteY198" fmla="*/ 1372354 h 2714131"/>
              <a:gd name="connsiteX199" fmla="*/ 1966456 w 2365533"/>
              <a:gd name="connsiteY199" fmla="*/ 1383739 h 2714131"/>
              <a:gd name="connsiteX200" fmla="*/ 1957511 w 2365533"/>
              <a:gd name="connsiteY200" fmla="*/ 1375403 h 2714131"/>
              <a:gd name="connsiteX201" fmla="*/ 1957918 w 2365533"/>
              <a:gd name="connsiteY201" fmla="*/ 1368491 h 2714131"/>
              <a:gd name="connsiteX202" fmla="*/ 1989836 w 2365533"/>
              <a:gd name="connsiteY202" fmla="*/ 1274567 h 2714131"/>
              <a:gd name="connsiteX203" fmla="*/ 2002034 w 2365533"/>
              <a:gd name="connsiteY203" fmla="*/ 1267045 h 2714131"/>
              <a:gd name="connsiteX204" fmla="*/ 1377497 w 2365533"/>
              <a:gd name="connsiteY204" fmla="*/ 1169460 h 2714131"/>
              <a:gd name="connsiteX205" fmla="*/ 1389695 w 2365533"/>
              <a:gd name="connsiteY205" fmla="*/ 1172509 h 2714131"/>
              <a:gd name="connsiteX206" fmla="*/ 1389695 w 2365533"/>
              <a:gd name="connsiteY206" fmla="*/ 1183894 h 2714131"/>
              <a:gd name="connsiteX207" fmla="*/ 1333788 w 2365533"/>
              <a:gd name="connsiteY207" fmla="*/ 1352023 h 2714131"/>
              <a:gd name="connsiteX208" fmla="*/ 1330535 w 2365533"/>
              <a:gd name="connsiteY208" fmla="*/ 1364628 h 2714131"/>
              <a:gd name="connsiteX209" fmla="*/ 1314271 w 2365533"/>
              <a:gd name="connsiteY209" fmla="*/ 1340435 h 2714131"/>
              <a:gd name="connsiteX210" fmla="*/ 1336634 w 2365533"/>
              <a:gd name="connsiteY210" fmla="*/ 1278835 h 2714131"/>
              <a:gd name="connsiteX211" fmla="*/ 1369772 w 2365533"/>
              <a:gd name="connsiteY211" fmla="*/ 1180032 h 2714131"/>
              <a:gd name="connsiteX212" fmla="*/ 1377497 w 2365533"/>
              <a:gd name="connsiteY212" fmla="*/ 1169460 h 2714131"/>
              <a:gd name="connsiteX213" fmla="*/ 1815404 w 2365533"/>
              <a:gd name="connsiteY213" fmla="*/ 1169257 h 2714131"/>
              <a:gd name="connsiteX214" fmla="*/ 1827195 w 2365533"/>
              <a:gd name="connsiteY214" fmla="*/ 1185521 h 2714131"/>
              <a:gd name="connsiteX215" fmla="*/ 1750958 w 2365533"/>
              <a:gd name="connsiteY215" fmla="*/ 1412810 h 2714131"/>
              <a:gd name="connsiteX216" fmla="*/ 1731645 w 2365533"/>
              <a:gd name="connsiteY216" fmla="*/ 1470344 h 2714131"/>
              <a:gd name="connsiteX217" fmla="*/ 1721480 w 2365533"/>
              <a:gd name="connsiteY217" fmla="*/ 1480306 h 2714131"/>
              <a:gd name="connsiteX218" fmla="*/ 1710908 w 2365533"/>
              <a:gd name="connsiteY218" fmla="*/ 1466481 h 2714131"/>
              <a:gd name="connsiteX219" fmla="*/ 1783080 w 2365533"/>
              <a:gd name="connsiteY219" fmla="*/ 1251390 h 2714131"/>
              <a:gd name="connsiteX220" fmla="*/ 1806866 w 2365533"/>
              <a:gd name="connsiteY220" fmla="*/ 1180439 h 2714131"/>
              <a:gd name="connsiteX221" fmla="*/ 1815404 w 2365533"/>
              <a:gd name="connsiteY221" fmla="*/ 1169257 h 2714131"/>
              <a:gd name="connsiteX222" fmla="*/ 2069122 w 2365533"/>
              <a:gd name="connsiteY222" fmla="*/ 1072283 h 2714131"/>
              <a:gd name="connsiteX223" fmla="*/ 2074408 w 2365533"/>
              <a:gd name="connsiteY223" fmla="*/ 1085091 h 2714131"/>
              <a:gd name="connsiteX224" fmla="*/ 2069122 w 2365533"/>
              <a:gd name="connsiteY224" fmla="*/ 1101558 h 2714131"/>
              <a:gd name="connsiteX225" fmla="*/ 2044726 w 2365533"/>
              <a:gd name="connsiteY225" fmla="*/ 1174543 h 2714131"/>
              <a:gd name="connsiteX226" fmla="*/ 2041270 w 2365533"/>
              <a:gd name="connsiteY226" fmla="*/ 1182878 h 2714131"/>
              <a:gd name="connsiteX227" fmla="*/ 2029479 w 2365533"/>
              <a:gd name="connsiteY227" fmla="*/ 1188774 h 2714131"/>
              <a:gd name="connsiteX228" fmla="*/ 2021754 w 2365533"/>
              <a:gd name="connsiteY228" fmla="*/ 1176576 h 2714131"/>
              <a:gd name="connsiteX229" fmla="*/ 2023990 w 2365533"/>
              <a:gd name="connsiteY229" fmla="*/ 1168851 h 2714131"/>
              <a:gd name="connsiteX230" fmla="*/ 2052655 w 2365533"/>
              <a:gd name="connsiteY230" fmla="*/ 1082651 h 2714131"/>
              <a:gd name="connsiteX231" fmla="*/ 2054688 w 2365533"/>
              <a:gd name="connsiteY231" fmla="*/ 1077976 h 2714131"/>
              <a:gd name="connsiteX232" fmla="*/ 2069122 w 2365533"/>
              <a:gd name="connsiteY232" fmla="*/ 1072283 h 2714131"/>
              <a:gd name="connsiteX233" fmla="*/ 1433404 w 2365533"/>
              <a:gd name="connsiteY233" fmla="*/ 1022475 h 2714131"/>
              <a:gd name="connsiteX234" fmla="*/ 1440520 w 2365533"/>
              <a:gd name="connsiteY234" fmla="*/ 1031013 h 2714131"/>
              <a:gd name="connsiteX235" fmla="*/ 1434624 w 2365533"/>
              <a:gd name="connsiteY235" fmla="*/ 1055003 h 2714131"/>
              <a:gd name="connsiteX236" fmla="*/ 1424866 w 2365533"/>
              <a:gd name="connsiteY236" fmla="*/ 1083668 h 2714131"/>
              <a:gd name="connsiteX237" fmla="*/ 1411244 w 2365533"/>
              <a:gd name="connsiteY237" fmla="*/ 1090783 h 2714131"/>
              <a:gd name="connsiteX238" fmla="*/ 1405552 w 2365533"/>
              <a:gd name="connsiteY238" fmla="*/ 1076552 h 2714131"/>
              <a:gd name="connsiteX239" fmla="*/ 1421003 w 2365533"/>
              <a:gd name="connsiteY239" fmla="*/ 1029590 h 2714131"/>
              <a:gd name="connsiteX240" fmla="*/ 1433404 w 2365533"/>
              <a:gd name="connsiteY240" fmla="*/ 1022475 h 2714131"/>
              <a:gd name="connsiteX241" fmla="*/ 1870295 w 2365533"/>
              <a:gd name="connsiteY241" fmla="*/ 1022474 h 2714131"/>
              <a:gd name="connsiteX242" fmla="*/ 1876801 w 2365533"/>
              <a:gd name="connsiteY242" fmla="*/ 1037112 h 2714131"/>
              <a:gd name="connsiteX243" fmla="*/ 1861350 w 2365533"/>
              <a:gd name="connsiteY243" fmla="*/ 1083058 h 2714131"/>
              <a:gd name="connsiteX244" fmla="*/ 1849152 w 2365533"/>
              <a:gd name="connsiteY244" fmla="*/ 1091393 h 2714131"/>
              <a:gd name="connsiteX245" fmla="*/ 1841020 w 2365533"/>
              <a:gd name="connsiteY245" fmla="*/ 1078382 h 2714131"/>
              <a:gd name="connsiteX246" fmla="*/ 1845696 w 2365533"/>
              <a:gd name="connsiteY246" fmla="*/ 1063541 h 2714131"/>
              <a:gd name="connsiteX247" fmla="*/ 1857690 w 2365533"/>
              <a:gd name="connsiteY247" fmla="*/ 1029183 h 2714131"/>
              <a:gd name="connsiteX248" fmla="*/ 1870295 w 2365533"/>
              <a:gd name="connsiteY248" fmla="*/ 1022474 h 2714131"/>
              <a:gd name="connsiteX249" fmla="*/ 2101650 w 2365533"/>
              <a:gd name="connsiteY249" fmla="*/ 974903 h 2714131"/>
              <a:gd name="connsiteX250" fmla="*/ 2106936 w 2365533"/>
              <a:gd name="connsiteY250" fmla="*/ 986694 h 2714131"/>
              <a:gd name="connsiteX251" fmla="*/ 2090265 w 2365533"/>
              <a:gd name="connsiteY251" fmla="*/ 1037519 h 2714131"/>
              <a:gd name="connsiteX252" fmla="*/ 2078677 w 2365533"/>
              <a:gd name="connsiteY252" fmla="*/ 1043008 h 2714131"/>
              <a:gd name="connsiteX253" fmla="*/ 2070952 w 2365533"/>
              <a:gd name="connsiteY253" fmla="*/ 1031623 h 2714131"/>
              <a:gd name="connsiteX254" fmla="*/ 2088435 w 2365533"/>
              <a:gd name="connsiteY254" fmla="*/ 978765 h 2714131"/>
              <a:gd name="connsiteX255" fmla="*/ 2101650 w 2365533"/>
              <a:gd name="connsiteY255" fmla="*/ 974903 h 2714131"/>
              <a:gd name="connsiteX256" fmla="*/ 1200423 w 2365533"/>
              <a:gd name="connsiteY256" fmla="*/ 925907 h 2714131"/>
              <a:gd name="connsiteX257" fmla="*/ 1208758 w 2365533"/>
              <a:gd name="connsiteY257" fmla="*/ 936886 h 2714131"/>
              <a:gd name="connsiteX258" fmla="*/ 1206522 w 2365533"/>
              <a:gd name="connsiteY258" fmla="*/ 944814 h 2714131"/>
              <a:gd name="connsiteX259" fmla="*/ 1178263 w 2365533"/>
              <a:gd name="connsiteY259" fmla="*/ 1029387 h 2714131"/>
              <a:gd name="connsiteX260" fmla="*/ 1173994 w 2365533"/>
              <a:gd name="connsiteY260" fmla="*/ 1038536 h 2714131"/>
              <a:gd name="connsiteX261" fmla="*/ 1162609 w 2365533"/>
              <a:gd name="connsiteY261" fmla="*/ 1042398 h 2714131"/>
              <a:gd name="connsiteX262" fmla="*/ 1156103 w 2365533"/>
              <a:gd name="connsiteY262" fmla="*/ 1033453 h 2714131"/>
              <a:gd name="connsiteX263" fmla="*/ 1157323 w 2365533"/>
              <a:gd name="connsiteY263" fmla="*/ 1024508 h 2714131"/>
              <a:gd name="connsiteX264" fmla="*/ 1188225 w 2365533"/>
              <a:gd name="connsiteY264" fmla="*/ 933633 h 2714131"/>
              <a:gd name="connsiteX265" fmla="*/ 1200423 w 2365533"/>
              <a:gd name="connsiteY265" fmla="*/ 925907 h 2714131"/>
              <a:gd name="connsiteX266" fmla="*/ 1666996 w 2365533"/>
              <a:gd name="connsiteY266" fmla="*/ 925298 h 2714131"/>
              <a:gd name="connsiteX267" fmla="*/ 1678380 w 2365533"/>
              <a:gd name="connsiteY267" fmla="*/ 934446 h 2714131"/>
              <a:gd name="connsiteX268" fmla="*/ 1677974 w 2365533"/>
              <a:gd name="connsiteY268" fmla="*/ 941562 h 2714131"/>
              <a:gd name="connsiteX269" fmla="*/ 1646259 w 2365533"/>
              <a:gd name="connsiteY269" fmla="*/ 1035690 h 2714131"/>
              <a:gd name="connsiteX270" fmla="*/ 1627352 w 2365533"/>
              <a:gd name="connsiteY270" fmla="*/ 1037926 h 2714131"/>
              <a:gd name="connsiteX271" fmla="*/ 1626539 w 2365533"/>
              <a:gd name="connsiteY271" fmla="*/ 1027354 h 2714131"/>
              <a:gd name="connsiteX272" fmla="*/ 1658864 w 2365533"/>
              <a:gd name="connsiteY272" fmla="*/ 932617 h 2714131"/>
              <a:gd name="connsiteX273" fmla="*/ 1666996 w 2365533"/>
              <a:gd name="connsiteY273" fmla="*/ 925298 h 2714131"/>
              <a:gd name="connsiteX274" fmla="*/ 1916037 w 2365533"/>
              <a:gd name="connsiteY274" fmla="*/ 876506 h 2714131"/>
              <a:gd name="connsiteX275" fmla="*/ 1926406 w 2365533"/>
              <a:gd name="connsiteY275" fmla="*/ 888094 h 2714131"/>
              <a:gd name="connsiteX276" fmla="*/ 1924373 w 2365533"/>
              <a:gd name="connsiteY276" fmla="*/ 895616 h 2714131"/>
              <a:gd name="connsiteX277" fmla="*/ 1895911 w 2365533"/>
              <a:gd name="connsiteY277" fmla="*/ 981002 h 2714131"/>
              <a:gd name="connsiteX278" fmla="*/ 1894488 w 2365533"/>
              <a:gd name="connsiteY278" fmla="*/ 984865 h 2714131"/>
              <a:gd name="connsiteX279" fmla="*/ 1881070 w 2365533"/>
              <a:gd name="connsiteY279" fmla="*/ 993607 h 2714131"/>
              <a:gd name="connsiteX280" fmla="*/ 1874971 w 2365533"/>
              <a:gd name="connsiteY280" fmla="*/ 977952 h 2714131"/>
              <a:gd name="connsiteX281" fmla="*/ 1886152 w 2365533"/>
              <a:gd name="connsiteY281" fmla="*/ 944408 h 2714131"/>
              <a:gd name="connsiteX282" fmla="*/ 1905669 w 2365533"/>
              <a:gd name="connsiteY282" fmla="*/ 887078 h 2714131"/>
              <a:gd name="connsiteX283" fmla="*/ 1916037 w 2365533"/>
              <a:gd name="connsiteY283" fmla="*/ 876506 h 2714131"/>
              <a:gd name="connsiteX284" fmla="*/ 1482196 w 2365533"/>
              <a:gd name="connsiteY284" fmla="*/ 876506 h 2714131"/>
              <a:gd name="connsiteX285" fmla="*/ 1490938 w 2365533"/>
              <a:gd name="connsiteY285" fmla="*/ 888094 h 2714131"/>
              <a:gd name="connsiteX286" fmla="*/ 1485246 w 2365533"/>
              <a:gd name="connsiteY286" fmla="*/ 903951 h 2714131"/>
              <a:gd name="connsiteX287" fmla="*/ 1458410 w 2365533"/>
              <a:gd name="connsiteY287" fmla="*/ 984254 h 2714131"/>
              <a:gd name="connsiteX288" fmla="*/ 1447229 w 2365533"/>
              <a:gd name="connsiteY288" fmla="*/ 994216 h 2714131"/>
              <a:gd name="connsiteX289" fmla="*/ 1437674 w 2365533"/>
              <a:gd name="connsiteY289" fmla="*/ 986287 h 2714131"/>
              <a:gd name="connsiteX290" fmla="*/ 1437674 w 2365533"/>
              <a:gd name="connsiteY290" fmla="*/ 979579 h 2714131"/>
              <a:gd name="connsiteX291" fmla="*/ 1469592 w 2365533"/>
              <a:gd name="connsiteY291" fmla="*/ 885857 h 2714131"/>
              <a:gd name="connsiteX292" fmla="*/ 1482196 w 2365533"/>
              <a:gd name="connsiteY292" fmla="*/ 876506 h 2714131"/>
              <a:gd name="connsiteX293" fmla="*/ 2165893 w 2365533"/>
              <a:gd name="connsiteY293" fmla="*/ 779531 h 2714131"/>
              <a:gd name="connsiteX294" fmla="*/ 2171179 w 2365533"/>
              <a:gd name="connsiteY294" fmla="*/ 795389 h 2714131"/>
              <a:gd name="connsiteX295" fmla="*/ 2141090 w 2365533"/>
              <a:gd name="connsiteY295" fmla="*/ 885654 h 2714131"/>
              <a:gd name="connsiteX296" fmla="*/ 2128283 w 2365533"/>
              <a:gd name="connsiteY296" fmla="*/ 896429 h 2714131"/>
              <a:gd name="connsiteX297" fmla="*/ 2119744 w 2365533"/>
              <a:gd name="connsiteY297" fmla="*/ 885247 h 2714131"/>
              <a:gd name="connsiteX298" fmla="*/ 2121980 w 2365533"/>
              <a:gd name="connsiteY298" fmla="*/ 877522 h 2714131"/>
              <a:gd name="connsiteX299" fmla="*/ 2151255 w 2365533"/>
              <a:gd name="connsiteY299" fmla="*/ 789086 h 2714131"/>
              <a:gd name="connsiteX300" fmla="*/ 2165893 w 2365533"/>
              <a:gd name="connsiteY300" fmla="*/ 779531 h 2714131"/>
              <a:gd name="connsiteX301" fmla="*/ 778576 w 2365533"/>
              <a:gd name="connsiteY301" fmla="*/ 779329 h 2714131"/>
              <a:gd name="connsiteX302" fmla="*/ 785692 w 2365533"/>
              <a:gd name="connsiteY302" fmla="*/ 793966 h 2714131"/>
              <a:gd name="connsiteX303" fmla="*/ 779999 w 2365533"/>
              <a:gd name="connsiteY303" fmla="*/ 811653 h 2714131"/>
              <a:gd name="connsiteX304" fmla="*/ 759263 w 2365533"/>
              <a:gd name="connsiteY304" fmla="*/ 873050 h 2714131"/>
              <a:gd name="connsiteX305" fmla="*/ 745235 w 2365533"/>
              <a:gd name="connsiteY305" fmla="*/ 876913 h 2714131"/>
              <a:gd name="connsiteX306" fmla="*/ 739542 w 2365533"/>
              <a:gd name="connsiteY306" fmla="*/ 866544 h 2714131"/>
              <a:gd name="connsiteX307" fmla="*/ 765971 w 2365533"/>
              <a:gd name="connsiteY307" fmla="*/ 787867 h 2714131"/>
              <a:gd name="connsiteX308" fmla="*/ 778576 w 2365533"/>
              <a:gd name="connsiteY308" fmla="*/ 779329 h 2714131"/>
              <a:gd name="connsiteX309" fmla="*/ 1028227 w 2365533"/>
              <a:gd name="connsiteY309" fmla="*/ 728300 h 2714131"/>
              <a:gd name="connsiteX310" fmla="*/ 1039409 w 2365533"/>
              <a:gd name="connsiteY310" fmla="*/ 753103 h 2714131"/>
              <a:gd name="connsiteX311" fmla="*/ 1011150 w 2365533"/>
              <a:gd name="connsiteY311" fmla="*/ 837675 h 2714131"/>
              <a:gd name="connsiteX312" fmla="*/ 996919 w 2365533"/>
              <a:gd name="connsiteY312" fmla="*/ 847434 h 2714131"/>
              <a:gd name="connsiteX313" fmla="*/ 990820 w 2365533"/>
              <a:gd name="connsiteY313" fmla="*/ 831780 h 2714131"/>
              <a:gd name="connsiteX314" fmla="*/ 992447 w 2365533"/>
              <a:gd name="connsiteY314" fmla="*/ 826900 h 2714131"/>
              <a:gd name="connsiteX315" fmla="*/ 1015419 w 2365533"/>
              <a:gd name="connsiteY315" fmla="*/ 756762 h 2714131"/>
              <a:gd name="connsiteX316" fmla="*/ 1015648 w 2365533"/>
              <a:gd name="connsiteY316" fmla="*/ 756092 h 2714131"/>
              <a:gd name="connsiteX317" fmla="*/ 1014200 w 2365533"/>
              <a:gd name="connsiteY317" fmla="*/ 750663 h 2714131"/>
              <a:gd name="connsiteX318" fmla="*/ 1021925 w 2365533"/>
              <a:gd name="connsiteY318" fmla="*/ 737652 h 2714131"/>
              <a:gd name="connsiteX319" fmla="*/ 1028227 w 2365533"/>
              <a:gd name="connsiteY319" fmla="*/ 728300 h 2714131"/>
              <a:gd name="connsiteX320" fmla="*/ 181360 w 2365533"/>
              <a:gd name="connsiteY320" fmla="*/ 702243 h 2714131"/>
              <a:gd name="connsiteX321" fmla="*/ 191982 w 2365533"/>
              <a:gd name="connsiteY321" fmla="*/ 706131 h 2714131"/>
              <a:gd name="connsiteX322" fmla="*/ 193405 w 2365533"/>
              <a:gd name="connsiteY322" fmla="*/ 717312 h 2714131"/>
              <a:gd name="connsiteX323" fmla="*/ 151932 w 2365533"/>
              <a:gd name="connsiteY323" fmla="*/ 839902 h 2714131"/>
              <a:gd name="connsiteX324" fmla="*/ 137295 w 2365533"/>
              <a:gd name="connsiteY324" fmla="*/ 848034 h 2714131"/>
              <a:gd name="connsiteX325" fmla="*/ 130179 w 2365533"/>
              <a:gd name="connsiteY325" fmla="*/ 838276 h 2714131"/>
              <a:gd name="connsiteX326" fmla="*/ 172872 w 2365533"/>
              <a:gd name="connsiteY326" fmla="*/ 712840 h 2714131"/>
              <a:gd name="connsiteX327" fmla="*/ 181360 w 2365533"/>
              <a:gd name="connsiteY327" fmla="*/ 702243 h 2714131"/>
              <a:gd name="connsiteX328" fmla="*/ 1753398 w 2365533"/>
              <a:gd name="connsiteY328" fmla="*/ 681948 h 2714131"/>
              <a:gd name="connsiteX329" fmla="*/ 1759700 w 2365533"/>
              <a:gd name="connsiteY329" fmla="*/ 696789 h 2714131"/>
              <a:gd name="connsiteX330" fmla="*/ 1712128 w 2365533"/>
              <a:gd name="connsiteY330" fmla="*/ 838895 h 2714131"/>
              <a:gd name="connsiteX331" fmla="*/ 1701557 w 2365533"/>
              <a:gd name="connsiteY331" fmla="*/ 848044 h 2714131"/>
              <a:gd name="connsiteX332" fmla="*/ 1692205 w 2365533"/>
              <a:gd name="connsiteY332" fmla="*/ 833000 h 2714131"/>
              <a:gd name="connsiteX333" fmla="*/ 1734898 w 2365533"/>
              <a:gd name="connsiteY333" fmla="*/ 705124 h 2714131"/>
              <a:gd name="connsiteX334" fmla="*/ 1739980 w 2365533"/>
              <a:gd name="connsiteY334" fmla="*/ 689673 h 2714131"/>
              <a:gd name="connsiteX335" fmla="*/ 1753398 w 2365533"/>
              <a:gd name="connsiteY335" fmla="*/ 681948 h 2714131"/>
              <a:gd name="connsiteX336" fmla="*/ 1279913 w 2365533"/>
              <a:gd name="connsiteY336" fmla="*/ 681541 h 2714131"/>
              <a:gd name="connsiteX337" fmla="*/ 1290078 w 2365533"/>
              <a:gd name="connsiteY337" fmla="*/ 691503 h 2714131"/>
              <a:gd name="connsiteX338" fmla="*/ 1287435 w 2365533"/>
              <a:gd name="connsiteY338" fmla="*/ 700245 h 2714131"/>
              <a:gd name="connsiteX339" fmla="*/ 1242913 w 2365533"/>
              <a:gd name="connsiteY339" fmla="*/ 833609 h 2714131"/>
              <a:gd name="connsiteX340" fmla="*/ 1240676 w 2365533"/>
              <a:gd name="connsiteY340" fmla="*/ 840318 h 2714131"/>
              <a:gd name="connsiteX341" fmla="*/ 1226852 w 2365533"/>
              <a:gd name="connsiteY341" fmla="*/ 847434 h 2714131"/>
              <a:gd name="connsiteX342" fmla="*/ 1220956 w 2365533"/>
              <a:gd name="connsiteY342" fmla="*/ 832593 h 2714131"/>
              <a:gd name="connsiteX343" fmla="*/ 1268122 w 2365533"/>
              <a:gd name="connsiteY343" fmla="*/ 691503 h 2714131"/>
              <a:gd name="connsiteX344" fmla="*/ 1279913 w 2365533"/>
              <a:gd name="connsiteY344" fmla="*/ 681541 h 2714131"/>
              <a:gd name="connsiteX345" fmla="*/ 2214888 w 2365533"/>
              <a:gd name="connsiteY345" fmla="*/ 633765 h 2714131"/>
              <a:gd name="connsiteX346" fmla="*/ 2220987 w 2365533"/>
              <a:gd name="connsiteY346" fmla="*/ 644947 h 2714131"/>
              <a:gd name="connsiteX347" fmla="*/ 2203300 w 2365533"/>
              <a:gd name="connsiteY347" fmla="*/ 697601 h 2714131"/>
              <a:gd name="connsiteX348" fmla="*/ 2192728 w 2365533"/>
              <a:gd name="connsiteY348" fmla="*/ 702887 h 2714131"/>
              <a:gd name="connsiteX349" fmla="*/ 2185003 w 2365533"/>
              <a:gd name="connsiteY349" fmla="*/ 689469 h 2714131"/>
              <a:gd name="connsiteX350" fmla="*/ 2202893 w 2365533"/>
              <a:gd name="connsiteY350" fmla="*/ 638441 h 2714131"/>
              <a:gd name="connsiteX351" fmla="*/ 2214888 w 2365533"/>
              <a:gd name="connsiteY351" fmla="*/ 633765 h 2714131"/>
              <a:gd name="connsiteX352" fmla="*/ 828791 w 2365533"/>
              <a:gd name="connsiteY352" fmla="*/ 633156 h 2714131"/>
              <a:gd name="connsiteX353" fmla="*/ 834687 w 2365533"/>
              <a:gd name="connsiteY353" fmla="*/ 648200 h 2714131"/>
              <a:gd name="connsiteX354" fmla="*/ 819846 w 2365533"/>
              <a:gd name="connsiteY354" fmla="*/ 692316 h 2714131"/>
              <a:gd name="connsiteX355" fmla="*/ 808868 w 2365533"/>
              <a:gd name="connsiteY355" fmla="*/ 701668 h 2714131"/>
              <a:gd name="connsiteX356" fmla="*/ 798906 w 2365533"/>
              <a:gd name="connsiteY356" fmla="*/ 688453 h 2714131"/>
              <a:gd name="connsiteX357" fmla="*/ 814763 w 2365533"/>
              <a:gd name="connsiteY357" fmla="*/ 641491 h 2714131"/>
              <a:gd name="connsiteX358" fmla="*/ 828791 w 2365533"/>
              <a:gd name="connsiteY358" fmla="*/ 633156 h 2714131"/>
              <a:gd name="connsiteX359" fmla="*/ 45404 w 2365533"/>
              <a:gd name="connsiteY359" fmla="*/ 507304 h 2714131"/>
              <a:gd name="connsiteX360" fmla="*/ 52722 w 2365533"/>
              <a:gd name="connsiteY360" fmla="*/ 519096 h 2714131"/>
              <a:gd name="connsiteX361" fmla="*/ 44590 w 2365533"/>
              <a:gd name="connsiteY361" fmla="*/ 547151 h 2714131"/>
              <a:gd name="connsiteX362" fmla="*/ 21618 w 2365533"/>
              <a:gd name="connsiteY362" fmla="*/ 615053 h 2714131"/>
              <a:gd name="connsiteX363" fmla="*/ 9623 w 2365533"/>
              <a:gd name="connsiteY363" fmla="*/ 625828 h 2714131"/>
              <a:gd name="connsiteX364" fmla="*/ 474 w 2365533"/>
              <a:gd name="connsiteY364" fmla="*/ 617493 h 2714131"/>
              <a:gd name="connsiteX365" fmla="*/ 1084 w 2365533"/>
              <a:gd name="connsiteY365" fmla="*/ 609564 h 2714131"/>
              <a:gd name="connsiteX366" fmla="*/ 30766 w 2365533"/>
              <a:gd name="connsiteY366" fmla="*/ 520722 h 2714131"/>
              <a:gd name="connsiteX367" fmla="*/ 33816 w 2365533"/>
              <a:gd name="connsiteY367" fmla="*/ 514216 h 2714131"/>
              <a:gd name="connsiteX368" fmla="*/ 45404 w 2365533"/>
              <a:gd name="connsiteY368" fmla="*/ 507304 h 2714131"/>
              <a:gd name="connsiteX369" fmla="*/ 877786 w 2365533"/>
              <a:gd name="connsiteY369" fmla="*/ 487797 h 2714131"/>
              <a:gd name="connsiteX370" fmla="*/ 884088 w 2365533"/>
              <a:gd name="connsiteY370" fmla="*/ 501621 h 2714131"/>
              <a:gd name="connsiteX371" fmla="*/ 868434 w 2365533"/>
              <a:gd name="connsiteY371" fmla="*/ 548786 h 2714131"/>
              <a:gd name="connsiteX372" fmla="*/ 852983 w 2365533"/>
              <a:gd name="connsiteY372" fmla="*/ 594935 h 2714131"/>
              <a:gd name="connsiteX373" fmla="*/ 843022 w 2365533"/>
              <a:gd name="connsiteY373" fmla="*/ 604084 h 2714131"/>
              <a:gd name="connsiteX374" fmla="*/ 832857 w 2365533"/>
              <a:gd name="connsiteY374" fmla="*/ 588837 h 2714131"/>
              <a:gd name="connsiteX375" fmla="*/ 860505 w 2365533"/>
              <a:gd name="connsiteY375" fmla="*/ 506297 h 2714131"/>
              <a:gd name="connsiteX376" fmla="*/ 864368 w 2365533"/>
              <a:gd name="connsiteY376" fmla="*/ 494709 h 2714131"/>
              <a:gd name="connsiteX377" fmla="*/ 877786 w 2365533"/>
              <a:gd name="connsiteY377" fmla="*/ 487797 h 2714131"/>
              <a:gd name="connsiteX378" fmla="*/ 2264087 w 2365533"/>
              <a:gd name="connsiteY378" fmla="*/ 487593 h 2714131"/>
              <a:gd name="connsiteX379" fmla="*/ 2270592 w 2365533"/>
              <a:gd name="connsiteY379" fmla="*/ 502231 h 2714131"/>
              <a:gd name="connsiteX380" fmla="*/ 2239487 w 2365533"/>
              <a:gd name="connsiteY380" fmla="*/ 593919 h 2714131"/>
              <a:gd name="connsiteX381" fmla="*/ 2229729 w 2365533"/>
              <a:gd name="connsiteY381" fmla="*/ 604084 h 2714131"/>
              <a:gd name="connsiteX382" fmla="*/ 2218751 w 2365533"/>
              <a:gd name="connsiteY382" fmla="*/ 590463 h 2714131"/>
              <a:gd name="connsiteX383" fmla="*/ 2250059 w 2365533"/>
              <a:gd name="connsiteY383" fmla="*/ 495318 h 2714131"/>
              <a:gd name="connsiteX384" fmla="*/ 2264087 w 2365533"/>
              <a:gd name="connsiteY384" fmla="*/ 487593 h 2714131"/>
              <a:gd name="connsiteX385" fmla="*/ 2049402 w 2365533"/>
              <a:gd name="connsiteY385" fmla="*/ 486983 h 2714131"/>
              <a:gd name="connsiteX386" fmla="*/ 2056517 w 2365533"/>
              <a:gd name="connsiteY386" fmla="*/ 494708 h 2714131"/>
              <a:gd name="connsiteX387" fmla="*/ 2055501 w 2365533"/>
              <a:gd name="connsiteY387" fmla="*/ 504670 h 2714131"/>
              <a:gd name="connsiteX388" fmla="*/ 2025819 w 2365533"/>
              <a:gd name="connsiteY388" fmla="*/ 593919 h 2714131"/>
              <a:gd name="connsiteX389" fmla="*/ 2022566 w 2365533"/>
              <a:gd name="connsiteY389" fmla="*/ 600221 h 2714131"/>
              <a:gd name="connsiteX390" fmla="*/ 2010978 w 2365533"/>
              <a:gd name="connsiteY390" fmla="*/ 604490 h 2714131"/>
              <a:gd name="connsiteX391" fmla="*/ 2004066 w 2365533"/>
              <a:gd name="connsiteY391" fmla="*/ 593919 h 2714131"/>
              <a:gd name="connsiteX392" fmla="*/ 2005896 w 2365533"/>
              <a:gd name="connsiteY392" fmla="*/ 587413 h 2714131"/>
              <a:gd name="connsiteX393" fmla="*/ 2035984 w 2365533"/>
              <a:gd name="connsiteY393" fmla="*/ 497148 h 2714131"/>
              <a:gd name="connsiteX394" fmla="*/ 2040253 w 2365533"/>
              <a:gd name="connsiteY394" fmla="*/ 489219 h 2714131"/>
              <a:gd name="connsiteX395" fmla="*/ 2049402 w 2365533"/>
              <a:gd name="connsiteY395" fmla="*/ 486983 h 2714131"/>
              <a:gd name="connsiteX396" fmla="*/ 661881 w 2365533"/>
              <a:gd name="connsiteY396" fmla="*/ 486983 h 2714131"/>
              <a:gd name="connsiteX397" fmla="*/ 670013 w 2365533"/>
              <a:gd name="connsiteY397" fmla="*/ 498977 h 2714131"/>
              <a:gd name="connsiteX398" fmla="*/ 659645 w 2365533"/>
              <a:gd name="connsiteY398" fmla="*/ 533538 h 2714131"/>
              <a:gd name="connsiteX399" fmla="*/ 639722 w 2365533"/>
              <a:gd name="connsiteY399" fmla="*/ 591885 h 2714131"/>
              <a:gd name="connsiteX400" fmla="*/ 637485 w 2365533"/>
              <a:gd name="connsiteY400" fmla="*/ 597578 h 2714131"/>
              <a:gd name="connsiteX401" fmla="*/ 624881 w 2365533"/>
              <a:gd name="connsiteY401" fmla="*/ 604693 h 2714131"/>
              <a:gd name="connsiteX402" fmla="*/ 618172 w 2365533"/>
              <a:gd name="connsiteY402" fmla="*/ 590056 h 2714131"/>
              <a:gd name="connsiteX403" fmla="*/ 649683 w 2365533"/>
              <a:gd name="connsiteY403" fmla="*/ 496335 h 2714131"/>
              <a:gd name="connsiteX404" fmla="*/ 661881 w 2365533"/>
              <a:gd name="connsiteY404" fmla="*/ 486983 h 2714131"/>
              <a:gd name="connsiteX405" fmla="*/ 1613324 w 2365533"/>
              <a:gd name="connsiteY405" fmla="*/ 486576 h 2714131"/>
              <a:gd name="connsiteX406" fmla="*/ 1621050 w 2365533"/>
              <a:gd name="connsiteY406" fmla="*/ 498368 h 2714131"/>
              <a:gd name="connsiteX407" fmla="*/ 1612104 w 2365533"/>
              <a:gd name="connsiteY407" fmla="*/ 525000 h 2714131"/>
              <a:gd name="connsiteX408" fmla="*/ 1589132 w 2365533"/>
              <a:gd name="connsiteY408" fmla="*/ 593919 h 2714131"/>
              <a:gd name="connsiteX409" fmla="*/ 1577747 w 2365533"/>
              <a:gd name="connsiteY409" fmla="*/ 603880 h 2714131"/>
              <a:gd name="connsiteX410" fmla="*/ 1567988 w 2365533"/>
              <a:gd name="connsiteY410" fmla="*/ 596561 h 2714131"/>
              <a:gd name="connsiteX411" fmla="*/ 1567582 w 2365533"/>
              <a:gd name="connsiteY411" fmla="*/ 589853 h 2714131"/>
              <a:gd name="connsiteX412" fmla="*/ 1600720 w 2365533"/>
              <a:gd name="connsiteY412" fmla="*/ 493692 h 2714131"/>
              <a:gd name="connsiteX413" fmla="*/ 1613324 w 2365533"/>
              <a:gd name="connsiteY413" fmla="*/ 486576 h 2714131"/>
              <a:gd name="connsiteX414" fmla="*/ 79964 w 2365533"/>
              <a:gd name="connsiteY414" fmla="*/ 410126 h 2714131"/>
              <a:gd name="connsiteX415" fmla="*/ 87080 w 2365533"/>
              <a:gd name="connsiteY415" fmla="*/ 422121 h 2714131"/>
              <a:gd name="connsiteX416" fmla="*/ 69799 w 2365533"/>
              <a:gd name="connsiteY416" fmla="*/ 472743 h 2714131"/>
              <a:gd name="connsiteX417" fmla="*/ 58618 w 2365533"/>
              <a:gd name="connsiteY417" fmla="*/ 478638 h 2714131"/>
              <a:gd name="connsiteX418" fmla="*/ 50283 w 2365533"/>
              <a:gd name="connsiteY418" fmla="*/ 466847 h 2714131"/>
              <a:gd name="connsiteX419" fmla="*/ 68580 w 2365533"/>
              <a:gd name="connsiteY419" fmla="*/ 413379 h 2714131"/>
              <a:gd name="connsiteX420" fmla="*/ 79964 w 2365533"/>
              <a:gd name="connsiteY420" fmla="*/ 410126 h 2714131"/>
              <a:gd name="connsiteX421" fmla="*/ 1645040 w 2365533"/>
              <a:gd name="connsiteY421" fmla="*/ 389603 h 2714131"/>
              <a:gd name="connsiteX422" fmla="*/ 1651545 w 2365533"/>
              <a:gd name="connsiteY422" fmla="*/ 405053 h 2714131"/>
              <a:gd name="connsiteX423" fmla="*/ 1637111 w 2365533"/>
              <a:gd name="connsiteY423" fmla="*/ 448153 h 2714131"/>
              <a:gd name="connsiteX424" fmla="*/ 1625320 w 2365533"/>
              <a:gd name="connsiteY424" fmla="*/ 458521 h 2714131"/>
              <a:gd name="connsiteX425" fmla="*/ 1615968 w 2365533"/>
              <a:gd name="connsiteY425" fmla="*/ 444900 h 2714131"/>
              <a:gd name="connsiteX426" fmla="*/ 1632028 w 2365533"/>
              <a:gd name="connsiteY426" fmla="*/ 397328 h 2714131"/>
              <a:gd name="connsiteX427" fmla="*/ 1645040 w 2365533"/>
              <a:gd name="connsiteY427" fmla="*/ 389603 h 2714131"/>
              <a:gd name="connsiteX428" fmla="*/ 2081727 w 2365533"/>
              <a:gd name="connsiteY428" fmla="*/ 389196 h 2714131"/>
              <a:gd name="connsiteX429" fmla="*/ 2089046 w 2365533"/>
              <a:gd name="connsiteY429" fmla="*/ 398548 h 2714131"/>
              <a:gd name="connsiteX430" fmla="*/ 2084980 w 2365533"/>
              <a:gd name="connsiteY430" fmla="*/ 416032 h 2714131"/>
              <a:gd name="connsiteX431" fmla="*/ 2073392 w 2365533"/>
              <a:gd name="connsiteY431" fmla="*/ 450389 h 2714131"/>
              <a:gd name="connsiteX432" fmla="*/ 2059974 w 2365533"/>
              <a:gd name="connsiteY432" fmla="*/ 458115 h 2714131"/>
              <a:gd name="connsiteX433" fmla="*/ 2053062 w 2365533"/>
              <a:gd name="connsiteY433" fmla="*/ 443477 h 2714131"/>
              <a:gd name="connsiteX434" fmla="*/ 2068309 w 2365533"/>
              <a:gd name="connsiteY434" fmla="*/ 398955 h 2714131"/>
              <a:gd name="connsiteX435" fmla="*/ 2081727 w 2365533"/>
              <a:gd name="connsiteY435" fmla="*/ 389196 h 2714131"/>
              <a:gd name="connsiteX436" fmla="*/ 696036 w 2365533"/>
              <a:gd name="connsiteY436" fmla="*/ 389196 h 2714131"/>
              <a:gd name="connsiteX437" fmla="*/ 703558 w 2365533"/>
              <a:gd name="connsiteY437" fmla="*/ 401394 h 2714131"/>
              <a:gd name="connsiteX438" fmla="*/ 685667 w 2365533"/>
              <a:gd name="connsiteY438" fmla="*/ 452625 h 2714131"/>
              <a:gd name="connsiteX439" fmla="*/ 673063 w 2365533"/>
              <a:gd name="connsiteY439" fmla="*/ 457911 h 2714131"/>
              <a:gd name="connsiteX440" fmla="*/ 666761 w 2365533"/>
              <a:gd name="connsiteY440" fmla="*/ 444697 h 2714131"/>
              <a:gd name="connsiteX441" fmla="*/ 682821 w 2365533"/>
              <a:gd name="connsiteY441" fmla="*/ 397125 h 2714131"/>
              <a:gd name="connsiteX442" fmla="*/ 696036 w 2365533"/>
              <a:gd name="connsiteY442" fmla="*/ 389196 h 2714131"/>
              <a:gd name="connsiteX443" fmla="*/ 943452 w 2365533"/>
              <a:gd name="connsiteY443" fmla="*/ 293645 h 2714131"/>
              <a:gd name="connsiteX444" fmla="*/ 948534 w 2365533"/>
              <a:gd name="connsiteY444" fmla="*/ 310519 h 2714131"/>
              <a:gd name="connsiteX445" fmla="*/ 919869 w 2365533"/>
              <a:gd name="connsiteY445" fmla="*/ 395905 h 2714131"/>
              <a:gd name="connsiteX446" fmla="*/ 916210 w 2365533"/>
              <a:gd name="connsiteY446" fmla="*/ 404240 h 2714131"/>
              <a:gd name="connsiteX447" fmla="*/ 903808 w 2365533"/>
              <a:gd name="connsiteY447" fmla="*/ 409932 h 2714131"/>
              <a:gd name="connsiteX448" fmla="*/ 897303 w 2365533"/>
              <a:gd name="connsiteY448" fmla="*/ 398548 h 2714131"/>
              <a:gd name="connsiteX449" fmla="*/ 899132 w 2365533"/>
              <a:gd name="connsiteY449" fmla="*/ 391839 h 2714131"/>
              <a:gd name="connsiteX450" fmla="*/ 928408 w 2365533"/>
              <a:gd name="connsiteY450" fmla="*/ 303810 h 2714131"/>
              <a:gd name="connsiteX451" fmla="*/ 943452 w 2365533"/>
              <a:gd name="connsiteY451" fmla="*/ 293645 h 2714131"/>
              <a:gd name="connsiteX452" fmla="*/ 2322434 w 2365533"/>
              <a:gd name="connsiteY452" fmla="*/ 291613 h 2714131"/>
              <a:gd name="connsiteX453" fmla="*/ 2335852 w 2365533"/>
              <a:gd name="connsiteY453" fmla="*/ 305437 h 2714131"/>
              <a:gd name="connsiteX454" fmla="*/ 2303933 w 2365533"/>
              <a:gd name="connsiteY454" fmla="*/ 400175 h 2714131"/>
              <a:gd name="connsiteX455" fmla="*/ 2290109 w 2365533"/>
              <a:gd name="connsiteY455" fmla="*/ 408103 h 2714131"/>
              <a:gd name="connsiteX456" fmla="*/ 2284213 w 2365533"/>
              <a:gd name="connsiteY456" fmla="*/ 392449 h 2714131"/>
              <a:gd name="connsiteX457" fmla="*/ 2314912 w 2365533"/>
              <a:gd name="connsiteY457" fmla="*/ 302591 h 2714131"/>
              <a:gd name="connsiteX458" fmla="*/ 2322434 w 2365533"/>
              <a:gd name="connsiteY458" fmla="*/ 291613 h 2714131"/>
              <a:gd name="connsiteX459" fmla="*/ 2356512 w 2365533"/>
              <a:gd name="connsiteY459" fmla="*/ 195172 h 2714131"/>
              <a:gd name="connsiteX460" fmla="*/ 2365533 w 2365533"/>
              <a:gd name="connsiteY460" fmla="*/ 197688 h 2714131"/>
              <a:gd name="connsiteX461" fmla="*/ 2365533 w 2365533"/>
              <a:gd name="connsiteY461" fmla="*/ 223914 h 2714131"/>
              <a:gd name="connsiteX462" fmla="*/ 2353335 w 2365533"/>
              <a:gd name="connsiteY462" fmla="*/ 255628 h 2714131"/>
              <a:gd name="connsiteX463" fmla="*/ 2341950 w 2365533"/>
              <a:gd name="connsiteY463" fmla="*/ 264574 h 2714131"/>
              <a:gd name="connsiteX464" fmla="*/ 2332802 w 2365533"/>
              <a:gd name="connsiteY464" fmla="*/ 258068 h 2714131"/>
              <a:gd name="connsiteX465" fmla="*/ 2332802 w 2365533"/>
              <a:gd name="connsiteY465" fmla="*/ 250546 h 2714131"/>
              <a:gd name="connsiteX466" fmla="*/ 2349472 w 2365533"/>
              <a:gd name="connsiteY466" fmla="*/ 200738 h 2714131"/>
              <a:gd name="connsiteX467" fmla="*/ 2356512 w 2365533"/>
              <a:gd name="connsiteY467" fmla="*/ 195172 h 2714131"/>
              <a:gd name="connsiteX468" fmla="*/ 975777 w 2365533"/>
              <a:gd name="connsiteY468" fmla="*/ 194435 h 2714131"/>
              <a:gd name="connsiteX469" fmla="*/ 983299 w 2365533"/>
              <a:gd name="connsiteY469" fmla="*/ 202973 h 2714131"/>
              <a:gd name="connsiteX470" fmla="*/ 977810 w 2365533"/>
              <a:gd name="connsiteY470" fmla="*/ 224117 h 2714131"/>
              <a:gd name="connsiteX471" fmla="*/ 967035 w 2365533"/>
              <a:gd name="connsiteY471" fmla="*/ 255628 h 2714131"/>
              <a:gd name="connsiteX472" fmla="*/ 953820 w 2365533"/>
              <a:gd name="connsiteY472" fmla="*/ 263557 h 2714131"/>
              <a:gd name="connsiteX473" fmla="*/ 947721 w 2365533"/>
              <a:gd name="connsiteY473" fmla="*/ 249122 h 2714131"/>
              <a:gd name="connsiteX474" fmla="*/ 963375 w 2365533"/>
              <a:gd name="connsiteY474" fmla="*/ 202160 h 2714131"/>
              <a:gd name="connsiteX475" fmla="*/ 975777 w 2365533"/>
              <a:gd name="connsiteY475" fmla="*/ 194435 h 2714131"/>
              <a:gd name="connsiteX476" fmla="*/ 209670 w 2365533"/>
              <a:gd name="connsiteY476" fmla="*/ 21418 h 2714131"/>
              <a:gd name="connsiteX477" fmla="*/ 215972 w 2365533"/>
              <a:gd name="connsiteY477" fmla="*/ 36055 h 2714131"/>
              <a:gd name="connsiteX478" fmla="*/ 178768 w 2365533"/>
              <a:gd name="connsiteY478" fmla="*/ 147260 h 2714131"/>
              <a:gd name="connsiteX479" fmla="*/ 119811 w 2365533"/>
              <a:gd name="connsiteY479" fmla="*/ 321895 h 2714131"/>
              <a:gd name="connsiteX480" fmla="*/ 109850 w 2365533"/>
              <a:gd name="connsiteY480" fmla="*/ 333279 h 2714131"/>
              <a:gd name="connsiteX481" fmla="*/ 99685 w 2365533"/>
              <a:gd name="connsiteY481" fmla="*/ 327994 h 2714131"/>
              <a:gd name="connsiteX482" fmla="*/ 98262 w 2365533"/>
              <a:gd name="connsiteY482" fmla="*/ 322301 h 2714131"/>
              <a:gd name="connsiteX483" fmla="*/ 118592 w 2365533"/>
              <a:gd name="connsiteY483" fmla="*/ 261311 h 2714131"/>
              <a:gd name="connsiteX484" fmla="*/ 187103 w 2365533"/>
              <a:gd name="connsiteY484" fmla="*/ 56589 h 2714131"/>
              <a:gd name="connsiteX485" fmla="*/ 196862 w 2365533"/>
              <a:gd name="connsiteY485" fmla="*/ 28940 h 2714131"/>
              <a:gd name="connsiteX486" fmla="*/ 209670 w 2365533"/>
              <a:gd name="connsiteY486" fmla="*/ 21418 h 2714131"/>
              <a:gd name="connsiteX487" fmla="*/ 415002 w 2365533"/>
              <a:gd name="connsiteY487" fmla="*/ 21011 h 2714131"/>
              <a:gd name="connsiteX488" fmla="*/ 422727 w 2365533"/>
              <a:gd name="connsiteY488" fmla="*/ 32802 h 2714131"/>
              <a:gd name="connsiteX489" fmla="*/ 420085 w 2365533"/>
              <a:gd name="connsiteY489" fmla="*/ 41951 h 2714131"/>
              <a:gd name="connsiteX490" fmla="*/ 334902 w 2365533"/>
              <a:gd name="connsiteY490" fmla="*/ 297498 h 2714131"/>
              <a:gd name="connsiteX491" fmla="*/ 262731 w 2365533"/>
              <a:gd name="connsiteY491" fmla="*/ 511370 h 2714131"/>
              <a:gd name="connsiteX492" fmla="*/ 260698 w 2365533"/>
              <a:gd name="connsiteY492" fmla="*/ 517062 h 2714131"/>
              <a:gd name="connsiteX493" fmla="*/ 245653 w 2365533"/>
              <a:gd name="connsiteY493" fmla="*/ 526414 h 2714131"/>
              <a:gd name="connsiteX494" fmla="*/ 240977 w 2365533"/>
              <a:gd name="connsiteY494" fmla="*/ 509946 h 2714131"/>
              <a:gd name="connsiteX495" fmla="*/ 283264 w 2365533"/>
              <a:gd name="connsiteY495" fmla="*/ 383291 h 2714131"/>
              <a:gd name="connsiteX496" fmla="*/ 385524 w 2365533"/>
              <a:gd name="connsiteY496" fmla="*/ 78951 h 2714131"/>
              <a:gd name="connsiteX497" fmla="*/ 402398 w 2365533"/>
              <a:gd name="connsiteY497" fmla="*/ 28126 h 2714131"/>
              <a:gd name="connsiteX498" fmla="*/ 415002 w 2365533"/>
              <a:gd name="connsiteY498" fmla="*/ 21011 h 2714131"/>
              <a:gd name="connsiteX499" fmla="*/ 1512081 w 2365533"/>
              <a:gd name="connsiteY499" fmla="*/ 894 h 2714131"/>
              <a:gd name="connsiteX500" fmla="*/ 1517976 w 2365533"/>
              <a:gd name="connsiteY500" fmla="*/ 14718 h 2714131"/>
              <a:gd name="connsiteX501" fmla="*/ 1482399 w 2365533"/>
              <a:gd name="connsiteY501" fmla="*/ 121450 h 2714131"/>
              <a:gd name="connsiteX502" fmla="*/ 1393150 w 2365533"/>
              <a:gd name="connsiteY502" fmla="*/ 387366 h 2714131"/>
              <a:gd name="connsiteX503" fmla="*/ 1356150 w 2365533"/>
              <a:gd name="connsiteY503" fmla="*/ 496538 h 2714131"/>
              <a:gd name="connsiteX504" fmla="*/ 1347001 w 2365533"/>
              <a:gd name="connsiteY504" fmla="*/ 506703 h 2714131"/>
              <a:gd name="connsiteX505" fmla="*/ 1335007 w 2365533"/>
              <a:gd name="connsiteY505" fmla="*/ 495928 h 2714131"/>
              <a:gd name="connsiteX506" fmla="*/ 1339683 w 2365533"/>
              <a:gd name="connsiteY506" fmla="*/ 479461 h 2714131"/>
              <a:gd name="connsiteX507" fmla="*/ 1439300 w 2365533"/>
              <a:gd name="connsiteY507" fmla="*/ 182643 h 2714131"/>
              <a:gd name="connsiteX508" fmla="*/ 1496223 w 2365533"/>
              <a:gd name="connsiteY508" fmla="*/ 13701 h 2714131"/>
              <a:gd name="connsiteX509" fmla="*/ 1498663 w 2365533"/>
              <a:gd name="connsiteY509" fmla="*/ 6993 h 2714131"/>
              <a:gd name="connsiteX510" fmla="*/ 1512081 w 2365533"/>
              <a:gd name="connsiteY510" fmla="*/ 894 h 2714131"/>
              <a:gd name="connsiteX511" fmla="*/ 2213262 w 2365533"/>
              <a:gd name="connsiteY511" fmla="*/ 893 h 2714131"/>
              <a:gd name="connsiteX512" fmla="*/ 2218954 w 2365533"/>
              <a:gd name="connsiteY512" fmla="*/ 16751 h 2714131"/>
              <a:gd name="connsiteX513" fmla="*/ 2188663 w 2365533"/>
              <a:gd name="connsiteY513" fmla="*/ 107016 h 2714131"/>
              <a:gd name="connsiteX514" fmla="*/ 2123810 w 2365533"/>
              <a:gd name="connsiteY514" fmla="*/ 301167 h 2714131"/>
              <a:gd name="connsiteX515" fmla="*/ 2113035 w 2365533"/>
              <a:gd name="connsiteY515" fmla="*/ 313162 h 2714131"/>
              <a:gd name="connsiteX516" fmla="*/ 2103683 w 2365533"/>
              <a:gd name="connsiteY516" fmla="*/ 308486 h 2714131"/>
              <a:gd name="connsiteX517" fmla="*/ 2101447 w 2365533"/>
              <a:gd name="connsiteY517" fmla="*/ 300354 h 2714131"/>
              <a:gd name="connsiteX518" fmla="*/ 2103277 w 2365533"/>
              <a:gd name="connsiteY518" fmla="*/ 295068 h 2714131"/>
              <a:gd name="connsiteX519" fmla="*/ 2155321 w 2365533"/>
              <a:gd name="connsiteY519" fmla="*/ 140967 h 2714131"/>
              <a:gd name="connsiteX520" fmla="*/ 2196998 w 2365533"/>
              <a:gd name="connsiteY520" fmla="*/ 15938 h 2714131"/>
              <a:gd name="connsiteX521" fmla="*/ 2199031 w 2365533"/>
              <a:gd name="connsiteY521" fmla="*/ 10245 h 2714131"/>
              <a:gd name="connsiteX522" fmla="*/ 2213262 w 2365533"/>
              <a:gd name="connsiteY522" fmla="*/ 893 h 2714131"/>
              <a:gd name="connsiteX523" fmla="*/ 1982517 w 2365533"/>
              <a:gd name="connsiteY523" fmla="*/ 690 h 2714131"/>
              <a:gd name="connsiteX524" fmla="*/ 1988006 w 2365533"/>
              <a:gd name="connsiteY524" fmla="*/ 16548 h 2714131"/>
              <a:gd name="connsiteX525" fmla="*/ 1973978 w 2365533"/>
              <a:gd name="connsiteY525" fmla="*/ 58834 h 2714131"/>
              <a:gd name="connsiteX526" fmla="*/ 1883103 w 2365533"/>
              <a:gd name="connsiteY526" fmla="*/ 329629 h 2714131"/>
              <a:gd name="connsiteX527" fmla="*/ 1827806 w 2365533"/>
              <a:gd name="connsiteY527" fmla="*/ 493692 h 2714131"/>
              <a:gd name="connsiteX528" fmla="*/ 1825366 w 2365533"/>
              <a:gd name="connsiteY528" fmla="*/ 500198 h 2714131"/>
              <a:gd name="connsiteX529" fmla="*/ 1812762 w 2365533"/>
              <a:gd name="connsiteY529" fmla="*/ 506297 h 2714131"/>
              <a:gd name="connsiteX530" fmla="*/ 1806663 w 2365533"/>
              <a:gd name="connsiteY530" fmla="*/ 492066 h 2714131"/>
              <a:gd name="connsiteX531" fmla="*/ 1808899 w 2365533"/>
              <a:gd name="connsiteY531" fmla="*/ 483934 h 2714131"/>
              <a:gd name="connsiteX532" fmla="*/ 1932099 w 2365533"/>
              <a:gd name="connsiteY532" fmla="*/ 116978 h 2714131"/>
              <a:gd name="connsiteX533" fmla="*/ 1967269 w 2365533"/>
              <a:gd name="connsiteY533" fmla="*/ 12482 h 2714131"/>
              <a:gd name="connsiteX534" fmla="*/ 1968286 w 2365533"/>
              <a:gd name="connsiteY534" fmla="*/ 9636 h 2714131"/>
              <a:gd name="connsiteX535" fmla="*/ 1982517 w 2365533"/>
              <a:gd name="connsiteY535" fmla="*/ 690 h 2714131"/>
              <a:gd name="connsiteX536" fmla="*/ 1039206 w 2365533"/>
              <a:gd name="connsiteY536" fmla="*/ 690 h 2714131"/>
              <a:gd name="connsiteX537" fmla="*/ 1047745 w 2365533"/>
              <a:gd name="connsiteY537" fmla="*/ 13295 h 2714131"/>
              <a:gd name="connsiteX538" fmla="*/ 1045915 w 2365533"/>
              <a:gd name="connsiteY538" fmla="*/ 19800 h 2714131"/>
              <a:gd name="connsiteX539" fmla="*/ 1017656 w 2365533"/>
              <a:gd name="connsiteY539" fmla="*/ 104373 h 2714131"/>
              <a:gd name="connsiteX540" fmla="*/ 1015217 w 2365533"/>
              <a:gd name="connsiteY540" fmla="*/ 111082 h 2714131"/>
              <a:gd name="connsiteX541" fmla="*/ 1000986 w 2365533"/>
              <a:gd name="connsiteY541" fmla="*/ 117791 h 2714131"/>
              <a:gd name="connsiteX542" fmla="*/ 995700 w 2365533"/>
              <a:gd name="connsiteY542" fmla="*/ 103966 h 2714131"/>
              <a:gd name="connsiteX543" fmla="*/ 1001392 w 2365533"/>
              <a:gd name="connsiteY543" fmla="*/ 86686 h 2714131"/>
              <a:gd name="connsiteX544" fmla="*/ 1027821 w 2365533"/>
              <a:gd name="connsiteY544" fmla="*/ 8009 h 2714131"/>
              <a:gd name="connsiteX545" fmla="*/ 1039206 w 2365533"/>
              <a:gd name="connsiteY545" fmla="*/ 690 h 2714131"/>
              <a:gd name="connsiteX546" fmla="*/ 1774947 w 2365533"/>
              <a:gd name="connsiteY546" fmla="*/ 487 h 2714131"/>
              <a:gd name="connsiteX547" fmla="*/ 1784096 w 2365533"/>
              <a:gd name="connsiteY547" fmla="*/ 11058 h 2714131"/>
              <a:gd name="connsiteX548" fmla="*/ 1766002 w 2365533"/>
              <a:gd name="connsiteY548" fmla="*/ 65543 h 2714131"/>
              <a:gd name="connsiteX549" fmla="*/ 1688748 w 2365533"/>
              <a:gd name="connsiteY549" fmla="*/ 295678 h 2714131"/>
              <a:gd name="connsiteX550" fmla="*/ 1685496 w 2365533"/>
              <a:gd name="connsiteY550" fmla="*/ 305233 h 2714131"/>
              <a:gd name="connsiteX551" fmla="*/ 1671875 w 2365533"/>
              <a:gd name="connsiteY551" fmla="*/ 312348 h 2714131"/>
              <a:gd name="connsiteX552" fmla="*/ 1665776 w 2365533"/>
              <a:gd name="connsiteY552" fmla="*/ 297711 h 2714131"/>
              <a:gd name="connsiteX553" fmla="*/ 1736930 w 2365533"/>
              <a:gd name="connsiteY553" fmla="*/ 85466 h 2714131"/>
              <a:gd name="connsiteX554" fmla="*/ 1761936 w 2365533"/>
              <a:gd name="connsiteY554" fmla="*/ 11871 h 2714131"/>
              <a:gd name="connsiteX555" fmla="*/ 1774947 w 2365533"/>
              <a:gd name="connsiteY555" fmla="*/ 487 h 2714131"/>
              <a:gd name="connsiteX556" fmla="*/ 1275034 w 2365533"/>
              <a:gd name="connsiteY556" fmla="*/ 487 h 2714131"/>
              <a:gd name="connsiteX557" fmla="*/ 1286622 w 2365533"/>
              <a:gd name="connsiteY557" fmla="*/ 15125 h 2714131"/>
              <a:gd name="connsiteX558" fmla="*/ 1255517 w 2365533"/>
              <a:gd name="connsiteY558" fmla="*/ 107220 h 2714131"/>
              <a:gd name="connsiteX559" fmla="*/ 1133537 w 2365533"/>
              <a:gd name="connsiteY559" fmla="*/ 472143 h 2714131"/>
              <a:gd name="connsiteX560" fmla="*/ 1131504 w 2365533"/>
              <a:gd name="connsiteY560" fmla="*/ 477835 h 2714131"/>
              <a:gd name="connsiteX561" fmla="*/ 1111174 w 2365533"/>
              <a:gd name="connsiteY561" fmla="*/ 471533 h 2714131"/>
              <a:gd name="connsiteX562" fmla="*/ 1158136 w 2365533"/>
              <a:gd name="connsiteY562" fmla="*/ 331053 h 2714131"/>
              <a:gd name="connsiteX563" fmla="*/ 1242099 w 2365533"/>
              <a:gd name="connsiteY563" fmla="*/ 80384 h 2714131"/>
              <a:gd name="connsiteX564" fmla="*/ 1265885 w 2365533"/>
              <a:gd name="connsiteY564" fmla="*/ 11465 h 2714131"/>
              <a:gd name="connsiteX565" fmla="*/ 1275034 w 2365533"/>
              <a:gd name="connsiteY565" fmla="*/ 487 h 2714131"/>
              <a:gd name="connsiteX566" fmla="*/ 824115 w 2365533"/>
              <a:gd name="connsiteY566" fmla="*/ 284 h 2714131"/>
              <a:gd name="connsiteX567" fmla="*/ 832450 w 2365533"/>
              <a:gd name="connsiteY567" fmla="*/ 16752 h 2714131"/>
              <a:gd name="connsiteX568" fmla="*/ 791790 w 2365533"/>
              <a:gd name="connsiteY568" fmla="*/ 137512 h 2714131"/>
              <a:gd name="connsiteX569" fmla="*/ 737102 w 2365533"/>
              <a:gd name="connsiteY569" fmla="*/ 300558 h 2714131"/>
              <a:gd name="connsiteX570" fmla="*/ 727547 w 2365533"/>
              <a:gd name="connsiteY570" fmla="*/ 313163 h 2714131"/>
              <a:gd name="connsiteX571" fmla="*/ 716569 w 2365533"/>
              <a:gd name="connsiteY571" fmla="*/ 297305 h 2714131"/>
              <a:gd name="connsiteX572" fmla="*/ 774713 w 2365533"/>
              <a:gd name="connsiteY572" fmla="*/ 124297 h 2714131"/>
              <a:gd name="connsiteX573" fmla="*/ 812323 w 2365533"/>
              <a:gd name="connsiteY573" fmla="*/ 11872 h 2714131"/>
              <a:gd name="connsiteX574" fmla="*/ 824115 w 2365533"/>
              <a:gd name="connsiteY574" fmla="*/ 284 h 271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</a:cxnLst>
            <a:rect l="l" t="t" r="r" b="b"/>
            <a:pathLst>
              <a:path w="2365533" h="2714131">
                <a:moveTo>
                  <a:pt x="1831668" y="2693191"/>
                </a:moveTo>
                <a:cubicBezTo>
                  <a:pt x="1837767" y="2693395"/>
                  <a:pt x="1843053" y="2696444"/>
                  <a:pt x="1842850" y="2703560"/>
                </a:cubicBezTo>
                <a:cubicBezTo>
                  <a:pt x="1842646" y="2709455"/>
                  <a:pt x="1838987" y="2714131"/>
                  <a:pt x="1833091" y="2714131"/>
                </a:cubicBezTo>
                <a:cubicBezTo>
                  <a:pt x="1826789" y="2713928"/>
                  <a:pt x="1823333" y="2709252"/>
                  <a:pt x="1822723" y="2704373"/>
                </a:cubicBezTo>
                <a:cubicBezTo>
                  <a:pt x="1822926" y="2697054"/>
                  <a:pt x="1825772" y="2692988"/>
                  <a:pt x="1831668" y="2693191"/>
                </a:cubicBezTo>
                <a:close/>
                <a:moveTo>
                  <a:pt x="1545219" y="2629355"/>
                </a:moveTo>
                <a:cubicBezTo>
                  <a:pt x="1552944" y="2631388"/>
                  <a:pt x="1553351" y="2637691"/>
                  <a:pt x="1551521" y="2643993"/>
                </a:cubicBezTo>
                <a:cubicBezTo>
                  <a:pt x="1547862" y="2655784"/>
                  <a:pt x="1543796" y="2667576"/>
                  <a:pt x="1539933" y="2679367"/>
                </a:cubicBezTo>
                <a:cubicBezTo>
                  <a:pt x="1533427" y="2682010"/>
                  <a:pt x="1526719" y="2680790"/>
                  <a:pt x="1519806" y="2679977"/>
                </a:cubicBezTo>
                <a:cubicBezTo>
                  <a:pt x="1515740" y="2676724"/>
                  <a:pt x="1519806" y="2673675"/>
                  <a:pt x="1520620" y="2671032"/>
                </a:cubicBezTo>
                <a:cubicBezTo>
                  <a:pt x="1524076" y="2659850"/>
                  <a:pt x="1528345" y="2648872"/>
                  <a:pt x="1531598" y="2637487"/>
                </a:cubicBezTo>
                <a:cubicBezTo>
                  <a:pt x="1533834" y="2629965"/>
                  <a:pt x="1538307" y="2627526"/>
                  <a:pt x="1545219" y="2629355"/>
                </a:cubicBezTo>
                <a:close/>
                <a:moveTo>
                  <a:pt x="1916800" y="2600920"/>
                </a:moveTo>
                <a:cubicBezTo>
                  <a:pt x="1919291" y="2601606"/>
                  <a:pt x="1921628" y="2603334"/>
                  <a:pt x="1923559" y="2605367"/>
                </a:cubicBezTo>
                <a:cubicBezTo>
                  <a:pt x="1928235" y="2610246"/>
                  <a:pt x="1926609" y="2615532"/>
                  <a:pt x="1922136" y="2619598"/>
                </a:cubicBezTo>
                <a:cubicBezTo>
                  <a:pt x="1909532" y="2630779"/>
                  <a:pt x="1896724" y="2641961"/>
                  <a:pt x="1883916" y="2652939"/>
                </a:cubicBezTo>
                <a:cubicBezTo>
                  <a:pt x="1880053" y="2656191"/>
                  <a:pt x="1876394" y="2659647"/>
                  <a:pt x="1872328" y="2662697"/>
                </a:cubicBezTo>
                <a:cubicBezTo>
                  <a:pt x="1868872" y="2665340"/>
                  <a:pt x="1865416" y="2666153"/>
                  <a:pt x="1861146" y="2663713"/>
                </a:cubicBezTo>
                <a:cubicBezTo>
                  <a:pt x="1857284" y="2661274"/>
                  <a:pt x="1857284" y="2657818"/>
                  <a:pt x="1857284" y="2653955"/>
                </a:cubicBezTo>
                <a:cubicBezTo>
                  <a:pt x="1856674" y="2650092"/>
                  <a:pt x="1858097" y="2646840"/>
                  <a:pt x="1861146" y="2644197"/>
                </a:cubicBezTo>
                <a:cubicBezTo>
                  <a:pt x="1877207" y="2630373"/>
                  <a:pt x="1893064" y="2616345"/>
                  <a:pt x="1909125" y="2602724"/>
                </a:cubicBezTo>
                <a:cubicBezTo>
                  <a:pt x="1911667" y="2600589"/>
                  <a:pt x="1914310" y="2600233"/>
                  <a:pt x="1916800" y="2600920"/>
                </a:cubicBezTo>
                <a:close/>
                <a:moveTo>
                  <a:pt x="1731848" y="2580157"/>
                </a:moveTo>
                <a:cubicBezTo>
                  <a:pt x="1735711" y="2579751"/>
                  <a:pt x="1738964" y="2580970"/>
                  <a:pt x="1741810" y="2583817"/>
                </a:cubicBezTo>
                <a:cubicBezTo>
                  <a:pt x="1758074" y="2598861"/>
                  <a:pt x="1774541" y="2613905"/>
                  <a:pt x="1791008" y="2628949"/>
                </a:cubicBezTo>
                <a:cubicBezTo>
                  <a:pt x="1796701" y="2634235"/>
                  <a:pt x="1799344" y="2640537"/>
                  <a:pt x="1793448" y="2646433"/>
                </a:cubicBezTo>
                <a:cubicBezTo>
                  <a:pt x="1787756" y="2651922"/>
                  <a:pt x="1781657" y="2649889"/>
                  <a:pt x="1775761" y="2644400"/>
                </a:cubicBezTo>
                <a:cubicBezTo>
                  <a:pt x="1760920" y="2630372"/>
                  <a:pt x="1745469" y="2616751"/>
                  <a:pt x="1730425" y="2602927"/>
                </a:cubicBezTo>
                <a:cubicBezTo>
                  <a:pt x="1727985" y="2600690"/>
                  <a:pt x="1725749" y="2598048"/>
                  <a:pt x="1723716" y="2595405"/>
                </a:cubicBezTo>
                <a:cubicBezTo>
                  <a:pt x="1721480" y="2592355"/>
                  <a:pt x="1720463" y="2589102"/>
                  <a:pt x="1722496" y="2585240"/>
                </a:cubicBezTo>
                <a:cubicBezTo>
                  <a:pt x="1724733" y="2580970"/>
                  <a:pt x="1727782" y="2579954"/>
                  <a:pt x="1731848" y="2580157"/>
                </a:cubicBezTo>
                <a:close/>
                <a:moveTo>
                  <a:pt x="1577544" y="2532178"/>
                </a:moveTo>
                <a:cubicBezTo>
                  <a:pt x="1585269" y="2534211"/>
                  <a:pt x="1586286" y="2540310"/>
                  <a:pt x="1584456" y="2546612"/>
                </a:cubicBezTo>
                <a:cubicBezTo>
                  <a:pt x="1581000" y="2558607"/>
                  <a:pt x="1576731" y="2570398"/>
                  <a:pt x="1572868" y="2582190"/>
                </a:cubicBezTo>
                <a:cubicBezTo>
                  <a:pt x="1571242" y="2586866"/>
                  <a:pt x="1569819" y="2591948"/>
                  <a:pt x="1567379" y="2596217"/>
                </a:cubicBezTo>
                <a:cubicBezTo>
                  <a:pt x="1565143" y="2599877"/>
                  <a:pt x="1561483" y="2603129"/>
                  <a:pt x="1556604" y="2601503"/>
                </a:cubicBezTo>
                <a:cubicBezTo>
                  <a:pt x="1551318" y="2599673"/>
                  <a:pt x="1547659" y="2596217"/>
                  <a:pt x="1547659" y="2589712"/>
                </a:cubicBezTo>
                <a:cubicBezTo>
                  <a:pt x="1551318" y="2578937"/>
                  <a:pt x="1554774" y="2568162"/>
                  <a:pt x="1558434" y="2557387"/>
                </a:cubicBezTo>
                <a:cubicBezTo>
                  <a:pt x="1560264" y="2551695"/>
                  <a:pt x="1562703" y="2546002"/>
                  <a:pt x="1564126" y="2540310"/>
                </a:cubicBezTo>
                <a:cubicBezTo>
                  <a:pt x="1565956" y="2532788"/>
                  <a:pt x="1570225" y="2530145"/>
                  <a:pt x="1577544" y="2532178"/>
                </a:cubicBezTo>
                <a:close/>
                <a:moveTo>
                  <a:pt x="1893675" y="2386005"/>
                </a:moveTo>
                <a:cubicBezTo>
                  <a:pt x="1899570" y="2388648"/>
                  <a:pt x="1901400" y="2393731"/>
                  <a:pt x="1899774" y="2399423"/>
                </a:cubicBezTo>
                <a:cubicBezTo>
                  <a:pt x="1896927" y="2408775"/>
                  <a:pt x="1893471" y="2417924"/>
                  <a:pt x="1890422" y="2427275"/>
                </a:cubicBezTo>
                <a:cubicBezTo>
                  <a:pt x="1883306" y="2448418"/>
                  <a:pt x="1876597" y="2469561"/>
                  <a:pt x="1869279" y="2490705"/>
                </a:cubicBezTo>
                <a:cubicBezTo>
                  <a:pt x="1867042" y="2496194"/>
                  <a:pt x="1865822" y="2503106"/>
                  <a:pt x="1857487" y="2502903"/>
                </a:cubicBezTo>
                <a:cubicBezTo>
                  <a:pt x="1848949" y="2503106"/>
                  <a:pt x="1845086" y="2497210"/>
                  <a:pt x="1848135" y="2487249"/>
                </a:cubicBezTo>
                <a:cubicBezTo>
                  <a:pt x="1851185" y="2477287"/>
                  <a:pt x="1854641" y="2467325"/>
                  <a:pt x="1858097" y="2457363"/>
                </a:cubicBezTo>
                <a:cubicBezTo>
                  <a:pt x="1864603" y="2438050"/>
                  <a:pt x="1871108" y="2418940"/>
                  <a:pt x="1877614" y="2399830"/>
                </a:cubicBezTo>
                <a:cubicBezTo>
                  <a:pt x="1878630" y="2396984"/>
                  <a:pt x="1879444" y="2393934"/>
                  <a:pt x="1881070" y="2391495"/>
                </a:cubicBezTo>
                <a:cubicBezTo>
                  <a:pt x="1883916" y="2387022"/>
                  <a:pt x="1887576" y="2383363"/>
                  <a:pt x="1893675" y="2386005"/>
                </a:cubicBezTo>
                <a:close/>
                <a:moveTo>
                  <a:pt x="1635967" y="2336884"/>
                </a:moveTo>
                <a:cubicBezTo>
                  <a:pt x="1638940" y="2335588"/>
                  <a:pt x="1642396" y="2335995"/>
                  <a:pt x="1645852" y="2338231"/>
                </a:cubicBezTo>
                <a:cubicBezTo>
                  <a:pt x="1652561" y="2342704"/>
                  <a:pt x="1650528" y="2348803"/>
                  <a:pt x="1648698" y="2354698"/>
                </a:cubicBezTo>
                <a:cubicBezTo>
                  <a:pt x="1643413" y="2371166"/>
                  <a:pt x="1637923" y="2387430"/>
                  <a:pt x="1632434" y="2403693"/>
                </a:cubicBezTo>
                <a:cubicBezTo>
                  <a:pt x="1627758" y="2417721"/>
                  <a:pt x="1623083" y="2431952"/>
                  <a:pt x="1618203" y="2445980"/>
                </a:cubicBezTo>
                <a:cubicBezTo>
                  <a:pt x="1616170" y="2451672"/>
                  <a:pt x="1612511" y="2455331"/>
                  <a:pt x="1605802" y="2453705"/>
                </a:cubicBezTo>
                <a:cubicBezTo>
                  <a:pt x="1600516" y="2452485"/>
                  <a:pt x="1596044" y="2450046"/>
                  <a:pt x="1596857" y="2443337"/>
                </a:cubicBezTo>
                <a:cubicBezTo>
                  <a:pt x="1597263" y="2441304"/>
                  <a:pt x="1597670" y="2439474"/>
                  <a:pt x="1598280" y="2437441"/>
                </a:cubicBezTo>
                <a:cubicBezTo>
                  <a:pt x="1608445" y="2406946"/>
                  <a:pt x="1618610" y="2376248"/>
                  <a:pt x="1628978" y="2345753"/>
                </a:cubicBezTo>
                <a:cubicBezTo>
                  <a:pt x="1630503" y="2341179"/>
                  <a:pt x="1632994" y="2338180"/>
                  <a:pt x="1635967" y="2336884"/>
                </a:cubicBezTo>
                <a:close/>
                <a:moveTo>
                  <a:pt x="1940434" y="2239426"/>
                </a:moveTo>
                <a:cubicBezTo>
                  <a:pt x="1946533" y="2240849"/>
                  <a:pt x="1950395" y="2246135"/>
                  <a:pt x="1948159" y="2252641"/>
                </a:cubicBezTo>
                <a:cubicBezTo>
                  <a:pt x="1942873" y="2269311"/>
                  <a:pt x="1936977" y="2285779"/>
                  <a:pt x="1931082" y="2302246"/>
                </a:cubicBezTo>
                <a:cubicBezTo>
                  <a:pt x="1929252" y="2307125"/>
                  <a:pt x="1924983" y="2310581"/>
                  <a:pt x="1920104" y="2309158"/>
                </a:cubicBezTo>
                <a:cubicBezTo>
                  <a:pt x="1915224" y="2307735"/>
                  <a:pt x="1911972" y="2303466"/>
                  <a:pt x="1912378" y="2295334"/>
                </a:cubicBezTo>
                <a:cubicBezTo>
                  <a:pt x="1912785" y="2293504"/>
                  <a:pt x="1913801" y="2289641"/>
                  <a:pt x="1915021" y="2285779"/>
                </a:cubicBezTo>
                <a:cubicBezTo>
                  <a:pt x="1919290" y="2272768"/>
                  <a:pt x="1923966" y="2259756"/>
                  <a:pt x="1928032" y="2246745"/>
                </a:cubicBezTo>
                <a:cubicBezTo>
                  <a:pt x="1930065" y="2240036"/>
                  <a:pt x="1934944" y="2238003"/>
                  <a:pt x="1940434" y="2239426"/>
                </a:cubicBezTo>
                <a:close/>
                <a:moveTo>
                  <a:pt x="1692204" y="2190431"/>
                </a:moveTo>
                <a:cubicBezTo>
                  <a:pt x="1698913" y="2192261"/>
                  <a:pt x="1699930" y="2198360"/>
                  <a:pt x="1698303" y="2203646"/>
                </a:cubicBezTo>
                <a:cubicBezTo>
                  <a:pt x="1693221" y="2220316"/>
                  <a:pt x="1687732" y="2236987"/>
                  <a:pt x="1681633" y="2253454"/>
                </a:cubicBezTo>
                <a:cubicBezTo>
                  <a:pt x="1680210" y="2257317"/>
                  <a:pt x="1676753" y="2262400"/>
                  <a:pt x="1670858" y="2260163"/>
                </a:cubicBezTo>
                <a:cubicBezTo>
                  <a:pt x="1666182" y="2258334"/>
                  <a:pt x="1661506" y="2255691"/>
                  <a:pt x="1662522" y="2247152"/>
                </a:cubicBezTo>
                <a:cubicBezTo>
                  <a:pt x="1663946" y="2242883"/>
                  <a:pt x="1666182" y="2236580"/>
                  <a:pt x="1668215" y="2230075"/>
                </a:cubicBezTo>
                <a:cubicBezTo>
                  <a:pt x="1671671" y="2219503"/>
                  <a:pt x="1674924" y="2208728"/>
                  <a:pt x="1678786" y="2198360"/>
                </a:cubicBezTo>
                <a:cubicBezTo>
                  <a:pt x="1681023" y="2192668"/>
                  <a:pt x="1685292" y="2188602"/>
                  <a:pt x="1692204" y="2190431"/>
                </a:cubicBezTo>
                <a:close/>
                <a:moveTo>
                  <a:pt x="1526719" y="2045479"/>
                </a:moveTo>
                <a:cubicBezTo>
                  <a:pt x="1532818" y="2046902"/>
                  <a:pt x="1534444" y="2051374"/>
                  <a:pt x="1533631" y="2060116"/>
                </a:cubicBezTo>
                <a:cubicBezTo>
                  <a:pt x="1533428" y="2061133"/>
                  <a:pt x="1532411" y="2064995"/>
                  <a:pt x="1531191" y="2068858"/>
                </a:cubicBezTo>
                <a:cubicBezTo>
                  <a:pt x="1522043" y="2095694"/>
                  <a:pt x="1512894" y="2122326"/>
                  <a:pt x="1503746" y="2149161"/>
                </a:cubicBezTo>
                <a:cubicBezTo>
                  <a:pt x="1503339" y="2150178"/>
                  <a:pt x="1503339" y="2151194"/>
                  <a:pt x="1502933" y="2152008"/>
                </a:cubicBezTo>
                <a:cubicBezTo>
                  <a:pt x="1500087" y="2157903"/>
                  <a:pt x="1496834" y="2165019"/>
                  <a:pt x="1489108" y="2162173"/>
                </a:cubicBezTo>
                <a:cubicBezTo>
                  <a:pt x="1481790" y="2159326"/>
                  <a:pt x="1480163" y="2153024"/>
                  <a:pt x="1483009" y="2144486"/>
                </a:cubicBezTo>
                <a:cubicBezTo>
                  <a:pt x="1493784" y="2114397"/>
                  <a:pt x="1503746" y="2084106"/>
                  <a:pt x="1513911" y="2053611"/>
                </a:cubicBezTo>
                <a:cubicBezTo>
                  <a:pt x="1516147" y="2046902"/>
                  <a:pt x="1520010" y="2044056"/>
                  <a:pt x="1526719" y="2045479"/>
                </a:cubicBezTo>
                <a:close/>
                <a:moveTo>
                  <a:pt x="1734745" y="2045072"/>
                </a:moveTo>
                <a:cubicBezTo>
                  <a:pt x="1737845" y="2043649"/>
                  <a:pt x="1741403" y="2044056"/>
                  <a:pt x="1744859" y="2046496"/>
                </a:cubicBezTo>
                <a:cubicBezTo>
                  <a:pt x="1747502" y="2048122"/>
                  <a:pt x="1749129" y="2050562"/>
                  <a:pt x="1749332" y="2054424"/>
                </a:cubicBezTo>
                <a:cubicBezTo>
                  <a:pt x="1748722" y="2056457"/>
                  <a:pt x="1748112" y="2058897"/>
                  <a:pt x="1747299" y="2061540"/>
                </a:cubicBezTo>
                <a:cubicBezTo>
                  <a:pt x="1737337" y="2091222"/>
                  <a:pt x="1727172" y="2120903"/>
                  <a:pt x="1717414" y="2150788"/>
                </a:cubicBezTo>
                <a:cubicBezTo>
                  <a:pt x="1715177" y="2157497"/>
                  <a:pt x="1712128" y="2165223"/>
                  <a:pt x="1703996" y="2162173"/>
                </a:cubicBezTo>
                <a:cubicBezTo>
                  <a:pt x="1697084" y="2159530"/>
                  <a:pt x="1694238" y="2152821"/>
                  <a:pt x="1697491" y="2143876"/>
                </a:cubicBezTo>
                <a:cubicBezTo>
                  <a:pt x="1708062" y="2114398"/>
                  <a:pt x="1717414" y="2084309"/>
                  <a:pt x="1727375" y="2054628"/>
                </a:cubicBezTo>
                <a:cubicBezTo>
                  <a:pt x="1729002" y="2049749"/>
                  <a:pt x="1731645" y="2046496"/>
                  <a:pt x="1734745" y="2045072"/>
                </a:cubicBezTo>
                <a:close/>
                <a:moveTo>
                  <a:pt x="1804426" y="1850514"/>
                </a:moveTo>
                <a:cubicBezTo>
                  <a:pt x="1810728" y="1851124"/>
                  <a:pt x="1812355" y="1855597"/>
                  <a:pt x="1813981" y="1860273"/>
                </a:cubicBezTo>
                <a:cubicBezTo>
                  <a:pt x="1813371" y="1862916"/>
                  <a:pt x="1812761" y="1865355"/>
                  <a:pt x="1812152" y="1867592"/>
                </a:cubicBezTo>
                <a:cubicBezTo>
                  <a:pt x="1802190" y="1897273"/>
                  <a:pt x="1792228" y="1926955"/>
                  <a:pt x="1782266" y="1956637"/>
                </a:cubicBezTo>
                <a:cubicBezTo>
                  <a:pt x="1780030" y="1963549"/>
                  <a:pt x="1776777" y="1969851"/>
                  <a:pt x="1768035" y="1967005"/>
                </a:cubicBezTo>
                <a:cubicBezTo>
                  <a:pt x="1759497" y="1964159"/>
                  <a:pt x="1759294" y="1957653"/>
                  <a:pt x="1762140" y="1949725"/>
                </a:cubicBezTo>
                <a:cubicBezTo>
                  <a:pt x="1772508" y="1919433"/>
                  <a:pt x="1782673" y="1889141"/>
                  <a:pt x="1792635" y="1858850"/>
                </a:cubicBezTo>
                <a:cubicBezTo>
                  <a:pt x="1794668" y="1852954"/>
                  <a:pt x="1797717" y="1849701"/>
                  <a:pt x="1804426" y="1850514"/>
                </a:cubicBezTo>
                <a:close/>
                <a:moveTo>
                  <a:pt x="1840410" y="1752930"/>
                </a:moveTo>
                <a:cubicBezTo>
                  <a:pt x="1846916" y="1754557"/>
                  <a:pt x="1848339" y="1760046"/>
                  <a:pt x="1846509" y="1765738"/>
                </a:cubicBezTo>
                <a:cubicBezTo>
                  <a:pt x="1841426" y="1781799"/>
                  <a:pt x="1836141" y="1797656"/>
                  <a:pt x="1830448" y="1813514"/>
                </a:cubicBezTo>
                <a:cubicBezTo>
                  <a:pt x="1828619" y="1818393"/>
                  <a:pt x="1824756" y="1822459"/>
                  <a:pt x="1818860" y="1821036"/>
                </a:cubicBezTo>
                <a:cubicBezTo>
                  <a:pt x="1813574" y="1819816"/>
                  <a:pt x="1810728" y="1815547"/>
                  <a:pt x="1810525" y="1809854"/>
                </a:cubicBezTo>
                <a:cubicBezTo>
                  <a:pt x="1810322" y="1805585"/>
                  <a:pt x="1812761" y="1802129"/>
                  <a:pt x="1814184" y="1798266"/>
                </a:cubicBezTo>
                <a:cubicBezTo>
                  <a:pt x="1818454" y="1785458"/>
                  <a:pt x="1822723" y="1772650"/>
                  <a:pt x="1826789" y="1759842"/>
                </a:cubicBezTo>
                <a:cubicBezTo>
                  <a:pt x="1829025" y="1752930"/>
                  <a:pt x="1834514" y="1751507"/>
                  <a:pt x="1840410" y="1752930"/>
                </a:cubicBezTo>
                <a:close/>
                <a:moveTo>
                  <a:pt x="2137431" y="1656160"/>
                </a:moveTo>
                <a:cubicBezTo>
                  <a:pt x="2141700" y="1657583"/>
                  <a:pt x="2143733" y="1660632"/>
                  <a:pt x="2143936" y="1665308"/>
                </a:cubicBezTo>
                <a:cubicBezTo>
                  <a:pt x="2144140" y="1669984"/>
                  <a:pt x="2142717" y="1674050"/>
                  <a:pt x="2141293" y="1678116"/>
                </a:cubicBezTo>
                <a:cubicBezTo>
                  <a:pt x="2099821" y="1802332"/>
                  <a:pt x="2058347" y="1926752"/>
                  <a:pt x="2016874" y="2050968"/>
                </a:cubicBezTo>
                <a:cubicBezTo>
                  <a:pt x="2005693" y="2084309"/>
                  <a:pt x="1994511" y="2117447"/>
                  <a:pt x="1983126" y="2150585"/>
                </a:cubicBezTo>
                <a:cubicBezTo>
                  <a:pt x="1978654" y="2163392"/>
                  <a:pt x="1970725" y="2166849"/>
                  <a:pt x="1963610" y="2159123"/>
                </a:cubicBezTo>
                <a:cubicBezTo>
                  <a:pt x="1961780" y="2156684"/>
                  <a:pt x="1960763" y="2154447"/>
                  <a:pt x="1961170" y="2148958"/>
                </a:cubicBezTo>
                <a:cubicBezTo>
                  <a:pt x="1961780" y="2147332"/>
                  <a:pt x="1962796" y="2143062"/>
                  <a:pt x="1964219" y="2138996"/>
                </a:cubicBezTo>
                <a:cubicBezTo>
                  <a:pt x="1986582" y="2072721"/>
                  <a:pt x="2008945" y="2006648"/>
                  <a:pt x="2031105" y="1940373"/>
                </a:cubicBezTo>
                <a:cubicBezTo>
                  <a:pt x="2053265" y="1874097"/>
                  <a:pt x="2075018" y="1807415"/>
                  <a:pt x="2097584" y="1741342"/>
                </a:cubicBezTo>
                <a:cubicBezTo>
                  <a:pt x="2105716" y="1717353"/>
                  <a:pt x="2114255" y="1693567"/>
                  <a:pt x="2121980" y="1669578"/>
                </a:cubicBezTo>
                <a:cubicBezTo>
                  <a:pt x="2122997" y="1666121"/>
                  <a:pt x="2125030" y="1662869"/>
                  <a:pt x="2126859" y="1659819"/>
                </a:cubicBezTo>
                <a:cubicBezTo>
                  <a:pt x="2129299" y="1655956"/>
                  <a:pt x="2133161" y="1654737"/>
                  <a:pt x="2137431" y="1656160"/>
                </a:cubicBezTo>
                <a:close/>
                <a:moveTo>
                  <a:pt x="1656831" y="1655957"/>
                </a:moveTo>
                <a:cubicBezTo>
                  <a:pt x="1662930" y="1656770"/>
                  <a:pt x="1665166" y="1661242"/>
                  <a:pt x="1665166" y="1666325"/>
                </a:cubicBezTo>
                <a:cubicBezTo>
                  <a:pt x="1664759" y="1667545"/>
                  <a:pt x="1664556" y="1668155"/>
                  <a:pt x="1664353" y="1668968"/>
                </a:cubicBezTo>
                <a:cubicBezTo>
                  <a:pt x="1653578" y="1701292"/>
                  <a:pt x="1642803" y="1733617"/>
                  <a:pt x="1631825" y="1765942"/>
                </a:cubicBezTo>
                <a:cubicBezTo>
                  <a:pt x="1630402" y="1770211"/>
                  <a:pt x="1627555" y="1772651"/>
                  <a:pt x="1622879" y="1773261"/>
                </a:cubicBezTo>
                <a:cubicBezTo>
                  <a:pt x="1618000" y="1773870"/>
                  <a:pt x="1615561" y="1770414"/>
                  <a:pt x="1612918" y="1767568"/>
                </a:cubicBezTo>
                <a:cubicBezTo>
                  <a:pt x="1610478" y="1764925"/>
                  <a:pt x="1611088" y="1762079"/>
                  <a:pt x="1612105" y="1759030"/>
                </a:cubicBezTo>
                <a:cubicBezTo>
                  <a:pt x="1622676" y="1727721"/>
                  <a:pt x="1633044" y="1696617"/>
                  <a:pt x="1643616" y="1665308"/>
                </a:cubicBezTo>
                <a:cubicBezTo>
                  <a:pt x="1645649" y="1659006"/>
                  <a:pt x="1649512" y="1654330"/>
                  <a:pt x="1656831" y="1655957"/>
                </a:cubicBezTo>
                <a:close/>
                <a:moveTo>
                  <a:pt x="1523466" y="1627901"/>
                </a:moveTo>
                <a:cubicBezTo>
                  <a:pt x="1531801" y="1632170"/>
                  <a:pt x="1540136" y="1636643"/>
                  <a:pt x="1548472" y="1641116"/>
                </a:cubicBezTo>
                <a:cubicBezTo>
                  <a:pt x="1562703" y="1648638"/>
                  <a:pt x="1577137" y="1656160"/>
                  <a:pt x="1591368" y="1663479"/>
                </a:cubicBezTo>
                <a:cubicBezTo>
                  <a:pt x="1595637" y="1665715"/>
                  <a:pt x="1597874" y="1668968"/>
                  <a:pt x="1596857" y="1674253"/>
                </a:cubicBezTo>
                <a:cubicBezTo>
                  <a:pt x="1595841" y="1678319"/>
                  <a:pt x="1593198" y="1679743"/>
                  <a:pt x="1589335" y="1679336"/>
                </a:cubicBezTo>
                <a:cubicBezTo>
                  <a:pt x="1584862" y="1679133"/>
                  <a:pt x="1580796" y="1677303"/>
                  <a:pt x="1576934" y="1675270"/>
                </a:cubicBezTo>
                <a:cubicBezTo>
                  <a:pt x="1557417" y="1664698"/>
                  <a:pt x="1538307" y="1653720"/>
                  <a:pt x="1518790" y="1643352"/>
                </a:cubicBezTo>
                <a:cubicBezTo>
                  <a:pt x="1516350" y="1641929"/>
                  <a:pt x="1514114" y="1640506"/>
                  <a:pt x="1512894" y="1638269"/>
                </a:cubicBezTo>
                <a:cubicBezTo>
                  <a:pt x="1511268" y="1635220"/>
                  <a:pt x="1511064" y="1631357"/>
                  <a:pt x="1513301" y="1628714"/>
                </a:cubicBezTo>
                <a:cubicBezTo>
                  <a:pt x="1516147" y="1625258"/>
                  <a:pt x="1520010" y="1626275"/>
                  <a:pt x="1523466" y="1627901"/>
                </a:cubicBezTo>
                <a:close/>
                <a:moveTo>
                  <a:pt x="1468372" y="1593950"/>
                </a:moveTo>
                <a:cubicBezTo>
                  <a:pt x="1474878" y="1593747"/>
                  <a:pt x="1478740" y="1596593"/>
                  <a:pt x="1479147" y="1603302"/>
                </a:cubicBezTo>
                <a:cubicBezTo>
                  <a:pt x="1479553" y="1611231"/>
                  <a:pt x="1473861" y="1615703"/>
                  <a:pt x="1467355" y="1615703"/>
                </a:cubicBezTo>
                <a:cubicBezTo>
                  <a:pt x="1459833" y="1615703"/>
                  <a:pt x="1457190" y="1609401"/>
                  <a:pt x="1457800" y="1601879"/>
                </a:cubicBezTo>
                <a:cubicBezTo>
                  <a:pt x="1458410" y="1595577"/>
                  <a:pt x="1462680" y="1594153"/>
                  <a:pt x="1468372" y="1593950"/>
                </a:cubicBezTo>
                <a:close/>
                <a:moveTo>
                  <a:pt x="1904043" y="1558169"/>
                </a:moveTo>
                <a:cubicBezTo>
                  <a:pt x="1912379" y="1561015"/>
                  <a:pt x="1912785" y="1567724"/>
                  <a:pt x="1909939" y="1575653"/>
                </a:cubicBezTo>
                <a:cubicBezTo>
                  <a:pt x="1899977" y="1604725"/>
                  <a:pt x="1890219" y="1633797"/>
                  <a:pt x="1880461" y="1662869"/>
                </a:cubicBezTo>
                <a:cubicBezTo>
                  <a:pt x="1879851" y="1664495"/>
                  <a:pt x="1879647" y="1666121"/>
                  <a:pt x="1878834" y="1667748"/>
                </a:cubicBezTo>
                <a:cubicBezTo>
                  <a:pt x="1876191" y="1673034"/>
                  <a:pt x="1872125" y="1676490"/>
                  <a:pt x="1865823" y="1675067"/>
                </a:cubicBezTo>
                <a:cubicBezTo>
                  <a:pt x="1859724" y="1673440"/>
                  <a:pt x="1858911" y="1668561"/>
                  <a:pt x="1859521" y="1660429"/>
                </a:cubicBezTo>
                <a:cubicBezTo>
                  <a:pt x="1859724" y="1660022"/>
                  <a:pt x="1860334" y="1656973"/>
                  <a:pt x="1861350" y="1654127"/>
                </a:cubicBezTo>
                <a:cubicBezTo>
                  <a:pt x="1870905" y="1625665"/>
                  <a:pt x="1880461" y="1597203"/>
                  <a:pt x="1890016" y="1568741"/>
                </a:cubicBezTo>
                <a:cubicBezTo>
                  <a:pt x="1892252" y="1561829"/>
                  <a:pt x="1895505" y="1555323"/>
                  <a:pt x="1904043" y="1558169"/>
                </a:cubicBezTo>
                <a:close/>
                <a:moveTo>
                  <a:pt x="1688749" y="1558169"/>
                </a:moveTo>
                <a:cubicBezTo>
                  <a:pt x="1694035" y="1559389"/>
                  <a:pt x="1697491" y="1562845"/>
                  <a:pt x="1698101" y="1569147"/>
                </a:cubicBezTo>
                <a:cubicBezTo>
                  <a:pt x="1697694" y="1570164"/>
                  <a:pt x="1697288" y="1571790"/>
                  <a:pt x="1696881" y="1573417"/>
                </a:cubicBezTo>
                <a:cubicBezTo>
                  <a:pt x="1692002" y="1588461"/>
                  <a:pt x="1687123" y="1603505"/>
                  <a:pt x="1682040" y="1618549"/>
                </a:cubicBezTo>
                <a:cubicBezTo>
                  <a:pt x="1679804" y="1625258"/>
                  <a:pt x="1675534" y="1630137"/>
                  <a:pt x="1667606" y="1626884"/>
                </a:cubicBezTo>
                <a:cubicBezTo>
                  <a:pt x="1660287" y="1623835"/>
                  <a:pt x="1659677" y="1618346"/>
                  <a:pt x="1662320" y="1611230"/>
                </a:cubicBezTo>
                <a:cubicBezTo>
                  <a:pt x="1667809" y="1596389"/>
                  <a:pt x="1672282" y="1581142"/>
                  <a:pt x="1677567" y="1566301"/>
                </a:cubicBezTo>
                <a:cubicBezTo>
                  <a:pt x="1679194" y="1561422"/>
                  <a:pt x="1682243" y="1556949"/>
                  <a:pt x="1688749" y="1558169"/>
                </a:cubicBezTo>
                <a:close/>
                <a:moveTo>
                  <a:pt x="1505297" y="1521042"/>
                </a:moveTo>
                <a:cubicBezTo>
                  <a:pt x="1507609" y="1520102"/>
                  <a:pt x="1510252" y="1520255"/>
                  <a:pt x="1513098" y="1522186"/>
                </a:cubicBezTo>
                <a:cubicBezTo>
                  <a:pt x="1518384" y="1525845"/>
                  <a:pt x="1516351" y="1530927"/>
                  <a:pt x="1513911" y="1535400"/>
                </a:cubicBezTo>
                <a:cubicBezTo>
                  <a:pt x="1510048" y="1542312"/>
                  <a:pt x="1505779" y="1549224"/>
                  <a:pt x="1501916" y="1556137"/>
                </a:cubicBezTo>
                <a:cubicBezTo>
                  <a:pt x="1499883" y="1559796"/>
                  <a:pt x="1497444" y="1562032"/>
                  <a:pt x="1493378" y="1561422"/>
                </a:cubicBezTo>
                <a:cubicBezTo>
                  <a:pt x="1486669" y="1561219"/>
                  <a:pt x="1483010" y="1555527"/>
                  <a:pt x="1486059" y="1549631"/>
                </a:cubicBezTo>
                <a:cubicBezTo>
                  <a:pt x="1490328" y="1541702"/>
                  <a:pt x="1494598" y="1533977"/>
                  <a:pt x="1499477" y="1526455"/>
                </a:cubicBezTo>
                <a:cubicBezTo>
                  <a:pt x="1501002" y="1524016"/>
                  <a:pt x="1502984" y="1521983"/>
                  <a:pt x="1505297" y="1521042"/>
                </a:cubicBezTo>
                <a:close/>
                <a:moveTo>
                  <a:pt x="2195168" y="1460992"/>
                </a:moveTo>
                <a:cubicBezTo>
                  <a:pt x="2198624" y="1458959"/>
                  <a:pt x="2202487" y="1459365"/>
                  <a:pt x="2205536" y="1462008"/>
                </a:cubicBezTo>
                <a:cubicBezTo>
                  <a:pt x="2208992" y="1465058"/>
                  <a:pt x="2211229" y="1468920"/>
                  <a:pt x="2209602" y="1473596"/>
                </a:cubicBezTo>
                <a:cubicBezTo>
                  <a:pt x="2198624" y="1506124"/>
                  <a:pt x="2187443" y="1538652"/>
                  <a:pt x="2176261" y="1571180"/>
                </a:cubicBezTo>
                <a:cubicBezTo>
                  <a:pt x="2175041" y="1575856"/>
                  <a:pt x="2171382" y="1578296"/>
                  <a:pt x="2166299" y="1577889"/>
                </a:cubicBezTo>
                <a:cubicBezTo>
                  <a:pt x="2158981" y="1577686"/>
                  <a:pt x="2154508" y="1571993"/>
                  <a:pt x="2156744" y="1564675"/>
                </a:cubicBezTo>
                <a:cubicBezTo>
                  <a:pt x="2166909" y="1533773"/>
                  <a:pt x="2177481" y="1502668"/>
                  <a:pt x="2187849" y="1471767"/>
                </a:cubicBezTo>
                <a:cubicBezTo>
                  <a:pt x="2189272" y="1467701"/>
                  <a:pt x="2191305" y="1463431"/>
                  <a:pt x="2195168" y="1460992"/>
                </a:cubicBezTo>
                <a:close/>
                <a:moveTo>
                  <a:pt x="1953038" y="1411590"/>
                </a:moveTo>
                <a:cubicBezTo>
                  <a:pt x="1958934" y="1413420"/>
                  <a:pt x="1962593" y="1418096"/>
                  <a:pt x="1960763" y="1423991"/>
                </a:cubicBezTo>
                <a:cubicBezTo>
                  <a:pt x="1955478" y="1441068"/>
                  <a:pt x="1949379" y="1457739"/>
                  <a:pt x="1943483" y="1474613"/>
                </a:cubicBezTo>
                <a:cubicBezTo>
                  <a:pt x="1941856" y="1478882"/>
                  <a:pt x="1938400" y="1481118"/>
                  <a:pt x="1933521" y="1480102"/>
                </a:cubicBezTo>
                <a:cubicBezTo>
                  <a:pt x="1925796" y="1479492"/>
                  <a:pt x="1922746" y="1474206"/>
                  <a:pt x="1924779" y="1467497"/>
                </a:cubicBezTo>
                <a:cubicBezTo>
                  <a:pt x="1929862" y="1450420"/>
                  <a:pt x="1935554" y="1433546"/>
                  <a:pt x="1941247" y="1416672"/>
                </a:cubicBezTo>
                <a:cubicBezTo>
                  <a:pt x="1943076" y="1411387"/>
                  <a:pt x="1947955" y="1409964"/>
                  <a:pt x="1953038" y="1411590"/>
                </a:cubicBezTo>
                <a:close/>
                <a:moveTo>
                  <a:pt x="2250669" y="1314617"/>
                </a:moveTo>
                <a:cubicBezTo>
                  <a:pt x="2258598" y="1316853"/>
                  <a:pt x="2259208" y="1323358"/>
                  <a:pt x="2257175" y="1329254"/>
                </a:cubicBezTo>
                <a:cubicBezTo>
                  <a:pt x="2246603" y="1361579"/>
                  <a:pt x="2235625" y="1393700"/>
                  <a:pt x="2224444" y="1426025"/>
                </a:cubicBezTo>
                <a:cubicBezTo>
                  <a:pt x="2223224" y="1430091"/>
                  <a:pt x="2219564" y="1431920"/>
                  <a:pt x="2215295" y="1431514"/>
                </a:cubicBezTo>
                <a:cubicBezTo>
                  <a:pt x="2206960" y="1431311"/>
                  <a:pt x="2203300" y="1425212"/>
                  <a:pt x="2206350" y="1415250"/>
                </a:cubicBezTo>
                <a:cubicBezTo>
                  <a:pt x="2212042" y="1397360"/>
                  <a:pt x="2218548" y="1379672"/>
                  <a:pt x="2224647" y="1361782"/>
                </a:cubicBezTo>
                <a:cubicBezTo>
                  <a:pt x="2228916" y="1348974"/>
                  <a:pt x="2232982" y="1336166"/>
                  <a:pt x="2237455" y="1323562"/>
                </a:cubicBezTo>
                <a:cubicBezTo>
                  <a:pt x="2239488" y="1317463"/>
                  <a:pt x="2242944" y="1312380"/>
                  <a:pt x="2250669" y="1314617"/>
                </a:cubicBezTo>
                <a:close/>
                <a:moveTo>
                  <a:pt x="2002034" y="1267045"/>
                </a:moveTo>
                <a:cubicBezTo>
                  <a:pt x="2008336" y="1268061"/>
                  <a:pt x="2010166" y="1272330"/>
                  <a:pt x="2009556" y="1280666"/>
                </a:cubicBezTo>
                <a:cubicBezTo>
                  <a:pt x="2009353" y="1281072"/>
                  <a:pt x="2008743" y="1284122"/>
                  <a:pt x="2007930" y="1286968"/>
                </a:cubicBezTo>
                <a:cubicBezTo>
                  <a:pt x="1998375" y="1315430"/>
                  <a:pt x="1988616" y="1343892"/>
                  <a:pt x="1979061" y="1372354"/>
                </a:cubicBezTo>
                <a:cubicBezTo>
                  <a:pt x="1977028" y="1378656"/>
                  <a:pt x="1973369" y="1383535"/>
                  <a:pt x="1966456" y="1383739"/>
                </a:cubicBezTo>
                <a:cubicBezTo>
                  <a:pt x="1961374" y="1383942"/>
                  <a:pt x="1958934" y="1379876"/>
                  <a:pt x="1957511" y="1375403"/>
                </a:cubicBezTo>
                <a:cubicBezTo>
                  <a:pt x="1956698" y="1373167"/>
                  <a:pt x="1957105" y="1370931"/>
                  <a:pt x="1957918" y="1368491"/>
                </a:cubicBezTo>
                <a:cubicBezTo>
                  <a:pt x="1968693" y="1337183"/>
                  <a:pt x="1979264" y="1305875"/>
                  <a:pt x="1989836" y="1274567"/>
                </a:cubicBezTo>
                <a:cubicBezTo>
                  <a:pt x="1991869" y="1268468"/>
                  <a:pt x="1995732" y="1265825"/>
                  <a:pt x="2002034" y="1267045"/>
                </a:cubicBezTo>
                <a:close/>
                <a:moveTo>
                  <a:pt x="1377497" y="1169460"/>
                </a:moveTo>
                <a:cubicBezTo>
                  <a:pt x="1381766" y="1168850"/>
                  <a:pt x="1386239" y="1168444"/>
                  <a:pt x="1389695" y="1172509"/>
                </a:cubicBezTo>
                <a:cubicBezTo>
                  <a:pt x="1392948" y="1176372"/>
                  <a:pt x="1391118" y="1180032"/>
                  <a:pt x="1389695" y="1183894"/>
                </a:cubicBezTo>
                <a:cubicBezTo>
                  <a:pt x="1370992" y="1240005"/>
                  <a:pt x="1352288" y="1295912"/>
                  <a:pt x="1333788" y="1352023"/>
                </a:cubicBezTo>
                <a:cubicBezTo>
                  <a:pt x="1332365" y="1356089"/>
                  <a:pt x="1331551" y="1360358"/>
                  <a:pt x="1330535" y="1364628"/>
                </a:cubicBezTo>
                <a:cubicBezTo>
                  <a:pt x="1325046" y="1356496"/>
                  <a:pt x="1319760" y="1348567"/>
                  <a:pt x="1314271" y="1340435"/>
                </a:cubicBezTo>
                <a:cubicBezTo>
                  <a:pt x="1323419" y="1320512"/>
                  <a:pt x="1329518" y="1299572"/>
                  <a:pt x="1336634" y="1278835"/>
                </a:cubicBezTo>
                <a:cubicBezTo>
                  <a:pt x="1347815" y="1245901"/>
                  <a:pt x="1358590" y="1212966"/>
                  <a:pt x="1369772" y="1180032"/>
                </a:cubicBezTo>
                <a:cubicBezTo>
                  <a:pt x="1371195" y="1175966"/>
                  <a:pt x="1371601" y="1170070"/>
                  <a:pt x="1377497" y="1169460"/>
                </a:cubicBezTo>
                <a:close/>
                <a:moveTo>
                  <a:pt x="1815404" y="1169257"/>
                </a:moveTo>
                <a:cubicBezTo>
                  <a:pt x="1826382" y="1167631"/>
                  <a:pt x="1831058" y="1173730"/>
                  <a:pt x="1827195" y="1185521"/>
                </a:cubicBezTo>
                <a:cubicBezTo>
                  <a:pt x="1801783" y="1261352"/>
                  <a:pt x="1776371" y="1336979"/>
                  <a:pt x="1750958" y="1412810"/>
                </a:cubicBezTo>
                <a:cubicBezTo>
                  <a:pt x="1744453" y="1431920"/>
                  <a:pt x="1738150" y="1451234"/>
                  <a:pt x="1731645" y="1470344"/>
                </a:cubicBezTo>
                <a:cubicBezTo>
                  <a:pt x="1729612" y="1475630"/>
                  <a:pt x="1727782" y="1480916"/>
                  <a:pt x="1721480" y="1480306"/>
                </a:cubicBezTo>
                <a:cubicBezTo>
                  <a:pt x="1713348" y="1480103"/>
                  <a:pt x="1708469" y="1473597"/>
                  <a:pt x="1710908" y="1466481"/>
                </a:cubicBezTo>
                <a:cubicBezTo>
                  <a:pt x="1734898" y="1394717"/>
                  <a:pt x="1759090" y="1322952"/>
                  <a:pt x="1783080" y="1251390"/>
                </a:cubicBezTo>
                <a:cubicBezTo>
                  <a:pt x="1791008" y="1227808"/>
                  <a:pt x="1798734" y="1204022"/>
                  <a:pt x="1806866" y="1180439"/>
                </a:cubicBezTo>
                <a:cubicBezTo>
                  <a:pt x="1808492" y="1175966"/>
                  <a:pt x="1808899" y="1170274"/>
                  <a:pt x="1815404" y="1169257"/>
                </a:cubicBezTo>
                <a:close/>
                <a:moveTo>
                  <a:pt x="2069122" y="1072283"/>
                </a:moveTo>
                <a:cubicBezTo>
                  <a:pt x="2075018" y="1074316"/>
                  <a:pt x="2075831" y="1079805"/>
                  <a:pt x="2074408" y="1085091"/>
                </a:cubicBezTo>
                <a:cubicBezTo>
                  <a:pt x="2072985" y="1090580"/>
                  <a:pt x="2070952" y="1096069"/>
                  <a:pt x="2069122" y="1101558"/>
                </a:cubicBezTo>
                <a:cubicBezTo>
                  <a:pt x="2060990" y="1125954"/>
                  <a:pt x="2052858" y="1150350"/>
                  <a:pt x="2044726" y="1174543"/>
                </a:cubicBezTo>
                <a:cubicBezTo>
                  <a:pt x="2043710" y="1177389"/>
                  <a:pt x="2042897" y="1180439"/>
                  <a:pt x="2041270" y="1182878"/>
                </a:cubicBezTo>
                <a:cubicBezTo>
                  <a:pt x="2038627" y="1186944"/>
                  <a:pt x="2034358" y="1190604"/>
                  <a:pt x="2029479" y="1188774"/>
                </a:cubicBezTo>
                <a:cubicBezTo>
                  <a:pt x="2024803" y="1186944"/>
                  <a:pt x="2021347" y="1182675"/>
                  <a:pt x="2021754" y="1176576"/>
                </a:cubicBezTo>
                <a:cubicBezTo>
                  <a:pt x="2022363" y="1173933"/>
                  <a:pt x="2022973" y="1171290"/>
                  <a:pt x="2023990" y="1168851"/>
                </a:cubicBezTo>
                <a:cubicBezTo>
                  <a:pt x="2033545" y="1140185"/>
                  <a:pt x="2043100" y="1111317"/>
                  <a:pt x="2052655" y="1082651"/>
                </a:cubicBezTo>
                <a:cubicBezTo>
                  <a:pt x="2053265" y="1081025"/>
                  <a:pt x="2053875" y="1079602"/>
                  <a:pt x="2054688" y="1077976"/>
                </a:cubicBezTo>
                <a:cubicBezTo>
                  <a:pt x="2057737" y="1071673"/>
                  <a:pt x="2063227" y="1070047"/>
                  <a:pt x="2069122" y="1072283"/>
                </a:cubicBezTo>
                <a:close/>
                <a:moveTo>
                  <a:pt x="1433404" y="1022475"/>
                </a:moveTo>
                <a:cubicBezTo>
                  <a:pt x="1439706" y="1023695"/>
                  <a:pt x="1440926" y="1027557"/>
                  <a:pt x="1440520" y="1031013"/>
                </a:cubicBezTo>
                <a:cubicBezTo>
                  <a:pt x="1440520" y="1040772"/>
                  <a:pt x="1436860" y="1047684"/>
                  <a:pt x="1434624" y="1055003"/>
                </a:cubicBezTo>
                <a:cubicBezTo>
                  <a:pt x="1431574" y="1064558"/>
                  <a:pt x="1428525" y="1074316"/>
                  <a:pt x="1424866" y="1083668"/>
                </a:cubicBezTo>
                <a:cubicBezTo>
                  <a:pt x="1422629" y="1089970"/>
                  <a:pt x="1417140" y="1093223"/>
                  <a:pt x="1411244" y="1090783"/>
                </a:cubicBezTo>
                <a:cubicBezTo>
                  <a:pt x="1405552" y="1088547"/>
                  <a:pt x="1403112" y="1083465"/>
                  <a:pt x="1405552" y="1076552"/>
                </a:cubicBezTo>
                <a:cubicBezTo>
                  <a:pt x="1411041" y="1061102"/>
                  <a:pt x="1415920" y="1045244"/>
                  <a:pt x="1421003" y="1029590"/>
                </a:cubicBezTo>
                <a:cubicBezTo>
                  <a:pt x="1423036" y="1023491"/>
                  <a:pt x="1426899" y="1021255"/>
                  <a:pt x="1433404" y="1022475"/>
                </a:cubicBezTo>
                <a:close/>
                <a:moveTo>
                  <a:pt x="1870295" y="1022474"/>
                </a:moveTo>
                <a:cubicBezTo>
                  <a:pt x="1877207" y="1025320"/>
                  <a:pt x="1879037" y="1030200"/>
                  <a:pt x="1876801" y="1037112"/>
                </a:cubicBezTo>
                <a:cubicBezTo>
                  <a:pt x="1871718" y="1052359"/>
                  <a:pt x="1866636" y="1067810"/>
                  <a:pt x="1861350" y="1083058"/>
                </a:cubicBezTo>
                <a:cubicBezTo>
                  <a:pt x="1859520" y="1088547"/>
                  <a:pt x="1855657" y="1092613"/>
                  <a:pt x="1849152" y="1091393"/>
                </a:cubicBezTo>
                <a:cubicBezTo>
                  <a:pt x="1843053" y="1090376"/>
                  <a:pt x="1841223" y="1085497"/>
                  <a:pt x="1841020" y="1078382"/>
                </a:cubicBezTo>
                <a:cubicBezTo>
                  <a:pt x="1842240" y="1074316"/>
                  <a:pt x="1843866" y="1068827"/>
                  <a:pt x="1845696" y="1063541"/>
                </a:cubicBezTo>
                <a:cubicBezTo>
                  <a:pt x="1849558" y="1051953"/>
                  <a:pt x="1853218" y="1040365"/>
                  <a:pt x="1857690" y="1029183"/>
                </a:cubicBezTo>
                <a:cubicBezTo>
                  <a:pt x="1859723" y="1024304"/>
                  <a:pt x="1863180" y="1019425"/>
                  <a:pt x="1870295" y="1022474"/>
                </a:cubicBezTo>
                <a:close/>
                <a:moveTo>
                  <a:pt x="2101650" y="974903"/>
                </a:moveTo>
                <a:cubicBezTo>
                  <a:pt x="2106936" y="976732"/>
                  <a:pt x="2108562" y="981815"/>
                  <a:pt x="2106936" y="986694"/>
                </a:cubicBezTo>
                <a:cubicBezTo>
                  <a:pt x="2101650" y="1003771"/>
                  <a:pt x="2096161" y="1020645"/>
                  <a:pt x="2090265" y="1037519"/>
                </a:cubicBezTo>
                <a:cubicBezTo>
                  <a:pt x="2088435" y="1042601"/>
                  <a:pt x="2083963" y="1044431"/>
                  <a:pt x="2078677" y="1043008"/>
                </a:cubicBezTo>
                <a:cubicBezTo>
                  <a:pt x="2073391" y="1041178"/>
                  <a:pt x="2069325" y="1038535"/>
                  <a:pt x="2070952" y="1031623"/>
                </a:cubicBezTo>
                <a:cubicBezTo>
                  <a:pt x="2075628" y="1013733"/>
                  <a:pt x="2080507" y="995842"/>
                  <a:pt x="2088435" y="978765"/>
                </a:cubicBezTo>
                <a:cubicBezTo>
                  <a:pt x="2090875" y="973276"/>
                  <a:pt x="2096567" y="973073"/>
                  <a:pt x="2101650" y="974903"/>
                </a:cubicBezTo>
                <a:close/>
                <a:moveTo>
                  <a:pt x="1200423" y="925907"/>
                </a:moveTo>
                <a:cubicBezTo>
                  <a:pt x="1205708" y="926517"/>
                  <a:pt x="1208351" y="930583"/>
                  <a:pt x="1208758" y="936886"/>
                </a:cubicBezTo>
                <a:cubicBezTo>
                  <a:pt x="1208148" y="938919"/>
                  <a:pt x="1207538" y="941968"/>
                  <a:pt x="1206522" y="944814"/>
                </a:cubicBezTo>
                <a:cubicBezTo>
                  <a:pt x="1197170" y="973073"/>
                  <a:pt x="1187615" y="1001128"/>
                  <a:pt x="1178263" y="1029387"/>
                </a:cubicBezTo>
                <a:cubicBezTo>
                  <a:pt x="1177246" y="1032640"/>
                  <a:pt x="1175823" y="1035689"/>
                  <a:pt x="1173994" y="1038536"/>
                </a:cubicBezTo>
                <a:cubicBezTo>
                  <a:pt x="1171351" y="1042602"/>
                  <a:pt x="1167488" y="1044025"/>
                  <a:pt x="1162609" y="1042398"/>
                </a:cubicBezTo>
                <a:cubicBezTo>
                  <a:pt x="1158339" y="1040772"/>
                  <a:pt x="1155697" y="1038332"/>
                  <a:pt x="1156103" y="1033453"/>
                </a:cubicBezTo>
                <a:cubicBezTo>
                  <a:pt x="1156306" y="1030404"/>
                  <a:pt x="1156510" y="1027354"/>
                  <a:pt x="1157323" y="1024508"/>
                </a:cubicBezTo>
                <a:cubicBezTo>
                  <a:pt x="1167488" y="994216"/>
                  <a:pt x="1178060" y="963925"/>
                  <a:pt x="1188225" y="933633"/>
                </a:cubicBezTo>
                <a:cubicBezTo>
                  <a:pt x="1190461" y="927127"/>
                  <a:pt x="1194730" y="924891"/>
                  <a:pt x="1200423" y="925907"/>
                </a:cubicBezTo>
                <a:close/>
                <a:moveTo>
                  <a:pt x="1666996" y="925298"/>
                </a:moveTo>
                <a:cubicBezTo>
                  <a:pt x="1674314" y="925501"/>
                  <a:pt x="1677974" y="928144"/>
                  <a:pt x="1678380" y="934446"/>
                </a:cubicBezTo>
                <a:cubicBezTo>
                  <a:pt x="1678584" y="936886"/>
                  <a:pt x="1678584" y="939326"/>
                  <a:pt x="1677974" y="941562"/>
                </a:cubicBezTo>
                <a:cubicBezTo>
                  <a:pt x="1667605" y="972870"/>
                  <a:pt x="1657237" y="1004382"/>
                  <a:pt x="1646259" y="1035690"/>
                </a:cubicBezTo>
                <a:cubicBezTo>
                  <a:pt x="1642803" y="1045245"/>
                  <a:pt x="1633451" y="1045855"/>
                  <a:pt x="1627352" y="1037926"/>
                </a:cubicBezTo>
                <a:cubicBezTo>
                  <a:pt x="1624709" y="1034470"/>
                  <a:pt x="1625319" y="1031014"/>
                  <a:pt x="1626539" y="1027354"/>
                </a:cubicBezTo>
                <a:cubicBezTo>
                  <a:pt x="1637314" y="995843"/>
                  <a:pt x="1648089" y="964331"/>
                  <a:pt x="1658864" y="932617"/>
                </a:cubicBezTo>
                <a:cubicBezTo>
                  <a:pt x="1660490" y="927941"/>
                  <a:pt x="1662726" y="924485"/>
                  <a:pt x="1666996" y="925298"/>
                </a:cubicBezTo>
                <a:close/>
                <a:moveTo>
                  <a:pt x="1916037" y="876506"/>
                </a:moveTo>
                <a:cubicBezTo>
                  <a:pt x="1922746" y="876709"/>
                  <a:pt x="1926406" y="879759"/>
                  <a:pt x="1926406" y="888094"/>
                </a:cubicBezTo>
                <a:cubicBezTo>
                  <a:pt x="1925999" y="889924"/>
                  <a:pt x="1925186" y="892770"/>
                  <a:pt x="1924373" y="895616"/>
                </a:cubicBezTo>
                <a:cubicBezTo>
                  <a:pt x="1914818" y="924078"/>
                  <a:pt x="1905466" y="952540"/>
                  <a:pt x="1895911" y="981002"/>
                </a:cubicBezTo>
                <a:cubicBezTo>
                  <a:pt x="1895504" y="982222"/>
                  <a:pt x="1894894" y="983442"/>
                  <a:pt x="1894488" y="984865"/>
                </a:cubicBezTo>
                <a:cubicBezTo>
                  <a:pt x="1892048" y="990964"/>
                  <a:pt x="1888592" y="996046"/>
                  <a:pt x="1881070" y="993607"/>
                </a:cubicBezTo>
                <a:cubicBezTo>
                  <a:pt x="1873344" y="990964"/>
                  <a:pt x="1872734" y="984865"/>
                  <a:pt x="1874971" y="977952"/>
                </a:cubicBezTo>
                <a:cubicBezTo>
                  <a:pt x="1878630" y="966771"/>
                  <a:pt x="1882290" y="955590"/>
                  <a:pt x="1886152" y="944408"/>
                </a:cubicBezTo>
                <a:cubicBezTo>
                  <a:pt x="1892658" y="925298"/>
                  <a:pt x="1898757" y="905984"/>
                  <a:pt x="1905669" y="887078"/>
                </a:cubicBezTo>
                <a:cubicBezTo>
                  <a:pt x="1907295" y="882402"/>
                  <a:pt x="1908515" y="876303"/>
                  <a:pt x="1916037" y="876506"/>
                </a:cubicBezTo>
                <a:close/>
                <a:moveTo>
                  <a:pt x="1482196" y="876506"/>
                </a:moveTo>
                <a:cubicBezTo>
                  <a:pt x="1488092" y="877725"/>
                  <a:pt x="1489718" y="882808"/>
                  <a:pt x="1490938" y="888094"/>
                </a:cubicBezTo>
                <a:cubicBezTo>
                  <a:pt x="1489109" y="893176"/>
                  <a:pt x="1487076" y="898462"/>
                  <a:pt x="1485246" y="903951"/>
                </a:cubicBezTo>
                <a:cubicBezTo>
                  <a:pt x="1476301" y="930787"/>
                  <a:pt x="1467559" y="957622"/>
                  <a:pt x="1458410" y="984254"/>
                </a:cubicBezTo>
                <a:cubicBezTo>
                  <a:pt x="1456581" y="989540"/>
                  <a:pt x="1453938" y="994216"/>
                  <a:pt x="1447229" y="994216"/>
                </a:cubicBezTo>
                <a:cubicBezTo>
                  <a:pt x="1441740" y="994216"/>
                  <a:pt x="1439910" y="990150"/>
                  <a:pt x="1437674" y="986287"/>
                </a:cubicBezTo>
                <a:cubicBezTo>
                  <a:pt x="1436251" y="984051"/>
                  <a:pt x="1436860" y="982018"/>
                  <a:pt x="1437674" y="979579"/>
                </a:cubicBezTo>
                <a:cubicBezTo>
                  <a:pt x="1448449" y="948270"/>
                  <a:pt x="1458817" y="916962"/>
                  <a:pt x="1469592" y="885857"/>
                </a:cubicBezTo>
                <a:cubicBezTo>
                  <a:pt x="1471625" y="880165"/>
                  <a:pt x="1474878" y="875286"/>
                  <a:pt x="1482196" y="876506"/>
                </a:cubicBezTo>
                <a:close/>
                <a:moveTo>
                  <a:pt x="2165893" y="779531"/>
                </a:moveTo>
                <a:cubicBezTo>
                  <a:pt x="2174228" y="782174"/>
                  <a:pt x="2173415" y="788883"/>
                  <a:pt x="2171179" y="795389"/>
                </a:cubicBezTo>
                <a:cubicBezTo>
                  <a:pt x="2161217" y="825477"/>
                  <a:pt x="2151255" y="855565"/>
                  <a:pt x="2141090" y="885654"/>
                </a:cubicBezTo>
                <a:cubicBezTo>
                  <a:pt x="2139057" y="891549"/>
                  <a:pt x="2135805" y="897445"/>
                  <a:pt x="2128283" y="896429"/>
                </a:cubicBezTo>
                <a:cubicBezTo>
                  <a:pt x="2122997" y="895412"/>
                  <a:pt x="2120354" y="890736"/>
                  <a:pt x="2119744" y="885247"/>
                </a:cubicBezTo>
                <a:cubicBezTo>
                  <a:pt x="2120557" y="882604"/>
                  <a:pt x="2121167" y="879961"/>
                  <a:pt x="2121980" y="877522"/>
                </a:cubicBezTo>
                <a:cubicBezTo>
                  <a:pt x="2131739" y="848043"/>
                  <a:pt x="2141904" y="818768"/>
                  <a:pt x="2151255" y="789086"/>
                </a:cubicBezTo>
                <a:cubicBezTo>
                  <a:pt x="2153695" y="781361"/>
                  <a:pt x="2157761" y="777092"/>
                  <a:pt x="2165893" y="779531"/>
                </a:cubicBezTo>
                <a:close/>
                <a:moveTo>
                  <a:pt x="778576" y="779329"/>
                </a:moveTo>
                <a:cubicBezTo>
                  <a:pt x="785082" y="780345"/>
                  <a:pt x="786301" y="785224"/>
                  <a:pt x="785692" y="793966"/>
                </a:cubicBezTo>
                <a:cubicBezTo>
                  <a:pt x="784268" y="798236"/>
                  <a:pt x="782235" y="804944"/>
                  <a:pt x="779999" y="811653"/>
                </a:cubicBezTo>
                <a:cubicBezTo>
                  <a:pt x="773087" y="832187"/>
                  <a:pt x="765971" y="852517"/>
                  <a:pt x="759263" y="873050"/>
                </a:cubicBezTo>
                <a:cubicBezTo>
                  <a:pt x="756213" y="882402"/>
                  <a:pt x="750927" y="878539"/>
                  <a:pt x="745235" y="876913"/>
                </a:cubicBezTo>
                <a:cubicBezTo>
                  <a:pt x="739136" y="875286"/>
                  <a:pt x="737103" y="873253"/>
                  <a:pt x="739542" y="866544"/>
                </a:cubicBezTo>
                <a:cubicBezTo>
                  <a:pt x="748691" y="840522"/>
                  <a:pt x="757433" y="814093"/>
                  <a:pt x="765971" y="787867"/>
                </a:cubicBezTo>
                <a:cubicBezTo>
                  <a:pt x="768004" y="781362"/>
                  <a:pt x="771461" y="778109"/>
                  <a:pt x="778576" y="779329"/>
                </a:cubicBezTo>
                <a:close/>
                <a:moveTo>
                  <a:pt x="1028227" y="728300"/>
                </a:moveTo>
                <a:cubicBezTo>
                  <a:pt x="1044085" y="734399"/>
                  <a:pt x="1045101" y="736432"/>
                  <a:pt x="1039409" y="753103"/>
                </a:cubicBezTo>
                <a:cubicBezTo>
                  <a:pt x="1030057" y="781361"/>
                  <a:pt x="1020502" y="809417"/>
                  <a:pt x="1011150" y="837675"/>
                </a:cubicBezTo>
                <a:cubicBezTo>
                  <a:pt x="1008914" y="844587"/>
                  <a:pt x="1004238" y="849670"/>
                  <a:pt x="996919" y="847434"/>
                </a:cubicBezTo>
                <a:cubicBezTo>
                  <a:pt x="989804" y="845197"/>
                  <a:pt x="987771" y="838895"/>
                  <a:pt x="990820" y="831780"/>
                </a:cubicBezTo>
                <a:cubicBezTo>
                  <a:pt x="991430" y="830153"/>
                  <a:pt x="991837" y="828527"/>
                  <a:pt x="992447" y="826900"/>
                </a:cubicBezTo>
                <a:cubicBezTo>
                  <a:pt x="1000172" y="803521"/>
                  <a:pt x="1007897" y="780141"/>
                  <a:pt x="1015419" y="756762"/>
                </a:cubicBezTo>
                <a:lnTo>
                  <a:pt x="1015648" y="756092"/>
                </a:lnTo>
                <a:lnTo>
                  <a:pt x="1014200" y="750663"/>
                </a:lnTo>
                <a:cubicBezTo>
                  <a:pt x="1016639" y="746394"/>
                  <a:pt x="1019282" y="741921"/>
                  <a:pt x="1021925" y="737652"/>
                </a:cubicBezTo>
                <a:cubicBezTo>
                  <a:pt x="1023958" y="734602"/>
                  <a:pt x="1026194" y="731349"/>
                  <a:pt x="1028227" y="728300"/>
                </a:cubicBezTo>
                <a:close/>
                <a:moveTo>
                  <a:pt x="181360" y="702243"/>
                </a:moveTo>
                <a:cubicBezTo>
                  <a:pt x="184816" y="701048"/>
                  <a:pt x="188628" y="702268"/>
                  <a:pt x="191982" y="706131"/>
                </a:cubicBezTo>
                <a:cubicBezTo>
                  <a:pt x="195235" y="709587"/>
                  <a:pt x="194828" y="713043"/>
                  <a:pt x="193405" y="717312"/>
                </a:cubicBezTo>
                <a:cubicBezTo>
                  <a:pt x="179378" y="758176"/>
                  <a:pt x="165756" y="799039"/>
                  <a:pt x="151932" y="839902"/>
                </a:cubicBezTo>
                <a:cubicBezTo>
                  <a:pt x="149696" y="847018"/>
                  <a:pt x="144817" y="849051"/>
                  <a:pt x="137295" y="848034"/>
                </a:cubicBezTo>
                <a:cubicBezTo>
                  <a:pt x="129569" y="849457"/>
                  <a:pt x="127130" y="847018"/>
                  <a:pt x="130179" y="838276"/>
                </a:cubicBezTo>
                <a:cubicBezTo>
                  <a:pt x="144613" y="796599"/>
                  <a:pt x="158641" y="754720"/>
                  <a:pt x="172872" y="712840"/>
                </a:cubicBezTo>
                <a:cubicBezTo>
                  <a:pt x="174804" y="707046"/>
                  <a:pt x="177904" y="703437"/>
                  <a:pt x="181360" y="702243"/>
                </a:cubicBezTo>
                <a:close/>
                <a:moveTo>
                  <a:pt x="1753398" y="681948"/>
                </a:moveTo>
                <a:cubicBezTo>
                  <a:pt x="1760310" y="684388"/>
                  <a:pt x="1761937" y="689877"/>
                  <a:pt x="1759700" y="696789"/>
                </a:cubicBezTo>
                <a:cubicBezTo>
                  <a:pt x="1743843" y="744158"/>
                  <a:pt x="1727986" y="791527"/>
                  <a:pt x="1712128" y="838895"/>
                </a:cubicBezTo>
                <a:cubicBezTo>
                  <a:pt x="1710502" y="843978"/>
                  <a:pt x="1707656" y="848044"/>
                  <a:pt x="1701557" y="848044"/>
                </a:cubicBezTo>
                <a:cubicBezTo>
                  <a:pt x="1694238" y="848044"/>
                  <a:pt x="1689562" y="840725"/>
                  <a:pt x="1692205" y="833000"/>
                </a:cubicBezTo>
                <a:cubicBezTo>
                  <a:pt x="1706436" y="790307"/>
                  <a:pt x="1720667" y="747817"/>
                  <a:pt x="1734898" y="705124"/>
                </a:cubicBezTo>
                <a:cubicBezTo>
                  <a:pt x="1736524" y="700042"/>
                  <a:pt x="1737947" y="694756"/>
                  <a:pt x="1739980" y="689673"/>
                </a:cubicBezTo>
                <a:cubicBezTo>
                  <a:pt x="1742420" y="683981"/>
                  <a:pt x="1746689" y="679508"/>
                  <a:pt x="1753398" y="681948"/>
                </a:cubicBezTo>
                <a:close/>
                <a:moveTo>
                  <a:pt x="1279913" y="681541"/>
                </a:moveTo>
                <a:cubicBezTo>
                  <a:pt x="1285606" y="682354"/>
                  <a:pt x="1288858" y="686014"/>
                  <a:pt x="1290078" y="691503"/>
                </a:cubicBezTo>
                <a:cubicBezTo>
                  <a:pt x="1289265" y="694349"/>
                  <a:pt x="1288452" y="697399"/>
                  <a:pt x="1287435" y="700245"/>
                </a:cubicBezTo>
                <a:cubicBezTo>
                  <a:pt x="1272594" y="744767"/>
                  <a:pt x="1257753" y="789087"/>
                  <a:pt x="1242913" y="833609"/>
                </a:cubicBezTo>
                <a:cubicBezTo>
                  <a:pt x="1242099" y="835846"/>
                  <a:pt x="1241693" y="838285"/>
                  <a:pt x="1240676" y="840318"/>
                </a:cubicBezTo>
                <a:cubicBezTo>
                  <a:pt x="1237830" y="846011"/>
                  <a:pt x="1233357" y="850077"/>
                  <a:pt x="1226852" y="847434"/>
                </a:cubicBezTo>
                <a:cubicBezTo>
                  <a:pt x="1220550" y="844994"/>
                  <a:pt x="1218720" y="839708"/>
                  <a:pt x="1220956" y="832593"/>
                </a:cubicBezTo>
                <a:cubicBezTo>
                  <a:pt x="1236814" y="785631"/>
                  <a:pt x="1252468" y="738668"/>
                  <a:pt x="1268122" y="691503"/>
                </a:cubicBezTo>
                <a:cubicBezTo>
                  <a:pt x="1269951" y="685810"/>
                  <a:pt x="1272594" y="680525"/>
                  <a:pt x="1279913" y="681541"/>
                </a:cubicBezTo>
                <a:close/>
                <a:moveTo>
                  <a:pt x="2214888" y="633765"/>
                </a:moveTo>
                <a:cubicBezTo>
                  <a:pt x="2220580" y="635798"/>
                  <a:pt x="2222207" y="639864"/>
                  <a:pt x="2220987" y="644947"/>
                </a:cubicBezTo>
                <a:cubicBezTo>
                  <a:pt x="2216718" y="663040"/>
                  <a:pt x="2210822" y="680524"/>
                  <a:pt x="2203300" y="697601"/>
                </a:cubicBezTo>
                <a:cubicBezTo>
                  <a:pt x="2201877" y="701057"/>
                  <a:pt x="2198421" y="705123"/>
                  <a:pt x="2192728" y="702887"/>
                </a:cubicBezTo>
                <a:cubicBezTo>
                  <a:pt x="2187443" y="700651"/>
                  <a:pt x="2185410" y="696382"/>
                  <a:pt x="2185003" y="689469"/>
                </a:cubicBezTo>
                <a:cubicBezTo>
                  <a:pt x="2190695" y="673409"/>
                  <a:pt x="2196388" y="655722"/>
                  <a:pt x="2202893" y="638441"/>
                </a:cubicBezTo>
                <a:cubicBezTo>
                  <a:pt x="2204520" y="633969"/>
                  <a:pt x="2209196" y="631936"/>
                  <a:pt x="2214888" y="633765"/>
                </a:cubicBezTo>
                <a:close/>
                <a:moveTo>
                  <a:pt x="828791" y="633156"/>
                </a:moveTo>
                <a:cubicBezTo>
                  <a:pt x="835703" y="635595"/>
                  <a:pt x="836923" y="641491"/>
                  <a:pt x="834687" y="648200"/>
                </a:cubicBezTo>
                <a:cubicBezTo>
                  <a:pt x="829808" y="662838"/>
                  <a:pt x="824928" y="677678"/>
                  <a:pt x="819846" y="692316"/>
                </a:cubicBezTo>
                <a:cubicBezTo>
                  <a:pt x="818016" y="697602"/>
                  <a:pt x="814967" y="702074"/>
                  <a:pt x="808868" y="701668"/>
                </a:cubicBezTo>
                <a:cubicBezTo>
                  <a:pt x="801142" y="701668"/>
                  <a:pt x="796670" y="695772"/>
                  <a:pt x="798906" y="688453"/>
                </a:cubicBezTo>
                <a:cubicBezTo>
                  <a:pt x="803989" y="672596"/>
                  <a:pt x="809274" y="656942"/>
                  <a:pt x="814763" y="641491"/>
                </a:cubicBezTo>
                <a:cubicBezTo>
                  <a:pt x="817000" y="635189"/>
                  <a:pt x="821472" y="630716"/>
                  <a:pt x="828791" y="633156"/>
                </a:cubicBezTo>
                <a:close/>
                <a:moveTo>
                  <a:pt x="45404" y="507304"/>
                </a:moveTo>
                <a:cubicBezTo>
                  <a:pt x="51096" y="509134"/>
                  <a:pt x="53739" y="512997"/>
                  <a:pt x="52722" y="519096"/>
                </a:cubicBezTo>
                <a:cubicBezTo>
                  <a:pt x="51909" y="529057"/>
                  <a:pt x="47640" y="537799"/>
                  <a:pt x="44590" y="547151"/>
                </a:cubicBezTo>
                <a:cubicBezTo>
                  <a:pt x="37068" y="569921"/>
                  <a:pt x="29343" y="592487"/>
                  <a:pt x="21618" y="615053"/>
                </a:cubicBezTo>
                <a:cubicBezTo>
                  <a:pt x="19585" y="620746"/>
                  <a:pt x="16128" y="625625"/>
                  <a:pt x="9623" y="625828"/>
                </a:cubicBezTo>
                <a:cubicBezTo>
                  <a:pt x="4947" y="626031"/>
                  <a:pt x="2101" y="621762"/>
                  <a:pt x="474" y="617493"/>
                </a:cubicBezTo>
                <a:cubicBezTo>
                  <a:pt x="-542" y="614850"/>
                  <a:pt x="271" y="612410"/>
                  <a:pt x="1084" y="609564"/>
                </a:cubicBezTo>
                <a:cubicBezTo>
                  <a:pt x="11046" y="579882"/>
                  <a:pt x="20804" y="550200"/>
                  <a:pt x="30766" y="520722"/>
                </a:cubicBezTo>
                <a:cubicBezTo>
                  <a:pt x="31579" y="518486"/>
                  <a:pt x="32799" y="516453"/>
                  <a:pt x="33816" y="514216"/>
                </a:cubicBezTo>
                <a:cubicBezTo>
                  <a:pt x="36052" y="509134"/>
                  <a:pt x="39101" y="505475"/>
                  <a:pt x="45404" y="507304"/>
                </a:cubicBezTo>
                <a:close/>
                <a:moveTo>
                  <a:pt x="877786" y="487797"/>
                </a:moveTo>
                <a:cubicBezTo>
                  <a:pt x="884088" y="490236"/>
                  <a:pt x="886325" y="494912"/>
                  <a:pt x="884088" y="501621"/>
                </a:cubicBezTo>
                <a:cubicBezTo>
                  <a:pt x="878802" y="517275"/>
                  <a:pt x="873720" y="532929"/>
                  <a:pt x="868434" y="548786"/>
                </a:cubicBezTo>
                <a:cubicBezTo>
                  <a:pt x="863352" y="564237"/>
                  <a:pt x="858269" y="579485"/>
                  <a:pt x="852983" y="594935"/>
                </a:cubicBezTo>
                <a:cubicBezTo>
                  <a:pt x="851154" y="600018"/>
                  <a:pt x="849121" y="605100"/>
                  <a:pt x="843022" y="604084"/>
                </a:cubicBezTo>
                <a:cubicBezTo>
                  <a:pt x="833060" y="604084"/>
                  <a:pt x="829604" y="598595"/>
                  <a:pt x="832857" y="588837"/>
                </a:cubicBezTo>
                <a:cubicBezTo>
                  <a:pt x="842005" y="561188"/>
                  <a:pt x="851357" y="533742"/>
                  <a:pt x="860505" y="506297"/>
                </a:cubicBezTo>
                <a:cubicBezTo>
                  <a:pt x="861725" y="502434"/>
                  <a:pt x="862945" y="498571"/>
                  <a:pt x="864368" y="494709"/>
                </a:cubicBezTo>
                <a:cubicBezTo>
                  <a:pt x="866808" y="488406"/>
                  <a:pt x="871077" y="485154"/>
                  <a:pt x="877786" y="487797"/>
                </a:cubicBezTo>
                <a:close/>
                <a:moveTo>
                  <a:pt x="2264087" y="487593"/>
                </a:moveTo>
                <a:cubicBezTo>
                  <a:pt x="2270796" y="490236"/>
                  <a:pt x="2272829" y="495318"/>
                  <a:pt x="2270592" y="502231"/>
                </a:cubicBezTo>
                <a:cubicBezTo>
                  <a:pt x="2260224" y="532726"/>
                  <a:pt x="2249856" y="563424"/>
                  <a:pt x="2239487" y="593919"/>
                </a:cubicBezTo>
                <a:cubicBezTo>
                  <a:pt x="2237861" y="599408"/>
                  <a:pt x="2236235" y="604897"/>
                  <a:pt x="2229729" y="604084"/>
                </a:cubicBezTo>
                <a:cubicBezTo>
                  <a:pt x="2221597" y="603880"/>
                  <a:pt x="2216514" y="597375"/>
                  <a:pt x="2218751" y="590463"/>
                </a:cubicBezTo>
                <a:cubicBezTo>
                  <a:pt x="2229119" y="558748"/>
                  <a:pt x="2239487" y="527033"/>
                  <a:pt x="2250059" y="495318"/>
                </a:cubicBezTo>
                <a:cubicBezTo>
                  <a:pt x="2252295" y="488813"/>
                  <a:pt x="2256768" y="484950"/>
                  <a:pt x="2264087" y="487593"/>
                </a:cubicBezTo>
                <a:close/>
                <a:moveTo>
                  <a:pt x="2049402" y="486983"/>
                </a:moveTo>
                <a:cubicBezTo>
                  <a:pt x="2053061" y="488406"/>
                  <a:pt x="2056314" y="490032"/>
                  <a:pt x="2056517" y="494708"/>
                </a:cubicBezTo>
                <a:cubicBezTo>
                  <a:pt x="2056721" y="498164"/>
                  <a:pt x="2056517" y="501417"/>
                  <a:pt x="2055501" y="504670"/>
                </a:cubicBezTo>
                <a:cubicBezTo>
                  <a:pt x="2045539" y="534352"/>
                  <a:pt x="2035781" y="564033"/>
                  <a:pt x="2025819" y="593919"/>
                </a:cubicBezTo>
                <a:cubicBezTo>
                  <a:pt x="2025006" y="596155"/>
                  <a:pt x="2023989" y="598391"/>
                  <a:pt x="2022566" y="600221"/>
                </a:cubicBezTo>
                <a:cubicBezTo>
                  <a:pt x="2019720" y="604084"/>
                  <a:pt x="2015654" y="605507"/>
                  <a:pt x="2010978" y="604490"/>
                </a:cubicBezTo>
                <a:cubicBezTo>
                  <a:pt x="2005896" y="603270"/>
                  <a:pt x="2005082" y="598594"/>
                  <a:pt x="2004066" y="593919"/>
                </a:cubicBezTo>
                <a:cubicBezTo>
                  <a:pt x="2004676" y="591886"/>
                  <a:pt x="2005082" y="589649"/>
                  <a:pt x="2005896" y="587413"/>
                </a:cubicBezTo>
                <a:cubicBezTo>
                  <a:pt x="2015857" y="557325"/>
                  <a:pt x="2026022" y="527236"/>
                  <a:pt x="2035984" y="497148"/>
                </a:cubicBezTo>
                <a:cubicBezTo>
                  <a:pt x="2037001" y="494302"/>
                  <a:pt x="2038220" y="491659"/>
                  <a:pt x="2040253" y="489219"/>
                </a:cubicBezTo>
                <a:cubicBezTo>
                  <a:pt x="2042896" y="486373"/>
                  <a:pt x="2045946" y="485560"/>
                  <a:pt x="2049402" y="486983"/>
                </a:cubicBezTo>
                <a:close/>
                <a:moveTo>
                  <a:pt x="661881" y="486983"/>
                </a:moveTo>
                <a:cubicBezTo>
                  <a:pt x="667980" y="487999"/>
                  <a:pt x="671436" y="492065"/>
                  <a:pt x="670013" y="498977"/>
                </a:cubicBezTo>
                <a:cubicBezTo>
                  <a:pt x="668590" y="510972"/>
                  <a:pt x="663101" y="521950"/>
                  <a:pt x="659645" y="533538"/>
                </a:cubicBezTo>
                <a:cubicBezTo>
                  <a:pt x="653749" y="553259"/>
                  <a:pt x="646431" y="572572"/>
                  <a:pt x="639722" y="591885"/>
                </a:cubicBezTo>
                <a:cubicBezTo>
                  <a:pt x="639112" y="593715"/>
                  <a:pt x="638502" y="595748"/>
                  <a:pt x="637485" y="597578"/>
                </a:cubicBezTo>
                <a:cubicBezTo>
                  <a:pt x="634842" y="602660"/>
                  <a:pt x="630980" y="606930"/>
                  <a:pt x="624881" y="604693"/>
                </a:cubicBezTo>
                <a:cubicBezTo>
                  <a:pt x="618375" y="602254"/>
                  <a:pt x="615732" y="596968"/>
                  <a:pt x="618172" y="590056"/>
                </a:cubicBezTo>
                <a:cubicBezTo>
                  <a:pt x="628743" y="558748"/>
                  <a:pt x="639112" y="527643"/>
                  <a:pt x="649683" y="496335"/>
                </a:cubicBezTo>
                <a:cubicBezTo>
                  <a:pt x="651716" y="490642"/>
                  <a:pt x="654766" y="485560"/>
                  <a:pt x="661881" y="486983"/>
                </a:cubicBezTo>
                <a:close/>
                <a:moveTo>
                  <a:pt x="1613324" y="486576"/>
                </a:moveTo>
                <a:cubicBezTo>
                  <a:pt x="1618203" y="488406"/>
                  <a:pt x="1621659" y="492269"/>
                  <a:pt x="1621050" y="498368"/>
                </a:cubicBezTo>
                <a:cubicBezTo>
                  <a:pt x="1618000" y="507110"/>
                  <a:pt x="1615154" y="516055"/>
                  <a:pt x="1612104" y="525000"/>
                </a:cubicBezTo>
                <a:cubicBezTo>
                  <a:pt x="1604379" y="547973"/>
                  <a:pt x="1596857" y="570946"/>
                  <a:pt x="1589132" y="593919"/>
                </a:cubicBezTo>
                <a:cubicBezTo>
                  <a:pt x="1587302" y="599408"/>
                  <a:pt x="1584252" y="603474"/>
                  <a:pt x="1577747" y="603880"/>
                </a:cubicBezTo>
                <a:cubicBezTo>
                  <a:pt x="1572258" y="604084"/>
                  <a:pt x="1570225" y="600424"/>
                  <a:pt x="1567988" y="596561"/>
                </a:cubicBezTo>
                <a:cubicBezTo>
                  <a:pt x="1566769" y="594325"/>
                  <a:pt x="1566769" y="592292"/>
                  <a:pt x="1567582" y="589853"/>
                </a:cubicBezTo>
                <a:cubicBezTo>
                  <a:pt x="1578763" y="557934"/>
                  <a:pt x="1589538" y="525813"/>
                  <a:pt x="1600720" y="493692"/>
                </a:cubicBezTo>
                <a:cubicBezTo>
                  <a:pt x="1602753" y="487999"/>
                  <a:pt x="1607022" y="484543"/>
                  <a:pt x="1613324" y="486576"/>
                </a:cubicBezTo>
                <a:close/>
                <a:moveTo>
                  <a:pt x="79964" y="410126"/>
                </a:moveTo>
                <a:cubicBezTo>
                  <a:pt x="84844" y="412363"/>
                  <a:pt x="88910" y="416429"/>
                  <a:pt x="87080" y="422121"/>
                </a:cubicBezTo>
                <a:cubicBezTo>
                  <a:pt x="81591" y="439198"/>
                  <a:pt x="75695" y="455869"/>
                  <a:pt x="69799" y="472743"/>
                </a:cubicBezTo>
                <a:cubicBezTo>
                  <a:pt x="67970" y="478028"/>
                  <a:pt x="63497" y="480061"/>
                  <a:pt x="58618" y="478638"/>
                </a:cubicBezTo>
                <a:cubicBezTo>
                  <a:pt x="53129" y="477215"/>
                  <a:pt x="50079" y="473149"/>
                  <a:pt x="50283" y="466847"/>
                </a:cubicBezTo>
                <a:cubicBezTo>
                  <a:pt x="56382" y="448957"/>
                  <a:pt x="62074" y="431066"/>
                  <a:pt x="68580" y="413379"/>
                </a:cubicBezTo>
                <a:cubicBezTo>
                  <a:pt x="70409" y="408500"/>
                  <a:pt x="75695" y="408093"/>
                  <a:pt x="79964" y="410126"/>
                </a:cubicBezTo>
                <a:close/>
                <a:moveTo>
                  <a:pt x="1645040" y="389603"/>
                </a:moveTo>
                <a:cubicBezTo>
                  <a:pt x="1652562" y="392246"/>
                  <a:pt x="1654188" y="397531"/>
                  <a:pt x="1651545" y="405053"/>
                </a:cubicBezTo>
                <a:cubicBezTo>
                  <a:pt x="1646666" y="419284"/>
                  <a:pt x="1641990" y="433719"/>
                  <a:pt x="1637111" y="448153"/>
                </a:cubicBezTo>
                <a:cubicBezTo>
                  <a:pt x="1635281" y="453642"/>
                  <a:pt x="1632028" y="458115"/>
                  <a:pt x="1625320" y="458521"/>
                </a:cubicBezTo>
                <a:cubicBezTo>
                  <a:pt x="1619221" y="458725"/>
                  <a:pt x="1613935" y="451609"/>
                  <a:pt x="1615968" y="444900"/>
                </a:cubicBezTo>
                <a:cubicBezTo>
                  <a:pt x="1621050" y="428840"/>
                  <a:pt x="1626133" y="412982"/>
                  <a:pt x="1632028" y="397328"/>
                </a:cubicBezTo>
                <a:cubicBezTo>
                  <a:pt x="1634061" y="392042"/>
                  <a:pt x="1637721" y="386756"/>
                  <a:pt x="1645040" y="389603"/>
                </a:cubicBezTo>
                <a:close/>
                <a:moveTo>
                  <a:pt x="2081727" y="389196"/>
                </a:moveTo>
                <a:cubicBezTo>
                  <a:pt x="2086200" y="390416"/>
                  <a:pt x="2090266" y="393465"/>
                  <a:pt x="2089046" y="398548"/>
                </a:cubicBezTo>
                <a:cubicBezTo>
                  <a:pt x="2089452" y="405460"/>
                  <a:pt x="2086606" y="410543"/>
                  <a:pt x="2084980" y="416032"/>
                </a:cubicBezTo>
                <a:cubicBezTo>
                  <a:pt x="2081320" y="427620"/>
                  <a:pt x="2077458" y="439005"/>
                  <a:pt x="2073392" y="450389"/>
                </a:cubicBezTo>
                <a:cubicBezTo>
                  <a:pt x="2071155" y="456488"/>
                  <a:pt x="2066276" y="459741"/>
                  <a:pt x="2059974" y="458115"/>
                </a:cubicBezTo>
                <a:cubicBezTo>
                  <a:pt x="2052655" y="456285"/>
                  <a:pt x="2051029" y="449983"/>
                  <a:pt x="2053062" y="443477"/>
                </a:cubicBezTo>
                <a:cubicBezTo>
                  <a:pt x="2057738" y="428433"/>
                  <a:pt x="2062617" y="413592"/>
                  <a:pt x="2068309" y="398955"/>
                </a:cubicBezTo>
                <a:cubicBezTo>
                  <a:pt x="2070342" y="393465"/>
                  <a:pt x="2074002" y="387367"/>
                  <a:pt x="2081727" y="389196"/>
                </a:cubicBezTo>
                <a:close/>
                <a:moveTo>
                  <a:pt x="696036" y="389196"/>
                </a:moveTo>
                <a:cubicBezTo>
                  <a:pt x="701728" y="390822"/>
                  <a:pt x="703355" y="395498"/>
                  <a:pt x="703558" y="401394"/>
                </a:cubicBezTo>
                <a:cubicBezTo>
                  <a:pt x="697662" y="418471"/>
                  <a:pt x="691970" y="435751"/>
                  <a:pt x="685667" y="452625"/>
                </a:cubicBezTo>
                <a:cubicBezTo>
                  <a:pt x="683634" y="457708"/>
                  <a:pt x="678349" y="459944"/>
                  <a:pt x="673063" y="457911"/>
                </a:cubicBezTo>
                <a:cubicBezTo>
                  <a:pt x="667370" y="455675"/>
                  <a:pt x="664931" y="450389"/>
                  <a:pt x="666761" y="444697"/>
                </a:cubicBezTo>
                <a:cubicBezTo>
                  <a:pt x="671843" y="428636"/>
                  <a:pt x="676926" y="412779"/>
                  <a:pt x="682821" y="397125"/>
                </a:cubicBezTo>
                <a:cubicBezTo>
                  <a:pt x="684854" y="391635"/>
                  <a:pt x="689124" y="387163"/>
                  <a:pt x="696036" y="389196"/>
                </a:cubicBezTo>
                <a:close/>
                <a:moveTo>
                  <a:pt x="943452" y="293645"/>
                </a:moveTo>
                <a:cubicBezTo>
                  <a:pt x="951787" y="296694"/>
                  <a:pt x="950974" y="303403"/>
                  <a:pt x="948534" y="310519"/>
                </a:cubicBezTo>
                <a:cubicBezTo>
                  <a:pt x="938979" y="338981"/>
                  <a:pt x="929424" y="367443"/>
                  <a:pt x="919869" y="395905"/>
                </a:cubicBezTo>
                <a:cubicBezTo>
                  <a:pt x="918853" y="398751"/>
                  <a:pt x="917633" y="401597"/>
                  <a:pt x="916210" y="404240"/>
                </a:cubicBezTo>
                <a:cubicBezTo>
                  <a:pt x="913567" y="409526"/>
                  <a:pt x="909501" y="411559"/>
                  <a:pt x="903808" y="409932"/>
                </a:cubicBezTo>
                <a:cubicBezTo>
                  <a:pt x="897913" y="408103"/>
                  <a:pt x="897303" y="403833"/>
                  <a:pt x="897303" y="398548"/>
                </a:cubicBezTo>
                <a:cubicBezTo>
                  <a:pt x="897913" y="396311"/>
                  <a:pt x="898319" y="394075"/>
                  <a:pt x="899132" y="391839"/>
                </a:cubicBezTo>
                <a:cubicBezTo>
                  <a:pt x="908891" y="362564"/>
                  <a:pt x="918853" y="333085"/>
                  <a:pt x="928408" y="303810"/>
                </a:cubicBezTo>
                <a:cubicBezTo>
                  <a:pt x="930847" y="296288"/>
                  <a:pt x="934710" y="290595"/>
                  <a:pt x="943452" y="293645"/>
                </a:cubicBezTo>
                <a:close/>
                <a:moveTo>
                  <a:pt x="2322434" y="291613"/>
                </a:moveTo>
                <a:cubicBezTo>
                  <a:pt x="2332395" y="291206"/>
                  <a:pt x="2338291" y="297915"/>
                  <a:pt x="2335852" y="305437"/>
                </a:cubicBezTo>
                <a:cubicBezTo>
                  <a:pt x="2325483" y="337152"/>
                  <a:pt x="2314708" y="368663"/>
                  <a:pt x="2303933" y="400175"/>
                </a:cubicBezTo>
                <a:cubicBezTo>
                  <a:pt x="2301697" y="406477"/>
                  <a:pt x="2297225" y="411153"/>
                  <a:pt x="2290109" y="408103"/>
                </a:cubicBezTo>
                <a:cubicBezTo>
                  <a:pt x="2283400" y="405257"/>
                  <a:pt x="2281367" y="400378"/>
                  <a:pt x="2284213" y="392449"/>
                </a:cubicBezTo>
                <a:cubicBezTo>
                  <a:pt x="2294988" y="362767"/>
                  <a:pt x="2304747" y="332679"/>
                  <a:pt x="2314912" y="302591"/>
                </a:cubicBezTo>
                <a:cubicBezTo>
                  <a:pt x="2316335" y="297508"/>
                  <a:pt x="2317961" y="292426"/>
                  <a:pt x="2322434" y="291613"/>
                </a:cubicBezTo>
                <a:close/>
                <a:moveTo>
                  <a:pt x="2356512" y="195172"/>
                </a:moveTo>
                <a:cubicBezTo>
                  <a:pt x="2359383" y="195248"/>
                  <a:pt x="2362585" y="196671"/>
                  <a:pt x="2365533" y="197688"/>
                </a:cubicBezTo>
                <a:cubicBezTo>
                  <a:pt x="2365533" y="206227"/>
                  <a:pt x="2365533" y="215172"/>
                  <a:pt x="2365533" y="223914"/>
                </a:cubicBezTo>
                <a:cubicBezTo>
                  <a:pt x="2358621" y="233265"/>
                  <a:pt x="2357401" y="245057"/>
                  <a:pt x="2353335" y="255628"/>
                </a:cubicBezTo>
                <a:cubicBezTo>
                  <a:pt x="2351302" y="260914"/>
                  <a:pt x="2347033" y="263557"/>
                  <a:pt x="2341950" y="264574"/>
                </a:cubicBezTo>
                <a:cubicBezTo>
                  <a:pt x="2337274" y="265387"/>
                  <a:pt x="2334835" y="261727"/>
                  <a:pt x="2332802" y="258068"/>
                </a:cubicBezTo>
                <a:cubicBezTo>
                  <a:pt x="2331175" y="255425"/>
                  <a:pt x="2331785" y="253189"/>
                  <a:pt x="2332802" y="250546"/>
                </a:cubicBezTo>
                <a:cubicBezTo>
                  <a:pt x="2338494" y="234079"/>
                  <a:pt x="2343577" y="217205"/>
                  <a:pt x="2349472" y="200738"/>
                </a:cubicBezTo>
                <a:cubicBezTo>
                  <a:pt x="2351099" y="196367"/>
                  <a:pt x="2353640" y="195096"/>
                  <a:pt x="2356512" y="195172"/>
                </a:cubicBezTo>
                <a:close/>
                <a:moveTo>
                  <a:pt x="975777" y="194435"/>
                </a:moveTo>
                <a:cubicBezTo>
                  <a:pt x="980656" y="195655"/>
                  <a:pt x="983909" y="198907"/>
                  <a:pt x="983299" y="202973"/>
                </a:cubicBezTo>
                <a:cubicBezTo>
                  <a:pt x="982892" y="211512"/>
                  <a:pt x="979843" y="217611"/>
                  <a:pt x="977810" y="224117"/>
                </a:cubicBezTo>
                <a:cubicBezTo>
                  <a:pt x="974353" y="234688"/>
                  <a:pt x="971101" y="245260"/>
                  <a:pt x="967035" y="255628"/>
                </a:cubicBezTo>
                <a:cubicBezTo>
                  <a:pt x="964798" y="261320"/>
                  <a:pt x="960122" y="265996"/>
                  <a:pt x="953820" y="263557"/>
                </a:cubicBezTo>
                <a:cubicBezTo>
                  <a:pt x="948128" y="261320"/>
                  <a:pt x="945688" y="255221"/>
                  <a:pt x="947721" y="249122"/>
                </a:cubicBezTo>
                <a:cubicBezTo>
                  <a:pt x="952600" y="233265"/>
                  <a:pt x="957886" y="217611"/>
                  <a:pt x="963375" y="202160"/>
                </a:cubicBezTo>
                <a:cubicBezTo>
                  <a:pt x="965205" y="196874"/>
                  <a:pt x="969271" y="192808"/>
                  <a:pt x="975777" y="194435"/>
                </a:cubicBezTo>
                <a:close/>
                <a:moveTo>
                  <a:pt x="209670" y="21418"/>
                </a:moveTo>
                <a:cubicBezTo>
                  <a:pt x="215565" y="23857"/>
                  <a:pt x="218615" y="28533"/>
                  <a:pt x="215972" y="36055"/>
                </a:cubicBezTo>
                <a:cubicBezTo>
                  <a:pt x="203367" y="73056"/>
                  <a:pt x="191169" y="110260"/>
                  <a:pt x="178768" y="147260"/>
                </a:cubicBezTo>
                <a:cubicBezTo>
                  <a:pt x="159252" y="205607"/>
                  <a:pt x="139531" y="263751"/>
                  <a:pt x="119811" y="321895"/>
                </a:cubicBezTo>
                <a:cubicBezTo>
                  <a:pt x="117982" y="327180"/>
                  <a:pt x="116559" y="332466"/>
                  <a:pt x="109850" y="333279"/>
                </a:cubicBezTo>
                <a:cubicBezTo>
                  <a:pt x="105377" y="333889"/>
                  <a:pt x="101718" y="332060"/>
                  <a:pt x="99685" y="327994"/>
                </a:cubicBezTo>
                <a:cubicBezTo>
                  <a:pt x="98871" y="326367"/>
                  <a:pt x="97042" y="324334"/>
                  <a:pt x="98262" y="322301"/>
                </a:cubicBezTo>
                <a:cubicBezTo>
                  <a:pt x="105174" y="301565"/>
                  <a:pt x="111883" y="281438"/>
                  <a:pt x="118592" y="261311"/>
                </a:cubicBezTo>
                <a:cubicBezTo>
                  <a:pt x="141361" y="193003"/>
                  <a:pt x="164334" y="124897"/>
                  <a:pt x="187103" y="56589"/>
                </a:cubicBezTo>
                <a:cubicBezTo>
                  <a:pt x="190153" y="47237"/>
                  <a:pt x="193812" y="38292"/>
                  <a:pt x="196862" y="28940"/>
                </a:cubicBezTo>
                <a:cubicBezTo>
                  <a:pt x="198895" y="22231"/>
                  <a:pt x="203367" y="18978"/>
                  <a:pt x="209670" y="21418"/>
                </a:cubicBezTo>
                <a:close/>
                <a:moveTo>
                  <a:pt x="415002" y="21011"/>
                </a:moveTo>
                <a:cubicBezTo>
                  <a:pt x="420898" y="21824"/>
                  <a:pt x="422727" y="25890"/>
                  <a:pt x="422727" y="32802"/>
                </a:cubicBezTo>
                <a:cubicBezTo>
                  <a:pt x="422118" y="34835"/>
                  <a:pt x="421305" y="38494"/>
                  <a:pt x="420085" y="41951"/>
                </a:cubicBezTo>
                <a:cubicBezTo>
                  <a:pt x="391623" y="127133"/>
                  <a:pt x="363364" y="212316"/>
                  <a:pt x="334902" y="297498"/>
                </a:cubicBezTo>
                <a:cubicBezTo>
                  <a:pt x="310913" y="368856"/>
                  <a:pt x="286923" y="440011"/>
                  <a:pt x="262731" y="511370"/>
                </a:cubicBezTo>
                <a:cubicBezTo>
                  <a:pt x="262121" y="513199"/>
                  <a:pt x="261307" y="515232"/>
                  <a:pt x="260698" y="517062"/>
                </a:cubicBezTo>
                <a:cubicBezTo>
                  <a:pt x="258461" y="524584"/>
                  <a:pt x="253785" y="529463"/>
                  <a:pt x="245653" y="526414"/>
                </a:cubicBezTo>
                <a:cubicBezTo>
                  <a:pt x="238131" y="523568"/>
                  <a:pt x="238741" y="516655"/>
                  <a:pt x="240977" y="509946"/>
                </a:cubicBezTo>
                <a:cubicBezTo>
                  <a:pt x="255208" y="467660"/>
                  <a:pt x="269236" y="425374"/>
                  <a:pt x="283264" y="383291"/>
                </a:cubicBezTo>
                <a:cubicBezTo>
                  <a:pt x="317215" y="281844"/>
                  <a:pt x="351369" y="180398"/>
                  <a:pt x="385524" y="78951"/>
                </a:cubicBezTo>
                <a:cubicBezTo>
                  <a:pt x="391216" y="62077"/>
                  <a:pt x="396909" y="45000"/>
                  <a:pt x="402398" y="28126"/>
                </a:cubicBezTo>
                <a:cubicBezTo>
                  <a:pt x="404431" y="21417"/>
                  <a:pt x="409107" y="20197"/>
                  <a:pt x="415002" y="21011"/>
                </a:cubicBezTo>
                <a:close/>
                <a:moveTo>
                  <a:pt x="1512081" y="894"/>
                </a:moveTo>
                <a:cubicBezTo>
                  <a:pt x="1518180" y="3333"/>
                  <a:pt x="1520416" y="7806"/>
                  <a:pt x="1517976" y="14718"/>
                </a:cubicBezTo>
                <a:cubicBezTo>
                  <a:pt x="1505982" y="50295"/>
                  <a:pt x="1494190" y="85873"/>
                  <a:pt x="1482399" y="121450"/>
                </a:cubicBezTo>
                <a:cubicBezTo>
                  <a:pt x="1452717" y="210089"/>
                  <a:pt x="1423036" y="298728"/>
                  <a:pt x="1393150" y="387366"/>
                </a:cubicBezTo>
                <a:cubicBezTo>
                  <a:pt x="1380952" y="423757"/>
                  <a:pt x="1368348" y="460148"/>
                  <a:pt x="1356150" y="496538"/>
                </a:cubicBezTo>
                <a:cubicBezTo>
                  <a:pt x="1354117" y="502027"/>
                  <a:pt x="1352287" y="507110"/>
                  <a:pt x="1347001" y="506703"/>
                </a:cubicBezTo>
                <a:cubicBezTo>
                  <a:pt x="1338056" y="506500"/>
                  <a:pt x="1333990" y="503044"/>
                  <a:pt x="1335007" y="495928"/>
                </a:cubicBezTo>
                <a:cubicBezTo>
                  <a:pt x="1335820" y="490236"/>
                  <a:pt x="1337853" y="484747"/>
                  <a:pt x="1339683" y="479461"/>
                </a:cubicBezTo>
                <a:cubicBezTo>
                  <a:pt x="1372820" y="380454"/>
                  <a:pt x="1405958" y="281650"/>
                  <a:pt x="1439300" y="182643"/>
                </a:cubicBezTo>
                <a:cubicBezTo>
                  <a:pt x="1458206" y="126329"/>
                  <a:pt x="1477113" y="70015"/>
                  <a:pt x="1496223" y="13701"/>
                </a:cubicBezTo>
                <a:cubicBezTo>
                  <a:pt x="1497037" y="11465"/>
                  <a:pt x="1497443" y="9026"/>
                  <a:pt x="1498663" y="6993"/>
                </a:cubicBezTo>
                <a:cubicBezTo>
                  <a:pt x="1501712" y="2113"/>
                  <a:pt x="1505982" y="-1546"/>
                  <a:pt x="1512081" y="894"/>
                </a:cubicBezTo>
                <a:close/>
                <a:moveTo>
                  <a:pt x="2213262" y="893"/>
                </a:moveTo>
                <a:cubicBezTo>
                  <a:pt x="2220784" y="3536"/>
                  <a:pt x="2221394" y="9839"/>
                  <a:pt x="2218954" y="16751"/>
                </a:cubicBezTo>
                <a:cubicBezTo>
                  <a:pt x="2208789" y="46839"/>
                  <a:pt x="2198828" y="76928"/>
                  <a:pt x="2188663" y="107016"/>
                </a:cubicBezTo>
                <a:cubicBezTo>
                  <a:pt x="2167113" y="171665"/>
                  <a:pt x="2145360" y="236314"/>
                  <a:pt x="2123810" y="301167"/>
                </a:cubicBezTo>
                <a:cubicBezTo>
                  <a:pt x="2121980" y="307063"/>
                  <a:pt x="2119541" y="311739"/>
                  <a:pt x="2113035" y="313162"/>
                </a:cubicBezTo>
                <a:cubicBezTo>
                  <a:pt x="2108562" y="314178"/>
                  <a:pt x="2106326" y="311129"/>
                  <a:pt x="2103683" y="308486"/>
                </a:cubicBezTo>
                <a:cubicBezTo>
                  <a:pt x="2101650" y="306453"/>
                  <a:pt x="2101244" y="304420"/>
                  <a:pt x="2101447" y="300354"/>
                </a:cubicBezTo>
                <a:cubicBezTo>
                  <a:pt x="2101854" y="299541"/>
                  <a:pt x="2102463" y="297304"/>
                  <a:pt x="2103277" y="295068"/>
                </a:cubicBezTo>
                <a:cubicBezTo>
                  <a:pt x="2120557" y="243633"/>
                  <a:pt x="2138041" y="192402"/>
                  <a:pt x="2155321" y="140967"/>
                </a:cubicBezTo>
                <a:cubicBezTo>
                  <a:pt x="2169349" y="99290"/>
                  <a:pt x="2183174" y="57614"/>
                  <a:pt x="2196998" y="15938"/>
                </a:cubicBezTo>
                <a:cubicBezTo>
                  <a:pt x="2197608" y="14108"/>
                  <a:pt x="2198218" y="12075"/>
                  <a:pt x="2199031" y="10245"/>
                </a:cubicBezTo>
                <a:cubicBezTo>
                  <a:pt x="2201471" y="3536"/>
                  <a:pt x="2205536" y="-1749"/>
                  <a:pt x="2213262" y="893"/>
                </a:cubicBezTo>
                <a:close/>
                <a:moveTo>
                  <a:pt x="1982517" y="690"/>
                </a:moveTo>
                <a:cubicBezTo>
                  <a:pt x="1990852" y="3130"/>
                  <a:pt x="1990242" y="9839"/>
                  <a:pt x="1988006" y="16548"/>
                </a:cubicBezTo>
                <a:cubicBezTo>
                  <a:pt x="1983330" y="30779"/>
                  <a:pt x="1978654" y="44806"/>
                  <a:pt x="1973978" y="58834"/>
                </a:cubicBezTo>
                <a:cubicBezTo>
                  <a:pt x="1943687" y="149099"/>
                  <a:pt x="1913395" y="239364"/>
                  <a:pt x="1883103" y="329629"/>
                </a:cubicBezTo>
                <a:cubicBezTo>
                  <a:pt x="1864806" y="384317"/>
                  <a:pt x="1846306" y="439005"/>
                  <a:pt x="1827806" y="493692"/>
                </a:cubicBezTo>
                <a:cubicBezTo>
                  <a:pt x="1826993" y="495928"/>
                  <a:pt x="1826586" y="498368"/>
                  <a:pt x="1825366" y="500198"/>
                </a:cubicBezTo>
                <a:cubicBezTo>
                  <a:pt x="1822520" y="504874"/>
                  <a:pt x="1818454" y="508126"/>
                  <a:pt x="1812762" y="506297"/>
                </a:cubicBezTo>
                <a:cubicBezTo>
                  <a:pt x="1807476" y="504467"/>
                  <a:pt x="1806053" y="499994"/>
                  <a:pt x="1806663" y="492066"/>
                </a:cubicBezTo>
                <a:cubicBezTo>
                  <a:pt x="1806866" y="491049"/>
                  <a:pt x="1807679" y="487390"/>
                  <a:pt x="1808899" y="483934"/>
                </a:cubicBezTo>
                <a:cubicBezTo>
                  <a:pt x="1849966" y="361547"/>
                  <a:pt x="1891032" y="239364"/>
                  <a:pt x="1932099" y="116978"/>
                </a:cubicBezTo>
                <a:cubicBezTo>
                  <a:pt x="1943890" y="82214"/>
                  <a:pt x="1955478" y="47246"/>
                  <a:pt x="1967269" y="12482"/>
                </a:cubicBezTo>
                <a:cubicBezTo>
                  <a:pt x="1967676" y="11465"/>
                  <a:pt x="1968083" y="10652"/>
                  <a:pt x="1968286" y="9636"/>
                </a:cubicBezTo>
                <a:cubicBezTo>
                  <a:pt x="1969912" y="1707"/>
                  <a:pt x="1975198" y="-1546"/>
                  <a:pt x="1982517" y="690"/>
                </a:cubicBezTo>
                <a:close/>
                <a:moveTo>
                  <a:pt x="1039206" y="690"/>
                </a:moveTo>
                <a:cubicBezTo>
                  <a:pt x="1044695" y="1707"/>
                  <a:pt x="1048761" y="4350"/>
                  <a:pt x="1047745" y="13295"/>
                </a:cubicBezTo>
                <a:cubicBezTo>
                  <a:pt x="1047541" y="13905"/>
                  <a:pt x="1046931" y="16751"/>
                  <a:pt x="1045915" y="19800"/>
                </a:cubicBezTo>
                <a:cubicBezTo>
                  <a:pt x="1036563" y="48059"/>
                  <a:pt x="1027008" y="76114"/>
                  <a:pt x="1017656" y="104373"/>
                </a:cubicBezTo>
                <a:cubicBezTo>
                  <a:pt x="1016843" y="106609"/>
                  <a:pt x="1016030" y="108846"/>
                  <a:pt x="1015217" y="111082"/>
                </a:cubicBezTo>
                <a:cubicBezTo>
                  <a:pt x="1012370" y="117181"/>
                  <a:pt x="1007288" y="119824"/>
                  <a:pt x="1000986" y="117791"/>
                </a:cubicBezTo>
                <a:cubicBezTo>
                  <a:pt x="994480" y="115555"/>
                  <a:pt x="994480" y="109456"/>
                  <a:pt x="995700" y="103966"/>
                </a:cubicBezTo>
                <a:cubicBezTo>
                  <a:pt x="997123" y="98071"/>
                  <a:pt x="999359" y="92378"/>
                  <a:pt x="1001392" y="86686"/>
                </a:cubicBezTo>
                <a:cubicBezTo>
                  <a:pt x="1010134" y="60460"/>
                  <a:pt x="1019079" y="34235"/>
                  <a:pt x="1027821" y="8009"/>
                </a:cubicBezTo>
                <a:cubicBezTo>
                  <a:pt x="1029854" y="2113"/>
                  <a:pt x="1033514" y="-326"/>
                  <a:pt x="1039206" y="690"/>
                </a:cubicBezTo>
                <a:close/>
                <a:moveTo>
                  <a:pt x="1774947" y="487"/>
                </a:moveTo>
                <a:cubicBezTo>
                  <a:pt x="1781046" y="1300"/>
                  <a:pt x="1783689" y="5569"/>
                  <a:pt x="1784096" y="11058"/>
                </a:cubicBezTo>
                <a:cubicBezTo>
                  <a:pt x="1777794" y="29762"/>
                  <a:pt x="1771898" y="47652"/>
                  <a:pt x="1766002" y="65543"/>
                </a:cubicBezTo>
                <a:cubicBezTo>
                  <a:pt x="1740183" y="142187"/>
                  <a:pt x="1714568" y="218831"/>
                  <a:pt x="1688748" y="295678"/>
                </a:cubicBezTo>
                <a:cubicBezTo>
                  <a:pt x="1687732" y="298931"/>
                  <a:pt x="1686715" y="302183"/>
                  <a:pt x="1685496" y="305233"/>
                </a:cubicBezTo>
                <a:cubicBezTo>
                  <a:pt x="1683056" y="311535"/>
                  <a:pt x="1677770" y="314788"/>
                  <a:pt x="1671875" y="312348"/>
                </a:cubicBezTo>
                <a:cubicBezTo>
                  <a:pt x="1666182" y="310112"/>
                  <a:pt x="1663133" y="305640"/>
                  <a:pt x="1665776" y="297711"/>
                </a:cubicBezTo>
                <a:cubicBezTo>
                  <a:pt x="1689765" y="226963"/>
                  <a:pt x="1713144" y="156214"/>
                  <a:pt x="1736930" y="85466"/>
                </a:cubicBezTo>
                <a:cubicBezTo>
                  <a:pt x="1745062" y="60867"/>
                  <a:pt x="1753601" y="36471"/>
                  <a:pt x="1761936" y="11871"/>
                </a:cubicBezTo>
                <a:cubicBezTo>
                  <a:pt x="1763969" y="5569"/>
                  <a:pt x="1766409" y="-733"/>
                  <a:pt x="1774947" y="487"/>
                </a:cubicBezTo>
                <a:close/>
                <a:moveTo>
                  <a:pt x="1275034" y="487"/>
                </a:moveTo>
                <a:cubicBezTo>
                  <a:pt x="1283572" y="-1342"/>
                  <a:pt x="1289468" y="5976"/>
                  <a:pt x="1286622" y="15125"/>
                </a:cubicBezTo>
                <a:cubicBezTo>
                  <a:pt x="1276457" y="45823"/>
                  <a:pt x="1265885" y="76521"/>
                  <a:pt x="1255517" y="107220"/>
                </a:cubicBezTo>
                <a:cubicBezTo>
                  <a:pt x="1214857" y="228793"/>
                  <a:pt x="1174197" y="350569"/>
                  <a:pt x="1133537" y="472143"/>
                </a:cubicBezTo>
                <a:cubicBezTo>
                  <a:pt x="1132927" y="474176"/>
                  <a:pt x="1132114" y="476005"/>
                  <a:pt x="1131504" y="477835"/>
                </a:cubicBezTo>
                <a:cubicBezTo>
                  <a:pt x="1124795" y="475802"/>
                  <a:pt x="1117883" y="473566"/>
                  <a:pt x="1111174" y="471533"/>
                </a:cubicBezTo>
                <a:cubicBezTo>
                  <a:pt x="1126828" y="424774"/>
                  <a:pt x="1142482" y="377812"/>
                  <a:pt x="1158136" y="331053"/>
                </a:cubicBezTo>
                <a:cubicBezTo>
                  <a:pt x="1186192" y="247496"/>
                  <a:pt x="1214044" y="163940"/>
                  <a:pt x="1242099" y="80384"/>
                </a:cubicBezTo>
                <a:cubicBezTo>
                  <a:pt x="1249824" y="57411"/>
                  <a:pt x="1257956" y="34438"/>
                  <a:pt x="1265885" y="11465"/>
                </a:cubicBezTo>
                <a:cubicBezTo>
                  <a:pt x="1267512" y="6586"/>
                  <a:pt x="1269341" y="1707"/>
                  <a:pt x="1275034" y="487"/>
                </a:cubicBezTo>
                <a:close/>
                <a:moveTo>
                  <a:pt x="824115" y="284"/>
                </a:moveTo>
                <a:cubicBezTo>
                  <a:pt x="832043" y="691"/>
                  <a:pt x="835703" y="7603"/>
                  <a:pt x="832450" y="16752"/>
                </a:cubicBezTo>
                <a:cubicBezTo>
                  <a:pt x="819032" y="57005"/>
                  <a:pt x="805208" y="97258"/>
                  <a:pt x="791790" y="137512"/>
                </a:cubicBezTo>
                <a:cubicBezTo>
                  <a:pt x="773493" y="191793"/>
                  <a:pt x="755399" y="246277"/>
                  <a:pt x="737102" y="300558"/>
                </a:cubicBezTo>
                <a:cubicBezTo>
                  <a:pt x="735476" y="306657"/>
                  <a:pt x="733850" y="312756"/>
                  <a:pt x="727547" y="313163"/>
                </a:cubicBezTo>
                <a:cubicBezTo>
                  <a:pt x="718195" y="313163"/>
                  <a:pt x="713723" y="305640"/>
                  <a:pt x="716569" y="297305"/>
                </a:cubicBezTo>
                <a:cubicBezTo>
                  <a:pt x="735883" y="239568"/>
                  <a:pt x="755399" y="182034"/>
                  <a:pt x="774713" y="124297"/>
                </a:cubicBezTo>
                <a:cubicBezTo>
                  <a:pt x="787317" y="86890"/>
                  <a:pt x="799719" y="49280"/>
                  <a:pt x="812323" y="11872"/>
                </a:cubicBezTo>
                <a:cubicBezTo>
                  <a:pt x="814356" y="5977"/>
                  <a:pt x="816186" y="-122"/>
                  <a:pt x="824115" y="284"/>
                </a:cubicBezTo>
                <a:close/>
              </a:path>
            </a:pathLst>
          </a:custGeom>
          <a:solidFill>
            <a:srgbClr val="70ADAF"/>
          </a:solidFill>
          <a:ln w="20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5006</Words>
  <Application>Microsoft Office PowerPoint</Application>
  <PresentationFormat>Widescreen</PresentationFormat>
  <Paragraphs>615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Agency FB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77</cp:revision>
  <dcterms:created xsi:type="dcterms:W3CDTF">2020-01-20T05:08:25Z</dcterms:created>
  <dcterms:modified xsi:type="dcterms:W3CDTF">2020-11-04T02:49:36Z</dcterms:modified>
</cp:coreProperties>
</file>