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3172" r:id="rId6"/>
    <p:sldId id="3173" r:id="rId7"/>
    <p:sldId id="3174" r:id="rId8"/>
    <p:sldId id="3178" r:id="rId9"/>
    <p:sldId id="3182" r:id="rId10"/>
    <p:sldId id="3183" r:id="rId11"/>
    <p:sldId id="3184" r:id="rId12"/>
    <p:sldId id="3185" r:id="rId13"/>
    <p:sldId id="3179" r:id="rId14"/>
    <p:sldId id="3186" r:id="rId15"/>
    <p:sldId id="3187" r:id="rId16"/>
    <p:sldId id="3180" r:id="rId17"/>
    <p:sldId id="3188" r:id="rId18"/>
    <p:sldId id="3189" r:id="rId19"/>
    <p:sldId id="3190" r:id="rId20"/>
    <p:sldId id="3192" r:id="rId21"/>
    <p:sldId id="3181" r:id="rId22"/>
    <p:sldId id="3191" r:id="rId23"/>
    <p:sldId id="3193" r:id="rId24"/>
    <p:sldId id="3194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140"/>
    <a:srgbClr val="2D3E50"/>
    <a:srgbClr val="F74149"/>
    <a:srgbClr val="F40A15"/>
    <a:srgbClr val="FB979C"/>
    <a:srgbClr val="F85E65"/>
    <a:srgbClr val="FA868C"/>
    <a:srgbClr val="6786A9"/>
    <a:srgbClr val="445D7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06" autoAdjust="0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83BC5-6173-4BB8-B8B1-60297071BC03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66892-343C-4C4D-A6B1-7F0EFCEFD050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95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37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447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605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241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190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178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359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557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408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234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42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693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5511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625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54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673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78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88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755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288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610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503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024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66892-343C-4C4D-A6B1-7F0EFCEFD05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661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F139B9-14DB-4034-AF07-7F8179442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C9038ED-6C12-4C02-ADA2-8BE91B999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0CBADE-F652-4C06-9157-322AADDC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A79D-4994-4938-BD8B-E3C9671BAD7D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DB54DB-6F89-4E04-A332-B3C5A229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4275EF-EE54-4344-94BD-3DE82D07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D9D0-E5C7-4219-B69E-44D580E7C1E2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66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83D73B-4068-47B6-9F54-F1F2CEE2E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001DC3-E503-4FF4-B4C2-E0281084F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7160C-0ACA-4C3D-8DCA-1D6D669D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A79D-4994-4938-BD8B-E3C9671BAD7D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820853-D932-4305-861E-C960A53B2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1718F7-3BCE-4853-BA54-8813F85A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D9D0-E5C7-4219-B69E-44D580E7C1E2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63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86B6E15-985C-4C71-ACFC-89F592535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BEE2742-998F-4BA5-BB37-5A9839E7F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D509A7-AA96-4237-A89F-E7F4FEC5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A79D-4994-4938-BD8B-E3C9671BAD7D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1394ED-17BD-4FDB-976F-5C3AA08BC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4BD475-5F0D-4CC9-8CAE-4450DD2F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D9D0-E5C7-4219-B69E-44D580E7C1E2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97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8C9A47-2A5B-4EAD-AB6F-1DC439ED6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DEFAB9-DC62-45A4-85EC-AB6F8EEA5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729D39-9BA5-4D67-B532-31CD14D6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A79D-4994-4938-BD8B-E3C9671BAD7D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17B4EE-192E-47B8-B0E1-2CF9E3C3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B1AA19-8DC6-4662-80D1-5A8BBA21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D9D0-E5C7-4219-B69E-44D580E7C1E2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38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3F339E-B40D-46A7-BF05-E512AF1D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20F85E-5793-4767-BBD4-450A01238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1F3F79-0A1E-40A5-B8FA-D5FB3F03E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A79D-4994-4938-BD8B-E3C9671BAD7D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8E3EB8-C25C-4F31-8588-3AD0FD77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13BA36-28DC-4DC6-BB13-A3796577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D9D0-E5C7-4219-B69E-44D580E7C1E2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78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A6F309-EBEF-49A4-97C4-D91C5116C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1BB831-3108-4148-99BE-CD4859F61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FC7D525-1FE8-441A-A006-8B243D9C3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9B3EB3-4B98-4189-BDA2-64A45934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A79D-4994-4938-BD8B-E3C9671BAD7D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634E97-48B5-40D8-B5AA-47231D9BA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B21115-93C3-451A-BBAC-F050F5A4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D9D0-E5C7-4219-B69E-44D580E7C1E2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00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58EC24-3F42-462A-82E0-CF6216D84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6731EE-D1FE-41B2-857D-370B533FA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C188FF-592B-40A4-BB9B-483135A0D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E33DCE-3251-4D10-97A9-27BB1A470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54C8295-7FC4-4AF0-8D04-2C03C65BE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B50D946-8DD8-4115-9A55-8CF55C404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A79D-4994-4938-BD8B-E3C9671BAD7D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58941B2-C49A-42A2-9826-41D93B3A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D456D7-2AE0-4316-8B92-F4721859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D9D0-E5C7-4219-B69E-44D580E7C1E2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99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FA34F-8FAC-4FE3-B9DC-B58D00752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491E5D1-4570-4060-ACB3-35AE717C8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A79D-4994-4938-BD8B-E3C9671BAD7D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F086CFF-7DC5-43FC-B4E4-D0034BA1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3A3D78B-8A0E-4F8C-962A-537B86DE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D9D0-E5C7-4219-B69E-44D580E7C1E2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56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30794BE-8097-486C-8791-2D37A1A2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A79D-4994-4938-BD8B-E3C9671BAD7D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8DDCFE-6963-4DAC-8A0B-0EF56C05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046A85-BDC8-488A-97C2-15239C89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D9D0-E5C7-4219-B69E-44D580E7C1E2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2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F49247-603E-4C54-9935-21D3D860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45D5BD-8FCD-453F-AABF-4C93DE5FD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8DC1D19-1A4D-495E-BB3D-F10E65CC7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6FC070-306C-4B87-9277-65FCB958F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A79D-4994-4938-BD8B-E3C9671BAD7D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12116-487E-4AB4-81FD-855E427A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F532F2-4F3A-4894-A271-19DC585D7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D9D0-E5C7-4219-B69E-44D580E7C1E2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07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F61088-5992-4FF6-854A-6B39D945B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CC2FA57-5987-4058-9BC1-99D40DC40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3B0006-4175-4A63-9E95-FFDC1A371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D8ED42-B32F-40B3-A357-CB6BBF5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A79D-4994-4938-BD8B-E3C9671BAD7D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C308DA-96BC-4C0E-8A3D-C75C31F7A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00F4BE-3FDA-44EB-A8E6-64F0DD1B1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D9D0-E5C7-4219-B69E-44D580E7C1E2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954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F95A953-9025-4167-9FFB-7B2E05DA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D9F917-6DDB-4921-AA94-8D00AFDA1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76B1C0-1C8D-401A-9380-F73CA7BA1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DA79D-4994-4938-BD8B-E3C9671BAD7D}" type="datetimeFigureOut">
              <a:rPr lang="zh-CN" altLang="en-US" smtClean="0"/>
              <a:t>2020/11/25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6C431A-82DB-4EC3-84A3-0E4AF084A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AAF5B5-BEBA-47FA-A48C-7E02DDF15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5D9D0-E5C7-4219-B69E-44D580E7C1E2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5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84EF256D-3238-448C-B390-3CFFB6855751}"/>
              </a:ext>
            </a:extLst>
          </p:cNvPr>
          <p:cNvSpPr/>
          <p:nvPr/>
        </p:nvSpPr>
        <p:spPr>
          <a:xfrm>
            <a:off x="202406" y="2080055"/>
            <a:ext cx="6500812" cy="3787775"/>
          </a:xfrm>
          <a:custGeom>
            <a:avLst/>
            <a:gdLst>
              <a:gd name="connsiteX0" fmla="*/ 0 w 6477000"/>
              <a:gd name="connsiteY0" fmla="*/ 12700 h 3771900"/>
              <a:gd name="connsiteX1" fmla="*/ 12700 w 6477000"/>
              <a:gd name="connsiteY1" fmla="*/ 3771900 h 3771900"/>
              <a:gd name="connsiteX2" fmla="*/ 4343400 w 6477000"/>
              <a:gd name="connsiteY2" fmla="*/ 3759200 h 3771900"/>
              <a:gd name="connsiteX3" fmla="*/ 6477000 w 6477000"/>
              <a:gd name="connsiteY3" fmla="*/ 0 h 3771900"/>
              <a:gd name="connsiteX4" fmla="*/ 0 w 6477000"/>
              <a:gd name="connsiteY4" fmla="*/ 12700 h 3771900"/>
              <a:gd name="connsiteX0" fmla="*/ 0 w 6477000"/>
              <a:gd name="connsiteY0" fmla="*/ 0 h 3773488"/>
              <a:gd name="connsiteX1" fmla="*/ 12700 w 6477000"/>
              <a:gd name="connsiteY1" fmla="*/ 3773488 h 3773488"/>
              <a:gd name="connsiteX2" fmla="*/ 4343400 w 6477000"/>
              <a:gd name="connsiteY2" fmla="*/ 3760788 h 3773488"/>
              <a:gd name="connsiteX3" fmla="*/ 6477000 w 6477000"/>
              <a:gd name="connsiteY3" fmla="*/ 1588 h 3773488"/>
              <a:gd name="connsiteX4" fmla="*/ 0 w 6477000"/>
              <a:gd name="connsiteY4" fmla="*/ 0 h 3773488"/>
              <a:gd name="connsiteX0" fmla="*/ 0 w 6500812"/>
              <a:gd name="connsiteY0" fmla="*/ 3174 h 3776662"/>
              <a:gd name="connsiteX1" fmla="*/ 12700 w 6500812"/>
              <a:gd name="connsiteY1" fmla="*/ 3776662 h 3776662"/>
              <a:gd name="connsiteX2" fmla="*/ 4343400 w 6500812"/>
              <a:gd name="connsiteY2" fmla="*/ 3763962 h 3776662"/>
              <a:gd name="connsiteX3" fmla="*/ 6500812 w 6500812"/>
              <a:gd name="connsiteY3" fmla="*/ 0 h 3776662"/>
              <a:gd name="connsiteX4" fmla="*/ 0 w 6500812"/>
              <a:gd name="connsiteY4" fmla="*/ 3174 h 3776662"/>
              <a:gd name="connsiteX0" fmla="*/ 0 w 6500812"/>
              <a:gd name="connsiteY0" fmla="*/ 3174 h 3787775"/>
              <a:gd name="connsiteX1" fmla="*/ 12700 w 6500812"/>
              <a:gd name="connsiteY1" fmla="*/ 3776662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  <a:gd name="connsiteX0" fmla="*/ 0 w 6500812"/>
              <a:gd name="connsiteY0" fmla="*/ 3174 h 3787775"/>
              <a:gd name="connsiteX1" fmla="*/ 3175 w 6500812"/>
              <a:gd name="connsiteY1" fmla="*/ 3786187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12" h="3787775">
                <a:moveTo>
                  <a:pt x="0" y="3174"/>
                </a:moveTo>
                <a:cubicBezTo>
                  <a:pt x="4233" y="1256241"/>
                  <a:pt x="-1058" y="2533120"/>
                  <a:pt x="3175" y="3786187"/>
                </a:cubicBezTo>
                <a:lnTo>
                  <a:pt x="4324350" y="3787775"/>
                </a:lnTo>
                <a:lnTo>
                  <a:pt x="6500812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96D2975C-CCE7-40BD-BD24-61863A4F3B92}"/>
              </a:ext>
            </a:extLst>
          </p:cNvPr>
          <p:cNvSpPr/>
          <p:nvPr/>
        </p:nvSpPr>
        <p:spPr>
          <a:xfrm>
            <a:off x="4313237" y="2124722"/>
            <a:ext cx="3429000" cy="4149725"/>
          </a:xfrm>
          <a:prstGeom prst="parallelogram">
            <a:avLst>
              <a:gd name="adj" fmla="val 69883"/>
            </a:avLst>
          </a:pr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ECD6146-14A9-45E0-AEDB-B70C5783C51A}"/>
              </a:ext>
            </a:extLst>
          </p:cNvPr>
          <p:cNvSpPr/>
          <p:nvPr/>
        </p:nvSpPr>
        <p:spPr>
          <a:xfrm>
            <a:off x="14287" y="6087122"/>
            <a:ext cx="4572000" cy="187325"/>
          </a:xfrm>
          <a:prstGeom prst="rect">
            <a:avLst/>
          </a:pr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FF0466F-76D8-463E-ACD4-F0D0F854CBEE}"/>
              </a:ext>
            </a:extLst>
          </p:cNvPr>
          <p:cNvSpPr/>
          <p:nvPr/>
        </p:nvSpPr>
        <p:spPr>
          <a:xfrm>
            <a:off x="7634287" y="2124721"/>
            <a:ext cx="4572000" cy="187325"/>
          </a:xfrm>
          <a:prstGeom prst="rect">
            <a:avLst/>
          </a:pr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936F34A0-B7EE-4BB8-AA45-68B89D1C7331}"/>
              </a:ext>
            </a:extLst>
          </p:cNvPr>
          <p:cNvSpPr/>
          <p:nvPr/>
        </p:nvSpPr>
        <p:spPr>
          <a:xfrm>
            <a:off x="5554027" y="2444445"/>
            <a:ext cx="6667500" cy="3825240"/>
          </a:xfrm>
          <a:custGeom>
            <a:avLst/>
            <a:gdLst>
              <a:gd name="connsiteX0" fmla="*/ 6644640 w 6667500"/>
              <a:gd name="connsiteY0" fmla="*/ 2286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09800 w 6667500"/>
              <a:gd name="connsiteY3" fmla="*/ 0 h 3825240"/>
              <a:gd name="connsiteX4" fmla="*/ 6644640 w 6667500"/>
              <a:gd name="connsiteY4" fmla="*/ 22860 h 3825240"/>
              <a:gd name="connsiteX0" fmla="*/ 6644640 w 6667500"/>
              <a:gd name="connsiteY0" fmla="*/ 2286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44640 w 6667500"/>
              <a:gd name="connsiteY4" fmla="*/ 22860 h 3825240"/>
              <a:gd name="connsiteX0" fmla="*/ 6659880 w 6667500"/>
              <a:gd name="connsiteY0" fmla="*/ 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59880 w 6667500"/>
              <a:gd name="connsiteY4" fmla="*/ 0 h 382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0" h="3825240">
                <a:moveTo>
                  <a:pt x="6659880" y="0"/>
                </a:moveTo>
                <a:lnTo>
                  <a:pt x="6667500" y="3817620"/>
                </a:lnTo>
                <a:lnTo>
                  <a:pt x="0" y="3825240"/>
                </a:lnTo>
                <a:lnTo>
                  <a:pt x="2263140" y="0"/>
                </a:lnTo>
                <a:lnTo>
                  <a:pt x="665988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03EF3498-6BBE-4DF2-8349-5A842452DBB5}"/>
              </a:ext>
            </a:extLst>
          </p:cNvPr>
          <p:cNvSpPr/>
          <p:nvPr/>
        </p:nvSpPr>
        <p:spPr>
          <a:xfrm>
            <a:off x="5554027" y="2439683"/>
            <a:ext cx="4921250" cy="3821113"/>
          </a:xfrm>
          <a:prstGeom prst="parallelogram">
            <a:avLst>
              <a:gd name="adj" fmla="val 59784"/>
            </a:avLst>
          </a:prstGeom>
          <a:solidFill>
            <a:srgbClr val="2D3E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ED39ECA-EBAD-4BFF-953C-EFC679D85310}"/>
              </a:ext>
            </a:extLst>
          </p:cNvPr>
          <p:cNvGrpSpPr/>
          <p:nvPr/>
        </p:nvGrpSpPr>
        <p:grpSpPr>
          <a:xfrm>
            <a:off x="-192882" y="668555"/>
            <a:ext cx="4172739" cy="1314880"/>
            <a:chOff x="-192882" y="668555"/>
            <a:chExt cx="4172739" cy="1314880"/>
          </a:xfrm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536C7A73-F666-4088-B1B0-FF88C38F8B20}"/>
                </a:ext>
              </a:extLst>
            </p:cNvPr>
            <p:cNvSpPr/>
            <p:nvPr/>
          </p:nvSpPr>
          <p:spPr>
            <a:xfrm>
              <a:off x="-4763" y="668985"/>
              <a:ext cx="3457575" cy="1314450"/>
            </a:xfrm>
            <a:custGeom>
              <a:avLst/>
              <a:gdLst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295400 h 1314450"/>
                <a:gd name="connsiteX3" fmla="*/ 2762250 w 3457575"/>
                <a:gd name="connsiteY3" fmla="*/ 9525 h 1314450"/>
                <a:gd name="connsiteX4" fmla="*/ 0 w 3457575"/>
                <a:gd name="connsiteY4" fmla="*/ 0 h 1314450"/>
                <a:gd name="connsiteX0" fmla="*/ 0 w 3476625"/>
                <a:gd name="connsiteY0" fmla="*/ 0 h 1314450"/>
                <a:gd name="connsiteX1" fmla="*/ 19050 w 3476625"/>
                <a:gd name="connsiteY1" fmla="*/ 1314450 h 1314450"/>
                <a:gd name="connsiteX2" fmla="*/ 3476625 w 3476625"/>
                <a:gd name="connsiteY2" fmla="*/ 1289050 h 1314450"/>
                <a:gd name="connsiteX3" fmla="*/ 2762250 w 3476625"/>
                <a:gd name="connsiteY3" fmla="*/ 9525 h 1314450"/>
                <a:gd name="connsiteX4" fmla="*/ 0 w 3476625"/>
                <a:gd name="connsiteY4" fmla="*/ 0 h 1314450"/>
                <a:gd name="connsiteX0" fmla="*/ 0 w 3476625"/>
                <a:gd name="connsiteY0" fmla="*/ 0 h 1314450"/>
                <a:gd name="connsiteX1" fmla="*/ 19050 w 3476625"/>
                <a:gd name="connsiteY1" fmla="*/ 1314450 h 1314450"/>
                <a:gd name="connsiteX2" fmla="*/ 3476625 w 3476625"/>
                <a:gd name="connsiteY2" fmla="*/ 1296194 h 1314450"/>
                <a:gd name="connsiteX3" fmla="*/ 2762250 w 3476625"/>
                <a:gd name="connsiteY3" fmla="*/ 9525 h 1314450"/>
                <a:gd name="connsiteX4" fmla="*/ 0 w 3476625"/>
                <a:gd name="connsiteY4" fmla="*/ 0 h 1314450"/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312863 h 1314450"/>
                <a:gd name="connsiteX3" fmla="*/ 2762250 w 3457575"/>
                <a:gd name="connsiteY3" fmla="*/ 9525 h 1314450"/>
                <a:gd name="connsiteX4" fmla="*/ 0 w 3457575"/>
                <a:gd name="connsiteY4" fmla="*/ 0 h 1314450"/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312863 h 1314450"/>
                <a:gd name="connsiteX3" fmla="*/ 2747962 w 3457575"/>
                <a:gd name="connsiteY3" fmla="*/ 7144 h 1314450"/>
                <a:gd name="connsiteX4" fmla="*/ 0 w 3457575"/>
                <a:gd name="connsiteY4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1314450">
                  <a:moveTo>
                    <a:pt x="0" y="0"/>
                  </a:moveTo>
                  <a:lnTo>
                    <a:pt x="19050" y="1314450"/>
                  </a:lnTo>
                  <a:lnTo>
                    <a:pt x="3457575" y="1312863"/>
                  </a:lnTo>
                  <a:lnTo>
                    <a:pt x="2747962" y="7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41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0611627F-5F20-4720-8208-AFC34B7C464C}"/>
                </a:ext>
              </a:extLst>
            </p:cNvPr>
            <p:cNvSpPr/>
            <p:nvPr/>
          </p:nvSpPr>
          <p:spPr>
            <a:xfrm flipH="1">
              <a:off x="2738432" y="668555"/>
              <a:ext cx="1241425" cy="1314880"/>
            </a:xfrm>
            <a:prstGeom prst="parallelogram">
              <a:avLst>
                <a:gd name="adj" fmla="val 57799"/>
              </a:avLst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标题 1">
              <a:extLst>
                <a:ext uri="{FF2B5EF4-FFF2-40B4-BE49-F238E27FC236}">
                  <a16:creationId xmlns:a16="http://schemas.microsoft.com/office/drawing/2014/main" id="{5F6EF40E-B534-483B-BF42-C168D08730A9}"/>
                </a:ext>
              </a:extLst>
            </p:cNvPr>
            <p:cNvSpPr txBox="1">
              <a:spLocks/>
            </p:cNvSpPr>
            <p:nvPr/>
          </p:nvSpPr>
          <p:spPr>
            <a:xfrm>
              <a:off x="-192882" y="990170"/>
              <a:ext cx="3457575" cy="72750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911 Porscha" panose="00000400000000000000" pitchFamily="2" charset="0"/>
                </a:rPr>
                <a:t>201X</a:t>
              </a:r>
              <a:endPara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911 Porscha" panose="00000400000000000000" pitchFamily="2" charset="0"/>
              </a:endParaRPr>
            </a:p>
          </p:txBody>
        </p:sp>
      </p:grpSp>
      <p:sp>
        <p:nvSpPr>
          <p:cNvPr id="20" name="标题 1">
            <a:extLst>
              <a:ext uri="{FF2B5EF4-FFF2-40B4-BE49-F238E27FC236}">
                <a16:creationId xmlns:a16="http://schemas.microsoft.com/office/drawing/2014/main" id="{8C4B4879-EAE8-4F45-8116-2410DD630B65}"/>
              </a:ext>
            </a:extLst>
          </p:cNvPr>
          <p:cNvSpPr txBox="1">
            <a:spLocks/>
          </p:cNvSpPr>
          <p:nvPr/>
        </p:nvSpPr>
        <p:spPr>
          <a:xfrm>
            <a:off x="530540" y="4329112"/>
            <a:ext cx="4102736" cy="727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500"/>
              </a:lnSpc>
            </a:pPr>
            <a:r>
              <a:rPr lang="en-US" altLang="zh-CN" sz="1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立黑简" panose="02010604000101010101" pitchFamily="2" charset="-122"/>
                <a:ea typeface="汉仪立黑简" panose="02010604000101010101" pitchFamily="2" charset="-122"/>
              </a:rPr>
              <a:t>Final exam summary template</a:t>
            </a:r>
            <a:endParaRPr lang="zh-CN" altLang="en-US" sz="18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立黑简" panose="02010604000101010101" pitchFamily="2" charset="-122"/>
              <a:ea typeface="汉仪立黑简" panose="02010604000101010101" pitchFamily="2" charset="-122"/>
            </a:endParaRPr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8C15F406-0F46-4DA3-980E-11710F1A7D14}"/>
              </a:ext>
            </a:extLst>
          </p:cNvPr>
          <p:cNvSpPr txBox="1">
            <a:spLocks/>
          </p:cNvSpPr>
          <p:nvPr/>
        </p:nvSpPr>
        <p:spPr>
          <a:xfrm>
            <a:off x="3452812" y="1092048"/>
            <a:ext cx="8815388" cy="727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Summary analysis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595BF754-56F1-4F63-B792-80CC64DFA084}"/>
              </a:ext>
            </a:extLst>
          </p:cNvPr>
          <p:cNvSpPr txBox="1">
            <a:spLocks/>
          </p:cNvSpPr>
          <p:nvPr/>
        </p:nvSpPr>
        <p:spPr>
          <a:xfrm>
            <a:off x="10217941" y="5912498"/>
            <a:ext cx="1974059" cy="2149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631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8" grpId="0" animBg="1"/>
      <p:bldP spid="17" grpId="0" animBg="1"/>
      <p:bldP spid="20" grpId="0"/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634E630F-F705-4B81-BBF7-CFCECDEF18C9}"/>
              </a:ext>
            </a:extLst>
          </p:cNvPr>
          <p:cNvSpPr/>
          <p:nvPr/>
        </p:nvSpPr>
        <p:spPr>
          <a:xfrm flipH="1">
            <a:off x="2977015" y="384810"/>
            <a:ext cx="9229272" cy="355600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56914" y="342900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C84B19F-9116-4A61-9720-629A9A792166}"/>
              </a:ext>
            </a:extLst>
          </p:cNvPr>
          <p:cNvGrpSpPr/>
          <p:nvPr/>
        </p:nvGrpSpPr>
        <p:grpSpPr>
          <a:xfrm>
            <a:off x="0" y="0"/>
            <a:ext cx="3009900" cy="769620"/>
            <a:chOff x="0" y="0"/>
            <a:chExt cx="3009900" cy="76962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BA92A3C-66E7-4EA7-8339-73C4D7C90BC4}"/>
                </a:ext>
              </a:extLst>
            </p:cNvPr>
            <p:cNvSpPr/>
            <p:nvPr/>
          </p:nvSpPr>
          <p:spPr>
            <a:xfrm flipH="1">
              <a:off x="0" y="0"/>
              <a:ext cx="3009900" cy="769620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00" h="769620">
                  <a:moveTo>
                    <a:pt x="3009900" y="0"/>
                  </a:moveTo>
                  <a:lnTo>
                    <a:pt x="3009900" y="769620"/>
                  </a:lnTo>
                  <a:lnTo>
                    <a:pt x="0" y="746760"/>
                  </a:lnTo>
                  <a:lnTo>
                    <a:pt x="419100" y="0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ïsḻíďè">
              <a:extLst>
                <a:ext uri="{FF2B5EF4-FFF2-40B4-BE49-F238E27FC236}">
                  <a16:creationId xmlns:a16="http://schemas.microsoft.com/office/drawing/2014/main" id="{98AAA67A-AAB2-43E2-AE6E-148D6BAF0E22}"/>
                </a:ext>
              </a:extLst>
            </p:cNvPr>
            <p:cNvSpPr txBox="1"/>
            <p:nvPr/>
          </p:nvSpPr>
          <p:spPr>
            <a:xfrm>
              <a:off x="58056" y="211378"/>
              <a:ext cx="651046" cy="558242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02</a:t>
              </a:r>
            </a:p>
          </p:txBody>
        </p:sp>
        <p:sp>
          <p:nvSpPr>
            <p:cNvPr id="7" name="ïsļïďé">
              <a:extLst>
                <a:ext uri="{FF2B5EF4-FFF2-40B4-BE49-F238E27FC236}">
                  <a16:creationId xmlns:a16="http://schemas.microsoft.com/office/drawing/2014/main" id="{3AC667A7-E194-4E79-85A7-84A00FDF6A29}"/>
                </a:ext>
              </a:extLst>
            </p:cNvPr>
            <p:cNvSpPr txBox="1"/>
            <p:nvPr/>
          </p:nvSpPr>
          <p:spPr bwMode="auto">
            <a:xfrm>
              <a:off x="651046" y="278330"/>
              <a:ext cx="2237920" cy="4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+mn-ea"/>
                </a:rPr>
                <a:t>Rethinking this exam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13" name="îs1îďê">
            <a:extLst>
              <a:ext uri="{FF2B5EF4-FFF2-40B4-BE49-F238E27FC236}">
                <a16:creationId xmlns:a16="http://schemas.microsoft.com/office/drawing/2014/main" id="{B8D1B687-EED4-4BFC-A43D-025B8BA3B146}"/>
              </a:ext>
            </a:extLst>
          </p:cNvPr>
          <p:cNvGrpSpPr/>
          <p:nvPr/>
        </p:nvGrpSpPr>
        <p:grpSpPr>
          <a:xfrm>
            <a:off x="673101" y="1532174"/>
            <a:ext cx="3689350" cy="1039576"/>
            <a:chOff x="673101" y="1532174"/>
            <a:chExt cx="3689350" cy="1039576"/>
          </a:xfrm>
        </p:grpSpPr>
        <p:sp>
          <p:nvSpPr>
            <p:cNvPr id="33" name="ï$ľïḓê">
              <a:extLst>
                <a:ext uri="{FF2B5EF4-FFF2-40B4-BE49-F238E27FC236}">
                  <a16:creationId xmlns:a16="http://schemas.microsoft.com/office/drawing/2014/main" id="{750D4D6E-6100-449B-AB5E-A9D1289C43BB}"/>
                </a:ext>
              </a:extLst>
            </p:cNvPr>
            <p:cNvSpPr txBox="1"/>
            <p:nvPr/>
          </p:nvSpPr>
          <p:spPr>
            <a:xfrm>
              <a:off x="673101" y="1532174"/>
              <a:ext cx="3689350" cy="10395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lang="en-US" altLang="zh-CN" sz="2800" b="1" dirty="0">
                  <a:solidFill>
                    <a:srgbClr val="0E1F32"/>
                  </a:solidFill>
                  <a:latin typeface="+mn-ea"/>
                </a:rPr>
                <a:t>Please add a title here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E1F32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326053C-6376-4F0A-8598-1C9DE2B36140}"/>
                </a:ext>
              </a:extLst>
            </p:cNvPr>
            <p:cNvCxnSpPr>
              <a:cxnSpLocks/>
            </p:cNvCxnSpPr>
            <p:nvPr/>
          </p:nvCxnSpPr>
          <p:spPr>
            <a:xfrm>
              <a:off x="825500" y="2381250"/>
              <a:ext cx="2806700" cy="0"/>
            </a:xfrm>
            <a:prstGeom prst="line">
              <a:avLst/>
            </a:prstGeom>
            <a:ln w="22225" cap="rnd">
              <a:solidFill>
                <a:srgbClr val="0E1F3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446A0F6F-188B-49ED-B3A2-5D740D68E5A2}"/>
              </a:ext>
            </a:extLst>
          </p:cNvPr>
          <p:cNvGrpSpPr/>
          <p:nvPr/>
        </p:nvGrpSpPr>
        <p:grpSpPr>
          <a:xfrm>
            <a:off x="1280317" y="3345541"/>
            <a:ext cx="9631366" cy="2104573"/>
            <a:chOff x="1280317" y="3345541"/>
            <a:chExt cx="9631366" cy="2104573"/>
          </a:xfrm>
        </p:grpSpPr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889FBF69-587F-4D51-8DFE-4CE9B23BC99F}"/>
                </a:ext>
              </a:extLst>
            </p:cNvPr>
            <p:cNvCxnSpPr/>
            <p:nvPr/>
          </p:nvCxnSpPr>
          <p:spPr>
            <a:xfrm rot="10800000" flipH="1">
              <a:off x="3196588" y="3345542"/>
              <a:ext cx="842912" cy="2104572"/>
            </a:xfrm>
            <a:prstGeom prst="straightConnector1">
              <a:avLst/>
            </a:prstGeom>
            <a:noFill/>
            <a:ln w="38100" cap="flat" cmpd="sng">
              <a:solidFill>
                <a:srgbClr val="0E1F3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5" name="îśḻiďè">
              <a:extLst>
                <a:ext uri="{FF2B5EF4-FFF2-40B4-BE49-F238E27FC236}">
                  <a16:creationId xmlns:a16="http://schemas.microsoft.com/office/drawing/2014/main" id="{652E22E4-C980-4728-85E7-133C238DC18F}"/>
                </a:ext>
              </a:extLst>
            </p:cNvPr>
            <p:cNvGrpSpPr/>
            <p:nvPr/>
          </p:nvGrpSpPr>
          <p:grpSpPr>
            <a:xfrm>
              <a:off x="1280317" y="4022263"/>
              <a:ext cx="2197499" cy="1227441"/>
              <a:chOff x="850179" y="3467799"/>
              <a:chExt cx="2358713" cy="1227441"/>
            </a:xfrm>
          </p:grpSpPr>
          <p:sp>
            <p:nvSpPr>
              <p:cNvPr id="31" name="ïṩḷíḍè">
                <a:extLst>
                  <a:ext uri="{FF2B5EF4-FFF2-40B4-BE49-F238E27FC236}">
                    <a16:creationId xmlns:a16="http://schemas.microsoft.com/office/drawing/2014/main" id="{A0F07ACF-6461-412A-8DDB-922129258886}"/>
                  </a:ext>
                </a:extLst>
              </p:cNvPr>
              <p:cNvSpPr/>
              <p:nvPr/>
            </p:nvSpPr>
            <p:spPr bwMode="auto">
              <a:xfrm>
                <a:off x="850179" y="3891610"/>
                <a:ext cx="2358713" cy="803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ts val="1600"/>
                  </a:lnSpc>
                </a:pPr>
                <a:r>
                  <a:rPr lang="en-US" altLang="zh-CN" sz="1000" dirty="0">
                    <a:solidFill>
                      <a:srgbClr val="2D3E50"/>
                    </a:solidFill>
                    <a:latin typeface="+mn-ea"/>
                  </a:rPr>
                  <a:t>Please add specific content here, the text should be as concise as possible, simple explanation, not too cumbersome, pay </a:t>
                </a:r>
                <a:r>
                  <a:rPr lang="en-US" altLang="zh-CN" sz="1000" dirty="0" err="1">
                    <a:solidFill>
                      <a:srgbClr val="2D3E50"/>
                    </a:solidFill>
                    <a:latin typeface="+mn-ea"/>
                  </a:rPr>
                  <a:t>attent</a:t>
                </a:r>
                <a:endParaRPr lang="en-US" altLang="zh-CN" sz="1000" dirty="0">
                  <a:solidFill>
                    <a:srgbClr val="2D3E50"/>
                  </a:solidFill>
                  <a:latin typeface="+mn-ea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D3E50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……</a:t>
                </a:r>
              </a:p>
            </p:txBody>
          </p:sp>
          <p:sp>
            <p:nvSpPr>
              <p:cNvPr id="32" name="ïš1îḑè">
                <a:extLst>
                  <a:ext uri="{FF2B5EF4-FFF2-40B4-BE49-F238E27FC236}">
                    <a16:creationId xmlns:a16="http://schemas.microsoft.com/office/drawing/2014/main" id="{953F4AD3-4437-4C4B-A53C-6A446ED42C1B}"/>
                  </a:ext>
                </a:extLst>
              </p:cNvPr>
              <p:cNvSpPr/>
              <p:nvPr/>
            </p:nvSpPr>
            <p:spPr bwMode="auto">
              <a:xfrm>
                <a:off x="850179" y="3467799"/>
                <a:ext cx="2358713" cy="423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rgbClr val="2D3E50"/>
                    </a:solidFill>
                    <a:latin typeface="+mn-ea"/>
                  </a:rPr>
                  <a:t>Add title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  <p:grpSp>
          <p:nvGrpSpPr>
            <p:cNvPr id="16" name="íŝḻíḋê">
              <a:extLst>
                <a:ext uri="{FF2B5EF4-FFF2-40B4-BE49-F238E27FC236}">
                  <a16:creationId xmlns:a16="http://schemas.microsoft.com/office/drawing/2014/main" id="{3B297ADF-98FE-4704-9B85-BA9EA573A83E}"/>
                </a:ext>
              </a:extLst>
            </p:cNvPr>
            <p:cNvGrpSpPr/>
            <p:nvPr/>
          </p:nvGrpSpPr>
          <p:grpSpPr>
            <a:xfrm>
              <a:off x="3758272" y="4022263"/>
              <a:ext cx="2197499" cy="1227441"/>
              <a:chOff x="850179" y="3467799"/>
              <a:chExt cx="2358713" cy="1227441"/>
            </a:xfrm>
          </p:grpSpPr>
          <p:sp>
            <p:nvSpPr>
              <p:cNvPr id="29" name="i$ľíḓè">
                <a:extLst>
                  <a:ext uri="{FF2B5EF4-FFF2-40B4-BE49-F238E27FC236}">
                    <a16:creationId xmlns:a16="http://schemas.microsoft.com/office/drawing/2014/main" id="{6710F92A-7DBF-4D7D-AA19-1FF317D48D53}"/>
                  </a:ext>
                </a:extLst>
              </p:cNvPr>
              <p:cNvSpPr/>
              <p:nvPr/>
            </p:nvSpPr>
            <p:spPr bwMode="auto">
              <a:xfrm>
                <a:off x="850179" y="3891610"/>
                <a:ext cx="2358713" cy="803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ts val="1600"/>
                  </a:lnSpc>
                </a:pPr>
                <a:r>
                  <a:rPr lang="en-US" altLang="zh-CN" sz="1000" dirty="0">
                    <a:solidFill>
                      <a:srgbClr val="2D3E50"/>
                    </a:solidFill>
                    <a:latin typeface="+mn-ea"/>
                  </a:rPr>
                  <a:t>Please add specific content here, the text should be as concise as possible, simple explanation, not too cumbersome, pay </a:t>
                </a:r>
                <a:r>
                  <a:rPr lang="en-US" altLang="zh-CN" sz="1000" dirty="0" err="1">
                    <a:solidFill>
                      <a:srgbClr val="2D3E50"/>
                    </a:solidFill>
                    <a:latin typeface="+mn-ea"/>
                  </a:rPr>
                  <a:t>attent</a:t>
                </a:r>
                <a:endParaRPr lang="en-US" altLang="zh-CN" sz="1000" dirty="0">
                  <a:solidFill>
                    <a:srgbClr val="2D3E50"/>
                  </a:solidFill>
                  <a:latin typeface="+mn-ea"/>
                </a:endParaRPr>
              </a:p>
              <a:p>
                <a:pPr algn="ctr">
                  <a:lnSpc>
                    <a:spcPts val="1600"/>
                  </a:lnSpc>
                </a:pPr>
                <a:r>
                  <a:rPr lang="en-US" altLang="zh-CN" sz="1000" dirty="0">
                    <a:solidFill>
                      <a:srgbClr val="2D3E50"/>
                    </a:solidFill>
                    <a:latin typeface="+mn-ea"/>
                  </a:rPr>
                  <a:t>……</a:t>
                </a:r>
              </a:p>
            </p:txBody>
          </p:sp>
          <p:sp>
            <p:nvSpPr>
              <p:cNvPr id="30" name="îṩḷïdé">
                <a:extLst>
                  <a:ext uri="{FF2B5EF4-FFF2-40B4-BE49-F238E27FC236}">
                    <a16:creationId xmlns:a16="http://schemas.microsoft.com/office/drawing/2014/main" id="{4ABC1ABB-4813-449A-A4BC-A485DD580494}"/>
                  </a:ext>
                </a:extLst>
              </p:cNvPr>
              <p:cNvSpPr/>
              <p:nvPr/>
            </p:nvSpPr>
            <p:spPr bwMode="auto">
              <a:xfrm>
                <a:off x="850179" y="3467799"/>
                <a:ext cx="2358713" cy="423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rgbClr val="2D3E50"/>
                    </a:solidFill>
                    <a:latin typeface="+mn-ea"/>
                  </a:rPr>
                  <a:t>Add title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  <p:grpSp>
          <p:nvGrpSpPr>
            <p:cNvPr id="17" name="îṡ1iḓè">
              <a:extLst>
                <a:ext uri="{FF2B5EF4-FFF2-40B4-BE49-F238E27FC236}">
                  <a16:creationId xmlns:a16="http://schemas.microsoft.com/office/drawing/2014/main" id="{4D2241E8-DB09-45BB-B39D-EF89D8FD8D79}"/>
                </a:ext>
              </a:extLst>
            </p:cNvPr>
            <p:cNvGrpSpPr/>
            <p:nvPr/>
          </p:nvGrpSpPr>
          <p:grpSpPr>
            <a:xfrm>
              <a:off x="6236227" y="4022263"/>
              <a:ext cx="2197499" cy="1227441"/>
              <a:chOff x="850179" y="3467799"/>
              <a:chExt cx="2358713" cy="1227441"/>
            </a:xfrm>
          </p:grpSpPr>
          <p:sp>
            <p:nvSpPr>
              <p:cNvPr id="27" name="ïŝļïďé">
                <a:extLst>
                  <a:ext uri="{FF2B5EF4-FFF2-40B4-BE49-F238E27FC236}">
                    <a16:creationId xmlns:a16="http://schemas.microsoft.com/office/drawing/2014/main" id="{0298712B-D5B8-4FFC-BE71-907F2B8199A1}"/>
                  </a:ext>
                </a:extLst>
              </p:cNvPr>
              <p:cNvSpPr/>
              <p:nvPr/>
            </p:nvSpPr>
            <p:spPr bwMode="auto">
              <a:xfrm>
                <a:off x="850179" y="3891610"/>
                <a:ext cx="2358713" cy="803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ts val="1600"/>
                  </a:lnSpc>
                </a:pPr>
                <a:r>
                  <a:rPr lang="en-US" altLang="zh-CN" sz="1000" dirty="0">
                    <a:solidFill>
                      <a:srgbClr val="2D3E50"/>
                    </a:solidFill>
                    <a:latin typeface="+mn-ea"/>
                  </a:rPr>
                  <a:t>Please add specific content here, the text should be as concise as possible, simple explanation, not too cumbersome, pay </a:t>
                </a:r>
                <a:r>
                  <a:rPr lang="en-US" altLang="zh-CN" sz="1000" dirty="0" err="1">
                    <a:solidFill>
                      <a:srgbClr val="2D3E50"/>
                    </a:solidFill>
                    <a:latin typeface="+mn-ea"/>
                  </a:rPr>
                  <a:t>attent</a:t>
                </a:r>
                <a:endParaRPr lang="en-US" altLang="zh-CN" sz="1000" dirty="0">
                  <a:solidFill>
                    <a:srgbClr val="2D3E50"/>
                  </a:solidFill>
                  <a:latin typeface="+mn-ea"/>
                </a:endParaRPr>
              </a:p>
              <a:p>
                <a:pPr algn="ctr">
                  <a:lnSpc>
                    <a:spcPts val="1600"/>
                  </a:lnSpc>
                </a:pPr>
                <a:r>
                  <a:rPr lang="en-US" altLang="zh-CN" sz="1000" dirty="0">
                    <a:solidFill>
                      <a:srgbClr val="2D3E50"/>
                    </a:solidFill>
                    <a:latin typeface="+mn-ea"/>
                  </a:rPr>
                  <a:t>……</a:t>
                </a:r>
              </a:p>
            </p:txBody>
          </p:sp>
          <p:sp>
            <p:nvSpPr>
              <p:cNvPr id="28" name="îśḷíďê">
                <a:extLst>
                  <a:ext uri="{FF2B5EF4-FFF2-40B4-BE49-F238E27FC236}">
                    <a16:creationId xmlns:a16="http://schemas.microsoft.com/office/drawing/2014/main" id="{FFF7DD7A-718D-4CB7-A129-A453070CA6F5}"/>
                  </a:ext>
                </a:extLst>
              </p:cNvPr>
              <p:cNvSpPr/>
              <p:nvPr/>
            </p:nvSpPr>
            <p:spPr bwMode="auto">
              <a:xfrm>
                <a:off x="850179" y="3467799"/>
                <a:ext cx="2358713" cy="423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rgbClr val="2D3E50"/>
                    </a:solidFill>
                    <a:latin typeface="+mn-ea"/>
                  </a:rPr>
                  <a:t>Add title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  <p:grpSp>
          <p:nvGrpSpPr>
            <p:cNvPr id="18" name="iṩ1íde">
              <a:extLst>
                <a:ext uri="{FF2B5EF4-FFF2-40B4-BE49-F238E27FC236}">
                  <a16:creationId xmlns:a16="http://schemas.microsoft.com/office/drawing/2014/main" id="{3CC80E4D-521C-4C5A-A8F4-A2D3E8B0DF54}"/>
                </a:ext>
              </a:extLst>
            </p:cNvPr>
            <p:cNvGrpSpPr/>
            <p:nvPr/>
          </p:nvGrpSpPr>
          <p:grpSpPr>
            <a:xfrm>
              <a:off x="8714184" y="4022263"/>
              <a:ext cx="2197499" cy="1227441"/>
              <a:chOff x="850179" y="3467799"/>
              <a:chExt cx="2358713" cy="1227441"/>
            </a:xfrm>
          </p:grpSpPr>
          <p:sp>
            <p:nvSpPr>
              <p:cNvPr id="25" name="îṣḻíḍe">
                <a:extLst>
                  <a:ext uri="{FF2B5EF4-FFF2-40B4-BE49-F238E27FC236}">
                    <a16:creationId xmlns:a16="http://schemas.microsoft.com/office/drawing/2014/main" id="{AD68D9EC-92EC-4B4C-BD17-BB022642F2DD}"/>
                  </a:ext>
                </a:extLst>
              </p:cNvPr>
              <p:cNvSpPr/>
              <p:nvPr/>
            </p:nvSpPr>
            <p:spPr bwMode="auto">
              <a:xfrm>
                <a:off x="850179" y="3891610"/>
                <a:ext cx="2358713" cy="803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ts val="1600"/>
                  </a:lnSpc>
                </a:pPr>
                <a:r>
                  <a:rPr lang="en-US" altLang="zh-CN" sz="1000" dirty="0">
                    <a:solidFill>
                      <a:srgbClr val="2D3E50"/>
                    </a:solidFill>
                    <a:latin typeface="+mn-ea"/>
                  </a:rPr>
                  <a:t>Please add specific content here, the text should be as concise as possible, simple explanation, not too cumbersome, pay </a:t>
                </a:r>
                <a:r>
                  <a:rPr lang="en-US" altLang="zh-CN" sz="1000" dirty="0" err="1">
                    <a:solidFill>
                      <a:srgbClr val="2D3E50"/>
                    </a:solidFill>
                    <a:latin typeface="+mn-ea"/>
                  </a:rPr>
                  <a:t>attent</a:t>
                </a:r>
                <a:endParaRPr lang="en-US" altLang="zh-CN" sz="1000" dirty="0">
                  <a:solidFill>
                    <a:srgbClr val="2D3E50"/>
                  </a:solidFill>
                  <a:latin typeface="+mn-ea"/>
                </a:endParaRPr>
              </a:p>
              <a:p>
                <a:pPr algn="ctr">
                  <a:lnSpc>
                    <a:spcPts val="1600"/>
                  </a:lnSpc>
                </a:pPr>
                <a:r>
                  <a:rPr lang="en-US" altLang="zh-CN" sz="1000" dirty="0">
                    <a:solidFill>
                      <a:srgbClr val="2D3E50"/>
                    </a:solidFill>
                    <a:latin typeface="+mn-ea"/>
                  </a:rPr>
                  <a:t>……</a:t>
                </a:r>
              </a:p>
            </p:txBody>
          </p:sp>
          <p:sp>
            <p:nvSpPr>
              <p:cNvPr id="26" name="ï$ḻîḓé">
                <a:extLst>
                  <a:ext uri="{FF2B5EF4-FFF2-40B4-BE49-F238E27FC236}">
                    <a16:creationId xmlns:a16="http://schemas.microsoft.com/office/drawing/2014/main" id="{3B29FEEE-6703-4690-BC89-E9EB4A7372E8}"/>
                  </a:ext>
                </a:extLst>
              </p:cNvPr>
              <p:cNvSpPr/>
              <p:nvPr/>
            </p:nvSpPr>
            <p:spPr bwMode="auto">
              <a:xfrm>
                <a:off x="850179" y="3467799"/>
                <a:ext cx="2358713" cy="423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rgbClr val="2D3E50"/>
                    </a:solidFill>
                    <a:latin typeface="+mn-ea"/>
                  </a:rPr>
                  <a:t>Add title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</p:grpSp>
        <p:sp>
          <p:nvSpPr>
            <p:cNvPr id="19" name="ïṥľïḋè">
              <a:extLst>
                <a:ext uri="{FF2B5EF4-FFF2-40B4-BE49-F238E27FC236}">
                  <a16:creationId xmlns:a16="http://schemas.microsoft.com/office/drawing/2014/main" id="{4FEBD416-0065-4BD8-8DB1-2353C817EE0D}"/>
                </a:ext>
              </a:extLst>
            </p:cNvPr>
            <p:cNvSpPr/>
            <p:nvPr/>
          </p:nvSpPr>
          <p:spPr>
            <a:xfrm>
              <a:off x="1873159" y="3534819"/>
              <a:ext cx="1011815" cy="400110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  <a:cs typeface="+mn-cs"/>
                </a:rPr>
                <a:t>01</a:t>
              </a:r>
              <a:endParaRPr kumimoji="0" lang="id-ID" altLang="zh-CN" sz="2000" b="1" i="1" u="none" strike="noStrike" kern="1200" cap="none" spc="0" normalizeH="0" baseline="0" noProof="0" dirty="0">
                <a:ln>
                  <a:noFill/>
                </a:ln>
                <a:solidFill>
                  <a:srgbClr val="2D3E50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0" name="isliḑê">
              <a:extLst>
                <a:ext uri="{FF2B5EF4-FFF2-40B4-BE49-F238E27FC236}">
                  <a16:creationId xmlns:a16="http://schemas.microsoft.com/office/drawing/2014/main" id="{514DA372-0D6F-4103-ACC1-AE1D3758CEAF}"/>
                </a:ext>
              </a:extLst>
            </p:cNvPr>
            <p:cNvSpPr/>
            <p:nvPr/>
          </p:nvSpPr>
          <p:spPr>
            <a:xfrm>
              <a:off x="4351115" y="3534819"/>
              <a:ext cx="1011815" cy="400110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  <a:cs typeface="+mn-cs"/>
                </a:rPr>
                <a:t>02</a:t>
              </a:r>
              <a:endParaRPr kumimoji="0" lang="id-ID" altLang="zh-CN" sz="2000" b="1" i="1" u="none" strike="noStrike" kern="1200" cap="none" spc="0" normalizeH="0" baseline="0" noProof="0" dirty="0">
                <a:ln>
                  <a:noFill/>
                </a:ln>
                <a:solidFill>
                  <a:srgbClr val="2D3E50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1" name="îsḻídè">
              <a:extLst>
                <a:ext uri="{FF2B5EF4-FFF2-40B4-BE49-F238E27FC236}">
                  <a16:creationId xmlns:a16="http://schemas.microsoft.com/office/drawing/2014/main" id="{1524E3BB-42C0-4272-9E3E-22F5223964F6}"/>
                </a:ext>
              </a:extLst>
            </p:cNvPr>
            <p:cNvSpPr/>
            <p:nvPr/>
          </p:nvSpPr>
          <p:spPr>
            <a:xfrm>
              <a:off x="6829071" y="3534819"/>
              <a:ext cx="1011815" cy="400110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  <a:cs typeface="+mn-cs"/>
                </a:rPr>
                <a:t>03</a:t>
              </a:r>
              <a:endParaRPr kumimoji="0" lang="id-ID" altLang="zh-CN" sz="2000" b="1" i="1" u="none" strike="noStrike" kern="1200" cap="none" spc="0" normalizeH="0" baseline="0" noProof="0" dirty="0">
                <a:ln>
                  <a:noFill/>
                </a:ln>
                <a:solidFill>
                  <a:srgbClr val="2D3E50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2" name="îṣlîḓe">
              <a:extLst>
                <a:ext uri="{FF2B5EF4-FFF2-40B4-BE49-F238E27FC236}">
                  <a16:creationId xmlns:a16="http://schemas.microsoft.com/office/drawing/2014/main" id="{8019B3B4-E8EB-4C0F-B604-ED7F6624E03D}"/>
                </a:ext>
              </a:extLst>
            </p:cNvPr>
            <p:cNvSpPr/>
            <p:nvPr/>
          </p:nvSpPr>
          <p:spPr>
            <a:xfrm>
              <a:off x="9307026" y="3534819"/>
              <a:ext cx="1011815" cy="400110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  <a:cs typeface="+mn-cs"/>
                </a:rPr>
                <a:t>04</a:t>
              </a:r>
              <a:endParaRPr kumimoji="0" lang="id-ID" altLang="zh-CN" sz="2000" b="1" i="1" u="none" strike="noStrike" kern="1200" cap="none" spc="0" normalizeH="0" baseline="0" noProof="0" dirty="0">
                <a:ln>
                  <a:noFill/>
                </a:ln>
                <a:solidFill>
                  <a:srgbClr val="2D3E50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3DA9CBE0-51B7-40C0-99F4-7513343EA039}"/>
                </a:ext>
              </a:extLst>
            </p:cNvPr>
            <p:cNvCxnSpPr/>
            <p:nvPr/>
          </p:nvCxnSpPr>
          <p:spPr>
            <a:xfrm rot="10800000" flipH="1">
              <a:off x="5674543" y="3345541"/>
              <a:ext cx="842912" cy="2104572"/>
            </a:xfrm>
            <a:prstGeom prst="straightConnector1">
              <a:avLst/>
            </a:prstGeom>
            <a:noFill/>
            <a:ln w="38100" cap="flat" cmpd="sng">
              <a:solidFill>
                <a:srgbClr val="0E1F3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2F8900B7-AFED-44BB-8BC0-25F3DE81D441}"/>
                </a:ext>
              </a:extLst>
            </p:cNvPr>
            <p:cNvCxnSpPr/>
            <p:nvPr/>
          </p:nvCxnSpPr>
          <p:spPr>
            <a:xfrm rot="10800000" flipH="1">
              <a:off x="8152498" y="3345542"/>
              <a:ext cx="842912" cy="2104572"/>
            </a:xfrm>
            <a:prstGeom prst="straightConnector1">
              <a:avLst/>
            </a:prstGeom>
            <a:noFill/>
            <a:ln w="38100" cap="flat" cmpd="sng">
              <a:solidFill>
                <a:srgbClr val="0E1F3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27640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634E630F-F705-4B81-BBF7-CFCECDEF18C9}"/>
              </a:ext>
            </a:extLst>
          </p:cNvPr>
          <p:cNvSpPr/>
          <p:nvPr/>
        </p:nvSpPr>
        <p:spPr>
          <a:xfrm flipH="1">
            <a:off x="2977015" y="384810"/>
            <a:ext cx="9229272" cy="355600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56914" y="342900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C84B19F-9116-4A61-9720-629A9A792166}"/>
              </a:ext>
            </a:extLst>
          </p:cNvPr>
          <p:cNvGrpSpPr/>
          <p:nvPr/>
        </p:nvGrpSpPr>
        <p:grpSpPr>
          <a:xfrm>
            <a:off x="0" y="0"/>
            <a:ext cx="3009900" cy="769620"/>
            <a:chOff x="0" y="0"/>
            <a:chExt cx="3009900" cy="76962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BA92A3C-66E7-4EA7-8339-73C4D7C90BC4}"/>
                </a:ext>
              </a:extLst>
            </p:cNvPr>
            <p:cNvSpPr/>
            <p:nvPr/>
          </p:nvSpPr>
          <p:spPr>
            <a:xfrm flipH="1">
              <a:off x="0" y="0"/>
              <a:ext cx="3009900" cy="769620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00" h="769620">
                  <a:moveTo>
                    <a:pt x="3009900" y="0"/>
                  </a:moveTo>
                  <a:lnTo>
                    <a:pt x="3009900" y="769620"/>
                  </a:lnTo>
                  <a:lnTo>
                    <a:pt x="0" y="746760"/>
                  </a:lnTo>
                  <a:lnTo>
                    <a:pt x="419100" y="0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ïsḻíďè">
              <a:extLst>
                <a:ext uri="{FF2B5EF4-FFF2-40B4-BE49-F238E27FC236}">
                  <a16:creationId xmlns:a16="http://schemas.microsoft.com/office/drawing/2014/main" id="{98AAA67A-AAB2-43E2-AE6E-148D6BAF0E22}"/>
                </a:ext>
              </a:extLst>
            </p:cNvPr>
            <p:cNvSpPr txBox="1"/>
            <p:nvPr/>
          </p:nvSpPr>
          <p:spPr>
            <a:xfrm>
              <a:off x="58056" y="211378"/>
              <a:ext cx="651046" cy="558242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02</a:t>
              </a:r>
            </a:p>
          </p:txBody>
        </p:sp>
        <p:sp>
          <p:nvSpPr>
            <p:cNvPr id="7" name="ïsļïďé">
              <a:extLst>
                <a:ext uri="{FF2B5EF4-FFF2-40B4-BE49-F238E27FC236}">
                  <a16:creationId xmlns:a16="http://schemas.microsoft.com/office/drawing/2014/main" id="{3AC667A7-E194-4E79-85A7-84A00FDF6A29}"/>
                </a:ext>
              </a:extLst>
            </p:cNvPr>
            <p:cNvSpPr txBox="1"/>
            <p:nvPr/>
          </p:nvSpPr>
          <p:spPr bwMode="auto">
            <a:xfrm>
              <a:off x="651046" y="278330"/>
              <a:ext cx="2237920" cy="4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+mn-ea"/>
                </a:rPr>
                <a:t>Rethinking this exam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B60D63B5-7D85-45BF-9A2B-E58DF177E9D4}"/>
              </a:ext>
            </a:extLst>
          </p:cNvPr>
          <p:cNvSpPr/>
          <p:nvPr/>
        </p:nvSpPr>
        <p:spPr>
          <a:xfrm>
            <a:off x="5667685" y="1817733"/>
            <a:ext cx="75565" cy="4122420"/>
          </a:xfrm>
          <a:prstGeom prst="rect">
            <a:avLst/>
          </a:pr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43140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8F3551-ACD3-4E22-855A-26B6ADAF0D88}"/>
              </a:ext>
            </a:extLst>
          </p:cNvPr>
          <p:cNvSpPr txBox="1"/>
          <p:nvPr/>
        </p:nvSpPr>
        <p:spPr>
          <a:xfrm>
            <a:off x="5847390" y="2282553"/>
            <a:ext cx="695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01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C278953-D215-4CA4-81F6-B29CC6F82AEE}"/>
              </a:ext>
            </a:extLst>
          </p:cNvPr>
          <p:cNvSpPr txBox="1"/>
          <p:nvPr/>
        </p:nvSpPr>
        <p:spPr>
          <a:xfrm>
            <a:off x="5847390" y="3616688"/>
            <a:ext cx="695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02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4B483FA-C3B3-4B54-A560-622023D947AF}"/>
              </a:ext>
            </a:extLst>
          </p:cNvPr>
          <p:cNvSpPr txBox="1"/>
          <p:nvPr/>
        </p:nvSpPr>
        <p:spPr>
          <a:xfrm>
            <a:off x="5847390" y="4959713"/>
            <a:ext cx="695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03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D928482-8B37-46C0-9EB7-5CF949EE1679}"/>
              </a:ext>
            </a:extLst>
          </p:cNvPr>
          <p:cNvSpPr txBox="1"/>
          <p:nvPr/>
        </p:nvSpPr>
        <p:spPr>
          <a:xfrm>
            <a:off x="6646855" y="2240371"/>
            <a:ext cx="3734435" cy="83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1200" dirty="0">
                <a:solidFill>
                  <a:srgbClr val="243140"/>
                </a:solidFill>
                <a:latin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200" dirty="0" err="1">
                <a:solidFill>
                  <a:srgbClr val="243140"/>
                </a:solidFill>
                <a:latin typeface="+mn-ea"/>
              </a:rPr>
              <a:t>attent</a:t>
            </a:r>
            <a:endParaRPr lang="en-US" altLang="zh-CN" sz="1200" dirty="0">
              <a:solidFill>
                <a:srgbClr val="243140"/>
              </a:solidFill>
              <a:latin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38FABD5-77C6-49D8-86A2-9576280383EE}"/>
              </a:ext>
            </a:extLst>
          </p:cNvPr>
          <p:cNvSpPr txBox="1"/>
          <p:nvPr/>
        </p:nvSpPr>
        <p:spPr>
          <a:xfrm>
            <a:off x="6657015" y="3607163"/>
            <a:ext cx="3734435" cy="83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1200" dirty="0">
                <a:solidFill>
                  <a:srgbClr val="243140"/>
                </a:solidFill>
                <a:latin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200" dirty="0" err="1">
                <a:solidFill>
                  <a:srgbClr val="243140"/>
                </a:solidFill>
                <a:latin typeface="+mn-ea"/>
              </a:rPr>
              <a:t>attent</a:t>
            </a:r>
            <a:endParaRPr lang="en-US" altLang="zh-CN" sz="1200" dirty="0">
              <a:solidFill>
                <a:srgbClr val="243140"/>
              </a:solidFill>
              <a:latin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E0AF0EC-0A92-489C-9FD8-FF9FB5F35B27}"/>
              </a:ext>
            </a:extLst>
          </p:cNvPr>
          <p:cNvSpPr txBox="1"/>
          <p:nvPr/>
        </p:nvSpPr>
        <p:spPr>
          <a:xfrm>
            <a:off x="6657015" y="4950188"/>
            <a:ext cx="3734435" cy="83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1200" dirty="0">
                <a:solidFill>
                  <a:srgbClr val="243140"/>
                </a:solidFill>
                <a:latin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200" dirty="0" err="1">
                <a:solidFill>
                  <a:srgbClr val="243140"/>
                </a:solidFill>
                <a:latin typeface="+mn-ea"/>
              </a:rPr>
              <a:t>attent</a:t>
            </a:r>
            <a:endParaRPr lang="en-US" altLang="zh-CN" sz="1200" dirty="0">
              <a:solidFill>
                <a:srgbClr val="243140"/>
              </a:solidFill>
              <a:latin typeface="+mn-ea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715BA17-7C47-492D-B85C-023B69E75C6E}"/>
              </a:ext>
            </a:extLst>
          </p:cNvPr>
          <p:cNvGrpSpPr/>
          <p:nvPr/>
        </p:nvGrpSpPr>
        <p:grpSpPr>
          <a:xfrm>
            <a:off x="1170653" y="1817734"/>
            <a:ext cx="4126102" cy="4124740"/>
            <a:chOff x="5746750" y="549910"/>
            <a:chExt cx="5770245" cy="576834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A62B11A-733B-4936-BA52-E1763DFAE234}"/>
                </a:ext>
              </a:extLst>
            </p:cNvPr>
            <p:cNvSpPr/>
            <p:nvPr/>
          </p:nvSpPr>
          <p:spPr>
            <a:xfrm>
              <a:off x="5746750" y="549910"/>
              <a:ext cx="5770245" cy="5768340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CBC93DB-27F5-4EC2-9ADC-92178012A6C1}"/>
                </a:ext>
              </a:extLst>
            </p:cNvPr>
            <p:cNvSpPr/>
            <p:nvPr/>
          </p:nvSpPr>
          <p:spPr>
            <a:xfrm>
              <a:off x="6136107" y="939391"/>
              <a:ext cx="4990342" cy="4989285"/>
            </a:xfrm>
            <a:prstGeom prst="rect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8468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bldLvl="0" animBg="1"/>
      <p:bldP spid="12" grpId="0"/>
      <p:bldP spid="13" grpId="0"/>
      <p:bldP spid="14" grpId="0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634E630F-F705-4B81-BBF7-CFCECDEF18C9}"/>
              </a:ext>
            </a:extLst>
          </p:cNvPr>
          <p:cNvSpPr/>
          <p:nvPr/>
        </p:nvSpPr>
        <p:spPr>
          <a:xfrm flipH="1">
            <a:off x="2977015" y="384810"/>
            <a:ext cx="9229272" cy="355600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56914" y="342900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C84B19F-9116-4A61-9720-629A9A792166}"/>
              </a:ext>
            </a:extLst>
          </p:cNvPr>
          <p:cNvGrpSpPr/>
          <p:nvPr/>
        </p:nvGrpSpPr>
        <p:grpSpPr>
          <a:xfrm>
            <a:off x="0" y="0"/>
            <a:ext cx="3009900" cy="769620"/>
            <a:chOff x="0" y="0"/>
            <a:chExt cx="3009900" cy="76962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BA92A3C-66E7-4EA7-8339-73C4D7C90BC4}"/>
                </a:ext>
              </a:extLst>
            </p:cNvPr>
            <p:cNvSpPr/>
            <p:nvPr/>
          </p:nvSpPr>
          <p:spPr>
            <a:xfrm flipH="1">
              <a:off x="0" y="0"/>
              <a:ext cx="3009900" cy="769620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00" h="769620">
                  <a:moveTo>
                    <a:pt x="3009900" y="0"/>
                  </a:moveTo>
                  <a:lnTo>
                    <a:pt x="3009900" y="769620"/>
                  </a:lnTo>
                  <a:lnTo>
                    <a:pt x="0" y="746760"/>
                  </a:lnTo>
                  <a:lnTo>
                    <a:pt x="419100" y="0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ïsḻíďè">
              <a:extLst>
                <a:ext uri="{FF2B5EF4-FFF2-40B4-BE49-F238E27FC236}">
                  <a16:creationId xmlns:a16="http://schemas.microsoft.com/office/drawing/2014/main" id="{98AAA67A-AAB2-43E2-AE6E-148D6BAF0E22}"/>
                </a:ext>
              </a:extLst>
            </p:cNvPr>
            <p:cNvSpPr txBox="1"/>
            <p:nvPr/>
          </p:nvSpPr>
          <p:spPr>
            <a:xfrm>
              <a:off x="58056" y="211378"/>
              <a:ext cx="651046" cy="558242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02</a:t>
              </a:r>
            </a:p>
          </p:txBody>
        </p:sp>
        <p:sp>
          <p:nvSpPr>
            <p:cNvPr id="7" name="ïsļïďé">
              <a:extLst>
                <a:ext uri="{FF2B5EF4-FFF2-40B4-BE49-F238E27FC236}">
                  <a16:creationId xmlns:a16="http://schemas.microsoft.com/office/drawing/2014/main" id="{3AC667A7-E194-4E79-85A7-84A00FDF6A29}"/>
                </a:ext>
              </a:extLst>
            </p:cNvPr>
            <p:cNvSpPr txBox="1"/>
            <p:nvPr/>
          </p:nvSpPr>
          <p:spPr bwMode="auto">
            <a:xfrm>
              <a:off x="651046" y="278330"/>
              <a:ext cx="2237920" cy="4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spcBef>
                  <a:spcPct val="0"/>
                </a:spcBef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+mn-ea"/>
                </a:rPr>
                <a:t>Rethinking this exam</a:t>
              </a:r>
            </a:p>
          </p:txBody>
        </p:sp>
      </p:grpSp>
      <p:sp>
        <p:nvSpPr>
          <p:cNvPr id="10" name="TextBox 74">
            <a:extLst>
              <a:ext uri="{FF2B5EF4-FFF2-40B4-BE49-F238E27FC236}">
                <a16:creationId xmlns:a16="http://schemas.microsoft.com/office/drawing/2014/main" id="{DBF63E46-4687-4470-93C1-201D1F85F6D9}"/>
              </a:ext>
            </a:extLst>
          </p:cNvPr>
          <p:cNvSpPr txBox="1"/>
          <p:nvPr/>
        </p:nvSpPr>
        <p:spPr>
          <a:xfrm>
            <a:off x="1024367" y="4693296"/>
            <a:ext cx="1005403" cy="368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600" b="1" dirty="0">
                <a:solidFill>
                  <a:srgbClr val="2D3E50"/>
                </a:solidFill>
                <a:latin typeface="+mn-ea"/>
              </a:rPr>
              <a:t>Add title</a:t>
            </a:r>
          </a:p>
        </p:txBody>
      </p:sp>
      <p:sp>
        <p:nvSpPr>
          <p:cNvPr id="11" name="Rectangle 75">
            <a:extLst>
              <a:ext uri="{FF2B5EF4-FFF2-40B4-BE49-F238E27FC236}">
                <a16:creationId xmlns:a16="http://schemas.microsoft.com/office/drawing/2014/main" id="{B1A5980C-2C33-4DB8-B793-A0F31E4CF271}"/>
              </a:ext>
            </a:extLst>
          </p:cNvPr>
          <p:cNvSpPr/>
          <p:nvPr/>
        </p:nvSpPr>
        <p:spPr>
          <a:xfrm>
            <a:off x="370653" y="5026077"/>
            <a:ext cx="2326864" cy="109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en-US" altLang="zh-CN" sz="1100" dirty="0">
                <a:solidFill>
                  <a:srgbClr val="2D3E50"/>
                </a:solidFill>
                <a:latin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100" dirty="0" err="1">
                <a:solidFill>
                  <a:srgbClr val="2D3E50"/>
                </a:solidFill>
                <a:latin typeface="+mn-ea"/>
              </a:rPr>
              <a:t>attent</a:t>
            </a:r>
            <a:endParaRPr lang="en-US" altLang="zh-CN" sz="1100" dirty="0">
              <a:solidFill>
                <a:srgbClr val="2D3E50"/>
              </a:solidFill>
              <a:latin typeface="+mn-ea"/>
            </a:endParaRPr>
          </a:p>
        </p:txBody>
      </p:sp>
      <p:sp>
        <p:nvSpPr>
          <p:cNvPr id="12" name="TextBox 76">
            <a:extLst>
              <a:ext uri="{FF2B5EF4-FFF2-40B4-BE49-F238E27FC236}">
                <a16:creationId xmlns:a16="http://schemas.microsoft.com/office/drawing/2014/main" id="{19DD8EB3-45E7-48D9-B105-E0A3AC5FF7AA}"/>
              </a:ext>
            </a:extLst>
          </p:cNvPr>
          <p:cNvSpPr txBox="1"/>
          <p:nvPr/>
        </p:nvSpPr>
        <p:spPr>
          <a:xfrm>
            <a:off x="3335205" y="1845463"/>
            <a:ext cx="1005403" cy="368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600" b="1" dirty="0">
                <a:solidFill>
                  <a:srgbClr val="2D3E50"/>
                </a:solidFill>
                <a:latin typeface="+mn-ea"/>
              </a:rPr>
              <a:t>Add title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:a16="http://schemas.microsoft.com/office/drawing/2014/main" id="{964B5846-AB74-46AD-A133-1544FA497D34}"/>
              </a:ext>
            </a:extLst>
          </p:cNvPr>
          <p:cNvSpPr/>
          <p:nvPr/>
        </p:nvSpPr>
        <p:spPr>
          <a:xfrm>
            <a:off x="2681492" y="2178244"/>
            <a:ext cx="2326864" cy="109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en-US" altLang="zh-CN" sz="1100" dirty="0">
                <a:solidFill>
                  <a:srgbClr val="2D3E50"/>
                </a:solidFill>
                <a:latin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100" dirty="0" err="1">
                <a:solidFill>
                  <a:srgbClr val="2D3E50"/>
                </a:solidFill>
                <a:latin typeface="+mn-ea"/>
              </a:rPr>
              <a:t>attent</a:t>
            </a:r>
            <a:endParaRPr lang="en-US" altLang="zh-CN" sz="1100" dirty="0">
              <a:solidFill>
                <a:srgbClr val="2D3E50"/>
              </a:solidFill>
              <a:latin typeface="+mn-ea"/>
            </a:endParaRPr>
          </a:p>
        </p:txBody>
      </p:sp>
      <p:sp>
        <p:nvSpPr>
          <p:cNvPr id="14" name="TextBox 78">
            <a:extLst>
              <a:ext uri="{FF2B5EF4-FFF2-40B4-BE49-F238E27FC236}">
                <a16:creationId xmlns:a16="http://schemas.microsoft.com/office/drawing/2014/main" id="{D8D27169-6851-403D-8CDA-B7E370366F99}"/>
              </a:ext>
            </a:extLst>
          </p:cNvPr>
          <p:cNvSpPr txBox="1"/>
          <p:nvPr/>
        </p:nvSpPr>
        <p:spPr>
          <a:xfrm>
            <a:off x="7831457" y="1845463"/>
            <a:ext cx="1005403" cy="368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600" b="1" dirty="0">
                <a:solidFill>
                  <a:srgbClr val="2D3E50"/>
                </a:solidFill>
                <a:latin typeface="+mn-ea"/>
              </a:rPr>
              <a:t>Add title</a:t>
            </a:r>
          </a:p>
        </p:txBody>
      </p:sp>
      <p:sp>
        <p:nvSpPr>
          <p:cNvPr id="15" name="Rectangle 79">
            <a:extLst>
              <a:ext uri="{FF2B5EF4-FFF2-40B4-BE49-F238E27FC236}">
                <a16:creationId xmlns:a16="http://schemas.microsoft.com/office/drawing/2014/main" id="{8CC19E8D-D3D3-44C4-BD9D-CD76484D17CC}"/>
              </a:ext>
            </a:extLst>
          </p:cNvPr>
          <p:cNvSpPr/>
          <p:nvPr/>
        </p:nvSpPr>
        <p:spPr>
          <a:xfrm>
            <a:off x="7177744" y="2178244"/>
            <a:ext cx="2326864" cy="109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en-US" altLang="zh-CN" sz="1100" dirty="0">
                <a:solidFill>
                  <a:srgbClr val="2D3E50"/>
                </a:solidFill>
                <a:latin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100" dirty="0" err="1">
                <a:solidFill>
                  <a:srgbClr val="2D3E50"/>
                </a:solidFill>
                <a:latin typeface="+mn-ea"/>
              </a:rPr>
              <a:t>attent</a:t>
            </a:r>
            <a:endParaRPr lang="en-US" altLang="zh-CN" sz="1100" dirty="0">
              <a:solidFill>
                <a:srgbClr val="2D3E50"/>
              </a:solidFill>
              <a:latin typeface="+mn-ea"/>
            </a:endParaRPr>
          </a:p>
        </p:txBody>
      </p:sp>
      <p:grpSp>
        <p:nvGrpSpPr>
          <p:cNvPr id="16" name="Group 80">
            <a:extLst>
              <a:ext uri="{FF2B5EF4-FFF2-40B4-BE49-F238E27FC236}">
                <a16:creationId xmlns:a16="http://schemas.microsoft.com/office/drawing/2014/main" id="{31603FA1-13A1-4E09-954F-A9FB6BC84BCB}"/>
              </a:ext>
            </a:extLst>
          </p:cNvPr>
          <p:cNvGrpSpPr/>
          <p:nvPr/>
        </p:nvGrpSpPr>
        <p:grpSpPr>
          <a:xfrm>
            <a:off x="854383" y="3155198"/>
            <a:ext cx="1420925" cy="1365162"/>
            <a:chOff x="854383" y="3000651"/>
            <a:chExt cx="1420925" cy="1365162"/>
          </a:xfrm>
        </p:grpSpPr>
        <p:sp>
          <p:nvSpPr>
            <p:cNvPr id="17" name="Oval 81">
              <a:extLst>
                <a:ext uri="{FF2B5EF4-FFF2-40B4-BE49-F238E27FC236}">
                  <a16:creationId xmlns:a16="http://schemas.microsoft.com/office/drawing/2014/main" id="{AB3D7913-0DD5-40D8-958D-732ADDF243A0}"/>
                </a:ext>
              </a:extLst>
            </p:cNvPr>
            <p:cNvSpPr/>
            <p:nvPr/>
          </p:nvSpPr>
          <p:spPr>
            <a:xfrm>
              <a:off x="910146" y="3000651"/>
              <a:ext cx="1365162" cy="1365162"/>
            </a:xfrm>
            <a:prstGeom prst="ellipse">
              <a:avLst/>
            </a:prstGeom>
            <a:solidFill>
              <a:srgbClr val="F40A1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" name="Oval 82">
              <a:extLst>
                <a:ext uri="{FF2B5EF4-FFF2-40B4-BE49-F238E27FC236}">
                  <a16:creationId xmlns:a16="http://schemas.microsoft.com/office/drawing/2014/main" id="{C1E8E138-1F5E-4A59-B8BA-DA35245F87B7}"/>
                </a:ext>
              </a:extLst>
            </p:cNvPr>
            <p:cNvSpPr/>
            <p:nvPr/>
          </p:nvSpPr>
          <p:spPr>
            <a:xfrm>
              <a:off x="854383" y="3000651"/>
              <a:ext cx="1365162" cy="1365162"/>
            </a:xfrm>
            <a:prstGeom prst="ellipse">
              <a:avLst/>
            </a:prstGeom>
            <a:solidFill>
              <a:srgbClr val="F7414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19" name="Group 83">
            <a:extLst>
              <a:ext uri="{FF2B5EF4-FFF2-40B4-BE49-F238E27FC236}">
                <a16:creationId xmlns:a16="http://schemas.microsoft.com/office/drawing/2014/main" id="{280EBF1C-152C-4514-984F-30ED173019D0}"/>
              </a:ext>
            </a:extLst>
          </p:cNvPr>
          <p:cNvGrpSpPr/>
          <p:nvPr/>
        </p:nvGrpSpPr>
        <p:grpSpPr>
          <a:xfrm>
            <a:off x="3131347" y="3155198"/>
            <a:ext cx="1420925" cy="1365162"/>
            <a:chOff x="3131347" y="3000651"/>
            <a:chExt cx="1420925" cy="1365162"/>
          </a:xfrm>
        </p:grpSpPr>
        <p:sp>
          <p:nvSpPr>
            <p:cNvPr id="20" name="Oval 84">
              <a:extLst>
                <a:ext uri="{FF2B5EF4-FFF2-40B4-BE49-F238E27FC236}">
                  <a16:creationId xmlns:a16="http://schemas.microsoft.com/office/drawing/2014/main" id="{864B3BC5-4E0C-4CEE-B715-120D4A483578}"/>
                </a:ext>
              </a:extLst>
            </p:cNvPr>
            <p:cNvSpPr/>
            <p:nvPr/>
          </p:nvSpPr>
          <p:spPr>
            <a:xfrm>
              <a:off x="3187110" y="3000651"/>
              <a:ext cx="1365162" cy="1365162"/>
            </a:xfrm>
            <a:prstGeom prst="ellipse">
              <a:avLst/>
            </a:prstGeom>
            <a:solidFill>
              <a:srgbClr val="24314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" name="Oval 85">
              <a:extLst>
                <a:ext uri="{FF2B5EF4-FFF2-40B4-BE49-F238E27FC236}">
                  <a16:creationId xmlns:a16="http://schemas.microsoft.com/office/drawing/2014/main" id="{70480102-3464-4EC2-8888-1750D6968C07}"/>
                </a:ext>
              </a:extLst>
            </p:cNvPr>
            <p:cNvSpPr/>
            <p:nvPr/>
          </p:nvSpPr>
          <p:spPr>
            <a:xfrm>
              <a:off x="3131347" y="3000651"/>
              <a:ext cx="1365162" cy="1365162"/>
            </a:xfrm>
            <a:prstGeom prst="ellipse">
              <a:avLst/>
            </a:prstGeom>
            <a:solidFill>
              <a:srgbClr val="2D3E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22" name="Group 86">
            <a:extLst>
              <a:ext uri="{FF2B5EF4-FFF2-40B4-BE49-F238E27FC236}">
                <a16:creationId xmlns:a16="http://schemas.microsoft.com/office/drawing/2014/main" id="{B4A14B65-08D6-440C-9CDB-FFBE0247238D}"/>
              </a:ext>
            </a:extLst>
          </p:cNvPr>
          <p:cNvGrpSpPr/>
          <p:nvPr/>
        </p:nvGrpSpPr>
        <p:grpSpPr>
          <a:xfrm>
            <a:off x="5408311" y="3155198"/>
            <a:ext cx="1420925" cy="1365162"/>
            <a:chOff x="5408311" y="3000651"/>
            <a:chExt cx="1420925" cy="1365162"/>
          </a:xfrm>
        </p:grpSpPr>
        <p:sp>
          <p:nvSpPr>
            <p:cNvPr id="23" name="Oval 87">
              <a:extLst>
                <a:ext uri="{FF2B5EF4-FFF2-40B4-BE49-F238E27FC236}">
                  <a16:creationId xmlns:a16="http://schemas.microsoft.com/office/drawing/2014/main" id="{EF3DF303-50A6-4D5B-BDAE-C90DD3E9D1EC}"/>
                </a:ext>
              </a:extLst>
            </p:cNvPr>
            <p:cNvSpPr/>
            <p:nvPr/>
          </p:nvSpPr>
          <p:spPr>
            <a:xfrm>
              <a:off x="5464074" y="3000651"/>
              <a:ext cx="1365162" cy="1365162"/>
            </a:xfrm>
            <a:prstGeom prst="ellipse">
              <a:avLst/>
            </a:prstGeom>
            <a:solidFill>
              <a:srgbClr val="F40A1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" name="Oval 88">
              <a:extLst>
                <a:ext uri="{FF2B5EF4-FFF2-40B4-BE49-F238E27FC236}">
                  <a16:creationId xmlns:a16="http://schemas.microsoft.com/office/drawing/2014/main" id="{4344A87C-6EAA-4EC1-9C36-45BB37F2FCB5}"/>
                </a:ext>
              </a:extLst>
            </p:cNvPr>
            <p:cNvSpPr/>
            <p:nvPr/>
          </p:nvSpPr>
          <p:spPr>
            <a:xfrm>
              <a:off x="5408311" y="3000651"/>
              <a:ext cx="1365162" cy="1365162"/>
            </a:xfrm>
            <a:prstGeom prst="ellipse">
              <a:avLst/>
            </a:prstGeom>
            <a:solidFill>
              <a:srgbClr val="F7414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25" name="Group 89">
            <a:extLst>
              <a:ext uri="{FF2B5EF4-FFF2-40B4-BE49-F238E27FC236}">
                <a16:creationId xmlns:a16="http://schemas.microsoft.com/office/drawing/2014/main" id="{43587132-6CCA-48CB-A9E2-4E95505C82C4}"/>
              </a:ext>
            </a:extLst>
          </p:cNvPr>
          <p:cNvGrpSpPr/>
          <p:nvPr/>
        </p:nvGrpSpPr>
        <p:grpSpPr>
          <a:xfrm>
            <a:off x="7685274" y="3155198"/>
            <a:ext cx="1420925" cy="1365162"/>
            <a:chOff x="7685274" y="3000651"/>
            <a:chExt cx="1420925" cy="1365162"/>
          </a:xfrm>
        </p:grpSpPr>
        <p:sp>
          <p:nvSpPr>
            <p:cNvPr id="26" name="Oval 90">
              <a:extLst>
                <a:ext uri="{FF2B5EF4-FFF2-40B4-BE49-F238E27FC236}">
                  <a16:creationId xmlns:a16="http://schemas.microsoft.com/office/drawing/2014/main" id="{D1FC9FBF-2413-4C6E-99CD-BC7FA91F7264}"/>
                </a:ext>
              </a:extLst>
            </p:cNvPr>
            <p:cNvSpPr/>
            <p:nvPr/>
          </p:nvSpPr>
          <p:spPr>
            <a:xfrm>
              <a:off x="7741037" y="3000651"/>
              <a:ext cx="1365162" cy="1365162"/>
            </a:xfrm>
            <a:prstGeom prst="ellipse">
              <a:avLst/>
            </a:prstGeom>
            <a:solidFill>
              <a:srgbClr val="24314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" name="Oval 91">
              <a:extLst>
                <a:ext uri="{FF2B5EF4-FFF2-40B4-BE49-F238E27FC236}">
                  <a16:creationId xmlns:a16="http://schemas.microsoft.com/office/drawing/2014/main" id="{502F20DB-73D4-45A5-914C-6E3015BDF05C}"/>
                </a:ext>
              </a:extLst>
            </p:cNvPr>
            <p:cNvSpPr/>
            <p:nvPr/>
          </p:nvSpPr>
          <p:spPr>
            <a:xfrm>
              <a:off x="7685274" y="3000651"/>
              <a:ext cx="1365162" cy="1365162"/>
            </a:xfrm>
            <a:prstGeom prst="ellipse">
              <a:avLst/>
            </a:prstGeom>
            <a:solidFill>
              <a:srgbClr val="2D3E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28" name="Group 92">
            <a:extLst>
              <a:ext uri="{FF2B5EF4-FFF2-40B4-BE49-F238E27FC236}">
                <a16:creationId xmlns:a16="http://schemas.microsoft.com/office/drawing/2014/main" id="{BF4B89C6-1D73-49F9-AD70-CB4A535AEE64}"/>
              </a:ext>
            </a:extLst>
          </p:cNvPr>
          <p:cNvGrpSpPr/>
          <p:nvPr/>
        </p:nvGrpSpPr>
        <p:grpSpPr>
          <a:xfrm>
            <a:off x="2468721" y="3631054"/>
            <a:ext cx="469212" cy="413449"/>
            <a:chOff x="2468721" y="3476507"/>
            <a:chExt cx="469212" cy="413449"/>
          </a:xfrm>
        </p:grpSpPr>
        <p:sp>
          <p:nvSpPr>
            <p:cNvPr id="29" name="Chevron 93">
              <a:extLst>
                <a:ext uri="{FF2B5EF4-FFF2-40B4-BE49-F238E27FC236}">
                  <a16:creationId xmlns:a16="http://schemas.microsoft.com/office/drawing/2014/main" id="{1388EA79-D9E3-483C-9892-EB30F48660AF}"/>
                </a:ext>
              </a:extLst>
            </p:cNvPr>
            <p:cNvSpPr/>
            <p:nvPr/>
          </p:nvSpPr>
          <p:spPr>
            <a:xfrm>
              <a:off x="2524484" y="3476507"/>
              <a:ext cx="413449" cy="413449"/>
            </a:xfrm>
            <a:prstGeom prst="chevron">
              <a:avLst/>
            </a:prstGeom>
            <a:solidFill>
              <a:srgbClr val="F40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0" name="Chevron 94">
              <a:extLst>
                <a:ext uri="{FF2B5EF4-FFF2-40B4-BE49-F238E27FC236}">
                  <a16:creationId xmlns:a16="http://schemas.microsoft.com/office/drawing/2014/main" id="{3594F88E-620D-45C3-807F-71D678A2BF6D}"/>
                </a:ext>
              </a:extLst>
            </p:cNvPr>
            <p:cNvSpPr/>
            <p:nvPr/>
          </p:nvSpPr>
          <p:spPr>
            <a:xfrm>
              <a:off x="2468721" y="3476507"/>
              <a:ext cx="413449" cy="413449"/>
            </a:xfrm>
            <a:prstGeom prst="chevron">
              <a:avLst/>
            </a:prstGeom>
            <a:solidFill>
              <a:srgbClr val="F741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31" name="Group 95">
            <a:extLst>
              <a:ext uri="{FF2B5EF4-FFF2-40B4-BE49-F238E27FC236}">
                <a16:creationId xmlns:a16="http://schemas.microsoft.com/office/drawing/2014/main" id="{F11993FD-510A-44D0-907D-D0CEDB91FBE8}"/>
              </a:ext>
            </a:extLst>
          </p:cNvPr>
          <p:cNvGrpSpPr/>
          <p:nvPr/>
        </p:nvGrpSpPr>
        <p:grpSpPr>
          <a:xfrm>
            <a:off x="7022649" y="3631054"/>
            <a:ext cx="469212" cy="413449"/>
            <a:chOff x="7022649" y="3476507"/>
            <a:chExt cx="469212" cy="413449"/>
          </a:xfrm>
        </p:grpSpPr>
        <p:sp>
          <p:nvSpPr>
            <p:cNvPr id="32" name="Chevron 96">
              <a:extLst>
                <a:ext uri="{FF2B5EF4-FFF2-40B4-BE49-F238E27FC236}">
                  <a16:creationId xmlns:a16="http://schemas.microsoft.com/office/drawing/2014/main" id="{139EC747-9AAB-4213-8D0C-A4669A8B72EB}"/>
                </a:ext>
              </a:extLst>
            </p:cNvPr>
            <p:cNvSpPr/>
            <p:nvPr/>
          </p:nvSpPr>
          <p:spPr>
            <a:xfrm>
              <a:off x="7078412" y="3476507"/>
              <a:ext cx="413449" cy="413449"/>
            </a:xfrm>
            <a:prstGeom prst="chevron">
              <a:avLst/>
            </a:prstGeom>
            <a:solidFill>
              <a:srgbClr val="F40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3" name="Chevron 97">
              <a:extLst>
                <a:ext uri="{FF2B5EF4-FFF2-40B4-BE49-F238E27FC236}">
                  <a16:creationId xmlns:a16="http://schemas.microsoft.com/office/drawing/2014/main" id="{FFA5022D-5B48-4E3F-B8D2-9CBB4C05D235}"/>
                </a:ext>
              </a:extLst>
            </p:cNvPr>
            <p:cNvSpPr/>
            <p:nvPr/>
          </p:nvSpPr>
          <p:spPr>
            <a:xfrm>
              <a:off x="7022649" y="3476507"/>
              <a:ext cx="413449" cy="413449"/>
            </a:xfrm>
            <a:prstGeom prst="chevron">
              <a:avLst/>
            </a:prstGeom>
            <a:solidFill>
              <a:srgbClr val="F741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34" name="Group 98">
            <a:extLst>
              <a:ext uri="{FF2B5EF4-FFF2-40B4-BE49-F238E27FC236}">
                <a16:creationId xmlns:a16="http://schemas.microsoft.com/office/drawing/2014/main" id="{743E3D36-9284-480C-8163-B594413E680A}"/>
              </a:ext>
            </a:extLst>
          </p:cNvPr>
          <p:cNvGrpSpPr/>
          <p:nvPr/>
        </p:nvGrpSpPr>
        <p:grpSpPr>
          <a:xfrm>
            <a:off x="4745697" y="3631054"/>
            <a:ext cx="469212" cy="413449"/>
            <a:chOff x="4745697" y="3476507"/>
            <a:chExt cx="469212" cy="413449"/>
          </a:xfrm>
        </p:grpSpPr>
        <p:sp>
          <p:nvSpPr>
            <p:cNvPr id="35" name="Chevron 99">
              <a:extLst>
                <a:ext uri="{FF2B5EF4-FFF2-40B4-BE49-F238E27FC236}">
                  <a16:creationId xmlns:a16="http://schemas.microsoft.com/office/drawing/2014/main" id="{1829681F-0C56-4D77-869A-AE700E7DC892}"/>
                </a:ext>
              </a:extLst>
            </p:cNvPr>
            <p:cNvSpPr/>
            <p:nvPr/>
          </p:nvSpPr>
          <p:spPr>
            <a:xfrm>
              <a:off x="4801460" y="3476507"/>
              <a:ext cx="413449" cy="413449"/>
            </a:xfrm>
            <a:prstGeom prst="chevron">
              <a:avLst/>
            </a:prstGeom>
            <a:solidFill>
              <a:srgbClr val="F40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6" name="Chevron 100">
              <a:extLst>
                <a:ext uri="{FF2B5EF4-FFF2-40B4-BE49-F238E27FC236}">
                  <a16:creationId xmlns:a16="http://schemas.microsoft.com/office/drawing/2014/main" id="{19E7B829-5BE6-4506-A96C-99A6FC76097E}"/>
                </a:ext>
              </a:extLst>
            </p:cNvPr>
            <p:cNvSpPr/>
            <p:nvPr/>
          </p:nvSpPr>
          <p:spPr>
            <a:xfrm>
              <a:off x="4745697" y="3476507"/>
              <a:ext cx="413449" cy="413449"/>
            </a:xfrm>
            <a:prstGeom prst="chevron">
              <a:avLst/>
            </a:prstGeom>
            <a:solidFill>
              <a:srgbClr val="F741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37" name="AutoShape 19">
            <a:extLst>
              <a:ext uri="{FF2B5EF4-FFF2-40B4-BE49-F238E27FC236}">
                <a16:creationId xmlns:a16="http://schemas.microsoft.com/office/drawing/2014/main" id="{732B70CE-19E9-4B71-9687-8E62015C3B59}"/>
              </a:ext>
            </a:extLst>
          </p:cNvPr>
          <p:cNvSpPr>
            <a:spLocks noChangeAspect="1"/>
          </p:cNvSpPr>
          <p:nvPr/>
        </p:nvSpPr>
        <p:spPr bwMode="auto">
          <a:xfrm>
            <a:off x="5867575" y="3614405"/>
            <a:ext cx="446632" cy="446748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marL="0" marR="0" lvl="0" indent="0" algn="l" defTabSz="4570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Lato Regular"/>
              <a:ea typeface="+mn-ea"/>
              <a:cs typeface="Lato Regular"/>
              <a:sym typeface="Gill Sans" charset="0"/>
            </a:endParaRPr>
          </a:p>
        </p:txBody>
      </p:sp>
      <p:sp>
        <p:nvSpPr>
          <p:cNvPr id="38" name="AutoShape 114">
            <a:extLst>
              <a:ext uri="{FF2B5EF4-FFF2-40B4-BE49-F238E27FC236}">
                <a16:creationId xmlns:a16="http://schemas.microsoft.com/office/drawing/2014/main" id="{25D9F62A-ED6F-46FB-9B5F-2747B8F88DE0}"/>
              </a:ext>
            </a:extLst>
          </p:cNvPr>
          <p:cNvSpPr>
            <a:spLocks noChangeAspect="1"/>
          </p:cNvSpPr>
          <p:nvPr/>
        </p:nvSpPr>
        <p:spPr bwMode="auto">
          <a:xfrm>
            <a:off x="1291416" y="3591082"/>
            <a:ext cx="491095" cy="4933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marL="0" marR="0" lvl="0" indent="0" algn="l" defTabSz="4570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Lato Regular"/>
              <a:ea typeface="+mn-ea"/>
              <a:cs typeface="Lato Regular"/>
              <a:sym typeface="Gill Sans" charset="0"/>
            </a:endParaRPr>
          </a:p>
        </p:txBody>
      </p:sp>
      <p:sp>
        <p:nvSpPr>
          <p:cNvPr id="39" name="AutoShape 84">
            <a:extLst>
              <a:ext uri="{FF2B5EF4-FFF2-40B4-BE49-F238E27FC236}">
                <a16:creationId xmlns:a16="http://schemas.microsoft.com/office/drawing/2014/main" id="{A62AAD00-BD0F-464E-B0C9-F99778D3E1A8}"/>
              </a:ext>
            </a:extLst>
          </p:cNvPr>
          <p:cNvSpPr>
            <a:spLocks noChangeAspect="1"/>
          </p:cNvSpPr>
          <p:nvPr/>
        </p:nvSpPr>
        <p:spPr bwMode="auto">
          <a:xfrm>
            <a:off x="8161138" y="3630179"/>
            <a:ext cx="413434" cy="415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marL="0" marR="0" lvl="0" indent="0" algn="l" defTabSz="9140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6600" b="0" i="0" u="none" strike="noStrike" kern="1200" cap="none" spc="0" normalizeH="0" baseline="0" noProof="0" dirty="0">
              <a:ln>
                <a:noFill/>
              </a:ln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40" name="Freeform 102">
            <a:extLst>
              <a:ext uri="{FF2B5EF4-FFF2-40B4-BE49-F238E27FC236}">
                <a16:creationId xmlns:a16="http://schemas.microsoft.com/office/drawing/2014/main" id="{F511D226-46C8-44CE-950B-B485E8DBC1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70276" y="3620003"/>
            <a:ext cx="487304" cy="435553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41" name="Group 105">
            <a:extLst>
              <a:ext uri="{FF2B5EF4-FFF2-40B4-BE49-F238E27FC236}">
                <a16:creationId xmlns:a16="http://schemas.microsoft.com/office/drawing/2014/main" id="{9F98740B-6E99-482D-8A41-F1AC71C75D2B}"/>
              </a:ext>
            </a:extLst>
          </p:cNvPr>
          <p:cNvGrpSpPr/>
          <p:nvPr/>
        </p:nvGrpSpPr>
        <p:grpSpPr>
          <a:xfrm>
            <a:off x="9982200" y="3155198"/>
            <a:ext cx="1420925" cy="1365162"/>
            <a:chOff x="9982200" y="3000651"/>
            <a:chExt cx="1420925" cy="1365162"/>
          </a:xfrm>
        </p:grpSpPr>
        <p:sp>
          <p:nvSpPr>
            <p:cNvPr id="42" name="Oval 106">
              <a:extLst>
                <a:ext uri="{FF2B5EF4-FFF2-40B4-BE49-F238E27FC236}">
                  <a16:creationId xmlns:a16="http://schemas.microsoft.com/office/drawing/2014/main" id="{FCADD70E-2962-4E3C-BC67-1CA7C6B995E5}"/>
                </a:ext>
              </a:extLst>
            </p:cNvPr>
            <p:cNvSpPr/>
            <p:nvPr/>
          </p:nvSpPr>
          <p:spPr>
            <a:xfrm>
              <a:off x="10037963" y="3000651"/>
              <a:ext cx="1365162" cy="1365162"/>
            </a:xfrm>
            <a:prstGeom prst="ellipse">
              <a:avLst/>
            </a:prstGeom>
            <a:solidFill>
              <a:srgbClr val="F40A1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3" name="Oval 107">
              <a:extLst>
                <a:ext uri="{FF2B5EF4-FFF2-40B4-BE49-F238E27FC236}">
                  <a16:creationId xmlns:a16="http://schemas.microsoft.com/office/drawing/2014/main" id="{E41796CF-81F1-4F6C-A6DF-19EE59B7B6E3}"/>
                </a:ext>
              </a:extLst>
            </p:cNvPr>
            <p:cNvSpPr/>
            <p:nvPr/>
          </p:nvSpPr>
          <p:spPr>
            <a:xfrm>
              <a:off x="9982200" y="3000651"/>
              <a:ext cx="1365162" cy="1365162"/>
            </a:xfrm>
            <a:prstGeom prst="ellipse">
              <a:avLst/>
            </a:prstGeom>
            <a:solidFill>
              <a:srgbClr val="F7414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44" name="Group 108">
            <a:extLst>
              <a:ext uri="{FF2B5EF4-FFF2-40B4-BE49-F238E27FC236}">
                <a16:creationId xmlns:a16="http://schemas.microsoft.com/office/drawing/2014/main" id="{ED6CFF93-3D83-489E-9EE5-2C55AE89A627}"/>
              </a:ext>
            </a:extLst>
          </p:cNvPr>
          <p:cNvGrpSpPr/>
          <p:nvPr/>
        </p:nvGrpSpPr>
        <p:grpSpPr>
          <a:xfrm>
            <a:off x="9319575" y="3631054"/>
            <a:ext cx="469212" cy="413449"/>
            <a:chOff x="9319575" y="3476507"/>
            <a:chExt cx="469212" cy="413449"/>
          </a:xfrm>
        </p:grpSpPr>
        <p:sp>
          <p:nvSpPr>
            <p:cNvPr id="45" name="Chevron 109">
              <a:extLst>
                <a:ext uri="{FF2B5EF4-FFF2-40B4-BE49-F238E27FC236}">
                  <a16:creationId xmlns:a16="http://schemas.microsoft.com/office/drawing/2014/main" id="{CC805BD9-6397-44AA-8517-F942CDE053BE}"/>
                </a:ext>
              </a:extLst>
            </p:cNvPr>
            <p:cNvSpPr/>
            <p:nvPr/>
          </p:nvSpPr>
          <p:spPr>
            <a:xfrm>
              <a:off x="9375338" y="3476507"/>
              <a:ext cx="413449" cy="413449"/>
            </a:xfrm>
            <a:prstGeom prst="chevron">
              <a:avLst/>
            </a:prstGeom>
            <a:solidFill>
              <a:srgbClr val="F40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6" name="Chevron 110">
              <a:extLst>
                <a:ext uri="{FF2B5EF4-FFF2-40B4-BE49-F238E27FC236}">
                  <a16:creationId xmlns:a16="http://schemas.microsoft.com/office/drawing/2014/main" id="{E239538E-43C5-458E-A9D9-61DF5E65CDE0}"/>
                </a:ext>
              </a:extLst>
            </p:cNvPr>
            <p:cNvSpPr/>
            <p:nvPr/>
          </p:nvSpPr>
          <p:spPr>
            <a:xfrm>
              <a:off x="9319575" y="3476507"/>
              <a:ext cx="413449" cy="413449"/>
            </a:xfrm>
            <a:prstGeom prst="chevron">
              <a:avLst/>
            </a:prstGeom>
            <a:solidFill>
              <a:srgbClr val="F741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47" name="TextBox 111">
            <a:extLst>
              <a:ext uri="{FF2B5EF4-FFF2-40B4-BE49-F238E27FC236}">
                <a16:creationId xmlns:a16="http://schemas.microsoft.com/office/drawing/2014/main" id="{D3D8A474-7E24-4F57-B68B-96D4ED989E3F}"/>
              </a:ext>
            </a:extLst>
          </p:cNvPr>
          <p:cNvSpPr txBox="1"/>
          <p:nvPr/>
        </p:nvSpPr>
        <p:spPr>
          <a:xfrm>
            <a:off x="5635982" y="4693296"/>
            <a:ext cx="1005403" cy="368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600" b="1" dirty="0">
                <a:solidFill>
                  <a:srgbClr val="2D3E50"/>
                </a:solidFill>
                <a:latin typeface="+mn-ea"/>
              </a:rPr>
              <a:t>Add title</a:t>
            </a:r>
          </a:p>
        </p:txBody>
      </p:sp>
      <p:sp>
        <p:nvSpPr>
          <p:cNvPr id="48" name="Rectangle 112">
            <a:extLst>
              <a:ext uri="{FF2B5EF4-FFF2-40B4-BE49-F238E27FC236}">
                <a16:creationId xmlns:a16="http://schemas.microsoft.com/office/drawing/2014/main" id="{D3D64CD2-B531-410A-A169-2B806F0A166B}"/>
              </a:ext>
            </a:extLst>
          </p:cNvPr>
          <p:cNvSpPr/>
          <p:nvPr/>
        </p:nvSpPr>
        <p:spPr>
          <a:xfrm>
            <a:off x="4982267" y="5026077"/>
            <a:ext cx="2326864" cy="109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en-US" altLang="zh-CN" sz="1100" dirty="0">
                <a:solidFill>
                  <a:srgbClr val="2D3E50"/>
                </a:solidFill>
                <a:latin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100" dirty="0" err="1">
                <a:solidFill>
                  <a:srgbClr val="2D3E50"/>
                </a:solidFill>
                <a:latin typeface="+mn-ea"/>
              </a:rPr>
              <a:t>attent</a:t>
            </a:r>
            <a:endParaRPr lang="en-US" altLang="zh-CN" sz="1100" dirty="0">
              <a:solidFill>
                <a:srgbClr val="2D3E50"/>
              </a:solidFill>
              <a:latin typeface="+mn-ea"/>
            </a:endParaRPr>
          </a:p>
        </p:txBody>
      </p:sp>
      <p:sp>
        <p:nvSpPr>
          <p:cNvPr id="49" name="TextBox 113">
            <a:extLst>
              <a:ext uri="{FF2B5EF4-FFF2-40B4-BE49-F238E27FC236}">
                <a16:creationId xmlns:a16="http://schemas.microsoft.com/office/drawing/2014/main" id="{4575161E-7801-49C7-A79C-A4DB287CC7EC}"/>
              </a:ext>
            </a:extLst>
          </p:cNvPr>
          <p:cNvSpPr txBox="1"/>
          <p:nvPr/>
        </p:nvSpPr>
        <p:spPr>
          <a:xfrm>
            <a:off x="10168367" y="4693296"/>
            <a:ext cx="1005403" cy="368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1600" b="1" dirty="0">
                <a:solidFill>
                  <a:srgbClr val="2D3E50"/>
                </a:solidFill>
                <a:latin typeface="+mn-ea"/>
              </a:rPr>
              <a:t>Add title</a:t>
            </a:r>
          </a:p>
        </p:txBody>
      </p:sp>
      <p:sp>
        <p:nvSpPr>
          <p:cNvPr id="50" name="Rectangle 114">
            <a:extLst>
              <a:ext uri="{FF2B5EF4-FFF2-40B4-BE49-F238E27FC236}">
                <a16:creationId xmlns:a16="http://schemas.microsoft.com/office/drawing/2014/main" id="{DFDA8B87-EEDA-4AA0-BECE-9749FBA6CE54}"/>
              </a:ext>
            </a:extLst>
          </p:cNvPr>
          <p:cNvSpPr/>
          <p:nvPr/>
        </p:nvSpPr>
        <p:spPr>
          <a:xfrm>
            <a:off x="9514653" y="5026077"/>
            <a:ext cx="2326864" cy="109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en-US" altLang="zh-CN" sz="1100" dirty="0">
                <a:solidFill>
                  <a:srgbClr val="2D3E50"/>
                </a:solidFill>
                <a:latin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100" dirty="0" err="1">
                <a:solidFill>
                  <a:srgbClr val="2D3E50"/>
                </a:solidFill>
                <a:latin typeface="+mn-ea"/>
              </a:rPr>
              <a:t>attent</a:t>
            </a:r>
            <a:endParaRPr lang="en-US" altLang="zh-CN" sz="1100" dirty="0">
              <a:solidFill>
                <a:srgbClr val="2D3E50"/>
              </a:solidFill>
              <a:latin typeface="+mn-ea"/>
            </a:endParaRPr>
          </a:p>
        </p:txBody>
      </p:sp>
      <p:sp>
        <p:nvSpPr>
          <p:cNvPr id="51" name="Freeform 115">
            <a:extLst>
              <a:ext uri="{FF2B5EF4-FFF2-40B4-BE49-F238E27FC236}">
                <a16:creationId xmlns:a16="http://schemas.microsoft.com/office/drawing/2014/main" id="{921B2F5C-B5F0-4846-BEE5-C415EB1268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71090" y="3605960"/>
            <a:ext cx="387383" cy="463639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SimSu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32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  <p:bldP spid="13" grpId="0"/>
      <p:bldP spid="14" grpId="0"/>
      <p:bldP spid="15" grpId="0"/>
      <p:bldP spid="37" grpId="0" animBg="1"/>
      <p:bldP spid="38" grpId="0" animBg="1"/>
      <p:bldP spid="39" grpId="0" animBg="1"/>
      <p:bldP spid="40" grpId="0" animBg="1"/>
      <p:bldP spid="47" grpId="0"/>
      <p:bldP spid="48" grpId="0"/>
      <p:bldP spid="49" grpId="0"/>
      <p:bldP spid="50" grpId="0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F9FA5D7-6B59-4EF4-8707-6AEB5E27B38A}"/>
              </a:ext>
            </a:extLst>
          </p:cNvPr>
          <p:cNvSpPr/>
          <p:nvPr/>
        </p:nvSpPr>
        <p:spPr>
          <a:xfrm>
            <a:off x="14287" y="2124723"/>
            <a:ext cx="6500812" cy="3787775"/>
          </a:xfrm>
          <a:custGeom>
            <a:avLst/>
            <a:gdLst>
              <a:gd name="connsiteX0" fmla="*/ 0 w 6477000"/>
              <a:gd name="connsiteY0" fmla="*/ 12700 h 3771900"/>
              <a:gd name="connsiteX1" fmla="*/ 12700 w 6477000"/>
              <a:gd name="connsiteY1" fmla="*/ 3771900 h 3771900"/>
              <a:gd name="connsiteX2" fmla="*/ 4343400 w 6477000"/>
              <a:gd name="connsiteY2" fmla="*/ 3759200 h 3771900"/>
              <a:gd name="connsiteX3" fmla="*/ 6477000 w 6477000"/>
              <a:gd name="connsiteY3" fmla="*/ 0 h 3771900"/>
              <a:gd name="connsiteX4" fmla="*/ 0 w 6477000"/>
              <a:gd name="connsiteY4" fmla="*/ 12700 h 3771900"/>
              <a:gd name="connsiteX0" fmla="*/ 0 w 6477000"/>
              <a:gd name="connsiteY0" fmla="*/ 0 h 3773488"/>
              <a:gd name="connsiteX1" fmla="*/ 12700 w 6477000"/>
              <a:gd name="connsiteY1" fmla="*/ 3773488 h 3773488"/>
              <a:gd name="connsiteX2" fmla="*/ 4343400 w 6477000"/>
              <a:gd name="connsiteY2" fmla="*/ 3760788 h 3773488"/>
              <a:gd name="connsiteX3" fmla="*/ 6477000 w 6477000"/>
              <a:gd name="connsiteY3" fmla="*/ 1588 h 3773488"/>
              <a:gd name="connsiteX4" fmla="*/ 0 w 6477000"/>
              <a:gd name="connsiteY4" fmla="*/ 0 h 3773488"/>
              <a:gd name="connsiteX0" fmla="*/ 0 w 6500812"/>
              <a:gd name="connsiteY0" fmla="*/ 3174 h 3776662"/>
              <a:gd name="connsiteX1" fmla="*/ 12700 w 6500812"/>
              <a:gd name="connsiteY1" fmla="*/ 3776662 h 3776662"/>
              <a:gd name="connsiteX2" fmla="*/ 4343400 w 6500812"/>
              <a:gd name="connsiteY2" fmla="*/ 3763962 h 3776662"/>
              <a:gd name="connsiteX3" fmla="*/ 6500812 w 6500812"/>
              <a:gd name="connsiteY3" fmla="*/ 0 h 3776662"/>
              <a:gd name="connsiteX4" fmla="*/ 0 w 6500812"/>
              <a:gd name="connsiteY4" fmla="*/ 3174 h 3776662"/>
              <a:gd name="connsiteX0" fmla="*/ 0 w 6500812"/>
              <a:gd name="connsiteY0" fmla="*/ 3174 h 3787775"/>
              <a:gd name="connsiteX1" fmla="*/ 12700 w 6500812"/>
              <a:gd name="connsiteY1" fmla="*/ 3776662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  <a:gd name="connsiteX0" fmla="*/ 0 w 6500812"/>
              <a:gd name="connsiteY0" fmla="*/ 3174 h 3787775"/>
              <a:gd name="connsiteX1" fmla="*/ 3175 w 6500812"/>
              <a:gd name="connsiteY1" fmla="*/ 3786187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12" h="3787775">
                <a:moveTo>
                  <a:pt x="0" y="3174"/>
                </a:moveTo>
                <a:cubicBezTo>
                  <a:pt x="4233" y="1256241"/>
                  <a:pt x="-1058" y="2533120"/>
                  <a:pt x="3175" y="3786187"/>
                </a:cubicBezTo>
                <a:lnTo>
                  <a:pt x="4324350" y="3787775"/>
                </a:lnTo>
                <a:lnTo>
                  <a:pt x="6500812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A6F9F72E-2B08-4B8B-BEAB-00715BFBDB98}"/>
              </a:ext>
            </a:extLst>
          </p:cNvPr>
          <p:cNvSpPr/>
          <p:nvPr/>
        </p:nvSpPr>
        <p:spPr>
          <a:xfrm>
            <a:off x="4313237" y="2124722"/>
            <a:ext cx="3429000" cy="4149725"/>
          </a:xfrm>
          <a:prstGeom prst="parallelogram">
            <a:avLst>
              <a:gd name="adj" fmla="val 69883"/>
            </a:avLst>
          </a:pr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33046C-41CA-493B-B69A-18FC6F1DDB7B}"/>
              </a:ext>
            </a:extLst>
          </p:cNvPr>
          <p:cNvSpPr/>
          <p:nvPr/>
        </p:nvSpPr>
        <p:spPr>
          <a:xfrm>
            <a:off x="14287" y="6087122"/>
            <a:ext cx="4572000" cy="187325"/>
          </a:xfrm>
          <a:prstGeom prst="rect">
            <a:avLst/>
          </a:pr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0FDD8CD-B362-410F-AE71-4EC69D153FD3}"/>
              </a:ext>
            </a:extLst>
          </p:cNvPr>
          <p:cNvSpPr/>
          <p:nvPr/>
        </p:nvSpPr>
        <p:spPr>
          <a:xfrm>
            <a:off x="7634287" y="2124721"/>
            <a:ext cx="4572000" cy="187325"/>
          </a:xfrm>
          <a:prstGeom prst="rect">
            <a:avLst/>
          </a:pr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2A8552EA-1957-4414-AEB9-63D60637CEBD}"/>
              </a:ext>
            </a:extLst>
          </p:cNvPr>
          <p:cNvSpPr/>
          <p:nvPr/>
        </p:nvSpPr>
        <p:spPr>
          <a:xfrm>
            <a:off x="5554027" y="2444445"/>
            <a:ext cx="6667500" cy="3825240"/>
          </a:xfrm>
          <a:custGeom>
            <a:avLst/>
            <a:gdLst>
              <a:gd name="connsiteX0" fmla="*/ 6644640 w 6667500"/>
              <a:gd name="connsiteY0" fmla="*/ 2286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09800 w 6667500"/>
              <a:gd name="connsiteY3" fmla="*/ 0 h 3825240"/>
              <a:gd name="connsiteX4" fmla="*/ 6644640 w 6667500"/>
              <a:gd name="connsiteY4" fmla="*/ 22860 h 3825240"/>
              <a:gd name="connsiteX0" fmla="*/ 6644640 w 6667500"/>
              <a:gd name="connsiteY0" fmla="*/ 2286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44640 w 6667500"/>
              <a:gd name="connsiteY4" fmla="*/ 22860 h 3825240"/>
              <a:gd name="connsiteX0" fmla="*/ 6659880 w 6667500"/>
              <a:gd name="connsiteY0" fmla="*/ 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59880 w 6667500"/>
              <a:gd name="connsiteY4" fmla="*/ 0 h 382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0" h="3825240">
                <a:moveTo>
                  <a:pt x="6659880" y="0"/>
                </a:moveTo>
                <a:lnTo>
                  <a:pt x="6667500" y="3817620"/>
                </a:lnTo>
                <a:lnTo>
                  <a:pt x="0" y="3825240"/>
                </a:lnTo>
                <a:lnTo>
                  <a:pt x="2263140" y="0"/>
                </a:lnTo>
                <a:lnTo>
                  <a:pt x="665988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88E15950-D29F-4C40-9D47-D8FBA61D63B0}"/>
              </a:ext>
            </a:extLst>
          </p:cNvPr>
          <p:cNvSpPr/>
          <p:nvPr/>
        </p:nvSpPr>
        <p:spPr>
          <a:xfrm>
            <a:off x="5554027" y="2439683"/>
            <a:ext cx="4921250" cy="3821113"/>
          </a:xfrm>
          <a:prstGeom prst="parallelogram">
            <a:avLst>
              <a:gd name="adj" fmla="val 59784"/>
            </a:avLst>
          </a:prstGeom>
          <a:solidFill>
            <a:srgbClr val="2D3E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1A2521F-8632-4B5F-BF5F-FA7CB11CD23D}"/>
              </a:ext>
            </a:extLst>
          </p:cNvPr>
          <p:cNvGrpSpPr/>
          <p:nvPr/>
        </p:nvGrpSpPr>
        <p:grpSpPr>
          <a:xfrm>
            <a:off x="-192882" y="668555"/>
            <a:ext cx="4172739" cy="1314880"/>
            <a:chOff x="-192882" y="668555"/>
            <a:chExt cx="4172739" cy="131488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72077AB2-7C7D-4490-AEB5-6F1723EBA0F7}"/>
                </a:ext>
              </a:extLst>
            </p:cNvPr>
            <p:cNvSpPr/>
            <p:nvPr/>
          </p:nvSpPr>
          <p:spPr>
            <a:xfrm>
              <a:off x="-4763" y="668985"/>
              <a:ext cx="3457575" cy="1314450"/>
            </a:xfrm>
            <a:custGeom>
              <a:avLst/>
              <a:gdLst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295400 h 1314450"/>
                <a:gd name="connsiteX3" fmla="*/ 2762250 w 3457575"/>
                <a:gd name="connsiteY3" fmla="*/ 9525 h 1314450"/>
                <a:gd name="connsiteX4" fmla="*/ 0 w 3457575"/>
                <a:gd name="connsiteY4" fmla="*/ 0 h 1314450"/>
                <a:gd name="connsiteX0" fmla="*/ 0 w 3476625"/>
                <a:gd name="connsiteY0" fmla="*/ 0 h 1314450"/>
                <a:gd name="connsiteX1" fmla="*/ 19050 w 3476625"/>
                <a:gd name="connsiteY1" fmla="*/ 1314450 h 1314450"/>
                <a:gd name="connsiteX2" fmla="*/ 3476625 w 3476625"/>
                <a:gd name="connsiteY2" fmla="*/ 1289050 h 1314450"/>
                <a:gd name="connsiteX3" fmla="*/ 2762250 w 3476625"/>
                <a:gd name="connsiteY3" fmla="*/ 9525 h 1314450"/>
                <a:gd name="connsiteX4" fmla="*/ 0 w 3476625"/>
                <a:gd name="connsiteY4" fmla="*/ 0 h 1314450"/>
                <a:gd name="connsiteX0" fmla="*/ 0 w 3476625"/>
                <a:gd name="connsiteY0" fmla="*/ 0 h 1314450"/>
                <a:gd name="connsiteX1" fmla="*/ 19050 w 3476625"/>
                <a:gd name="connsiteY1" fmla="*/ 1314450 h 1314450"/>
                <a:gd name="connsiteX2" fmla="*/ 3476625 w 3476625"/>
                <a:gd name="connsiteY2" fmla="*/ 1296194 h 1314450"/>
                <a:gd name="connsiteX3" fmla="*/ 2762250 w 3476625"/>
                <a:gd name="connsiteY3" fmla="*/ 9525 h 1314450"/>
                <a:gd name="connsiteX4" fmla="*/ 0 w 3476625"/>
                <a:gd name="connsiteY4" fmla="*/ 0 h 1314450"/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312863 h 1314450"/>
                <a:gd name="connsiteX3" fmla="*/ 2762250 w 3457575"/>
                <a:gd name="connsiteY3" fmla="*/ 9525 h 1314450"/>
                <a:gd name="connsiteX4" fmla="*/ 0 w 3457575"/>
                <a:gd name="connsiteY4" fmla="*/ 0 h 1314450"/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312863 h 1314450"/>
                <a:gd name="connsiteX3" fmla="*/ 2747962 w 3457575"/>
                <a:gd name="connsiteY3" fmla="*/ 7144 h 1314450"/>
                <a:gd name="connsiteX4" fmla="*/ 0 w 3457575"/>
                <a:gd name="connsiteY4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1314450">
                  <a:moveTo>
                    <a:pt x="0" y="0"/>
                  </a:moveTo>
                  <a:lnTo>
                    <a:pt x="19050" y="1314450"/>
                  </a:lnTo>
                  <a:lnTo>
                    <a:pt x="3457575" y="1312863"/>
                  </a:lnTo>
                  <a:lnTo>
                    <a:pt x="2747962" y="7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41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3E42C646-E291-43DA-9DEE-C3A91921F50E}"/>
                </a:ext>
              </a:extLst>
            </p:cNvPr>
            <p:cNvSpPr/>
            <p:nvPr/>
          </p:nvSpPr>
          <p:spPr>
            <a:xfrm flipH="1">
              <a:off x="2738432" y="668555"/>
              <a:ext cx="1241425" cy="1314880"/>
            </a:xfrm>
            <a:prstGeom prst="parallelogram">
              <a:avLst>
                <a:gd name="adj" fmla="val 57799"/>
              </a:avLst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标题 1">
              <a:extLst>
                <a:ext uri="{FF2B5EF4-FFF2-40B4-BE49-F238E27FC236}">
                  <a16:creationId xmlns:a16="http://schemas.microsoft.com/office/drawing/2014/main" id="{8BEA6E54-D155-4DF2-AF96-B511819061BC}"/>
                </a:ext>
              </a:extLst>
            </p:cNvPr>
            <p:cNvSpPr txBox="1">
              <a:spLocks/>
            </p:cNvSpPr>
            <p:nvPr/>
          </p:nvSpPr>
          <p:spPr>
            <a:xfrm>
              <a:off x="-192882" y="990170"/>
              <a:ext cx="3457575" cy="72750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911 Porscha" panose="00000400000000000000" pitchFamily="2" charset="0"/>
                </a:rPr>
                <a:t>THREE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911 Porscha" panose="00000400000000000000" pitchFamily="2" charset="0"/>
              </a:endParaRPr>
            </a:p>
          </p:txBody>
        </p:sp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DA13D930-FFD5-45CA-BEB5-A08E07498976}"/>
              </a:ext>
            </a:extLst>
          </p:cNvPr>
          <p:cNvSpPr txBox="1">
            <a:spLocks/>
          </p:cNvSpPr>
          <p:nvPr/>
        </p:nvSpPr>
        <p:spPr>
          <a:xfrm>
            <a:off x="530540" y="4329112"/>
            <a:ext cx="4102736" cy="727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500"/>
              </a:lnSpc>
            </a:pPr>
            <a:r>
              <a:rPr lang="en-US" altLang="zh-CN" sz="6600" spc="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立黑简" panose="02010604000101010101" pitchFamily="2" charset="-122"/>
                <a:ea typeface="汉仪立黑简" panose="02010604000101010101" pitchFamily="2" charset="-122"/>
              </a:rPr>
              <a:t>Sharingxixinde</a:t>
            </a:r>
            <a:endParaRPr lang="en-US" altLang="zh-CN" sz="66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立黑简" panose="02010604000101010101" pitchFamily="2" charset="-122"/>
              <a:ea typeface="汉仪立黑简" panose="0201060400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643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634E630F-F705-4B81-BBF7-CFCECDEF18C9}"/>
              </a:ext>
            </a:extLst>
          </p:cNvPr>
          <p:cNvSpPr/>
          <p:nvPr/>
        </p:nvSpPr>
        <p:spPr>
          <a:xfrm flipH="1">
            <a:off x="2977015" y="384810"/>
            <a:ext cx="9229272" cy="355600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56914" y="342900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C84B19F-9116-4A61-9720-629A9A792166}"/>
              </a:ext>
            </a:extLst>
          </p:cNvPr>
          <p:cNvGrpSpPr/>
          <p:nvPr/>
        </p:nvGrpSpPr>
        <p:grpSpPr>
          <a:xfrm>
            <a:off x="0" y="0"/>
            <a:ext cx="3009900" cy="769620"/>
            <a:chOff x="0" y="0"/>
            <a:chExt cx="3009900" cy="76962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BA92A3C-66E7-4EA7-8339-73C4D7C90BC4}"/>
                </a:ext>
              </a:extLst>
            </p:cNvPr>
            <p:cNvSpPr/>
            <p:nvPr/>
          </p:nvSpPr>
          <p:spPr>
            <a:xfrm flipH="1">
              <a:off x="0" y="0"/>
              <a:ext cx="3009900" cy="769620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00" h="769620">
                  <a:moveTo>
                    <a:pt x="3009900" y="0"/>
                  </a:moveTo>
                  <a:lnTo>
                    <a:pt x="3009900" y="769620"/>
                  </a:lnTo>
                  <a:lnTo>
                    <a:pt x="0" y="746760"/>
                  </a:lnTo>
                  <a:lnTo>
                    <a:pt x="419100" y="0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ïsḻíďè">
              <a:extLst>
                <a:ext uri="{FF2B5EF4-FFF2-40B4-BE49-F238E27FC236}">
                  <a16:creationId xmlns:a16="http://schemas.microsoft.com/office/drawing/2014/main" id="{98AAA67A-AAB2-43E2-AE6E-148D6BAF0E22}"/>
                </a:ext>
              </a:extLst>
            </p:cNvPr>
            <p:cNvSpPr txBox="1"/>
            <p:nvPr/>
          </p:nvSpPr>
          <p:spPr>
            <a:xfrm>
              <a:off x="58056" y="211378"/>
              <a:ext cx="651046" cy="558242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03</a:t>
              </a:r>
            </a:p>
          </p:txBody>
        </p:sp>
        <p:sp>
          <p:nvSpPr>
            <p:cNvPr id="7" name="ïsļïďé">
              <a:extLst>
                <a:ext uri="{FF2B5EF4-FFF2-40B4-BE49-F238E27FC236}">
                  <a16:creationId xmlns:a16="http://schemas.microsoft.com/office/drawing/2014/main" id="{3AC667A7-E194-4E79-85A7-84A00FDF6A29}"/>
                </a:ext>
              </a:extLst>
            </p:cNvPr>
            <p:cNvSpPr txBox="1"/>
            <p:nvPr/>
          </p:nvSpPr>
          <p:spPr bwMode="auto">
            <a:xfrm>
              <a:off x="651046" y="278330"/>
              <a:ext cx="2237920" cy="4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+mn-ea"/>
                </a:rPr>
                <a:t>Sharing learning experience learning experience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10" name="PA_组合 22">
            <a:extLst>
              <a:ext uri="{FF2B5EF4-FFF2-40B4-BE49-F238E27FC236}">
                <a16:creationId xmlns:a16="http://schemas.microsoft.com/office/drawing/2014/main" id="{9B045AC6-0944-4567-B05F-DE32ED2E4D7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194433" y="3334929"/>
            <a:ext cx="724652" cy="724652"/>
            <a:chOff x="6656905" y="4039660"/>
            <a:chExt cx="817468" cy="817468"/>
          </a:xfrm>
        </p:grpSpPr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BEA3C9A2-B2CC-46D1-9910-2D26C87FE8CE}"/>
                </a:ext>
              </a:extLst>
            </p:cNvPr>
            <p:cNvSpPr/>
            <p:nvPr/>
          </p:nvSpPr>
          <p:spPr>
            <a:xfrm>
              <a:off x="6656905" y="4039660"/>
              <a:ext cx="817468" cy="817468"/>
            </a:xfrm>
            <a:prstGeom prst="ellipse">
              <a:avLst/>
            </a:prstGeom>
            <a:solidFill>
              <a:srgbClr val="2D3E50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bIns="91435" rtlCol="0" anchor="ctr"/>
            <a:lstStyle/>
            <a:p>
              <a:pPr marL="0" marR="0" lvl="0" indent="0" algn="ctr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078923E-B80E-4CAB-84D8-79177CD39F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5774" y="4244079"/>
              <a:ext cx="408629" cy="408629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22" tIns="91411" rIns="182822" bIns="9141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099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599" b="0" i="0" u="none" strike="noStrike" kern="0" cap="none" spc="0" normalizeH="0" baseline="0" noProof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</p:grpSp>
      <p:grpSp>
        <p:nvGrpSpPr>
          <p:cNvPr id="13" name="PA_组合 23">
            <a:extLst>
              <a:ext uri="{FF2B5EF4-FFF2-40B4-BE49-F238E27FC236}">
                <a16:creationId xmlns:a16="http://schemas.microsoft.com/office/drawing/2014/main" id="{7467662E-4983-40CA-A02A-B689EBE87E3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194433" y="1943210"/>
            <a:ext cx="724652" cy="724652"/>
            <a:chOff x="6656905" y="2780928"/>
            <a:chExt cx="817468" cy="817468"/>
          </a:xfrm>
        </p:grpSpPr>
        <p:sp>
          <p:nvSpPr>
            <p:cNvPr id="14" name="Oval 23">
              <a:extLst>
                <a:ext uri="{FF2B5EF4-FFF2-40B4-BE49-F238E27FC236}">
                  <a16:creationId xmlns:a16="http://schemas.microsoft.com/office/drawing/2014/main" id="{FAA153ED-7CEE-4DA0-9A66-079123229160}"/>
                </a:ext>
              </a:extLst>
            </p:cNvPr>
            <p:cNvSpPr/>
            <p:nvPr/>
          </p:nvSpPr>
          <p:spPr>
            <a:xfrm>
              <a:off x="6656905" y="2780928"/>
              <a:ext cx="817468" cy="817468"/>
            </a:xfrm>
            <a:prstGeom prst="ellipse">
              <a:avLst/>
            </a:prstGeom>
            <a:solidFill>
              <a:srgbClr val="F74149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  <p:sp>
          <p:nvSpPr>
            <p:cNvPr id="15" name="Freeform 65">
              <a:extLst>
                <a:ext uri="{FF2B5EF4-FFF2-40B4-BE49-F238E27FC236}">
                  <a16:creationId xmlns:a16="http://schemas.microsoft.com/office/drawing/2014/main" id="{1DB6BF56-7586-40A8-8B94-11D075C4A2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1324" y="2985347"/>
              <a:ext cx="408629" cy="408629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22" tIns="91411" rIns="182822" bIns="9141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099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599" b="0" i="0" u="none" strike="noStrike" kern="0" cap="none" spc="0" normalizeH="0" baseline="0" noProof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</p:grpSp>
      <p:grpSp>
        <p:nvGrpSpPr>
          <p:cNvPr id="16" name="PA_组合 21">
            <a:extLst>
              <a:ext uri="{FF2B5EF4-FFF2-40B4-BE49-F238E27FC236}">
                <a16:creationId xmlns:a16="http://schemas.microsoft.com/office/drawing/2014/main" id="{616E19AE-DD94-4704-8D87-12BD60E83FD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198922" y="4726648"/>
            <a:ext cx="724652" cy="724652"/>
            <a:chOff x="6661394" y="5219816"/>
            <a:chExt cx="817468" cy="817468"/>
          </a:xfrm>
        </p:grpSpPr>
        <p:sp>
          <p:nvSpPr>
            <p:cNvPr id="17" name="Oval 25">
              <a:extLst>
                <a:ext uri="{FF2B5EF4-FFF2-40B4-BE49-F238E27FC236}">
                  <a16:creationId xmlns:a16="http://schemas.microsoft.com/office/drawing/2014/main" id="{716C66FA-BE68-4AEE-BC4A-77FD57AD574B}"/>
                </a:ext>
              </a:extLst>
            </p:cNvPr>
            <p:cNvSpPr/>
            <p:nvPr/>
          </p:nvSpPr>
          <p:spPr>
            <a:xfrm>
              <a:off x="6661394" y="5219816"/>
              <a:ext cx="817468" cy="817468"/>
            </a:xfrm>
            <a:prstGeom prst="ellipse">
              <a:avLst/>
            </a:prstGeom>
            <a:solidFill>
              <a:srgbClr val="F74149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  <p:sp>
          <p:nvSpPr>
            <p:cNvPr id="18" name="Freeform 87">
              <a:extLst>
                <a:ext uri="{FF2B5EF4-FFF2-40B4-BE49-F238E27FC236}">
                  <a16:creationId xmlns:a16="http://schemas.microsoft.com/office/drawing/2014/main" id="{E0E1EEF3-1619-4552-94F3-2BF8D0183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5813" y="5429230"/>
              <a:ext cx="408629" cy="408629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22" tIns="91411" rIns="182822" bIns="9141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099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599" b="0" i="0" u="none" strike="noStrike" kern="0" cap="none" spc="0" normalizeH="0" baseline="0" noProof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</p:grpSp>
      <p:grpSp>
        <p:nvGrpSpPr>
          <p:cNvPr id="19" name="PA_组合 24">
            <a:extLst>
              <a:ext uri="{FF2B5EF4-FFF2-40B4-BE49-F238E27FC236}">
                <a16:creationId xmlns:a16="http://schemas.microsoft.com/office/drawing/2014/main" id="{D5D17ED8-626C-41C9-8087-CA3F23E602E0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151448" y="2021661"/>
            <a:ext cx="4363599" cy="1158435"/>
            <a:chOff x="7475837" y="2727996"/>
            <a:chExt cx="4363838" cy="1158499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FCDE480-EF57-4695-A9ED-7D27384B67FA}"/>
                </a:ext>
              </a:extLst>
            </p:cNvPr>
            <p:cNvSpPr/>
            <p:nvPr/>
          </p:nvSpPr>
          <p:spPr>
            <a:xfrm>
              <a:off x="7475838" y="3143494"/>
              <a:ext cx="4098047" cy="743001"/>
            </a:xfrm>
            <a:prstGeom prst="rect">
              <a:avLst/>
            </a:prstGeom>
          </p:spPr>
          <p:txBody>
            <a:bodyPr wrap="square" lIns="143992" tIns="0" rIns="143992" bIns="0">
              <a:spAutoFit/>
            </a:bodyPr>
            <a:lstStyle/>
            <a:p>
              <a:pPr lvl="0">
                <a:lnSpc>
                  <a:spcPts val="2000"/>
                </a:lnSpc>
                <a:defRPr/>
              </a:pPr>
              <a:r>
                <a:rPr lang="en-US" altLang="zh-CN" sz="1100" dirty="0">
                  <a:solidFill>
                    <a:srgbClr val="243140"/>
                  </a:solidFill>
                  <a:latin typeface="+mn-ea"/>
                </a:rPr>
                <a:t>Please add specific content here, the text should be as concise as possible, simple explanation, not too cumbersome, pay </a:t>
              </a:r>
              <a:r>
                <a:rPr lang="en-US" altLang="zh-CN" sz="1100" dirty="0" err="1">
                  <a:solidFill>
                    <a:srgbClr val="243140"/>
                  </a:solidFill>
                  <a:latin typeface="+mn-ea"/>
                </a:rPr>
                <a:t>attent</a:t>
              </a:r>
              <a:endParaRPr lang="en-US" altLang="zh-CN" sz="1100" dirty="0">
                <a:solidFill>
                  <a:srgbClr val="243140"/>
                </a:solidFill>
                <a:latin typeface="+mn-ea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AB105A7E-3C79-41C9-A5EE-3364B482F949}"/>
                </a:ext>
              </a:extLst>
            </p:cNvPr>
            <p:cNvSpPr/>
            <p:nvPr/>
          </p:nvSpPr>
          <p:spPr>
            <a:xfrm>
              <a:off x="7475837" y="2727996"/>
              <a:ext cx="4363838" cy="393656"/>
            </a:xfrm>
            <a:prstGeom prst="rect">
              <a:avLst/>
            </a:prstGeom>
          </p:spPr>
          <p:txBody>
            <a:bodyPr wrap="square" lIns="143992" tIns="0" rIns="143992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98" b="1" i="0" u="none" strike="noStrike" kern="1200" cap="none" spc="0" normalizeH="0" baseline="0" noProof="0" dirty="0">
                  <a:ln>
                    <a:noFill/>
                  </a:ln>
                  <a:solidFill>
                    <a:srgbClr val="243140"/>
                  </a:solidFill>
                  <a:effectLst/>
                  <a:uLnTx/>
                  <a:uFillTx/>
                  <a:latin typeface="+mn-ea"/>
                  <a:cs typeface="+mn-ea"/>
                  <a:sym typeface="Ebrima" panose="02000000000000000000" pitchFamily="2" charset="0"/>
                </a:rPr>
                <a:t>Enter your subtitle</a:t>
              </a:r>
            </a:p>
          </p:txBody>
        </p:sp>
      </p:grpSp>
      <p:grpSp>
        <p:nvGrpSpPr>
          <p:cNvPr id="22" name="PA_组合 25">
            <a:extLst>
              <a:ext uri="{FF2B5EF4-FFF2-40B4-BE49-F238E27FC236}">
                <a16:creationId xmlns:a16="http://schemas.microsoft.com/office/drawing/2014/main" id="{25F048BB-E119-44AC-BE56-9A1731BFD614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7151448" y="3373949"/>
            <a:ext cx="4363599" cy="1158435"/>
            <a:chOff x="7475837" y="2727996"/>
            <a:chExt cx="4363838" cy="1158499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2A2B899-B189-4506-BC50-E5A467F04D5F}"/>
                </a:ext>
              </a:extLst>
            </p:cNvPr>
            <p:cNvSpPr/>
            <p:nvPr/>
          </p:nvSpPr>
          <p:spPr>
            <a:xfrm>
              <a:off x="7475837" y="3143494"/>
              <a:ext cx="4098048" cy="743001"/>
            </a:xfrm>
            <a:prstGeom prst="rect">
              <a:avLst/>
            </a:prstGeom>
          </p:spPr>
          <p:txBody>
            <a:bodyPr wrap="square" lIns="143992" tIns="0" rIns="143992" bIns="0">
              <a:spAutoFit/>
            </a:bodyPr>
            <a:lstStyle/>
            <a:p>
              <a:pPr lvl="0">
                <a:lnSpc>
                  <a:spcPts val="2000"/>
                </a:lnSpc>
                <a:defRPr/>
              </a:pPr>
              <a:r>
                <a:rPr lang="en-US" altLang="zh-CN" sz="1100" dirty="0">
                  <a:solidFill>
                    <a:srgbClr val="243140"/>
                  </a:solidFill>
                  <a:latin typeface="+mn-ea"/>
                </a:rPr>
                <a:t>Please add specific content here, the text should be as concise as possible, simple explanation, not too cumbersome, pay </a:t>
              </a:r>
              <a:r>
                <a:rPr lang="en-US" altLang="zh-CN" sz="1100" dirty="0" err="1">
                  <a:solidFill>
                    <a:srgbClr val="243140"/>
                  </a:solidFill>
                  <a:latin typeface="+mn-ea"/>
                </a:rPr>
                <a:t>attent</a:t>
              </a:r>
              <a:endParaRPr lang="en-US" altLang="zh-CN" sz="1100" dirty="0">
                <a:solidFill>
                  <a:srgbClr val="243140"/>
                </a:solidFill>
                <a:latin typeface="+mn-ea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C81DC0F-1A17-490E-9D9D-81A78FC7814A}"/>
                </a:ext>
              </a:extLst>
            </p:cNvPr>
            <p:cNvSpPr/>
            <p:nvPr/>
          </p:nvSpPr>
          <p:spPr>
            <a:xfrm>
              <a:off x="7475837" y="2727996"/>
              <a:ext cx="4363838" cy="393656"/>
            </a:xfrm>
            <a:prstGeom prst="rect">
              <a:avLst/>
            </a:prstGeom>
          </p:spPr>
          <p:txBody>
            <a:bodyPr wrap="square" lIns="143992" tIns="0" rIns="143992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98" b="1" i="0" u="none" strike="noStrike" kern="1200" cap="none" spc="0" normalizeH="0" baseline="0" noProof="0" dirty="0">
                  <a:ln>
                    <a:noFill/>
                  </a:ln>
                  <a:solidFill>
                    <a:srgbClr val="243140"/>
                  </a:solidFill>
                  <a:effectLst/>
                  <a:uLnTx/>
                  <a:uFillTx/>
                  <a:latin typeface="+mn-ea"/>
                  <a:cs typeface="+mn-ea"/>
                  <a:sym typeface="Ebrima" panose="02000000000000000000" pitchFamily="2" charset="0"/>
                </a:rPr>
                <a:t>Enter your subtitle</a:t>
              </a:r>
            </a:p>
          </p:txBody>
        </p:sp>
      </p:grpSp>
      <p:grpSp>
        <p:nvGrpSpPr>
          <p:cNvPr id="25" name="PA_组合 28">
            <a:extLst>
              <a:ext uri="{FF2B5EF4-FFF2-40B4-BE49-F238E27FC236}">
                <a16:creationId xmlns:a16="http://schemas.microsoft.com/office/drawing/2014/main" id="{E40B0040-190F-4261-BC84-036622C316D0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7151448" y="4726236"/>
            <a:ext cx="4363599" cy="1158435"/>
            <a:chOff x="7475837" y="2727996"/>
            <a:chExt cx="4363838" cy="1158499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5A128727-31E6-44A3-B646-D0EF0E6E9F73}"/>
                </a:ext>
              </a:extLst>
            </p:cNvPr>
            <p:cNvSpPr/>
            <p:nvPr/>
          </p:nvSpPr>
          <p:spPr>
            <a:xfrm>
              <a:off x="7475837" y="3143494"/>
              <a:ext cx="4098048" cy="743001"/>
            </a:xfrm>
            <a:prstGeom prst="rect">
              <a:avLst/>
            </a:prstGeom>
          </p:spPr>
          <p:txBody>
            <a:bodyPr wrap="square" lIns="143992" tIns="0" rIns="143992" bIns="0">
              <a:spAutoFit/>
            </a:bodyPr>
            <a:lstStyle/>
            <a:p>
              <a:pPr lvl="0">
                <a:lnSpc>
                  <a:spcPts val="2000"/>
                </a:lnSpc>
                <a:defRPr/>
              </a:pPr>
              <a:r>
                <a:rPr lang="en-US" altLang="zh-CN" sz="1100" dirty="0">
                  <a:solidFill>
                    <a:srgbClr val="243140"/>
                  </a:solidFill>
                  <a:latin typeface="+mn-ea"/>
                </a:rPr>
                <a:t>Please add specific content here, the text should be as concise as possible, simple explanation, not too cumbersome, pay </a:t>
              </a:r>
              <a:r>
                <a:rPr lang="en-US" altLang="zh-CN" sz="1100" dirty="0" err="1">
                  <a:solidFill>
                    <a:srgbClr val="243140"/>
                  </a:solidFill>
                  <a:latin typeface="+mn-ea"/>
                </a:rPr>
                <a:t>attent</a:t>
              </a:r>
              <a:endParaRPr lang="en-US" altLang="zh-CN" sz="1100" dirty="0">
                <a:solidFill>
                  <a:srgbClr val="243140"/>
                </a:solidFill>
                <a:latin typeface="+mn-ea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5E045D6-C9B5-4738-B8AD-831994439546}"/>
                </a:ext>
              </a:extLst>
            </p:cNvPr>
            <p:cNvSpPr/>
            <p:nvPr/>
          </p:nvSpPr>
          <p:spPr>
            <a:xfrm>
              <a:off x="7475837" y="2727996"/>
              <a:ext cx="4363838" cy="393656"/>
            </a:xfrm>
            <a:prstGeom prst="rect">
              <a:avLst/>
            </a:prstGeom>
          </p:spPr>
          <p:txBody>
            <a:bodyPr wrap="square" lIns="143992" tIns="0" rIns="143992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98" b="1" i="0" u="none" strike="noStrike" kern="1200" cap="none" spc="0" normalizeH="0" baseline="0" noProof="0" dirty="0">
                  <a:ln>
                    <a:noFill/>
                  </a:ln>
                  <a:solidFill>
                    <a:srgbClr val="243140"/>
                  </a:solidFill>
                  <a:effectLst/>
                  <a:uLnTx/>
                  <a:uFillTx/>
                  <a:latin typeface="+mn-ea"/>
                  <a:cs typeface="+mn-ea"/>
                  <a:sym typeface="Ebrima" panose="02000000000000000000" pitchFamily="2" charset="0"/>
                </a:rPr>
                <a:t>Enter your subtitle</a:t>
              </a: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BF59DE46-9DBA-4777-90D6-A0C0668091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46" y="1982106"/>
            <a:ext cx="5155260" cy="34353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3024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634E630F-F705-4B81-BBF7-CFCECDEF18C9}"/>
              </a:ext>
            </a:extLst>
          </p:cNvPr>
          <p:cNvSpPr/>
          <p:nvPr/>
        </p:nvSpPr>
        <p:spPr>
          <a:xfrm flipH="1">
            <a:off x="2977015" y="384810"/>
            <a:ext cx="9229272" cy="355600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56914" y="342900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C84B19F-9116-4A61-9720-629A9A792166}"/>
              </a:ext>
            </a:extLst>
          </p:cNvPr>
          <p:cNvGrpSpPr/>
          <p:nvPr/>
        </p:nvGrpSpPr>
        <p:grpSpPr>
          <a:xfrm>
            <a:off x="0" y="0"/>
            <a:ext cx="3009900" cy="769620"/>
            <a:chOff x="0" y="0"/>
            <a:chExt cx="3009900" cy="76962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BA92A3C-66E7-4EA7-8339-73C4D7C90BC4}"/>
                </a:ext>
              </a:extLst>
            </p:cNvPr>
            <p:cNvSpPr/>
            <p:nvPr/>
          </p:nvSpPr>
          <p:spPr>
            <a:xfrm flipH="1">
              <a:off x="0" y="0"/>
              <a:ext cx="3009900" cy="769620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00" h="769620">
                  <a:moveTo>
                    <a:pt x="3009900" y="0"/>
                  </a:moveTo>
                  <a:lnTo>
                    <a:pt x="3009900" y="769620"/>
                  </a:lnTo>
                  <a:lnTo>
                    <a:pt x="0" y="746760"/>
                  </a:lnTo>
                  <a:lnTo>
                    <a:pt x="419100" y="0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ïsḻíďè">
              <a:extLst>
                <a:ext uri="{FF2B5EF4-FFF2-40B4-BE49-F238E27FC236}">
                  <a16:creationId xmlns:a16="http://schemas.microsoft.com/office/drawing/2014/main" id="{98AAA67A-AAB2-43E2-AE6E-148D6BAF0E22}"/>
                </a:ext>
              </a:extLst>
            </p:cNvPr>
            <p:cNvSpPr txBox="1"/>
            <p:nvPr/>
          </p:nvSpPr>
          <p:spPr>
            <a:xfrm>
              <a:off x="58056" y="211378"/>
              <a:ext cx="651046" cy="558242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03</a:t>
              </a:r>
            </a:p>
          </p:txBody>
        </p:sp>
        <p:sp>
          <p:nvSpPr>
            <p:cNvPr id="7" name="ïsļïďé">
              <a:extLst>
                <a:ext uri="{FF2B5EF4-FFF2-40B4-BE49-F238E27FC236}">
                  <a16:creationId xmlns:a16="http://schemas.microsoft.com/office/drawing/2014/main" id="{3AC667A7-E194-4E79-85A7-84A00FDF6A29}"/>
                </a:ext>
              </a:extLst>
            </p:cNvPr>
            <p:cNvSpPr txBox="1"/>
            <p:nvPr/>
          </p:nvSpPr>
          <p:spPr bwMode="auto">
            <a:xfrm>
              <a:off x="651046" y="278330"/>
              <a:ext cx="2237920" cy="4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+mn-ea"/>
                </a:rPr>
                <a:t>Sharing learning experience learning experience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10" name="圆角矩形 17">
            <a:extLst>
              <a:ext uri="{FF2B5EF4-FFF2-40B4-BE49-F238E27FC236}">
                <a16:creationId xmlns:a16="http://schemas.microsoft.com/office/drawing/2014/main" id="{42678FF6-0F95-4185-9A94-53DBE74F9D9B}"/>
              </a:ext>
            </a:extLst>
          </p:cNvPr>
          <p:cNvSpPr/>
          <p:nvPr/>
        </p:nvSpPr>
        <p:spPr>
          <a:xfrm>
            <a:off x="1182792" y="3238453"/>
            <a:ext cx="848535" cy="520656"/>
          </a:xfrm>
          <a:prstGeom prst="roundRect">
            <a:avLst/>
          </a:pr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530" b="0" i="0" u="none" strike="noStrike" kern="1200" cap="none" spc="0" normalizeH="0" baseline="0" noProof="0">
              <a:ln>
                <a:noFill/>
              </a:ln>
              <a:solidFill>
                <a:srgbClr val="243140"/>
              </a:solidFill>
              <a:effectLst/>
              <a:uLnTx/>
              <a:uFillTx/>
              <a:latin typeface="+mn-ea"/>
              <a:cs typeface="+mn-cs"/>
              <a:sym typeface="Ebrima" panose="02000000000000000000" pitchFamily="2" charset="0"/>
            </a:endParaRPr>
          </a:p>
        </p:txBody>
      </p:sp>
      <p:sp>
        <p:nvSpPr>
          <p:cNvPr id="11" name="文本框 26">
            <a:extLst>
              <a:ext uri="{FF2B5EF4-FFF2-40B4-BE49-F238E27FC236}">
                <a16:creationId xmlns:a16="http://schemas.microsoft.com/office/drawing/2014/main" id="{DF3328DE-A397-4EDB-B424-E97129D080AB}"/>
              </a:ext>
            </a:extLst>
          </p:cNvPr>
          <p:cNvSpPr txBox="1"/>
          <p:nvPr/>
        </p:nvSpPr>
        <p:spPr>
          <a:xfrm>
            <a:off x="1008133" y="2654668"/>
            <a:ext cx="1313146" cy="296538"/>
          </a:xfrm>
          <a:prstGeom prst="rect">
            <a:avLst/>
          </a:prstGeom>
          <a:noFill/>
          <a:effectLst/>
        </p:spPr>
        <p:txBody>
          <a:bodyPr wrap="none" lIns="91423" tIns="45711" rIns="91423" bIns="4571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27" b="0" i="0" u="none" strike="noStrike" kern="1200" cap="none" spc="0" normalizeH="0" baseline="0" noProof="0" dirty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rPr>
              <a:t>Title text preset</a:t>
            </a:r>
            <a:endParaRPr kumimoji="0" lang="zh-CN" altLang="en-US" sz="1327" b="0" i="0" u="none" strike="noStrike" kern="1200" cap="none" spc="0" normalizeH="0" baseline="0" noProof="0" dirty="0">
              <a:ln>
                <a:noFill/>
              </a:ln>
              <a:solidFill>
                <a:srgbClr val="243140"/>
              </a:solidFill>
              <a:effectLst/>
              <a:uLnTx/>
              <a:uFillTx/>
              <a:latin typeface="+mn-ea"/>
              <a:cs typeface="+mn-cs"/>
              <a:sym typeface="Ebrima" panose="02000000000000000000" pitchFamily="2" charset="0"/>
            </a:endParaRPr>
          </a:p>
        </p:txBody>
      </p:sp>
      <p:sp>
        <p:nvSpPr>
          <p:cNvPr id="12" name="文本框 27">
            <a:extLst>
              <a:ext uri="{FF2B5EF4-FFF2-40B4-BE49-F238E27FC236}">
                <a16:creationId xmlns:a16="http://schemas.microsoft.com/office/drawing/2014/main" id="{7369F801-08E1-41D4-8E21-7D7F6EE92994}"/>
              </a:ext>
            </a:extLst>
          </p:cNvPr>
          <p:cNvSpPr txBox="1"/>
          <p:nvPr/>
        </p:nvSpPr>
        <p:spPr>
          <a:xfrm>
            <a:off x="2370505" y="2650407"/>
            <a:ext cx="1313146" cy="296538"/>
          </a:xfrm>
          <a:prstGeom prst="rect">
            <a:avLst/>
          </a:prstGeom>
          <a:noFill/>
          <a:effectLst/>
        </p:spPr>
        <p:txBody>
          <a:bodyPr wrap="none" lIns="91423" tIns="45711" rIns="91423" bIns="4571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27" b="0" i="0" u="none" strike="noStrike" kern="1200" cap="none" spc="0" normalizeH="0" baseline="0" noProof="0" dirty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rPr>
              <a:t>Title text preset</a:t>
            </a:r>
            <a:endParaRPr kumimoji="0" lang="zh-CN" altLang="en-US" sz="1327" b="0" i="0" u="none" strike="noStrike" kern="1200" cap="none" spc="0" normalizeH="0" baseline="0" noProof="0" dirty="0">
              <a:ln>
                <a:noFill/>
              </a:ln>
              <a:solidFill>
                <a:srgbClr val="243140"/>
              </a:solidFill>
              <a:effectLst/>
              <a:uLnTx/>
              <a:uFillTx/>
              <a:latin typeface="+mn-ea"/>
              <a:cs typeface="+mn-cs"/>
              <a:sym typeface="Ebrima" panose="02000000000000000000" pitchFamily="2" charset="0"/>
            </a:endParaRPr>
          </a:p>
        </p:txBody>
      </p:sp>
      <p:sp>
        <p:nvSpPr>
          <p:cNvPr id="13" name="文本框 28">
            <a:extLst>
              <a:ext uri="{FF2B5EF4-FFF2-40B4-BE49-F238E27FC236}">
                <a16:creationId xmlns:a16="http://schemas.microsoft.com/office/drawing/2014/main" id="{4CF4A77F-2067-44BB-B45C-44F63AF053D9}"/>
              </a:ext>
            </a:extLst>
          </p:cNvPr>
          <p:cNvSpPr txBox="1"/>
          <p:nvPr/>
        </p:nvSpPr>
        <p:spPr>
          <a:xfrm>
            <a:off x="3725983" y="2641468"/>
            <a:ext cx="1313146" cy="296538"/>
          </a:xfrm>
          <a:prstGeom prst="rect">
            <a:avLst/>
          </a:prstGeom>
          <a:noFill/>
          <a:effectLst/>
        </p:spPr>
        <p:txBody>
          <a:bodyPr wrap="none" lIns="91423" tIns="45711" rIns="91423" bIns="4571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27" b="0" i="0" u="none" strike="noStrike" kern="1200" cap="none" spc="0" normalizeH="0" baseline="0" noProof="0" dirty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rPr>
              <a:t>Title text preset</a:t>
            </a:r>
            <a:endParaRPr kumimoji="0" lang="zh-CN" altLang="en-US" sz="1327" b="0" i="0" u="none" strike="noStrike" kern="1200" cap="none" spc="0" normalizeH="0" baseline="0" noProof="0" dirty="0">
              <a:ln>
                <a:noFill/>
              </a:ln>
              <a:solidFill>
                <a:srgbClr val="243140"/>
              </a:solidFill>
              <a:effectLst/>
              <a:uLnTx/>
              <a:uFillTx/>
              <a:latin typeface="+mn-ea"/>
              <a:cs typeface="+mn-cs"/>
              <a:sym typeface="Ebrima" panose="02000000000000000000" pitchFamily="2" charset="0"/>
            </a:endParaRPr>
          </a:p>
        </p:txBody>
      </p:sp>
      <p:sp>
        <p:nvSpPr>
          <p:cNvPr id="14" name="文本框 29">
            <a:extLst>
              <a:ext uri="{FF2B5EF4-FFF2-40B4-BE49-F238E27FC236}">
                <a16:creationId xmlns:a16="http://schemas.microsoft.com/office/drawing/2014/main" id="{2B6B6007-A4B3-4842-8A1F-2A716C0E7D7C}"/>
              </a:ext>
            </a:extLst>
          </p:cNvPr>
          <p:cNvSpPr txBox="1"/>
          <p:nvPr/>
        </p:nvSpPr>
        <p:spPr>
          <a:xfrm>
            <a:off x="5162401" y="2650444"/>
            <a:ext cx="1313146" cy="296538"/>
          </a:xfrm>
          <a:prstGeom prst="rect">
            <a:avLst/>
          </a:prstGeom>
          <a:noFill/>
          <a:effectLst/>
        </p:spPr>
        <p:txBody>
          <a:bodyPr wrap="none" lIns="91423" tIns="45711" rIns="91423" bIns="4571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27" b="0" i="0" u="none" strike="noStrike" kern="1200" cap="none" spc="0" normalizeH="0" baseline="0" noProof="0" dirty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rPr>
              <a:t>Title text preset</a:t>
            </a:r>
            <a:endParaRPr kumimoji="0" lang="zh-CN" altLang="en-US" sz="1327" b="0" i="0" u="none" strike="noStrike" kern="1200" cap="none" spc="0" normalizeH="0" baseline="0" noProof="0" dirty="0">
              <a:ln>
                <a:noFill/>
              </a:ln>
              <a:solidFill>
                <a:srgbClr val="243140"/>
              </a:solidFill>
              <a:effectLst/>
              <a:uLnTx/>
              <a:uFillTx/>
              <a:latin typeface="+mn-ea"/>
              <a:cs typeface="+mn-cs"/>
              <a:sym typeface="Ebrima" panose="02000000000000000000" pitchFamily="2" charset="0"/>
            </a:endParaRPr>
          </a:p>
        </p:txBody>
      </p:sp>
      <p:sp>
        <p:nvSpPr>
          <p:cNvPr id="15" name="圆角矩形 22">
            <a:extLst>
              <a:ext uri="{FF2B5EF4-FFF2-40B4-BE49-F238E27FC236}">
                <a16:creationId xmlns:a16="http://schemas.microsoft.com/office/drawing/2014/main" id="{1CE13F6E-8F00-4652-9848-CB7B49164245}"/>
              </a:ext>
            </a:extLst>
          </p:cNvPr>
          <p:cNvSpPr/>
          <p:nvPr/>
        </p:nvSpPr>
        <p:spPr>
          <a:xfrm>
            <a:off x="2545165" y="3241463"/>
            <a:ext cx="848535" cy="520656"/>
          </a:xfrm>
          <a:prstGeom prst="round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530" b="0" i="0" u="none" strike="noStrike" kern="1200" cap="none" spc="0" normalizeH="0" baseline="0" noProof="0">
              <a:ln>
                <a:noFill/>
              </a:ln>
              <a:solidFill>
                <a:srgbClr val="243140"/>
              </a:solidFill>
              <a:effectLst/>
              <a:uLnTx/>
              <a:uFillTx/>
              <a:latin typeface="+mn-ea"/>
              <a:cs typeface="+mn-cs"/>
              <a:sym typeface="Ebrima" panose="02000000000000000000" pitchFamily="2" charset="0"/>
            </a:endParaRPr>
          </a:p>
        </p:txBody>
      </p:sp>
      <p:sp>
        <p:nvSpPr>
          <p:cNvPr id="16" name="圆角矩形 23">
            <a:extLst>
              <a:ext uri="{FF2B5EF4-FFF2-40B4-BE49-F238E27FC236}">
                <a16:creationId xmlns:a16="http://schemas.microsoft.com/office/drawing/2014/main" id="{1286F0A3-C878-4250-B04A-2585DC635FC7}"/>
              </a:ext>
            </a:extLst>
          </p:cNvPr>
          <p:cNvSpPr/>
          <p:nvPr/>
        </p:nvSpPr>
        <p:spPr>
          <a:xfrm>
            <a:off x="3907539" y="3238453"/>
            <a:ext cx="848535" cy="520656"/>
          </a:xfrm>
          <a:prstGeom prst="roundRect">
            <a:avLst/>
          </a:pr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530" b="0" i="0" u="none" strike="noStrike" kern="1200" cap="none" spc="0" normalizeH="0" baseline="0" noProof="0">
              <a:ln>
                <a:noFill/>
              </a:ln>
              <a:solidFill>
                <a:srgbClr val="243140"/>
              </a:solidFill>
              <a:effectLst/>
              <a:uLnTx/>
              <a:uFillTx/>
              <a:latin typeface="+mn-ea"/>
              <a:cs typeface="+mn-cs"/>
              <a:sym typeface="Ebrima" panose="02000000000000000000" pitchFamily="2" charset="0"/>
            </a:endParaRPr>
          </a:p>
        </p:txBody>
      </p:sp>
      <p:sp>
        <p:nvSpPr>
          <p:cNvPr id="17" name="圆角矩形 24">
            <a:extLst>
              <a:ext uri="{FF2B5EF4-FFF2-40B4-BE49-F238E27FC236}">
                <a16:creationId xmlns:a16="http://schemas.microsoft.com/office/drawing/2014/main" id="{3B3140F6-2BEC-44D7-B51B-9607B9A14A9E}"/>
              </a:ext>
            </a:extLst>
          </p:cNvPr>
          <p:cNvSpPr/>
          <p:nvPr/>
        </p:nvSpPr>
        <p:spPr>
          <a:xfrm>
            <a:off x="5269912" y="3238453"/>
            <a:ext cx="848535" cy="520656"/>
          </a:xfrm>
          <a:prstGeom prst="round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530" b="0" i="0" u="none" strike="noStrike" kern="1200" cap="none" spc="0" normalizeH="0" baseline="0" noProof="0">
              <a:ln>
                <a:noFill/>
              </a:ln>
              <a:solidFill>
                <a:srgbClr val="243140"/>
              </a:solidFill>
              <a:effectLst/>
              <a:uLnTx/>
              <a:uFillTx/>
              <a:latin typeface="+mn-ea"/>
              <a:cs typeface="+mn-cs"/>
              <a:sym typeface="Ebrima" panose="02000000000000000000" pitchFamily="2" charset="0"/>
            </a:endParaRPr>
          </a:p>
        </p:txBody>
      </p:sp>
      <p:grpSp>
        <p:nvGrpSpPr>
          <p:cNvPr id="18" name="组合 13">
            <a:extLst>
              <a:ext uri="{FF2B5EF4-FFF2-40B4-BE49-F238E27FC236}">
                <a16:creationId xmlns:a16="http://schemas.microsoft.com/office/drawing/2014/main" id="{36EDA72C-493C-4B97-BB30-FE6C99261A31}"/>
              </a:ext>
            </a:extLst>
          </p:cNvPr>
          <p:cNvGrpSpPr/>
          <p:nvPr/>
        </p:nvGrpSpPr>
        <p:grpSpPr>
          <a:xfrm>
            <a:off x="1431596" y="3362143"/>
            <a:ext cx="315264" cy="301402"/>
            <a:chOff x="1004888" y="993775"/>
            <a:chExt cx="2438400" cy="2332038"/>
          </a:xfrm>
          <a:solidFill>
            <a:srgbClr val="FEFEFE"/>
          </a:solidFill>
        </p:grpSpPr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5147BC93-72DC-48F0-B061-43A0BE2C3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  <p:sp>
          <p:nvSpPr>
            <p:cNvPr id="20" name="任意多边形 27">
              <a:extLst>
                <a:ext uri="{FF2B5EF4-FFF2-40B4-BE49-F238E27FC236}">
                  <a16:creationId xmlns:a16="http://schemas.microsoft.com/office/drawing/2014/main" id="{56244BF8-B027-46A6-9553-9B235D75B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</p:grpSp>
      <p:grpSp>
        <p:nvGrpSpPr>
          <p:cNvPr id="21" name="组合 16">
            <a:extLst>
              <a:ext uri="{FF2B5EF4-FFF2-40B4-BE49-F238E27FC236}">
                <a16:creationId xmlns:a16="http://schemas.microsoft.com/office/drawing/2014/main" id="{9631EF36-8A51-4D3E-BFBE-1B65283E76A1}"/>
              </a:ext>
            </a:extLst>
          </p:cNvPr>
          <p:cNvGrpSpPr>
            <a:grpSpLocks noChangeAspect="1"/>
          </p:cNvGrpSpPr>
          <p:nvPr/>
        </p:nvGrpSpPr>
        <p:grpSpPr>
          <a:xfrm>
            <a:off x="2746729" y="3349607"/>
            <a:ext cx="419884" cy="318916"/>
            <a:chOff x="4268086" y="4221191"/>
            <a:chExt cx="509646" cy="387231"/>
          </a:xfrm>
          <a:solidFill>
            <a:schemeClr val="bg1"/>
          </a:solidFill>
        </p:grpSpPr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1B542481-0A8F-42A1-917C-891EE9F6E5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33BCB97D-515A-4DC5-A09F-A8989DD85B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</p:grpSp>
      <p:grpSp>
        <p:nvGrpSpPr>
          <p:cNvPr id="24" name="组合 19">
            <a:extLst>
              <a:ext uri="{FF2B5EF4-FFF2-40B4-BE49-F238E27FC236}">
                <a16:creationId xmlns:a16="http://schemas.microsoft.com/office/drawing/2014/main" id="{111E4077-9888-42E4-8F58-ADDDFB233B22}"/>
              </a:ext>
            </a:extLst>
          </p:cNvPr>
          <p:cNvGrpSpPr/>
          <p:nvPr/>
        </p:nvGrpSpPr>
        <p:grpSpPr>
          <a:xfrm>
            <a:off x="5550820" y="3292756"/>
            <a:ext cx="282758" cy="361482"/>
            <a:chOff x="1605186" y="572440"/>
            <a:chExt cx="563562" cy="720725"/>
          </a:xfrm>
          <a:solidFill>
            <a:schemeClr val="bg1"/>
          </a:solidFill>
        </p:grpSpPr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400E67C9-C330-4741-B3CE-C4B950F06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30" b="0" i="0" u="none" strike="noStrike" kern="1200" cap="none" spc="0" normalizeH="0" baseline="0" noProof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CC120DA2-04D1-4BE5-B5A0-E3987098E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30" b="0" i="0" u="none" strike="noStrike" kern="1200" cap="none" spc="0" normalizeH="0" baseline="0" noProof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172E655D-25B0-4640-ADD3-828EF7F0E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30" b="0" i="0" u="none" strike="noStrike" kern="1200" cap="none" spc="0" normalizeH="0" baseline="0" noProof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</p:grpSp>
      <p:grpSp>
        <p:nvGrpSpPr>
          <p:cNvPr id="28" name="组合 23">
            <a:extLst>
              <a:ext uri="{FF2B5EF4-FFF2-40B4-BE49-F238E27FC236}">
                <a16:creationId xmlns:a16="http://schemas.microsoft.com/office/drawing/2014/main" id="{E1E9033A-7522-4650-887D-A0B4C3959417}"/>
              </a:ext>
            </a:extLst>
          </p:cNvPr>
          <p:cNvGrpSpPr>
            <a:grpSpLocks noChangeAspect="1"/>
          </p:cNvGrpSpPr>
          <p:nvPr/>
        </p:nvGrpSpPr>
        <p:grpSpPr>
          <a:xfrm>
            <a:off x="4174432" y="3308768"/>
            <a:ext cx="342886" cy="383322"/>
            <a:chOff x="5999255" y="3275006"/>
            <a:chExt cx="402656" cy="450303"/>
          </a:xfrm>
          <a:solidFill>
            <a:srgbClr val="FEFEFE"/>
          </a:solidFill>
          <a:effectLst/>
        </p:grpSpPr>
        <p:sp>
          <p:nvSpPr>
            <p:cNvPr id="29" name="Freeform 108">
              <a:extLst>
                <a:ext uri="{FF2B5EF4-FFF2-40B4-BE49-F238E27FC236}">
                  <a16:creationId xmlns:a16="http://schemas.microsoft.com/office/drawing/2014/main" id="{76971D69-B939-46EB-B7C3-1B2F282955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30" b="0" i="0" u="none" strike="noStrike" kern="1200" cap="none" spc="0" normalizeH="0" baseline="0" noProof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  <p:sp>
          <p:nvSpPr>
            <p:cNvPr id="30" name="Freeform 109">
              <a:extLst>
                <a:ext uri="{FF2B5EF4-FFF2-40B4-BE49-F238E27FC236}">
                  <a16:creationId xmlns:a16="http://schemas.microsoft.com/office/drawing/2014/main" id="{1F10BF2F-0914-463E-9502-4F2C135AF0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30" b="0" i="0" u="none" strike="noStrike" kern="1200" cap="none" spc="0" normalizeH="0" baseline="0" noProof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  <p:sp>
          <p:nvSpPr>
            <p:cNvPr id="31" name="Freeform 110">
              <a:extLst>
                <a:ext uri="{FF2B5EF4-FFF2-40B4-BE49-F238E27FC236}">
                  <a16:creationId xmlns:a16="http://schemas.microsoft.com/office/drawing/2014/main" id="{0675DD5A-63B6-495A-8B88-588B492656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30" b="0" i="0" u="none" strike="noStrike" kern="1200" cap="none" spc="0" normalizeH="0" baseline="0" noProof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  <p:sp>
          <p:nvSpPr>
            <p:cNvPr id="32" name="Freeform 111">
              <a:extLst>
                <a:ext uri="{FF2B5EF4-FFF2-40B4-BE49-F238E27FC236}">
                  <a16:creationId xmlns:a16="http://schemas.microsoft.com/office/drawing/2014/main" id="{16C55920-A6EF-49F9-90FC-413F7519A4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30" b="0" i="0" u="none" strike="noStrike" kern="1200" cap="none" spc="0" normalizeH="0" baseline="0" noProof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  <p:sp>
          <p:nvSpPr>
            <p:cNvPr id="33" name="Freeform 112">
              <a:extLst>
                <a:ext uri="{FF2B5EF4-FFF2-40B4-BE49-F238E27FC236}">
                  <a16:creationId xmlns:a16="http://schemas.microsoft.com/office/drawing/2014/main" id="{FCB9B841-0AAE-4E46-A1E7-8BDA3767A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30" b="0" i="0" u="none" strike="noStrike" kern="1200" cap="none" spc="0" normalizeH="0" baseline="0" noProof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cs"/>
                <a:sym typeface="Ebrima" panose="02000000000000000000" pitchFamily="2" charset="0"/>
              </a:endParaRPr>
            </a:p>
          </p:txBody>
        </p:sp>
      </p:grpSp>
      <p:sp>
        <p:nvSpPr>
          <p:cNvPr id="34" name="文本框 49">
            <a:extLst>
              <a:ext uri="{FF2B5EF4-FFF2-40B4-BE49-F238E27FC236}">
                <a16:creationId xmlns:a16="http://schemas.microsoft.com/office/drawing/2014/main" id="{5C4F74A9-CDA7-4987-8621-C8BDB10D06F8}"/>
              </a:ext>
            </a:extLst>
          </p:cNvPr>
          <p:cNvSpPr txBox="1"/>
          <p:nvPr/>
        </p:nvSpPr>
        <p:spPr>
          <a:xfrm>
            <a:off x="1051895" y="4268045"/>
            <a:ext cx="5353635" cy="1935640"/>
          </a:xfrm>
          <a:prstGeom prst="rect">
            <a:avLst/>
          </a:prstGeom>
          <a:noFill/>
          <a:effectLst/>
        </p:spPr>
        <p:txBody>
          <a:bodyPr wrap="square" lIns="91423" tIns="45711" rIns="91423" bIns="45711" rtlCol="0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en-US" altLang="zh-CN" sz="1400" dirty="0">
                <a:solidFill>
                  <a:srgbClr val="243140"/>
                </a:solidFill>
                <a:latin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400" dirty="0" err="1">
                <a:solidFill>
                  <a:srgbClr val="243140"/>
                </a:solidFill>
                <a:latin typeface="+mn-ea"/>
              </a:rPr>
              <a:t>attentPlease</a:t>
            </a:r>
            <a:r>
              <a:rPr lang="en-US" altLang="zh-CN" sz="1400" dirty="0">
                <a:solidFill>
                  <a:srgbClr val="243140"/>
                </a:solidFill>
                <a:latin typeface="+mn-ea"/>
              </a:rPr>
              <a:t> add specific content here, the text should be as concise as possible, simple explanation, not too cumbersome, pay </a:t>
            </a:r>
            <a:r>
              <a:rPr lang="en-US" altLang="zh-CN" sz="1400" dirty="0" err="1">
                <a:solidFill>
                  <a:srgbClr val="243140"/>
                </a:solidFill>
                <a:latin typeface="+mn-ea"/>
              </a:rPr>
              <a:t>attent</a:t>
            </a:r>
            <a:endParaRPr lang="en-US" altLang="zh-CN" sz="1400" dirty="0">
              <a:solidFill>
                <a:srgbClr val="243140"/>
              </a:solidFill>
              <a:latin typeface="+mn-ea"/>
            </a:endParaRPr>
          </a:p>
          <a:p>
            <a:pPr lvl="0">
              <a:lnSpc>
                <a:spcPts val="2000"/>
              </a:lnSpc>
              <a:defRPr/>
            </a:pPr>
            <a:endParaRPr lang="en-US" altLang="zh-CN" sz="1400" dirty="0">
              <a:solidFill>
                <a:srgbClr val="243140"/>
              </a:solidFill>
              <a:latin typeface="+mn-ea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D39144B-8FFC-4256-A298-D8B0C662134C}"/>
              </a:ext>
            </a:extLst>
          </p:cNvPr>
          <p:cNvSpPr/>
          <p:nvPr/>
        </p:nvSpPr>
        <p:spPr>
          <a:xfrm>
            <a:off x="6933003" y="1781844"/>
            <a:ext cx="4037814" cy="403472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165100" dist="38100" dir="2700000" sx="101000" sy="101000" algn="tl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53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brima" panose="02000000000000000000" pitchFamily="2" charset="0"/>
              <a:ea typeface="PangMenZhengDao" panose="02010600030101010101" pitchFamily="2" charset="-122"/>
              <a:cs typeface="+mn-cs"/>
              <a:sym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66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5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25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34" grpId="0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F9FA5D7-6B59-4EF4-8707-6AEB5E27B38A}"/>
              </a:ext>
            </a:extLst>
          </p:cNvPr>
          <p:cNvSpPr/>
          <p:nvPr/>
        </p:nvSpPr>
        <p:spPr>
          <a:xfrm>
            <a:off x="14287" y="2124723"/>
            <a:ext cx="6500812" cy="3787775"/>
          </a:xfrm>
          <a:custGeom>
            <a:avLst/>
            <a:gdLst>
              <a:gd name="connsiteX0" fmla="*/ 0 w 6477000"/>
              <a:gd name="connsiteY0" fmla="*/ 12700 h 3771900"/>
              <a:gd name="connsiteX1" fmla="*/ 12700 w 6477000"/>
              <a:gd name="connsiteY1" fmla="*/ 3771900 h 3771900"/>
              <a:gd name="connsiteX2" fmla="*/ 4343400 w 6477000"/>
              <a:gd name="connsiteY2" fmla="*/ 3759200 h 3771900"/>
              <a:gd name="connsiteX3" fmla="*/ 6477000 w 6477000"/>
              <a:gd name="connsiteY3" fmla="*/ 0 h 3771900"/>
              <a:gd name="connsiteX4" fmla="*/ 0 w 6477000"/>
              <a:gd name="connsiteY4" fmla="*/ 12700 h 3771900"/>
              <a:gd name="connsiteX0" fmla="*/ 0 w 6477000"/>
              <a:gd name="connsiteY0" fmla="*/ 0 h 3773488"/>
              <a:gd name="connsiteX1" fmla="*/ 12700 w 6477000"/>
              <a:gd name="connsiteY1" fmla="*/ 3773488 h 3773488"/>
              <a:gd name="connsiteX2" fmla="*/ 4343400 w 6477000"/>
              <a:gd name="connsiteY2" fmla="*/ 3760788 h 3773488"/>
              <a:gd name="connsiteX3" fmla="*/ 6477000 w 6477000"/>
              <a:gd name="connsiteY3" fmla="*/ 1588 h 3773488"/>
              <a:gd name="connsiteX4" fmla="*/ 0 w 6477000"/>
              <a:gd name="connsiteY4" fmla="*/ 0 h 3773488"/>
              <a:gd name="connsiteX0" fmla="*/ 0 w 6500812"/>
              <a:gd name="connsiteY0" fmla="*/ 3174 h 3776662"/>
              <a:gd name="connsiteX1" fmla="*/ 12700 w 6500812"/>
              <a:gd name="connsiteY1" fmla="*/ 3776662 h 3776662"/>
              <a:gd name="connsiteX2" fmla="*/ 4343400 w 6500812"/>
              <a:gd name="connsiteY2" fmla="*/ 3763962 h 3776662"/>
              <a:gd name="connsiteX3" fmla="*/ 6500812 w 6500812"/>
              <a:gd name="connsiteY3" fmla="*/ 0 h 3776662"/>
              <a:gd name="connsiteX4" fmla="*/ 0 w 6500812"/>
              <a:gd name="connsiteY4" fmla="*/ 3174 h 3776662"/>
              <a:gd name="connsiteX0" fmla="*/ 0 w 6500812"/>
              <a:gd name="connsiteY0" fmla="*/ 3174 h 3787775"/>
              <a:gd name="connsiteX1" fmla="*/ 12700 w 6500812"/>
              <a:gd name="connsiteY1" fmla="*/ 3776662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  <a:gd name="connsiteX0" fmla="*/ 0 w 6500812"/>
              <a:gd name="connsiteY0" fmla="*/ 3174 h 3787775"/>
              <a:gd name="connsiteX1" fmla="*/ 3175 w 6500812"/>
              <a:gd name="connsiteY1" fmla="*/ 3786187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12" h="3787775">
                <a:moveTo>
                  <a:pt x="0" y="3174"/>
                </a:moveTo>
                <a:cubicBezTo>
                  <a:pt x="4233" y="1256241"/>
                  <a:pt x="-1058" y="2533120"/>
                  <a:pt x="3175" y="3786187"/>
                </a:cubicBezTo>
                <a:lnTo>
                  <a:pt x="4324350" y="3787775"/>
                </a:lnTo>
                <a:lnTo>
                  <a:pt x="6500812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A6F9F72E-2B08-4B8B-BEAB-00715BFBDB98}"/>
              </a:ext>
            </a:extLst>
          </p:cNvPr>
          <p:cNvSpPr/>
          <p:nvPr/>
        </p:nvSpPr>
        <p:spPr>
          <a:xfrm>
            <a:off x="4313237" y="2124722"/>
            <a:ext cx="3429000" cy="4149725"/>
          </a:xfrm>
          <a:prstGeom prst="parallelogram">
            <a:avLst>
              <a:gd name="adj" fmla="val 69883"/>
            </a:avLst>
          </a:pr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33046C-41CA-493B-B69A-18FC6F1DDB7B}"/>
              </a:ext>
            </a:extLst>
          </p:cNvPr>
          <p:cNvSpPr/>
          <p:nvPr/>
        </p:nvSpPr>
        <p:spPr>
          <a:xfrm>
            <a:off x="14287" y="6087122"/>
            <a:ext cx="4572000" cy="187325"/>
          </a:xfrm>
          <a:prstGeom prst="rect">
            <a:avLst/>
          </a:pr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0FDD8CD-B362-410F-AE71-4EC69D153FD3}"/>
              </a:ext>
            </a:extLst>
          </p:cNvPr>
          <p:cNvSpPr/>
          <p:nvPr/>
        </p:nvSpPr>
        <p:spPr>
          <a:xfrm>
            <a:off x="7634287" y="2124721"/>
            <a:ext cx="4572000" cy="187325"/>
          </a:xfrm>
          <a:prstGeom prst="rect">
            <a:avLst/>
          </a:pr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2A8552EA-1957-4414-AEB9-63D60637CEBD}"/>
              </a:ext>
            </a:extLst>
          </p:cNvPr>
          <p:cNvSpPr/>
          <p:nvPr/>
        </p:nvSpPr>
        <p:spPr>
          <a:xfrm>
            <a:off x="5554027" y="2444445"/>
            <a:ext cx="6667500" cy="3825240"/>
          </a:xfrm>
          <a:custGeom>
            <a:avLst/>
            <a:gdLst>
              <a:gd name="connsiteX0" fmla="*/ 6644640 w 6667500"/>
              <a:gd name="connsiteY0" fmla="*/ 2286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09800 w 6667500"/>
              <a:gd name="connsiteY3" fmla="*/ 0 h 3825240"/>
              <a:gd name="connsiteX4" fmla="*/ 6644640 w 6667500"/>
              <a:gd name="connsiteY4" fmla="*/ 22860 h 3825240"/>
              <a:gd name="connsiteX0" fmla="*/ 6644640 w 6667500"/>
              <a:gd name="connsiteY0" fmla="*/ 2286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44640 w 6667500"/>
              <a:gd name="connsiteY4" fmla="*/ 22860 h 3825240"/>
              <a:gd name="connsiteX0" fmla="*/ 6659880 w 6667500"/>
              <a:gd name="connsiteY0" fmla="*/ 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59880 w 6667500"/>
              <a:gd name="connsiteY4" fmla="*/ 0 h 382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0" h="3825240">
                <a:moveTo>
                  <a:pt x="6659880" y="0"/>
                </a:moveTo>
                <a:lnTo>
                  <a:pt x="6667500" y="3817620"/>
                </a:lnTo>
                <a:lnTo>
                  <a:pt x="0" y="3825240"/>
                </a:lnTo>
                <a:lnTo>
                  <a:pt x="2263140" y="0"/>
                </a:lnTo>
                <a:lnTo>
                  <a:pt x="665988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88E15950-D29F-4C40-9D47-D8FBA61D63B0}"/>
              </a:ext>
            </a:extLst>
          </p:cNvPr>
          <p:cNvSpPr/>
          <p:nvPr/>
        </p:nvSpPr>
        <p:spPr>
          <a:xfrm>
            <a:off x="5554027" y="2439683"/>
            <a:ext cx="4921250" cy="3821113"/>
          </a:xfrm>
          <a:prstGeom prst="parallelogram">
            <a:avLst>
              <a:gd name="adj" fmla="val 59784"/>
            </a:avLst>
          </a:prstGeom>
          <a:solidFill>
            <a:srgbClr val="2D3E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1A2521F-8632-4B5F-BF5F-FA7CB11CD23D}"/>
              </a:ext>
            </a:extLst>
          </p:cNvPr>
          <p:cNvGrpSpPr/>
          <p:nvPr/>
        </p:nvGrpSpPr>
        <p:grpSpPr>
          <a:xfrm>
            <a:off x="-192882" y="668555"/>
            <a:ext cx="4172739" cy="1314880"/>
            <a:chOff x="-192882" y="668555"/>
            <a:chExt cx="4172739" cy="131488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72077AB2-7C7D-4490-AEB5-6F1723EBA0F7}"/>
                </a:ext>
              </a:extLst>
            </p:cNvPr>
            <p:cNvSpPr/>
            <p:nvPr/>
          </p:nvSpPr>
          <p:spPr>
            <a:xfrm>
              <a:off x="-4763" y="668985"/>
              <a:ext cx="3457575" cy="1314450"/>
            </a:xfrm>
            <a:custGeom>
              <a:avLst/>
              <a:gdLst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295400 h 1314450"/>
                <a:gd name="connsiteX3" fmla="*/ 2762250 w 3457575"/>
                <a:gd name="connsiteY3" fmla="*/ 9525 h 1314450"/>
                <a:gd name="connsiteX4" fmla="*/ 0 w 3457575"/>
                <a:gd name="connsiteY4" fmla="*/ 0 h 1314450"/>
                <a:gd name="connsiteX0" fmla="*/ 0 w 3476625"/>
                <a:gd name="connsiteY0" fmla="*/ 0 h 1314450"/>
                <a:gd name="connsiteX1" fmla="*/ 19050 w 3476625"/>
                <a:gd name="connsiteY1" fmla="*/ 1314450 h 1314450"/>
                <a:gd name="connsiteX2" fmla="*/ 3476625 w 3476625"/>
                <a:gd name="connsiteY2" fmla="*/ 1289050 h 1314450"/>
                <a:gd name="connsiteX3" fmla="*/ 2762250 w 3476625"/>
                <a:gd name="connsiteY3" fmla="*/ 9525 h 1314450"/>
                <a:gd name="connsiteX4" fmla="*/ 0 w 3476625"/>
                <a:gd name="connsiteY4" fmla="*/ 0 h 1314450"/>
                <a:gd name="connsiteX0" fmla="*/ 0 w 3476625"/>
                <a:gd name="connsiteY0" fmla="*/ 0 h 1314450"/>
                <a:gd name="connsiteX1" fmla="*/ 19050 w 3476625"/>
                <a:gd name="connsiteY1" fmla="*/ 1314450 h 1314450"/>
                <a:gd name="connsiteX2" fmla="*/ 3476625 w 3476625"/>
                <a:gd name="connsiteY2" fmla="*/ 1296194 h 1314450"/>
                <a:gd name="connsiteX3" fmla="*/ 2762250 w 3476625"/>
                <a:gd name="connsiteY3" fmla="*/ 9525 h 1314450"/>
                <a:gd name="connsiteX4" fmla="*/ 0 w 3476625"/>
                <a:gd name="connsiteY4" fmla="*/ 0 h 1314450"/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312863 h 1314450"/>
                <a:gd name="connsiteX3" fmla="*/ 2762250 w 3457575"/>
                <a:gd name="connsiteY3" fmla="*/ 9525 h 1314450"/>
                <a:gd name="connsiteX4" fmla="*/ 0 w 3457575"/>
                <a:gd name="connsiteY4" fmla="*/ 0 h 1314450"/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312863 h 1314450"/>
                <a:gd name="connsiteX3" fmla="*/ 2747962 w 3457575"/>
                <a:gd name="connsiteY3" fmla="*/ 7144 h 1314450"/>
                <a:gd name="connsiteX4" fmla="*/ 0 w 3457575"/>
                <a:gd name="connsiteY4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1314450">
                  <a:moveTo>
                    <a:pt x="0" y="0"/>
                  </a:moveTo>
                  <a:lnTo>
                    <a:pt x="19050" y="1314450"/>
                  </a:lnTo>
                  <a:lnTo>
                    <a:pt x="3457575" y="1312863"/>
                  </a:lnTo>
                  <a:lnTo>
                    <a:pt x="2747962" y="7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41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3E42C646-E291-43DA-9DEE-C3A91921F50E}"/>
                </a:ext>
              </a:extLst>
            </p:cNvPr>
            <p:cNvSpPr/>
            <p:nvPr/>
          </p:nvSpPr>
          <p:spPr>
            <a:xfrm flipH="1">
              <a:off x="2738432" y="668555"/>
              <a:ext cx="1241425" cy="1314880"/>
            </a:xfrm>
            <a:prstGeom prst="parallelogram">
              <a:avLst>
                <a:gd name="adj" fmla="val 57799"/>
              </a:avLst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标题 1">
              <a:extLst>
                <a:ext uri="{FF2B5EF4-FFF2-40B4-BE49-F238E27FC236}">
                  <a16:creationId xmlns:a16="http://schemas.microsoft.com/office/drawing/2014/main" id="{8BEA6E54-D155-4DF2-AF96-B511819061BC}"/>
                </a:ext>
              </a:extLst>
            </p:cNvPr>
            <p:cNvSpPr txBox="1">
              <a:spLocks/>
            </p:cNvSpPr>
            <p:nvPr/>
          </p:nvSpPr>
          <p:spPr>
            <a:xfrm>
              <a:off x="-192882" y="990170"/>
              <a:ext cx="3457575" cy="72750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911 Porscha" panose="00000400000000000000" pitchFamily="2" charset="0"/>
                </a:rPr>
                <a:t>FOUR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911 Porscha" panose="00000400000000000000" pitchFamily="2" charset="0"/>
              </a:endParaRPr>
            </a:p>
          </p:txBody>
        </p:sp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DA13D930-FFD5-45CA-BEB5-A08E07498976}"/>
              </a:ext>
            </a:extLst>
          </p:cNvPr>
          <p:cNvSpPr txBox="1">
            <a:spLocks/>
          </p:cNvSpPr>
          <p:nvPr/>
        </p:nvSpPr>
        <p:spPr>
          <a:xfrm>
            <a:off x="530540" y="4329112"/>
            <a:ext cx="4102736" cy="727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500"/>
              </a:lnSpc>
            </a:pPr>
            <a:r>
              <a:rPr lang="en-US" altLang="zh-CN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立黑简" panose="02010604000101010101" pitchFamily="2" charset="-122"/>
                <a:ea typeface="汉仪立黑简" panose="02010604000101010101" pitchFamily="2" charset="-122"/>
              </a:rPr>
              <a:t>Draw this</a:t>
            </a:r>
          </a:p>
          <a:p>
            <a:pPr>
              <a:lnSpc>
                <a:spcPts val="8500"/>
              </a:lnSpc>
            </a:pPr>
            <a:r>
              <a:rPr lang="en-US" altLang="zh-CN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立黑简" panose="02010604000101010101" pitchFamily="2" charset="-122"/>
                <a:ea typeface="汉仪立黑简" panose="02010604000101010101" pitchFamily="2" charset="-122"/>
              </a:rPr>
              <a:t>Lesson</a:t>
            </a:r>
          </a:p>
        </p:txBody>
      </p:sp>
    </p:spTree>
    <p:extLst>
      <p:ext uri="{BB962C8B-B14F-4D97-AF65-F5344CB8AC3E}">
        <p14:creationId xmlns:p14="http://schemas.microsoft.com/office/powerpoint/2010/main" val="372211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634E630F-F705-4B81-BBF7-CFCECDEF18C9}"/>
              </a:ext>
            </a:extLst>
          </p:cNvPr>
          <p:cNvSpPr/>
          <p:nvPr/>
        </p:nvSpPr>
        <p:spPr>
          <a:xfrm flipH="1">
            <a:off x="2977015" y="384810"/>
            <a:ext cx="9229272" cy="355600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56914" y="342900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C84B19F-9116-4A61-9720-629A9A792166}"/>
              </a:ext>
            </a:extLst>
          </p:cNvPr>
          <p:cNvGrpSpPr/>
          <p:nvPr/>
        </p:nvGrpSpPr>
        <p:grpSpPr>
          <a:xfrm>
            <a:off x="0" y="0"/>
            <a:ext cx="3009900" cy="769620"/>
            <a:chOff x="0" y="0"/>
            <a:chExt cx="3009900" cy="76962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BA92A3C-66E7-4EA7-8339-73C4D7C90BC4}"/>
                </a:ext>
              </a:extLst>
            </p:cNvPr>
            <p:cNvSpPr/>
            <p:nvPr/>
          </p:nvSpPr>
          <p:spPr>
            <a:xfrm flipH="1">
              <a:off x="0" y="0"/>
              <a:ext cx="3009900" cy="769620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00" h="769620">
                  <a:moveTo>
                    <a:pt x="3009900" y="0"/>
                  </a:moveTo>
                  <a:lnTo>
                    <a:pt x="3009900" y="769620"/>
                  </a:lnTo>
                  <a:lnTo>
                    <a:pt x="0" y="746760"/>
                  </a:lnTo>
                  <a:lnTo>
                    <a:pt x="419100" y="0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ïsḻíďè">
              <a:extLst>
                <a:ext uri="{FF2B5EF4-FFF2-40B4-BE49-F238E27FC236}">
                  <a16:creationId xmlns:a16="http://schemas.microsoft.com/office/drawing/2014/main" id="{98AAA67A-AAB2-43E2-AE6E-148D6BAF0E22}"/>
                </a:ext>
              </a:extLst>
            </p:cNvPr>
            <p:cNvSpPr txBox="1"/>
            <p:nvPr/>
          </p:nvSpPr>
          <p:spPr>
            <a:xfrm>
              <a:off x="58056" y="211378"/>
              <a:ext cx="651046" cy="558242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04</a:t>
              </a:r>
            </a:p>
          </p:txBody>
        </p:sp>
        <p:sp>
          <p:nvSpPr>
            <p:cNvPr id="7" name="ïsļïďé">
              <a:extLst>
                <a:ext uri="{FF2B5EF4-FFF2-40B4-BE49-F238E27FC236}">
                  <a16:creationId xmlns:a16="http://schemas.microsoft.com/office/drawing/2014/main" id="{3AC667A7-E194-4E79-85A7-84A00FDF6A29}"/>
                </a:ext>
              </a:extLst>
            </p:cNvPr>
            <p:cNvSpPr txBox="1"/>
            <p:nvPr/>
          </p:nvSpPr>
          <p:spPr bwMode="auto">
            <a:xfrm>
              <a:off x="651046" y="278330"/>
              <a:ext cx="2237920" cy="4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+mn-ea"/>
                </a:rPr>
                <a:t>Learn from this lesson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10" name="20350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27737B4-AEAE-47DA-8521-BE3C1AF6F7C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6750" y="1453515"/>
            <a:ext cx="10858500" cy="4825050"/>
            <a:chOff x="660400" y="1123950"/>
            <a:chExt cx="10858500" cy="4825050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82C8F0CE-3207-4A01-836D-84D3A33C359F}"/>
                </a:ext>
              </a:extLst>
            </p:cNvPr>
            <p:cNvCxnSpPr/>
            <p:nvPr/>
          </p:nvCxnSpPr>
          <p:spPr>
            <a:xfrm>
              <a:off x="786000" y="3739751"/>
              <a:ext cx="10678339" cy="1"/>
            </a:xfrm>
            <a:prstGeom prst="line">
              <a:avLst/>
            </a:prstGeom>
            <a:ln w="3175" cap="rnd">
              <a:solidFill>
                <a:srgbClr val="0E1F32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41951ADD-0B87-4BF4-BB09-00F89513822A}"/>
                </a:ext>
              </a:extLst>
            </p:cNvPr>
            <p:cNvCxnSpPr/>
            <p:nvPr/>
          </p:nvCxnSpPr>
          <p:spPr>
            <a:xfrm>
              <a:off x="3333756" y="4026420"/>
              <a:ext cx="0" cy="1425816"/>
            </a:xfrm>
            <a:prstGeom prst="line">
              <a:avLst/>
            </a:prstGeom>
            <a:ln w="3175" cap="rnd">
              <a:solidFill>
                <a:srgbClr val="0E1F32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ïṡḻiḋê">
              <a:extLst>
                <a:ext uri="{FF2B5EF4-FFF2-40B4-BE49-F238E27FC236}">
                  <a16:creationId xmlns:a16="http://schemas.microsoft.com/office/drawing/2014/main" id="{670E3993-A7E4-48B8-A1E9-62BB1ABC6AB0}"/>
                </a:ext>
              </a:extLst>
            </p:cNvPr>
            <p:cNvGrpSpPr/>
            <p:nvPr/>
          </p:nvGrpSpPr>
          <p:grpSpPr>
            <a:xfrm>
              <a:off x="660400" y="1123950"/>
              <a:ext cx="2613678" cy="4825050"/>
              <a:chOff x="703026" y="1123950"/>
              <a:chExt cx="2613678" cy="4825050"/>
            </a:xfrm>
          </p:grpSpPr>
          <p:sp>
            <p:nvSpPr>
              <p:cNvPr id="53" name="íṣľîḍê">
                <a:extLst>
                  <a:ext uri="{FF2B5EF4-FFF2-40B4-BE49-F238E27FC236}">
                    <a16:creationId xmlns:a16="http://schemas.microsoft.com/office/drawing/2014/main" id="{8CF7B42D-2CDC-4D11-9DCB-7219F93CD885}"/>
                  </a:ext>
                </a:extLst>
              </p:cNvPr>
              <p:cNvSpPr/>
              <p:nvPr/>
            </p:nvSpPr>
            <p:spPr bwMode="auto">
              <a:xfrm>
                <a:off x="703026" y="1123950"/>
                <a:ext cx="2613678" cy="1953778"/>
              </a:xfrm>
              <a:prstGeom prst="rect">
                <a:avLst/>
              </a:prstGeom>
              <a:blipFill>
                <a:blip r:embed="rId4"/>
                <a:srcRect/>
                <a:stretch>
                  <a:fillRect l="-2318" r="-2290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43140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grpSp>
            <p:nvGrpSpPr>
              <p:cNvPr id="47" name="ïṧ1iḓe">
                <a:extLst>
                  <a:ext uri="{FF2B5EF4-FFF2-40B4-BE49-F238E27FC236}">
                    <a16:creationId xmlns:a16="http://schemas.microsoft.com/office/drawing/2014/main" id="{50BEB851-72CD-4B96-B698-2DDA85DBCC1B}"/>
                  </a:ext>
                </a:extLst>
              </p:cNvPr>
              <p:cNvGrpSpPr/>
              <p:nvPr/>
            </p:nvGrpSpPr>
            <p:grpSpPr>
              <a:xfrm>
                <a:off x="1672365" y="3402251"/>
                <a:ext cx="675000" cy="675005"/>
                <a:chOff x="2169903" y="3402251"/>
                <a:chExt cx="675000" cy="675005"/>
              </a:xfrm>
            </p:grpSpPr>
            <p:sp>
              <p:nvSpPr>
                <p:cNvPr id="51" name="isḻiḍe">
                  <a:extLst>
                    <a:ext uri="{FF2B5EF4-FFF2-40B4-BE49-F238E27FC236}">
                      <a16:creationId xmlns:a16="http://schemas.microsoft.com/office/drawing/2014/main" id="{9AA89452-279D-4C82-9B38-3BA4681618C5}"/>
                    </a:ext>
                  </a:extLst>
                </p:cNvPr>
                <p:cNvSpPr/>
                <p:nvPr/>
              </p:nvSpPr>
              <p:spPr>
                <a:xfrm>
                  <a:off x="2169903" y="3402251"/>
                  <a:ext cx="675000" cy="675005"/>
                </a:xfrm>
                <a:prstGeom prst="ellipse">
                  <a:avLst/>
                </a:prstGeom>
                <a:solidFill>
                  <a:srgbClr val="F74149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3140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52" name="íš1iḓè">
                  <a:extLst>
                    <a:ext uri="{FF2B5EF4-FFF2-40B4-BE49-F238E27FC236}">
                      <a16:creationId xmlns:a16="http://schemas.microsoft.com/office/drawing/2014/main" id="{F2DA8BB1-F7ED-40E1-A686-23C255ACB832}"/>
                    </a:ext>
                  </a:extLst>
                </p:cNvPr>
                <p:cNvSpPr/>
                <p:nvPr/>
              </p:nvSpPr>
              <p:spPr bwMode="auto">
                <a:xfrm>
                  <a:off x="2335310" y="3571015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3140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</p:grpSp>
          <p:grpSp>
            <p:nvGrpSpPr>
              <p:cNvPr id="48" name="ïsḻíḓe">
                <a:extLst>
                  <a:ext uri="{FF2B5EF4-FFF2-40B4-BE49-F238E27FC236}">
                    <a16:creationId xmlns:a16="http://schemas.microsoft.com/office/drawing/2014/main" id="{06CC40E9-DCD4-4906-9978-1D77F81354CC}"/>
                  </a:ext>
                </a:extLst>
              </p:cNvPr>
              <p:cNvGrpSpPr/>
              <p:nvPr/>
            </p:nvGrpSpPr>
            <p:grpSpPr>
              <a:xfrm>
                <a:off x="741725" y="4183506"/>
                <a:ext cx="2536281" cy="1765494"/>
                <a:chOff x="985697" y="4183506"/>
                <a:chExt cx="2536281" cy="1765494"/>
              </a:xfrm>
            </p:grpSpPr>
            <p:sp>
              <p:nvSpPr>
                <p:cNvPr id="49" name="îṡ1íḋè">
                  <a:extLst>
                    <a:ext uri="{FF2B5EF4-FFF2-40B4-BE49-F238E27FC236}">
                      <a16:creationId xmlns:a16="http://schemas.microsoft.com/office/drawing/2014/main" id="{66ABAE71-C1B3-4C35-B2E4-F1FB238AFB2F}"/>
                    </a:ext>
                  </a:extLst>
                </p:cNvPr>
                <p:cNvSpPr/>
                <p:nvPr/>
              </p:nvSpPr>
              <p:spPr bwMode="auto">
                <a:xfrm>
                  <a:off x="985697" y="4652753"/>
                  <a:ext cx="2536280" cy="1296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>
                    <a:lnSpc>
                      <a:spcPts val="2000"/>
                    </a:lnSpc>
                    <a:defRPr/>
                  </a:pPr>
                  <a:r>
                    <a:rPr lang="en-US" altLang="zh-CN" sz="1200" dirty="0">
                      <a:solidFill>
                        <a:srgbClr val="243140"/>
                      </a:solidFill>
                      <a:latin typeface="+mn-ea"/>
                    </a:rPr>
                    <a:t>Please add specific content here, the text should be as concise as possible, simple explanation, not too cumbersome, pay </a:t>
                  </a:r>
                  <a:r>
                    <a:rPr lang="en-US" altLang="zh-CN" sz="1200" dirty="0" err="1">
                      <a:solidFill>
                        <a:srgbClr val="243140"/>
                      </a:solidFill>
                      <a:latin typeface="+mn-ea"/>
                    </a:rPr>
                    <a:t>attent</a:t>
                  </a:r>
                  <a:endParaRPr lang="en-US" altLang="zh-CN" sz="1200" dirty="0">
                    <a:solidFill>
                      <a:srgbClr val="243140"/>
                    </a:solidFill>
                    <a:latin typeface="+mn-ea"/>
                  </a:endParaRPr>
                </a:p>
                <a:p>
                  <a:pPr marL="0" marR="0" lvl="0" indent="0" algn="ctr" defTabSz="913765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43140"/>
                      </a:solidFill>
                      <a:effectLst/>
                      <a:uLnTx/>
                      <a:uFillTx/>
                      <a:latin typeface="+mn-ea"/>
                      <a:cs typeface="+mn-cs"/>
                    </a:rPr>
                    <a:t>……</a:t>
                  </a:r>
                  <a:endPara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3140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50" name="ïṧḷíḋê">
                  <a:extLst>
                    <a:ext uri="{FF2B5EF4-FFF2-40B4-BE49-F238E27FC236}">
                      <a16:creationId xmlns:a16="http://schemas.microsoft.com/office/drawing/2014/main" id="{42133CC1-BDDB-44A2-B855-465C912C950D}"/>
                    </a:ext>
                  </a:extLst>
                </p:cNvPr>
                <p:cNvSpPr txBox="1"/>
                <p:nvPr/>
              </p:nvSpPr>
              <p:spPr bwMode="auto">
                <a:xfrm>
                  <a:off x="985697" y="4183506"/>
                  <a:ext cx="2536281" cy="469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 defTabSz="914400">
                    <a:defRPr/>
                  </a:pPr>
                  <a:r>
                    <a:rPr lang="en-US" altLang="zh-CN" dirty="0">
                      <a:solidFill>
                        <a:srgbClr val="243140"/>
                      </a:solidFill>
                      <a:latin typeface="+mn-ea"/>
                      <a:sym typeface="Ebrima" panose="02000000000000000000" pitchFamily="2" charset="0"/>
                    </a:rPr>
                    <a:t>Title text preset</a:t>
                  </a:r>
                  <a:endParaRPr lang="zh-CN" altLang="en-US" dirty="0">
                    <a:solidFill>
                      <a:srgbClr val="243140"/>
                    </a:solidFill>
                    <a:latin typeface="+mn-ea"/>
                    <a:sym typeface="Ebrima" panose="02000000000000000000" pitchFamily="2" charset="0"/>
                  </a:endParaRPr>
                </a:p>
              </p:txBody>
            </p:sp>
          </p:grpSp>
        </p:grpSp>
        <p:grpSp>
          <p:nvGrpSpPr>
            <p:cNvPr id="14" name="i$ľïḋè">
              <a:extLst>
                <a:ext uri="{FF2B5EF4-FFF2-40B4-BE49-F238E27FC236}">
                  <a16:creationId xmlns:a16="http://schemas.microsoft.com/office/drawing/2014/main" id="{5E12CA27-0A5F-4086-A7CA-57F9ED812241}"/>
                </a:ext>
              </a:extLst>
            </p:cNvPr>
            <p:cNvGrpSpPr/>
            <p:nvPr/>
          </p:nvGrpSpPr>
          <p:grpSpPr>
            <a:xfrm>
              <a:off x="3408674" y="1123950"/>
              <a:ext cx="2613678" cy="4825050"/>
              <a:chOff x="3411292" y="1123950"/>
              <a:chExt cx="2613678" cy="4825050"/>
            </a:xfrm>
          </p:grpSpPr>
          <p:sp>
            <p:nvSpPr>
              <p:cNvPr id="44" name="iṩḷïḍè">
                <a:extLst>
                  <a:ext uri="{FF2B5EF4-FFF2-40B4-BE49-F238E27FC236}">
                    <a16:creationId xmlns:a16="http://schemas.microsoft.com/office/drawing/2014/main" id="{AF0BFAF1-3E4A-4A97-8060-CD00F3A7A106}"/>
                  </a:ext>
                </a:extLst>
              </p:cNvPr>
              <p:cNvSpPr/>
              <p:nvPr/>
            </p:nvSpPr>
            <p:spPr bwMode="auto">
              <a:xfrm>
                <a:off x="3411292" y="1123950"/>
                <a:ext cx="2613678" cy="1953778"/>
              </a:xfrm>
              <a:prstGeom prst="rect">
                <a:avLst/>
              </a:prstGeom>
              <a:blipFill>
                <a:blip r:embed="rId5"/>
                <a:srcRect/>
                <a:stretch>
                  <a:fillRect l="-16527" r="-16366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43140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grpSp>
            <p:nvGrpSpPr>
              <p:cNvPr id="38" name="íṡľïďe">
                <a:extLst>
                  <a:ext uri="{FF2B5EF4-FFF2-40B4-BE49-F238E27FC236}">
                    <a16:creationId xmlns:a16="http://schemas.microsoft.com/office/drawing/2014/main" id="{D449877D-C719-4F4C-9D10-FC345012F1F1}"/>
                  </a:ext>
                </a:extLst>
              </p:cNvPr>
              <p:cNvGrpSpPr/>
              <p:nvPr/>
            </p:nvGrpSpPr>
            <p:grpSpPr>
              <a:xfrm>
                <a:off x="4380631" y="3402251"/>
                <a:ext cx="675000" cy="675005"/>
                <a:chOff x="5758500" y="3402251"/>
                <a:chExt cx="675000" cy="675005"/>
              </a:xfrm>
            </p:grpSpPr>
            <p:sp>
              <p:nvSpPr>
                <p:cNvPr id="42" name="iŝliḋê">
                  <a:extLst>
                    <a:ext uri="{FF2B5EF4-FFF2-40B4-BE49-F238E27FC236}">
                      <a16:creationId xmlns:a16="http://schemas.microsoft.com/office/drawing/2014/main" id="{E7C07ABA-5268-4E63-8634-C0472DF7780D}"/>
                    </a:ext>
                  </a:extLst>
                </p:cNvPr>
                <p:cNvSpPr/>
                <p:nvPr/>
              </p:nvSpPr>
              <p:spPr>
                <a:xfrm>
                  <a:off x="5758500" y="3402251"/>
                  <a:ext cx="675000" cy="675005"/>
                </a:xfrm>
                <a:prstGeom prst="ellipse">
                  <a:avLst/>
                </a:prstGeom>
                <a:solidFill>
                  <a:srgbClr val="2D3E5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3140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43" name="isḻide">
                  <a:extLst>
                    <a:ext uri="{FF2B5EF4-FFF2-40B4-BE49-F238E27FC236}">
                      <a16:creationId xmlns:a16="http://schemas.microsoft.com/office/drawing/2014/main" id="{3396D77A-81C9-4131-A0DB-569BFB8461FE}"/>
                    </a:ext>
                  </a:extLst>
                </p:cNvPr>
                <p:cNvSpPr/>
                <p:nvPr/>
              </p:nvSpPr>
              <p:spPr bwMode="auto">
                <a:xfrm>
                  <a:off x="5926589" y="3567659"/>
                  <a:ext cx="338820" cy="344185"/>
                </a:xfrm>
                <a:custGeom>
                  <a:avLst/>
                  <a:gdLst>
                    <a:gd name="connsiteX0" fmla="*/ 149604 w 577154"/>
                    <a:gd name="connsiteY0" fmla="*/ 536234 h 586292"/>
                    <a:gd name="connsiteX1" fmla="*/ 214914 w 577154"/>
                    <a:gd name="connsiteY1" fmla="*/ 562021 h 586292"/>
                    <a:gd name="connsiteX2" fmla="*/ 211877 w 577154"/>
                    <a:gd name="connsiteY2" fmla="*/ 559746 h 586292"/>
                    <a:gd name="connsiteX3" fmla="*/ 202004 w 577154"/>
                    <a:gd name="connsiteY3" fmla="*/ 554437 h 586292"/>
                    <a:gd name="connsiteX4" fmla="*/ 196688 w 577154"/>
                    <a:gd name="connsiteY4" fmla="*/ 551403 h 586292"/>
                    <a:gd name="connsiteX5" fmla="*/ 184537 w 577154"/>
                    <a:gd name="connsiteY5" fmla="*/ 543818 h 586292"/>
                    <a:gd name="connsiteX6" fmla="*/ 177702 w 577154"/>
                    <a:gd name="connsiteY6" fmla="*/ 538509 h 586292"/>
                    <a:gd name="connsiteX7" fmla="*/ 173905 w 577154"/>
                    <a:gd name="connsiteY7" fmla="*/ 536234 h 586292"/>
                    <a:gd name="connsiteX8" fmla="*/ 299943 w 577154"/>
                    <a:gd name="connsiteY8" fmla="*/ 499816 h 586292"/>
                    <a:gd name="connsiteX9" fmla="*/ 318939 w 577154"/>
                    <a:gd name="connsiteY9" fmla="*/ 500576 h 586292"/>
                    <a:gd name="connsiteX10" fmla="*/ 329576 w 577154"/>
                    <a:gd name="connsiteY10" fmla="*/ 511222 h 586292"/>
                    <a:gd name="connsiteX11" fmla="*/ 319698 w 577154"/>
                    <a:gd name="connsiteY11" fmla="*/ 521108 h 586292"/>
                    <a:gd name="connsiteX12" fmla="*/ 318939 w 577154"/>
                    <a:gd name="connsiteY12" fmla="*/ 521108 h 586292"/>
                    <a:gd name="connsiteX13" fmla="*/ 297663 w 577154"/>
                    <a:gd name="connsiteY13" fmla="*/ 519587 h 586292"/>
                    <a:gd name="connsiteX14" fmla="*/ 288545 w 577154"/>
                    <a:gd name="connsiteY14" fmla="*/ 508941 h 586292"/>
                    <a:gd name="connsiteX15" fmla="*/ 299943 w 577154"/>
                    <a:gd name="connsiteY15" fmla="*/ 499816 h 586292"/>
                    <a:gd name="connsiteX16" fmla="*/ 88851 w 577154"/>
                    <a:gd name="connsiteY16" fmla="*/ 485417 h 586292"/>
                    <a:gd name="connsiteX17" fmla="*/ 119987 w 577154"/>
                    <a:gd name="connsiteY17" fmla="*/ 515755 h 586292"/>
                    <a:gd name="connsiteX18" fmla="*/ 150364 w 577154"/>
                    <a:gd name="connsiteY18" fmla="*/ 515755 h 586292"/>
                    <a:gd name="connsiteX19" fmla="*/ 148085 w 577154"/>
                    <a:gd name="connsiteY19" fmla="*/ 513480 h 586292"/>
                    <a:gd name="connsiteX20" fmla="*/ 142010 w 577154"/>
                    <a:gd name="connsiteY20" fmla="*/ 507412 h 586292"/>
                    <a:gd name="connsiteX21" fmla="*/ 136694 w 577154"/>
                    <a:gd name="connsiteY21" fmla="*/ 501344 h 586292"/>
                    <a:gd name="connsiteX22" fmla="*/ 127581 w 577154"/>
                    <a:gd name="connsiteY22" fmla="*/ 489967 h 586292"/>
                    <a:gd name="connsiteX23" fmla="*/ 123784 w 577154"/>
                    <a:gd name="connsiteY23" fmla="*/ 485417 h 586292"/>
                    <a:gd name="connsiteX24" fmla="*/ 399912 w 577154"/>
                    <a:gd name="connsiteY24" fmla="*/ 482256 h 586292"/>
                    <a:gd name="connsiteX25" fmla="*/ 405611 w 577154"/>
                    <a:gd name="connsiteY25" fmla="*/ 486996 h 586292"/>
                    <a:gd name="connsiteX26" fmla="*/ 401812 w 577154"/>
                    <a:gd name="connsiteY26" fmla="*/ 500648 h 586292"/>
                    <a:gd name="connsiteX27" fmla="*/ 382056 w 577154"/>
                    <a:gd name="connsiteY27" fmla="*/ 509750 h 586292"/>
                    <a:gd name="connsiteX28" fmla="*/ 378257 w 577154"/>
                    <a:gd name="connsiteY28" fmla="*/ 510508 h 586292"/>
                    <a:gd name="connsiteX29" fmla="*/ 369139 w 577154"/>
                    <a:gd name="connsiteY29" fmla="*/ 503682 h 586292"/>
                    <a:gd name="connsiteX30" fmla="*/ 375217 w 577154"/>
                    <a:gd name="connsiteY30" fmla="*/ 490789 h 586292"/>
                    <a:gd name="connsiteX31" fmla="*/ 391934 w 577154"/>
                    <a:gd name="connsiteY31" fmla="*/ 483204 h 586292"/>
                    <a:gd name="connsiteX32" fmla="*/ 399912 w 577154"/>
                    <a:gd name="connsiteY32" fmla="*/ 482256 h 586292"/>
                    <a:gd name="connsiteX33" fmla="*/ 229351 w 577154"/>
                    <a:gd name="connsiteY33" fmla="*/ 474063 h 586292"/>
                    <a:gd name="connsiteX34" fmla="*/ 246091 w 577154"/>
                    <a:gd name="connsiteY34" fmla="*/ 483157 h 586292"/>
                    <a:gd name="connsiteX35" fmla="*/ 250656 w 577154"/>
                    <a:gd name="connsiteY35" fmla="*/ 496797 h 586292"/>
                    <a:gd name="connsiteX36" fmla="*/ 241525 w 577154"/>
                    <a:gd name="connsiteY36" fmla="*/ 502101 h 586292"/>
                    <a:gd name="connsiteX37" fmla="*/ 236960 w 577154"/>
                    <a:gd name="connsiteY37" fmla="*/ 501343 h 586292"/>
                    <a:gd name="connsiteX38" fmla="*/ 218698 w 577154"/>
                    <a:gd name="connsiteY38" fmla="*/ 490735 h 586292"/>
                    <a:gd name="connsiteX39" fmla="*/ 215654 w 577154"/>
                    <a:gd name="connsiteY39" fmla="*/ 477094 h 586292"/>
                    <a:gd name="connsiteX40" fmla="*/ 229351 w 577154"/>
                    <a:gd name="connsiteY40" fmla="*/ 474063 h 586292"/>
                    <a:gd name="connsiteX41" fmla="*/ 464745 w 577154"/>
                    <a:gd name="connsiteY41" fmla="*/ 433889 h 586292"/>
                    <a:gd name="connsiteX42" fmla="*/ 466262 w 577154"/>
                    <a:gd name="connsiteY42" fmla="*/ 447550 h 586292"/>
                    <a:gd name="connsiteX43" fmla="*/ 451842 w 577154"/>
                    <a:gd name="connsiteY43" fmla="*/ 463488 h 586292"/>
                    <a:gd name="connsiteX44" fmla="*/ 445012 w 577154"/>
                    <a:gd name="connsiteY44" fmla="*/ 466524 h 586292"/>
                    <a:gd name="connsiteX45" fmla="*/ 438181 w 577154"/>
                    <a:gd name="connsiteY45" fmla="*/ 463488 h 586292"/>
                    <a:gd name="connsiteX46" fmla="*/ 438181 w 577154"/>
                    <a:gd name="connsiteY46" fmla="*/ 449068 h 586292"/>
                    <a:gd name="connsiteX47" fmla="*/ 450324 w 577154"/>
                    <a:gd name="connsiteY47" fmla="*/ 435407 h 586292"/>
                    <a:gd name="connsiteX48" fmla="*/ 464745 w 577154"/>
                    <a:gd name="connsiteY48" fmla="*/ 433889 h 586292"/>
                    <a:gd name="connsiteX49" fmla="*/ 49362 w 577154"/>
                    <a:gd name="connsiteY49" fmla="*/ 424740 h 586292"/>
                    <a:gd name="connsiteX50" fmla="*/ 73663 w 577154"/>
                    <a:gd name="connsiteY50" fmla="*/ 464938 h 586292"/>
                    <a:gd name="connsiteX51" fmla="*/ 109355 w 577154"/>
                    <a:gd name="connsiteY51" fmla="*/ 464938 h 586292"/>
                    <a:gd name="connsiteX52" fmla="*/ 104039 w 577154"/>
                    <a:gd name="connsiteY52" fmla="*/ 456595 h 586292"/>
                    <a:gd name="connsiteX53" fmla="*/ 101761 w 577154"/>
                    <a:gd name="connsiteY53" fmla="*/ 452044 h 586292"/>
                    <a:gd name="connsiteX54" fmla="*/ 94926 w 577154"/>
                    <a:gd name="connsiteY54" fmla="*/ 439909 h 586292"/>
                    <a:gd name="connsiteX55" fmla="*/ 92648 w 577154"/>
                    <a:gd name="connsiteY55" fmla="*/ 435358 h 586292"/>
                    <a:gd name="connsiteX56" fmla="*/ 88092 w 577154"/>
                    <a:gd name="connsiteY56" fmla="*/ 424740 h 586292"/>
                    <a:gd name="connsiteX57" fmla="*/ 161771 w 577154"/>
                    <a:gd name="connsiteY57" fmla="*/ 417898 h 586292"/>
                    <a:gd name="connsiteX58" fmla="*/ 176164 w 577154"/>
                    <a:gd name="connsiteY58" fmla="*/ 420173 h 586292"/>
                    <a:gd name="connsiteX59" fmla="*/ 187527 w 577154"/>
                    <a:gd name="connsiteY59" fmla="*/ 435341 h 586292"/>
                    <a:gd name="connsiteX60" fmla="*/ 186012 w 577154"/>
                    <a:gd name="connsiteY60" fmla="*/ 449750 h 586292"/>
                    <a:gd name="connsiteX61" fmla="*/ 179194 w 577154"/>
                    <a:gd name="connsiteY61" fmla="*/ 452025 h 586292"/>
                    <a:gd name="connsiteX62" fmla="*/ 171619 w 577154"/>
                    <a:gd name="connsiteY62" fmla="*/ 448233 h 586292"/>
                    <a:gd name="connsiteX63" fmla="*/ 159498 w 577154"/>
                    <a:gd name="connsiteY63" fmla="*/ 431549 h 586292"/>
                    <a:gd name="connsiteX64" fmla="*/ 161771 w 577154"/>
                    <a:gd name="connsiteY64" fmla="*/ 417898 h 586292"/>
                    <a:gd name="connsiteX65" fmla="*/ 31136 w 577154"/>
                    <a:gd name="connsiteY65" fmla="*/ 373923 h 586292"/>
                    <a:gd name="connsiteX66" fmla="*/ 41008 w 577154"/>
                    <a:gd name="connsiteY66" fmla="*/ 404261 h 586292"/>
                    <a:gd name="connsiteX67" fmla="*/ 79738 w 577154"/>
                    <a:gd name="connsiteY67" fmla="*/ 404261 h 586292"/>
                    <a:gd name="connsiteX68" fmla="*/ 78979 w 577154"/>
                    <a:gd name="connsiteY68" fmla="*/ 401227 h 586292"/>
                    <a:gd name="connsiteX69" fmla="*/ 77460 w 577154"/>
                    <a:gd name="connsiteY69" fmla="*/ 397435 h 586292"/>
                    <a:gd name="connsiteX70" fmla="*/ 72144 w 577154"/>
                    <a:gd name="connsiteY70" fmla="*/ 379232 h 586292"/>
                    <a:gd name="connsiteX71" fmla="*/ 71385 w 577154"/>
                    <a:gd name="connsiteY71" fmla="*/ 377715 h 586292"/>
                    <a:gd name="connsiteX72" fmla="*/ 70625 w 577154"/>
                    <a:gd name="connsiteY72" fmla="*/ 373923 h 586292"/>
                    <a:gd name="connsiteX73" fmla="*/ 499728 w 577154"/>
                    <a:gd name="connsiteY73" fmla="*/ 361797 h 586292"/>
                    <a:gd name="connsiteX74" fmla="*/ 506554 w 577154"/>
                    <a:gd name="connsiteY74" fmla="*/ 374694 h 586292"/>
                    <a:gd name="connsiteX75" fmla="*/ 498970 w 577154"/>
                    <a:gd name="connsiteY75" fmla="*/ 394418 h 586292"/>
                    <a:gd name="connsiteX76" fmla="*/ 489868 w 577154"/>
                    <a:gd name="connsiteY76" fmla="*/ 400487 h 586292"/>
                    <a:gd name="connsiteX77" fmla="*/ 485318 w 577154"/>
                    <a:gd name="connsiteY77" fmla="*/ 399729 h 586292"/>
                    <a:gd name="connsiteX78" fmla="*/ 480009 w 577154"/>
                    <a:gd name="connsiteY78" fmla="*/ 386073 h 586292"/>
                    <a:gd name="connsiteX79" fmla="*/ 486835 w 577154"/>
                    <a:gd name="connsiteY79" fmla="*/ 367866 h 586292"/>
                    <a:gd name="connsiteX80" fmla="*/ 499728 w 577154"/>
                    <a:gd name="connsiteY80" fmla="*/ 361797 h 586292"/>
                    <a:gd name="connsiteX81" fmla="*/ 132907 w 577154"/>
                    <a:gd name="connsiteY81" fmla="*/ 343643 h 586292"/>
                    <a:gd name="connsiteX82" fmla="*/ 145066 w 577154"/>
                    <a:gd name="connsiteY82" fmla="*/ 350471 h 586292"/>
                    <a:gd name="connsiteX83" fmla="*/ 150385 w 577154"/>
                    <a:gd name="connsiteY83" fmla="*/ 368678 h 586292"/>
                    <a:gd name="connsiteX84" fmla="*/ 144306 w 577154"/>
                    <a:gd name="connsiteY84" fmla="*/ 381575 h 586292"/>
                    <a:gd name="connsiteX85" fmla="*/ 141266 w 577154"/>
                    <a:gd name="connsiteY85" fmla="*/ 382333 h 586292"/>
                    <a:gd name="connsiteX86" fmla="*/ 131388 w 577154"/>
                    <a:gd name="connsiteY86" fmla="*/ 375506 h 586292"/>
                    <a:gd name="connsiteX87" fmla="*/ 125309 w 577154"/>
                    <a:gd name="connsiteY87" fmla="*/ 355781 h 586292"/>
                    <a:gd name="connsiteX88" fmla="*/ 132907 w 577154"/>
                    <a:gd name="connsiteY88" fmla="*/ 343643 h 586292"/>
                    <a:gd name="connsiteX89" fmla="*/ 21263 w 577154"/>
                    <a:gd name="connsiteY89" fmla="*/ 323864 h 586292"/>
                    <a:gd name="connsiteX90" fmla="*/ 25820 w 577154"/>
                    <a:gd name="connsiteY90" fmla="*/ 354203 h 586292"/>
                    <a:gd name="connsiteX91" fmla="*/ 66069 w 577154"/>
                    <a:gd name="connsiteY91" fmla="*/ 354203 h 586292"/>
                    <a:gd name="connsiteX92" fmla="*/ 63031 w 577154"/>
                    <a:gd name="connsiteY92" fmla="*/ 337516 h 586292"/>
                    <a:gd name="connsiteX93" fmla="*/ 63031 w 577154"/>
                    <a:gd name="connsiteY93" fmla="*/ 335999 h 586292"/>
                    <a:gd name="connsiteX94" fmla="*/ 61512 w 577154"/>
                    <a:gd name="connsiteY94" fmla="*/ 323864 h 586292"/>
                    <a:gd name="connsiteX95" fmla="*/ 509625 w 577154"/>
                    <a:gd name="connsiteY95" fmla="*/ 282911 h 586292"/>
                    <a:gd name="connsiteX96" fmla="*/ 519524 w 577154"/>
                    <a:gd name="connsiteY96" fmla="*/ 292773 h 586292"/>
                    <a:gd name="connsiteX97" fmla="*/ 519524 w 577154"/>
                    <a:gd name="connsiteY97" fmla="*/ 293532 h 586292"/>
                    <a:gd name="connsiteX98" fmla="*/ 518763 w 577154"/>
                    <a:gd name="connsiteY98" fmla="*/ 313256 h 586292"/>
                    <a:gd name="connsiteX99" fmla="*/ 508863 w 577154"/>
                    <a:gd name="connsiteY99" fmla="*/ 323118 h 586292"/>
                    <a:gd name="connsiteX100" fmla="*/ 508102 w 577154"/>
                    <a:gd name="connsiteY100" fmla="*/ 322360 h 586292"/>
                    <a:gd name="connsiteX101" fmla="*/ 498964 w 577154"/>
                    <a:gd name="connsiteY101" fmla="*/ 311739 h 586292"/>
                    <a:gd name="connsiteX102" fmla="*/ 498964 w 577154"/>
                    <a:gd name="connsiteY102" fmla="*/ 293532 h 586292"/>
                    <a:gd name="connsiteX103" fmla="*/ 509625 w 577154"/>
                    <a:gd name="connsiteY103" fmla="*/ 282911 h 586292"/>
                    <a:gd name="connsiteX104" fmla="*/ 20504 w 577154"/>
                    <a:gd name="connsiteY104" fmla="*/ 273047 h 586292"/>
                    <a:gd name="connsiteX105" fmla="*/ 19744 w 577154"/>
                    <a:gd name="connsiteY105" fmla="*/ 293525 h 586292"/>
                    <a:gd name="connsiteX106" fmla="*/ 20504 w 577154"/>
                    <a:gd name="connsiteY106" fmla="*/ 303385 h 586292"/>
                    <a:gd name="connsiteX107" fmla="*/ 60753 w 577154"/>
                    <a:gd name="connsiteY107" fmla="*/ 303385 h 586292"/>
                    <a:gd name="connsiteX108" fmla="*/ 60753 w 577154"/>
                    <a:gd name="connsiteY108" fmla="*/ 293525 h 586292"/>
                    <a:gd name="connsiteX109" fmla="*/ 61512 w 577154"/>
                    <a:gd name="connsiteY109" fmla="*/ 273805 h 586292"/>
                    <a:gd name="connsiteX110" fmla="*/ 61512 w 577154"/>
                    <a:gd name="connsiteY110" fmla="*/ 273047 h 586292"/>
                    <a:gd name="connsiteX111" fmla="*/ 129811 w 577154"/>
                    <a:gd name="connsiteY111" fmla="*/ 263173 h 586292"/>
                    <a:gd name="connsiteX112" fmla="*/ 138897 w 577154"/>
                    <a:gd name="connsiteY112" fmla="*/ 274553 h 586292"/>
                    <a:gd name="connsiteX113" fmla="*/ 138140 w 577154"/>
                    <a:gd name="connsiteY113" fmla="*/ 292760 h 586292"/>
                    <a:gd name="connsiteX114" fmla="*/ 138140 w 577154"/>
                    <a:gd name="connsiteY114" fmla="*/ 293518 h 586292"/>
                    <a:gd name="connsiteX115" fmla="*/ 128297 w 577154"/>
                    <a:gd name="connsiteY115" fmla="*/ 303380 h 586292"/>
                    <a:gd name="connsiteX116" fmla="*/ 117697 w 577154"/>
                    <a:gd name="connsiteY116" fmla="*/ 294277 h 586292"/>
                    <a:gd name="connsiteX117" fmla="*/ 117697 w 577154"/>
                    <a:gd name="connsiteY117" fmla="*/ 293518 h 586292"/>
                    <a:gd name="connsiteX118" fmla="*/ 118454 w 577154"/>
                    <a:gd name="connsiteY118" fmla="*/ 273035 h 586292"/>
                    <a:gd name="connsiteX119" fmla="*/ 129811 w 577154"/>
                    <a:gd name="connsiteY119" fmla="*/ 263173 h 586292"/>
                    <a:gd name="connsiteX120" fmla="*/ 28098 w 577154"/>
                    <a:gd name="connsiteY120" fmla="*/ 222230 h 586292"/>
                    <a:gd name="connsiteX121" fmla="*/ 22782 w 577154"/>
                    <a:gd name="connsiteY121" fmla="*/ 252568 h 586292"/>
                    <a:gd name="connsiteX122" fmla="*/ 63031 w 577154"/>
                    <a:gd name="connsiteY122" fmla="*/ 252568 h 586292"/>
                    <a:gd name="connsiteX123" fmla="*/ 63031 w 577154"/>
                    <a:gd name="connsiteY123" fmla="*/ 250293 h 586292"/>
                    <a:gd name="connsiteX124" fmla="*/ 63031 w 577154"/>
                    <a:gd name="connsiteY124" fmla="*/ 249535 h 586292"/>
                    <a:gd name="connsiteX125" fmla="*/ 66828 w 577154"/>
                    <a:gd name="connsiteY125" fmla="*/ 229815 h 586292"/>
                    <a:gd name="connsiteX126" fmla="*/ 67588 w 577154"/>
                    <a:gd name="connsiteY126" fmla="*/ 226022 h 586292"/>
                    <a:gd name="connsiteX127" fmla="*/ 68347 w 577154"/>
                    <a:gd name="connsiteY127" fmla="*/ 222230 h 586292"/>
                    <a:gd name="connsiteX128" fmla="*/ 492894 w 577154"/>
                    <a:gd name="connsiteY128" fmla="*/ 204013 h 586292"/>
                    <a:gd name="connsiteX129" fmla="*/ 505825 w 577154"/>
                    <a:gd name="connsiteY129" fmla="*/ 210836 h 586292"/>
                    <a:gd name="connsiteX130" fmla="*/ 511911 w 577154"/>
                    <a:gd name="connsiteY130" fmla="*/ 230547 h 586292"/>
                    <a:gd name="connsiteX131" fmla="*/ 504304 w 577154"/>
                    <a:gd name="connsiteY131" fmla="*/ 242677 h 586292"/>
                    <a:gd name="connsiteX132" fmla="*/ 502022 w 577154"/>
                    <a:gd name="connsiteY132" fmla="*/ 243435 h 586292"/>
                    <a:gd name="connsiteX133" fmla="*/ 492133 w 577154"/>
                    <a:gd name="connsiteY133" fmla="*/ 235854 h 586292"/>
                    <a:gd name="connsiteX134" fmla="*/ 486809 w 577154"/>
                    <a:gd name="connsiteY134" fmla="*/ 216901 h 586292"/>
                    <a:gd name="connsiteX135" fmla="*/ 492894 w 577154"/>
                    <a:gd name="connsiteY135" fmla="*/ 204013 h 586292"/>
                    <a:gd name="connsiteX136" fmla="*/ 151873 w 577154"/>
                    <a:gd name="connsiteY136" fmla="*/ 186619 h 586292"/>
                    <a:gd name="connsiteX137" fmla="*/ 157203 w 577154"/>
                    <a:gd name="connsiteY137" fmla="*/ 200274 h 586292"/>
                    <a:gd name="connsiteX138" fmla="*/ 150350 w 577154"/>
                    <a:gd name="connsiteY138" fmla="*/ 217723 h 586292"/>
                    <a:gd name="connsiteX139" fmla="*/ 140450 w 577154"/>
                    <a:gd name="connsiteY139" fmla="*/ 224550 h 586292"/>
                    <a:gd name="connsiteX140" fmla="*/ 137404 w 577154"/>
                    <a:gd name="connsiteY140" fmla="*/ 224550 h 586292"/>
                    <a:gd name="connsiteX141" fmla="*/ 131312 w 577154"/>
                    <a:gd name="connsiteY141" fmla="*/ 211654 h 586292"/>
                    <a:gd name="connsiteX142" fmla="*/ 138927 w 577154"/>
                    <a:gd name="connsiteY142" fmla="*/ 191929 h 586292"/>
                    <a:gd name="connsiteX143" fmla="*/ 151873 w 577154"/>
                    <a:gd name="connsiteY143" fmla="*/ 186619 h 586292"/>
                    <a:gd name="connsiteX144" fmla="*/ 218736 w 577154"/>
                    <a:gd name="connsiteY144" fmla="*/ 186536 h 586292"/>
                    <a:gd name="connsiteX145" fmla="*/ 281780 w 577154"/>
                    <a:gd name="connsiteY145" fmla="*/ 186536 h 586292"/>
                    <a:gd name="connsiteX146" fmla="*/ 292414 w 577154"/>
                    <a:gd name="connsiteY146" fmla="*/ 196401 h 586292"/>
                    <a:gd name="connsiteX147" fmla="*/ 281780 w 577154"/>
                    <a:gd name="connsiteY147" fmla="*/ 207024 h 586292"/>
                    <a:gd name="connsiteX148" fmla="*/ 264310 w 577154"/>
                    <a:gd name="connsiteY148" fmla="*/ 207024 h 586292"/>
                    <a:gd name="connsiteX149" fmla="*/ 322037 w 577154"/>
                    <a:gd name="connsiteY149" fmla="*/ 294288 h 586292"/>
                    <a:gd name="connsiteX150" fmla="*/ 379004 w 577154"/>
                    <a:gd name="connsiteY150" fmla="*/ 207024 h 586292"/>
                    <a:gd name="connsiteX151" fmla="*/ 361534 w 577154"/>
                    <a:gd name="connsiteY151" fmla="*/ 207024 h 586292"/>
                    <a:gd name="connsiteX152" fmla="*/ 351659 w 577154"/>
                    <a:gd name="connsiteY152" fmla="*/ 196401 h 586292"/>
                    <a:gd name="connsiteX153" fmla="*/ 361534 w 577154"/>
                    <a:gd name="connsiteY153" fmla="*/ 186536 h 586292"/>
                    <a:gd name="connsiteX154" fmla="*/ 425337 w 577154"/>
                    <a:gd name="connsiteY154" fmla="*/ 186536 h 586292"/>
                    <a:gd name="connsiteX155" fmla="*/ 435211 w 577154"/>
                    <a:gd name="connsiteY155" fmla="*/ 196401 h 586292"/>
                    <a:gd name="connsiteX156" fmla="*/ 425337 w 577154"/>
                    <a:gd name="connsiteY156" fmla="*/ 207024 h 586292"/>
                    <a:gd name="connsiteX157" fmla="*/ 405588 w 577154"/>
                    <a:gd name="connsiteY157" fmla="*/ 207024 h 586292"/>
                    <a:gd name="connsiteX158" fmla="*/ 401031 w 577154"/>
                    <a:gd name="connsiteY158" fmla="*/ 209301 h 586292"/>
                    <a:gd name="connsiteX159" fmla="*/ 337987 w 577154"/>
                    <a:gd name="connsiteY159" fmla="*/ 307947 h 586292"/>
                    <a:gd name="connsiteX160" fmla="*/ 373687 w 577154"/>
                    <a:gd name="connsiteY160" fmla="*/ 307947 h 586292"/>
                    <a:gd name="connsiteX161" fmla="*/ 384321 w 577154"/>
                    <a:gd name="connsiteY161" fmla="*/ 317812 h 586292"/>
                    <a:gd name="connsiteX162" fmla="*/ 373687 w 577154"/>
                    <a:gd name="connsiteY162" fmla="*/ 328435 h 586292"/>
                    <a:gd name="connsiteX163" fmla="*/ 331911 w 577154"/>
                    <a:gd name="connsiteY163" fmla="*/ 328435 h 586292"/>
                    <a:gd name="connsiteX164" fmla="*/ 331911 w 577154"/>
                    <a:gd name="connsiteY164" fmla="*/ 338300 h 586292"/>
                    <a:gd name="connsiteX165" fmla="*/ 373687 w 577154"/>
                    <a:gd name="connsiteY165" fmla="*/ 338300 h 586292"/>
                    <a:gd name="connsiteX166" fmla="*/ 384321 w 577154"/>
                    <a:gd name="connsiteY166" fmla="*/ 348164 h 586292"/>
                    <a:gd name="connsiteX167" fmla="*/ 373687 w 577154"/>
                    <a:gd name="connsiteY167" fmla="*/ 358788 h 586292"/>
                    <a:gd name="connsiteX168" fmla="*/ 331911 w 577154"/>
                    <a:gd name="connsiteY168" fmla="*/ 358788 h 586292"/>
                    <a:gd name="connsiteX169" fmla="*/ 331911 w 577154"/>
                    <a:gd name="connsiteY169" fmla="*/ 399005 h 586292"/>
                    <a:gd name="connsiteX170" fmla="*/ 355457 w 577154"/>
                    <a:gd name="connsiteY170" fmla="*/ 399005 h 586292"/>
                    <a:gd name="connsiteX171" fmla="*/ 365332 w 577154"/>
                    <a:gd name="connsiteY171" fmla="*/ 408870 h 586292"/>
                    <a:gd name="connsiteX172" fmla="*/ 355457 w 577154"/>
                    <a:gd name="connsiteY172" fmla="*/ 419493 h 586292"/>
                    <a:gd name="connsiteX173" fmla="*/ 288616 w 577154"/>
                    <a:gd name="connsiteY173" fmla="*/ 419493 h 586292"/>
                    <a:gd name="connsiteX174" fmla="*/ 278742 w 577154"/>
                    <a:gd name="connsiteY174" fmla="*/ 408870 h 586292"/>
                    <a:gd name="connsiteX175" fmla="*/ 288616 w 577154"/>
                    <a:gd name="connsiteY175" fmla="*/ 399005 h 586292"/>
                    <a:gd name="connsiteX176" fmla="*/ 312162 w 577154"/>
                    <a:gd name="connsiteY176" fmla="*/ 399005 h 586292"/>
                    <a:gd name="connsiteX177" fmla="*/ 312162 w 577154"/>
                    <a:gd name="connsiteY177" fmla="*/ 358788 h 586292"/>
                    <a:gd name="connsiteX178" fmla="*/ 270386 w 577154"/>
                    <a:gd name="connsiteY178" fmla="*/ 358788 h 586292"/>
                    <a:gd name="connsiteX179" fmla="*/ 259752 w 577154"/>
                    <a:gd name="connsiteY179" fmla="*/ 348164 h 586292"/>
                    <a:gd name="connsiteX180" fmla="*/ 270386 w 577154"/>
                    <a:gd name="connsiteY180" fmla="*/ 338300 h 586292"/>
                    <a:gd name="connsiteX181" fmla="*/ 312162 w 577154"/>
                    <a:gd name="connsiteY181" fmla="*/ 338300 h 586292"/>
                    <a:gd name="connsiteX182" fmla="*/ 312162 w 577154"/>
                    <a:gd name="connsiteY182" fmla="*/ 328435 h 586292"/>
                    <a:gd name="connsiteX183" fmla="*/ 270386 w 577154"/>
                    <a:gd name="connsiteY183" fmla="*/ 328435 h 586292"/>
                    <a:gd name="connsiteX184" fmla="*/ 259752 w 577154"/>
                    <a:gd name="connsiteY184" fmla="*/ 317812 h 586292"/>
                    <a:gd name="connsiteX185" fmla="*/ 270386 w 577154"/>
                    <a:gd name="connsiteY185" fmla="*/ 307947 h 586292"/>
                    <a:gd name="connsiteX186" fmla="*/ 305326 w 577154"/>
                    <a:gd name="connsiteY186" fmla="*/ 307947 h 586292"/>
                    <a:gd name="connsiteX187" fmla="*/ 242283 w 577154"/>
                    <a:gd name="connsiteY187" fmla="*/ 209301 h 586292"/>
                    <a:gd name="connsiteX188" fmla="*/ 238485 w 577154"/>
                    <a:gd name="connsiteY188" fmla="*/ 207024 h 586292"/>
                    <a:gd name="connsiteX189" fmla="*/ 218736 w 577154"/>
                    <a:gd name="connsiteY189" fmla="*/ 207024 h 586292"/>
                    <a:gd name="connsiteX190" fmla="*/ 208102 w 577154"/>
                    <a:gd name="connsiteY190" fmla="*/ 196401 h 586292"/>
                    <a:gd name="connsiteX191" fmla="*/ 218736 w 577154"/>
                    <a:gd name="connsiteY191" fmla="*/ 186536 h 586292"/>
                    <a:gd name="connsiteX192" fmla="*/ 44805 w 577154"/>
                    <a:gd name="connsiteY192" fmla="*/ 172171 h 586292"/>
                    <a:gd name="connsiteX193" fmla="*/ 33414 w 577154"/>
                    <a:gd name="connsiteY193" fmla="*/ 202510 h 586292"/>
                    <a:gd name="connsiteX194" fmla="*/ 73663 w 577154"/>
                    <a:gd name="connsiteY194" fmla="*/ 202510 h 586292"/>
                    <a:gd name="connsiteX195" fmla="*/ 77460 w 577154"/>
                    <a:gd name="connsiteY195" fmla="*/ 188858 h 586292"/>
                    <a:gd name="connsiteX196" fmla="*/ 78979 w 577154"/>
                    <a:gd name="connsiteY196" fmla="*/ 185065 h 586292"/>
                    <a:gd name="connsiteX197" fmla="*/ 83535 w 577154"/>
                    <a:gd name="connsiteY197" fmla="*/ 172171 h 586292"/>
                    <a:gd name="connsiteX198" fmla="*/ 451103 w 577154"/>
                    <a:gd name="connsiteY198" fmla="*/ 136487 h 586292"/>
                    <a:gd name="connsiteX199" fmla="*/ 465547 w 577154"/>
                    <a:gd name="connsiteY199" fmla="*/ 138009 h 586292"/>
                    <a:gd name="connsiteX200" fmla="*/ 477709 w 577154"/>
                    <a:gd name="connsiteY200" fmla="*/ 154748 h 586292"/>
                    <a:gd name="connsiteX201" fmla="*/ 475429 w 577154"/>
                    <a:gd name="connsiteY201" fmla="*/ 168444 h 586292"/>
                    <a:gd name="connsiteX202" fmla="*/ 469347 w 577154"/>
                    <a:gd name="connsiteY202" fmla="*/ 169966 h 586292"/>
                    <a:gd name="connsiteX203" fmla="*/ 460986 w 577154"/>
                    <a:gd name="connsiteY203" fmla="*/ 166161 h 586292"/>
                    <a:gd name="connsiteX204" fmla="*/ 449583 w 577154"/>
                    <a:gd name="connsiteY204" fmla="*/ 150183 h 586292"/>
                    <a:gd name="connsiteX205" fmla="*/ 451103 w 577154"/>
                    <a:gd name="connsiteY205" fmla="*/ 136487 h 586292"/>
                    <a:gd name="connsiteX206" fmla="*/ 185242 w 577154"/>
                    <a:gd name="connsiteY206" fmla="*/ 122835 h 586292"/>
                    <a:gd name="connsiteX207" fmla="*/ 199674 w 577154"/>
                    <a:gd name="connsiteY207" fmla="*/ 122835 h 586292"/>
                    <a:gd name="connsiteX208" fmla="*/ 199674 w 577154"/>
                    <a:gd name="connsiteY208" fmla="*/ 137266 h 586292"/>
                    <a:gd name="connsiteX209" fmla="*/ 186762 w 577154"/>
                    <a:gd name="connsiteY209" fmla="*/ 150938 h 586292"/>
                    <a:gd name="connsiteX210" fmla="*/ 179166 w 577154"/>
                    <a:gd name="connsiteY210" fmla="*/ 154736 h 586292"/>
                    <a:gd name="connsiteX211" fmla="*/ 173090 w 577154"/>
                    <a:gd name="connsiteY211" fmla="*/ 152457 h 586292"/>
                    <a:gd name="connsiteX212" fmla="*/ 171571 w 577154"/>
                    <a:gd name="connsiteY212" fmla="*/ 138026 h 586292"/>
                    <a:gd name="connsiteX213" fmla="*/ 185242 w 577154"/>
                    <a:gd name="connsiteY213" fmla="*/ 122835 h 586292"/>
                    <a:gd name="connsiteX214" fmla="*/ 81257 w 577154"/>
                    <a:gd name="connsiteY214" fmla="*/ 111494 h 586292"/>
                    <a:gd name="connsiteX215" fmla="*/ 54677 w 577154"/>
                    <a:gd name="connsiteY215" fmla="*/ 151692 h 586292"/>
                    <a:gd name="connsiteX216" fmla="*/ 92648 w 577154"/>
                    <a:gd name="connsiteY216" fmla="*/ 151692 h 586292"/>
                    <a:gd name="connsiteX217" fmla="*/ 92648 w 577154"/>
                    <a:gd name="connsiteY217" fmla="*/ 150934 h 586292"/>
                    <a:gd name="connsiteX218" fmla="*/ 94926 w 577154"/>
                    <a:gd name="connsiteY218" fmla="*/ 146383 h 586292"/>
                    <a:gd name="connsiteX219" fmla="*/ 101761 w 577154"/>
                    <a:gd name="connsiteY219" fmla="*/ 135006 h 586292"/>
                    <a:gd name="connsiteX220" fmla="*/ 104039 w 577154"/>
                    <a:gd name="connsiteY220" fmla="*/ 130455 h 586292"/>
                    <a:gd name="connsiteX221" fmla="*/ 113152 w 577154"/>
                    <a:gd name="connsiteY221" fmla="*/ 116803 h 586292"/>
                    <a:gd name="connsiteX222" fmla="*/ 116190 w 577154"/>
                    <a:gd name="connsiteY222" fmla="*/ 111494 h 586292"/>
                    <a:gd name="connsiteX223" fmla="*/ 400213 w 577154"/>
                    <a:gd name="connsiteY223" fmla="*/ 85002 h 586292"/>
                    <a:gd name="connsiteX224" fmla="*/ 418420 w 577154"/>
                    <a:gd name="connsiteY224" fmla="*/ 95611 h 586292"/>
                    <a:gd name="connsiteX225" fmla="*/ 421455 w 577154"/>
                    <a:gd name="connsiteY225" fmla="*/ 109251 h 586292"/>
                    <a:gd name="connsiteX226" fmla="*/ 413110 w 577154"/>
                    <a:gd name="connsiteY226" fmla="*/ 113798 h 586292"/>
                    <a:gd name="connsiteX227" fmla="*/ 407800 w 577154"/>
                    <a:gd name="connsiteY227" fmla="*/ 112282 h 586292"/>
                    <a:gd name="connsiteX228" fmla="*/ 391110 w 577154"/>
                    <a:gd name="connsiteY228" fmla="*/ 103189 h 586292"/>
                    <a:gd name="connsiteX229" fmla="*/ 386558 w 577154"/>
                    <a:gd name="connsiteY229" fmla="*/ 89549 h 586292"/>
                    <a:gd name="connsiteX230" fmla="*/ 400213 w 577154"/>
                    <a:gd name="connsiteY230" fmla="*/ 85002 h 586292"/>
                    <a:gd name="connsiteX231" fmla="*/ 255897 w 577154"/>
                    <a:gd name="connsiteY231" fmla="*/ 76571 h 586292"/>
                    <a:gd name="connsiteX232" fmla="*/ 268814 w 577154"/>
                    <a:gd name="connsiteY232" fmla="*/ 82644 h 586292"/>
                    <a:gd name="connsiteX233" fmla="*/ 262735 w 577154"/>
                    <a:gd name="connsiteY233" fmla="*/ 95550 h 586292"/>
                    <a:gd name="connsiteX234" fmla="*/ 245259 w 577154"/>
                    <a:gd name="connsiteY234" fmla="*/ 103141 h 586292"/>
                    <a:gd name="connsiteX235" fmla="*/ 240700 w 577154"/>
                    <a:gd name="connsiteY235" fmla="*/ 104660 h 586292"/>
                    <a:gd name="connsiteX236" fmla="*/ 231582 w 577154"/>
                    <a:gd name="connsiteY236" fmla="*/ 99346 h 586292"/>
                    <a:gd name="connsiteX237" fmla="*/ 236141 w 577154"/>
                    <a:gd name="connsiteY237" fmla="*/ 85681 h 586292"/>
                    <a:gd name="connsiteX238" fmla="*/ 255897 w 577154"/>
                    <a:gd name="connsiteY238" fmla="*/ 76571 h 586292"/>
                    <a:gd name="connsiteX239" fmla="*/ 318232 w 577154"/>
                    <a:gd name="connsiteY239" fmla="*/ 65184 h 586292"/>
                    <a:gd name="connsiteX240" fmla="*/ 318990 w 577154"/>
                    <a:gd name="connsiteY240" fmla="*/ 65184 h 586292"/>
                    <a:gd name="connsiteX241" fmla="*/ 339459 w 577154"/>
                    <a:gd name="connsiteY241" fmla="*/ 66705 h 586292"/>
                    <a:gd name="connsiteX242" fmla="*/ 348556 w 577154"/>
                    <a:gd name="connsiteY242" fmla="*/ 78111 h 586292"/>
                    <a:gd name="connsiteX243" fmla="*/ 337943 w 577154"/>
                    <a:gd name="connsiteY243" fmla="*/ 87237 h 586292"/>
                    <a:gd name="connsiteX244" fmla="*/ 337184 w 577154"/>
                    <a:gd name="connsiteY244" fmla="*/ 86476 h 586292"/>
                    <a:gd name="connsiteX245" fmla="*/ 318990 w 577154"/>
                    <a:gd name="connsiteY245" fmla="*/ 85716 h 586292"/>
                    <a:gd name="connsiteX246" fmla="*/ 308376 w 577154"/>
                    <a:gd name="connsiteY246" fmla="*/ 75830 h 586292"/>
                    <a:gd name="connsiteX247" fmla="*/ 318232 w 577154"/>
                    <a:gd name="connsiteY247" fmla="*/ 65184 h 586292"/>
                    <a:gd name="connsiteX248" fmla="*/ 133656 w 577154"/>
                    <a:gd name="connsiteY248" fmla="*/ 60677 h 586292"/>
                    <a:gd name="connsiteX249" fmla="*/ 98723 w 577154"/>
                    <a:gd name="connsiteY249" fmla="*/ 91015 h 586292"/>
                    <a:gd name="connsiteX250" fmla="*/ 132138 w 577154"/>
                    <a:gd name="connsiteY250" fmla="*/ 91015 h 586292"/>
                    <a:gd name="connsiteX251" fmla="*/ 136694 w 577154"/>
                    <a:gd name="connsiteY251" fmla="*/ 85706 h 586292"/>
                    <a:gd name="connsiteX252" fmla="*/ 142010 w 577154"/>
                    <a:gd name="connsiteY252" fmla="*/ 79638 h 586292"/>
                    <a:gd name="connsiteX253" fmla="*/ 148085 w 577154"/>
                    <a:gd name="connsiteY253" fmla="*/ 73571 h 586292"/>
                    <a:gd name="connsiteX254" fmla="*/ 154161 w 577154"/>
                    <a:gd name="connsiteY254" fmla="*/ 67503 h 586292"/>
                    <a:gd name="connsiteX255" fmla="*/ 161755 w 577154"/>
                    <a:gd name="connsiteY255" fmla="*/ 60677 h 586292"/>
                    <a:gd name="connsiteX256" fmla="*/ 214914 w 577154"/>
                    <a:gd name="connsiteY256" fmla="*/ 25029 h 586292"/>
                    <a:gd name="connsiteX257" fmla="*/ 168589 w 577154"/>
                    <a:gd name="connsiteY257" fmla="*/ 40198 h 586292"/>
                    <a:gd name="connsiteX258" fmla="*/ 188334 w 577154"/>
                    <a:gd name="connsiteY258" fmla="*/ 40198 h 586292"/>
                    <a:gd name="connsiteX259" fmla="*/ 196688 w 577154"/>
                    <a:gd name="connsiteY259" fmla="*/ 34889 h 586292"/>
                    <a:gd name="connsiteX260" fmla="*/ 202004 w 577154"/>
                    <a:gd name="connsiteY260" fmla="*/ 31855 h 586292"/>
                    <a:gd name="connsiteX261" fmla="*/ 211877 w 577154"/>
                    <a:gd name="connsiteY261" fmla="*/ 26546 h 586292"/>
                    <a:gd name="connsiteX262" fmla="*/ 214914 w 577154"/>
                    <a:gd name="connsiteY262" fmla="*/ 25029 h 586292"/>
                    <a:gd name="connsiteX263" fmla="*/ 318954 w 577154"/>
                    <a:gd name="connsiteY263" fmla="*/ 20478 h 586292"/>
                    <a:gd name="connsiteX264" fmla="*/ 294653 w 577154"/>
                    <a:gd name="connsiteY264" fmla="*/ 21237 h 586292"/>
                    <a:gd name="connsiteX265" fmla="*/ 290855 w 577154"/>
                    <a:gd name="connsiteY265" fmla="*/ 21995 h 586292"/>
                    <a:gd name="connsiteX266" fmla="*/ 289337 w 577154"/>
                    <a:gd name="connsiteY266" fmla="*/ 22754 h 586292"/>
                    <a:gd name="connsiteX267" fmla="*/ 278705 w 577154"/>
                    <a:gd name="connsiteY267" fmla="*/ 24271 h 586292"/>
                    <a:gd name="connsiteX268" fmla="*/ 277945 w 577154"/>
                    <a:gd name="connsiteY268" fmla="*/ 24271 h 586292"/>
                    <a:gd name="connsiteX269" fmla="*/ 268073 w 577154"/>
                    <a:gd name="connsiteY269" fmla="*/ 26546 h 586292"/>
                    <a:gd name="connsiteX270" fmla="*/ 266554 w 577154"/>
                    <a:gd name="connsiteY270" fmla="*/ 26546 h 586292"/>
                    <a:gd name="connsiteX271" fmla="*/ 257441 w 577154"/>
                    <a:gd name="connsiteY271" fmla="*/ 29580 h 586292"/>
                    <a:gd name="connsiteX272" fmla="*/ 254404 w 577154"/>
                    <a:gd name="connsiteY272" fmla="*/ 30338 h 586292"/>
                    <a:gd name="connsiteX273" fmla="*/ 246810 w 577154"/>
                    <a:gd name="connsiteY273" fmla="*/ 32614 h 586292"/>
                    <a:gd name="connsiteX274" fmla="*/ 240734 w 577154"/>
                    <a:gd name="connsiteY274" fmla="*/ 35648 h 586292"/>
                    <a:gd name="connsiteX275" fmla="*/ 236937 w 577154"/>
                    <a:gd name="connsiteY275" fmla="*/ 37164 h 586292"/>
                    <a:gd name="connsiteX276" fmla="*/ 109355 w 577154"/>
                    <a:gd name="connsiteY276" fmla="*/ 163069 h 586292"/>
                    <a:gd name="connsiteX277" fmla="*/ 109355 w 577154"/>
                    <a:gd name="connsiteY277" fmla="*/ 164586 h 586292"/>
                    <a:gd name="connsiteX278" fmla="*/ 104799 w 577154"/>
                    <a:gd name="connsiteY278" fmla="*/ 174446 h 586292"/>
                    <a:gd name="connsiteX279" fmla="*/ 103280 w 577154"/>
                    <a:gd name="connsiteY279" fmla="*/ 178239 h 586292"/>
                    <a:gd name="connsiteX280" fmla="*/ 100242 w 577154"/>
                    <a:gd name="connsiteY280" fmla="*/ 185823 h 586292"/>
                    <a:gd name="connsiteX281" fmla="*/ 97964 w 577154"/>
                    <a:gd name="connsiteY281" fmla="*/ 190374 h 586292"/>
                    <a:gd name="connsiteX282" fmla="*/ 95686 w 577154"/>
                    <a:gd name="connsiteY282" fmla="*/ 197201 h 586292"/>
                    <a:gd name="connsiteX283" fmla="*/ 94167 w 577154"/>
                    <a:gd name="connsiteY283" fmla="*/ 203268 h 586292"/>
                    <a:gd name="connsiteX284" fmla="*/ 92648 w 577154"/>
                    <a:gd name="connsiteY284" fmla="*/ 209336 h 586292"/>
                    <a:gd name="connsiteX285" fmla="*/ 90370 w 577154"/>
                    <a:gd name="connsiteY285" fmla="*/ 215404 h 586292"/>
                    <a:gd name="connsiteX286" fmla="*/ 88851 w 577154"/>
                    <a:gd name="connsiteY286" fmla="*/ 221471 h 586292"/>
                    <a:gd name="connsiteX287" fmla="*/ 87332 w 577154"/>
                    <a:gd name="connsiteY287" fmla="*/ 227539 h 586292"/>
                    <a:gd name="connsiteX288" fmla="*/ 86573 w 577154"/>
                    <a:gd name="connsiteY288" fmla="*/ 234365 h 586292"/>
                    <a:gd name="connsiteX289" fmla="*/ 85054 w 577154"/>
                    <a:gd name="connsiteY289" fmla="*/ 240433 h 586292"/>
                    <a:gd name="connsiteX290" fmla="*/ 84295 w 577154"/>
                    <a:gd name="connsiteY290" fmla="*/ 247259 h 586292"/>
                    <a:gd name="connsiteX291" fmla="*/ 83535 w 577154"/>
                    <a:gd name="connsiteY291" fmla="*/ 253327 h 586292"/>
                    <a:gd name="connsiteX292" fmla="*/ 82776 w 577154"/>
                    <a:gd name="connsiteY292" fmla="*/ 260912 h 586292"/>
                    <a:gd name="connsiteX293" fmla="*/ 82016 w 577154"/>
                    <a:gd name="connsiteY293" fmla="*/ 266221 h 586292"/>
                    <a:gd name="connsiteX294" fmla="*/ 81257 w 577154"/>
                    <a:gd name="connsiteY294" fmla="*/ 275322 h 586292"/>
                    <a:gd name="connsiteX295" fmla="*/ 81257 w 577154"/>
                    <a:gd name="connsiteY295" fmla="*/ 279873 h 586292"/>
                    <a:gd name="connsiteX296" fmla="*/ 80498 w 577154"/>
                    <a:gd name="connsiteY296" fmla="*/ 293525 h 586292"/>
                    <a:gd name="connsiteX297" fmla="*/ 81257 w 577154"/>
                    <a:gd name="connsiteY297" fmla="*/ 306419 h 586292"/>
                    <a:gd name="connsiteX298" fmla="*/ 81257 w 577154"/>
                    <a:gd name="connsiteY298" fmla="*/ 311729 h 586292"/>
                    <a:gd name="connsiteX299" fmla="*/ 82016 w 577154"/>
                    <a:gd name="connsiteY299" fmla="*/ 320072 h 586292"/>
                    <a:gd name="connsiteX300" fmla="*/ 82776 w 577154"/>
                    <a:gd name="connsiteY300" fmla="*/ 325381 h 586292"/>
                    <a:gd name="connsiteX301" fmla="*/ 83535 w 577154"/>
                    <a:gd name="connsiteY301" fmla="*/ 332966 h 586292"/>
                    <a:gd name="connsiteX302" fmla="*/ 84295 w 577154"/>
                    <a:gd name="connsiteY302" fmla="*/ 339033 h 586292"/>
                    <a:gd name="connsiteX303" fmla="*/ 85054 w 577154"/>
                    <a:gd name="connsiteY303" fmla="*/ 345859 h 586292"/>
                    <a:gd name="connsiteX304" fmla="*/ 86573 w 577154"/>
                    <a:gd name="connsiteY304" fmla="*/ 351927 h 586292"/>
                    <a:gd name="connsiteX305" fmla="*/ 87332 w 577154"/>
                    <a:gd name="connsiteY305" fmla="*/ 358753 h 586292"/>
                    <a:gd name="connsiteX306" fmla="*/ 88851 w 577154"/>
                    <a:gd name="connsiteY306" fmla="*/ 364821 h 586292"/>
                    <a:gd name="connsiteX307" fmla="*/ 90370 w 577154"/>
                    <a:gd name="connsiteY307" fmla="*/ 370889 h 586292"/>
                    <a:gd name="connsiteX308" fmla="*/ 91889 w 577154"/>
                    <a:gd name="connsiteY308" fmla="*/ 376956 h 586292"/>
                    <a:gd name="connsiteX309" fmla="*/ 94167 w 577154"/>
                    <a:gd name="connsiteY309" fmla="*/ 383783 h 586292"/>
                    <a:gd name="connsiteX310" fmla="*/ 95686 w 577154"/>
                    <a:gd name="connsiteY310" fmla="*/ 389092 h 586292"/>
                    <a:gd name="connsiteX311" fmla="*/ 97964 w 577154"/>
                    <a:gd name="connsiteY311" fmla="*/ 395918 h 586292"/>
                    <a:gd name="connsiteX312" fmla="*/ 100242 w 577154"/>
                    <a:gd name="connsiteY312" fmla="*/ 401227 h 586292"/>
                    <a:gd name="connsiteX313" fmla="*/ 103280 w 577154"/>
                    <a:gd name="connsiteY313" fmla="*/ 408812 h 586292"/>
                    <a:gd name="connsiteX314" fmla="*/ 104799 w 577154"/>
                    <a:gd name="connsiteY314" fmla="*/ 412604 h 586292"/>
                    <a:gd name="connsiteX315" fmla="*/ 108596 w 577154"/>
                    <a:gd name="connsiteY315" fmla="*/ 422464 h 586292"/>
                    <a:gd name="connsiteX316" fmla="*/ 109355 w 577154"/>
                    <a:gd name="connsiteY316" fmla="*/ 423223 h 586292"/>
                    <a:gd name="connsiteX317" fmla="*/ 236937 w 577154"/>
                    <a:gd name="connsiteY317" fmla="*/ 549886 h 586292"/>
                    <a:gd name="connsiteX318" fmla="*/ 240734 w 577154"/>
                    <a:gd name="connsiteY318" fmla="*/ 551403 h 586292"/>
                    <a:gd name="connsiteX319" fmla="*/ 246810 w 577154"/>
                    <a:gd name="connsiteY319" fmla="*/ 553678 h 586292"/>
                    <a:gd name="connsiteX320" fmla="*/ 254404 w 577154"/>
                    <a:gd name="connsiteY320" fmla="*/ 555954 h 586292"/>
                    <a:gd name="connsiteX321" fmla="*/ 257441 w 577154"/>
                    <a:gd name="connsiteY321" fmla="*/ 557471 h 586292"/>
                    <a:gd name="connsiteX322" fmla="*/ 266554 w 577154"/>
                    <a:gd name="connsiteY322" fmla="*/ 559746 h 586292"/>
                    <a:gd name="connsiteX323" fmla="*/ 268073 w 577154"/>
                    <a:gd name="connsiteY323" fmla="*/ 559746 h 586292"/>
                    <a:gd name="connsiteX324" fmla="*/ 277945 w 577154"/>
                    <a:gd name="connsiteY324" fmla="*/ 562021 h 586292"/>
                    <a:gd name="connsiteX325" fmla="*/ 278705 w 577154"/>
                    <a:gd name="connsiteY325" fmla="*/ 562780 h 586292"/>
                    <a:gd name="connsiteX326" fmla="*/ 289337 w 577154"/>
                    <a:gd name="connsiteY326" fmla="*/ 564297 h 586292"/>
                    <a:gd name="connsiteX327" fmla="*/ 290855 w 577154"/>
                    <a:gd name="connsiteY327" fmla="*/ 564297 h 586292"/>
                    <a:gd name="connsiteX328" fmla="*/ 294653 w 577154"/>
                    <a:gd name="connsiteY328" fmla="*/ 565055 h 586292"/>
                    <a:gd name="connsiteX329" fmla="*/ 318954 w 577154"/>
                    <a:gd name="connsiteY329" fmla="*/ 566572 h 586292"/>
                    <a:gd name="connsiteX330" fmla="*/ 556650 w 577154"/>
                    <a:gd name="connsiteY330" fmla="*/ 293525 h 586292"/>
                    <a:gd name="connsiteX331" fmla="*/ 318954 w 577154"/>
                    <a:gd name="connsiteY331" fmla="*/ 20478 h 586292"/>
                    <a:gd name="connsiteX332" fmla="*/ 258201 w 577154"/>
                    <a:gd name="connsiteY332" fmla="*/ 0 h 586292"/>
                    <a:gd name="connsiteX333" fmla="*/ 287818 w 577154"/>
                    <a:gd name="connsiteY333" fmla="*/ 2275 h 586292"/>
                    <a:gd name="connsiteX334" fmla="*/ 318954 w 577154"/>
                    <a:gd name="connsiteY334" fmla="*/ 0 h 586292"/>
                    <a:gd name="connsiteX335" fmla="*/ 577154 w 577154"/>
                    <a:gd name="connsiteY335" fmla="*/ 293525 h 586292"/>
                    <a:gd name="connsiteX336" fmla="*/ 318954 w 577154"/>
                    <a:gd name="connsiteY336" fmla="*/ 586292 h 586292"/>
                    <a:gd name="connsiteX337" fmla="*/ 287818 w 577154"/>
                    <a:gd name="connsiteY337" fmla="*/ 584775 h 586292"/>
                    <a:gd name="connsiteX338" fmla="*/ 258201 w 577154"/>
                    <a:gd name="connsiteY338" fmla="*/ 586292 h 586292"/>
                    <a:gd name="connsiteX339" fmla="*/ 110874 w 577154"/>
                    <a:gd name="connsiteY339" fmla="*/ 533958 h 586292"/>
                    <a:gd name="connsiteX340" fmla="*/ 108596 w 577154"/>
                    <a:gd name="connsiteY340" fmla="*/ 532441 h 586292"/>
                    <a:gd name="connsiteX341" fmla="*/ 60753 w 577154"/>
                    <a:gd name="connsiteY341" fmla="*/ 482383 h 586292"/>
                    <a:gd name="connsiteX342" fmla="*/ 59993 w 577154"/>
                    <a:gd name="connsiteY342" fmla="*/ 480866 h 586292"/>
                    <a:gd name="connsiteX343" fmla="*/ 25060 w 577154"/>
                    <a:gd name="connsiteY343" fmla="*/ 419430 h 586292"/>
                    <a:gd name="connsiteX344" fmla="*/ 24301 w 577154"/>
                    <a:gd name="connsiteY344" fmla="*/ 417913 h 586292"/>
                    <a:gd name="connsiteX345" fmla="*/ 0 w 577154"/>
                    <a:gd name="connsiteY345" fmla="*/ 293525 h 586292"/>
                    <a:gd name="connsiteX346" fmla="*/ 9872 w 577154"/>
                    <a:gd name="connsiteY346" fmla="*/ 211611 h 586292"/>
                    <a:gd name="connsiteX347" fmla="*/ 10632 w 577154"/>
                    <a:gd name="connsiteY347" fmla="*/ 207819 h 586292"/>
                    <a:gd name="connsiteX348" fmla="*/ 28857 w 577154"/>
                    <a:gd name="connsiteY348" fmla="*/ 158519 h 586292"/>
                    <a:gd name="connsiteX349" fmla="*/ 29617 w 577154"/>
                    <a:gd name="connsiteY349" fmla="*/ 157002 h 586292"/>
                    <a:gd name="connsiteX350" fmla="*/ 67588 w 577154"/>
                    <a:gd name="connsiteY350" fmla="*/ 94808 h 586292"/>
                    <a:gd name="connsiteX351" fmla="*/ 69106 w 577154"/>
                    <a:gd name="connsiteY351" fmla="*/ 94049 h 586292"/>
                    <a:gd name="connsiteX352" fmla="*/ 123025 w 577154"/>
                    <a:gd name="connsiteY352" fmla="*/ 43232 h 586292"/>
                    <a:gd name="connsiteX353" fmla="*/ 258201 w 577154"/>
                    <a:gd name="connsiteY353" fmla="*/ 0 h 586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</a:cxnLst>
                  <a:rect l="l" t="t" r="r" b="b"/>
                  <a:pathLst>
                    <a:path w="577154" h="586292">
                      <a:moveTo>
                        <a:pt x="149604" y="536234"/>
                      </a:moveTo>
                      <a:cubicBezTo>
                        <a:pt x="170108" y="548369"/>
                        <a:pt x="191372" y="556712"/>
                        <a:pt x="214914" y="562021"/>
                      </a:cubicBezTo>
                      <a:cubicBezTo>
                        <a:pt x="214155" y="561263"/>
                        <a:pt x="212636" y="560504"/>
                        <a:pt x="211877" y="559746"/>
                      </a:cubicBezTo>
                      <a:cubicBezTo>
                        <a:pt x="208079" y="558229"/>
                        <a:pt x="205041" y="556712"/>
                        <a:pt x="202004" y="554437"/>
                      </a:cubicBezTo>
                      <a:cubicBezTo>
                        <a:pt x="199725" y="553678"/>
                        <a:pt x="198207" y="552920"/>
                        <a:pt x="196688" y="551403"/>
                      </a:cubicBezTo>
                      <a:cubicBezTo>
                        <a:pt x="192131" y="549128"/>
                        <a:pt x="188334" y="546094"/>
                        <a:pt x="184537" y="543818"/>
                      </a:cubicBezTo>
                      <a:cubicBezTo>
                        <a:pt x="182259" y="542301"/>
                        <a:pt x="179981" y="540784"/>
                        <a:pt x="177702" y="538509"/>
                      </a:cubicBezTo>
                      <a:cubicBezTo>
                        <a:pt x="176184" y="537751"/>
                        <a:pt x="175424" y="536992"/>
                        <a:pt x="173905" y="536234"/>
                      </a:cubicBezTo>
                      <a:close/>
                      <a:moveTo>
                        <a:pt x="299943" y="499816"/>
                      </a:moveTo>
                      <a:cubicBezTo>
                        <a:pt x="306021" y="500576"/>
                        <a:pt x="312100" y="500576"/>
                        <a:pt x="318939" y="500576"/>
                      </a:cubicBezTo>
                      <a:cubicBezTo>
                        <a:pt x="324257" y="500576"/>
                        <a:pt x="329576" y="505139"/>
                        <a:pt x="329576" y="511222"/>
                      </a:cubicBezTo>
                      <a:cubicBezTo>
                        <a:pt x="329576" y="516546"/>
                        <a:pt x="325017" y="521108"/>
                        <a:pt x="319698" y="521108"/>
                      </a:cubicBezTo>
                      <a:lnTo>
                        <a:pt x="318939" y="521108"/>
                      </a:lnTo>
                      <a:cubicBezTo>
                        <a:pt x="311340" y="521108"/>
                        <a:pt x="304502" y="520348"/>
                        <a:pt x="297663" y="519587"/>
                      </a:cubicBezTo>
                      <a:cubicBezTo>
                        <a:pt x="291584" y="518827"/>
                        <a:pt x="287785" y="514264"/>
                        <a:pt x="288545" y="508941"/>
                      </a:cubicBezTo>
                      <a:cubicBezTo>
                        <a:pt x="289305" y="502857"/>
                        <a:pt x="293864" y="499055"/>
                        <a:pt x="299943" y="499816"/>
                      </a:cubicBezTo>
                      <a:close/>
                      <a:moveTo>
                        <a:pt x="88851" y="485417"/>
                      </a:moveTo>
                      <a:cubicBezTo>
                        <a:pt x="98723" y="496794"/>
                        <a:pt x="109355" y="506654"/>
                        <a:pt x="119987" y="515755"/>
                      </a:cubicBezTo>
                      <a:lnTo>
                        <a:pt x="150364" y="515755"/>
                      </a:lnTo>
                      <a:cubicBezTo>
                        <a:pt x="149604" y="514997"/>
                        <a:pt x="148845" y="514238"/>
                        <a:pt x="148085" y="513480"/>
                      </a:cubicBezTo>
                      <a:cubicBezTo>
                        <a:pt x="146566" y="511204"/>
                        <a:pt x="144288" y="508929"/>
                        <a:pt x="142010" y="507412"/>
                      </a:cubicBezTo>
                      <a:cubicBezTo>
                        <a:pt x="140491" y="505137"/>
                        <a:pt x="138213" y="502861"/>
                        <a:pt x="136694" y="501344"/>
                      </a:cubicBezTo>
                      <a:cubicBezTo>
                        <a:pt x="133656" y="497552"/>
                        <a:pt x="130619" y="493760"/>
                        <a:pt x="127581" y="489967"/>
                      </a:cubicBezTo>
                      <a:cubicBezTo>
                        <a:pt x="126062" y="488450"/>
                        <a:pt x="125303" y="486934"/>
                        <a:pt x="123784" y="485417"/>
                      </a:cubicBezTo>
                      <a:close/>
                      <a:moveTo>
                        <a:pt x="399912" y="482256"/>
                      </a:moveTo>
                      <a:cubicBezTo>
                        <a:pt x="402382" y="483014"/>
                        <a:pt x="404471" y="484721"/>
                        <a:pt x="405611" y="486996"/>
                      </a:cubicBezTo>
                      <a:cubicBezTo>
                        <a:pt x="408650" y="492305"/>
                        <a:pt x="406371" y="498373"/>
                        <a:pt x="401812" y="500648"/>
                      </a:cubicBezTo>
                      <a:cubicBezTo>
                        <a:pt x="394973" y="504441"/>
                        <a:pt x="388895" y="506716"/>
                        <a:pt x="382056" y="509750"/>
                      </a:cubicBezTo>
                      <a:cubicBezTo>
                        <a:pt x="380536" y="509750"/>
                        <a:pt x="379776" y="510508"/>
                        <a:pt x="378257" y="510508"/>
                      </a:cubicBezTo>
                      <a:cubicBezTo>
                        <a:pt x="374458" y="510508"/>
                        <a:pt x="370658" y="507474"/>
                        <a:pt x="369139" y="503682"/>
                      </a:cubicBezTo>
                      <a:cubicBezTo>
                        <a:pt x="366859" y="498373"/>
                        <a:pt x="369899" y="492305"/>
                        <a:pt x="375217" y="490789"/>
                      </a:cubicBezTo>
                      <a:cubicBezTo>
                        <a:pt x="380536" y="488513"/>
                        <a:pt x="386615" y="486238"/>
                        <a:pt x="391934" y="483204"/>
                      </a:cubicBezTo>
                      <a:cubicBezTo>
                        <a:pt x="394593" y="481687"/>
                        <a:pt x="397443" y="481498"/>
                        <a:pt x="399912" y="482256"/>
                      </a:cubicBezTo>
                      <a:close/>
                      <a:moveTo>
                        <a:pt x="229351" y="474063"/>
                      </a:moveTo>
                      <a:cubicBezTo>
                        <a:pt x="234677" y="477094"/>
                        <a:pt x="240764" y="480126"/>
                        <a:pt x="246091" y="483157"/>
                      </a:cubicBezTo>
                      <a:cubicBezTo>
                        <a:pt x="250656" y="486188"/>
                        <a:pt x="252939" y="492250"/>
                        <a:pt x="250656" y="496797"/>
                      </a:cubicBezTo>
                      <a:cubicBezTo>
                        <a:pt x="248374" y="500586"/>
                        <a:pt x="245330" y="502101"/>
                        <a:pt x="241525" y="502101"/>
                      </a:cubicBezTo>
                      <a:cubicBezTo>
                        <a:pt x="240004" y="502101"/>
                        <a:pt x="238482" y="502101"/>
                        <a:pt x="236960" y="501343"/>
                      </a:cubicBezTo>
                      <a:cubicBezTo>
                        <a:pt x="230872" y="498312"/>
                        <a:pt x="224024" y="494523"/>
                        <a:pt x="218698" y="490735"/>
                      </a:cubicBezTo>
                      <a:cubicBezTo>
                        <a:pt x="214132" y="487703"/>
                        <a:pt x="212610" y="481641"/>
                        <a:pt x="215654" y="477094"/>
                      </a:cubicBezTo>
                      <a:cubicBezTo>
                        <a:pt x="218698" y="471790"/>
                        <a:pt x="224785" y="471032"/>
                        <a:pt x="229351" y="474063"/>
                      </a:cubicBezTo>
                      <a:close/>
                      <a:moveTo>
                        <a:pt x="464745" y="433889"/>
                      </a:moveTo>
                      <a:cubicBezTo>
                        <a:pt x="469298" y="436925"/>
                        <a:pt x="470057" y="443755"/>
                        <a:pt x="466262" y="447550"/>
                      </a:cubicBezTo>
                      <a:cubicBezTo>
                        <a:pt x="461709" y="453622"/>
                        <a:pt x="457155" y="458935"/>
                        <a:pt x="451842" y="463488"/>
                      </a:cubicBezTo>
                      <a:cubicBezTo>
                        <a:pt x="450324" y="465765"/>
                        <a:pt x="447288" y="466524"/>
                        <a:pt x="445012" y="466524"/>
                      </a:cubicBezTo>
                      <a:cubicBezTo>
                        <a:pt x="442735" y="466524"/>
                        <a:pt x="439699" y="465765"/>
                        <a:pt x="438181" y="463488"/>
                      </a:cubicBezTo>
                      <a:cubicBezTo>
                        <a:pt x="433627" y="459694"/>
                        <a:pt x="433627" y="453622"/>
                        <a:pt x="438181" y="449068"/>
                      </a:cubicBezTo>
                      <a:cubicBezTo>
                        <a:pt x="441976" y="444514"/>
                        <a:pt x="446530" y="439961"/>
                        <a:pt x="450324" y="435407"/>
                      </a:cubicBezTo>
                      <a:cubicBezTo>
                        <a:pt x="454119" y="430853"/>
                        <a:pt x="460191" y="430094"/>
                        <a:pt x="464745" y="433889"/>
                      </a:cubicBezTo>
                      <a:close/>
                      <a:moveTo>
                        <a:pt x="49362" y="424740"/>
                      </a:moveTo>
                      <a:cubicBezTo>
                        <a:pt x="56196" y="439150"/>
                        <a:pt x="64550" y="452803"/>
                        <a:pt x="73663" y="464938"/>
                      </a:cubicBezTo>
                      <a:lnTo>
                        <a:pt x="109355" y="464938"/>
                      </a:lnTo>
                      <a:cubicBezTo>
                        <a:pt x="107836" y="461904"/>
                        <a:pt x="106318" y="459629"/>
                        <a:pt x="104039" y="456595"/>
                      </a:cubicBezTo>
                      <a:cubicBezTo>
                        <a:pt x="103280" y="455078"/>
                        <a:pt x="102521" y="453561"/>
                        <a:pt x="101761" y="452044"/>
                      </a:cubicBezTo>
                      <a:cubicBezTo>
                        <a:pt x="99483" y="448252"/>
                        <a:pt x="97205" y="443701"/>
                        <a:pt x="94926" y="439909"/>
                      </a:cubicBezTo>
                      <a:cubicBezTo>
                        <a:pt x="94167" y="438392"/>
                        <a:pt x="93408" y="436875"/>
                        <a:pt x="92648" y="435358"/>
                      </a:cubicBezTo>
                      <a:cubicBezTo>
                        <a:pt x="91129" y="431566"/>
                        <a:pt x="89611" y="428532"/>
                        <a:pt x="88092" y="424740"/>
                      </a:cubicBezTo>
                      <a:close/>
                      <a:moveTo>
                        <a:pt x="161771" y="417898"/>
                      </a:moveTo>
                      <a:cubicBezTo>
                        <a:pt x="166316" y="414864"/>
                        <a:pt x="173134" y="415623"/>
                        <a:pt x="176164" y="420173"/>
                      </a:cubicBezTo>
                      <a:cubicBezTo>
                        <a:pt x="179194" y="425482"/>
                        <a:pt x="183739" y="430790"/>
                        <a:pt x="187527" y="435341"/>
                      </a:cubicBezTo>
                      <a:cubicBezTo>
                        <a:pt x="190557" y="439891"/>
                        <a:pt x="190557" y="446717"/>
                        <a:pt x="186012" y="449750"/>
                      </a:cubicBezTo>
                      <a:cubicBezTo>
                        <a:pt x="183739" y="451267"/>
                        <a:pt x="181466" y="452025"/>
                        <a:pt x="179194" y="452025"/>
                      </a:cubicBezTo>
                      <a:cubicBezTo>
                        <a:pt x="176921" y="452025"/>
                        <a:pt x="173891" y="451267"/>
                        <a:pt x="171619" y="448233"/>
                      </a:cubicBezTo>
                      <a:cubicBezTo>
                        <a:pt x="167074" y="442925"/>
                        <a:pt x="163286" y="437616"/>
                        <a:pt x="159498" y="431549"/>
                      </a:cubicBezTo>
                      <a:cubicBezTo>
                        <a:pt x="155711" y="426998"/>
                        <a:pt x="157226" y="420931"/>
                        <a:pt x="161771" y="417898"/>
                      </a:cubicBezTo>
                      <a:close/>
                      <a:moveTo>
                        <a:pt x="31136" y="373923"/>
                      </a:moveTo>
                      <a:cubicBezTo>
                        <a:pt x="33414" y="384541"/>
                        <a:pt x="37211" y="394401"/>
                        <a:pt x="41008" y="404261"/>
                      </a:cubicBezTo>
                      <a:lnTo>
                        <a:pt x="79738" y="404261"/>
                      </a:lnTo>
                      <a:cubicBezTo>
                        <a:pt x="79738" y="403503"/>
                        <a:pt x="78979" y="401986"/>
                        <a:pt x="78979" y="401227"/>
                      </a:cubicBezTo>
                      <a:cubicBezTo>
                        <a:pt x="78219" y="399710"/>
                        <a:pt x="77460" y="398952"/>
                        <a:pt x="77460" y="397435"/>
                      </a:cubicBezTo>
                      <a:cubicBezTo>
                        <a:pt x="75182" y="391367"/>
                        <a:pt x="73663" y="385300"/>
                        <a:pt x="72144" y="379232"/>
                      </a:cubicBezTo>
                      <a:cubicBezTo>
                        <a:pt x="71385" y="378473"/>
                        <a:pt x="71385" y="378473"/>
                        <a:pt x="71385" y="377715"/>
                      </a:cubicBezTo>
                      <a:cubicBezTo>
                        <a:pt x="71385" y="376956"/>
                        <a:pt x="70625" y="375439"/>
                        <a:pt x="70625" y="373923"/>
                      </a:cubicBezTo>
                      <a:close/>
                      <a:moveTo>
                        <a:pt x="499728" y="361797"/>
                      </a:moveTo>
                      <a:cubicBezTo>
                        <a:pt x="505037" y="363315"/>
                        <a:pt x="508071" y="369384"/>
                        <a:pt x="506554" y="374694"/>
                      </a:cubicBezTo>
                      <a:cubicBezTo>
                        <a:pt x="504279" y="381522"/>
                        <a:pt x="501245" y="387591"/>
                        <a:pt x="498970" y="394418"/>
                      </a:cubicBezTo>
                      <a:cubicBezTo>
                        <a:pt x="497453" y="398211"/>
                        <a:pt x="493661" y="400487"/>
                        <a:pt x="489868" y="400487"/>
                      </a:cubicBezTo>
                      <a:cubicBezTo>
                        <a:pt x="488352" y="400487"/>
                        <a:pt x="486835" y="399729"/>
                        <a:pt x="485318" y="399729"/>
                      </a:cubicBezTo>
                      <a:cubicBezTo>
                        <a:pt x="480767" y="397453"/>
                        <a:pt x="477733" y="391384"/>
                        <a:pt x="480009" y="386073"/>
                      </a:cubicBezTo>
                      <a:cubicBezTo>
                        <a:pt x="483042" y="380004"/>
                        <a:pt x="485318" y="373935"/>
                        <a:pt x="486835" y="367866"/>
                      </a:cubicBezTo>
                      <a:cubicBezTo>
                        <a:pt x="489110" y="362556"/>
                        <a:pt x="494419" y="360280"/>
                        <a:pt x="499728" y="361797"/>
                      </a:cubicBezTo>
                      <a:close/>
                      <a:moveTo>
                        <a:pt x="132907" y="343643"/>
                      </a:moveTo>
                      <a:cubicBezTo>
                        <a:pt x="138227" y="342126"/>
                        <a:pt x="143546" y="345161"/>
                        <a:pt x="145066" y="350471"/>
                      </a:cubicBezTo>
                      <a:cubicBezTo>
                        <a:pt x="146586" y="356540"/>
                        <a:pt x="148865" y="363368"/>
                        <a:pt x="150385" y="368678"/>
                      </a:cubicBezTo>
                      <a:cubicBezTo>
                        <a:pt x="152665" y="373988"/>
                        <a:pt x="149625" y="380057"/>
                        <a:pt x="144306" y="381575"/>
                      </a:cubicBezTo>
                      <a:cubicBezTo>
                        <a:pt x="142786" y="382333"/>
                        <a:pt x="142026" y="382333"/>
                        <a:pt x="141266" y="382333"/>
                      </a:cubicBezTo>
                      <a:cubicBezTo>
                        <a:pt x="136707" y="382333"/>
                        <a:pt x="132907" y="380057"/>
                        <a:pt x="131388" y="375506"/>
                      </a:cubicBezTo>
                      <a:cubicBezTo>
                        <a:pt x="129108" y="368678"/>
                        <a:pt x="126828" y="362609"/>
                        <a:pt x="125309" y="355781"/>
                      </a:cubicBezTo>
                      <a:cubicBezTo>
                        <a:pt x="123789" y="350471"/>
                        <a:pt x="127588" y="344402"/>
                        <a:pt x="132907" y="343643"/>
                      </a:cubicBezTo>
                      <a:close/>
                      <a:moveTo>
                        <a:pt x="21263" y="323864"/>
                      </a:moveTo>
                      <a:cubicBezTo>
                        <a:pt x="22782" y="333724"/>
                        <a:pt x="24301" y="344342"/>
                        <a:pt x="25820" y="354203"/>
                      </a:cubicBezTo>
                      <a:lnTo>
                        <a:pt x="66069" y="354203"/>
                      </a:lnTo>
                      <a:cubicBezTo>
                        <a:pt x="65309" y="348135"/>
                        <a:pt x="63790" y="342826"/>
                        <a:pt x="63031" y="337516"/>
                      </a:cubicBezTo>
                      <a:cubicBezTo>
                        <a:pt x="63031" y="336758"/>
                        <a:pt x="63031" y="336758"/>
                        <a:pt x="63031" y="335999"/>
                      </a:cubicBezTo>
                      <a:cubicBezTo>
                        <a:pt x="63031" y="332207"/>
                        <a:pt x="62272" y="327656"/>
                        <a:pt x="61512" y="323864"/>
                      </a:cubicBezTo>
                      <a:close/>
                      <a:moveTo>
                        <a:pt x="509625" y="282911"/>
                      </a:moveTo>
                      <a:cubicBezTo>
                        <a:pt x="514955" y="282911"/>
                        <a:pt x="519524" y="286704"/>
                        <a:pt x="519524" y="292773"/>
                      </a:cubicBezTo>
                      <a:lnTo>
                        <a:pt x="519524" y="293532"/>
                      </a:lnTo>
                      <a:cubicBezTo>
                        <a:pt x="519524" y="300360"/>
                        <a:pt x="519524" y="307187"/>
                        <a:pt x="518763" y="313256"/>
                      </a:cubicBezTo>
                      <a:cubicBezTo>
                        <a:pt x="518763" y="318567"/>
                        <a:pt x="514194" y="323118"/>
                        <a:pt x="508863" y="323118"/>
                      </a:cubicBezTo>
                      <a:cubicBezTo>
                        <a:pt x="508102" y="323118"/>
                        <a:pt x="508102" y="323118"/>
                        <a:pt x="508102" y="322360"/>
                      </a:cubicBezTo>
                      <a:cubicBezTo>
                        <a:pt x="502010" y="322360"/>
                        <a:pt x="498202" y="317808"/>
                        <a:pt x="498964" y="311739"/>
                      </a:cubicBezTo>
                      <a:cubicBezTo>
                        <a:pt x="498964" y="305670"/>
                        <a:pt x="498964" y="299601"/>
                        <a:pt x="498964" y="293532"/>
                      </a:cubicBezTo>
                      <a:cubicBezTo>
                        <a:pt x="498964" y="287463"/>
                        <a:pt x="503533" y="282911"/>
                        <a:pt x="509625" y="282911"/>
                      </a:cubicBezTo>
                      <a:close/>
                      <a:moveTo>
                        <a:pt x="20504" y="273047"/>
                      </a:moveTo>
                      <a:cubicBezTo>
                        <a:pt x="20504" y="279873"/>
                        <a:pt x="19744" y="286699"/>
                        <a:pt x="19744" y="293525"/>
                      </a:cubicBezTo>
                      <a:cubicBezTo>
                        <a:pt x="19744" y="296559"/>
                        <a:pt x="20504" y="300352"/>
                        <a:pt x="20504" y="303385"/>
                      </a:cubicBezTo>
                      <a:lnTo>
                        <a:pt x="60753" y="303385"/>
                      </a:lnTo>
                      <a:cubicBezTo>
                        <a:pt x="60753" y="300352"/>
                        <a:pt x="60753" y="296559"/>
                        <a:pt x="60753" y="293525"/>
                      </a:cubicBezTo>
                      <a:cubicBezTo>
                        <a:pt x="60753" y="286699"/>
                        <a:pt x="60753" y="279873"/>
                        <a:pt x="61512" y="273805"/>
                      </a:cubicBezTo>
                      <a:cubicBezTo>
                        <a:pt x="61512" y="273047"/>
                        <a:pt x="61512" y="273047"/>
                        <a:pt x="61512" y="273047"/>
                      </a:cubicBezTo>
                      <a:close/>
                      <a:moveTo>
                        <a:pt x="129811" y="263173"/>
                      </a:moveTo>
                      <a:cubicBezTo>
                        <a:pt x="135111" y="263932"/>
                        <a:pt x="138897" y="268484"/>
                        <a:pt x="138897" y="274553"/>
                      </a:cubicBezTo>
                      <a:cubicBezTo>
                        <a:pt x="138140" y="280622"/>
                        <a:pt x="138140" y="286691"/>
                        <a:pt x="138140" y="292760"/>
                      </a:cubicBezTo>
                      <a:lnTo>
                        <a:pt x="138140" y="293518"/>
                      </a:lnTo>
                      <a:cubicBezTo>
                        <a:pt x="138140" y="298829"/>
                        <a:pt x="133597" y="303380"/>
                        <a:pt x="128297" y="303380"/>
                      </a:cubicBezTo>
                      <a:cubicBezTo>
                        <a:pt x="122997" y="303380"/>
                        <a:pt x="118454" y="299587"/>
                        <a:pt x="117697" y="294277"/>
                      </a:cubicBezTo>
                      <a:lnTo>
                        <a:pt x="117697" y="293518"/>
                      </a:lnTo>
                      <a:cubicBezTo>
                        <a:pt x="117697" y="286691"/>
                        <a:pt x="118454" y="279863"/>
                        <a:pt x="118454" y="273035"/>
                      </a:cubicBezTo>
                      <a:cubicBezTo>
                        <a:pt x="119211" y="266966"/>
                        <a:pt x="123754" y="263173"/>
                        <a:pt x="129811" y="263173"/>
                      </a:cubicBezTo>
                      <a:close/>
                      <a:moveTo>
                        <a:pt x="28098" y="222230"/>
                      </a:moveTo>
                      <a:cubicBezTo>
                        <a:pt x="25820" y="232090"/>
                        <a:pt x="24301" y="242708"/>
                        <a:pt x="22782" y="252568"/>
                      </a:cubicBezTo>
                      <a:lnTo>
                        <a:pt x="63031" y="252568"/>
                      </a:lnTo>
                      <a:cubicBezTo>
                        <a:pt x="63031" y="251810"/>
                        <a:pt x="63031" y="251052"/>
                        <a:pt x="63031" y="250293"/>
                      </a:cubicBezTo>
                      <a:cubicBezTo>
                        <a:pt x="63031" y="250293"/>
                        <a:pt x="63031" y="249535"/>
                        <a:pt x="63031" y="249535"/>
                      </a:cubicBezTo>
                      <a:cubicBezTo>
                        <a:pt x="64550" y="242708"/>
                        <a:pt x="65309" y="236641"/>
                        <a:pt x="66828" y="229815"/>
                      </a:cubicBezTo>
                      <a:cubicBezTo>
                        <a:pt x="66828" y="229056"/>
                        <a:pt x="66828" y="227539"/>
                        <a:pt x="67588" y="226022"/>
                      </a:cubicBezTo>
                      <a:cubicBezTo>
                        <a:pt x="67588" y="225264"/>
                        <a:pt x="67588" y="223747"/>
                        <a:pt x="68347" y="222230"/>
                      </a:cubicBezTo>
                      <a:close/>
                      <a:moveTo>
                        <a:pt x="492894" y="204013"/>
                      </a:moveTo>
                      <a:cubicBezTo>
                        <a:pt x="498219" y="202497"/>
                        <a:pt x="504304" y="205530"/>
                        <a:pt x="505825" y="210836"/>
                      </a:cubicBezTo>
                      <a:cubicBezTo>
                        <a:pt x="508108" y="216901"/>
                        <a:pt x="510390" y="223724"/>
                        <a:pt x="511911" y="230547"/>
                      </a:cubicBezTo>
                      <a:cubicBezTo>
                        <a:pt x="513432" y="235854"/>
                        <a:pt x="509629" y="241161"/>
                        <a:pt x="504304" y="242677"/>
                      </a:cubicBezTo>
                      <a:cubicBezTo>
                        <a:pt x="503543" y="243435"/>
                        <a:pt x="502783" y="243435"/>
                        <a:pt x="502022" y="243435"/>
                      </a:cubicBezTo>
                      <a:cubicBezTo>
                        <a:pt x="497458" y="243435"/>
                        <a:pt x="493655" y="240403"/>
                        <a:pt x="492133" y="235854"/>
                      </a:cubicBezTo>
                      <a:cubicBezTo>
                        <a:pt x="490612" y="229031"/>
                        <a:pt x="489091" y="222966"/>
                        <a:pt x="486809" y="216901"/>
                      </a:cubicBezTo>
                      <a:cubicBezTo>
                        <a:pt x="485287" y="211595"/>
                        <a:pt x="487569" y="206288"/>
                        <a:pt x="492894" y="204013"/>
                      </a:cubicBezTo>
                      <a:close/>
                      <a:moveTo>
                        <a:pt x="151873" y="186619"/>
                      </a:moveTo>
                      <a:cubicBezTo>
                        <a:pt x="157203" y="188895"/>
                        <a:pt x="159488" y="194964"/>
                        <a:pt x="157203" y="200274"/>
                      </a:cubicBezTo>
                      <a:cubicBezTo>
                        <a:pt x="154919" y="205585"/>
                        <a:pt x="152634" y="211654"/>
                        <a:pt x="150350" y="217723"/>
                      </a:cubicBezTo>
                      <a:cubicBezTo>
                        <a:pt x="148827" y="222274"/>
                        <a:pt x="145019" y="224550"/>
                        <a:pt x="140450" y="224550"/>
                      </a:cubicBezTo>
                      <a:cubicBezTo>
                        <a:pt x="139689" y="224550"/>
                        <a:pt x="138927" y="224550"/>
                        <a:pt x="137404" y="224550"/>
                      </a:cubicBezTo>
                      <a:cubicBezTo>
                        <a:pt x="132074" y="222274"/>
                        <a:pt x="129028" y="216964"/>
                        <a:pt x="131312" y="211654"/>
                      </a:cubicBezTo>
                      <a:cubicBezTo>
                        <a:pt x="133597" y="204826"/>
                        <a:pt x="135881" y="197998"/>
                        <a:pt x="138927" y="191929"/>
                      </a:cubicBezTo>
                      <a:cubicBezTo>
                        <a:pt x="141212" y="186619"/>
                        <a:pt x="147304" y="184343"/>
                        <a:pt x="151873" y="186619"/>
                      </a:cubicBezTo>
                      <a:close/>
                      <a:moveTo>
                        <a:pt x="218736" y="186536"/>
                      </a:moveTo>
                      <a:lnTo>
                        <a:pt x="281780" y="186536"/>
                      </a:lnTo>
                      <a:cubicBezTo>
                        <a:pt x="288616" y="186536"/>
                        <a:pt x="292414" y="190330"/>
                        <a:pt x="292414" y="196401"/>
                      </a:cubicBezTo>
                      <a:cubicBezTo>
                        <a:pt x="292414" y="202471"/>
                        <a:pt x="288616" y="207024"/>
                        <a:pt x="281780" y="207024"/>
                      </a:cubicBezTo>
                      <a:lnTo>
                        <a:pt x="264310" y="207024"/>
                      </a:lnTo>
                      <a:lnTo>
                        <a:pt x="322037" y="294288"/>
                      </a:lnTo>
                      <a:lnTo>
                        <a:pt x="379004" y="207024"/>
                      </a:lnTo>
                      <a:lnTo>
                        <a:pt x="361534" y="207024"/>
                      </a:lnTo>
                      <a:cubicBezTo>
                        <a:pt x="355457" y="207024"/>
                        <a:pt x="351659" y="202471"/>
                        <a:pt x="351659" y="196401"/>
                      </a:cubicBezTo>
                      <a:cubicBezTo>
                        <a:pt x="351659" y="190330"/>
                        <a:pt x="355457" y="186536"/>
                        <a:pt x="361534" y="186536"/>
                      </a:cubicBezTo>
                      <a:lnTo>
                        <a:pt x="425337" y="186536"/>
                      </a:lnTo>
                      <a:cubicBezTo>
                        <a:pt x="431413" y="186536"/>
                        <a:pt x="435211" y="190330"/>
                        <a:pt x="435211" y="196401"/>
                      </a:cubicBezTo>
                      <a:cubicBezTo>
                        <a:pt x="435211" y="202471"/>
                        <a:pt x="431413" y="207024"/>
                        <a:pt x="425337" y="207024"/>
                      </a:cubicBezTo>
                      <a:lnTo>
                        <a:pt x="405588" y="207024"/>
                      </a:lnTo>
                      <a:cubicBezTo>
                        <a:pt x="404069" y="207024"/>
                        <a:pt x="402550" y="207024"/>
                        <a:pt x="401031" y="209301"/>
                      </a:cubicBezTo>
                      <a:lnTo>
                        <a:pt x="337987" y="307947"/>
                      </a:lnTo>
                      <a:lnTo>
                        <a:pt x="373687" y="307947"/>
                      </a:lnTo>
                      <a:cubicBezTo>
                        <a:pt x="380523" y="307947"/>
                        <a:pt x="384321" y="311741"/>
                        <a:pt x="384321" y="317812"/>
                      </a:cubicBezTo>
                      <a:cubicBezTo>
                        <a:pt x="384321" y="324641"/>
                        <a:pt x="380523" y="328435"/>
                        <a:pt x="373687" y="328435"/>
                      </a:cubicBezTo>
                      <a:lnTo>
                        <a:pt x="331911" y="328435"/>
                      </a:lnTo>
                      <a:lnTo>
                        <a:pt x="331911" y="338300"/>
                      </a:lnTo>
                      <a:lnTo>
                        <a:pt x="373687" y="338300"/>
                      </a:lnTo>
                      <a:cubicBezTo>
                        <a:pt x="380523" y="338300"/>
                        <a:pt x="384321" y="342094"/>
                        <a:pt x="384321" y="348164"/>
                      </a:cubicBezTo>
                      <a:cubicBezTo>
                        <a:pt x="384321" y="354994"/>
                        <a:pt x="380523" y="358788"/>
                        <a:pt x="373687" y="358788"/>
                      </a:cubicBezTo>
                      <a:lnTo>
                        <a:pt x="331911" y="358788"/>
                      </a:lnTo>
                      <a:lnTo>
                        <a:pt x="331911" y="399005"/>
                      </a:lnTo>
                      <a:lnTo>
                        <a:pt x="355457" y="399005"/>
                      </a:lnTo>
                      <a:cubicBezTo>
                        <a:pt x="361534" y="399005"/>
                        <a:pt x="365332" y="402799"/>
                        <a:pt x="365332" y="408870"/>
                      </a:cubicBezTo>
                      <a:cubicBezTo>
                        <a:pt x="365332" y="415699"/>
                        <a:pt x="361534" y="419493"/>
                        <a:pt x="355457" y="419493"/>
                      </a:cubicBezTo>
                      <a:lnTo>
                        <a:pt x="288616" y="419493"/>
                      </a:lnTo>
                      <a:cubicBezTo>
                        <a:pt x="282539" y="419493"/>
                        <a:pt x="278742" y="415699"/>
                        <a:pt x="278742" y="408870"/>
                      </a:cubicBezTo>
                      <a:cubicBezTo>
                        <a:pt x="278742" y="402799"/>
                        <a:pt x="282539" y="399005"/>
                        <a:pt x="288616" y="399005"/>
                      </a:cubicBezTo>
                      <a:lnTo>
                        <a:pt x="312162" y="399005"/>
                      </a:lnTo>
                      <a:lnTo>
                        <a:pt x="312162" y="358788"/>
                      </a:lnTo>
                      <a:lnTo>
                        <a:pt x="270386" y="358788"/>
                      </a:lnTo>
                      <a:cubicBezTo>
                        <a:pt x="264310" y="358788"/>
                        <a:pt x="259752" y="354994"/>
                        <a:pt x="259752" y="348164"/>
                      </a:cubicBezTo>
                      <a:cubicBezTo>
                        <a:pt x="259752" y="342094"/>
                        <a:pt x="264310" y="338300"/>
                        <a:pt x="270386" y="338300"/>
                      </a:cubicBezTo>
                      <a:lnTo>
                        <a:pt x="312162" y="338300"/>
                      </a:lnTo>
                      <a:lnTo>
                        <a:pt x="312162" y="328435"/>
                      </a:lnTo>
                      <a:lnTo>
                        <a:pt x="270386" y="328435"/>
                      </a:lnTo>
                      <a:cubicBezTo>
                        <a:pt x="264310" y="328435"/>
                        <a:pt x="259752" y="324641"/>
                        <a:pt x="259752" y="317812"/>
                      </a:cubicBezTo>
                      <a:cubicBezTo>
                        <a:pt x="259752" y="311741"/>
                        <a:pt x="264310" y="307947"/>
                        <a:pt x="270386" y="307947"/>
                      </a:cubicBezTo>
                      <a:lnTo>
                        <a:pt x="305326" y="307947"/>
                      </a:lnTo>
                      <a:lnTo>
                        <a:pt x="242283" y="209301"/>
                      </a:lnTo>
                      <a:cubicBezTo>
                        <a:pt x="241523" y="207024"/>
                        <a:pt x="240004" y="207024"/>
                        <a:pt x="238485" y="207024"/>
                      </a:cubicBezTo>
                      <a:lnTo>
                        <a:pt x="218736" y="207024"/>
                      </a:lnTo>
                      <a:cubicBezTo>
                        <a:pt x="211900" y="207024"/>
                        <a:pt x="208102" y="202471"/>
                        <a:pt x="208102" y="196401"/>
                      </a:cubicBezTo>
                      <a:cubicBezTo>
                        <a:pt x="208102" y="190330"/>
                        <a:pt x="211900" y="186536"/>
                        <a:pt x="218736" y="186536"/>
                      </a:cubicBezTo>
                      <a:close/>
                      <a:moveTo>
                        <a:pt x="44805" y="172171"/>
                      </a:moveTo>
                      <a:cubicBezTo>
                        <a:pt x="41008" y="182031"/>
                        <a:pt x="37211" y="191891"/>
                        <a:pt x="33414" y="202510"/>
                      </a:cubicBezTo>
                      <a:lnTo>
                        <a:pt x="73663" y="202510"/>
                      </a:lnTo>
                      <a:cubicBezTo>
                        <a:pt x="74422" y="197959"/>
                        <a:pt x="75941" y="193408"/>
                        <a:pt x="77460" y="188858"/>
                      </a:cubicBezTo>
                      <a:cubicBezTo>
                        <a:pt x="77460" y="188099"/>
                        <a:pt x="78219" y="186582"/>
                        <a:pt x="78979" y="185065"/>
                      </a:cubicBezTo>
                      <a:cubicBezTo>
                        <a:pt x="80498" y="180514"/>
                        <a:pt x="82016" y="175963"/>
                        <a:pt x="83535" y="172171"/>
                      </a:cubicBezTo>
                      <a:close/>
                      <a:moveTo>
                        <a:pt x="451103" y="136487"/>
                      </a:moveTo>
                      <a:cubicBezTo>
                        <a:pt x="455664" y="132683"/>
                        <a:pt x="461746" y="133444"/>
                        <a:pt x="465547" y="138009"/>
                      </a:cubicBezTo>
                      <a:cubicBezTo>
                        <a:pt x="470108" y="143335"/>
                        <a:pt x="473909" y="148661"/>
                        <a:pt x="477709" y="154748"/>
                      </a:cubicBezTo>
                      <a:cubicBezTo>
                        <a:pt x="481510" y="159313"/>
                        <a:pt x="479990" y="165400"/>
                        <a:pt x="475429" y="168444"/>
                      </a:cubicBezTo>
                      <a:cubicBezTo>
                        <a:pt x="473909" y="169966"/>
                        <a:pt x="471628" y="169966"/>
                        <a:pt x="469347" y="169966"/>
                      </a:cubicBezTo>
                      <a:cubicBezTo>
                        <a:pt x="466307" y="169966"/>
                        <a:pt x="463266" y="168444"/>
                        <a:pt x="460986" y="166161"/>
                      </a:cubicBezTo>
                      <a:cubicBezTo>
                        <a:pt x="457945" y="160835"/>
                        <a:pt x="454144" y="155509"/>
                        <a:pt x="449583" y="150183"/>
                      </a:cubicBezTo>
                      <a:cubicBezTo>
                        <a:pt x="446542" y="146379"/>
                        <a:pt x="446542" y="139531"/>
                        <a:pt x="451103" y="136487"/>
                      </a:cubicBezTo>
                      <a:close/>
                      <a:moveTo>
                        <a:pt x="185242" y="122835"/>
                      </a:moveTo>
                      <a:cubicBezTo>
                        <a:pt x="189040" y="119037"/>
                        <a:pt x="195876" y="119037"/>
                        <a:pt x="199674" y="122835"/>
                      </a:cubicBezTo>
                      <a:cubicBezTo>
                        <a:pt x="203472" y="126632"/>
                        <a:pt x="203472" y="132709"/>
                        <a:pt x="199674" y="137266"/>
                      </a:cubicBezTo>
                      <a:cubicBezTo>
                        <a:pt x="195117" y="141823"/>
                        <a:pt x="191319" y="146381"/>
                        <a:pt x="186762" y="150938"/>
                      </a:cubicBezTo>
                      <a:cubicBezTo>
                        <a:pt x="185242" y="153976"/>
                        <a:pt x="182204" y="154736"/>
                        <a:pt x="179166" y="154736"/>
                      </a:cubicBezTo>
                      <a:cubicBezTo>
                        <a:pt x="176887" y="154736"/>
                        <a:pt x="174609" y="153976"/>
                        <a:pt x="173090" y="152457"/>
                      </a:cubicBezTo>
                      <a:cubicBezTo>
                        <a:pt x="168532" y="149419"/>
                        <a:pt x="167773" y="142583"/>
                        <a:pt x="171571" y="138026"/>
                      </a:cubicBezTo>
                      <a:cubicBezTo>
                        <a:pt x="176128" y="132709"/>
                        <a:pt x="180685" y="127392"/>
                        <a:pt x="185242" y="122835"/>
                      </a:cubicBezTo>
                      <a:close/>
                      <a:moveTo>
                        <a:pt x="81257" y="111494"/>
                      </a:moveTo>
                      <a:cubicBezTo>
                        <a:pt x="71385" y="123629"/>
                        <a:pt x="62272" y="137282"/>
                        <a:pt x="54677" y="151692"/>
                      </a:cubicBezTo>
                      <a:lnTo>
                        <a:pt x="92648" y="151692"/>
                      </a:lnTo>
                      <a:lnTo>
                        <a:pt x="92648" y="150934"/>
                      </a:lnTo>
                      <a:cubicBezTo>
                        <a:pt x="93408" y="149417"/>
                        <a:pt x="94167" y="147900"/>
                        <a:pt x="94926" y="146383"/>
                      </a:cubicBezTo>
                      <a:cubicBezTo>
                        <a:pt x="97205" y="142591"/>
                        <a:pt x="99483" y="138799"/>
                        <a:pt x="101761" y="135006"/>
                      </a:cubicBezTo>
                      <a:cubicBezTo>
                        <a:pt x="102521" y="133489"/>
                        <a:pt x="103280" y="131972"/>
                        <a:pt x="104039" y="130455"/>
                      </a:cubicBezTo>
                      <a:cubicBezTo>
                        <a:pt x="107077" y="125905"/>
                        <a:pt x="110115" y="121354"/>
                        <a:pt x="113152" y="116803"/>
                      </a:cubicBezTo>
                      <a:cubicBezTo>
                        <a:pt x="113912" y="114528"/>
                        <a:pt x="115431" y="113011"/>
                        <a:pt x="116190" y="111494"/>
                      </a:cubicBezTo>
                      <a:close/>
                      <a:moveTo>
                        <a:pt x="400213" y="85002"/>
                      </a:moveTo>
                      <a:cubicBezTo>
                        <a:pt x="406282" y="88033"/>
                        <a:pt x="412351" y="91822"/>
                        <a:pt x="418420" y="95611"/>
                      </a:cubicBezTo>
                      <a:cubicBezTo>
                        <a:pt x="422972" y="98642"/>
                        <a:pt x="424489" y="104704"/>
                        <a:pt x="421455" y="109251"/>
                      </a:cubicBezTo>
                      <a:cubicBezTo>
                        <a:pt x="419179" y="112282"/>
                        <a:pt x="416144" y="113798"/>
                        <a:pt x="413110" y="113798"/>
                      </a:cubicBezTo>
                      <a:cubicBezTo>
                        <a:pt x="410834" y="113798"/>
                        <a:pt x="409317" y="113798"/>
                        <a:pt x="407800" y="112282"/>
                      </a:cubicBezTo>
                      <a:cubicBezTo>
                        <a:pt x="402489" y="109251"/>
                        <a:pt x="396420" y="106220"/>
                        <a:pt x="391110" y="103189"/>
                      </a:cubicBezTo>
                      <a:cubicBezTo>
                        <a:pt x="385799" y="100915"/>
                        <a:pt x="384282" y="94853"/>
                        <a:pt x="386558" y="89549"/>
                      </a:cubicBezTo>
                      <a:cubicBezTo>
                        <a:pt x="388834" y="84244"/>
                        <a:pt x="394903" y="82729"/>
                        <a:pt x="400213" y="85002"/>
                      </a:cubicBezTo>
                      <a:close/>
                      <a:moveTo>
                        <a:pt x="255897" y="76571"/>
                      </a:moveTo>
                      <a:cubicBezTo>
                        <a:pt x="261215" y="75053"/>
                        <a:pt x="266534" y="77330"/>
                        <a:pt x="268814" y="82644"/>
                      </a:cubicBezTo>
                      <a:cubicBezTo>
                        <a:pt x="271093" y="87958"/>
                        <a:pt x="268054" y="94032"/>
                        <a:pt x="262735" y="95550"/>
                      </a:cubicBezTo>
                      <a:cubicBezTo>
                        <a:pt x="257416" y="97827"/>
                        <a:pt x="251338" y="100864"/>
                        <a:pt x="245259" y="103141"/>
                      </a:cubicBezTo>
                      <a:cubicBezTo>
                        <a:pt x="243739" y="103901"/>
                        <a:pt x="242219" y="104660"/>
                        <a:pt x="240700" y="104660"/>
                      </a:cubicBezTo>
                      <a:cubicBezTo>
                        <a:pt x="237660" y="104660"/>
                        <a:pt x="233861" y="102382"/>
                        <a:pt x="231582" y="99346"/>
                      </a:cubicBezTo>
                      <a:cubicBezTo>
                        <a:pt x="229302" y="94032"/>
                        <a:pt x="231582" y="87958"/>
                        <a:pt x="236141" y="85681"/>
                      </a:cubicBezTo>
                      <a:cubicBezTo>
                        <a:pt x="242979" y="81885"/>
                        <a:pt x="249058" y="79608"/>
                        <a:pt x="255897" y="76571"/>
                      </a:cubicBezTo>
                      <a:close/>
                      <a:moveTo>
                        <a:pt x="318232" y="65184"/>
                      </a:moveTo>
                      <a:lnTo>
                        <a:pt x="318990" y="65184"/>
                      </a:lnTo>
                      <a:cubicBezTo>
                        <a:pt x="325813" y="65184"/>
                        <a:pt x="332636" y="65944"/>
                        <a:pt x="339459" y="66705"/>
                      </a:cubicBezTo>
                      <a:cubicBezTo>
                        <a:pt x="344766" y="67465"/>
                        <a:pt x="349314" y="72028"/>
                        <a:pt x="348556" y="78111"/>
                      </a:cubicBezTo>
                      <a:cubicBezTo>
                        <a:pt x="347798" y="83435"/>
                        <a:pt x="343249" y="87237"/>
                        <a:pt x="337943" y="87237"/>
                      </a:cubicBezTo>
                      <a:cubicBezTo>
                        <a:pt x="337943" y="87237"/>
                        <a:pt x="337184" y="86476"/>
                        <a:pt x="337184" y="86476"/>
                      </a:cubicBezTo>
                      <a:cubicBezTo>
                        <a:pt x="331120" y="85716"/>
                        <a:pt x="325055" y="85716"/>
                        <a:pt x="318990" y="85716"/>
                      </a:cubicBezTo>
                      <a:cubicBezTo>
                        <a:pt x="312925" y="85716"/>
                        <a:pt x="308376" y="81153"/>
                        <a:pt x="308376" y="75830"/>
                      </a:cubicBezTo>
                      <a:cubicBezTo>
                        <a:pt x="308376" y="69746"/>
                        <a:pt x="312925" y="65184"/>
                        <a:pt x="318232" y="65184"/>
                      </a:cubicBezTo>
                      <a:close/>
                      <a:moveTo>
                        <a:pt x="133656" y="60677"/>
                      </a:moveTo>
                      <a:cubicBezTo>
                        <a:pt x="121506" y="69778"/>
                        <a:pt x="109355" y="79638"/>
                        <a:pt x="98723" y="91015"/>
                      </a:cubicBezTo>
                      <a:lnTo>
                        <a:pt x="132138" y="91015"/>
                      </a:lnTo>
                      <a:cubicBezTo>
                        <a:pt x="133656" y="89498"/>
                        <a:pt x="135175" y="87223"/>
                        <a:pt x="136694" y="85706"/>
                      </a:cubicBezTo>
                      <a:cubicBezTo>
                        <a:pt x="138213" y="83431"/>
                        <a:pt x="140491" y="81155"/>
                        <a:pt x="142010" y="79638"/>
                      </a:cubicBezTo>
                      <a:cubicBezTo>
                        <a:pt x="144288" y="77363"/>
                        <a:pt x="146566" y="75088"/>
                        <a:pt x="148085" y="73571"/>
                      </a:cubicBezTo>
                      <a:cubicBezTo>
                        <a:pt x="150364" y="71295"/>
                        <a:pt x="151882" y="69020"/>
                        <a:pt x="154161" y="67503"/>
                      </a:cubicBezTo>
                      <a:cubicBezTo>
                        <a:pt x="156439" y="65228"/>
                        <a:pt x="159477" y="62952"/>
                        <a:pt x="161755" y="60677"/>
                      </a:cubicBezTo>
                      <a:close/>
                      <a:moveTo>
                        <a:pt x="214914" y="25029"/>
                      </a:moveTo>
                      <a:cubicBezTo>
                        <a:pt x="198966" y="28063"/>
                        <a:pt x="183018" y="33372"/>
                        <a:pt x="168589" y="40198"/>
                      </a:cubicBezTo>
                      <a:lnTo>
                        <a:pt x="188334" y="40198"/>
                      </a:lnTo>
                      <a:cubicBezTo>
                        <a:pt x="190612" y="38681"/>
                        <a:pt x="193650" y="37164"/>
                        <a:pt x="196688" y="34889"/>
                      </a:cubicBezTo>
                      <a:cubicBezTo>
                        <a:pt x="198207" y="34131"/>
                        <a:pt x="199725" y="32614"/>
                        <a:pt x="202004" y="31855"/>
                      </a:cubicBezTo>
                      <a:cubicBezTo>
                        <a:pt x="205041" y="30338"/>
                        <a:pt x="208079" y="28063"/>
                        <a:pt x="211877" y="26546"/>
                      </a:cubicBezTo>
                      <a:cubicBezTo>
                        <a:pt x="212636" y="25787"/>
                        <a:pt x="214155" y="25029"/>
                        <a:pt x="214914" y="25029"/>
                      </a:cubicBezTo>
                      <a:close/>
                      <a:moveTo>
                        <a:pt x="318954" y="20478"/>
                      </a:moveTo>
                      <a:cubicBezTo>
                        <a:pt x="310600" y="20478"/>
                        <a:pt x="303006" y="20478"/>
                        <a:pt x="294653" y="21237"/>
                      </a:cubicBezTo>
                      <a:lnTo>
                        <a:pt x="290855" y="21995"/>
                      </a:lnTo>
                      <a:cubicBezTo>
                        <a:pt x="290096" y="21995"/>
                        <a:pt x="290096" y="21995"/>
                        <a:pt x="289337" y="22754"/>
                      </a:cubicBezTo>
                      <a:cubicBezTo>
                        <a:pt x="285540" y="22754"/>
                        <a:pt x="282502" y="23512"/>
                        <a:pt x="278705" y="24271"/>
                      </a:cubicBezTo>
                      <a:cubicBezTo>
                        <a:pt x="278705" y="24271"/>
                        <a:pt x="278705" y="24271"/>
                        <a:pt x="277945" y="24271"/>
                      </a:cubicBezTo>
                      <a:cubicBezTo>
                        <a:pt x="274908" y="25029"/>
                        <a:pt x="271111" y="25787"/>
                        <a:pt x="268073" y="26546"/>
                      </a:cubicBezTo>
                      <a:cubicBezTo>
                        <a:pt x="267314" y="26546"/>
                        <a:pt x="267314" y="26546"/>
                        <a:pt x="266554" y="26546"/>
                      </a:cubicBezTo>
                      <a:cubicBezTo>
                        <a:pt x="263517" y="27304"/>
                        <a:pt x="260479" y="28821"/>
                        <a:pt x="257441" y="29580"/>
                      </a:cubicBezTo>
                      <a:cubicBezTo>
                        <a:pt x="256682" y="29580"/>
                        <a:pt x="255922" y="30338"/>
                        <a:pt x="254404" y="30338"/>
                      </a:cubicBezTo>
                      <a:cubicBezTo>
                        <a:pt x="252125" y="31097"/>
                        <a:pt x="249847" y="31855"/>
                        <a:pt x="246810" y="32614"/>
                      </a:cubicBezTo>
                      <a:cubicBezTo>
                        <a:pt x="245291" y="33372"/>
                        <a:pt x="243012" y="34131"/>
                        <a:pt x="240734" y="35648"/>
                      </a:cubicBezTo>
                      <a:cubicBezTo>
                        <a:pt x="239215" y="35648"/>
                        <a:pt x="238456" y="36406"/>
                        <a:pt x="236937" y="37164"/>
                      </a:cubicBezTo>
                      <a:cubicBezTo>
                        <a:pt x="182259" y="59918"/>
                        <a:pt x="136694" y="105426"/>
                        <a:pt x="109355" y="163069"/>
                      </a:cubicBezTo>
                      <a:cubicBezTo>
                        <a:pt x="109355" y="163828"/>
                        <a:pt x="109355" y="163828"/>
                        <a:pt x="109355" y="164586"/>
                      </a:cubicBezTo>
                      <a:cubicBezTo>
                        <a:pt x="107836" y="167620"/>
                        <a:pt x="106318" y="170654"/>
                        <a:pt x="104799" y="174446"/>
                      </a:cubicBezTo>
                      <a:cubicBezTo>
                        <a:pt x="104039" y="175205"/>
                        <a:pt x="103280" y="176722"/>
                        <a:pt x="103280" y="178239"/>
                      </a:cubicBezTo>
                      <a:cubicBezTo>
                        <a:pt x="101761" y="180514"/>
                        <a:pt x="101002" y="182789"/>
                        <a:pt x="100242" y="185823"/>
                      </a:cubicBezTo>
                      <a:cubicBezTo>
                        <a:pt x="99483" y="187341"/>
                        <a:pt x="98723" y="188858"/>
                        <a:pt x="97964" y="190374"/>
                      </a:cubicBezTo>
                      <a:cubicBezTo>
                        <a:pt x="97205" y="192650"/>
                        <a:pt x="96445" y="194925"/>
                        <a:pt x="95686" y="197201"/>
                      </a:cubicBezTo>
                      <a:cubicBezTo>
                        <a:pt x="95686" y="199476"/>
                        <a:pt x="94926" y="200993"/>
                        <a:pt x="94167" y="203268"/>
                      </a:cubicBezTo>
                      <a:cubicBezTo>
                        <a:pt x="93408" y="204785"/>
                        <a:pt x="92648" y="207061"/>
                        <a:pt x="92648" y="209336"/>
                      </a:cubicBezTo>
                      <a:cubicBezTo>
                        <a:pt x="91889" y="211611"/>
                        <a:pt x="91129" y="213128"/>
                        <a:pt x="90370" y="215404"/>
                      </a:cubicBezTo>
                      <a:cubicBezTo>
                        <a:pt x="90370" y="217679"/>
                        <a:pt x="89611" y="219955"/>
                        <a:pt x="88851" y="221471"/>
                      </a:cubicBezTo>
                      <a:cubicBezTo>
                        <a:pt x="88851" y="223747"/>
                        <a:pt x="88092" y="226022"/>
                        <a:pt x="87332" y="227539"/>
                      </a:cubicBezTo>
                      <a:cubicBezTo>
                        <a:pt x="87332" y="229815"/>
                        <a:pt x="86573" y="232090"/>
                        <a:pt x="86573" y="234365"/>
                      </a:cubicBezTo>
                      <a:cubicBezTo>
                        <a:pt x="85813" y="236641"/>
                        <a:pt x="85813" y="238158"/>
                        <a:pt x="85054" y="240433"/>
                      </a:cubicBezTo>
                      <a:cubicBezTo>
                        <a:pt x="85054" y="242708"/>
                        <a:pt x="84295" y="244984"/>
                        <a:pt x="84295" y="247259"/>
                      </a:cubicBezTo>
                      <a:cubicBezTo>
                        <a:pt x="83535" y="249535"/>
                        <a:pt x="83535" y="251810"/>
                        <a:pt x="83535" y="253327"/>
                      </a:cubicBezTo>
                      <a:cubicBezTo>
                        <a:pt x="82776" y="255602"/>
                        <a:pt x="82776" y="258636"/>
                        <a:pt x="82776" y="260912"/>
                      </a:cubicBezTo>
                      <a:cubicBezTo>
                        <a:pt x="82016" y="262428"/>
                        <a:pt x="82016" y="264704"/>
                        <a:pt x="82016" y="266221"/>
                      </a:cubicBezTo>
                      <a:cubicBezTo>
                        <a:pt x="82016" y="269255"/>
                        <a:pt x="81257" y="272288"/>
                        <a:pt x="81257" y="275322"/>
                      </a:cubicBezTo>
                      <a:cubicBezTo>
                        <a:pt x="81257" y="276839"/>
                        <a:pt x="81257" y="278356"/>
                        <a:pt x="81257" y="279873"/>
                      </a:cubicBezTo>
                      <a:cubicBezTo>
                        <a:pt x="80498" y="284424"/>
                        <a:pt x="80498" y="288975"/>
                        <a:pt x="80498" y="293525"/>
                      </a:cubicBezTo>
                      <a:cubicBezTo>
                        <a:pt x="80498" y="298076"/>
                        <a:pt x="80498" y="302627"/>
                        <a:pt x="81257" y="306419"/>
                      </a:cubicBezTo>
                      <a:cubicBezTo>
                        <a:pt x="81257" y="308695"/>
                        <a:pt x="81257" y="310212"/>
                        <a:pt x="81257" y="311729"/>
                      </a:cubicBezTo>
                      <a:cubicBezTo>
                        <a:pt x="81257" y="314004"/>
                        <a:pt x="81257" y="317038"/>
                        <a:pt x="82016" y="320072"/>
                      </a:cubicBezTo>
                      <a:cubicBezTo>
                        <a:pt x="82016" y="321589"/>
                        <a:pt x="82016" y="323864"/>
                        <a:pt x="82776" y="325381"/>
                      </a:cubicBezTo>
                      <a:cubicBezTo>
                        <a:pt x="82776" y="328415"/>
                        <a:pt x="82776" y="330690"/>
                        <a:pt x="83535" y="332966"/>
                      </a:cubicBezTo>
                      <a:cubicBezTo>
                        <a:pt x="83535" y="335241"/>
                        <a:pt x="83535" y="336758"/>
                        <a:pt x="84295" y="339033"/>
                      </a:cubicBezTo>
                      <a:cubicBezTo>
                        <a:pt x="84295" y="341309"/>
                        <a:pt x="85054" y="343584"/>
                        <a:pt x="85054" y="345859"/>
                      </a:cubicBezTo>
                      <a:cubicBezTo>
                        <a:pt x="85813" y="348135"/>
                        <a:pt x="85813" y="350410"/>
                        <a:pt x="86573" y="351927"/>
                      </a:cubicBezTo>
                      <a:cubicBezTo>
                        <a:pt x="86573" y="354203"/>
                        <a:pt x="87332" y="356478"/>
                        <a:pt x="87332" y="358753"/>
                      </a:cubicBezTo>
                      <a:cubicBezTo>
                        <a:pt x="88092" y="361029"/>
                        <a:pt x="88851" y="362546"/>
                        <a:pt x="88851" y="364821"/>
                      </a:cubicBezTo>
                      <a:cubicBezTo>
                        <a:pt x="89611" y="367096"/>
                        <a:pt x="90370" y="369372"/>
                        <a:pt x="90370" y="370889"/>
                      </a:cubicBezTo>
                      <a:cubicBezTo>
                        <a:pt x="91129" y="373164"/>
                        <a:pt x="91889" y="375439"/>
                        <a:pt x="91889" y="376956"/>
                      </a:cubicBezTo>
                      <a:cubicBezTo>
                        <a:pt x="92648" y="379232"/>
                        <a:pt x="93408" y="381507"/>
                        <a:pt x="94167" y="383783"/>
                      </a:cubicBezTo>
                      <a:cubicBezTo>
                        <a:pt x="94926" y="385300"/>
                        <a:pt x="95686" y="387575"/>
                        <a:pt x="95686" y="389092"/>
                      </a:cubicBezTo>
                      <a:cubicBezTo>
                        <a:pt x="96445" y="391367"/>
                        <a:pt x="97205" y="393643"/>
                        <a:pt x="97964" y="395918"/>
                      </a:cubicBezTo>
                      <a:cubicBezTo>
                        <a:pt x="98723" y="397435"/>
                        <a:pt x="99483" y="398952"/>
                        <a:pt x="100242" y="401227"/>
                      </a:cubicBezTo>
                      <a:cubicBezTo>
                        <a:pt x="101002" y="403503"/>
                        <a:pt x="101761" y="405778"/>
                        <a:pt x="103280" y="408812"/>
                      </a:cubicBezTo>
                      <a:cubicBezTo>
                        <a:pt x="103280" y="409570"/>
                        <a:pt x="104039" y="411087"/>
                        <a:pt x="104799" y="412604"/>
                      </a:cubicBezTo>
                      <a:cubicBezTo>
                        <a:pt x="106318" y="415638"/>
                        <a:pt x="107077" y="418672"/>
                        <a:pt x="108596" y="422464"/>
                      </a:cubicBezTo>
                      <a:cubicBezTo>
                        <a:pt x="109355" y="422464"/>
                        <a:pt x="109355" y="423223"/>
                        <a:pt x="109355" y="423223"/>
                      </a:cubicBezTo>
                      <a:cubicBezTo>
                        <a:pt x="136694" y="481624"/>
                        <a:pt x="182259" y="526374"/>
                        <a:pt x="236937" y="549886"/>
                      </a:cubicBezTo>
                      <a:cubicBezTo>
                        <a:pt x="237697" y="549886"/>
                        <a:pt x="239215" y="550644"/>
                        <a:pt x="240734" y="551403"/>
                      </a:cubicBezTo>
                      <a:cubicBezTo>
                        <a:pt x="243012" y="552161"/>
                        <a:pt x="245291" y="552920"/>
                        <a:pt x="246810" y="553678"/>
                      </a:cubicBezTo>
                      <a:cubicBezTo>
                        <a:pt x="249847" y="554437"/>
                        <a:pt x="252125" y="555195"/>
                        <a:pt x="254404" y="555954"/>
                      </a:cubicBezTo>
                      <a:cubicBezTo>
                        <a:pt x="255922" y="556712"/>
                        <a:pt x="256682" y="556712"/>
                        <a:pt x="257441" y="557471"/>
                      </a:cubicBezTo>
                      <a:cubicBezTo>
                        <a:pt x="260479" y="558229"/>
                        <a:pt x="263517" y="558988"/>
                        <a:pt x="266554" y="559746"/>
                      </a:cubicBezTo>
                      <a:cubicBezTo>
                        <a:pt x="267314" y="559746"/>
                        <a:pt x="267314" y="559746"/>
                        <a:pt x="268073" y="559746"/>
                      </a:cubicBezTo>
                      <a:cubicBezTo>
                        <a:pt x="271111" y="560504"/>
                        <a:pt x="274908" y="561263"/>
                        <a:pt x="277945" y="562021"/>
                      </a:cubicBezTo>
                      <a:cubicBezTo>
                        <a:pt x="278705" y="562021"/>
                        <a:pt x="278705" y="562021"/>
                        <a:pt x="278705" y="562780"/>
                      </a:cubicBezTo>
                      <a:cubicBezTo>
                        <a:pt x="282502" y="562780"/>
                        <a:pt x="285540" y="563538"/>
                        <a:pt x="289337" y="564297"/>
                      </a:cubicBezTo>
                      <a:cubicBezTo>
                        <a:pt x="290096" y="564297"/>
                        <a:pt x="290096" y="564297"/>
                        <a:pt x="290855" y="564297"/>
                      </a:cubicBezTo>
                      <a:lnTo>
                        <a:pt x="294653" y="565055"/>
                      </a:lnTo>
                      <a:cubicBezTo>
                        <a:pt x="303006" y="565814"/>
                        <a:pt x="310600" y="566572"/>
                        <a:pt x="318954" y="566572"/>
                      </a:cubicBezTo>
                      <a:cubicBezTo>
                        <a:pt x="449573" y="566572"/>
                        <a:pt x="556650" y="443701"/>
                        <a:pt x="556650" y="293525"/>
                      </a:cubicBezTo>
                      <a:cubicBezTo>
                        <a:pt x="556650" y="142591"/>
                        <a:pt x="449573" y="20478"/>
                        <a:pt x="318954" y="20478"/>
                      </a:cubicBezTo>
                      <a:close/>
                      <a:moveTo>
                        <a:pt x="258201" y="0"/>
                      </a:moveTo>
                      <a:cubicBezTo>
                        <a:pt x="268073" y="0"/>
                        <a:pt x="277945" y="758"/>
                        <a:pt x="287818" y="2275"/>
                      </a:cubicBezTo>
                      <a:cubicBezTo>
                        <a:pt x="298450" y="758"/>
                        <a:pt x="308322" y="0"/>
                        <a:pt x="318954" y="0"/>
                      </a:cubicBezTo>
                      <a:cubicBezTo>
                        <a:pt x="460964" y="0"/>
                        <a:pt x="577154" y="131214"/>
                        <a:pt x="577154" y="293525"/>
                      </a:cubicBezTo>
                      <a:cubicBezTo>
                        <a:pt x="577154" y="455078"/>
                        <a:pt x="460964" y="586292"/>
                        <a:pt x="318954" y="586292"/>
                      </a:cubicBezTo>
                      <a:cubicBezTo>
                        <a:pt x="308322" y="586292"/>
                        <a:pt x="298450" y="585534"/>
                        <a:pt x="287818" y="584775"/>
                      </a:cubicBezTo>
                      <a:cubicBezTo>
                        <a:pt x="277945" y="585534"/>
                        <a:pt x="268073" y="586292"/>
                        <a:pt x="258201" y="586292"/>
                      </a:cubicBezTo>
                      <a:cubicBezTo>
                        <a:pt x="203522" y="586292"/>
                        <a:pt x="152642" y="567331"/>
                        <a:pt x="110874" y="533958"/>
                      </a:cubicBezTo>
                      <a:cubicBezTo>
                        <a:pt x="110115" y="533200"/>
                        <a:pt x="109355" y="533200"/>
                        <a:pt x="108596" y="532441"/>
                      </a:cubicBezTo>
                      <a:cubicBezTo>
                        <a:pt x="91129" y="518031"/>
                        <a:pt x="75182" y="501344"/>
                        <a:pt x="60753" y="482383"/>
                      </a:cubicBezTo>
                      <a:cubicBezTo>
                        <a:pt x="60753" y="482383"/>
                        <a:pt x="59993" y="481624"/>
                        <a:pt x="59993" y="480866"/>
                      </a:cubicBezTo>
                      <a:cubicBezTo>
                        <a:pt x="46324" y="461904"/>
                        <a:pt x="34173" y="441426"/>
                        <a:pt x="25060" y="419430"/>
                      </a:cubicBezTo>
                      <a:cubicBezTo>
                        <a:pt x="24301" y="418672"/>
                        <a:pt x="24301" y="417913"/>
                        <a:pt x="24301" y="417913"/>
                      </a:cubicBezTo>
                      <a:cubicBezTo>
                        <a:pt x="8353" y="379990"/>
                        <a:pt x="0" y="337516"/>
                        <a:pt x="0" y="293525"/>
                      </a:cubicBezTo>
                      <a:cubicBezTo>
                        <a:pt x="0" y="264704"/>
                        <a:pt x="3037" y="237399"/>
                        <a:pt x="9872" y="211611"/>
                      </a:cubicBezTo>
                      <a:cubicBezTo>
                        <a:pt x="9872" y="210095"/>
                        <a:pt x="10632" y="209336"/>
                        <a:pt x="10632" y="207819"/>
                      </a:cubicBezTo>
                      <a:cubicBezTo>
                        <a:pt x="15188" y="191133"/>
                        <a:pt x="21263" y="174446"/>
                        <a:pt x="28857" y="158519"/>
                      </a:cubicBezTo>
                      <a:cubicBezTo>
                        <a:pt x="28857" y="157760"/>
                        <a:pt x="28857" y="157760"/>
                        <a:pt x="29617" y="157002"/>
                      </a:cubicBezTo>
                      <a:cubicBezTo>
                        <a:pt x="39489" y="134248"/>
                        <a:pt x="52399" y="113769"/>
                        <a:pt x="67588" y="94808"/>
                      </a:cubicBezTo>
                      <a:cubicBezTo>
                        <a:pt x="68347" y="94808"/>
                        <a:pt x="68347" y="94049"/>
                        <a:pt x="69106" y="94049"/>
                      </a:cubicBezTo>
                      <a:cubicBezTo>
                        <a:pt x="85054" y="74329"/>
                        <a:pt x="103280" y="57643"/>
                        <a:pt x="123025" y="43232"/>
                      </a:cubicBezTo>
                      <a:cubicBezTo>
                        <a:pt x="162514" y="15927"/>
                        <a:pt x="208839" y="0"/>
                        <a:pt x="25820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3140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</p:grpSp>
          <p:grpSp>
            <p:nvGrpSpPr>
              <p:cNvPr id="39" name="îŝľiḍe">
                <a:extLst>
                  <a:ext uri="{FF2B5EF4-FFF2-40B4-BE49-F238E27FC236}">
                    <a16:creationId xmlns:a16="http://schemas.microsoft.com/office/drawing/2014/main" id="{DD6FAC21-229F-4AAF-813E-7D0F6666A4F5}"/>
                  </a:ext>
                </a:extLst>
              </p:cNvPr>
              <p:cNvGrpSpPr/>
              <p:nvPr/>
            </p:nvGrpSpPr>
            <p:grpSpPr>
              <a:xfrm>
                <a:off x="3449991" y="4183506"/>
                <a:ext cx="2536281" cy="1765494"/>
                <a:chOff x="4635207" y="4183506"/>
                <a:chExt cx="2536281" cy="1765494"/>
              </a:xfrm>
            </p:grpSpPr>
            <p:sp>
              <p:nvSpPr>
                <p:cNvPr id="40" name="ïsḻiďé">
                  <a:extLst>
                    <a:ext uri="{FF2B5EF4-FFF2-40B4-BE49-F238E27FC236}">
                      <a16:creationId xmlns:a16="http://schemas.microsoft.com/office/drawing/2014/main" id="{2EADB504-B2FF-48E2-8242-8510EA998BA7}"/>
                    </a:ext>
                  </a:extLst>
                </p:cNvPr>
                <p:cNvSpPr/>
                <p:nvPr/>
              </p:nvSpPr>
              <p:spPr bwMode="auto">
                <a:xfrm>
                  <a:off x="4635207" y="4652753"/>
                  <a:ext cx="2536280" cy="1296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>
                    <a:lnSpc>
                      <a:spcPts val="2000"/>
                    </a:lnSpc>
                    <a:defRPr/>
                  </a:pPr>
                  <a:r>
                    <a:rPr lang="en-US" altLang="zh-CN" sz="1200" dirty="0">
                      <a:solidFill>
                        <a:srgbClr val="243140"/>
                      </a:solidFill>
                      <a:latin typeface="+mn-ea"/>
                    </a:rPr>
                    <a:t>Please add specific content here, the text should be as concise as possible, simple explanation, not too cumbersome, pay </a:t>
                  </a:r>
                  <a:r>
                    <a:rPr lang="en-US" altLang="zh-CN" sz="1200" dirty="0" err="1">
                      <a:solidFill>
                        <a:srgbClr val="243140"/>
                      </a:solidFill>
                      <a:latin typeface="+mn-ea"/>
                    </a:rPr>
                    <a:t>attent</a:t>
                  </a:r>
                  <a:endParaRPr lang="en-US" altLang="zh-CN" sz="1200" dirty="0">
                    <a:solidFill>
                      <a:srgbClr val="243140"/>
                    </a:solidFill>
                    <a:latin typeface="+mn-ea"/>
                  </a:endParaRPr>
                </a:p>
                <a:p>
                  <a:pPr marL="0" marR="0" lvl="0" indent="0" algn="ctr" defTabSz="913765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43140"/>
                      </a:solidFill>
                      <a:effectLst/>
                      <a:uLnTx/>
                      <a:uFillTx/>
                      <a:latin typeface="+mn-ea"/>
                      <a:cs typeface="+mn-cs"/>
                    </a:rPr>
                    <a:t>……</a:t>
                  </a:r>
                  <a:endPara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3140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41" name="iŝḻiḋê">
                  <a:extLst>
                    <a:ext uri="{FF2B5EF4-FFF2-40B4-BE49-F238E27FC236}">
                      <a16:creationId xmlns:a16="http://schemas.microsoft.com/office/drawing/2014/main" id="{9E159618-7E27-46FC-81C9-7AE8E940B6B2}"/>
                    </a:ext>
                  </a:extLst>
                </p:cNvPr>
                <p:cNvSpPr txBox="1"/>
                <p:nvPr/>
              </p:nvSpPr>
              <p:spPr bwMode="auto">
                <a:xfrm>
                  <a:off x="4635207" y="4183506"/>
                  <a:ext cx="2536281" cy="469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 defTabSz="914400">
                    <a:defRPr/>
                  </a:pPr>
                  <a:r>
                    <a:rPr lang="en-US" altLang="zh-CN" dirty="0">
                      <a:solidFill>
                        <a:srgbClr val="243140"/>
                      </a:solidFill>
                      <a:latin typeface="+mn-ea"/>
                      <a:sym typeface="Ebrima" panose="02000000000000000000" pitchFamily="2" charset="0"/>
                    </a:rPr>
                    <a:t>Title text preset</a:t>
                  </a:r>
                  <a:endParaRPr lang="zh-CN" altLang="en-US" dirty="0">
                    <a:solidFill>
                      <a:srgbClr val="243140"/>
                    </a:solidFill>
                    <a:latin typeface="+mn-ea"/>
                    <a:sym typeface="Ebrima" panose="02000000000000000000" pitchFamily="2" charset="0"/>
                  </a:endParaRPr>
                </a:p>
              </p:txBody>
            </p:sp>
          </p:grpSp>
        </p:grpSp>
        <p:grpSp>
          <p:nvGrpSpPr>
            <p:cNvPr id="15" name="išḻîďè">
              <a:extLst>
                <a:ext uri="{FF2B5EF4-FFF2-40B4-BE49-F238E27FC236}">
                  <a16:creationId xmlns:a16="http://schemas.microsoft.com/office/drawing/2014/main" id="{C7250DED-9E29-4963-B819-F24543C41E33}"/>
                </a:ext>
              </a:extLst>
            </p:cNvPr>
            <p:cNvGrpSpPr/>
            <p:nvPr/>
          </p:nvGrpSpPr>
          <p:grpSpPr>
            <a:xfrm>
              <a:off x="6156948" y="1123950"/>
              <a:ext cx="2613678" cy="4825050"/>
              <a:chOff x="6034306" y="1123950"/>
              <a:chExt cx="2613678" cy="4825050"/>
            </a:xfrm>
          </p:grpSpPr>
          <p:sp>
            <p:nvSpPr>
              <p:cNvPr id="35" name="íŝļïďè">
                <a:extLst>
                  <a:ext uri="{FF2B5EF4-FFF2-40B4-BE49-F238E27FC236}">
                    <a16:creationId xmlns:a16="http://schemas.microsoft.com/office/drawing/2014/main" id="{FC82FD5F-F113-4D74-AA95-F542B4620BAB}"/>
                  </a:ext>
                </a:extLst>
              </p:cNvPr>
              <p:cNvSpPr/>
              <p:nvPr/>
            </p:nvSpPr>
            <p:spPr bwMode="auto">
              <a:xfrm>
                <a:off x="6034306" y="1123950"/>
                <a:ext cx="2613678" cy="1953778"/>
              </a:xfrm>
              <a:prstGeom prst="rect">
                <a:avLst/>
              </a:prstGeom>
              <a:blipFill>
                <a:blip r:embed="rId6"/>
                <a:srcRect/>
                <a:stretch>
                  <a:fillRect l="-16527" r="-16366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43140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grpSp>
            <p:nvGrpSpPr>
              <p:cNvPr id="29" name="íṥḷïḑe">
                <a:extLst>
                  <a:ext uri="{FF2B5EF4-FFF2-40B4-BE49-F238E27FC236}">
                    <a16:creationId xmlns:a16="http://schemas.microsoft.com/office/drawing/2014/main" id="{165B00B4-CA62-43DA-8264-5D4AFA3C6020}"/>
                  </a:ext>
                </a:extLst>
              </p:cNvPr>
              <p:cNvGrpSpPr/>
              <p:nvPr/>
            </p:nvGrpSpPr>
            <p:grpSpPr>
              <a:xfrm>
                <a:off x="6073005" y="4183506"/>
                <a:ext cx="2536281" cy="1765494"/>
                <a:chOff x="8284719" y="4183506"/>
                <a:chExt cx="2536281" cy="1765494"/>
              </a:xfrm>
            </p:grpSpPr>
            <p:sp>
              <p:nvSpPr>
                <p:cNvPr id="33" name="iṣľïḍe">
                  <a:extLst>
                    <a:ext uri="{FF2B5EF4-FFF2-40B4-BE49-F238E27FC236}">
                      <a16:creationId xmlns:a16="http://schemas.microsoft.com/office/drawing/2014/main" id="{1CF7E7B0-30CA-4E99-A337-CF8DC046D52C}"/>
                    </a:ext>
                  </a:extLst>
                </p:cNvPr>
                <p:cNvSpPr/>
                <p:nvPr/>
              </p:nvSpPr>
              <p:spPr bwMode="auto">
                <a:xfrm>
                  <a:off x="8284719" y="4652753"/>
                  <a:ext cx="2536280" cy="1296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>
                    <a:lnSpc>
                      <a:spcPts val="2000"/>
                    </a:lnSpc>
                    <a:defRPr/>
                  </a:pPr>
                  <a:r>
                    <a:rPr lang="en-US" altLang="zh-CN" sz="1200" dirty="0">
                      <a:solidFill>
                        <a:srgbClr val="243140"/>
                      </a:solidFill>
                      <a:latin typeface="+mn-ea"/>
                    </a:rPr>
                    <a:t>Please add specific content here, the text should be as concise as possible, simple explanation, not too cumbersome, pay </a:t>
                  </a:r>
                  <a:r>
                    <a:rPr lang="en-US" altLang="zh-CN" sz="1200" dirty="0" err="1">
                      <a:solidFill>
                        <a:srgbClr val="243140"/>
                      </a:solidFill>
                      <a:latin typeface="+mn-ea"/>
                    </a:rPr>
                    <a:t>attent</a:t>
                  </a:r>
                  <a:endParaRPr lang="en-US" altLang="zh-CN" sz="1200" dirty="0">
                    <a:solidFill>
                      <a:srgbClr val="243140"/>
                    </a:solidFill>
                    <a:latin typeface="+mn-ea"/>
                  </a:endParaRPr>
                </a:p>
                <a:p>
                  <a:pPr marL="0" marR="0" lvl="0" indent="0" algn="ctr" defTabSz="913765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43140"/>
                      </a:solidFill>
                      <a:effectLst/>
                      <a:uLnTx/>
                      <a:uFillTx/>
                      <a:latin typeface="+mn-ea"/>
                      <a:cs typeface="+mn-cs"/>
                    </a:rPr>
                    <a:t>……</a:t>
                  </a:r>
                  <a:endPara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3140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34" name="ïšľïde">
                  <a:extLst>
                    <a:ext uri="{FF2B5EF4-FFF2-40B4-BE49-F238E27FC236}">
                      <a16:creationId xmlns:a16="http://schemas.microsoft.com/office/drawing/2014/main" id="{D76DFAAD-72BE-43B8-9416-60002A7A5BC5}"/>
                    </a:ext>
                  </a:extLst>
                </p:cNvPr>
                <p:cNvSpPr txBox="1"/>
                <p:nvPr/>
              </p:nvSpPr>
              <p:spPr bwMode="auto">
                <a:xfrm>
                  <a:off x="8284719" y="4183506"/>
                  <a:ext cx="2536281" cy="469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 defTabSz="914400">
                    <a:defRPr/>
                  </a:pPr>
                  <a:r>
                    <a:rPr lang="en-US" altLang="zh-CN" dirty="0">
                      <a:solidFill>
                        <a:srgbClr val="243140"/>
                      </a:solidFill>
                      <a:latin typeface="+mn-ea"/>
                      <a:sym typeface="Ebrima" panose="02000000000000000000" pitchFamily="2" charset="0"/>
                    </a:rPr>
                    <a:t>Title text preset</a:t>
                  </a:r>
                  <a:endParaRPr lang="zh-CN" altLang="en-US" dirty="0">
                    <a:solidFill>
                      <a:srgbClr val="243140"/>
                    </a:solidFill>
                    <a:latin typeface="+mn-ea"/>
                    <a:sym typeface="Ebrima" panose="02000000000000000000" pitchFamily="2" charset="0"/>
                  </a:endParaRPr>
                </a:p>
              </p:txBody>
            </p:sp>
          </p:grpSp>
          <p:grpSp>
            <p:nvGrpSpPr>
              <p:cNvPr id="30" name="iṧḻíḓè">
                <a:extLst>
                  <a:ext uri="{FF2B5EF4-FFF2-40B4-BE49-F238E27FC236}">
                    <a16:creationId xmlns:a16="http://schemas.microsoft.com/office/drawing/2014/main" id="{E471A706-FCC0-404C-95A3-2FDDFB09787D}"/>
                  </a:ext>
                </a:extLst>
              </p:cNvPr>
              <p:cNvGrpSpPr/>
              <p:nvPr/>
            </p:nvGrpSpPr>
            <p:grpSpPr>
              <a:xfrm>
                <a:off x="7003645" y="3402251"/>
                <a:ext cx="675000" cy="675005"/>
                <a:chOff x="9401661" y="3402251"/>
                <a:chExt cx="675000" cy="675005"/>
              </a:xfrm>
            </p:grpSpPr>
            <p:sp>
              <p:nvSpPr>
                <p:cNvPr id="31" name="ísľíḑe">
                  <a:extLst>
                    <a:ext uri="{FF2B5EF4-FFF2-40B4-BE49-F238E27FC236}">
                      <a16:creationId xmlns:a16="http://schemas.microsoft.com/office/drawing/2014/main" id="{ACB523A9-234A-4197-BFC3-D2EDCBF2F747}"/>
                    </a:ext>
                  </a:extLst>
                </p:cNvPr>
                <p:cNvSpPr/>
                <p:nvPr/>
              </p:nvSpPr>
              <p:spPr>
                <a:xfrm>
                  <a:off x="9401661" y="3402251"/>
                  <a:ext cx="675000" cy="675005"/>
                </a:xfrm>
                <a:prstGeom prst="ellipse">
                  <a:avLst/>
                </a:prstGeom>
                <a:solidFill>
                  <a:srgbClr val="F74149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3140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32" name="îsľíďé">
                  <a:extLst>
                    <a:ext uri="{FF2B5EF4-FFF2-40B4-BE49-F238E27FC236}">
                      <a16:creationId xmlns:a16="http://schemas.microsoft.com/office/drawing/2014/main" id="{2A25530D-B563-4149-8A92-BCE5314204EF}"/>
                    </a:ext>
                  </a:extLst>
                </p:cNvPr>
                <p:cNvSpPr/>
                <p:nvPr/>
              </p:nvSpPr>
              <p:spPr bwMode="auto">
                <a:xfrm>
                  <a:off x="9567069" y="3618823"/>
                  <a:ext cx="344185" cy="241860"/>
                </a:xfrm>
                <a:custGeom>
                  <a:avLst/>
                  <a:gdLst>
                    <a:gd name="connsiteX0" fmla="*/ 450100 w 607639"/>
                    <a:gd name="connsiteY0" fmla="*/ 313203 h 426991"/>
                    <a:gd name="connsiteX1" fmla="*/ 450100 w 607639"/>
                    <a:gd name="connsiteY1" fmla="*/ 403167 h 426991"/>
                    <a:gd name="connsiteX2" fmla="*/ 585744 w 607639"/>
                    <a:gd name="connsiteY2" fmla="*/ 403167 h 426991"/>
                    <a:gd name="connsiteX3" fmla="*/ 586100 w 607639"/>
                    <a:gd name="connsiteY3" fmla="*/ 313203 h 426991"/>
                    <a:gd name="connsiteX4" fmla="*/ 530294 w 607639"/>
                    <a:gd name="connsiteY4" fmla="*/ 313203 h 426991"/>
                    <a:gd name="connsiteX5" fmla="*/ 530116 w 607639"/>
                    <a:gd name="connsiteY5" fmla="*/ 313203 h 426991"/>
                    <a:gd name="connsiteX6" fmla="*/ 529760 w 607639"/>
                    <a:gd name="connsiteY6" fmla="*/ 313203 h 426991"/>
                    <a:gd name="connsiteX7" fmla="*/ 450901 w 607639"/>
                    <a:gd name="connsiteY7" fmla="*/ 313203 h 426991"/>
                    <a:gd name="connsiteX8" fmla="*/ 236309 w 607639"/>
                    <a:gd name="connsiteY8" fmla="*/ 313203 h 426991"/>
                    <a:gd name="connsiteX9" fmla="*/ 236309 w 607639"/>
                    <a:gd name="connsiteY9" fmla="*/ 403167 h 426991"/>
                    <a:gd name="connsiteX10" fmla="*/ 371953 w 607639"/>
                    <a:gd name="connsiteY10" fmla="*/ 403167 h 426991"/>
                    <a:gd name="connsiteX11" fmla="*/ 372754 w 607639"/>
                    <a:gd name="connsiteY11" fmla="*/ 313203 h 426991"/>
                    <a:gd name="connsiteX12" fmla="*/ 237110 w 607639"/>
                    <a:gd name="connsiteY12" fmla="*/ 313203 h 426991"/>
                    <a:gd name="connsiteX13" fmla="*/ 22519 w 607639"/>
                    <a:gd name="connsiteY13" fmla="*/ 313203 h 426991"/>
                    <a:gd name="connsiteX14" fmla="*/ 22519 w 607639"/>
                    <a:gd name="connsiteY14" fmla="*/ 403167 h 426991"/>
                    <a:gd name="connsiteX15" fmla="*/ 158163 w 607639"/>
                    <a:gd name="connsiteY15" fmla="*/ 403167 h 426991"/>
                    <a:gd name="connsiteX16" fmla="*/ 158964 w 607639"/>
                    <a:gd name="connsiteY16" fmla="*/ 313203 h 426991"/>
                    <a:gd name="connsiteX17" fmla="*/ 91498 w 607639"/>
                    <a:gd name="connsiteY17" fmla="*/ 313203 h 426991"/>
                    <a:gd name="connsiteX18" fmla="*/ 91231 w 607639"/>
                    <a:gd name="connsiteY18" fmla="*/ 313203 h 426991"/>
                    <a:gd name="connsiteX19" fmla="*/ 90964 w 607639"/>
                    <a:gd name="connsiteY19" fmla="*/ 313203 h 426991"/>
                    <a:gd name="connsiteX20" fmla="*/ 23320 w 607639"/>
                    <a:gd name="connsiteY20" fmla="*/ 313203 h 426991"/>
                    <a:gd name="connsiteX21" fmla="*/ 91409 w 607639"/>
                    <a:gd name="connsiteY21" fmla="*/ 224751 h 426991"/>
                    <a:gd name="connsiteX22" fmla="*/ 530294 w 607639"/>
                    <a:gd name="connsiteY22" fmla="*/ 224751 h 426991"/>
                    <a:gd name="connsiteX23" fmla="*/ 540084 w 607639"/>
                    <a:gd name="connsiteY23" fmla="*/ 234530 h 426991"/>
                    <a:gd name="connsiteX24" fmla="*/ 540084 w 607639"/>
                    <a:gd name="connsiteY24" fmla="*/ 292135 h 426991"/>
                    <a:gd name="connsiteX25" fmla="*/ 586456 w 607639"/>
                    <a:gd name="connsiteY25" fmla="*/ 292135 h 426991"/>
                    <a:gd name="connsiteX26" fmla="*/ 607639 w 607639"/>
                    <a:gd name="connsiteY26" fmla="*/ 313203 h 426991"/>
                    <a:gd name="connsiteX27" fmla="*/ 607639 w 607639"/>
                    <a:gd name="connsiteY27" fmla="*/ 403167 h 426991"/>
                    <a:gd name="connsiteX28" fmla="*/ 586456 w 607639"/>
                    <a:gd name="connsiteY28" fmla="*/ 426991 h 426991"/>
                    <a:gd name="connsiteX29" fmla="*/ 451524 w 607639"/>
                    <a:gd name="connsiteY29" fmla="*/ 426991 h 426991"/>
                    <a:gd name="connsiteX30" fmla="*/ 427582 w 607639"/>
                    <a:gd name="connsiteY30" fmla="*/ 403167 h 426991"/>
                    <a:gd name="connsiteX31" fmla="*/ 427582 w 607639"/>
                    <a:gd name="connsiteY31" fmla="*/ 313203 h 426991"/>
                    <a:gd name="connsiteX32" fmla="*/ 451524 w 607639"/>
                    <a:gd name="connsiteY32" fmla="*/ 292135 h 426991"/>
                    <a:gd name="connsiteX33" fmla="*/ 517566 w 607639"/>
                    <a:gd name="connsiteY33" fmla="*/ 292135 h 426991"/>
                    <a:gd name="connsiteX34" fmla="*/ 517566 w 607639"/>
                    <a:gd name="connsiteY34" fmla="*/ 247242 h 426991"/>
                    <a:gd name="connsiteX35" fmla="*/ 315079 w 607639"/>
                    <a:gd name="connsiteY35" fmla="*/ 247242 h 426991"/>
                    <a:gd name="connsiteX36" fmla="*/ 315079 w 607639"/>
                    <a:gd name="connsiteY36" fmla="*/ 292135 h 426991"/>
                    <a:gd name="connsiteX37" fmla="*/ 372665 w 607639"/>
                    <a:gd name="connsiteY37" fmla="*/ 292135 h 426991"/>
                    <a:gd name="connsiteX38" fmla="*/ 393849 w 607639"/>
                    <a:gd name="connsiteY38" fmla="*/ 313203 h 426991"/>
                    <a:gd name="connsiteX39" fmla="*/ 393849 w 607639"/>
                    <a:gd name="connsiteY39" fmla="*/ 403167 h 426991"/>
                    <a:gd name="connsiteX40" fmla="*/ 372665 w 607639"/>
                    <a:gd name="connsiteY40" fmla="*/ 426991 h 426991"/>
                    <a:gd name="connsiteX41" fmla="*/ 237733 w 607639"/>
                    <a:gd name="connsiteY41" fmla="*/ 426991 h 426991"/>
                    <a:gd name="connsiteX42" fmla="*/ 213791 w 607639"/>
                    <a:gd name="connsiteY42" fmla="*/ 403167 h 426991"/>
                    <a:gd name="connsiteX43" fmla="*/ 213791 w 607639"/>
                    <a:gd name="connsiteY43" fmla="*/ 313203 h 426991"/>
                    <a:gd name="connsiteX44" fmla="*/ 237733 w 607639"/>
                    <a:gd name="connsiteY44" fmla="*/ 292135 h 426991"/>
                    <a:gd name="connsiteX45" fmla="*/ 292561 w 607639"/>
                    <a:gd name="connsiteY45" fmla="*/ 292135 h 426991"/>
                    <a:gd name="connsiteX46" fmla="*/ 292561 w 607639"/>
                    <a:gd name="connsiteY46" fmla="*/ 247242 h 426991"/>
                    <a:gd name="connsiteX47" fmla="*/ 101288 w 607639"/>
                    <a:gd name="connsiteY47" fmla="*/ 247242 h 426991"/>
                    <a:gd name="connsiteX48" fmla="*/ 101288 w 607639"/>
                    <a:gd name="connsiteY48" fmla="*/ 292135 h 426991"/>
                    <a:gd name="connsiteX49" fmla="*/ 158875 w 607639"/>
                    <a:gd name="connsiteY49" fmla="*/ 292135 h 426991"/>
                    <a:gd name="connsiteX50" fmla="*/ 180058 w 607639"/>
                    <a:gd name="connsiteY50" fmla="*/ 313203 h 426991"/>
                    <a:gd name="connsiteX51" fmla="*/ 180058 w 607639"/>
                    <a:gd name="connsiteY51" fmla="*/ 403167 h 426991"/>
                    <a:gd name="connsiteX52" fmla="*/ 158875 w 607639"/>
                    <a:gd name="connsiteY52" fmla="*/ 426991 h 426991"/>
                    <a:gd name="connsiteX53" fmla="*/ 24032 w 607639"/>
                    <a:gd name="connsiteY53" fmla="*/ 426991 h 426991"/>
                    <a:gd name="connsiteX54" fmla="*/ 0 w 607639"/>
                    <a:gd name="connsiteY54" fmla="*/ 403167 h 426991"/>
                    <a:gd name="connsiteX55" fmla="*/ 0 w 607639"/>
                    <a:gd name="connsiteY55" fmla="*/ 313203 h 426991"/>
                    <a:gd name="connsiteX56" fmla="*/ 24032 w 607639"/>
                    <a:gd name="connsiteY56" fmla="*/ 292135 h 426991"/>
                    <a:gd name="connsiteX57" fmla="*/ 78770 w 607639"/>
                    <a:gd name="connsiteY57" fmla="*/ 292135 h 426991"/>
                    <a:gd name="connsiteX58" fmla="*/ 78770 w 607639"/>
                    <a:gd name="connsiteY58" fmla="*/ 234530 h 426991"/>
                    <a:gd name="connsiteX59" fmla="*/ 91409 w 607639"/>
                    <a:gd name="connsiteY59" fmla="*/ 224751 h 426991"/>
                    <a:gd name="connsiteX60" fmla="*/ 236326 w 607639"/>
                    <a:gd name="connsiteY60" fmla="*/ 21066 h 426991"/>
                    <a:gd name="connsiteX61" fmla="*/ 236326 w 607639"/>
                    <a:gd name="connsiteY61" fmla="*/ 111021 h 426991"/>
                    <a:gd name="connsiteX62" fmla="*/ 371758 w 607639"/>
                    <a:gd name="connsiteY62" fmla="*/ 111021 h 426991"/>
                    <a:gd name="connsiteX63" fmla="*/ 372380 w 607639"/>
                    <a:gd name="connsiteY63" fmla="*/ 21066 h 426991"/>
                    <a:gd name="connsiteX64" fmla="*/ 237127 w 607639"/>
                    <a:gd name="connsiteY64" fmla="*/ 21066 h 426991"/>
                    <a:gd name="connsiteX65" fmla="*/ 237750 w 607639"/>
                    <a:gd name="connsiteY65" fmla="*/ 0 h 426991"/>
                    <a:gd name="connsiteX66" fmla="*/ 372647 w 607639"/>
                    <a:gd name="connsiteY66" fmla="*/ 0 h 426991"/>
                    <a:gd name="connsiteX67" fmla="*/ 393825 w 607639"/>
                    <a:gd name="connsiteY67" fmla="*/ 21066 h 426991"/>
                    <a:gd name="connsiteX68" fmla="*/ 393825 w 607639"/>
                    <a:gd name="connsiteY68" fmla="*/ 111021 h 426991"/>
                    <a:gd name="connsiteX69" fmla="*/ 372647 w 607639"/>
                    <a:gd name="connsiteY69" fmla="*/ 134843 h 426991"/>
                    <a:gd name="connsiteX70" fmla="*/ 315076 w 607639"/>
                    <a:gd name="connsiteY70" fmla="*/ 134843 h 426991"/>
                    <a:gd name="connsiteX71" fmla="*/ 315076 w 607639"/>
                    <a:gd name="connsiteY71" fmla="*/ 191020 h 426991"/>
                    <a:gd name="connsiteX72" fmla="*/ 292563 w 607639"/>
                    <a:gd name="connsiteY72" fmla="*/ 191020 h 426991"/>
                    <a:gd name="connsiteX73" fmla="*/ 292563 w 607639"/>
                    <a:gd name="connsiteY73" fmla="*/ 134843 h 426991"/>
                    <a:gd name="connsiteX74" fmla="*/ 237750 w 607639"/>
                    <a:gd name="connsiteY74" fmla="*/ 134843 h 426991"/>
                    <a:gd name="connsiteX75" fmla="*/ 213813 w 607639"/>
                    <a:gd name="connsiteY75" fmla="*/ 111021 h 426991"/>
                    <a:gd name="connsiteX76" fmla="*/ 213813 w 607639"/>
                    <a:gd name="connsiteY76" fmla="*/ 21066 h 426991"/>
                    <a:gd name="connsiteX77" fmla="*/ 237750 w 607639"/>
                    <a:gd name="connsiteY77" fmla="*/ 0 h 426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</a:cxnLst>
                  <a:rect l="l" t="t" r="r" b="b"/>
                  <a:pathLst>
                    <a:path w="607639" h="426991">
                      <a:moveTo>
                        <a:pt x="450100" y="313203"/>
                      </a:moveTo>
                      <a:lnTo>
                        <a:pt x="450100" y="403167"/>
                      </a:lnTo>
                      <a:lnTo>
                        <a:pt x="585744" y="403167"/>
                      </a:lnTo>
                      <a:lnTo>
                        <a:pt x="586100" y="313203"/>
                      </a:lnTo>
                      <a:lnTo>
                        <a:pt x="530294" y="313203"/>
                      </a:lnTo>
                      <a:cubicBezTo>
                        <a:pt x="530294" y="313203"/>
                        <a:pt x="530116" y="313203"/>
                        <a:pt x="530116" y="313203"/>
                      </a:cubicBezTo>
                      <a:cubicBezTo>
                        <a:pt x="530027" y="313203"/>
                        <a:pt x="529849" y="313203"/>
                        <a:pt x="529760" y="313203"/>
                      </a:cubicBezTo>
                      <a:lnTo>
                        <a:pt x="450901" y="313203"/>
                      </a:lnTo>
                      <a:close/>
                      <a:moveTo>
                        <a:pt x="236309" y="313203"/>
                      </a:moveTo>
                      <a:lnTo>
                        <a:pt x="236309" y="403167"/>
                      </a:lnTo>
                      <a:lnTo>
                        <a:pt x="371953" y="403167"/>
                      </a:lnTo>
                      <a:lnTo>
                        <a:pt x="372754" y="313203"/>
                      </a:lnTo>
                      <a:lnTo>
                        <a:pt x="237110" y="313203"/>
                      </a:lnTo>
                      <a:close/>
                      <a:moveTo>
                        <a:pt x="22519" y="313203"/>
                      </a:moveTo>
                      <a:lnTo>
                        <a:pt x="22519" y="403167"/>
                      </a:lnTo>
                      <a:lnTo>
                        <a:pt x="158163" y="403167"/>
                      </a:lnTo>
                      <a:lnTo>
                        <a:pt x="158964" y="313203"/>
                      </a:lnTo>
                      <a:lnTo>
                        <a:pt x="91498" y="313203"/>
                      </a:lnTo>
                      <a:cubicBezTo>
                        <a:pt x="91409" y="313203"/>
                        <a:pt x="91320" y="313203"/>
                        <a:pt x="91231" y="313203"/>
                      </a:cubicBezTo>
                      <a:cubicBezTo>
                        <a:pt x="91231" y="313203"/>
                        <a:pt x="90964" y="313203"/>
                        <a:pt x="90964" y="313203"/>
                      </a:cubicBezTo>
                      <a:lnTo>
                        <a:pt x="23320" y="313203"/>
                      </a:lnTo>
                      <a:close/>
                      <a:moveTo>
                        <a:pt x="91409" y="224751"/>
                      </a:moveTo>
                      <a:lnTo>
                        <a:pt x="530294" y="224751"/>
                      </a:lnTo>
                      <a:cubicBezTo>
                        <a:pt x="536435" y="224751"/>
                        <a:pt x="540084" y="228396"/>
                        <a:pt x="540084" y="234530"/>
                      </a:cubicBezTo>
                      <a:lnTo>
                        <a:pt x="540084" y="292135"/>
                      </a:lnTo>
                      <a:lnTo>
                        <a:pt x="586456" y="292135"/>
                      </a:lnTo>
                      <a:cubicBezTo>
                        <a:pt x="598917" y="292135"/>
                        <a:pt x="607639" y="300847"/>
                        <a:pt x="607639" y="313203"/>
                      </a:cubicBezTo>
                      <a:lnTo>
                        <a:pt x="607639" y="403167"/>
                      </a:lnTo>
                      <a:cubicBezTo>
                        <a:pt x="607639" y="415524"/>
                        <a:pt x="598917" y="426991"/>
                        <a:pt x="586456" y="426991"/>
                      </a:cubicBezTo>
                      <a:lnTo>
                        <a:pt x="451524" y="426991"/>
                      </a:lnTo>
                      <a:cubicBezTo>
                        <a:pt x="439152" y="426991"/>
                        <a:pt x="427582" y="415524"/>
                        <a:pt x="427582" y="403167"/>
                      </a:cubicBezTo>
                      <a:lnTo>
                        <a:pt x="427582" y="313203"/>
                      </a:lnTo>
                      <a:cubicBezTo>
                        <a:pt x="427582" y="300847"/>
                        <a:pt x="439152" y="292135"/>
                        <a:pt x="451524" y="292135"/>
                      </a:cubicBezTo>
                      <a:lnTo>
                        <a:pt x="517566" y="292135"/>
                      </a:lnTo>
                      <a:lnTo>
                        <a:pt x="517566" y="247242"/>
                      </a:lnTo>
                      <a:lnTo>
                        <a:pt x="315079" y="247242"/>
                      </a:lnTo>
                      <a:lnTo>
                        <a:pt x="315079" y="292135"/>
                      </a:lnTo>
                      <a:lnTo>
                        <a:pt x="372665" y="292135"/>
                      </a:lnTo>
                      <a:cubicBezTo>
                        <a:pt x="385126" y="292135"/>
                        <a:pt x="393849" y="300847"/>
                        <a:pt x="393849" y="313203"/>
                      </a:cubicBezTo>
                      <a:lnTo>
                        <a:pt x="393849" y="403167"/>
                      </a:lnTo>
                      <a:cubicBezTo>
                        <a:pt x="393849" y="415524"/>
                        <a:pt x="385126" y="426991"/>
                        <a:pt x="372665" y="426991"/>
                      </a:cubicBezTo>
                      <a:lnTo>
                        <a:pt x="237733" y="426991"/>
                      </a:lnTo>
                      <a:cubicBezTo>
                        <a:pt x="225362" y="426991"/>
                        <a:pt x="213791" y="415524"/>
                        <a:pt x="213791" y="403167"/>
                      </a:cubicBezTo>
                      <a:lnTo>
                        <a:pt x="213791" y="313203"/>
                      </a:lnTo>
                      <a:cubicBezTo>
                        <a:pt x="213791" y="300847"/>
                        <a:pt x="225362" y="292135"/>
                        <a:pt x="237733" y="292135"/>
                      </a:cubicBezTo>
                      <a:lnTo>
                        <a:pt x="292561" y="292135"/>
                      </a:lnTo>
                      <a:lnTo>
                        <a:pt x="292561" y="247242"/>
                      </a:lnTo>
                      <a:lnTo>
                        <a:pt x="101288" y="247242"/>
                      </a:lnTo>
                      <a:lnTo>
                        <a:pt x="101288" y="292135"/>
                      </a:lnTo>
                      <a:lnTo>
                        <a:pt x="158875" y="292135"/>
                      </a:lnTo>
                      <a:cubicBezTo>
                        <a:pt x="171335" y="292135"/>
                        <a:pt x="180058" y="300847"/>
                        <a:pt x="180058" y="313203"/>
                      </a:cubicBezTo>
                      <a:lnTo>
                        <a:pt x="180058" y="403167"/>
                      </a:lnTo>
                      <a:cubicBezTo>
                        <a:pt x="180058" y="415524"/>
                        <a:pt x="171335" y="426991"/>
                        <a:pt x="158875" y="426991"/>
                      </a:cubicBezTo>
                      <a:lnTo>
                        <a:pt x="24032" y="426991"/>
                      </a:lnTo>
                      <a:cubicBezTo>
                        <a:pt x="11571" y="426991"/>
                        <a:pt x="0" y="415524"/>
                        <a:pt x="0" y="403167"/>
                      </a:cubicBezTo>
                      <a:lnTo>
                        <a:pt x="0" y="313203"/>
                      </a:lnTo>
                      <a:cubicBezTo>
                        <a:pt x="0" y="300847"/>
                        <a:pt x="11571" y="292135"/>
                        <a:pt x="24032" y="292135"/>
                      </a:cubicBezTo>
                      <a:lnTo>
                        <a:pt x="78770" y="292135"/>
                      </a:lnTo>
                      <a:lnTo>
                        <a:pt x="78770" y="234530"/>
                      </a:lnTo>
                      <a:cubicBezTo>
                        <a:pt x="78770" y="228396"/>
                        <a:pt x="85178" y="224751"/>
                        <a:pt x="91409" y="224751"/>
                      </a:cubicBezTo>
                      <a:close/>
                      <a:moveTo>
                        <a:pt x="236326" y="21066"/>
                      </a:moveTo>
                      <a:lnTo>
                        <a:pt x="236326" y="111021"/>
                      </a:lnTo>
                      <a:lnTo>
                        <a:pt x="371758" y="111021"/>
                      </a:lnTo>
                      <a:lnTo>
                        <a:pt x="372380" y="21066"/>
                      </a:lnTo>
                      <a:lnTo>
                        <a:pt x="237127" y="21066"/>
                      </a:lnTo>
                      <a:close/>
                      <a:moveTo>
                        <a:pt x="237750" y="0"/>
                      </a:moveTo>
                      <a:lnTo>
                        <a:pt x="372647" y="0"/>
                      </a:lnTo>
                      <a:cubicBezTo>
                        <a:pt x="385105" y="0"/>
                        <a:pt x="393825" y="8711"/>
                        <a:pt x="393825" y="21066"/>
                      </a:cubicBezTo>
                      <a:lnTo>
                        <a:pt x="393825" y="111021"/>
                      </a:lnTo>
                      <a:cubicBezTo>
                        <a:pt x="393825" y="123376"/>
                        <a:pt x="385105" y="134843"/>
                        <a:pt x="372647" y="134843"/>
                      </a:cubicBezTo>
                      <a:lnTo>
                        <a:pt x="315076" y="134843"/>
                      </a:lnTo>
                      <a:lnTo>
                        <a:pt x="315076" y="191020"/>
                      </a:lnTo>
                      <a:lnTo>
                        <a:pt x="292563" y="191020"/>
                      </a:lnTo>
                      <a:lnTo>
                        <a:pt x="292563" y="134843"/>
                      </a:lnTo>
                      <a:lnTo>
                        <a:pt x="237750" y="134843"/>
                      </a:lnTo>
                      <a:cubicBezTo>
                        <a:pt x="225381" y="134843"/>
                        <a:pt x="213813" y="123376"/>
                        <a:pt x="213813" y="111021"/>
                      </a:cubicBezTo>
                      <a:lnTo>
                        <a:pt x="213813" y="21066"/>
                      </a:lnTo>
                      <a:cubicBezTo>
                        <a:pt x="213813" y="8711"/>
                        <a:pt x="225381" y="0"/>
                        <a:pt x="23775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3140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</p:grpSp>
        </p:grp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E9B54B7A-46AE-4E9F-AFED-A162B7818E73}"/>
                </a:ext>
              </a:extLst>
            </p:cNvPr>
            <p:cNvCxnSpPr/>
            <p:nvPr/>
          </p:nvCxnSpPr>
          <p:spPr>
            <a:xfrm>
              <a:off x="6089650" y="4026420"/>
              <a:ext cx="0" cy="1425816"/>
            </a:xfrm>
            <a:prstGeom prst="line">
              <a:avLst/>
            </a:prstGeom>
            <a:ln w="3175" cap="rnd">
              <a:solidFill>
                <a:srgbClr val="0E1F32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ïş1îḑê">
              <a:extLst>
                <a:ext uri="{FF2B5EF4-FFF2-40B4-BE49-F238E27FC236}">
                  <a16:creationId xmlns:a16="http://schemas.microsoft.com/office/drawing/2014/main" id="{EB7F9E68-A446-4FE5-BDEB-A80E632CFE75}"/>
                </a:ext>
              </a:extLst>
            </p:cNvPr>
            <p:cNvGrpSpPr/>
            <p:nvPr/>
          </p:nvGrpSpPr>
          <p:grpSpPr>
            <a:xfrm>
              <a:off x="8905222" y="1123950"/>
              <a:ext cx="2613678" cy="4825050"/>
              <a:chOff x="8905222" y="1123950"/>
              <a:chExt cx="2613678" cy="4825050"/>
            </a:xfrm>
          </p:grpSpPr>
          <p:grpSp>
            <p:nvGrpSpPr>
              <p:cNvPr id="19" name="ïşḷíḓè">
                <a:extLst>
                  <a:ext uri="{FF2B5EF4-FFF2-40B4-BE49-F238E27FC236}">
                    <a16:creationId xmlns:a16="http://schemas.microsoft.com/office/drawing/2014/main" id="{96FCBC81-3EF8-46E4-9577-475D843ADD1B}"/>
                  </a:ext>
                </a:extLst>
              </p:cNvPr>
              <p:cNvGrpSpPr/>
              <p:nvPr/>
            </p:nvGrpSpPr>
            <p:grpSpPr>
              <a:xfrm>
                <a:off x="8943921" y="4183506"/>
                <a:ext cx="2536281" cy="1765494"/>
                <a:chOff x="8943921" y="4183506"/>
                <a:chExt cx="2536281" cy="1765494"/>
              </a:xfrm>
            </p:grpSpPr>
            <p:sp>
              <p:nvSpPr>
                <p:cNvPr id="26" name="í$1îďè">
                  <a:extLst>
                    <a:ext uri="{FF2B5EF4-FFF2-40B4-BE49-F238E27FC236}">
                      <a16:creationId xmlns:a16="http://schemas.microsoft.com/office/drawing/2014/main" id="{60CA826D-DAED-4E2A-B83B-D6F9EE6FD051}"/>
                    </a:ext>
                  </a:extLst>
                </p:cNvPr>
                <p:cNvSpPr/>
                <p:nvPr/>
              </p:nvSpPr>
              <p:spPr bwMode="auto">
                <a:xfrm>
                  <a:off x="8943921" y="4652753"/>
                  <a:ext cx="2536280" cy="1296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>
                    <a:lnSpc>
                      <a:spcPts val="2000"/>
                    </a:lnSpc>
                    <a:defRPr/>
                  </a:pPr>
                  <a:r>
                    <a:rPr lang="en-US" altLang="zh-CN" sz="1200" dirty="0">
                      <a:solidFill>
                        <a:srgbClr val="243140"/>
                      </a:solidFill>
                      <a:latin typeface="+mn-ea"/>
                    </a:rPr>
                    <a:t>Please add specific content here, the text should be as concise as possible, simple explanation, not too cumbersome, pay </a:t>
                  </a:r>
                  <a:r>
                    <a:rPr lang="en-US" altLang="zh-CN" sz="1200" dirty="0" err="1">
                      <a:solidFill>
                        <a:srgbClr val="243140"/>
                      </a:solidFill>
                      <a:latin typeface="+mn-ea"/>
                    </a:rPr>
                    <a:t>attent</a:t>
                  </a:r>
                  <a:endParaRPr lang="en-US" altLang="zh-CN" sz="1200" dirty="0">
                    <a:solidFill>
                      <a:srgbClr val="243140"/>
                    </a:solidFill>
                    <a:latin typeface="+mn-ea"/>
                  </a:endParaRPr>
                </a:p>
                <a:p>
                  <a:pPr marL="0" marR="0" lvl="0" indent="0" algn="ctr" defTabSz="913765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43140"/>
                      </a:solidFill>
                      <a:effectLst/>
                      <a:uLnTx/>
                      <a:uFillTx/>
                      <a:latin typeface="+mn-ea"/>
                      <a:cs typeface="+mn-cs"/>
                    </a:rPr>
                    <a:t>……</a:t>
                  </a:r>
                  <a:endPara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3140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7" name="îśḻídè">
                  <a:extLst>
                    <a:ext uri="{FF2B5EF4-FFF2-40B4-BE49-F238E27FC236}">
                      <a16:creationId xmlns:a16="http://schemas.microsoft.com/office/drawing/2014/main" id="{50CF516B-B30C-4B33-89E7-F0EDDD6215AB}"/>
                    </a:ext>
                  </a:extLst>
                </p:cNvPr>
                <p:cNvSpPr txBox="1"/>
                <p:nvPr/>
              </p:nvSpPr>
              <p:spPr bwMode="auto">
                <a:xfrm>
                  <a:off x="8943921" y="4183506"/>
                  <a:ext cx="2536281" cy="469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 defTabSz="914400">
                    <a:defRPr/>
                  </a:pPr>
                  <a:r>
                    <a:rPr lang="en-US" altLang="zh-CN" dirty="0">
                      <a:solidFill>
                        <a:srgbClr val="243140"/>
                      </a:solidFill>
                      <a:latin typeface="+mn-ea"/>
                      <a:sym typeface="Ebrima" panose="02000000000000000000" pitchFamily="2" charset="0"/>
                    </a:rPr>
                    <a:t>Title text preset</a:t>
                  </a:r>
                  <a:endParaRPr lang="zh-CN" altLang="en-US" dirty="0">
                    <a:solidFill>
                      <a:srgbClr val="243140"/>
                    </a:solidFill>
                    <a:latin typeface="+mn-ea"/>
                    <a:sym typeface="Ebrima" panose="02000000000000000000" pitchFamily="2" charset="0"/>
                  </a:endParaRPr>
                </a:p>
              </p:txBody>
            </p:sp>
          </p:grpSp>
          <p:sp>
            <p:nvSpPr>
              <p:cNvPr id="24" name="iṩlïdè">
                <a:extLst>
                  <a:ext uri="{FF2B5EF4-FFF2-40B4-BE49-F238E27FC236}">
                    <a16:creationId xmlns:a16="http://schemas.microsoft.com/office/drawing/2014/main" id="{13F84442-25D5-4455-93C8-EB48BE788033}"/>
                  </a:ext>
                </a:extLst>
              </p:cNvPr>
              <p:cNvSpPr/>
              <p:nvPr/>
            </p:nvSpPr>
            <p:spPr bwMode="auto">
              <a:xfrm>
                <a:off x="8905222" y="1123950"/>
                <a:ext cx="2613678" cy="1953778"/>
              </a:xfrm>
              <a:prstGeom prst="rect">
                <a:avLst/>
              </a:prstGeom>
              <a:blipFill>
                <a:blip r:embed="rId7"/>
                <a:srcRect/>
                <a:stretch>
                  <a:fillRect l="-6093" r="-6035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43140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grpSp>
            <p:nvGrpSpPr>
              <p:cNvPr id="21" name="ïṣlíḑè">
                <a:extLst>
                  <a:ext uri="{FF2B5EF4-FFF2-40B4-BE49-F238E27FC236}">
                    <a16:creationId xmlns:a16="http://schemas.microsoft.com/office/drawing/2014/main" id="{FEFC679A-58D4-487E-BD23-B748B2C9B187}"/>
                  </a:ext>
                </a:extLst>
              </p:cNvPr>
              <p:cNvGrpSpPr/>
              <p:nvPr/>
            </p:nvGrpSpPr>
            <p:grpSpPr>
              <a:xfrm>
                <a:off x="9874561" y="3402251"/>
                <a:ext cx="675000" cy="675005"/>
                <a:chOff x="9874561" y="3402251"/>
                <a:chExt cx="675000" cy="675005"/>
              </a:xfrm>
            </p:grpSpPr>
            <p:sp>
              <p:nvSpPr>
                <p:cNvPr id="22" name="ïŝlíďe">
                  <a:extLst>
                    <a:ext uri="{FF2B5EF4-FFF2-40B4-BE49-F238E27FC236}">
                      <a16:creationId xmlns:a16="http://schemas.microsoft.com/office/drawing/2014/main" id="{A087AC32-54E1-47A8-A298-7A5D4EF4FE3D}"/>
                    </a:ext>
                  </a:extLst>
                </p:cNvPr>
                <p:cNvSpPr/>
                <p:nvPr/>
              </p:nvSpPr>
              <p:spPr>
                <a:xfrm>
                  <a:off x="9874561" y="3402251"/>
                  <a:ext cx="675000" cy="675005"/>
                </a:xfrm>
                <a:prstGeom prst="ellipse">
                  <a:avLst/>
                </a:prstGeom>
                <a:solidFill>
                  <a:srgbClr val="2D3E5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3140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23" name="iŝḷïḍe">
                  <a:extLst>
                    <a:ext uri="{FF2B5EF4-FFF2-40B4-BE49-F238E27FC236}">
                      <a16:creationId xmlns:a16="http://schemas.microsoft.com/office/drawing/2014/main" id="{39FAE75E-22B7-41CE-8759-D6AE2C00F8E1}"/>
                    </a:ext>
                  </a:extLst>
                </p:cNvPr>
                <p:cNvSpPr/>
                <p:nvPr/>
              </p:nvSpPr>
              <p:spPr bwMode="auto">
                <a:xfrm>
                  <a:off x="10047241" y="3567660"/>
                  <a:ext cx="329642" cy="344185"/>
                </a:xfrm>
                <a:custGeom>
                  <a:avLst/>
                  <a:gdLst>
                    <a:gd name="connsiteX0" fmla="*/ 290894 w 581627"/>
                    <a:gd name="connsiteY0" fmla="*/ 127512 h 607286"/>
                    <a:gd name="connsiteX1" fmla="*/ 303234 w 581627"/>
                    <a:gd name="connsiteY1" fmla="*/ 139829 h 607286"/>
                    <a:gd name="connsiteX2" fmla="*/ 303234 w 581627"/>
                    <a:gd name="connsiteY2" fmla="*/ 304505 h 607286"/>
                    <a:gd name="connsiteX3" fmla="*/ 309861 w 581627"/>
                    <a:gd name="connsiteY3" fmla="*/ 304505 h 607286"/>
                    <a:gd name="connsiteX4" fmla="*/ 322201 w 581627"/>
                    <a:gd name="connsiteY4" fmla="*/ 316822 h 607286"/>
                    <a:gd name="connsiteX5" fmla="*/ 309861 w 581627"/>
                    <a:gd name="connsiteY5" fmla="*/ 329138 h 607286"/>
                    <a:gd name="connsiteX6" fmla="*/ 303234 w 581627"/>
                    <a:gd name="connsiteY6" fmla="*/ 329138 h 607286"/>
                    <a:gd name="connsiteX7" fmla="*/ 303234 w 581627"/>
                    <a:gd name="connsiteY7" fmla="*/ 342937 h 607286"/>
                    <a:gd name="connsiteX8" fmla="*/ 290894 w 581627"/>
                    <a:gd name="connsiteY8" fmla="*/ 355368 h 607286"/>
                    <a:gd name="connsiteX9" fmla="*/ 278439 w 581627"/>
                    <a:gd name="connsiteY9" fmla="*/ 342937 h 607286"/>
                    <a:gd name="connsiteX10" fmla="*/ 278439 w 581627"/>
                    <a:gd name="connsiteY10" fmla="*/ 329138 h 607286"/>
                    <a:gd name="connsiteX11" fmla="*/ 272726 w 581627"/>
                    <a:gd name="connsiteY11" fmla="*/ 329138 h 607286"/>
                    <a:gd name="connsiteX12" fmla="*/ 260386 w 581627"/>
                    <a:gd name="connsiteY12" fmla="*/ 316822 h 607286"/>
                    <a:gd name="connsiteX13" fmla="*/ 272726 w 581627"/>
                    <a:gd name="connsiteY13" fmla="*/ 304391 h 607286"/>
                    <a:gd name="connsiteX14" fmla="*/ 278439 w 581627"/>
                    <a:gd name="connsiteY14" fmla="*/ 304391 h 607286"/>
                    <a:gd name="connsiteX15" fmla="*/ 278439 w 581627"/>
                    <a:gd name="connsiteY15" fmla="*/ 139829 h 607286"/>
                    <a:gd name="connsiteX16" fmla="*/ 290894 w 581627"/>
                    <a:gd name="connsiteY16" fmla="*/ 127512 h 607286"/>
                    <a:gd name="connsiteX17" fmla="*/ 278880 w 581627"/>
                    <a:gd name="connsiteY17" fmla="*/ 51662 h 607286"/>
                    <a:gd name="connsiteX18" fmla="*/ 120025 w 581627"/>
                    <a:gd name="connsiteY18" fmla="*/ 113360 h 607286"/>
                    <a:gd name="connsiteX19" fmla="*/ 141381 w 581627"/>
                    <a:gd name="connsiteY19" fmla="*/ 134686 h 607286"/>
                    <a:gd name="connsiteX20" fmla="*/ 141381 w 581627"/>
                    <a:gd name="connsiteY20" fmla="*/ 152135 h 607286"/>
                    <a:gd name="connsiteX21" fmla="*/ 132587 w 581627"/>
                    <a:gd name="connsiteY21" fmla="*/ 155785 h 607286"/>
                    <a:gd name="connsiteX22" fmla="*/ 123908 w 581627"/>
                    <a:gd name="connsiteY22" fmla="*/ 152135 h 607286"/>
                    <a:gd name="connsiteX23" fmla="*/ 101753 w 581627"/>
                    <a:gd name="connsiteY23" fmla="*/ 130125 h 607286"/>
                    <a:gd name="connsiteX24" fmla="*/ 26038 w 581627"/>
                    <a:gd name="connsiteY24" fmla="*/ 291269 h 607286"/>
                    <a:gd name="connsiteX25" fmla="*/ 66122 w 581627"/>
                    <a:gd name="connsiteY25" fmla="*/ 291269 h 607286"/>
                    <a:gd name="connsiteX26" fmla="*/ 78570 w 581627"/>
                    <a:gd name="connsiteY26" fmla="*/ 303700 h 607286"/>
                    <a:gd name="connsiteX27" fmla="*/ 66122 w 581627"/>
                    <a:gd name="connsiteY27" fmla="*/ 316017 h 607286"/>
                    <a:gd name="connsiteX28" fmla="*/ 24782 w 581627"/>
                    <a:gd name="connsiteY28" fmla="*/ 316017 h 607286"/>
                    <a:gd name="connsiteX29" fmla="*/ 24667 w 581627"/>
                    <a:gd name="connsiteY29" fmla="*/ 316815 h 607286"/>
                    <a:gd name="connsiteX30" fmla="*/ 89305 w 581627"/>
                    <a:gd name="connsiteY30" fmla="*/ 489934 h 607286"/>
                    <a:gd name="connsiteX31" fmla="*/ 89876 w 581627"/>
                    <a:gd name="connsiteY31" fmla="*/ 489136 h 607286"/>
                    <a:gd name="connsiteX32" fmla="*/ 123908 w 581627"/>
                    <a:gd name="connsiteY32" fmla="*/ 455151 h 607286"/>
                    <a:gd name="connsiteX33" fmla="*/ 141381 w 581627"/>
                    <a:gd name="connsiteY33" fmla="*/ 455151 h 607286"/>
                    <a:gd name="connsiteX34" fmla="*/ 141381 w 581627"/>
                    <a:gd name="connsiteY34" fmla="*/ 472600 h 607286"/>
                    <a:gd name="connsiteX35" fmla="*/ 107349 w 581627"/>
                    <a:gd name="connsiteY35" fmla="*/ 506585 h 607286"/>
                    <a:gd name="connsiteX36" fmla="*/ 105979 w 581627"/>
                    <a:gd name="connsiteY36" fmla="*/ 507497 h 607286"/>
                    <a:gd name="connsiteX37" fmla="*/ 281506 w 581627"/>
                    <a:gd name="connsiteY37" fmla="*/ 582082 h 607286"/>
                    <a:gd name="connsiteX38" fmla="*/ 280707 w 581627"/>
                    <a:gd name="connsiteY38" fmla="*/ 578319 h 607286"/>
                    <a:gd name="connsiteX39" fmla="*/ 280707 w 581627"/>
                    <a:gd name="connsiteY39" fmla="*/ 530192 h 607286"/>
                    <a:gd name="connsiteX40" fmla="*/ 293040 w 581627"/>
                    <a:gd name="connsiteY40" fmla="*/ 517875 h 607286"/>
                    <a:gd name="connsiteX41" fmla="*/ 305488 w 581627"/>
                    <a:gd name="connsiteY41" fmla="*/ 530192 h 607286"/>
                    <a:gd name="connsiteX42" fmla="*/ 305488 w 581627"/>
                    <a:gd name="connsiteY42" fmla="*/ 578319 h 607286"/>
                    <a:gd name="connsiteX43" fmla="*/ 304803 w 581627"/>
                    <a:gd name="connsiteY43" fmla="*/ 581854 h 607286"/>
                    <a:gd name="connsiteX44" fmla="*/ 477818 w 581627"/>
                    <a:gd name="connsiteY44" fmla="*/ 505673 h 607286"/>
                    <a:gd name="connsiteX45" fmla="*/ 444814 w 581627"/>
                    <a:gd name="connsiteY45" fmla="*/ 472600 h 607286"/>
                    <a:gd name="connsiteX46" fmla="*/ 444814 w 581627"/>
                    <a:gd name="connsiteY46" fmla="*/ 455151 h 607286"/>
                    <a:gd name="connsiteX47" fmla="*/ 462287 w 581627"/>
                    <a:gd name="connsiteY47" fmla="*/ 455151 h 607286"/>
                    <a:gd name="connsiteX48" fmla="*/ 494606 w 581627"/>
                    <a:gd name="connsiteY48" fmla="*/ 487425 h 607286"/>
                    <a:gd name="connsiteX49" fmla="*/ 556959 w 581627"/>
                    <a:gd name="connsiteY49" fmla="*/ 316815 h 607286"/>
                    <a:gd name="connsiteX50" fmla="*/ 556845 w 581627"/>
                    <a:gd name="connsiteY50" fmla="*/ 316017 h 607286"/>
                    <a:gd name="connsiteX51" fmla="*/ 519958 w 581627"/>
                    <a:gd name="connsiteY51" fmla="*/ 316017 h 607286"/>
                    <a:gd name="connsiteX52" fmla="*/ 507625 w 581627"/>
                    <a:gd name="connsiteY52" fmla="*/ 303700 h 607286"/>
                    <a:gd name="connsiteX53" fmla="*/ 519958 w 581627"/>
                    <a:gd name="connsiteY53" fmla="*/ 291269 h 607286"/>
                    <a:gd name="connsiteX54" fmla="*/ 555589 w 581627"/>
                    <a:gd name="connsiteY54" fmla="*/ 291269 h 607286"/>
                    <a:gd name="connsiteX55" fmla="*/ 482043 w 581627"/>
                    <a:gd name="connsiteY55" fmla="*/ 132406 h 607286"/>
                    <a:gd name="connsiteX56" fmla="*/ 462287 w 581627"/>
                    <a:gd name="connsiteY56" fmla="*/ 152135 h 607286"/>
                    <a:gd name="connsiteX57" fmla="*/ 453493 w 581627"/>
                    <a:gd name="connsiteY57" fmla="*/ 155785 h 607286"/>
                    <a:gd name="connsiteX58" fmla="*/ 444814 w 581627"/>
                    <a:gd name="connsiteY58" fmla="*/ 152135 h 607286"/>
                    <a:gd name="connsiteX59" fmla="*/ 444814 w 581627"/>
                    <a:gd name="connsiteY59" fmla="*/ 134686 h 607286"/>
                    <a:gd name="connsiteX60" fmla="*/ 464000 w 581627"/>
                    <a:gd name="connsiteY60" fmla="*/ 115527 h 607286"/>
                    <a:gd name="connsiteX61" fmla="*/ 303661 w 581627"/>
                    <a:gd name="connsiteY61" fmla="*/ 51776 h 607286"/>
                    <a:gd name="connsiteX62" fmla="*/ 303661 w 581627"/>
                    <a:gd name="connsiteY62" fmla="*/ 77094 h 607286"/>
                    <a:gd name="connsiteX63" fmla="*/ 291327 w 581627"/>
                    <a:gd name="connsiteY63" fmla="*/ 89411 h 607286"/>
                    <a:gd name="connsiteX64" fmla="*/ 278880 w 581627"/>
                    <a:gd name="connsiteY64" fmla="*/ 77094 h 607286"/>
                    <a:gd name="connsiteX65" fmla="*/ 290756 w 581627"/>
                    <a:gd name="connsiteY65" fmla="*/ 0 h 607286"/>
                    <a:gd name="connsiteX66" fmla="*/ 303204 w 581627"/>
                    <a:gd name="connsiteY66" fmla="*/ 12317 h 607286"/>
                    <a:gd name="connsiteX67" fmla="*/ 303204 w 581627"/>
                    <a:gd name="connsiteY67" fmla="*/ 26686 h 607286"/>
                    <a:gd name="connsiteX68" fmla="*/ 481929 w 581627"/>
                    <a:gd name="connsiteY68" fmla="*/ 98192 h 607286"/>
                    <a:gd name="connsiteX69" fmla="*/ 489923 w 581627"/>
                    <a:gd name="connsiteY69" fmla="*/ 90209 h 607286"/>
                    <a:gd name="connsiteX70" fmla="*/ 471880 w 581627"/>
                    <a:gd name="connsiteY70" fmla="*/ 72190 h 607286"/>
                    <a:gd name="connsiteX71" fmla="*/ 471880 w 581627"/>
                    <a:gd name="connsiteY71" fmla="*/ 54627 h 607286"/>
                    <a:gd name="connsiteX72" fmla="*/ 489352 w 581627"/>
                    <a:gd name="connsiteY72" fmla="*/ 54627 h 607286"/>
                    <a:gd name="connsiteX73" fmla="*/ 548166 w 581627"/>
                    <a:gd name="connsiteY73" fmla="*/ 113360 h 607286"/>
                    <a:gd name="connsiteX74" fmla="*/ 548166 w 581627"/>
                    <a:gd name="connsiteY74" fmla="*/ 130809 h 607286"/>
                    <a:gd name="connsiteX75" fmla="*/ 539373 w 581627"/>
                    <a:gd name="connsiteY75" fmla="*/ 134458 h 607286"/>
                    <a:gd name="connsiteX76" fmla="*/ 530693 w 581627"/>
                    <a:gd name="connsiteY76" fmla="*/ 130809 h 607286"/>
                    <a:gd name="connsiteX77" fmla="*/ 507396 w 581627"/>
                    <a:gd name="connsiteY77" fmla="*/ 107658 h 607286"/>
                    <a:gd name="connsiteX78" fmla="*/ 499973 w 581627"/>
                    <a:gd name="connsiteY78" fmla="*/ 115185 h 607286"/>
                    <a:gd name="connsiteX79" fmla="*/ 581627 w 581627"/>
                    <a:gd name="connsiteY79" fmla="*/ 316815 h 607286"/>
                    <a:gd name="connsiteX80" fmla="*/ 290756 w 581627"/>
                    <a:gd name="connsiteY80" fmla="*/ 607286 h 607286"/>
                    <a:gd name="connsiteX81" fmla="*/ 0 w 581627"/>
                    <a:gd name="connsiteY81" fmla="*/ 316815 h 607286"/>
                    <a:gd name="connsiteX82" fmla="*/ 278423 w 581627"/>
                    <a:gd name="connsiteY82" fmla="*/ 26686 h 607286"/>
                    <a:gd name="connsiteX83" fmla="*/ 278423 w 581627"/>
                    <a:gd name="connsiteY83" fmla="*/ 12317 h 607286"/>
                    <a:gd name="connsiteX84" fmla="*/ 290756 w 581627"/>
                    <a:gd name="connsiteY84" fmla="*/ 0 h 607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581627" h="607286">
                      <a:moveTo>
                        <a:pt x="290894" y="127512"/>
                      </a:moveTo>
                      <a:cubicBezTo>
                        <a:pt x="297749" y="127512"/>
                        <a:pt x="303234" y="133100"/>
                        <a:pt x="303234" y="139829"/>
                      </a:cubicBezTo>
                      <a:lnTo>
                        <a:pt x="303234" y="304505"/>
                      </a:lnTo>
                      <a:lnTo>
                        <a:pt x="309861" y="304505"/>
                      </a:lnTo>
                      <a:cubicBezTo>
                        <a:pt x="316717" y="304505"/>
                        <a:pt x="322201" y="309979"/>
                        <a:pt x="322201" y="316822"/>
                      </a:cubicBezTo>
                      <a:cubicBezTo>
                        <a:pt x="322201" y="323664"/>
                        <a:pt x="316717" y="329138"/>
                        <a:pt x="309861" y="329138"/>
                      </a:cubicBezTo>
                      <a:lnTo>
                        <a:pt x="303234" y="329138"/>
                      </a:lnTo>
                      <a:lnTo>
                        <a:pt x="303234" y="342937"/>
                      </a:lnTo>
                      <a:cubicBezTo>
                        <a:pt x="303234" y="349780"/>
                        <a:pt x="297749" y="355368"/>
                        <a:pt x="290894" y="355368"/>
                      </a:cubicBezTo>
                      <a:cubicBezTo>
                        <a:pt x="284038" y="355368"/>
                        <a:pt x="278439" y="349780"/>
                        <a:pt x="278439" y="342937"/>
                      </a:cubicBezTo>
                      <a:lnTo>
                        <a:pt x="278439" y="329138"/>
                      </a:lnTo>
                      <a:lnTo>
                        <a:pt x="272726" y="329138"/>
                      </a:lnTo>
                      <a:cubicBezTo>
                        <a:pt x="265871" y="329138"/>
                        <a:pt x="260386" y="323664"/>
                        <a:pt x="260386" y="316822"/>
                      </a:cubicBezTo>
                      <a:cubicBezTo>
                        <a:pt x="260386" y="309979"/>
                        <a:pt x="265871" y="304391"/>
                        <a:pt x="272726" y="304391"/>
                      </a:cubicBezTo>
                      <a:lnTo>
                        <a:pt x="278439" y="304391"/>
                      </a:lnTo>
                      <a:lnTo>
                        <a:pt x="278439" y="139829"/>
                      </a:lnTo>
                      <a:cubicBezTo>
                        <a:pt x="278439" y="133100"/>
                        <a:pt x="284038" y="127512"/>
                        <a:pt x="290894" y="127512"/>
                      </a:cubicBezTo>
                      <a:close/>
                      <a:moveTo>
                        <a:pt x="278880" y="51662"/>
                      </a:moveTo>
                      <a:cubicBezTo>
                        <a:pt x="218581" y="54399"/>
                        <a:pt x="163422" y="76980"/>
                        <a:pt x="120025" y="113360"/>
                      </a:cubicBezTo>
                      <a:lnTo>
                        <a:pt x="141381" y="134686"/>
                      </a:lnTo>
                      <a:cubicBezTo>
                        <a:pt x="146177" y="139590"/>
                        <a:pt x="146177" y="147345"/>
                        <a:pt x="141381" y="152135"/>
                      </a:cubicBezTo>
                      <a:cubicBezTo>
                        <a:pt x="138983" y="154644"/>
                        <a:pt x="135785" y="155785"/>
                        <a:pt x="132587" y="155785"/>
                      </a:cubicBezTo>
                      <a:cubicBezTo>
                        <a:pt x="129504" y="155785"/>
                        <a:pt x="126306" y="154644"/>
                        <a:pt x="123908" y="152135"/>
                      </a:cubicBezTo>
                      <a:lnTo>
                        <a:pt x="101753" y="130125"/>
                      </a:lnTo>
                      <a:cubicBezTo>
                        <a:pt x="59841" y="172435"/>
                        <a:pt x="31976" y="228773"/>
                        <a:pt x="26038" y="291269"/>
                      </a:cubicBezTo>
                      <a:lnTo>
                        <a:pt x="66122" y="291269"/>
                      </a:lnTo>
                      <a:cubicBezTo>
                        <a:pt x="72974" y="291269"/>
                        <a:pt x="78570" y="296857"/>
                        <a:pt x="78570" y="303700"/>
                      </a:cubicBezTo>
                      <a:cubicBezTo>
                        <a:pt x="78570" y="310543"/>
                        <a:pt x="72974" y="316017"/>
                        <a:pt x="66122" y="316017"/>
                      </a:cubicBezTo>
                      <a:lnTo>
                        <a:pt x="24782" y="316017"/>
                      </a:lnTo>
                      <a:cubicBezTo>
                        <a:pt x="24782" y="316245"/>
                        <a:pt x="24667" y="316587"/>
                        <a:pt x="24667" y="316815"/>
                      </a:cubicBezTo>
                      <a:cubicBezTo>
                        <a:pt x="24667" y="382961"/>
                        <a:pt x="49221" y="443404"/>
                        <a:pt x="89305" y="489934"/>
                      </a:cubicBezTo>
                      <a:cubicBezTo>
                        <a:pt x="89534" y="489706"/>
                        <a:pt x="89648" y="489364"/>
                        <a:pt x="89876" y="489136"/>
                      </a:cubicBezTo>
                      <a:lnTo>
                        <a:pt x="123908" y="455151"/>
                      </a:lnTo>
                      <a:cubicBezTo>
                        <a:pt x="128705" y="450361"/>
                        <a:pt x="136585" y="450361"/>
                        <a:pt x="141381" y="455151"/>
                      </a:cubicBezTo>
                      <a:cubicBezTo>
                        <a:pt x="146177" y="459941"/>
                        <a:pt x="146177" y="467810"/>
                        <a:pt x="141381" y="472600"/>
                      </a:cubicBezTo>
                      <a:lnTo>
                        <a:pt x="107349" y="506585"/>
                      </a:lnTo>
                      <a:cubicBezTo>
                        <a:pt x="106892" y="507041"/>
                        <a:pt x="106435" y="507155"/>
                        <a:pt x="105979" y="507497"/>
                      </a:cubicBezTo>
                      <a:cubicBezTo>
                        <a:pt x="151773" y="551861"/>
                        <a:pt x="213328" y="579687"/>
                        <a:pt x="281506" y="582082"/>
                      </a:cubicBezTo>
                      <a:cubicBezTo>
                        <a:pt x="281049" y="580828"/>
                        <a:pt x="280707" y="579687"/>
                        <a:pt x="280707" y="578319"/>
                      </a:cubicBezTo>
                      <a:lnTo>
                        <a:pt x="280707" y="530192"/>
                      </a:lnTo>
                      <a:cubicBezTo>
                        <a:pt x="280707" y="523464"/>
                        <a:pt x="286188" y="517875"/>
                        <a:pt x="293040" y="517875"/>
                      </a:cubicBezTo>
                      <a:cubicBezTo>
                        <a:pt x="299893" y="517875"/>
                        <a:pt x="305488" y="523349"/>
                        <a:pt x="305488" y="530192"/>
                      </a:cubicBezTo>
                      <a:lnTo>
                        <a:pt x="305488" y="578319"/>
                      </a:lnTo>
                      <a:cubicBezTo>
                        <a:pt x="305488" y="579573"/>
                        <a:pt x="305146" y="580714"/>
                        <a:pt x="304803" y="581854"/>
                      </a:cubicBezTo>
                      <a:cubicBezTo>
                        <a:pt x="372068" y="578319"/>
                        <a:pt x="432823" y="550036"/>
                        <a:pt x="477818" y="505673"/>
                      </a:cubicBezTo>
                      <a:lnTo>
                        <a:pt x="444814" y="472600"/>
                      </a:lnTo>
                      <a:cubicBezTo>
                        <a:pt x="439903" y="467810"/>
                        <a:pt x="439903" y="459941"/>
                        <a:pt x="444814" y="455151"/>
                      </a:cubicBezTo>
                      <a:cubicBezTo>
                        <a:pt x="449610" y="450361"/>
                        <a:pt x="457490" y="450361"/>
                        <a:pt x="462287" y="455151"/>
                      </a:cubicBezTo>
                      <a:lnTo>
                        <a:pt x="494606" y="487425"/>
                      </a:lnTo>
                      <a:cubicBezTo>
                        <a:pt x="533434" y="441238"/>
                        <a:pt x="556959" y="381706"/>
                        <a:pt x="556959" y="316815"/>
                      </a:cubicBezTo>
                      <a:cubicBezTo>
                        <a:pt x="556959" y="316587"/>
                        <a:pt x="556845" y="316359"/>
                        <a:pt x="556845" y="316017"/>
                      </a:cubicBezTo>
                      <a:lnTo>
                        <a:pt x="519958" y="316017"/>
                      </a:lnTo>
                      <a:cubicBezTo>
                        <a:pt x="513106" y="316017"/>
                        <a:pt x="507625" y="310543"/>
                        <a:pt x="507625" y="303700"/>
                      </a:cubicBezTo>
                      <a:cubicBezTo>
                        <a:pt x="507625" y="296857"/>
                        <a:pt x="513106" y="291269"/>
                        <a:pt x="519958" y="291269"/>
                      </a:cubicBezTo>
                      <a:lnTo>
                        <a:pt x="555589" y="291269"/>
                      </a:lnTo>
                      <a:cubicBezTo>
                        <a:pt x="549765" y="229799"/>
                        <a:pt x="522699" y="174488"/>
                        <a:pt x="482043" y="132406"/>
                      </a:cubicBezTo>
                      <a:lnTo>
                        <a:pt x="462287" y="152135"/>
                      </a:lnTo>
                      <a:cubicBezTo>
                        <a:pt x="459888" y="154644"/>
                        <a:pt x="456691" y="155785"/>
                        <a:pt x="453493" y="155785"/>
                      </a:cubicBezTo>
                      <a:cubicBezTo>
                        <a:pt x="450296" y="155785"/>
                        <a:pt x="447212" y="154644"/>
                        <a:pt x="444814" y="152135"/>
                      </a:cubicBezTo>
                      <a:cubicBezTo>
                        <a:pt x="439903" y="147345"/>
                        <a:pt x="439903" y="139476"/>
                        <a:pt x="444814" y="134686"/>
                      </a:cubicBezTo>
                      <a:lnTo>
                        <a:pt x="464000" y="115527"/>
                      </a:lnTo>
                      <a:cubicBezTo>
                        <a:pt x="420489" y="78120"/>
                        <a:pt x="364759" y="54627"/>
                        <a:pt x="303661" y="51776"/>
                      </a:cubicBezTo>
                      <a:lnTo>
                        <a:pt x="303661" y="77094"/>
                      </a:lnTo>
                      <a:cubicBezTo>
                        <a:pt x="303661" y="83937"/>
                        <a:pt x="298065" y="89411"/>
                        <a:pt x="291327" y="89411"/>
                      </a:cubicBezTo>
                      <a:cubicBezTo>
                        <a:pt x="284475" y="89411"/>
                        <a:pt x="278880" y="83937"/>
                        <a:pt x="278880" y="77094"/>
                      </a:cubicBezTo>
                      <a:close/>
                      <a:moveTo>
                        <a:pt x="290756" y="0"/>
                      </a:moveTo>
                      <a:cubicBezTo>
                        <a:pt x="297609" y="0"/>
                        <a:pt x="303204" y="5588"/>
                        <a:pt x="303204" y="12317"/>
                      </a:cubicBezTo>
                      <a:lnTo>
                        <a:pt x="303204" y="26686"/>
                      </a:lnTo>
                      <a:cubicBezTo>
                        <a:pt x="371497" y="29537"/>
                        <a:pt x="433736" y="55996"/>
                        <a:pt x="481929" y="98192"/>
                      </a:cubicBezTo>
                      <a:lnTo>
                        <a:pt x="489923" y="90209"/>
                      </a:lnTo>
                      <a:lnTo>
                        <a:pt x="471880" y="72190"/>
                      </a:lnTo>
                      <a:cubicBezTo>
                        <a:pt x="467083" y="67286"/>
                        <a:pt x="467083" y="59531"/>
                        <a:pt x="471880" y="54627"/>
                      </a:cubicBezTo>
                      <a:cubicBezTo>
                        <a:pt x="476676" y="49837"/>
                        <a:pt x="484556" y="49837"/>
                        <a:pt x="489352" y="54627"/>
                      </a:cubicBezTo>
                      <a:lnTo>
                        <a:pt x="548166" y="113360"/>
                      </a:lnTo>
                      <a:cubicBezTo>
                        <a:pt x="552962" y="118150"/>
                        <a:pt x="552962" y="126019"/>
                        <a:pt x="548166" y="130809"/>
                      </a:cubicBezTo>
                      <a:cubicBezTo>
                        <a:pt x="545768" y="133204"/>
                        <a:pt x="542570" y="134458"/>
                        <a:pt x="539373" y="134458"/>
                      </a:cubicBezTo>
                      <a:cubicBezTo>
                        <a:pt x="536289" y="134458"/>
                        <a:pt x="533091" y="133204"/>
                        <a:pt x="530693" y="130809"/>
                      </a:cubicBezTo>
                      <a:lnTo>
                        <a:pt x="507396" y="107658"/>
                      </a:lnTo>
                      <a:lnTo>
                        <a:pt x="499973" y="115185"/>
                      </a:lnTo>
                      <a:cubicBezTo>
                        <a:pt x="550450" y="167531"/>
                        <a:pt x="581741" y="238581"/>
                        <a:pt x="581627" y="316815"/>
                      </a:cubicBezTo>
                      <a:cubicBezTo>
                        <a:pt x="581627" y="476933"/>
                        <a:pt x="451209" y="607286"/>
                        <a:pt x="290756" y="607286"/>
                      </a:cubicBezTo>
                      <a:cubicBezTo>
                        <a:pt x="130418" y="607286"/>
                        <a:pt x="0" y="476933"/>
                        <a:pt x="0" y="316815"/>
                      </a:cubicBezTo>
                      <a:cubicBezTo>
                        <a:pt x="0" y="160803"/>
                        <a:pt x="123794" y="33187"/>
                        <a:pt x="278423" y="26686"/>
                      </a:cubicBezTo>
                      <a:lnTo>
                        <a:pt x="278423" y="12317"/>
                      </a:lnTo>
                      <a:cubicBezTo>
                        <a:pt x="278423" y="5588"/>
                        <a:pt x="284019" y="0"/>
                        <a:pt x="29075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43140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</p:grpSp>
        </p:grp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A8F2ED1D-02EB-496D-91D0-8B5B6F55CE9C}"/>
                </a:ext>
              </a:extLst>
            </p:cNvPr>
            <p:cNvCxnSpPr/>
            <p:nvPr/>
          </p:nvCxnSpPr>
          <p:spPr>
            <a:xfrm>
              <a:off x="8879816" y="4026420"/>
              <a:ext cx="0" cy="1425816"/>
            </a:xfrm>
            <a:prstGeom prst="line">
              <a:avLst/>
            </a:prstGeom>
            <a:ln w="3175" cap="rnd">
              <a:solidFill>
                <a:srgbClr val="0E1F32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1868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634E630F-F705-4B81-BBF7-CFCECDEF18C9}"/>
              </a:ext>
            </a:extLst>
          </p:cNvPr>
          <p:cNvSpPr/>
          <p:nvPr/>
        </p:nvSpPr>
        <p:spPr>
          <a:xfrm flipH="1">
            <a:off x="2977015" y="384810"/>
            <a:ext cx="9229272" cy="355600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56914" y="342900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C84B19F-9116-4A61-9720-629A9A792166}"/>
              </a:ext>
            </a:extLst>
          </p:cNvPr>
          <p:cNvGrpSpPr/>
          <p:nvPr/>
        </p:nvGrpSpPr>
        <p:grpSpPr>
          <a:xfrm>
            <a:off x="0" y="0"/>
            <a:ext cx="3009900" cy="769620"/>
            <a:chOff x="0" y="0"/>
            <a:chExt cx="3009900" cy="76962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BA92A3C-66E7-4EA7-8339-73C4D7C90BC4}"/>
                </a:ext>
              </a:extLst>
            </p:cNvPr>
            <p:cNvSpPr/>
            <p:nvPr/>
          </p:nvSpPr>
          <p:spPr>
            <a:xfrm flipH="1">
              <a:off x="0" y="0"/>
              <a:ext cx="3009900" cy="769620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00" h="769620">
                  <a:moveTo>
                    <a:pt x="3009900" y="0"/>
                  </a:moveTo>
                  <a:lnTo>
                    <a:pt x="3009900" y="769620"/>
                  </a:lnTo>
                  <a:lnTo>
                    <a:pt x="0" y="746760"/>
                  </a:lnTo>
                  <a:lnTo>
                    <a:pt x="419100" y="0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ïsḻíďè">
              <a:extLst>
                <a:ext uri="{FF2B5EF4-FFF2-40B4-BE49-F238E27FC236}">
                  <a16:creationId xmlns:a16="http://schemas.microsoft.com/office/drawing/2014/main" id="{98AAA67A-AAB2-43E2-AE6E-148D6BAF0E22}"/>
                </a:ext>
              </a:extLst>
            </p:cNvPr>
            <p:cNvSpPr txBox="1"/>
            <p:nvPr/>
          </p:nvSpPr>
          <p:spPr>
            <a:xfrm>
              <a:off x="58056" y="211378"/>
              <a:ext cx="651046" cy="558242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04</a:t>
              </a:r>
            </a:p>
          </p:txBody>
        </p:sp>
        <p:sp>
          <p:nvSpPr>
            <p:cNvPr id="7" name="ïsļïďé">
              <a:extLst>
                <a:ext uri="{FF2B5EF4-FFF2-40B4-BE49-F238E27FC236}">
                  <a16:creationId xmlns:a16="http://schemas.microsoft.com/office/drawing/2014/main" id="{3AC667A7-E194-4E79-85A7-84A00FDF6A29}"/>
                </a:ext>
              </a:extLst>
            </p:cNvPr>
            <p:cNvSpPr txBox="1"/>
            <p:nvPr/>
          </p:nvSpPr>
          <p:spPr bwMode="auto">
            <a:xfrm>
              <a:off x="651046" y="278330"/>
              <a:ext cx="2237920" cy="4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+mn-ea"/>
                </a:rPr>
                <a:t>Learn from this lesson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320D833E-A8DB-4184-B23F-9DCB029492B9}"/>
              </a:ext>
            </a:extLst>
          </p:cNvPr>
          <p:cNvSpPr>
            <a:spLocks noChangeAspect="1"/>
          </p:cNvSpPr>
          <p:nvPr/>
        </p:nvSpPr>
        <p:spPr>
          <a:xfrm>
            <a:off x="6823211" y="3294048"/>
            <a:ext cx="560183" cy="560184"/>
          </a:xfrm>
          <a:prstGeom prst="ellipse">
            <a:avLst/>
          </a:prstGeom>
          <a:solidFill>
            <a:srgbClr val="F74149"/>
          </a:solidFill>
          <a:ln w="50800">
            <a:noFill/>
          </a:ln>
          <a:effectLst>
            <a:outerShdw blurRad="190500" dist="1905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kumimoji="0" lang="zh-CN" altLang="zh-CN" sz="133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D50805F6-CCEE-4FFE-95C8-3B1444B906DA}"/>
              </a:ext>
            </a:extLst>
          </p:cNvPr>
          <p:cNvSpPr>
            <a:spLocks noChangeAspect="1"/>
          </p:cNvSpPr>
          <p:nvPr/>
        </p:nvSpPr>
        <p:spPr>
          <a:xfrm>
            <a:off x="6823209" y="4564685"/>
            <a:ext cx="561771" cy="561771"/>
          </a:xfrm>
          <a:prstGeom prst="ellipse">
            <a:avLst/>
          </a:prstGeom>
          <a:solidFill>
            <a:srgbClr val="F74149"/>
          </a:solidFill>
          <a:ln w="50800">
            <a:noFill/>
          </a:ln>
          <a:effectLst>
            <a:outerShdw blurRad="190500" dist="1905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kumimoji="0" lang="zh-CN" altLang="zh-CN" sz="133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423B231C-3C00-4672-AF16-F072AE2E8CD5}"/>
              </a:ext>
            </a:extLst>
          </p:cNvPr>
          <p:cNvSpPr>
            <a:spLocks noChangeAspect="1"/>
          </p:cNvSpPr>
          <p:nvPr/>
        </p:nvSpPr>
        <p:spPr>
          <a:xfrm>
            <a:off x="6823209" y="2021824"/>
            <a:ext cx="561771" cy="561771"/>
          </a:xfrm>
          <a:prstGeom prst="ellipse">
            <a:avLst/>
          </a:prstGeom>
          <a:solidFill>
            <a:srgbClr val="F74149"/>
          </a:solidFill>
          <a:ln w="50800">
            <a:noFill/>
          </a:ln>
          <a:effectLst>
            <a:outerShdw blurRad="190500" dist="1905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kumimoji="0" lang="zh-CN" altLang="zh-CN" sz="133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749058A5-9182-469B-9724-A74861620AFF}"/>
              </a:ext>
            </a:extLst>
          </p:cNvPr>
          <p:cNvGrpSpPr/>
          <p:nvPr/>
        </p:nvGrpSpPr>
        <p:grpSpPr bwMode="auto">
          <a:xfrm>
            <a:off x="1372109" y="2014311"/>
            <a:ext cx="4625880" cy="3778463"/>
            <a:chOff x="3785121" y="1812417"/>
            <a:chExt cx="4627889" cy="3779783"/>
          </a:xfrm>
        </p:grpSpPr>
        <p:pic>
          <p:nvPicPr>
            <p:cNvPr id="18" name="Picture 7">
              <a:extLst>
                <a:ext uri="{FF2B5EF4-FFF2-40B4-BE49-F238E27FC236}">
                  <a16:creationId xmlns:a16="http://schemas.microsoft.com/office/drawing/2014/main" id="{16A49CE0-B7B8-4D6C-9E3D-AD60816EF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121" y="1812417"/>
              <a:ext cx="4627889" cy="377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">
              <a:extLst>
                <a:ext uri="{FF2B5EF4-FFF2-40B4-BE49-F238E27FC236}">
                  <a16:creationId xmlns:a16="http://schemas.microsoft.com/office/drawing/2014/main" id="{AAF76FC5-8481-47B0-BBA9-307A96CE6AE6}"/>
                </a:ext>
              </a:extLst>
            </p:cNvPr>
            <p:cNvSpPr/>
            <p:nvPr/>
          </p:nvSpPr>
          <p:spPr>
            <a:xfrm>
              <a:off x="4121695" y="1998151"/>
              <a:ext cx="3959505" cy="2484403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76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C6269FE-87E1-4DCB-BAFB-8BE6BF3BDD67}"/>
              </a:ext>
            </a:extLst>
          </p:cNvPr>
          <p:cNvGrpSpPr/>
          <p:nvPr/>
        </p:nvGrpSpPr>
        <p:grpSpPr>
          <a:xfrm>
            <a:off x="7629528" y="2090636"/>
            <a:ext cx="3304255" cy="1041885"/>
            <a:chOff x="7629528" y="2090636"/>
            <a:chExt cx="3304255" cy="1041885"/>
          </a:xfrm>
        </p:grpSpPr>
        <p:sp>
          <p:nvSpPr>
            <p:cNvPr id="16" name="TextBox 26">
              <a:extLst>
                <a:ext uri="{FF2B5EF4-FFF2-40B4-BE49-F238E27FC236}">
                  <a16:creationId xmlns:a16="http://schemas.microsoft.com/office/drawing/2014/main" id="{91FB639F-C2C6-4910-B626-5DE57859F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9050" y="2090636"/>
              <a:ext cx="23932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>
                <a:defRPr/>
              </a:pPr>
              <a:r>
                <a:rPr lang="en-US" altLang="zh-CN" sz="1600" dirty="0">
                  <a:solidFill>
                    <a:srgbClr val="243140"/>
                  </a:solidFill>
                  <a:latin typeface="+mn-ea"/>
                  <a:sym typeface="Ebrima" panose="02000000000000000000" pitchFamily="2" charset="0"/>
                </a:rPr>
                <a:t>Title text preset</a:t>
              </a:r>
              <a:endParaRPr lang="zh-CN" altLang="en-US" sz="1600" dirty="0">
                <a:solidFill>
                  <a:srgbClr val="243140"/>
                </a:solidFill>
                <a:latin typeface="+mn-ea"/>
                <a:sym typeface="Ebrima" panose="02000000000000000000" pitchFamily="2" charset="0"/>
              </a:endParaRPr>
            </a:p>
          </p:txBody>
        </p:sp>
        <p:sp>
          <p:nvSpPr>
            <p:cNvPr id="20" name="TextBox 29">
              <a:extLst>
                <a:ext uri="{FF2B5EF4-FFF2-40B4-BE49-F238E27FC236}">
                  <a16:creationId xmlns:a16="http://schemas.microsoft.com/office/drawing/2014/main" id="{B126DCB7-35D6-4C82-BE51-97BDC2AD87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9528" y="2386098"/>
              <a:ext cx="3304255" cy="74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algn="ctr">
                <a:lnSpc>
                  <a:spcPts val="2000"/>
                </a:lnSpc>
                <a:defRPr/>
              </a:pPr>
              <a:r>
                <a:rPr lang="en-US" altLang="zh-CN" sz="1200" dirty="0">
                  <a:solidFill>
                    <a:srgbClr val="243140"/>
                  </a:solidFill>
                  <a:latin typeface="+mn-ea"/>
                </a:rPr>
                <a:t>Please add specific content here, the text should be as concise as possible, simple explanation, not too cumbersome, pay </a:t>
              </a:r>
              <a:r>
                <a:rPr lang="en-US" altLang="zh-CN" sz="1200" dirty="0" err="1">
                  <a:solidFill>
                    <a:srgbClr val="243140"/>
                  </a:solidFill>
                  <a:latin typeface="+mn-ea"/>
                </a:rPr>
                <a:t>attent</a:t>
              </a:r>
              <a:endParaRPr lang="en-US" altLang="zh-CN" sz="1200" dirty="0">
                <a:solidFill>
                  <a:srgbClr val="243140"/>
                </a:solidFill>
                <a:latin typeface="+mn-ea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6634F1A-F46D-40D1-9D90-73002A5B5D41}"/>
              </a:ext>
            </a:extLst>
          </p:cNvPr>
          <p:cNvGrpSpPr/>
          <p:nvPr/>
        </p:nvGrpSpPr>
        <p:grpSpPr>
          <a:xfrm>
            <a:off x="7629528" y="3256181"/>
            <a:ext cx="3304255" cy="1041885"/>
            <a:chOff x="7629528" y="3256181"/>
            <a:chExt cx="3304255" cy="1041885"/>
          </a:xfrm>
        </p:grpSpPr>
        <p:sp>
          <p:nvSpPr>
            <p:cNvPr id="31" name="TextBox 26">
              <a:extLst>
                <a:ext uri="{FF2B5EF4-FFF2-40B4-BE49-F238E27FC236}">
                  <a16:creationId xmlns:a16="http://schemas.microsoft.com/office/drawing/2014/main" id="{3E3CA567-233A-4BB2-80FC-0627F1318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9050" y="3256181"/>
              <a:ext cx="23932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>
                <a:defRPr/>
              </a:pPr>
              <a:r>
                <a:rPr lang="en-US" altLang="zh-CN" sz="1600" dirty="0">
                  <a:solidFill>
                    <a:srgbClr val="243140"/>
                  </a:solidFill>
                  <a:latin typeface="+mn-ea"/>
                  <a:sym typeface="Ebrima" panose="02000000000000000000" pitchFamily="2" charset="0"/>
                </a:rPr>
                <a:t>Title text preset</a:t>
              </a:r>
              <a:endParaRPr lang="zh-CN" altLang="en-US" sz="1600" dirty="0">
                <a:solidFill>
                  <a:srgbClr val="243140"/>
                </a:solidFill>
                <a:latin typeface="+mn-ea"/>
                <a:sym typeface="Ebrima" panose="02000000000000000000" pitchFamily="2" charset="0"/>
              </a:endParaRPr>
            </a:p>
          </p:txBody>
        </p:sp>
        <p:sp>
          <p:nvSpPr>
            <p:cNvPr id="32" name="TextBox 29">
              <a:extLst>
                <a:ext uri="{FF2B5EF4-FFF2-40B4-BE49-F238E27FC236}">
                  <a16:creationId xmlns:a16="http://schemas.microsoft.com/office/drawing/2014/main" id="{49B20628-81E0-43D5-9DD9-133B598F2A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9528" y="3551643"/>
              <a:ext cx="3304255" cy="74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algn="ctr">
                <a:lnSpc>
                  <a:spcPts val="2000"/>
                </a:lnSpc>
                <a:defRPr/>
              </a:pPr>
              <a:r>
                <a:rPr lang="en-US" altLang="zh-CN" sz="1200" dirty="0">
                  <a:solidFill>
                    <a:srgbClr val="243140"/>
                  </a:solidFill>
                  <a:latin typeface="+mn-ea"/>
                </a:rPr>
                <a:t>Please add specific content here, the text should be as concise as possible, simple explanation, not too cumbersome, pay </a:t>
              </a:r>
              <a:r>
                <a:rPr lang="en-US" altLang="zh-CN" sz="1200" dirty="0" err="1">
                  <a:solidFill>
                    <a:srgbClr val="243140"/>
                  </a:solidFill>
                  <a:latin typeface="+mn-ea"/>
                </a:rPr>
                <a:t>attent</a:t>
              </a:r>
              <a:endParaRPr lang="en-US" altLang="zh-CN" sz="1200" dirty="0">
                <a:solidFill>
                  <a:srgbClr val="243140"/>
                </a:solidFill>
                <a:latin typeface="+mn-ea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5A36395-3B92-4080-A95E-23173FE243D4}"/>
              </a:ext>
            </a:extLst>
          </p:cNvPr>
          <p:cNvGrpSpPr/>
          <p:nvPr/>
        </p:nvGrpSpPr>
        <p:grpSpPr>
          <a:xfrm>
            <a:off x="7629528" y="4489396"/>
            <a:ext cx="3304255" cy="1041885"/>
            <a:chOff x="7629528" y="4489396"/>
            <a:chExt cx="3304255" cy="1041885"/>
          </a:xfrm>
        </p:grpSpPr>
        <p:sp>
          <p:nvSpPr>
            <p:cNvPr id="33" name="TextBox 26">
              <a:extLst>
                <a:ext uri="{FF2B5EF4-FFF2-40B4-BE49-F238E27FC236}">
                  <a16:creationId xmlns:a16="http://schemas.microsoft.com/office/drawing/2014/main" id="{6FF4B959-AED2-4A93-BED6-C1CBDE343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4287" y="4489396"/>
              <a:ext cx="23932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>
                <a:defRPr/>
              </a:pPr>
              <a:r>
                <a:rPr lang="en-US" altLang="zh-CN" sz="1600" dirty="0">
                  <a:solidFill>
                    <a:srgbClr val="243140"/>
                  </a:solidFill>
                  <a:latin typeface="+mn-ea"/>
                  <a:sym typeface="Ebrima" panose="02000000000000000000" pitchFamily="2" charset="0"/>
                </a:rPr>
                <a:t>Title text preset</a:t>
              </a:r>
              <a:endParaRPr lang="zh-CN" altLang="en-US" sz="1600" dirty="0">
                <a:solidFill>
                  <a:srgbClr val="243140"/>
                </a:solidFill>
                <a:latin typeface="+mn-ea"/>
                <a:sym typeface="Ebrima" panose="02000000000000000000" pitchFamily="2" charset="0"/>
              </a:endParaRPr>
            </a:p>
          </p:txBody>
        </p:sp>
        <p:sp>
          <p:nvSpPr>
            <p:cNvPr id="34" name="TextBox 29">
              <a:extLst>
                <a:ext uri="{FF2B5EF4-FFF2-40B4-BE49-F238E27FC236}">
                  <a16:creationId xmlns:a16="http://schemas.microsoft.com/office/drawing/2014/main" id="{B6DB0FF8-9D45-4269-8A69-A7AAD6FFC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9528" y="4784858"/>
              <a:ext cx="3304255" cy="74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0" algn="ctr">
                <a:lnSpc>
                  <a:spcPts val="2000"/>
                </a:lnSpc>
                <a:defRPr/>
              </a:pPr>
              <a:r>
                <a:rPr lang="en-US" altLang="zh-CN" sz="1200" dirty="0">
                  <a:solidFill>
                    <a:srgbClr val="243140"/>
                  </a:solidFill>
                  <a:latin typeface="+mn-ea"/>
                </a:rPr>
                <a:t>Please add specific content here, the text should be as concise as possible, simple explanation, not too cumbersome, pay </a:t>
              </a:r>
              <a:r>
                <a:rPr lang="en-US" altLang="zh-CN" sz="1200" dirty="0" err="1">
                  <a:solidFill>
                    <a:srgbClr val="243140"/>
                  </a:solidFill>
                  <a:latin typeface="+mn-ea"/>
                </a:rPr>
                <a:t>attent</a:t>
              </a:r>
              <a:endParaRPr lang="en-US" altLang="zh-CN" sz="1200" dirty="0">
                <a:solidFill>
                  <a:srgbClr val="243140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881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bldLvl="0" animBg="1"/>
      <p:bldP spid="11" grpId="0" bldLvl="0" animBg="1"/>
      <p:bldP spid="1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634E630F-F705-4B81-BBF7-CFCECDEF18C9}"/>
              </a:ext>
            </a:extLst>
          </p:cNvPr>
          <p:cNvSpPr/>
          <p:nvPr/>
        </p:nvSpPr>
        <p:spPr>
          <a:xfrm flipH="1">
            <a:off x="2977015" y="384810"/>
            <a:ext cx="9229272" cy="355600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56914" y="342900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C84B19F-9116-4A61-9720-629A9A792166}"/>
              </a:ext>
            </a:extLst>
          </p:cNvPr>
          <p:cNvGrpSpPr/>
          <p:nvPr/>
        </p:nvGrpSpPr>
        <p:grpSpPr>
          <a:xfrm>
            <a:off x="0" y="0"/>
            <a:ext cx="3009900" cy="769620"/>
            <a:chOff x="0" y="0"/>
            <a:chExt cx="3009900" cy="76962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BA92A3C-66E7-4EA7-8339-73C4D7C90BC4}"/>
                </a:ext>
              </a:extLst>
            </p:cNvPr>
            <p:cNvSpPr/>
            <p:nvPr/>
          </p:nvSpPr>
          <p:spPr>
            <a:xfrm flipH="1">
              <a:off x="0" y="0"/>
              <a:ext cx="3009900" cy="769620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00" h="769620">
                  <a:moveTo>
                    <a:pt x="3009900" y="0"/>
                  </a:moveTo>
                  <a:lnTo>
                    <a:pt x="3009900" y="769620"/>
                  </a:lnTo>
                  <a:lnTo>
                    <a:pt x="0" y="746760"/>
                  </a:lnTo>
                  <a:lnTo>
                    <a:pt x="419100" y="0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ïsḻíďè">
              <a:extLst>
                <a:ext uri="{FF2B5EF4-FFF2-40B4-BE49-F238E27FC236}">
                  <a16:creationId xmlns:a16="http://schemas.microsoft.com/office/drawing/2014/main" id="{98AAA67A-AAB2-43E2-AE6E-148D6BAF0E22}"/>
                </a:ext>
              </a:extLst>
            </p:cNvPr>
            <p:cNvSpPr txBox="1"/>
            <p:nvPr/>
          </p:nvSpPr>
          <p:spPr>
            <a:xfrm>
              <a:off x="58056" y="211378"/>
              <a:ext cx="651046" cy="558242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04</a:t>
              </a:r>
            </a:p>
          </p:txBody>
        </p:sp>
        <p:sp>
          <p:nvSpPr>
            <p:cNvPr id="7" name="ïsļïďé">
              <a:extLst>
                <a:ext uri="{FF2B5EF4-FFF2-40B4-BE49-F238E27FC236}">
                  <a16:creationId xmlns:a16="http://schemas.microsoft.com/office/drawing/2014/main" id="{3AC667A7-E194-4E79-85A7-84A00FDF6A29}"/>
                </a:ext>
              </a:extLst>
            </p:cNvPr>
            <p:cNvSpPr txBox="1"/>
            <p:nvPr/>
          </p:nvSpPr>
          <p:spPr bwMode="auto">
            <a:xfrm>
              <a:off x="651046" y="278330"/>
              <a:ext cx="2237920" cy="4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+mn-ea"/>
                </a:rPr>
                <a:t>Learn from this lesson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9D176090-F1B0-46F9-A198-EF44AD3CA64E}"/>
              </a:ext>
            </a:extLst>
          </p:cNvPr>
          <p:cNvSpPr/>
          <p:nvPr/>
        </p:nvSpPr>
        <p:spPr>
          <a:xfrm>
            <a:off x="1113155" y="2805416"/>
            <a:ext cx="5359400" cy="318089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D7D3503-191A-412F-AFEE-0FF13E4CBED0}"/>
              </a:ext>
            </a:extLst>
          </p:cNvPr>
          <p:cNvSpPr/>
          <p:nvPr/>
        </p:nvSpPr>
        <p:spPr>
          <a:xfrm>
            <a:off x="5547360" y="1323702"/>
            <a:ext cx="5531485" cy="3627120"/>
          </a:xfrm>
          <a:prstGeom prst="rect">
            <a:avLst/>
          </a:prstGeom>
          <a:noFill/>
          <a:ln w="31750">
            <a:solidFill>
              <a:srgbClr val="243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35CAA22-29B1-48DA-A306-6FA83FA1316F}"/>
              </a:ext>
            </a:extLst>
          </p:cNvPr>
          <p:cNvSpPr txBox="1"/>
          <p:nvPr/>
        </p:nvSpPr>
        <p:spPr>
          <a:xfrm>
            <a:off x="6734810" y="1643742"/>
            <a:ext cx="2680335" cy="43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cs typeface="+mn-ea"/>
                <a:sym typeface="Arial"/>
              </a:rPr>
              <a:t>Click to add a title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243140"/>
              </a:solidFill>
              <a:effectLst/>
              <a:uLnTx/>
              <a:uFillTx/>
              <a:latin typeface="+mn-ea"/>
              <a:cs typeface="+mn-ea"/>
              <a:sym typeface="Arial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BF1EF7-691B-40D6-AD37-20A63C8A3020}"/>
              </a:ext>
            </a:extLst>
          </p:cNvPr>
          <p:cNvSpPr txBox="1"/>
          <p:nvPr/>
        </p:nvSpPr>
        <p:spPr>
          <a:xfrm>
            <a:off x="6734810" y="2226037"/>
            <a:ext cx="4060189" cy="257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2000"/>
              </a:lnSpc>
              <a:defRPr/>
            </a:pPr>
            <a:r>
              <a:rPr lang="en-US" altLang="zh-CN" sz="1000" dirty="0">
                <a:solidFill>
                  <a:srgbClr val="243140"/>
                </a:solidFill>
                <a:latin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000" dirty="0" err="1">
                <a:solidFill>
                  <a:srgbClr val="243140"/>
                </a:solidFill>
                <a:latin typeface="+mn-ea"/>
              </a:rPr>
              <a:t>attent</a:t>
            </a:r>
            <a:endParaRPr lang="en-US" altLang="zh-CN" sz="1000" dirty="0">
              <a:solidFill>
                <a:srgbClr val="243140"/>
              </a:solidFill>
              <a:latin typeface="+mn-ea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243140"/>
              </a:solidFill>
              <a:effectLst/>
              <a:uLnTx/>
              <a:uFillTx/>
              <a:latin typeface="+mn-ea"/>
              <a:cs typeface="+mn-ea"/>
              <a:sym typeface="Arial"/>
            </a:endParaRPr>
          </a:p>
          <a:p>
            <a:pPr>
              <a:lnSpc>
                <a:spcPts val="2000"/>
              </a:lnSpc>
              <a:defRPr/>
            </a:pPr>
            <a:r>
              <a:rPr lang="en-US" altLang="zh-CN" sz="1000" dirty="0">
                <a:solidFill>
                  <a:srgbClr val="243140"/>
                </a:solidFill>
                <a:latin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000" dirty="0" err="1">
                <a:solidFill>
                  <a:srgbClr val="243140"/>
                </a:solidFill>
                <a:latin typeface="+mn-ea"/>
              </a:rPr>
              <a:t>attentPlease</a:t>
            </a:r>
            <a:r>
              <a:rPr lang="en-US" altLang="zh-CN" sz="1000" dirty="0">
                <a:solidFill>
                  <a:srgbClr val="243140"/>
                </a:solidFill>
                <a:latin typeface="+mn-ea"/>
              </a:rPr>
              <a:t> add specific content here, the text should be as concise as possible, simple explanation, not too cumbersome, pay </a:t>
            </a:r>
            <a:r>
              <a:rPr lang="en-US" altLang="zh-CN" sz="1000" dirty="0" err="1">
                <a:solidFill>
                  <a:srgbClr val="243140"/>
                </a:solidFill>
                <a:latin typeface="+mn-ea"/>
              </a:rPr>
              <a:t>attent</a:t>
            </a:r>
            <a:endParaRPr lang="en-US" altLang="zh-CN" sz="1000" dirty="0">
              <a:solidFill>
                <a:srgbClr val="243140"/>
              </a:solidFill>
              <a:latin typeface="+mn-ea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243140"/>
              </a:solidFill>
              <a:effectLst/>
              <a:uLnTx/>
              <a:uFillTx/>
              <a:latin typeface="+mn-ea"/>
              <a:cs typeface="+mn-ea"/>
              <a:sym typeface="Arial"/>
            </a:endParaRPr>
          </a:p>
          <a:p>
            <a:pPr lvl="0">
              <a:lnSpc>
                <a:spcPts val="2000"/>
              </a:lnSpc>
              <a:defRPr/>
            </a:pPr>
            <a:r>
              <a:rPr lang="en-US" altLang="zh-CN" sz="1000" dirty="0">
                <a:solidFill>
                  <a:srgbClr val="243140"/>
                </a:solidFill>
                <a:latin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000" dirty="0" err="1">
                <a:solidFill>
                  <a:srgbClr val="243140"/>
                </a:solidFill>
                <a:latin typeface="+mn-ea"/>
              </a:rPr>
              <a:t>attent</a:t>
            </a:r>
            <a:endParaRPr lang="en-US" altLang="zh-CN" sz="1000" dirty="0">
              <a:solidFill>
                <a:srgbClr val="243140"/>
              </a:solidFill>
              <a:latin typeface="+mn-ea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4D5A5CC-F2B4-401D-8ACA-9D72524E530E}"/>
              </a:ext>
            </a:extLst>
          </p:cNvPr>
          <p:cNvSpPr/>
          <p:nvPr/>
        </p:nvSpPr>
        <p:spPr>
          <a:xfrm>
            <a:off x="5663565" y="1431652"/>
            <a:ext cx="763270" cy="763270"/>
          </a:xfrm>
          <a:prstGeom prst="rect">
            <a:avLst/>
          </a:pr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20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bldLvl="0" animBg="1"/>
      <p:bldP spid="11" grpId="0" bldLvl="0" animBg="1"/>
      <p:bldP spid="12" grpId="0"/>
      <p:bldP spid="13" grpId="0"/>
      <p:bldP spid="13" grpId="1"/>
      <p:bldP spid="1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>
            <a:extLst>
              <a:ext uri="{FF2B5EF4-FFF2-40B4-BE49-F238E27FC236}">
                <a16:creationId xmlns:a16="http://schemas.microsoft.com/office/drawing/2014/main" id="{7A479DDA-8423-4E3C-9E6D-A32971657ED2}"/>
              </a:ext>
            </a:extLst>
          </p:cNvPr>
          <p:cNvGrpSpPr/>
          <p:nvPr/>
        </p:nvGrpSpPr>
        <p:grpSpPr>
          <a:xfrm>
            <a:off x="-6666" y="555205"/>
            <a:ext cx="12198666" cy="2504151"/>
            <a:chOff x="-6666" y="555205"/>
            <a:chExt cx="12198666" cy="250415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370ABA4-75EC-42F1-ABBA-F48F9098AA2F}"/>
                </a:ext>
              </a:extLst>
            </p:cNvPr>
            <p:cNvSpPr/>
            <p:nvPr/>
          </p:nvSpPr>
          <p:spPr>
            <a:xfrm>
              <a:off x="1728790" y="555205"/>
              <a:ext cx="10463210" cy="187325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F29806F-AEE4-4C69-AD4D-D7D2CC1591F4}"/>
                </a:ext>
              </a:extLst>
            </p:cNvPr>
            <p:cNvSpPr/>
            <p:nvPr/>
          </p:nvSpPr>
          <p:spPr>
            <a:xfrm>
              <a:off x="-6666" y="2872031"/>
              <a:ext cx="659130" cy="187325"/>
            </a:xfrm>
            <a:prstGeom prst="rect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F911B701-D952-4AD4-80B1-B9516321391D}"/>
                </a:ext>
              </a:extLst>
            </p:cNvPr>
            <p:cNvSpPr/>
            <p:nvPr/>
          </p:nvSpPr>
          <p:spPr>
            <a:xfrm>
              <a:off x="203837" y="555205"/>
              <a:ext cx="2533650" cy="2504151"/>
            </a:xfrm>
            <a:prstGeom prst="parallelogram">
              <a:avLst>
                <a:gd name="adj" fmla="val 58873"/>
              </a:avLst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E929E67-EE8F-46EB-9686-DC75A347E715}"/>
              </a:ext>
            </a:extLst>
          </p:cNvPr>
          <p:cNvGrpSpPr/>
          <p:nvPr/>
        </p:nvGrpSpPr>
        <p:grpSpPr>
          <a:xfrm>
            <a:off x="1" y="367880"/>
            <a:ext cx="12191999" cy="2504151"/>
            <a:chOff x="1" y="367880"/>
            <a:chExt cx="12191999" cy="2504151"/>
          </a:xfrm>
        </p:grpSpPr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24CB4053-9446-4F2F-87F6-EC4622DF9143}"/>
                </a:ext>
              </a:extLst>
            </p:cNvPr>
            <p:cNvSpPr/>
            <p:nvPr/>
          </p:nvSpPr>
          <p:spPr>
            <a:xfrm>
              <a:off x="1304927" y="367880"/>
              <a:ext cx="2533650" cy="2504151"/>
            </a:xfrm>
            <a:prstGeom prst="parallelogram">
              <a:avLst>
                <a:gd name="adj" fmla="val 58873"/>
              </a:avLst>
            </a:prstGeom>
            <a:solidFill>
              <a:srgbClr val="F741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3AC03A1-123F-4BCF-957D-270F8B6CD86C}"/>
                </a:ext>
              </a:extLst>
            </p:cNvPr>
            <p:cNvSpPr/>
            <p:nvPr/>
          </p:nvSpPr>
          <p:spPr>
            <a:xfrm>
              <a:off x="3678107" y="367880"/>
              <a:ext cx="8513893" cy="187325"/>
            </a:xfrm>
            <a:prstGeom prst="rect">
              <a:avLst/>
            </a:prstGeom>
            <a:solidFill>
              <a:srgbClr val="F741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C121708-F3A6-411B-A544-089A58C28F8A}"/>
                </a:ext>
              </a:extLst>
            </p:cNvPr>
            <p:cNvSpPr/>
            <p:nvPr/>
          </p:nvSpPr>
          <p:spPr>
            <a:xfrm>
              <a:off x="1" y="2684706"/>
              <a:ext cx="1470660" cy="187325"/>
            </a:xfrm>
            <a:prstGeom prst="rect">
              <a:avLst/>
            </a:prstGeom>
            <a:solidFill>
              <a:srgbClr val="F741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1853A078-9F13-415E-80E7-2E605AB84D53}"/>
              </a:ext>
            </a:extLst>
          </p:cNvPr>
          <p:cNvSpPr/>
          <p:nvPr/>
        </p:nvSpPr>
        <p:spPr>
          <a:xfrm>
            <a:off x="0" y="6326353"/>
            <a:ext cx="9229272" cy="355600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56914" y="342900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BA29D495-6DD7-451F-93C5-318199C502A5}"/>
              </a:ext>
            </a:extLst>
          </p:cNvPr>
          <p:cNvSpPr/>
          <p:nvPr/>
        </p:nvSpPr>
        <p:spPr>
          <a:xfrm>
            <a:off x="9229272" y="5588483"/>
            <a:ext cx="3009900" cy="769620"/>
          </a:xfrm>
          <a:custGeom>
            <a:avLst/>
            <a:gdLst>
              <a:gd name="connsiteX0" fmla="*/ 3009900 w 3009900"/>
              <a:gd name="connsiteY0" fmla="*/ 0 h 769620"/>
              <a:gd name="connsiteX1" fmla="*/ 3009900 w 3009900"/>
              <a:gd name="connsiteY1" fmla="*/ 769620 h 769620"/>
              <a:gd name="connsiteX2" fmla="*/ 0 w 3009900"/>
              <a:gd name="connsiteY2" fmla="*/ 746760 h 769620"/>
              <a:gd name="connsiteX3" fmla="*/ 419100 w 3009900"/>
              <a:gd name="connsiteY3" fmla="*/ 0 h 769620"/>
              <a:gd name="connsiteX4" fmla="*/ 3009900 w 3009900"/>
              <a:gd name="connsiteY4" fmla="*/ 0 h 76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9900" h="769620">
                <a:moveTo>
                  <a:pt x="3009900" y="0"/>
                </a:moveTo>
                <a:lnTo>
                  <a:pt x="3009900" y="769620"/>
                </a:lnTo>
                <a:lnTo>
                  <a:pt x="0" y="746760"/>
                </a:lnTo>
                <a:lnTo>
                  <a:pt x="419100" y="0"/>
                </a:lnTo>
                <a:lnTo>
                  <a:pt x="3009900" y="0"/>
                </a:lnTo>
                <a:close/>
              </a:path>
            </a:pathLst>
          </a:cu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719F4E17-1AB9-4E87-91D2-5E530205E135}"/>
              </a:ext>
            </a:extLst>
          </p:cNvPr>
          <p:cNvGrpSpPr/>
          <p:nvPr/>
        </p:nvGrpSpPr>
        <p:grpSpPr>
          <a:xfrm>
            <a:off x="3478034" y="1327591"/>
            <a:ext cx="6022944" cy="4610822"/>
            <a:chOff x="3478034" y="1327591"/>
            <a:chExt cx="6022944" cy="4610822"/>
          </a:xfrm>
        </p:grpSpPr>
        <p:sp>
          <p:nvSpPr>
            <p:cNvPr id="18" name="ïsḻíďè">
              <a:extLst>
                <a:ext uri="{FF2B5EF4-FFF2-40B4-BE49-F238E27FC236}">
                  <a16:creationId xmlns:a16="http://schemas.microsoft.com/office/drawing/2014/main" id="{196B61B4-D747-4A1F-BF1E-721655DCC8AB}"/>
                </a:ext>
              </a:extLst>
            </p:cNvPr>
            <p:cNvSpPr txBox="1"/>
            <p:nvPr/>
          </p:nvSpPr>
          <p:spPr>
            <a:xfrm>
              <a:off x="3478035" y="1451729"/>
              <a:ext cx="651046" cy="558242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01</a:t>
              </a: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4DEF6EB1-4AA3-48FE-817D-C7D480AA0BAF}"/>
                </a:ext>
              </a:extLst>
            </p:cNvPr>
            <p:cNvCxnSpPr/>
            <p:nvPr/>
          </p:nvCxnSpPr>
          <p:spPr>
            <a:xfrm>
              <a:off x="4312725" y="1416935"/>
              <a:ext cx="0" cy="627829"/>
            </a:xfrm>
            <a:prstGeom prst="line">
              <a:avLst/>
            </a:prstGeom>
            <a:ln w="28575">
              <a:solidFill>
                <a:srgbClr val="F741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iśḷîḋè">
              <a:extLst>
                <a:ext uri="{FF2B5EF4-FFF2-40B4-BE49-F238E27FC236}">
                  <a16:creationId xmlns:a16="http://schemas.microsoft.com/office/drawing/2014/main" id="{D75978BF-C9C3-44CF-B016-50749F096918}"/>
                </a:ext>
              </a:extLst>
            </p:cNvPr>
            <p:cNvSpPr/>
            <p:nvPr/>
          </p:nvSpPr>
          <p:spPr bwMode="auto">
            <a:xfrm>
              <a:off x="4491040" y="1688289"/>
              <a:ext cx="4738232" cy="38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2D3E50"/>
                  </a:solidFill>
                </a:rPr>
                <a:t>Time would heal almost all wounds. If your wounds have. </a:t>
              </a:r>
            </a:p>
          </p:txBody>
        </p:sp>
        <p:sp>
          <p:nvSpPr>
            <p:cNvPr id="21" name="ïsļïďé">
              <a:extLst>
                <a:ext uri="{FF2B5EF4-FFF2-40B4-BE49-F238E27FC236}">
                  <a16:creationId xmlns:a16="http://schemas.microsoft.com/office/drawing/2014/main" id="{2E6C6E9A-C453-409D-9E96-4545CE172F23}"/>
                </a:ext>
              </a:extLst>
            </p:cNvPr>
            <p:cNvSpPr txBox="1"/>
            <p:nvPr/>
          </p:nvSpPr>
          <p:spPr bwMode="auto">
            <a:xfrm>
              <a:off x="4433258" y="1327591"/>
              <a:ext cx="5035302" cy="4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  <a:cs typeface="+mn-cs"/>
                </a:rPr>
                <a:t>Current status of this month</a:t>
              </a:r>
            </a:p>
          </p:txBody>
        </p:sp>
        <p:sp>
          <p:nvSpPr>
            <p:cNvPr id="22" name="îŝľïḍe">
              <a:extLst>
                <a:ext uri="{FF2B5EF4-FFF2-40B4-BE49-F238E27FC236}">
                  <a16:creationId xmlns:a16="http://schemas.microsoft.com/office/drawing/2014/main" id="{15299CE7-9B1F-48F9-A165-2322CCA7393B}"/>
                </a:ext>
              </a:extLst>
            </p:cNvPr>
            <p:cNvSpPr txBox="1"/>
            <p:nvPr/>
          </p:nvSpPr>
          <p:spPr>
            <a:xfrm>
              <a:off x="3478035" y="2418750"/>
              <a:ext cx="702467" cy="558242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02</a:t>
              </a: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D328F11-7D1E-4F3E-A933-4A1B382681CA}"/>
                </a:ext>
              </a:extLst>
            </p:cNvPr>
            <p:cNvCxnSpPr/>
            <p:nvPr/>
          </p:nvCxnSpPr>
          <p:spPr>
            <a:xfrm>
              <a:off x="4338435" y="2383956"/>
              <a:ext cx="0" cy="627829"/>
            </a:xfrm>
            <a:prstGeom prst="line">
              <a:avLst/>
            </a:prstGeom>
            <a:ln w="28575" cap="flat" cmpd="sng" algn="ctr">
              <a:solidFill>
                <a:srgbClr val="F7414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iṩḻïḓe">
              <a:extLst>
                <a:ext uri="{FF2B5EF4-FFF2-40B4-BE49-F238E27FC236}">
                  <a16:creationId xmlns:a16="http://schemas.microsoft.com/office/drawing/2014/main" id="{FFB04ECF-66F4-4071-A251-241D923F532E}"/>
                </a:ext>
              </a:extLst>
            </p:cNvPr>
            <p:cNvSpPr/>
            <p:nvPr/>
          </p:nvSpPr>
          <p:spPr bwMode="auto">
            <a:xfrm>
              <a:off x="4458968" y="2655451"/>
              <a:ext cx="5035302" cy="38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2D3E50"/>
                  </a:solidFill>
                </a:rPr>
                <a:t>Time would heal almost all wounds. If your wounds have. </a:t>
              </a:r>
              <a:endParaRPr lang="en-US" altLang="zh-CN" sz="1400" dirty="0">
                <a:solidFill>
                  <a:srgbClr val="2D3E50"/>
                </a:solidFill>
                <a:latin typeface="+mn-ea"/>
              </a:endParaRPr>
            </a:p>
          </p:txBody>
        </p:sp>
        <p:sp>
          <p:nvSpPr>
            <p:cNvPr id="25" name="i$ḷïdé">
              <a:extLst>
                <a:ext uri="{FF2B5EF4-FFF2-40B4-BE49-F238E27FC236}">
                  <a16:creationId xmlns:a16="http://schemas.microsoft.com/office/drawing/2014/main" id="{679A72E5-2377-418B-8A9F-90744BC28591}"/>
                </a:ext>
              </a:extLst>
            </p:cNvPr>
            <p:cNvSpPr txBox="1"/>
            <p:nvPr/>
          </p:nvSpPr>
          <p:spPr bwMode="auto">
            <a:xfrm>
              <a:off x="4458968" y="2294612"/>
              <a:ext cx="5035302" cy="4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  <a:cs typeface="+mn-cs"/>
                </a:rPr>
                <a:t>Reflection on this monthly test</a:t>
              </a:r>
            </a:p>
          </p:txBody>
        </p:sp>
        <p:sp>
          <p:nvSpPr>
            <p:cNvPr id="26" name="ïŝļíḑè">
              <a:extLst>
                <a:ext uri="{FF2B5EF4-FFF2-40B4-BE49-F238E27FC236}">
                  <a16:creationId xmlns:a16="http://schemas.microsoft.com/office/drawing/2014/main" id="{680BC5E2-69D8-45D8-A231-3308B6DD97D6}"/>
                </a:ext>
              </a:extLst>
            </p:cNvPr>
            <p:cNvSpPr txBox="1"/>
            <p:nvPr/>
          </p:nvSpPr>
          <p:spPr>
            <a:xfrm>
              <a:off x="3478035" y="3385773"/>
              <a:ext cx="715883" cy="558242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03</a:t>
              </a: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E166DE5B-E72F-4619-8B6A-5B28DA8D3FE1}"/>
                </a:ext>
              </a:extLst>
            </p:cNvPr>
            <p:cNvCxnSpPr/>
            <p:nvPr/>
          </p:nvCxnSpPr>
          <p:spPr>
            <a:xfrm>
              <a:off x="4345144" y="3350979"/>
              <a:ext cx="0" cy="627829"/>
            </a:xfrm>
            <a:prstGeom prst="line">
              <a:avLst/>
            </a:prstGeom>
            <a:ln w="28575" cap="flat" cmpd="sng" algn="ctr">
              <a:solidFill>
                <a:srgbClr val="F7414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îSḷiḍè">
              <a:extLst>
                <a:ext uri="{FF2B5EF4-FFF2-40B4-BE49-F238E27FC236}">
                  <a16:creationId xmlns:a16="http://schemas.microsoft.com/office/drawing/2014/main" id="{E631ECF0-9521-419C-AAA5-E9256C1A310E}"/>
                </a:ext>
              </a:extLst>
            </p:cNvPr>
            <p:cNvSpPr/>
            <p:nvPr/>
          </p:nvSpPr>
          <p:spPr bwMode="auto">
            <a:xfrm>
              <a:off x="4465676" y="3622475"/>
              <a:ext cx="5035302" cy="38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2D3E50"/>
                  </a:solidFill>
                </a:rPr>
                <a:t>Time would heal almost all wounds. If your wounds have. </a:t>
              </a:r>
              <a:endParaRPr lang="en-US" altLang="zh-CN" sz="1400" dirty="0">
                <a:solidFill>
                  <a:srgbClr val="2D3E50"/>
                </a:solidFill>
                <a:latin typeface="+mn-ea"/>
              </a:endParaRPr>
            </a:p>
          </p:txBody>
        </p:sp>
        <p:sp>
          <p:nvSpPr>
            <p:cNvPr id="29" name="ïṡ1iḋè">
              <a:extLst>
                <a:ext uri="{FF2B5EF4-FFF2-40B4-BE49-F238E27FC236}">
                  <a16:creationId xmlns:a16="http://schemas.microsoft.com/office/drawing/2014/main" id="{061A46FF-CD2F-4A07-9A87-79E49ACE50B6}"/>
                </a:ext>
              </a:extLst>
            </p:cNvPr>
            <p:cNvSpPr txBox="1"/>
            <p:nvPr/>
          </p:nvSpPr>
          <p:spPr bwMode="auto">
            <a:xfrm>
              <a:off x="4465676" y="3261635"/>
              <a:ext cx="5035302" cy="4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  <a:cs typeface="+mn-cs"/>
                </a:rPr>
                <a:t>Sharing learning experience learning experience</a:t>
              </a:r>
            </a:p>
          </p:txBody>
        </p:sp>
        <p:sp>
          <p:nvSpPr>
            <p:cNvPr id="30" name="iSḷïḋè">
              <a:extLst>
                <a:ext uri="{FF2B5EF4-FFF2-40B4-BE49-F238E27FC236}">
                  <a16:creationId xmlns:a16="http://schemas.microsoft.com/office/drawing/2014/main" id="{3BB412E2-2CFE-4A27-B82A-8054FFE74CEE}"/>
                </a:ext>
              </a:extLst>
            </p:cNvPr>
            <p:cNvSpPr txBox="1"/>
            <p:nvPr/>
          </p:nvSpPr>
          <p:spPr>
            <a:xfrm>
              <a:off x="3478034" y="4352796"/>
              <a:ext cx="702467" cy="558242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04</a:t>
              </a: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6E2CD042-A451-4683-872C-CF3D657A0EB9}"/>
                </a:ext>
              </a:extLst>
            </p:cNvPr>
            <p:cNvCxnSpPr/>
            <p:nvPr/>
          </p:nvCxnSpPr>
          <p:spPr>
            <a:xfrm>
              <a:off x="4338435" y="4318001"/>
              <a:ext cx="0" cy="627829"/>
            </a:xfrm>
            <a:prstGeom prst="line">
              <a:avLst/>
            </a:prstGeom>
            <a:ln w="28575" cap="flat" cmpd="sng" algn="ctr">
              <a:solidFill>
                <a:srgbClr val="F7414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íṡļîḍe">
              <a:extLst>
                <a:ext uri="{FF2B5EF4-FFF2-40B4-BE49-F238E27FC236}">
                  <a16:creationId xmlns:a16="http://schemas.microsoft.com/office/drawing/2014/main" id="{1319EA30-13E0-40FD-83E3-FF2B15261EE3}"/>
                </a:ext>
              </a:extLst>
            </p:cNvPr>
            <p:cNvSpPr/>
            <p:nvPr/>
          </p:nvSpPr>
          <p:spPr bwMode="auto">
            <a:xfrm>
              <a:off x="4458968" y="4589497"/>
              <a:ext cx="5035302" cy="38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2D3E50"/>
                  </a:solidFill>
                </a:rPr>
                <a:t>Time would heal almost all wounds. If your wounds have. </a:t>
              </a:r>
              <a:endParaRPr lang="en-US" altLang="zh-CN" sz="1400" dirty="0">
                <a:solidFill>
                  <a:srgbClr val="2D3E50"/>
                </a:solidFill>
                <a:latin typeface="+mn-ea"/>
              </a:endParaRPr>
            </a:p>
          </p:txBody>
        </p:sp>
        <p:sp>
          <p:nvSpPr>
            <p:cNvPr id="33" name="îs1ïde">
              <a:extLst>
                <a:ext uri="{FF2B5EF4-FFF2-40B4-BE49-F238E27FC236}">
                  <a16:creationId xmlns:a16="http://schemas.microsoft.com/office/drawing/2014/main" id="{6CBC21F7-1567-4F25-A18A-6A57C605D094}"/>
                </a:ext>
              </a:extLst>
            </p:cNvPr>
            <p:cNvSpPr txBox="1"/>
            <p:nvPr/>
          </p:nvSpPr>
          <p:spPr bwMode="auto">
            <a:xfrm>
              <a:off x="4458968" y="4228656"/>
              <a:ext cx="5035302" cy="4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  <a:cs typeface="+mn-cs"/>
                </a:rPr>
                <a:t>Learn from this lesson</a:t>
              </a:r>
            </a:p>
          </p:txBody>
        </p:sp>
        <p:sp>
          <p:nvSpPr>
            <p:cNvPr id="34" name="iSḷïḋè">
              <a:extLst>
                <a:ext uri="{FF2B5EF4-FFF2-40B4-BE49-F238E27FC236}">
                  <a16:creationId xmlns:a16="http://schemas.microsoft.com/office/drawing/2014/main" id="{AD695336-9FB0-4C78-9BB8-90453D654ECD}"/>
                </a:ext>
              </a:extLst>
            </p:cNvPr>
            <p:cNvSpPr txBox="1"/>
            <p:nvPr/>
          </p:nvSpPr>
          <p:spPr>
            <a:xfrm>
              <a:off x="3484742" y="5319535"/>
              <a:ext cx="702467" cy="558242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05</a:t>
              </a:r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3C8A433E-A127-4B3D-B74E-FA640104258A}"/>
                </a:ext>
              </a:extLst>
            </p:cNvPr>
            <p:cNvCxnSpPr/>
            <p:nvPr/>
          </p:nvCxnSpPr>
          <p:spPr>
            <a:xfrm>
              <a:off x="4345143" y="5284740"/>
              <a:ext cx="0" cy="627829"/>
            </a:xfrm>
            <a:prstGeom prst="line">
              <a:avLst/>
            </a:prstGeom>
            <a:ln w="28575" cap="flat" cmpd="sng" algn="ctr">
              <a:solidFill>
                <a:srgbClr val="F74149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íṡļîḍe">
              <a:extLst>
                <a:ext uri="{FF2B5EF4-FFF2-40B4-BE49-F238E27FC236}">
                  <a16:creationId xmlns:a16="http://schemas.microsoft.com/office/drawing/2014/main" id="{C4FC43F1-625F-451E-AFCD-2BFDCB170BB5}"/>
                </a:ext>
              </a:extLst>
            </p:cNvPr>
            <p:cNvSpPr/>
            <p:nvPr/>
          </p:nvSpPr>
          <p:spPr bwMode="auto">
            <a:xfrm>
              <a:off x="4465676" y="5556236"/>
              <a:ext cx="5035302" cy="38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2D3E50"/>
                  </a:solidFill>
                </a:rPr>
                <a:t>Time would heal almost all wounds. If your wounds have. </a:t>
              </a:r>
              <a:endParaRPr lang="en-US" altLang="zh-CN" sz="1400" dirty="0">
                <a:solidFill>
                  <a:srgbClr val="2D3E50"/>
                </a:solidFill>
                <a:latin typeface="+mn-ea"/>
              </a:endParaRPr>
            </a:p>
          </p:txBody>
        </p:sp>
        <p:sp>
          <p:nvSpPr>
            <p:cNvPr id="37" name="îs1ïde">
              <a:extLst>
                <a:ext uri="{FF2B5EF4-FFF2-40B4-BE49-F238E27FC236}">
                  <a16:creationId xmlns:a16="http://schemas.microsoft.com/office/drawing/2014/main" id="{06BA7BF8-4758-46AD-BF1B-022511A3E4C5}"/>
                </a:ext>
              </a:extLst>
            </p:cNvPr>
            <p:cNvSpPr txBox="1"/>
            <p:nvPr/>
          </p:nvSpPr>
          <p:spPr bwMode="auto">
            <a:xfrm>
              <a:off x="4465676" y="5195395"/>
              <a:ext cx="5035302" cy="4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  <a:cs typeface="+mn-cs"/>
                </a:rPr>
                <a:t>At the end of the semester</a:t>
              </a:r>
            </a:p>
          </p:txBody>
        </p:sp>
      </p:grpSp>
      <p:sp>
        <p:nvSpPr>
          <p:cNvPr id="38" name="íşḷíḍe">
            <a:extLst>
              <a:ext uri="{FF2B5EF4-FFF2-40B4-BE49-F238E27FC236}">
                <a16:creationId xmlns:a16="http://schemas.microsoft.com/office/drawing/2014/main" id="{D1E64010-FA8C-4D1C-867E-4096433EDA36}"/>
              </a:ext>
            </a:extLst>
          </p:cNvPr>
          <p:cNvSpPr txBox="1"/>
          <p:nvPr/>
        </p:nvSpPr>
        <p:spPr bwMode="auto">
          <a:xfrm rot="18039399">
            <a:off x="1510599" y="1247578"/>
            <a:ext cx="2092327" cy="65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 anchorCtr="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b="1" dirty="0">
                <a:solidFill>
                  <a:schemeClr val="bg1"/>
                </a:solidFill>
                <a:latin typeface="+mn-ea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78245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634E630F-F705-4B81-BBF7-CFCECDEF18C9}"/>
              </a:ext>
            </a:extLst>
          </p:cNvPr>
          <p:cNvSpPr/>
          <p:nvPr/>
        </p:nvSpPr>
        <p:spPr>
          <a:xfrm flipH="1">
            <a:off x="2977015" y="384810"/>
            <a:ext cx="9229272" cy="355600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56914" y="342900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C84B19F-9116-4A61-9720-629A9A792166}"/>
              </a:ext>
            </a:extLst>
          </p:cNvPr>
          <p:cNvGrpSpPr/>
          <p:nvPr/>
        </p:nvGrpSpPr>
        <p:grpSpPr>
          <a:xfrm>
            <a:off x="0" y="0"/>
            <a:ext cx="3009900" cy="769620"/>
            <a:chOff x="0" y="0"/>
            <a:chExt cx="3009900" cy="76962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BA92A3C-66E7-4EA7-8339-73C4D7C90BC4}"/>
                </a:ext>
              </a:extLst>
            </p:cNvPr>
            <p:cNvSpPr/>
            <p:nvPr/>
          </p:nvSpPr>
          <p:spPr>
            <a:xfrm flipH="1">
              <a:off x="0" y="0"/>
              <a:ext cx="3009900" cy="769620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00" h="769620">
                  <a:moveTo>
                    <a:pt x="3009900" y="0"/>
                  </a:moveTo>
                  <a:lnTo>
                    <a:pt x="3009900" y="769620"/>
                  </a:lnTo>
                  <a:lnTo>
                    <a:pt x="0" y="746760"/>
                  </a:lnTo>
                  <a:lnTo>
                    <a:pt x="419100" y="0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ïsḻíďè">
              <a:extLst>
                <a:ext uri="{FF2B5EF4-FFF2-40B4-BE49-F238E27FC236}">
                  <a16:creationId xmlns:a16="http://schemas.microsoft.com/office/drawing/2014/main" id="{98AAA67A-AAB2-43E2-AE6E-148D6BAF0E22}"/>
                </a:ext>
              </a:extLst>
            </p:cNvPr>
            <p:cNvSpPr txBox="1"/>
            <p:nvPr/>
          </p:nvSpPr>
          <p:spPr>
            <a:xfrm>
              <a:off x="58056" y="211378"/>
              <a:ext cx="651046" cy="558242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04</a:t>
              </a:r>
            </a:p>
          </p:txBody>
        </p:sp>
        <p:sp>
          <p:nvSpPr>
            <p:cNvPr id="7" name="ïsļïďé">
              <a:extLst>
                <a:ext uri="{FF2B5EF4-FFF2-40B4-BE49-F238E27FC236}">
                  <a16:creationId xmlns:a16="http://schemas.microsoft.com/office/drawing/2014/main" id="{3AC667A7-E194-4E79-85A7-84A00FDF6A29}"/>
                </a:ext>
              </a:extLst>
            </p:cNvPr>
            <p:cNvSpPr txBox="1"/>
            <p:nvPr/>
          </p:nvSpPr>
          <p:spPr bwMode="auto">
            <a:xfrm>
              <a:off x="651046" y="278330"/>
              <a:ext cx="2237920" cy="4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spcBef>
                  <a:spcPct val="0"/>
                </a:spcBef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+mn-ea"/>
                </a:rPr>
                <a:t>Learn from this lesson</a:t>
              </a: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DCADD982-3552-4511-860B-F66868D055D0}"/>
              </a:ext>
            </a:extLst>
          </p:cNvPr>
          <p:cNvSpPr/>
          <p:nvPr/>
        </p:nvSpPr>
        <p:spPr>
          <a:xfrm>
            <a:off x="803275" y="2050415"/>
            <a:ext cx="2206625" cy="190373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5C84DE8-1C09-4A7E-B9ED-09F8855934F8}"/>
              </a:ext>
            </a:extLst>
          </p:cNvPr>
          <p:cNvSpPr/>
          <p:nvPr/>
        </p:nvSpPr>
        <p:spPr>
          <a:xfrm>
            <a:off x="3244850" y="2050415"/>
            <a:ext cx="2206625" cy="190373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080399C-2448-4043-8CDA-10CB9293A849}"/>
              </a:ext>
            </a:extLst>
          </p:cNvPr>
          <p:cNvSpPr/>
          <p:nvPr/>
        </p:nvSpPr>
        <p:spPr>
          <a:xfrm>
            <a:off x="5713730" y="2050415"/>
            <a:ext cx="2206625" cy="190373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3" name="矩形 56">
            <a:extLst>
              <a:ext uri="{FF2B5EF4-FFF2-40B4-BE49-F238E27FC236}">
                <a16:creationId xmlns:a16="http://schemas.microsoft.com/office/drawing/2014/main" id="{8AF9725C-A13E-4A2C-8F88-B4E57BB7E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4090" y="2050415"/>
            <a:ext cx="2978150" cy="391795"/>
          </a:xfrm>
          <a:prstGeom prst="rect">
            <a:avLst/>
          </a:prstGeom>
          <a:solidFill>
            <a:srgbClr val="F74149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to add a title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4" name="矩形 57">
            <a:extLst>
              <a:ext uri="{FF2B5EF4-FFF2-40B4-BE49-F238E27FC236}">
                <a16:creationId xmlns:a16="http://schemas.microsoft.com/office/drawing/2014/main" id="{5ACE7FCC-8D1A-4A1B-8879-EB0604B88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4725" y="2506980"/>
            <a:ext cx="2977515" cy="8352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100" dirty="0">
                <a:latin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100" dirty="0" err="1">
                <a:latin typeface="+mn-ea"/>
              </a:rPr>
              <a:t>attent</a:t>
            </a:r>
            <a:endParaRPr lang="en-US" altLang="zh-CN" sz="1100" dirty="0">
              <a:latin typeface="+mn-ea"/>
            </a:endParaRPr>
          </a:p>
        </p:txBody>
      </p:sp>
      <p:sp>
        <p:nvSpPr>
          <p:cNvPr id="15" name="矩形 58">
            <a:extLst>
              <a:ext uri="{FF2B5EF4-FFF2-40B4-BE49-F238E27FC236}">
                <a16:creationId xmlns:a16="http://schemas.microsoft.com/office/drawing/2014/main" id="{50AF492E-BD70-4050-8764-77D1E809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4090" y="4029075"/>
            <a:ext cx="2978150" cy="391795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to add a title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6" name="矩形 59">
            <a:extLst>
              <a:ext uri="{FF2B5EF4-FFF2-40B4-BE49-F238E27FC236}">
                <a16:creationId xmlns:a16="http://schemas.microsoft.com/office/drawing/2014/main" id="{A2E27466-2F52-4CAB-BB21-D1A34D460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4725" y="4485640"/>
            <a:ext cx="2978150" cy="8352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100" dirty="0">
                <a:latin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100" dirty="0" err="1">
                <a:latin typeface="+mn-ea"/>
              </a:rPr>
              <a:t>attent</a:t>
            </a:r>
            <a:endParaRPr lang="en-US" altLang="zh-CN" sz="1100" dirty="0">
              <a:latin typeface="+mn-ea"/>
            </a:endParaRPr>
          </a:p>
        </p:txBody>
      </p:sp>
      <p:sp>
        <p:nvSpPr>
          <p:cNvPr id="17" name="直接连接符 3">
            <a:extLst>
              <a:ext uri="{FF2B5EF4-FFF2-40B4-BE49-F238E27FC236}">
                <a16:creationId xmlns:a16="http://schemas.microsoft.com/office/drawing/2014/main" id="{9D593F8C-1646-4B0C-9A06-700B481D931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8175" y="2050415"/>
            <a:ext cx="0" cy="3896995"/>
          </a:xfrm>
          <a:prstGeom prst="line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8" name="文本框 54">
            <a:extLst>
              <a:ext uri="{FF2B5EF4-FFF2-40B4-BE49-F238E27FC236}">
                <a16:creationId xmlns:a16="http://schemas.microsoft.com/office/drawing/2014/main" id="{A4E6CE53-7BFD-4198-B7BE-F76F48D39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065" y="4208145"/>
            <a:ext cx="2011045" cy="36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Arial"/>
              </a:rPr>
              <a:t>Click to add a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+mn-ea"/>
              <a:ea typeface="+mn-ea"/>
              <a:cs typeface="+mn-ea"/>
              <a:sym typeface="Arial"/>
            </a:endParaRPr>
          </a:p>
        </p:txBody>
      </p:sp>
      <p:sp>
        <p:nvSpPr>
          <p:cNvPr id="19" name="Rectangle 37">
            <a:extLst>
              <a:ext uri="{FF2B5EF4-FFF2-40B4-BE49-F238E27FC236}">
                <a16:creationId xmlns:a16="http://schemas.microsoft.com/office/drawing/2014/main" id="{F056D867-670D-41B5-A4BD-F25FF67DEF14}"/>
              </a:ext>
            </a:extLst>
          </p:cNvPr>
          <p:cNvSpPr/>
          <p:nvPr/>
        </p:nvSpPr>
        <p:spPr>
          <a:xfrm>
            <a:off x="803275" y="4591685"/>
            <a:ext cx="2206625" cy="109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100" dirty="0">
                <a:latin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100" dirty="0" err="1">
                <a:latin typeface="+mn-ea"/>
              </a:rPr>
              <a:t>attent</a:t>
            </a:r>
            <a:endParaRPr lang="en-US" altLang="zh-CN" sz="1100" dirty="0">
              <a:latin typeface="+mn-ea"/>
            </a:endParaRPr>
          </a:p>
        </p:txBody>
      </p:sp>
      <p:sp>
        <p:nvSpPr>
          <p:cNvPr id="20" name="文本框 57">
            <a:extLst>
              <a:ext uri="{FF2B5EF4-FFF2-40B4-BE49-F238E27FC236}">
                <a16:creationId xmlns:a16="http://schemas.microsoft.com/office/drawing/2014/main" id="{40355EED-F472-4F8B-B3F8-AE5C39500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2485" y="4208145"/>
            <a:ext cx="1951355" cy="36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Arial"/>
              </a:rPr>
              <a:t>Click to add a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+mn-ea"/>
              <a:ea typeface="+mn-ea"/>
              <a:cs typeface="+mn-ea"/>
              <a:sym typeface="Arial"/>
            </a:endParaRPr>
          </a:p>
        </p:txBody>
      </p:sp>
      <p:sp>
        <p:nvSpPr>
          <p:cNvPr id="21" name="Rectangle 37">
            <a:extLst>
              <a:ext uri="{FF2B5EF4-FFF2-40B4-BE49-F238E27FC236}">
                <a16:creationId xmlns:a16="http://schemas.microsoft.com/office/drawing/2014/main" id="{4A32BFC6-08B3-4370-847C-E4B41F14F105}"/>
              </a:ext>
            </a:extLst>
          </p:cNvPr>
          <p:cNvSpPr/>
          <p:nvPr/>
        </p:nvSpPr>
        <p:spPr>
          <a:xfrm>
            <a:off x="3244215" y="4591685"/>
            <a:ext cx="2206625" cy="109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100" dirty="0">
                <a:latin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100" dirty="0" err="1">
                <a:latin typeface="+mn-ea"/>
              </a:rPr>
              <a:t>attent</a:t>
            </a:r>
            <a:endParaRPr lang="en-US" altLang="zh-CN" sz="1100" dirty="0">
              <a:latin typeface="+mn-ea"/>
            </a:endParaRPr>
          </a:p>
        </p:txBody>
      </p:sp>
      <p:sp>
        <p:nvSpPr>
          <p:cNvPr id="22" name="文本框 60">
            <a:extLst>
              <a:ext uri="{FF2B5EF4-FFF2-40B4-BE49-F238E27FC236}">
                <a16:creationId xmlns:a16="http://schemas.microsoft.com/office/drawing/2014/main" id="{D977386A-338B-490D-9FD4-174728924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6920" y="4208145"/>
            <a:ext cx="1989455" cy="36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Arial"/>
              </a:rPr>
              <a:t>Click to add a title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+mn-ea"/>
              <a:ea typeface="+mn-ea"/>
              <a:cs typeface="+mn-ea"/>
              <a:sym typeface="Arial"/>
            </a:endParaRPr>
          </a:p>
        </p:txBody>
      </p:sp>
      <p:sp>
        <p:nvSpPr>
          <p:cNvPr id="23" name="Rectangle 37">
            <a:extLst>
              <a:ext uri="{FF2B5EF4-FFF2-40B4-BE49-F238E27FC236}">
                <a16:creationId xmlns:a16="http://schemas.microsoft.com/office/drawing/2014/main" id="{D8B124A0-5519-4EC1-96C0-760776E2404A}"/>
              </a:ext>
            </a:extLst>
          </p:cNvPr>
          <p:cNvSpPr/>
          <p:nvPr/>
        </p:nvSpPr>
        <p:spPr>
          <a:xfrm>
            <a:off x="5713730" y="4591685"/>
            <a:ext cx="2206625" cy="109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100" dirty="0">
                <a:latin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100" dirty="0" err="1">
                <a:latin typeface="+mn-ea"/>
              </a:rPr>
              <a:t>attent</a:t>
            </a:r>
            <a:endParaRPr lang="en-US" altLang="zh-CN" sz="11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078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/>
      <p:bldP spid="15" grpId="0" bldLvl="0" animBg="1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F9FA5D7-6B59-4EF4-8707-6AEB5E27B38A}"/>
              </a:ext>
            </a:extLst>
          </p:cNvPr>
          <p:cNvSpPr/>
          <p:nvPr/>
        </p:nvSpPr>
        <p:spPr>
          <a:xfrm>
            <a:off x="14287" y="2124723"/>
            <a:ext cx="6500812" cy="3787775"/>
          </a:xfrm>
          <a:custGeom>
            <a:avLst/>
            <a:gdLst>
              <a:gd name="connsiteX0" fmla="*/ 0 w 6477000"/>
              <a:gd name="connsiteY0" fmla="*/ 12700 h 3771900"/>
              <a:gd name="connsiteX1" fmla="*/ 12700 w 6477000"/>
              <a:gd name="connsiteY1" fmla="*/ 3771900 h 3771900"/>
              <a:gd name="connsiteX2" fmla="*/ 4343400 w 6477000"/>
              <a:gd name="connsiteY2" fmla="*/ 3759200 h 3771900"/>
              <a:gd name="connsiteX3" fmla="*/ 6477000 w 6477000"/>
              <a:gd name="connsiteY3" fmla="*/ 0 h 3771900"/>
              <a:gd name="connsiteX4" fmla="*/ 0 w 6477000"/>
              <a:gd name="connsiteY4" fmla="*/ 12700 h 3771900"/>
              <a:gd name="connsiteX0" fmla="*/ 0 w 6477000"/>
              <a:gd name="connsiteY0" fmla="*/ 0 h 3773488"/>
              <a:gd name="connsiteX1" fmla="*/ 12700 w 6477000"/>
              <a:gd name="connsiteY1" fmla="*/ 3773488 h 3773488"/>
              <a:gd name="connsiteX2" fmla="*/ 4343400 w 6477000"/>
              <a:gd name="connsiteY2" fmla="*/ 3760788 h 3773488"/>
              <a:gd name="connsiteX3" fmla="*/ 6477000 w 6477000"/>
              <a:gd name="connsiteY3" fmla="*/ 1588 h 3773488"/>
              <a:gd name="connsiteX4" fmla="*/ 0 w 6477000"/>
              <a:gd name="connsiteY4" fmla="*/ 0 h 3773488"/>
              <a:gd name="connsiteX0" fmla="*/ 0 w 6500812"/>
              <a:gd name="connsiteY0" fmla="*/ 3174 h 3776662"/>
              <a:gd name="connsiteX1" fmla="*/ 12700 w 6500812"/>
              <a:gd name="connsiteY1" fmla="*/ 3776662 h 3776662"/>
              <a:gd name="connsiteX2" fmla="*/ 4343400 w 6500812"/>
              <a:gd name="connsiteY2" fmla="*/ 3763962 h 3776662"/>
              <a:gd name="connsiteX3" fmla="*/ 6500812 w 6500812"/>
              <a:gd name="connsiteY3" fmla="*/ 0 h 3776662"/>
              <a:gd name="connsiteX4" fmla="*/ 0 w 6500812"/>
              <a:gd name="connsiteY4" fmla="*/ 3174 h 3776662"/>
              <a:gd name="connsiteX0" fmla="*/ 0 w 6500812"/>
              <a:gd name="connsiteY0" fmla="*/ 3174 h 3787775"/>
              <a:gd name="connsiteX1" fmla="*/ 12700 w 6500812"/>
              <a:gd name="connsiteY1" fmla="*/ 3776662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  <a:gd name="connsiteX0" fmla="*/ 0 w 6500812"/>
              <a:gd name="connsiteY0" fmla="*/ 3174 h 3787775"/>
              <a:gd name="connsiteX1" fmla="*/ 3175 w 6500812"/>
              <a:gd name="connsiteY1" fmla="*/ 3786187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12" h="3787775">
                <a:moveTo>
                  <a:pt x="0" y="3174"/>
                </a:moveTo>
                <a:cubicBezTo>
                  <a:pt x="4233" y="1256241"/>
                  <a:pt x="-1058" y="2533120"/>
                  <a:pt x="3175" y="3786187"/>
                </a:cubicBezTo>
                <a:lnTo>
                  <a:pt x="4324350" y="3787775"/>
                </a:lnTo>
                <a:lnTo>
                  <a:pt x="6500812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A6F9F72E-2B08-4B8B-BEAB-00715BFBDB98}"/>
              </a:ext>
            </a:extLst>
          </p:cNvPr>
          <p:cNvSpPr/>
          <p:nvPr/>
        </p:nvSpPr>
        <p:spPr>
          <a:xfrm>
            <a:off x="4313237" y="2124722"/>
            <a:ext cx="3429000" cy="4149725"/>
          </a:xfrm>
          <a:prstGeom prst="parallelogram">
            <a:avLst>
              <a:gd name="adj" fmla="val 69883"/>
            </a:avLst>
          </a:pr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33046C-41CA-493B-B69A-18FC6F1DDB7B}"/>
              </a:ext>
            </a:extLst>
          </p:cNvPr>
          <p:cNvSpPr/>
          <p:nvPr/>
        </p:nvSpPr>
        <p:spPr>
          <a:xfrm>
            <a:off x="14287" y="6087122"/>
            <a:ext cx="4572000" cy="187325"/>
          </a:xfrm>
          <a:prstGeom prst="rect">
            <a:avLst/>
          </a:pr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0FDD8CD-B362-410F-AE71-4EC69D153FD3}"/>
              </a:ext>
            </a:extLst>
          </p:cNvPr>
          <p:cNvSpPr/>
          <p:nvPr/>
        </p:nvSpPr>
        <p:spPr>
          <a:xfrm>
            <a:off x="7634287" y="2124721"/>
            <a:ext cx="4572000" cy="187325"/>
          </a:xfrm>
          <a:prstGeom prst="rect">
            <a:avLst/>
          </a:pr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2A8552EA-1957-4414-AEB9-63D60637CEBD}"/>
              </a:ext>
            </a:extLst>
          </p:cNvPr>
          <p:cNvSpPr/>
          <p:nvPr/>
        </p:nvSpPr>
        <p:spPr>
          <a:xfrm>
            <a:off x="5554027" y="2444445"/>
            <a:ext cx="6667500" cy="3825240"/>
          </a:xfrm>
          <a:custGeom>
            <a:avLst/>
            <a:gdLst>
              <a:gd name="connsiteX0" fmla="*/ 6644640 w 6667500"/>
              <a:gd name="connsiteY0" fmla="*/ 2286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09800 w 6667500"/>
              <a:gd name="connsiteY3" fmla="*/ 0 h 3825240"/>
              <a:gd name="connsiteX4" fmla="*/ 6644640 w 6667500"/>
              <a:gd name="connsiteY4" fmla="*/ 22860 h 3825240"/>
              <a:gd name="connsiteX0" fmla="*/ 6644640 w 6667500"/>
              <a:gd name="connsiteY0" fmla="*/ 2286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44640 w 6667500"/>
              <a:gd name="connsiteY4" fmla="*/ 22860 h 3825240"/>
              <a:gd name="connsiteX0" fmla="*/ 6659880 w 6667500"/>
              <a:gd name="connsiteY0" fmla="*/ 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59880 w 6667500"/>
              <a:gd name="connsiteY4" fmla="*/ 0 h 382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0" h="3825240">
                <a:moveTo>
                  <a:pt x="6659880" y="0"/>
                </a:moveTo>
                <a:lnTo>
                  <a:pt x="6667500" y="3817620"/>
                </a:lnTo>
                <a:lnTo>
                  <a:pt x="0" y="3825240"/>
                </a:lnTo>
                <a:lnTo>
                  <a:pt x="2263140" y="0"/>
                </a:lnTo>
                <a:lnTo>
                  <a:pt x="665988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88E15950-D29F-4C40-9D47-D8FBA61D63B0}"/>
              </a:ext>
            </a:extLst>
          </p:cNvPr>
          <p:cNvSpPr/>
          <p:nvPr/>
        </p:nvSpPr>
        <p:spPr>
          <a:xfrm>
            <a:off x="5554027" y="2439683"/>
            <a:ext cx="4921250" cy="3821113"/>
          </a:xfrm>
          <a:prstGeom prst="parallelogram">
            <a:avLst>
              <a:gd name="adj" fmla="val 59784"/>
            </a:avLst>
          </a:prstGeom>
          <a:solidFill>
            <a:srgbClr val="2D3E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1A2521F-8632-4B5F-BF5F-FA7CB11CD23D}"/>
              </a:ext>
            </a:extLst>
          </p:cNvPr>
          <p:cNvGrpSpPr/>
          <p:nvPr/>
        </p:nvGrpSpPr>
        <p:grpSpPr>
          <a:xfrm>
            <a:off x="-192882" y="668555"/>
            <a:ext cx="4172739" cy="1314880"/>
            <a:chOff x="-192882" y="668555"/>
            <a:chExt cx="4172739" cy="131488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72077AB2-7C7D-4490-AEB5-6F1723EBA0F7}"/>
                </a:ext>
              </a:extLst>
            </p:cNvPr>
            <p:cNvSpPr/>
            <p:nvPr/>
          </p:nvSpPr>
          <p:spPr>
            <a:xfrm>
              <a:off x="-4763" y="668985"/>
              <a:ext cx="3457575" cy="1314450"/>
            </a:xfrm>
            <a:custGeom>
              <a:avLst/>
              <a:gdLst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295400 h 1314450"/>
                <a:gd name="connsiteX3" fmla="*/ 2762250 w 3457575"/>
                <a:gd name="connsiteY3" fmla="*/ 9525 h 1314450"/>
                <a:gd name="connsiteX4" fmla="*/ 0 w 3457575"/>
                <a:gd name="connsiteY4" fmla="*/ 0 h 1314450"/>
                <a:gd name="connsiteX0" fmla="*/ 0 w 3476625"/>
                <a:gd name="connsiteY0" fmla="*/ 0 h 1314450"/>
                <a:gd name="connsiteX1" fmla="*/ 19050 w 3476625"/>
                <a:gd name="connsiteY1" fmla="*/ 1314450 h 1314450"/>
                <a:gd name="connsiteX2" fmla="*/ 3476625 w 3476625"/>
                <a:gd name="connsiteY2" fmla="*/ 1289050 h 1314450"/>
                <a:gd name="connsiteX3" fmla="*/ 2762250 w 3476625"/>
                <a:gd name="connsiteY3" fmla="*/ 9525 h 1314450"/>
                <a:gd name="connsiteX4" fmla="*/ 0 w 3476625"/>
                <a:gd name="connsiteY4" fmla="*/ 0 h 1314450"/>
                <a:gd name="connsiteX0" fmla="*/ 0 w 3476625"/>
                <a:gd name="connsiteY0" fmla="*/ 0 h 1314450"/>
                <a:gd name="connsiteX1" fmla="*/ 19050 w 3476625"/>
                <a:gd name="connsiteY1" fmla="*/ 1314450 h 1314450"/>
                <a:gd name="connsiteX2" fmla="*/ 3476625 w 3476625"/>
                <a:gd name="connsiteY2" fmla="*/ 1296194 h 1314450"/>
                <a:gd name="connsiteX3" fmla="*/ 2762250 w 3476625"/>
                <a:gd name="connsiteY3" fmla="*/ 9525 h 1314450"/>
                <a:gd name="connsiteX4" fmla="*/ 0 w 3476625"/>
                <a:gd name="connsiteY4" fmla="*/ 0 h 1314450"/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312863 h 1314450"/>
                <a:gd name="connsiteX3" fmla="*/ 2762250 w 3457575"/>
                <a:gd name="connsiteY3" fmla="*/ 9525 h 1314450"/>
                <a:gd name="connsiteX4" fmla="*/ 0 w 3457575"/>
                <a:gd name="connsiteY4" fmla="*/ 0 h 1314450"/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312863 h 1314450"/>
                <a:gd name="connsiteX3" fmla="*/ 2747962 w 3457575"/>
                <a:gd name="connsiteY3" fmla="*/ 7144 h 1314450"/>
                <a:gd name="connsiteX4" fmla="*/ 0 w 3457575"/>
                <a:gd name="connsiteY4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1314450">
                  <a:moveTo>
                    <a:pt x="0" y="0"/>
                  </a:moveTo>
                  <a:lnTo>
                    <a:pt x="19050" y="1314450"/>
                  </a:lnTo>
                  <a:lnTo>
                    <a:pt x="3457575" y="1312863"/>
                  </a:lnTo>
                  <a:lnTo>
                    <a:pt x="2747962" y="7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41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3E42C646-E291-43DA-9DEE-C3A91921F50E}"/>
                </a:ext>
              </a:extLst>
            </p:cNvPr>
            <p:cNvSpPr/>
            <p:nvPr/>
          </p:nvSpPr>
          <p:spPr>
            <a:xfrm flipH="1">
              <a:off x="2738432" y="668555"/>
              <a:ext cx="1241425" cy="1314880"/>
            </a:xfrm>
            <a:prstGeom prst="parallelogram">
              <a:avLst>
                <a:gd name="adj" fmla="val 57799"/>
              </a:avLst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标题 1">
              <a:extLst>
                <a:ext uri="{FF2B5EF4-FFF2-40B4-BE49-F238E27FC236}">
                  <a16:creationId xmlns:a16="http://schemas.microsoft.com/office/drawing/2014/main" id="{8BEA6E54-D155-4DF2-AF96-B511819061BC}"/>
                </a:ext>
              </a:extLst>
            </p:cNvPr>
            <p:cNvSpPr txBox="1">
              <a:spLocks/>
            </p:cNvSpPr>
            <p:nvPr/>
          </p:nvSpPr>
          <p:spPr>
            <a:xfrm>
              <a:off x="-192882" y="990170"/>
              <a:ext cx="3457575" cy="72750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911 Porscha" panose="00000400000000000000" pitchFamily="2" charset="0"/>
                </a:rPr>
                <a:t>FIVE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911 Porscha" panose="00000400000000000000" pitchFamily="2" charset="0"/>
              </a:endParaRPr>
            </a:p>
          </p:txBody>
        </p:sp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DA13D930-FFD5-45CA-BEB5-A08E07498976}"/>
              </a:ext>
            </a:extLst>
          </p:cNvPr>
          <p:cNvSpPr txBox="1">
            <a:spLocks/>
          </p:cNvSpPr>
          <p:nvPr/>
        </p:nvSpPr>
        <p:spPr>
          <a:xfrm>
            <a:off x="530540" y="4329112"/>
            <a:ext cx="4102736" cy="727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500"/>
              </a:lnSpc>
            </a:pPr>
            <a:r>
              <a:rPr lang="en-US" altLang="zh-CN" sz="2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立黑简" panose="02010604000101010101" pitchFamily="2" charset="-122"/>
                <a:ea typeface="汉仪立黑简" panose="02010604000101010101" pitchFamily="2" charset="-122"/>
              </a:rPr>
              <a:t>end of semester</a:t>
            </a:r>
          </a:p>
          <a:p>
            <a:pPr>
              <a:lnSpc>
                <a:spcPts val="8500"/>
              </a:lnSpc>
            </a:pPr>
            <a:r>
              <a:rPr lang="en-US" altLang="zh-CN" sz="2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立黑简" panose="02010604000101010101" pitchFamily="2" charset="-122"/>
                <a:ea typeface="汉仪立黑简" panose="02010604000101010101" pitchFamily="2" charset="-122"/>
              </a:rPr>
              <a:t>general mobilization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508C128-689D-4C39-A05D-03B5E2FA33ED}"/>
              </a:ext>
            </a:extLst>
          </p:cNvPr>
          <p:cNvSpPr/>
          <p:nvPr/>
        </p:nvSpPr>
        <p:spPr>
          <a:xfrm>
            <a:off x="4193570" y="-1780716"/>
            <a:ext cx="1569660" cy="369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ts val="8500"/>
              </a:lnSpc>
              <a:spcBef>
                <a:spcPct val="0"/>
              </a:spcBef>
            </a:pPr>
            <a:endParaRPr lang="en-US" altLang="zh-CN" sz="66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立黑简" panose="02010604000101010101" pitchFamily="2" charset="-122"/>
              <a:ea typeface="汉仪立黑简" panose="0201060400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8153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634E630F-F705-4B81-BBF7-CFCECDEF18C9}"/>
              </a:ext>
            </a:extLst>
          </p:cNvPr>
          <p:cNvSpPr/>
          <p:nvPr/>
        </p:nvSpPr>
        <p:spPr>
          <a:xfrm flipH="1">
            <a:off x="2977015" y="384810"/>
            <a:ext cx="9229272" cy="355600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56914" y="342900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C84B19F-9116-4A61-9720-629A9A792166}"/>
              </a:ext>
            </a:extLst>
          </p:cNvPr>
          <p:cNvGrpSpPr/>
          <p:nvPr/>
        </p:nvGrpSpPr>
        <p:grpSpPr>
          <a:xfrm>
            <a:off x="0" y="0"/>
            <a:ext cx="3009900" cy="769620"/>
            <a:chOff x="0" y="0"/>
            <a:chExt cx="3009900" cy="76962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BA92A3C-66E7-4EA7-8339-73C4D7C90BC4}"/>
                </a:ext>
              </a:extLst>
            </p:cNvPr>
            <p:cNvSpPr/>
            <p:nvPr/>
          </p:nvSpPr>
          <p:spPr>
            <a:xfrm flipH="1">
              <a:off x="0" y="0"/>
              <a:ext cx="3009900" cy="769620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00" h="769620">
                  <a:moveTo>
                    <a:pt x="3009900" y="0"/>
                  </a:moveTo>
                  <a:lnTo>
                    <a:pt x="3009900" y="769620"/>
                  </a:lnTo>
                  <a:lnTo>
                    <a:pt x="0" y="746760"/>
                  </a:lnTo>
                  <a:lnTo>
                    <a:pt x="419100" y="0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ïsḻíďè">
              <a:extLst>
                <a:ext uri="{FF2B5EF4-FFF2-40B4-BE49-F238E27FC236}">
                  <a16:creationId xmlns:a16="http://schemas.microsoft.com/office/drawing/2014/main" id="{98AAA67A-AAB2-43E2-AE6E-148D6BAF0E22}"/>
                </a:ext>
              </a:extLst>
            </p:cNvPr>
            <p:cNvSpPr txBox="1"/>
            <p:nvPr/>
          </p:nvSpPr>
          <p:spPr>
            <a:xfrm>
              <a:off x="58056" y="211378"/>
              <a:ext cx="651046" cy="558242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05</a:t>
              </a:r>
            </a:p>
          </p:txBody>
        </p:sp>
        <p:sp>
          <p:nvSpPr>
            <p:cNvPr id="7" name="ïsļïďé">
              <a:extLst>
                <a:ext uri="{FF2B5EF4-FFF2-40B4-BE49-F238E27FC236}">
                  <a16:creationId xmlns:a16="http://schemas.microsoft.com/office/drawing/2014/main" id="{3AC667A7-E194-4E79-85A7-84A00FDF6A29}"/>
                </a:ext>
              </a:extLst>
            </p:cNvPr>
            <p:cNvSpPr txBox="1"/>
            <p:nvPr/>
          </p:nvSpPr>
          <p:spPr bwMode="auto">
            <a:xfrm>
              <a:off x="651046" y="278330"/>
              <a:ext cx="2237920" cy="4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+mn-ea"/>
                </a:rPr>
                <a:t>At the end of the semester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7117D3-98AE-4D2E-BAFB-E48BD125F578}"/>
              </a:ext>
            </a:extLst>
          </p:cNvPr>
          <p:cNvGrpSpPr/>
          <p:nvPr/>
        </p:nvGrpSpPr>
        <p:grpSpPr>
          <a:xfrm>
            <a:off x="1715715" y="3445104"/>
            <a:ext cx="1734953" cy="1715449"/>
            <a:chOff x="1715715" y="3445104"/>
            <a:chExt cx="1734953" cy="1715449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200DF54A-2A7F-44E3-A6D2-6B5D37DA4AAB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1715715" y="3969705"/>
              <a:ext cx="1190848" cy="1190848"/>
            </a:xfrm>
            <a:custGeom>
              <a:avLst/>
              <a:gdLst>
                <a:gd name="T0" fmla="*/ 227 w 288"/>
                <a:gd name="T1" fmla="*/ 106 h 288"/>
                <a:gd name="T2" fmla="*/ 227 w 288"/>
                <a:gd name="T3" fmla="*/ 107 h 288"/>
                <a:gd name="T4" fmla="*/ 194 w 288"/>
                <a:gd name="T5" fmla="*/ 195 h 288"/>
                <a:gd name="T6" fmla="*/ 125 w 288"/>
                <a:gd name="T7" fmla="*/ 228 h 288"/>
                <a:gd name="T8" fmla="*/ 251 w 288"/>
                <a:gd name="T9" fmla="*/ 285 h 288"/>
                <a:gd name="T10" fmla="*/ 253 w 288"/>
                <a:gd name="T11" fmla="*/ 288 h 288"/>
                <a:gd name="T12" fmla="*/ 254 w 288"/>
                <a:gd name="T13" fmla="*/ 288 h 288"/>
                <a:gd name="T14" fmla="*/ 255 w 288"/>
                <a:gd name="T15" fmla="*/ 255 h 288"/>
                <a:gd name="T16" fmla="*/ 272 w 288"/>
                <a:gd name="T17" fmla="*/ 248 h 288"/>
                <a:gd name="T18" fmla="*/ 288 w 288"/>
                <a:gd name="T19" fmla="*/ 254 h 288"/>
                <a:gd name="T20" fmla="*/ 287 w 288"/>
                <a:gd name="T21" fmla="*/ 254 h 288"/>
                <a:gd name="T22" fmla="*/ 286 w 288"/>
                <a:gd name="T23" fmla="*/ 253 h 288"/>
                <a:gd name="T24" fmla="*/ 286 w 288"/>
                <a:gd name="T25" fmla="*/ 253 h 288"/>
                <a:gd name="T26" fmla="*/ 227 w 288"/>
                <a:gd name="T27" fmla="*/ 122 h 288"/>
                <a:gd name="T28" fmla="*/ 227 w 288"/>
                <a:gd name="T29" fmla="*/ 122 h 288"/>
                <a:gd name="T30" fmla="*/ 227 w 288"/>
                <a:gd name="T31" fmla="*/ 106 h 288"/>
                <a:gd name="T32" fmla="*/ 113 w 288"/>
                <a:gd name="T33" fmla="*/ 0 h 288"/>
                <a:gd name="T34" fmla="*/ 32 w 288"/>
                <a:gd name="T35" fmla="*/ 33 h 288"/>
                <a:gd name="T36" fmla="*/ 0 w 288"/>
                <a:gd name="T37" fmla="*/ 104 h 288"/>
                <a:gd name="T38" fmla="*/ 32 w 288"/>
                <a:gd name="T39" fmla="*/ 34 h 288"/>
                <a:gd name="T40" fmla="*/ 113 w 288"/>
                <a:gd name="T41" fmla="*/ 1 h 288"/>
                <a:gd name="T42" fmla="*/ 121 w 288"/>
                <a:gd name="T43" fmla="*/ 1 h 288"/>
                <a:gd name="T44" fmla="*/ 127 w 288"/>
                <a:gd name="T45" fmla="*/ 0 h 288"/>
                <a:gd name="T46" fmla="*/ 113 w 288"/>
                <a:gd name="T4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8" h="288">
                  <a:moveTo>
                    <a:pt x="227" y="106"/>
                  </a:moveTo>
                  <a:cubicBezTo>
                    <a:pt x="227" y="106"/>
                    <a:pt x="227" y="106"/>
                    <a:pt x="227" y="107"/>
                  </a:cubicBezTo>
                  <a:cubicBezTo>
                    <a:pt x="229" y="139"/>
                    <a:pt x="218" y="171"/>
                    <a:pt x="194" y="195"/>
                  </a:cubicBezTo>
                  <a:cubicBezTo>
                    <a:pt x="175" y="215"/>
                    <a:pt x="150" y="225"/>
                    <a:pt x="125" y="228"/>
                  </a:cubicBezTo>
                  <a:cubicBezTo>
                    <a:pt x="142" y="230"/>
                    <a:pt x="205" y="241"/>
                    <a:pt x="251" y="285"/>
                  </a:cubicBezTo>
                  <a:cubicBezTo>
                    <a:pt x="252" y="286"/>
                    <a:pt x="252" y="287"/>
                    <a:pt x="253" y="288"/>
                  </a:cubicBezTo>
                  <a:cubicBezTo>
                    <a:pt x="253" y="288"/>
                    <a:pt x="254" y="288"/>
                    <a:pt x="254" y="288"/>
                  </a:cubicBezTo>
                  <a:cubicBezTo>
                    <a:pt x="245" y="279"/>
                    <a:pt x="246" y="264"/>
                    <a:pt x="255" y="255"/>
                  </a:cubicBezTo>
                  <a:cubicBezTo>
                    <a:pt x="259" y="251"/>
                    <a:pt x="266" y="248"/>
                    <a:pt x="272" y="248"/>
                  </a:cubicBezTo>
                  <a:cubicBezTo>
                    <a:pt x="278" y="248"/>
                    <a:pt x="283" y="250"/>
                    <a:pt x="288" y="254"/>
                  </a:cubicBezTo>
                  <a:cubicBezTo>
                    <a:pt x="288" y="254"/>
                    <a:pt x="287" y="254"/>
                    <a:pt x="287" y="254"/>
                  </a:cubicBezTo>
                  <a:cubicBezTo>
                    <a:pt x="286" y="253"/>
                    <a:pt x="286" y="253"/>
                    <a:pt x="286" y="253"/>
                  </a:cubicBezTo>
                  <a:cubicBezTo>
                    <a:pt x="286" y="253"/>
                    <a:pt x="286" y="253"/>
                    <a:pt x="286" y="253"/>
                  </a:cubicBezTo>
                  <a:cubicBezTo>
                    <a:pt x="233" y="200"/>
                    <a:pt x="227" y="122"/>
                    <a:pt x="227" y="122"/>
                  </a:cubicBezTo>
                  <a:cubicBezTo>
                    <a:pt x="227" y="122"/>
                    <a:pt x="227" y="122"/>
                    <a:pt x="227" y="122"/>
                  </a:cubicBezTo>
                  <a:cubicBezTo>
                    <a:pt x="227" y="116"/>
                    <a:pt x="227" y="111"/>
                    <a:pt x="227" y="106"/>
                  </a:cubicBezTo>
                  <a:moveTo>
                    <a:pt x="113" y="0"/>
                  </a:moveTo>
                  <a:cubicBezTo>
                    <a:pt x="84" y="0"/>
                    <a:pt x="55" y="11"/>
                    <a:pt x="32" y="33"/>
                  </a:cubicBezTo>
                  <a:cubicBezTo>
                    <a:pt x="13" y="53"/>
                    <a:pt x="2" y="78"/>
                    <a:pt x="0" y="104"/>
                  </a:cubicBezTo>
                  <a:cubicBezTo>
                    <a:pt x="2" y="79"/>
                    <a:pt x="13" y="54"/>
                    <a:pt x="32" y="34"/>
                  </a:cubicBezTo>
                  <a:cubicBezTo>
                    <a:pt x="55" y="12"/>
                    <a:pt x="84" y="1"/>
                    <a:pt x="113" y="1"/>
                  </a:cubicBezTo>
                  <a:cubicBezTo>
                    <a:pt x="116" y="1"/>
                    <a:pt x="119" y="1"/>
                    <a:pt x="121" y="1"/>
                  </a:cubicBezTo>
                  <a:cubicBezTo>
                    <a:pt x="122" y="1"/>
                    <a:pt x="124" y="1"/>
                    <a:pt x="127" y="0"/>
                  </a:cubicBezTo>
                  <a:cubicBezTo>
                    <a:pt x="122" y="0"/>
                    <a:pt x="118" y="0"/>
                    <a:pt x="113" y="0"/>
                  </a:cubicBezTo>
                </a:path>
              </a:pathLst>
            </a:custGeom>
            <a:solidFill>
              <a:srgbClr val="2D3E50">
                <a:alpha val="4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A04A8DB-C603-4165-8DE3-5FD2B45D59D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2774805" y="3435486"/>
              <a:ext cx="666246" cy="685481"/>
            </a:xfrm>
            <a:custGeom>
              <a:avLst/>
              <a:gdLst>
                <a:gd name="T0" fmla="*/ 34 w 161"/>
                <a:gd name="T1" fmla="*/ 0 h 166"/>
                <a:gd name="T2" fmla="*/ 33 w 161"/>
                <a:gd name="T3" fmla="*/ 33 h 166"/>
                <a:gd name="T4" fmla="*/ 16 w 161"/>
                <a:gd name="T5" fmla="*/ 41 h 166"/>
                <a:gd name="T6" fmla="*/ 0 w 161"/>
                <a:gd name="T7" fmla="*/ 34 h 166"/>
                <a:gd name="T8" fmla="*/ 1 w 161"/>
                <a:gd name="T9" fmla="*/ 35 h 166"/>
                <a:gd name="T10" fmla="*/ 2 w 161"/>
                <a:gd name="T11" fmla="*/ 36 h 166"/>
                <a:gd name="T12" fmla="*/ 2 w 161"/>
                <a:gd name="T13" fmla="*/ 36 h 166"/>
                <a:gd name="T14" fmla="*/ 61 w 161"/>
                <a:gd name="T15" fmla="*/ 166 h 166"/>
                <a:gd name="T16" fmla="*/ 94 w 161"/>
                <a:gd name="T17" fmla="*/ 94 h 166"/>
                <a:gd name="T18" fmla="*/ 161 w 161"/>
                <a:gd name="T19" fmla="*/ 61 h 166"/>
                <a:gd name="T20" fmla="*/ 37 w 161"/>
                <a:gd name="T21" fmla="*/ 4 h 166"/>
                <a:gd name="T22" fmla="*/ 35 w 161"/>
                <a:gd name="T23" fmla="*/ 1 h 166"/>
                <a:gd name="T24" fmla="*/ 34 w 161"/>
                <a:gd name="T2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66">
                  <a:moveTo>
                    <a:pt x="34" y="0"/>
                  </a:moveTo>
                  <a:cubicBezTo>
                    <a:pt x="43" y="10"/>
                    <a:pt x="42" y="24"/>
                    <a:pt x="33" y="33"/>
                  </a:cubicBezTo>
                  <a:cubicBezTo>
                    <a:pt x="28" y="38"/>
                    <a:pt x="22" y="41"/>
                    <a:pt x="16" y="41"/>
                  </a:cubicBezTo>
                  <a:cubicBezTo>
                    <a:pt x="10" y="41"/>
                    <a:pt x="5" y="38"/>
                    <a:pt x="0" y="34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51" y="85"/>
                    <a:pt x="60" y="155"/>
                    <a:pt x="61" y="166"/>
                  </a:cubicBezTo>
                  <a:cubicBezTo>
                    <a:pt x="64" y="139"/>
                    <a:pt x="74" y="114"/>
                    <a:pt x="94" y="94"/>
                  </a:cubicBezTo>
                  <a:cubicBezTo>
                    <a:pt x="113" y="75"/>
                    <a:pt x="137" y="64"/>
                    <a:pt x="161" y="61"/>
                  </a:cubicBezTo>
                  <a:cubicBezTo>
                    <a:pt x="142" y="58"/>
                    <a:pt x="81" y="47"/>
                    <a:pt x="37" y="4"/>
                  </a:cubicBezTo>
                  <a:cubicBezTo>
                    <a:pt x="36" y="3"/>
                    <a:pt x="36" y="2"/>
                    <a:pt x="35" y="1"/>
                  </a:cubicBezTo>
                  <a:cubicBezTo>
                    <a:pt x="34" y="1"/>
                    <a:pt x="34" y="0"/>
                    <a:pt x="34" y="0"/>
                  </a:cubicBezTo>
                </a:path>
              </a:pathLst>
            </a:custGeom>
            <a:solidFill>
              <a:srgbClr val="2D3E50">
                <a:alpha val="4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3FCD3C9-02F7-4319-98D5-3E6B059FBA0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2730214" y="3943476"/>
              <a:ext cx="215088" cy="194103"/>
            </a:xfrm>
            <a:custGeom>
              <a:avLst/>
              <a:gdLst>
                <a:gd name="T0" fmla="*/ 27 w 52"/>
                <a:gd name="T1" fmla="*/ 0 h 47"/>
                <a:gd name="T2" fmla="*/ 10 w 52"/>
                <a:gd name="T3" fmla="*/ 7 h 47"/>
                <a:gd name="T4" fmla="*/ 9 w 52"/>
                <a:gd name="T5" fmla="*/ 40 h 47"/>
                <a:gd name="T6" fmla="*/ 25 w 52"/>
                <a:gd name="T7" fmla="*/ 47 h 47"/>
                <a:gd name="T8" fmla="*/ 42 w 52"/>
                <a:gd name="T9" fmla="*/ 39 h 47"/>
                <a:gd name="T10" fmla="*/ 43 w 52"/>
                <a:gd name="T11" fmla="*/ 6 h 47"/>
                <a:gd name="T12" fmla="*/ 27 w 52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7">
                  <a:moveTo>
                    <a:pt x="27" y="0"/>
                  </a:moveTo>
                  <a:cubicBezTo>
                    <a:pt x="21" y="0"/>
                    <a:pt x="14" y="2"/>
                    <a:pt x="10" y="7"/>
                  </a:cubicBezTo>
                  <a:cubicBezTo>
                    <a:pt x="1" y="16"/>
                    <a:pt x="0" y="31"/>
                    <a:pt x="9" y="40"/>
                  </a:cubicBezTo>
                  <a:cubicBezTo>
                    <a:pt x="14" y="44"/>
                    <a:pt x="19" y="47"/>
                    <a:pt x="25" y="47"/>
                  </a:cubicBezTo>
                  <a:cubicBezTo>
                    <a:pt x="31" y="47"/>
                    <a:pt x="37" y="44"/>
                    <a:pt x="42" y="39"/>
                  </a:cubicBezTo>
                  <a:cubicBezTo>
                    <a:pt x="51" y="30"/>
                    <a:pt x="52" y="16"/>
                    <a:pt x="43" y="6"/>
                  </a:cubicBezTo>
                  <a:cubicBezTo>
                    <a:pt x="38" y="2"/>
                    <a:pt x="33" y="0"/>
                    <a:pt x="27" y="0"/>
                  </a:cubicBezTo>
                </a:path>
              </a:pathLst>
            </a:custGeom>
            <a:solidFill>
              <a:srgbClr val="F741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851067-F4C1-4E95-B65E-F7CBBD5966EF}"/>
              </a:ext>
            </a:extLst>
          </p:cNvPr>
          <p:cNvGrpSpPr/>
          <p:nvPr/>
        </p:nvGrpSpPr>
        <p:grpSpPr>
          <a:xfrm>
            <a:off x="3013499" y="2915255"/>
            <a:ext cx="1741682" cy="1720697"/>
            <a:chOff x="3013499" y="2915255"/>
            <a:chExt cx="1741682" cy="1720697"/>
          </a:xfrm>
          <a:solidFill>
            <a:srgbClr val="2D3E50">
              <a:alpha val="45000"/>
            </a:srgbClr>
          </a:solidFill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300EE5C-CA56-449B-9114-0EA2C5819134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3012625" y="2916129"/>
              <a:ext cx="1196094" cy="1194345"/>
            </a:xfrm>
            <a:custGeom>
              <a:avLst/>
              <a:gdLst>
                <a:gd name="T0" fmla="*/ 61 w 289"/>
                <a:gd name="T1" fmla="*/ 106 h 289"/>
                <a:gd name="T2" fmla="*/ 61 w 289"/>
                <a:gd name="T3" fmla="*/ 122 h 289"/>
                <a:gd name="T4" fmla="*/ 61 w 289"/>
                <a:gd name="T5" fmla="*/ 122 h 289"/>
                <a:gd name="T6" fmla="*/ 3 w 289"/>
                <a:gd name="T7" fmla="*/ 252 h 289"/>
                <a:gd name="T8" fmla="*/ 1 w 289"/>
                <a:gd name="T9" fmla="*/ 254 h 289"/>
                <a:gd name="T10" fmla="*/ 0 w 289"/>
                <a:gd name="T11" fmla="*/ 255 h 289"/>
                <a:gd name="T12" fmla="*/ 16 w 289"/>
                <a:gd name="T13" fmla="*/ 249 h 289"/>
                <a:gd name="T14" fmla="*/ 33 w 289"/>
                <a:gd name="T15" fmla="*/ 256 h 289"/>
                <a:gd name="T16" fmla="*/ 34 w 289"/>
                <a:gd name="T17" fmla="*/ 289 h 289"/>
                <a:gd name="T18" fmla="*/ 35 w 289"/>
                <a:gd name="T19" fmla="*/ 288 h 289"/>
                <a:gd name="T20" fmla="*/ 36 w 289"/>
                <a:gd name="T21" fmla="*/ 287 h 289"/>
                <a:gd name="T22" fmla="*/ 36 w 289"/>
                <a:gd name="T23" fmla="*/ 287 h 289"/>
                <a:gd name="T24" fmla="*/ 163 w 289"/>
                <a:gd name="T25" fmla="*/ 229 h 289"/>
                <a:gd name="T26" fmla="*/ 94 w 289"/>
                <a:gd name="T27" fmla="*/ 196 h 289"/>
                <a:gd name="T28" fmla="*/ 61 w 289"/>
                <a:gd name="T29" fmla="*/ 107 h 289"/>
                <a:gd name="T30" fmla="*/ 61 w 289"/>
                <a:gd name="T31" fmla="*/ 106 h 289"/>
                <a:gd name="T32" fmla="*/ 175 w 289"/>
                <a:gd name="T33" fmla="*/ 0 h 289"/>
                <a:gd name="T34" fmla="*/ 161 w 289"/>
                <a:gd name="T35" fmla="*/ 1 h 289"/>
                <a:gd name="T36" fmla="*/ 167 w 289"/>
                <a:gd name="T37" fmla="*/ 2 h 289"/>
                <a:gd name="T38" fmla="*/ 175 w 289"/>
                <a:gd name="T39" fmla="*/ 1 h 289"/>
                <a:gd name="T40" fmla="*/ 256 w 289"/>
                <a:gd name="T41" fmla="*/ 35 h 289"/>
                <a:gd name="T42" fmla="*/ 289 w 289"/>
                <a:gd name="T43" fmla="*/ 108 h 289"/>
                <a:gd name="T44" fmla="*/ 256 w 289"/>
                <a:gd name="T45" fmla="*/ 33 h 289"/>
                <a:gd name="T46" fmla="*/ 175 w 289"/>
                <a:gd name="T47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9" h="289">
                  <a:moveTo>
                    <a:pt x="61" y="106"/>
                  </a:moveTo>
                  <a:cubicBezTo>
                    <a:pt x="61" y="111"/>
                    <a:pt x="61" y="117"/>
                    <a:pt x="61" y="122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1" y="122"/>
                    <a:pt x="55" y="199"/>
                    <a:pt x="3" y="252"/>
                  </a:cubicBezTo>
                  <a:cubicBezTo>
                    <a:pt x="2" y="253"/>
                    <a:pt x="2" y="253"/>
                    <a:pt x="1" y="254"/>
                  </a:cubicBezTo>
                  <a:cubicBezTo>
                    <a:pt x="0" y="254"/>
                    <a:pt x="0" y="255"/>
                    <a:pt x="0" y="255"/>
                  </a:cubicBezTo>
                  <a:cubicBezTo>
                    <a:pt x="5" y="251"/>
                    <a:pt x="10" y="249"/>
                    <a:pt x="16" y="249"/>
                  </a:cubicBezTo>
                  <a:cubicBezTo>
                    <a:pt x="22" y="249"/>
                    <a:pt x="29" y="251"/>
                    <a:pt x="33" y="256"/>
                  </a:cubicBezTo>
                  <a:cubicBezTo>
                    <a:pt x="42" y="265"/>
                    <a:pt x="43" y="279"/>
                    <a:pt x="34" y="289"/>
                  </a:cubicBezTo>
                  <a:cubicBezTo>
                    <a:pt x="34" y="289"/>
                    <a:pt x="35" y="288"/>
                    <a:pt x="35" y="288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82" y="241"/>
                    <a:pt x="146" y="231"/>
                    <a:pt x="163" y="229"/>
                  </a:cubicBezTo>
                  <a:cubicBezTo>
                    <a:pt x="138" y="226"/>
                    <a:pt x="113" y="215"/>
                    <a:pt x="94" y="196"/>
                  </a:cubicBezTo>
                  <a:cubicBezTo>
                    <a:pt x="70" y="171"/>
                    <a:pt x="59" y="139"/>
                    <a:pt x="61" y="107"/>
                  </a:cubicBezTo>
                  <a:cubicBezTo>
                    <a:pt x="61" y="107"/>
                    <a:pt x="61" y="106"/>
                    <a:pt x="61" y="106"/>
                  </a:cubicBezTo>
                  <a:moveTo>
                    <a:pt x="175" y="0"/>
                  </a:moveTo>
                  <a:cubicBezTo>
                    <a:pt x="170" y="0"/>
                    <a:pt x="166" y="0"/>
                    <a:pt x="161" y="1"/>
                  </a:cubicBezTo>
                  <a:cubicBezTo>
                    <a:pt x="164" y="1"/>
                    <a:pt x="166" y="1"/>
                    <a:pt x="167" y="2"/>
                  </a:cubicBezTo>
                  <a:cubicBezTo>
                    <a:pt x="170" y="1"/>
                    <a:pt x="172" y="1"/>
                    <a:pt x="175" y="1"/>
                  </a:cubicBezTo>
                  <a:cubicBezTo>
                    <a:pt x="204" y="1"/>
                    <a:pt x="233" y="12"/>
                    <a:pt x="256" y="35"/>
                  </a:cubicBezTo>
                  <a:cubicBezTo>
                    <a:pt x="276" y="55"/>
                    <a:pt x="287" y="81"/>
                    <a:pt x="289" y="108"/>
                  </a:cubicBezTo>
                  <a:cubicBezTo>
                    <a:pt x="287" y="81"/>
                    <a:pt x="276" y="54"/>
                    <a:pt x="256" y="33"/>
                  </a:cubicBezTo>
                  <a:cubicBezTo>
                    <a:pt x="233" y="11"/>
                    <a:pt x="204" y="0"/>
                    <a:pt x="17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D4E4761-C906-4920-8DB3-06CBCC20D28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078443" y="3959214"/>
              <a:ext cx="666246" cy="687230"/>
            </a:xfrm>
            <a:custGeom>
              <a:avLst/>
              <a:gdLst>
                <a:gd name="T0" fmla="*/ 127 w 161"/>
                <a:gd name="T1" fmla="*/ 0 h 166"/>
                <a:gd name="T2" fmla="*/ 126 w 161"/>
                <a:gd name="T3" fmla="*/ 1 h 166"/>
                <a:gd name="T4" fmla="*/ 125 w 161"/>
                <a:gd name="T5" fmla="*/ 2 h 166"/>
                <a:gd name="T6" fmla="*/ 125 w 161"/>
                <a:gd name="T7" fmla="*/ 1 h 166"/>
                <a:gd name="T8" fmla="*/ 0 w 161"/>
                <a:gd name="T9" fmla="*/ 60 h 166"/>
                <a:gd name="T10" fmla="*/ 67 w 161"/>
                <a:gd name="T11" fmla="*/ 93 h 166"/>
                <a:gd name="T12" fmla="*/ 100 w 161"/>
                <a:gd name="T13" fmla="*/ 166 h 166"/>
                <a:gd name="T14" fmla="*/ 158 w 161"/>
                <a:gd name="T15" fmla="*/ 37 h 166"/>
                <a:gd name="T16" fmla="*/ 160 w 161"/>
                <a:gd name="T17" fmla="*/ 35 h 166"/>
                <a:gd name="T18" fmla="*/ 161 w 161"/>
                <a:gd name="T19" fmla="*/ 34 h 166"/>
                <a:gd name="T20" fmla="*/ 145 w 161"/>
                <a:gd name="T21" fmla="*/ 40 h 166"/>
                <a:gd name="T22" fmla="*/ 128 w 161"/>
                <a:gd name="T23" fmla="*/ 33 h 166"/>
                <a:gd name="T24" fmla="*/ 127 w 161"/>
                <a:gd name="T2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66">
                  <a:moveTo>
                    <a:pt x="127" y="0"/>
                  </a:moveTo>
                  <a:cubicBezTo>
                    <a:pt x="127" y="0"/>
                    <a:pt x="127" y="0"/>
                    <a:pt x="126" y="1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81" y="46"/>
                    <a:pt x="20" y="58"/>
                    <a:pt x="0" y="60"/>
                  </a:cubicBezTo>
                  <a:cubicBezTo>
                    <a:pt x="24" y="63"/>
                    <a:pt x="48" y="74"/>
                    <a:pt x="67" y="93"/>
                  </a:cubicBezTo>
                  <a:cubicBezTo>
                    <a:pt x="87" y="113"/>
                    <a:pt x="97" y="139"/>
                    <a:pt x="100" y="166"/>
                  </a:cubicBezTo>
                  <a:cubicBezTo>
                    <a:pt x="101" y="156"/>
                    <a:pt x="110" y="86"/>
                    <a:pt x="158" y="37"/>
                  </a:cubicBezTo>
                  <a:cubicBezTo>
                    <a:pt x="159" y="36"/>
                    <a:pt x="159" y="35"/>
                    <a:pt x="160" y="35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56" y="38"/>
                    <a:pt x="151" y="40"/>
                    <a:pt x="145" y="40"/>
                  </a:cubicBezTo>
                  <a:cubicBezTo>
                    <a:pt x="139" y="40"/>
                    <a:pt x="132" y="38"/>
                    <a:pt x="128" y="33"/>
                  </a:cubicBezTo>
                  <a:cubicBezTo>
                    <a:pt x="119" y="24"/>
                    <a:pt x="118" y="9"/>
                    <a:pt x="12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058E6C74-9FF6-4140-96E1-C5A89808534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031228" y="3945224"/>
              <a:ext cx="215088" cy="190606"/>
            </a:xfrm>
            <a:custGeom>
              <a:avLst/>
              <a:gdLst>
                <a:gd name="T0" fmla="*/ 25 w 52"/>
                <a:gd name="T1" fmla="*/ 0 h 46"/>
                <a:gd name="T2" fmla="*/ 9 w 52"/>
                <a:gd name="T3" fmla="*/ 6 h 46"/>
                <a:gd name="T4" fmla="*/ 10 w 52"/>
                <a:gd name="T5" fmla="*/ 39 h 46"/>
                <a:gd name="T6" fmla="*/ 27 w 52"/>
                <a:gd name="T7" fmla="*/ 46 h 46"/>
                <a:gd name="T8" fmla="*/ 43 w 52"/>
                <a:gd name="T9" fmla="*/ 40 h 46"/>
                <a:gd name="T10" fmla="*/ 42 w 52"/>
                <a:gd name="T11" fmla="*/ 7 h 46"/>
                <a:gd name="T12" fmla="*/ 25 w 52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6">
                  <a:moveTo>
                    <a:pt x="25" y="0"/>
                  </a:moveTo>
                  <a:cubicBezTo>
                    <a:pt x="19" y="0"/>
                    <a:pt x="14" y="2"/>
                    <a:pt x="9" y="6"/>
                  </a:cubicBezTo>
                  <a:cubicBezTo>
                    <a:pt x="0" y="15"/>
                    <a:pt x="1" y="30"/>
                    <a:pt x="10" y="39"/>
                  </a:cubicBezTo>
                  <a:cubicBezTo>
                    <a:pt x="14" y="44"/>
                    <a:pt x="21" y="46"/>
                    <a:pt x="27" y="46"/>
                  </a:cubicBezTo>
                  <a:cubicBezTo>
                    <a:pt x="33" y="46"/>
                    <a:pt x="38" y="44"/>
                    <a:pt x="43" y="40"/>
                  </a:cubicBezTo>
                  <a:cubicBezTo>
                    <a:pt x="52" y="30"/>
                    <a:pt x="51" y="16"/>
                    <a:pt x="42" y="7"/>
                  </a:cubicBezTo>
                  <a:cubicBezTo>
                    <a:pt x="38" y="2"/>
                    <a:pt x="31" y="0"/>
                    <a:pt x="25" y="0"/>
                  </a:cubicBezTo>
                </a:path>
              </a:pathLst>
            </a:custGeom>
            <a:solidFill>
              <a:srgbClr val="F741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CF5C62-AC6B-4E4E-ADA0-88DE21F5A561}"/>
              </a:ext>
            </a:extLst>
          </p:cNvPr>
          <p:cNvGrpSpPr/>
          <p:nvPr/>
        </p:nvGrpSpPr>
        <p:grpSpPr>
          <a:xfrm>
            <a:off x="4316263" y="3445104"/>
            <a:ext cx="1736434" cy="1715450"/>
            <a:chOff x="4316263" y="3445104"/>
            <a:chExt cx="1736434" cy="1715450"/>
          </a:xfrm>
          <a:solidFill>
            <a:srgbClr val="2D3E50">
              <a:alpha val="45000"/>
            </a:srgbClr>
          </a:solidFill>
        </p:grpSpPr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4FBF0AE0-B162-448A-A5C7-9B3A9FDB2198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4316263" y="3969706"/>
              <a:ext cx="1190848" cy="1190848"/>
            </a:xfrm>
            <a:custGeom>
              <a:avLst/>
              <a:gdLst>
                <a:gd name="T0" fmla="*/ 227 w 288"/>
                <a:gd name="T1" fmla="*/ 106 h 288"/>
                <a:gd name="T2" fmla="*/ 227 w 288"/>
                <a:gd name="T3" fmla="*/ 107 h 288"/>
                <a:gd name="T4" fmla="*/ 194 w 288"/>
                <a:gd name="T5" fmla="*/ 195 h 288"/>
                <a:gd name="T6" fmla="*/ 125 w 288"/>
                <a:gd name="T7" fmla="*/ 228 h 288"/>
                <a:gd name="T8" fmla="*/ 251 w 288"/>
                <a:gd name="T9" fmla="*/ 285 h 288"/>
                <a:gd name="T10" fmla="*/ 253 w 288"/>
                <a:gd name="T11" fmla="*/ 288 h 288"/>
                <a:gd name="T12" fmla="*/ 254 w 288"/>
                <a:gd name="T13" fmla="*/ 288 h 288"/>
                <a:gd name="T14" fmla="*/ 255 w 288"/>
                <a:gd name="T15" fmla="*/ 255 h 288"/>
                <a:gd name="T16" fmla="*/ 272 w 288"/>
                <a:gd name="T17" fmla="*/ 248 h 288"/>
                <a:gd name="T18" fmla="*/ 288 w 288"/>
                <a:gd name="T19" fmla="*/ 254 h 288"/>
                <a:gd name="T20" fmla="*/ 287 w 288"/>
                <a:gd name="T21" fmla="*/ 254 h 288"/>
                <a:gd name="T22" fmla="*/ 286 w 288"/>
                <a:gd name="T23" fmla="*/ 253 h 288"/>
                <a:gd name="T24" fmla="*/ 286 w 288"/>
                <a:gd name="T25" fmla="*/ 253 h 288"/>
                <a:gd name="T26" fmla="*/ 227 w 288"/>
                <a:gd name="T27" fmla="*/ 122 h 288"/>
                <a:gd name="T28" fmla="*/ 227 w 288"/>
                <a:gd name="T29" fmla="*/ 122 h 288"/>
                <a:gd name="T30" fmla="*/ 227 w 288"/>
                <a:gd name="T31" fmla="*/ 106 h 288"/>
                <a:gd name="T32" fmla="*/ 113 w 288"/>
                <a:gd name="T33" fmla="*/ 0 h 288"/>
                <a:gd name="T34" fmla="*/ 32 w 288"/>
                <a:gd name="T35" fmla="*/ 33 h 288"/>
                <a:gd name="T36" fmla="*/ 0 w 288"/>
                <a:gd name="T37" fmla="*/ 104 h 288"/>
                <a:gd name="T38" fmla="*/ 32 w 288"/>
                <a:gd name="T39" fmla="*/ 34 h 288"/>
                <a:gd name="T40" fmla="*/ 113 w 288"/>
                <a:gd name="T41" fmla="*/ 1 h 288"/>
                <a:gd name="T42" fmla="*/ 121 w 288"/>
                <a:gd name="T43" fmla="*/ 1 h 288"/>
                <a:gd name="T44" fmla="*/ 127 w 288"/>
                <a:gd name="T45" fmla="*/ 0 h 288"/>
                <a:gd name="T46" fmla="*/ 113 w 288"/>
                <a:gd name="T4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8" h="288">
                  <a:moveTo>
                    <a:pt x="227" y="106"/>
                  </a:moveTo>
                  <a:cubicBezTo>
                    <a:pt x="227" y="106"/>
                    <a:pt x="227" y="106"/>
                    <a:pt x="227" y="107"/>
                  </a:cubicBezTo>
                  <a:cubicBezTo>
                    <a:pt x="229" y="139"/>
                    <a:pt x="218" y="171"/>
                    <a:pt x="194" y="195"/>
                  </a:cubicBezTo>
                  <a:cubicBezTo>
                    <a:pt x="175" y="215"/>
                    <a:pt x="150" y="225"/>
                    <a:pt x="125" y="228"/>
                  </a:cubicBezTo>
                  <a:cubicBezTo>
                    <a:pt x="142" y="230"/>
                    <a:pt x="205" y="241"/>
                    <a:pt x="251" y="285"/>
                  </a:cubicBezTo>
                  <a:cubicBezTo>
                    <a:pt x="252" y="286"/>
                    <a:pt x="252" y="287"/>
                    <a:pt x="253" y="288"/>
                  </a:cubicBezTo>
                  <a:cubicBezTo>
                    <a:pt x="253" y="288"/>
                    <a:pt x="254" y="288"/>
                    <a:pt x="254" y="288"/>
                  </a:cubicBezTo>
                  <a:cubicBezTo>
                    <a:pt x="245" y="279"/>
                    <a:pt x="246" y="264"/>
                    <a:pt x="255" y="255"/>
                  </a:cubicBezTo>
                  <a:cubicBezTo>
                    <a:pt x="259" y="251"/>
                    <a:pt x="266" y="248"/>
                    <a:pt x="272" y="248"/>
                  </a:cubicBezTo>
                  <a:cubicBezTo>
                    <a:pt x="278" y="248"/>
                    <a:pt x="283" y="250"/>
                    <a:pt x="288" y="254"/>
                  </a:cubicBezTo>
                  <a:cubicBezTo>
                    <a:pt x="288" y="254"/>
                    <a:pt x="287" y="254"/>
                    <a:pt x="287" y="254"/>
                  </a:cubicBezTo>
                  <a:cubicBezTo>
                    <a:pt x="286" y="253"/>
                    <a:pt x="286" y="253"/>
                    <a:pt x="286" y="253"/>
                  </a:cubicBezTo>
                  <a:cubicBezTo>
                    <a:pt x="286" y="253"/>
                    <a:pt x="286" y="253"/>
                    <a:pt x="286" y="253"/>
                  </a:cubicBezTo>
                  <a:cubicBezTo>
                    <a:pt x="233" y="200"/>
                    <a:pt x="227" y="122"/>
                    <a:pt x="227" y="122"/>
                  </a:cubicBezTo>
                  <a:cubicBezTo>
                    <a:pt x="227" y="122"/>
                    <a:pt x="227" y="122"/>
                    <a:pt x="227" y="122"/>
                  </a:cubicBezTo>
                  <a:cubicBezTo>
                    <a:pt x="227" y="116"/>
                    <a:pt x="227" y="111"/>
                    <a:pt x="227" y="106"/>
                  </a:cubicBezTo>
                  <a:moveTo>
                    <a:pt x="113" y="0"/>
                  </a:moveTo>
                  <a:cubicBezTo>
                    <a:pt x="84" y="0"/>
                    <a:pt x="55" y="11"/>
                    <a:pt x="32" y="33"/>
                  </a:cubicBezTo>
                  <a:cubicBezTo>
                    <a:pt x="13" y="53"/>
                    <a:pt x="2" y="78"/>
                    <a:pt x="0" y="104"/>
                  </a:cubicBezTo>
                  <a:cubicBezTo>
                    <a:pt x="2" y="79"/>
                    <a:pt x="13" y="54"/>
                    <a:pt x="32" y="34"/>
                  </a:cubicBezTo>
                  <a:cubicBezTo>
                    <a:pt x="55" y="12"/>
                    <a:pt x="84" y="1"/>
                    <a:pt x="113" y="1"/>
                  </a:cubicBezTo>
                  <a:cubicBezTo>
                    <a:pt x="116" y="1"/>
                    <a:pt x="119" y="1"/>
                    <a:pt x="121" y="1"/>
                  </a:cubicBezTo>
                  <a:cubicBezTo>
                    <a:pt x="122" y="1"/>
                    <a:pt x="124" y="1"/>
                    <a:pt x="127" y="0"/>
                  </a:cubicBezTo>
                  <a:cubicBezTo>
                    <a:pt x="122" y="0"/>
                    <a:pt x="118" y="0"/>
                    <a:pt x="11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5C2B47-6E77-4D30-99A8-BA77842C441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376834" y="3435486"/>
              <a:ext cx="666246" cy="685481"/>
            </a:xfrm>
            <a:custGeom>
              <a:avLst/>
              <a:gdLst>
                <a:gd name="T0" fmla="*/ 34 w 161"/>
                <a:gd name="T1" fmla="*/ 0 h 166"/>
                <a:gd name="T2" fmla="*/ 33 w 161"/>
                <a:gd name="T3" fmla="*/ 34 h 166"/>
                <a:gd name="T4" fmla="*/ 16 w 161"/>
                <a:gd name="T5" fmla="*/ 41 h 166"/>
                <a:gd name="T6" fmla="*/ 0 w 161"/>
                <a:gd name="T7" fmla="*/ 34 h 166"/>
                <a:gd name="T8" fmla="*/ 1 w 161"/>
                <a:gd name="T9" fmla="*/ 35 h 166"/>
                <a:gd name="T10" fmla="*/ 2 w 161"/>
                <a:gd name="T11" fmla="*/ 36 h 166"/>
                <a:gd name="T12" fmla="*/ 2 w 161"/>
                <a:gd name="T13" fmla="*/ 36 h 166"/>
                <a:gd name="T14" fmla="*/ 61 w 161"/>
                <a:gd name="T15" fmla="*/ 166 h 166"/>
                <a:gd name="T16" fmla="*/ 94 w 161"/>
                <a:gd name="T17" fmla="*/ 94 h 166"/>
                <a:gd name="T18" fmla="*/ 161 w 161"/>
                <a:gd name="T19" fmla="*/ 61 h 166"/>
                <a:gd name="T20" fmla="*/ 37 w 161"/>
                <a:gd name="T21" fmla="*/ 4 h 166"/>
                <a:gd name="T22" fmla="*/ 35 w 161"/>
                <a:gd name="T23" fmla="*/ 1 h 166"/>
                <a:gd name="T24" fmla="*/ 34 w 161"/>
                <a:gd name="T2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66">
                  <a:moveTo>
                    <a:pt x="34" y="0"/>
                  </a:moveTo>
                  <a:cubicBezTo>
                    <a:pt x="43" y="10"/>
                    <a:pt x="42" y="25"/>
                    <a:pt x="33" y="34"/>
                  </a:cubicBezTo>
                  <a:cubicBezTo>
                    <a:pt x="28" y="38"/>
                    <a:pt x="22" y="41"/>
                    <a:pt x="16" y="41"/>
                  </a:cubicBezTo>
                  <a:cubicBezTo>
                    <a:pt x="10" y="41"/>
                    <a:pt x="5" y="39"/>
                    <a:pt x="0" y="34"/>
                  </a:cubicBezTo>
                  <a:cubicBezTo>
                    <a:pt x="0" y="35"/>
                    <a:pt x="0" y="35"/>
                    <a:pt x="1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51" y="85"/>
                    <a:pt x="60" y="156"/>
                    <a:pt x="61" y="166"/>
                  </a:cubicBezTo>
                  <a:cubicBezTo>
                    <a:pt x="64" y="139"/>
                    <a:pt x="74" y="114"/>
                    <a:pt x="94" y="94"/>
                  </a:cubicBezTo>
                  <a:cubicBezTo>
                    <a:pt x="113" y="75"/>
                    <a:pt x="137" y="64"/>
                    <a:pt x="161" y="61"/>
                  </a:cubicBezTo>
                  <a:cubicBezTo>
                    <a:pt x="142" y="58"/>
                    <a:pt x="81" y="47"/>
                    <a:pt x="37" y="4"/>
                  </a:cubicBezTo>
                  <a:cubicBezTo>
                    <a:pt x="36" y="3"/>
                    <a:pt x="36" y="2"/>
                    <a:pt x="35" y="1"/>
                  </a:cubicBezTo>
                  <a:cubicBezTo>
                    <a:pt x="34" y="1"/>
                    <a:pt x="34" y="1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3B37EDFD-614B-4DF7-B907-38A0BF98C24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331369" y="3942601"/>
              <a:ext cx="215088" cy="195852"/>
            </a:xfrm>
            <a:custGeom>
              <a:avLst/>
              <a:gdLst>
                <a:gd name="T0" fmla="*/ 27 w 52"/>
                <a:gd name="T1" fmla="*/ 0 h 47"/>
                <a:gd name="T2" fmla="*/ 10 w 52"/>
                <a:gd name="T3" fmla="*/ 7 h 47"/>
                <a:gd name="T4" fmla="*/ 9 w 52"/>
                <a:gd name="T5" fmla="*/ 40 h 47"/>
                <a:gd name="T6" fmla="*/ 25 w 52"/>
                <a:gd name="T7" fmla="*/ 47 h 47"/>
                <a:gd name="T8" fmla="*/ 42 w 52"/>
                <a:gd name="T9" fmla="*/ 40 h 47"/>
                <a:gd name="T10" fmla="*/ 43 w 52"/>
                <a:gd name="T11" fmla="*/ 6 h 47"/>
                <a:gd name="T12" fmla="*/ 27 w 52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7">
                  <a:moveTo>
                    <a:pt x="27" y="0"/>
                  </a:moveTo>
                  <a:cubicBezTo>
                    <a:pt x="21" y="0"/>
                    <a:pt x="14" y="3"/>
                    <a:pt x="10" y="7"/>
                  </a:cubicBezTo>
                  <a:cubicBezTo>
                    <a:pt x="1" y="16"/>
                    <a:pt x="0" y="31"/>
                    <a:pt x="9" y="40"/>
                  </a:cubicBezTo>
                  <a:cubicBezTo>
                    <a:pt x="14" y="45"/>
                    <a:pt x="19" y="47"/>
                    <a:pt x="25" y="47"/>
                  </a:cubicBezTo>
                  <a:cubicBezTo>
                    <a:pt x="31" y="47"/>
                    <a:pt x="37" y="44"/>
                    <a:pt x="42" y="40"/>
                  </a:cubicBezTo>
                  <a:cubicBezTo>
                    <a:pt x="51" y="31"/>
                    <a:pt x="52" y="16"/>
                    <a:pt x="43" y="6"/>
                  </a:cubicBezTo>
                  <a:cubicBezTo>
                    <a:pt x="38" y="2"/>
                    <a:pt x="33" y="0"/>
                    <a:pt x="27" y="0"/>
                  </a:cubicBezTo>
                </a:path>
              </a:pathLst>
            </a:custGeom>
            <a:solidFill>
              <a:srgbClr val="F741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A8168A-5E5F-4E72-93C7-412EAAC44F5F}"/>
              </a:ext>
            </a:extLst>
          </p:cNvPr>
          <p:cNvGrpSpPr/>
          <p:nvPr/>
        </p:nvGrpSpPr>
        <p:grpSpPr>
          <a:xfrm>
            <a:off x="5615528" y="2915255"/>
            <a:ext cx="1851847" cy="2266283"/>
            <a:chOff x="5615528" y="2915255"/>
            <a:chExt cx="1851847" cy="2266283"/>
          </a:xfrm>
          <a:solidFill>
            <a:srgbClr val="2D3E50">
              <a:alpha val="45000"/>
            </a:srgbClr>
          </a:solidFill>
        </p:grpSpPr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B1F7F9E0-EC08-4423-9334-F62AA8452C26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5614654" y="2916129"/>
              <a:ext cx="1196094" cy="1194345"/>
            </a:xfrm>
            <a:custGeom>
              <a:avLst/>
              <a:gdLst>
                <a:gd name="T0" fmla="*/ 61 w 289"/>
                <a:gd name="T1" fmla="*/ 106 h 289"/>
                <a:gd name="T2" fmla="*/ 61 w 289"/>
                <a:gd name="T3" fmla="*/ 122 h 289"/>
                <a:gd name="T4" fmla="*/ 61 w 289"/>
                <a:gd name="T5" fmla="*/ 122 h 289"/>
                <a:gd name="T6" fmla="*/ 3 w 289"/>
                <a:gd name="T7" fmla="*/ 252 h 289"/>
                <a:gd name="T8" fmla="*/ 1 w 289"/>
                <a:gd name="T9" fmla="*/ 254 h 289"/>
                <a:gd name="T10" fmla="*/ 0 w 289"/>
                <a:gd name="T11" fmla="*/ 255 h 289"/>
                <a:gd name="T12" fmla="*/ 16 w 289"/>
                <a:gd name="T13" fmla="*/ 249 h 289"/>
                <a:gd name="T14" fmla="*/ 33 w 289"/>
                <a:gd name="T15" fmla="*/ 256 h 289"/>
                <a:gd name="T16" fmla="*/ 34 w 289"/>
                <a:gd name="T17" fmla="*/ 289 h 289"/>
                <a:gd name="T18" fmla="*/ 35 w 289"/>
                <a:gd name="T19" fmla="*/ 288 h 289"/>
                <a:gd name="T20" fmla="*/ 36 w 289"/>
                <a:gd name="T21" fmla="*/ 288 h 289"/>
                <a:gd name="T22" fmla="*/ 36 w 289"/>
                <a:gd name="T23" fmla="*/ 288 h 289"/>
                <a:gd name="T24" fmla="*/ 163 w 289"/>
                <a:gd name="T25" fmla="*/ 229 h 289"/>
                <a:gd name="T26" fmla="*/ 94 w 289"/>
                <a:gd name="T27" fmla="*/ 196 h 289"/>
                <a:gd name="T28" fmla="*/ 61 w 289"/>
                <a:gd name="T29" fmla="*/ 107 h 289"/>
                <a:gd name="T30" fmla="*/ 61 w 289"/>
                <a:gd name="T31" fmla="*/ 106 h 289"/>
                <a:gd name="T32" fmla="*/ 175 w 289"/>
                <a:gd name="T33" fmla="*/ 0 h 289"/>
                <a:gd name="T34" fmla="*/ 161 w 289"/>
                <a:gd name="T35" fmla="*/ 1 h 289"/>
                <a:gd name="T36" fmla="*/ 167 w 289"/>
                <a:gd name="T37" fmla="*/ 2 h 289"/>
                <a:gd name="T38" fmla="*/ 175 w 289"/>
                <a:gd name="T39" fmla="*/ 2 h 289"/>
                <a:gd name="T40" fmla="*/ 256 w 289"/>
                <a:gd name="T41" fmla="*/ 35 h 289"/>
                <a:gd name="T42" fmla="*/ 289 w 289"/>
                <a:gd name="T43" fmla="*/ 108 h 289"/>
                <a:gd name="T44" fmla="*/ 256 w 289"/>
                <a:gd name="T45" fmla="*/ 34 h 289"/>
                <a:gd name="T46" fmla="*/ 175 w 289"/>
                <a:gd name="T47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9" h="289">
                  <a:moveTo>
                    <a:pt x="61" y="106"/>
                  </a:moveTo>
                  <a:cubicBezTo>
                    <a:pt x="61" y="112"/>
                    <a:pt x="61" y="117"/>
                    <a:pt x="61" y="122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1" y="122"/>
                    <a:pt x="55" y="199"/>
                    <a:pt x="3" y="252"/>
                  </a:cubicBezTo>
                  <a:cubicBezTo>
                    <a:pt x="2" y="253"/>
                    <a:pt x="2" y="254"/>
                    <a:pt x="1" y="254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5" y="251"/>
                    <a:pt x="10" y="249"/>
                    <a:pt x="16" y="249"/>
                  </a:cubicBezTo>
                  <a:cubicBezTo>
                    <a:pt x="22" y="249"/>
                    <a:pt x="29" y="251"/>
                    <a:pt x="33" y="256"/>
                  </a:cubicBezTo>
                  <a:cubicBezTo>
                    <a:pt x="42" y="265"/>
                    <a:pt x="43" y="280"/>
                    <a:pt x="34" y="289"/>
                  </a:cubicBezTo>
                  <a:cubicBezTo>
                    <a:pt x="34" y="289"/>
                    <a:pt x="35" y="289"/>
                    <a:pt x="35" y="288"/>
                  </a:cubicBezTo>
                  <a:cubicBezTo>
                    <a:pt x="36" y="288"/>
                    <a:pt x="36" y="288"/>
                    <a:pt x="36" y="288"/>
                  </a:cubicBezTo>
                  <a:cubicBezTo>
                    <a:pt x="36" y="288"/>
                    <a:pt x="36" y="288"/>
                    <a:pt x="36" y="288"/>
                  </a:cubicBezTo>
                  <a:cubicBezTo>
                    <a:pt x="82" y="242"/>
                    <a:pt x="146" y="231"/>
                    <a:pt x="163" y="229"/>
                  </a:cubicBezTo>
                  <a:cubicBezTo>
                    <a:pt x="138" y="226"/>
                    <a:pt x="113" y="215"/>
                    <a:pt x="94" y="196"/>
                  </a:cubicBezTo>
                  <a:cubicBezTo>
                    <a:pt x="70" y="172"/>
                    <a:pt x="59" y="139"/>
                    <a:pt x="61" y="107"/>
                  </a:cubicBezTo>
                  <a:cubicBezTo>
                    <a:pt x="61" y="107"/>
                    <a:pt x="61" y="107"/>
                    <a:pt x="61" y="106"/>
                  </a:cubicBezTo>
                  <a:moveTo>
                    <a:pt x="175" y="0"/>
                  </a:moveTo>
                  <a:cubicBezTo>
                    <a:pt x="170" y="0"/>
                    <a:pt x="166" y="1"/>
                    <a:pt x="161" y="1"/>
                  </a:cubicBezTo>
                  <a:cubicBezTo>
                    <a:pt x="164" y="2"/>
                    <a:pt x="166" y="2"/>
                    <a:pt x="167" y="2"/>
                  </a:cubicBezTo>
                  <a:cubicBezTo>
                    <a:pt x="170" y="2"/>
                    <a:pt x="172" y="2"/>
                    <a:pt x="175" y="2"/>
                  </a:cubicBezTo>
                  <a:cubicBezTo>
                    <a:pt x="204" y="2"/>
                    <a:pt x="233" y="13"/>
                    <a:pt x="256" y="35"/>
                  </a:cubicBezTo>
                  <a:cubicBezTo>
                    <a:pt x="276" y="55"/>
                    <a:pt x="287" y="81"/>
                    <a:pt x="289" y="108"/>
                  </a:cubicBezTo>
                  <a:cubicBezTo>
                    <a:pt x="287" y="81"/>
                    <a:pt x="276" y="54"/>
                    <a:pt x="256" y="34"/>
                  </a:cubicBezTo>
                  <a:cubicBezTo>
                    <a:pt x="233" y="11"/>
                    <a:pt x="204" y="0"/>
                    <a:pt x="17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3476466-651F-4E49-9B95-E21E2F0B320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462761" y="4176924"/>
              <a:ext cx="1211832" cy="797396"/>
            </a:xfrm>
            <a:custGeom>
              <a:avLst/>
              <a:gdLst>
                <a:gd name="T0" fmla="*/ 259 w 293"/>
                <a:gd name="T1" fmla="*/ 0 h 193"/>
                <a:gd name="T2" fmla="*/ 258 w 293"/>
                <a:gd name="T3" fmla="*/ 1 h 193"/>
                <a:gd name="T4" fmla="*/ 257 w 293"/>
                <a:gd name="T5" fmla="*/ 2 h 193"/>
                <a:gd name="T6" fmla="*/ 257 w 293"/>
                <a:gd name="T7" fmla="*/ 2 h 193"/>
                <a:gd name="T8" fmla="*/ 126 w 293"/>
                <a:gd name="T9" fmla="*/ 61 h 193"/>
                <a:gd name="T10" fmla="*/ 118 w 293"/>
                <a:gd name="T11" fmla="*/ 61 h 193"/>
                <a:gd name="T12" fmla="*/ 37 w 293"/>
                <a:gd name="T13" fmla="*/ 95 h 193"/>
                <a:gd name="T14" fmla="*/ 5 w 293"/>
                <a:gd name="T15" fmla="*/ 193 h 193"/>
                <a:gd name="T16" fmla="*/ 37 w 293"/>
                <a:gd name="T17" fmla="*/ 95 h 193"/>
                <a:gd name="T18" fmla="*/ 118 w 293"/>
                <a:gd name="T19" fmla="*/ 62 h 193"/>
                <a:gd name="T20" fmla="*/ 199 w 293"/>
                <a:gd name="T21" fmla="*/ 96 h 193"/>
                <a:gd name="T22" fmla="*/ 232 w 293"/>
                <a:gd name="T23" fmla="*/ 169 h 193"/>
                <a:gd name="T24" fmla="*/ 232 w 293"/>
                <a:gd name="T25" fmla="*/ 167 h 193"/>
                <a:gd name="T26" fmla="*/ 290 w 293"/>
                <a:gd name="T27" fmla="*/ 37 h 193"/>
                <a:gd name="T28" fmla="*/ 292 w 293"/>
                <a:gd name="T29" fmla="*/ 35 h 193"/>
                <a:gd name="T30" fmla="*/ 293 w 293"/>
                <a:gd name="T31" fmla="*/ 34 h 193"/>
                <a:gd name="T32" fmla="*/ 277 w 293"/>
                <a:gd name="T33" fmla="*/ 40 h 193"/>
                <a:gd name="T34" fmla="*/ 260 w 293"/>
                <a:gd name="T35" fmla="*/ 33 h 193"/>
                <a:gd name="T36" fmla="*/ 259 w 293"/>
                <a:gd name="T3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3" h="193">
                  <a:moveTo>
                    <a:pt x="259" y="0"/>
                  </a:moveTo>
                  <a:cubicBezTo>
                    <a:pt x="259" y="0"/>
                    <a:pt x="259" y="1"/>
                    <a:pt x="258" y="1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07" y="52"/>
                    <a:pt x="134" y="61"/>
                    <a:pt x="126" y="61"/>
                  </a:cubicBezTo>
                  <a:cubicBezTo>
                    <a:pt x="124" y="61"/>
                    <a:pt x="121" y="61"/>
                    <a:pt x="118" y="61"/>
                  </a:cubicBezTo>
                  <a:cubicBezTo>
                    <a:pt x="89" y="61"/>
                    <a:pt x="60" y="72"/>
                    <a:pt x="37" y="95"/>
                  </a:cubicBezTo>
                  <a:cubicBezTo>
                    <a:pt x="11" y="121"/>
                    <a:pt x="0" y="158"/>
                    <a:pt x="5" y="193"/>
                  </a:cubicBezTo>
                  <a:cubicBezTo>
                    <a:pt x="0" y="159"/>
                    <a:pt x="11" y="122"/>
                    <a:pt x="37" y="95"/>
                  </a:cubicBezTo>
                  <a:cubicBezTo>
                    <a:pt x="60" y="73"/>
                    <a:pt x="89" y="62"/>
                    <a:pt x="118" y="62"/>
                  </a:cubicBezTo>
                  <a:cubicBezTo>
                    <a:pt x="147" y="62"/>
                    <a:pt x="176" y="73"/>
                    <a:pt x="199" y="96"/>
                  </a:cubicBezTo>
                  <a:cubicBezTo>
                    <a:pt x="219" y="116"/>
                    <a:pt x="230" y="142"/>
                    <a:pt x="232" y="169"/>
                  </a:cubicBezTo>
                  <a:cubicBezTo>
                    <a:pt x="232" y="168"/>
                    <a:pt x="232" y="168"/>
                    <a:pt x="232" y="167"/>
                  </a:cubicBezTo>
                  <a:cubicBezTo>
                    <a:pt x="232" y="161"/>
                    <a:pt x="240" y="88"/>
                    <a:pt x="290" y="37"/>
                  </a:cubicBezTo>
                  <a:cubicBezTo>
                    <a:pt x="291" y="36"/>
                    <a:pt x="291" y="36"/>
                    <a:pt x="292" y="35"/>
                  </a:cubicBezTo>
                  <a:cubicBezTo>
                    <a:pt x="293" y="35"/>
                    <a:pt x="293" y="34"/>
                    <a:pt x="293" y="34"/>
                  </a:cubicBezTo>
                  <a:cubicBezTo>
                    <a:pt x="288" y="38"/>
                    <a:pt x="283" y="40"/>
                    <a:pt x="277" y="40"/>
                  </a:cubicBezTo>
                  <a:cubicBezTo>
                    <a:pt x="271" y="40"/>
                    <a:pt x="264" y="38"/>
                    <a:pt x="260" y="33"/>
                  </a:cubicBezTo>
                  <a:cubicBezTo>
                    <a:pt x="251" y="24"/>
                    <a:pt x="250" y="10"/>
                    <a:pt x="25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5D07E6C9-376D-4E5B-953B-F5CAF34AD09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632383" y="3946099"/>
              <a:ext cx="215088" cy="188857"/>
            </a:xfrm>
            <a:custGeom>
              <a:avLst/>
              <a:gdLst>
                <a:gd name="T0" fmla="*/ 25 w 52"/>
                <a:gd name="T1" fmla="*/ 0 h 46"/>
                <a:gd name="T2" fmla="*/ 9 w 52"/>
                <a:gd name="T3" fmla="*/ 6 h 46"/>
                <a:gd name="T4" fmla="*/ 10 w 52"/>
                <a:gd name="T5" fmla="*/ 39 h 46"/>
                <a:gd name="T6" fmla="*/ 27 w 52"/>
                <a:gd name="T7" fmla="*/ 46 h 46"/>
                <a:gd name="T8" fmla="*/ 43 w 52"/>
                <a:gd name="T9" fmla="*/ 40 h 46"/>
                <a:gd name="T10" fmla="*/ 42 w 52"/>
                <a:gd name="T11" fmla="*/ 7 h 46"/>
                <a:gd name="T12" fmla="*/ 25 w 52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6">
                  <a:moveTo>
                    <a:pt x="25" y="0"/>
                  </a:moveTo>
                  <a:cubicBezTo>
                    <a:pt x="19" y="0"/>
                    <a:pt x="14" y="2"/>
                    <a:pt x="9" y="6"/>
                  </a:cubicBezTo>
                  <a:cubicBezTo>
                    <a:pt x="0" y="16"/>
                    <a:pt x="1" y="30"/>
                    <a:pt x="10" y="39"/>
                  </a:cubicBezTo>
                  <a:cubicBezTo>
                    <a:pt x="14" y="44"/>
                    <a:pt x="21" y="46"/>
                    <a:pt x="27" y="46"/>
                  </a:cubicBezTo>
                  <a:cubicBezTo>
                    <a:pt x="33" y="46"/>
                    <a:pt x="38" y="44"/>
                    <a:pt x="43" y="40"/>
                  </a:cubicBezTo>
                  <a:cubicBezTo>
                    <a:pt x="52" y="31"/>
                    <a:pt x="51" y="16"/>
                    <a:pt x="42" y="7"/>
                  </a:cubicBezTo>
                  <a:cubicBezTo>
                    <a:pt x="38" y="2"/>
                    <a:pt x="31" y="0"/>
                    <a:pt x="25" y="0"/>
                  </a:cubicBezTo>
                </a:path>
              </a:pathLst>
            </a:custGeom>
            <a:solidFill>
              <a:srgbClr val="F741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1332B20-E86B-465A-A4FC-431B71F9D699}"/>
              </a:ext>
            </a:extLst>
          </p:cNvPr>
          <p:cNvGrpSpPr/>
          <p:nvPr/>
        </p:nvGrpSpPr>
        <p:grpSpPr>
          <a:xfrm>
            <a:off x="7369449" y="3445104"/>
            <a:ext cx="1297516" cy="1715450"/>
            <a:chOff x="7369449" y="3445104"/>
            <a:chExt cx="1297516" cy="1715450"/>
          </a:xfrm>
          <a:solidFill>
            <a:srgbClr val="2D3E50">
              <a:alpha val="45000"/>
            </a:srgbClr>
          </a:solidFill>
        </p:grpSpPr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3E8F050C-37D8-4D42-9649-B6A4F9B9FB8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149990" y="4189165"/>
              <a:ext cx="1190848" cy="751930"/>
            </a:xfrm>
            <a:custGeom>
              <a:avLst/>
              <a:gdLst>
                <a:gd name="T0" fmla="*/ 227 w 288"/>
                <a:gd name="T1" fmla="*/ 0 h 182"/>
                <a:gd name="T2" fmla="*/ 194 w 288"/>
                <a:gd name="T3" fmla="*/ 87 h 182"/>
                <a:gd name="T4" fmla="*/ 113 w 288"/>
                <a:gd name="T5" fmla="*/ 120 h 182"/>
                <a:gd name="T6" fmla="*/ 32 w 288"/>
                <a:gd name="T7" fmla="*/ 87 h 182"/>
                <a:gd name="T8" fmla="*/ 0 w 288"/>
                <a:gd name="T9" fmla="*/ 24 h 182"/>
                <a:gd name="T10" fmla="*/ 33 w 288"/>
                <a:gd name="T11" fmla="*/ 88 h 182"/>
                <a:gd name="T12" fmla="*/ 118 w 288"/>
                <a:gd name="T13" fmla="*/ 121 h 182"/>
                <a:gd name="T14" fmla="*/ 121 w 288"/>
                <a:gd name="T15" fmla="*/ 121 h 182"/>
                <a:gd name="T16" fmla="*/ 121 w 288"/>
                <a:gd name="T17" fmla="*/ 121 h 182"/>
                <a:gd name="T18" fmla="*/ 251 w 288"/>
                <a:gd name="T19" fmla="*/ 179 h 182"/>
                <a:gd name="T20" fmla="*/ 253 w 288"/>
                <a:gd name="T21" fmla="*/ 181 h 182"/>
                <a:gd name="T22" fmla="*/ 254 w 288"/>
                <a:gd name="T23" fmla="*/ 182 h 182"/>
                <a:gd name="T24" fmla="*/ 255 w 288"/>
                <a:gd name="T25" fmla="*/ 149 h 182"/>
                <a:gd name="T26" fmla="*/ 272 w 288"/>
                <a:gd name="T27" fmla="*/ 142 h 182"/>
                <a:gd name="T28" fmla="*/ 288 w 288"/>
                <a:gd name="T29" fmla="*/ 148 h 182"/>
                <a:gd name="T30" fmla="*/ 287 w 288"/>
                <a:gd name="T31" fmla="*/ 147 h 182"/>
                <a:gd name="T32" fmla="*/ 286 w 288"/>
                <a:gd name="T33" fmla="*/ 146 h 182"/>
                <a:gd name="T34" fmla="*/ 286 w 288"/>
                <a:gd name="T35" fmla="*/ 146 h 182"/>
                <a:gd name="T36" fmla="*/ 227 w 288"/>
                <a:gd name="T37" fmla="*/ 15 h 182"/>
                <a:gd name="T38" fmla="*/ 227 w 288"/>
                <a:gd name="T39" fmla="*/ 15 h 182"/>
                <a:gd name="T40" fmla="*/ 227 w 288"/>
                <a:gd name="T4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182">
                  <a:moveTo>
                    <a:pt x="227" y="0"/>
                  </a:moveTo>
                  <a:cubicBezTo>
                    <a:pt x="228" y="31"/>
                    <a:pt x="217" y="63"/>
                    <a:pt x="194" y="87"/>
                  </a:cubicBezTo>
                  <a:cubicBezTo>
                    <a:pt x="171" y="109"/>
                    <a:pt x="142" y="120"/>
                    <a:pt x="113" y="120"/>
                  </a:cubicBezTo>
                  <a:cubicBezTo>
                    <a:pt x="84" y="120"/>
                    <a:pt x="55" y="109"/>
                    <a:pt x="32" y="87"/>
                  </a:cubicBezTo>
                  <a:cubicBezTo>
                    <a:pt x="15" y="69"/>
                    <a:pt x="4" y="47"/>
                    <a:pt x="0" y="24"/>
                  </a:cubicBezTo>
                  <a:cubicBezTo>
                    <a:pt x="4" y="48"/>
                    <a:pt x="15" y="70"/>
                    <a:pt x="33" y="88"/>
                  </a:cubicBezTo>
                  <a:cubicBezTo>
                    <a:pt x="56" y="111"/>
                    <a:pt x="86" y="121"/>
                    <a:pt x="118" y="121"/>
                  </a:cubicBezTo>
                  <a:cubicBezTo>
                    <a:pt x="119" y="121"/>
                    <a:pt x="120" y="121"/>
                    <a:pt x="121" y="121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21" y="121"/>
                    <a:pt x="198" y="127"/>
                    <a:pt x="251" y="179"/>
                  </a:cubicBezTo>
                  <a:cubicBezTo>
                    <a:pt x="252" y="180"/>
                    <a:pt x="252" y="181"/>
                    <a:pt x="253" y="181"/>
                  </a:cubicBezTo>
                  <a:cubicBezTo>
                    <a:pt x="254" y="182"/>
                    <a:pt x="254" y="182"/>
                    <a:pt x="254" y="182"/>
                  </a:cubicBezTo>
                  <a:cubicBezTo>
                    <a:pt x="245" y="173"/>
                    <a:pt x="246" y="158"/>
                    <a:pt x="255" y="149"/>
                  </a:cubicBezTo>
                  <a:cubicBezTo>
                    <a:pt x="259" y="144"/>
                    <a:pt x="266" y="142"/>
                    <a:pt x="272" y="142"/>
                  </a:cubicBezTo>
                  <a:cubicBezTo>
                    <a:pt x="278" y="142"/>
                    <a:pt x="283" y="144"/>
                    <a:pt x="288" y="148"/>
                  </a:cubicBezTo>
                  <a:cubicBezTo>
                    <a:pt x="288" y="148"/>
                    <a:pt x="287" y="147"/>
                    <a:pt x="287" y="147"/>
                  </a:cubicBezTo>
                  <a:cubicBezTo>
                    <a:pt x="286" y="146"/>
                    <a:pt x="286" y="146"/>
                    <a:pt x="286" y="146"/>
                  </a:cubicBezTo>
                  <a:cubicBezTo>
                    <a:pt x="286" y="146"/>
                    <a:pt x="286" y="146"/>
                    <a:pt x="286" y="146"/>
                  </a:cubicBezTo>
                  <a:cubicBezTo>
                    <a:pt x="233" y="93"/>
                    <a:pt x="227" y="15"/>
                    <a:pt x="227" y="15"/>
                  </a:cubicBezTo>
                  <a:cubicBezTo>
                    <a:pt x="227" y="15"/>
                    <a:pt x="227" y="15"/>
                    <a:pt x="227" y="15"/>
                  </a:cubicBezTo>
                  <a:cubicBezTo>
                    <a:pt x="227" y="10"/>
                    <a:pt x="227" y="5"/>
                    <a:pt x="22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3F260584-6AA9-4537-A520-EDD6E1662D9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991102" y="3435486"/>
              <a:ext cx="666246" cy="685481"/>
            </a:xfrm>
            <a:custGeom>
              <a:avLst/>
              <a:gdLst>
                <a:gd name="T0" fmla="*/ 34 w 161"/>
                <a:gd name="T1" fmla="*/ 0 h 166"/>
                <a:gd name="T2" fmla="*/ 33 w 161"/>
                <a:gd name="T3" fmla="*/ 33 h 166"/>
                <a:gd name="T4" fmla="*/ 16 w 161"/>
                <a:gd name="T5" fmla="*/ 40 h 166"/>
                <a:gd name="T6" fmla="*/ 0 w 161"/>
                <a:gd name="T7" fmla="*/ 34 h 166"/>
                <a:gd name="T8" fmla="*/ 1 w 161"/>
                <a:gd name="T9" fmla="*/ 35 h 166"/>
                <a:gd name="T10" fmla="*/ 2 w 161"/>
                <a:gd name="T11" fmla="*/ 36 h 166"/>
                <a:gd name="T12" fmla="*/ 2 w 161"/>
                <a:gd name="T13" fmla="*/ 36 h 166"/>
                <a:gd name="T14" fmla="*/ 61 w 161"/>
                <a:gd name="T15" fmla="*/ 166 h 166"/>
                <a:gd name="T16" fmla="*/ 94 w 161"/>
                <a:gd name="T17" fmla="*/ 93 h 166"/>
                <a:gd name="T18" fmla="*/ 161 w 161"/>
                <a:gd name="T19" fmla="*/ 61 h 166"/>
                <a:gd name="T20" fmla="*/ 37 w 161"/>
                <a:gd name="T21" fmla="*/ 3 h 166"/>
                <a:gd name="T22" fmla="*/ 35 w 161"/>
                <a:gd name="T23" fmla="*/ 1 h 166"/>
                <a:gd name="T24" fmla="*/ 34 w 161"/>
                <a:gd name="T2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66">
                  <a:moveTo>
                    <a:pt x="34" y="0"/>
                  </a:moveTo>
                  <a:cubicBezTo>
                    <a:pt x="43" y="9"/>
                    <a:pt x="42" y="24"/>
                    <a:pt x="33" y="33"/>
                  </a:cubicBezTo>
                  <a:cubicBezTo>
                    <a:pt x="28" y="38"/>
                    <a:pt x="22" y="40"/>
                    <a:pt x="16" y="40"/>
                  </a:cubicBezTo>
                  <a:cubicBezTo>
                    <a:pt x="10" y="40"/>
                    <a:pt x="5" y="38"/>
                    <a:pt x="0" y="34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51" y="85"/>
                    <a:pt x="60" y="155"/>
                    <a:pt x="61" y="166"/>
                  </a:cubicBezTo>
                  <a:cubicBezTo>
                    <a:pt x="64" y="139"/>
                    <a:pt x="74" y="114"/>
                    <a:pt x="94" y="93"/>
                  </a:cubicBezTo>
                  <a:cubicBezTo>
                    <a:pt x="113" y="75"/>
                    <a:pt x="137" y="64"/>
                    <a:pt x="161" y="61"/>
                  </a:cubicBezTo>
                  <a:cubicBezTo>
                    <a:pt x="142" y="58"/>
                    <a:pt x="81" y="46"/>
                    <a:pt x="37" y="3"/>
                  </a:cubicBezTo>
                  <a:cubicBezTo>
                    <a:pt x="36" y="3"/>
                    <a:pt x="36" y="2"/>
                    <a:pt x="35" y="1"/>
                  </a:cubicBezTo>
                  <a:cubicBezTo>
                    <a:pt x="34" y="1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DE046AA7-B1BE-49D2-B8B4-6591439C0EF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943014" y="3945224"/>
              <a:ext cx="215088" cy="190606"/>
            </a:xfrm>
            <a:custGeom>
              <a:avLst/>
              <a:gdLst>
                <a:gd name="T0" fmla="*/ 27 w 52"/>
                <a:gd name="T1" fmla="*/ 0 h 46"/>
                <a:gd name="T2" fmla="*/ 10 w 52"/>
                <a:gd name="T3" fmla="*/ 7 h 46"/>
                <a:gd name="T4" fmla="*/ 9 w 52"/>
                <a:gd name="T5" fmla="*/ 40 h 46"/>
                <a:gd name="T6" fmla="*/ 25 w 52"/>
                <a:gd name="T7" fmla="*/ 46 h 46"/>
                <a:gd name="T8" fmla="*/ 42 w 52"/>
                <a:gd name="T9" fmla="*/ 39 h 46"/>
                <a:gd name="T10" fmla="*/ 43 w 52"/>
                <a:gd name="T11" fmla="*/ 6 h 46"/>
                <a:gd name="T12" fmla="*/ 27 w 52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6">
                  <a:moveTo>
                    <a:pt x="27" y="0"/>
                  </a:moveTo>
                  <a:cubicBezTo>
                    <a:pt x="21" y="0"/>
                    <a:pt x="14" y="2"/>
                    <a:pt x="10" y="7"/>
                  </a:cubicBezTo>
                  <a:cubicBezTo>
                    <a:pt x="1" y="16"/>
                    <a:pt x="0" y="31"/>
                    <a:pt x="9" y="40"/>
                  </a:cubicBezTo>
                  <a:cubicBezTo>
                    <a:pt x="14" y="44"/>
                    <a:pt x="19" y="46"/>
                    <a:pt x="25" y="46"/>
                  </a:cubicBezTo>
                  <a:cubicBezTo>
                    <a:pt x="31" y="46"/>
                    <a:pt x="37" y="44"/>
                    <a:pt x="42" y="39"/>
                  </a:cubicBezTo>
                  <a:cubicBezTo>
                    <a:pt x="51" y="30"/>
                    <a:pt x="52" y="15"/>
                    <a:pt x="43" y="6"/>
                  </a:cubicBezTo>
                  <a:cubicBezTo>
                    <a:pt x="38" y="2"/>
                    <a:pt x="33" y="0"/>
                    <a:pt x="27" y="0"/>
                  </a:cubicBezTo>
                </a:path>
              </a:pathLst>
            </a:custGeom>
            <a:solidFill>
              <a:srgbClr val="F741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2E7C2B4-95A8-49A7-A138-D0311877FBCB}"/>
              </a:ext>
            </a:extLst>
          </p:cNvPr>
          <p:cNvGrpSpPr/>
          <p:nvPr/>
        </p:nvGrpSpPr>
        <p:grpSpPr>
          <a:xfrm>
            <a:off x="8229797" y="2915255"/>
            <a:ext cx="1849537" cy="2266282"/>
            <a:chOff x="8229797" y="2915255"/>
            <a:chExt cx="1849537" cy="2266282"/>
          </a:xfrm>
          <a:solidFill>
            <a:srgbClr val="2D3E50">
              <a:alpha val="45000"/>
            </a:srgbClr>
          </a:solidFill>
        </p:grpSpPr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709B4461-EEA3-45E2-851F-D4856742A74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74720" y="4176923"/>
              <a:ext cx="1211832" cy="797396"/>
            </a:xfrm>
            <a:custGeom>
              <a:avLst/>
              <a:gdLst>
                <a:gd name="T0" fmla="*/ 259 w 293"/>
                <a:gd name="T1" fmla="*/ 0 h 193"/>
                <a:gd name="T2" fmla="*/ 258 w 293"/>
                <a:gd name="T3" fmla="*/ 1 h 193"/>
                <a:gd name="T4" fmla="*/ 257 w 293"/>
                <a:gd name="T5" fmla="*/ 2 h 193"/>
                <a:gd name="T6" fmla="*/ 257 w 293"/>
                <a:gd name="T7" fmla="*/ 2 h 193"/>
                <a:gd name="T8" fmla="*/ 126 w 293"/>
                <a:gd name="T9" fmla="*/ 61 h 193"/>
                <a:gd name="T10" fmla="*/ 118 w 293"/>
                <a:gd name="T11" fmla="*/ 61 h 193"/>
                <a:gd name="T12" fmla="*/ 37 w 293"/>
                <a:gd name="T13" fmla="*/ 95 h 193"/>
                <a:gd name="T14" fmla="*/ 5 w 293"/>
                <a:gd name="T15" fmla="*/ 193 h 193"/>
                <a:gd name="T16" fmla="*/ 37 w 293"/>
                <a:gd name="T17" fmla="*/ 95 h 193"/>
                <a:gd name="T18" fmla="*/ 118 w 293"/>
                <a:gd name="T19" fmla="*/ 62 h 193"/>
                <a:gd name="T20" fmla="*/ 199 w 293"/>
                <a:gd name="T21" fmla="*/ 96 h 193"/>
                <a:gd name="T22" fmla="*/ 232 w 293"/>
                <a:gd name="T23" fmla="*/ 169 h 193"/>
                <a:gd name="T24" fmla="*/ 232 w 293"/>
                <a:gd name="T25" fmla="*/ 167 h 193"/>
                <a:gd name="T26" fmla="*/ 290 w 293"/>
                <a:gd name="T27" fmla="*/ 37 h 193"/>
                <a:gd name="T28" fmla="*/ 292 w 293"/>
                <a:gd name="T29" fmla="*/ 35 h 193"/>
                <a:gd name="T30" fmla="*/ 293 w 293"/>
                <a:gd name="T31" fmla="*/ 34 h 193"/>
                <a:gd name="T32" fmla="*/ 277 w 293"/>
                <a:gd name="T33" fmla="*/ 40 h 193"/>
                <a:gd name="T34" fmla="*/ 260 w 293"/>
                <a:gd name="T35" fmla="*/ 33 h 193"/>
                <a:gd name="T36" fmla="*/ 259 w 293"/>
                <a:gd name="T3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3" h="193">
                  <a:moveTo>
                    <a:pt x="259" y="0"/>
                  </a:moveTo>
                  <a:cubicBezTo>
                    <a:pt x="259" y="0"/>
                    <a:pt x="259" y="1"/>
                    <a:pt x="258" y="1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57" y="2"/>
                    <a:pt x="257" y="2"/>
                    <a:pt x="257" y="2"/>
                  </a:cubicBezTo>
                  <a:cubicBezTo>
                    <a:pt x="207" y="52"/>
                    <a:pt x="134" y="61"/>
                    <a:pt x="126" y="61"/>
                  </a:cubicBezTo>
                  <a:cubicBezTo>
                    <a:pt x="124" y="61"/>
                    <a:pt x="121" y="61"/>
                    <a:pt x="118" y="61"/>
                  </a:cubicBezTo>
                  <a:cubicBezTo>
                    <a:pt x="89" y="61"/>
                    <a:pt x="60" y="72"/>
                    <a:pt x="37" y="95"/>
                  </a:cubicBezTo>
                  <a:cubicBezTo>
                    <a:pt x="11" y="121"/>
                    <a:pt x="0" y="158"/>
                    <a:pt x="5" y="193"/>
                  </a:cubicBezTo>
                  <a:cubicBezTo>
                    <a:pt x="0" y="159"/>
                    <a:pt x="11" y="122"/>
                    <a:pt x="37" y="95"/>
                  </a:cubicBezTo>
                  <a:cubicBezTo>
                    <a:pt x="60" y="73"/>
                    <a:pt x="89" y="62"/>
                    <a:pt x="118" y="62"/>
                  </a:cubicBezTo>
                  <a:cubicBezTo>
                    <a:pt x="147" y="62"/>
                    <a:pt x="176" y="73"/>
                    <a:pt x="199" y="96"/>
                  </a:cubicBezTo>
                  <a:cubicBezTo>
                    <a:pt x="219" y="116"/>
                    <a:pt x="230" y="142"/>
                    <a:pt x="232" y="169"/>
                  </a:cubicBezTo>
                  <a:cubicBezTo>
                    <a:pt x="232" y="168"/>
                    <a:pt x="232" y="168"/>
                    <a:pt x="232" y="167"/>
                  </a:cubicBezTo>
                  <a:cubicBezTo>
                    <a:pt x="232" y="161"/>
                    <a:pt x="240" y="88"/>
                    <a:pt x="290" y="37"/>
                  </a:cubicBezTo>
                  <a:cubicBezTo>
                    <a:pt x="291" y="36"/>
                    <a:pt x="291" y="36"/>
                    <a:pt x="292" y="35"/>
                  </a:cubicBezTo>
                  <a:cubicBezTo>
                    <a:pt x="293" y="35"/>
                    <a:pt x="293" y="34"/>
                    <a:pt x="293" y="34"/>
                  </a:cubicBezTo>
                  <a:cubicBezTo>
                    <a:pt x="288" y="38"/>
                    <a:pt x="283" y="40"/>
                    <a:pt x="277" y="40"/>
                  </a:cubicBezTo>
                  <a:cubicBezTo>
                    <a:pt x="271" y="40"/>
                    <a:pt x="264" y="38"/>
                    <a:pt x="260" y="33"/>
                  </a:cubicBezTo>
                  <a:cubicBezTo>
                    <a:pt x="251" y="24"/>
                    <a:pt x="250" y="10"/>
                    <a:pt x="25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1DAD4F9D-86B3-4853-ADEA-35DBAA7719C8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8228923" y="2916129"/>
              <a:ext cx="1196094" cy="1194345"/>
            </a:xfrm>
            <a:custGeom>
              <a:avLst/>
              <a:gdLst>
                <a:gd name="T0" fmla="*/ 61 w 289"/>
                <a:gd name="T1" fmla="*/ 106 h 289"/>
                <a:gd name="T2" fmla="*/ 61 w 289"/>
                <a:gd name="T3" fmla="*/ 122 h 289"/>
                <a:gd name="T4" fmla="*/ 61 w 289"/>
                <a:gd name="T5" fmla="*/ 122 h 289"/>
                <a:gd name="T6" fmla="*/ 3 w 289"/>
                <a:gd name="T7" fmla="*/ 252 h 289"/>
                <a:gd name="T8" fmla="*/ 1 w 289"/>
                <a:gd name="T9" fmla="*/ 254 h 289"/>
                <a:gd name="T10" fmla="*/ 0 w 289"/>
                <a:gd name="T11" fmla="*/ 255 h 289"/>
                <a:gd name="T12" fmla="*/ 16 w 289"/>
                <a:gd name="T13" fmla="*/ 248 h 289"/>
                <a:gd name="T14" fmla="*/ 33 w 289"/>
                <a:gd name="T15" fmla="*/ 255 h 289"/>
                <a:gd name="T16" fmla="*/ 34 w 289"/>
                <a:gd name="T17" fmla="*/ 289 h 289"/>
                <a:gd name="T18" fmla="*/ 35 w 289"/>
                <a:gd name="T19" fmla="*/ 288 h 289"/>
                <a:gd name="T20" fmla="*/ 36 w 289"/>
                <a:gd name="T21" fmla="*/ 287 h 289"/>
                <a:gd name="T22" fmla="*/ 36 w 289"/>
                <a:gd name="T23" fmla="*/ 287 h 289"/>
                <a:gd name="T24" fmla="*/ 163 w 289"/>
                <a:gd name="T25" fmla="*/ 228 h 289"/>
                <a:gd name="T26" fmla="*/ 94 w 289"/>
                <a:gd name="T27" fmla="*/ 196 h 289"/>
                <a:gd name="T28" fmla="*/ 61 w 289"/>
                <a:gd name="T29" fmla="*/ 107 h 289"/>
                <a:gd name="T30" fmla="*/ 61 w 289"/>
                <a:gd name="T31" fmla="*/ 106 h 289"/>
                <a:gd name="T32" fmla="*/ 175 w 289"/>
                <a:gd name="T33" fmla="*/ 0 h 289"/>
                <a:gd name="T34" fmla="*/ 161 w 289"/>
                <a:gd name="T35" fmla="*/ 1 h 289"/>
                <a:gd name="T36" fmla="*/ 167 w 289"/>
                <a:gd name="T37" fmla="*/ 1 h 289"/>
                <a:gd name="T38" fmla="*/ 175 w 289"/>
                <a:gd name="T39" fmla="*/ 1 h 289"/>
                <a:gd name="T40" fmla="*/ 256 w 289"/>
                <a:gd name="T41" fmla="*/ 34 h 289"/>
                <a:gd name="T42" fmla="*/ 289 w 289"/>
                <a:gd name="T43" fmla="*/ 108 h 289"/>
                <a:gd name="T44" fmla="*/ 256 w 289"/>
                <a:gd name="T45" fmla="*/ 33 h 289"/>
                <a:gd name="T46" fmla="*/ 175 w 289"/>
                <a:gd name="T47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9" h="289">
                  <a:moveTo>
                    <a:pt x="61" y="106"/>
                  </a:moveTo>
                  <a:cubicBezTo>
                    <a:pt x="61" y="111"/>
                    <a:pt x="61" y="117"/>
                    <a:pt x="61" y="122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1" y="122"/>
                    <a:pt x="55" y="199"/>
                    <a:pt x="3" y="252"/>
                  </a:cubicBezTo>
                  <a:cubicBezTo>
                    <a:pt x="2" y="253"/>
                    <a:pt x="2" y="253"/>
                    <a:pt x="1" y="254"/>
                  </a:cubicBezTo>
                  <a:cubicBezTo>
                    <a:pt x="0" y="254"/>
                    <a:pt x="0" y="254"/>
                    <a:pt x="0" y="255"/>
                  </a:cubicBezTo>
                  <a:cubicBezTo>
                    <a:pt x="5" y="250"/>
                    <a:pt x="10" y="248"/>
                    <a:pt x="16" y="248"/>
                  </a:cubicBezTo>
                  <a:cubicBezTo>
                    <a:pt x="22" y="248"/>
                    <a:pt x="29" y="251"/>
                    <a:pt x="33" y="255"/>
                  </a:cubicBezTo>
                  <a:cubicBezTo>
                    <a:pt x="42" y="265"/>
                    <a:pt x="43" y="279"/>
                    <a:pt x="34" y="289"/>
                  </a:cubicBezTo>
                  <a:cubicBezTo>
                    <a:pt x="34" y="288"/>
                    <a:pt x="35" y="288"/>
                    <a:pt x="35" y="288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82" y="241"/>
                    <a:pt x="146" y="230"/>
                    <a:pt x="163" y="228"/>
                  </a:cubicBezTo>
                  <a:cubicBezTo>
                    <a:pt x="138" y="226"/>
                    <a:pt x="113" y="215"/>
                    <a:pt x="94" y="196"/>
                  </a:cubicBezTo>
                  <a:cubicBezTo>
                    <a:pt x="70" y="171"/>
                    <a:pt x="59" y="139"/>
                    <a:pt x="61" y="107"/>
                  </a:cubicBezTo>
                  <a:cubicBezTo>
                    <a:pt x="61" y="107"/>
                    <a:pt x="61" y="106"/>
                    <a:pt x="61" y="106"/>
                  </a:cubicBezTo>
                  <a:moveTo>
                    <a:pt x="175" y="0"/>
                  </a:moveTo>
                  <a:cubicBezTo>
                    <a:pt x="170" y="0"/>
                    <a:pt x="166" y="0"/>
                    <a:pt x="161" y="1"/>
                  </a:cubicBezTo>
                  <a:cubicBezTo>
                    <a:pt x="164" y="1"/>
                    <a:pt x="166" y="1"/>
                    <a:pt x="167" y="1"/>
                  </a:cubicBezTo>
                  <a:cubicBezTo>
                    <a:pt x="170" y="1"/>
                    <a:pt x="172" y="1"/>
                    <a:pt x="175" y="1"/>
                  </a:cubicBezTo>
                  <a:cubicBezTo>
                    <a:pt x="204" y="1"/>
                    <a:pt x="233" y="12"/>
                    <a:pt x="256" y="34"/>
                  </a:cubicBezTo>
                  <a:cubicBezTo>
                    <a:pt x="276" y="55"/>
                    <a:pt x="287" y="81"/>
                    <a:pt x="289" y="108"/>
                  </a:cubicBezTo>
                  <a:cubicBezTo>
                    <a:pt x="287" y="80"/>
                    <a:pt x="276" y="54"/>
                    <a:pt x="256" y="33"/>
                  </a:cubicBezTo>
                  <a:cubicBezTo>
                    <a:pt x="233" y="11"/>
                    <a:pt x="204" y="0"/>
                    <a:pt x="17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C327CD00-F182-4E73-A271-2AFB5E9C98C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244028" y="3943476"/>
              <a:ext cx="215088" cy="194103"/>
            </a:xfrm>
            <a:custGeom>
              <a:avLst/>
              <a:gdLst>
                <a:gd name="T0" fmla="*/ 25 w 52"/>
                <a:gd name="T1" fmla="*/ 0 h 47"/>
                <a:gd name="T2" fmla="*/ 9 w 52"/>
                <a:gd name="T3" fmla="*/ 7 h 47"/>
                <a:gd name="T4" fmla="*/ 10 w 52"/>
                <a:gd name="T5" fmla="*/ 40 h 47"/>
                <a:gd name="T6" fmla="*/ 27 w 52"/>
                <a:gd name="T7" fmla="*/ 47 h 47"/>
                <a:gd name="T8" fmla="*/ 43 w 52"/>
                <a:gd name="T9" fmla="*/ 41 h 47"/>
                <a:gd name="T10" fmla="*/ 42 w 52"/>
                <a:gd name="T11" fmla="*/ 7 h 47"/>
                <a:gd name="T12" fmla="*/ 25 w 52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7">
                  <a:moveTo>
                    <a:pt x="25" y="0"/>
                  </a:moveTo>
                  <a:cubicBezTo>
                    <a:pt x="19" y="0"/>
                    <a:pt x="14" y="2"/>
                    <a:pt x="9" y="7"/>
                  </a:cubicBezTo>
                  <a:cubicBezTo>
                    <a:pt x="0" y="16"/>
                    <a:pt x="1" y="31"/>
                    <a:pt x="10" y="40"/>
                  </a:cubicBezTo>
                  <a:cubicBezTo>
                    <a:pt x="14" y="45"/>
                    <a:pt x="21" y="47"/>
                    <a:pt x="27" y="47"/>
                  </a:cubicBezTo>
                  <a:cubicBezTo>
                    <a:pt x="33" y="47"/>
                    <a:pt x="38" y="45"/>
                    <a:pt x="43" y="41"/>
                  </a:cubicBezTo>
                  <a:cubicBezTo>
                    <a:pt x="52" y="31"/>
                    <a:pt x="51" y="17"/>
                    <a:pt x="42" y="7"/>
                  </a:cubicBezTo>
                  <a:cubicBezTo>
                    <a:pt x="38" y="3"/>
                    <a:pt x="31" y="0"/>
                    <a:pt x="25" y="0"/>
                  </a:cubicBezTo>
                </a:path>
              </a:pathLst>
            </a:custGeom>
            <a:solidFill>
              <a:srgbClr val="F741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5E60DBB-7BE7-4B1F-9BE8-CC238720FA71}"/>
              </a:ext>
            </a:extLst>
          </p:cNvPr>
          <p:cNvGrpSpPr/>
          <p:nvPr/>
        </p:nvGrpSpPr>
        <p:grpSpPr>
          <a:xfrm>
            <a:off x="1715715" y="4214519"/>
            <a:ext cx="942536" cy="960023"/>
            <a:chOff x="1715715" y="4214519"/>
            <a:chExt cx="942536" cy="960023"/>
          </a:xfrm>
        </p:grpSpPr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FDF718A8-FD2C-4356-BD45-8249F40519E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706971" y="4223263"/>
              <a:ext cx="960023" cy="942536"/>
            </a:xfrm>
            <a:custGeom>
              <a:avLst/>
              <a:gdLst>
                <a:gd name="T0" fmla="*/ 130 w 232"/>
                <a:gd name="T1" fmla="*/ 0 h 228"/>
                <a:gd name="T2" fmla="*/ 124 w 232"/>
                <a:gd name="T3" fmla="*/ 1 h 228"/>
                <a:gd name="T4" fmla="*/ 116 w 232"/>
                <a:gd name="T5" fmla="*/ 1 h 228"/>
                <a:gd name="T6" fmla="*/ 35 w 232"/>
                <a:gd name="T7" fmla="*/ 34 h 228"/>
                <a:gd name="T8" fmla="*/ 3 w 232"/>
                <a:gd name="T9" fmla="*/ 104 h 228"/>
                <a:gd name="T10" fmla="*/ 36 w 232"/>
                <a:gd name="T11" fmla="*/ 194 h 228"/>
                <a:gd name="T12" fmla="*/ 121 w 232"/>
                <a:gd name="T13" fmla="*/ 228 h 228"/>
                <a:gd name="T14" fmla="*/ 124 w 232"/>
                <a:gd name="T15" fmla="*/ 228 h 228"/>
                <a:gd name="T16" fmla="*/ 124 w 232"/>
                <a:gd name="T17" fmla="*/ 228 h 228"/>
                <a:gd name="T18" fmla="*/ 128 w 232"/>
                <a:gd name="T19" fmla="*/ 228 h 228"/>
                <a:gd name="T20" fmla="*/ 197 w 232"/>
                <a:gd name="T21" fmla="*/ 195 h 228"/>
                <a:gd name="T22" fmla="*/ 230 w 232"/>
                <a:gd name="T23" fmla="*/ 107 h 228"/>
                <a:gd name="T24" fmla="*/ 230 w 232"/>
                <a:gd name="T25" fmla="*/ 106 h 228"/>
                <a:gd name="T26" fmla="*/ 197 w 232"/>
                <a:gd name="T27" fmla="*/ 33 h 228"/>
                <a:gd name="T28" fmla="*/ 130 w 232"/>
                <a:gd name="T2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2" h="228">
                  <a:moveTo>
                    <a:pt x="130" y="0"/>
                  </a:moveTo>
                  <a:cubicBezTo>
                    <a:pt x="127" y="1"/>
                    <a:pt x="125" y="1"/>
                    <a:pt x="124" y="1"/>
                  </a:cubicBezTo>
                  <a:cubicBezTo>
                    <a:pt x="122" y="1"/>
                    <a:pt x="119" y="1"/>
                    <a:pt x="116" y="1"/>
                  </a:cubicBezTo>
                  <a:cubicBezTo>
                    <a:pt x="87" y="1"/>
                    <a:pt x="58" y="12"/>
                    <a:pt x="35" y="34"/>
                  </a:cubicBezTo>
                  <a:cubicBezTo>
                    <a:pt x="16" y="54"/>
                    <a:pt x="5" y="79"/>
                    <a:pt x="3" y="104"/>
                  </a:cubicBezTo>
                  <a:cubicBezTo>
                    <a:pt x="0" y="136"/>
                    <a:pt x="11" y="170"/>
                    <a:pt x="36" y="194"/>
                  </a:cubicBezTo>
                  <a:cubicBezTo>
                    <a:pt x="59" y="218"/>
                    <a:pt x="89" y="228"/>
                    <a:pt x="121" y="228"/>
                  </a:cubicBezTo>
                  <a:cubicBezTo>
                    <a:pt x="122" y="228"/>
                    <a:pt x="123" y="228"/>
                    <a:pt x="124" y="228"/>
                  </a:cubicBezTo>
                  <a:cubicBezTo>
                    <a:pt x="124" y="228"/>
                    <a:pt x="124" y="228"/>
                    <a:pt x="124" y="228"/>
                  </a:cubicBezTo>
                  <a:cubicBezTo>
                    <a:pt x="124" y="228"/>
                    <a:pt x="126" y="228"/>
                    <a:pt x="128" y="228"/>
                  </a:cubicBezTo>
                  <a:cubicBezTo>
                    <a:pt x="153" y="225"/>
                    <a:pt x="178" y="215"/>
                    <a:pt x="197" y="195"/>
                  </a:cubicBezTo>
                  <a:cubicBezTo>
                    <a:pt x="221" y="171"/>
                    <a:pt x="232" y="139"/>
                    <a:pt x="230" y="107"/>
                  </a:cubicBezTo>
                  <a:cubicBezTo>
                    <a:pt x="230" y="106"/>
                    <a:pt x="230" y="106"/>
                    <a:pt x="230" y="106"/>
                  </a:cubicBezTo>
                  <a:cubicBezTo>
                    <a:pt x="227" y="79"/>
                    <a:pt x="217" y="53"/>
                    <a:pt x="197" y="33"/>
                  </a:cubicBezTo>
                  <a:cubicBezTo>
                    <a:pt x="178" y="14"/>
                    <a:pt x="154" y="3"/>
                    <a:pt x="130" y="0"/>
                  </a:cubicBezTo>
                </a:path>
              </a:pathLst>
            </a:custGeom>
            <a:solidFill>
              <a:srgbClr val="F741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051EDAC3-AB8F-4071-8297-416754725BE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915332" y="4440100"/>
              <a:ext cx="512362" cy="508865"/>
            </a:xfrm>
            <a:custGeom>
              <a:avLst/>
              <a:gdLst>
                <a:gd name="T0" fmla="*/ 60 w 124"/>
                <a:gd name="T1" fmla="*/ 113 h 123"/>
                <a:gd name="T2" fmla="*/ 58 w 124"/>
                <a:gd name="T3" fmla="*/ 113 h 123"/>
                <a:gd name="T4" fmla="*/ 50 w 124"/>
                <a:gd name="T5" fmla="*/ 112 h 123"/>
                <a:gd name="T6" fmla="*/ 27 w 124"/>
                <a:gd name="T7" fmla="*/ 100 h 123"/>
                <a:gd name="T8" fmla="*/ 10 w 124"/>
                <a:gd name="T9" fmla="*/ 67 h 123"/>
                <a:gd name="T10" fmla="*/ 24 w 124"/>
                <a:gd name="T11" fmla="*/ 27 h 123"/>
                <a:gd name="T12" fmla="*/ 63 w 124"/>
                <a:gd name="T13" fmla="*/ 11 h 123"/>
                <a:gd name="T14" fmla="*/ 97 w 124"/>
                <a:gd name="T15" fmla="*/ 26 h 123"/>
                <a:gd name="T16" fmla="*/ 106 w 124"/>
                <a:gd name="T17" fmla="*/ 38 h 123"/>
                <a:gd name="T18" fmla="*/ 107 w 124"/>
                <a:gd name="T19" fmla="*/ 41 h 123"/>
                <a:gd name="T20" fmla="*/ 108 w 124"/>
                <a:gd name="T21" fmla="*/ 42 h 123"/>
                <a:gd name="T22" fmla="*/ 100 w 124"/>
                <a:gd name="T23" fmla="*/ 45 h 123"/>
                <a:gd name="T24" fmla="*/ 117 w 124"/>
                <a:gd name="T25" fmla="*/ 62 h 123"/>
                <a:gd name="T26" fmla="*/ 124 w 124"/>
                <a:gd name="T27" fmla="*/ 35 h 123"/>
                <a:gd name="T28" fmla="*/ 117 w 124"/>
                <a:gd name="T29" fmla="*/ 38 h 123"/>
                <a:gd name="T30" fmla="*/ 116 w 124"/>
                <a:gd name="T31" fmla="*/ 37 h 123"/>
                <a:gd name="T32" fmla="*/ 115 w 124"/>
                <a:gd name="T33" fmla="*/ 34 h 123"/>
                <a:gd name="T34" fmla="*/ 104 w 124"/>
                <a:gd name="T35" fmla="*/ 19 h 123"/>
                <a:gd name="T36" fmla="*/ 64 w 124"/>
                <a:gd name="T37" fmla="*/ 1 h 123"/>
                <a:gd name="T38" fmla="*/ 17 w 124"/>
                <a:gd name="T39" fmla="*/ 20 h 123"/>
                <a:gd name="T40" fmla="*/ 3 w 124"/>
                <a:gd name="T41" fmla="*/ 43 h 123"/>
                <a:gd name="T42" fmla="*/ 0 w 124"/>
                <a:gd name="T43" fmla="*/ 68 h 123"/>
                <a:gd name="T44" fmla="*/ 20 w 124"/>
                <a:gd name="T45" fmla="*/ 107 h 123"/>
                <a:gd name="T46" fmla="*/ 49 w 124"/>
                <a:gd name="T47" fmla="*/ 122 h 123"/>
                <a:gd name="T48" fmla="*/ 57 w 124"/>
                <a:gd name="T49" fmla="*/ 123 h 123"/>
                <a:gd name="T50" fmla="*/ 60 w 124"/>
                <a:gd name="T51" fmla="*/ 123 h 123"/>
                <a:gd name="T52" fmla="*/ 60 w 124"/>
                <a:gd name="T53" fmla="*/ 11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123">
                  <a:moveTo>
                    <a:pt x="60" y="113"/>
                  </a:moveTo>
                  <a:cubicBezTo>
                    <a:pt x="60" y="113"/>
                    <a:pt x="59" y="113"/>
                    <a:pt x="58" y="113"/>
                  </a:cubicBezTo>
                  <a:cubicBezTo>
                    <a:pt x="56" y="113"/>
                    <a:pt x="54" y="113"/>
                    <a:pt x="50" y="112"/>
                  </a:cubicBezTo>
                  <a:cubicBezTo>
                    <a:pt x="44" y="111"/>
                    <a:pt x="35" y="108"/>
                    <a:pt x="27" y="100"/>
                  </a:cubicBezTo>
                  <a:cubicBezTo>
                    <a:pt x="18" y="93"/>
                    <a:pt x="11" y="81"/>
                    <a:pt x="10" y="67"/>
                  </a:cubicBezTo>
                  <a:cubicBezTo>
                    <a:pt x="8" y="53"/>
                    <a:pt x="13" y="38"/>
                    <a:pt x="24" y="27"/>
                  </a:cubicBezTo>
                  <a:cubicBezTo>
                    <a:pt x="34" y="16"/>
                    <a:pt x="49" y="10"/>
                    <a:pt x="63" y="11"/>
                  </a:cubicBezTo>
                  <a:cubicBezTo>
                    <a:pt x="77" y="11"/>
                    <a:pt x="89" y="18"/>
                    <a:pt x="97" y="26"/>
                  </a:cubicBezTo>
                  <a:cubicBezTo>
                    <a:pt x="101" y="30"/>
                    <a:pt x="104" y="34"/>
                    <a:pt x="106" y="38"/>
                  </a:cubicBezTo>
                  <a:cubicBezTo>
                    <a:pt x="107" y="39"/>
                    <a:pt x="107" y="40"/>
                    <a:pt x="107" y="41"/>
                  </a:cubicBezTo>
                  <a:cubicBezTo>
                    <a:pt x="108" y="41"/>
                    <a:pt x="108" y="42"/>
                    <a:pt x="108" y="42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6" y="49"/>
                    <a:pt x="112" y="54"/>
                    <a:pt x="117" y="62"/>
                  </a:cubicBezTo>
                  <a:cubicBezTo>
                    <a:pt x="121" y="54"/>
                    <a:pt x="124" y="45"/>
                    <a:pt x="124" y="35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8"/>
                    <a:pt x="116" y="38"/>
                    <a:pt x="116" y="37"/>
                  </a:cubicBezTo>
                  <a:cubicBezTo>
                    <a:pt x="116" y="36"/>
                    <a:pt x="115" y="35"/>
                    <a:pt x="115" y="34"/>
                  </a:cubicBezTo>
                  <a:cubicBezTo>
                    <a:pt x="112" y="29"/>
                    <a:pt x="109" y="24"/>
                    <a:pt x="104" y="19"/>
                  </a:cubicBezTo>
                  <a:cubicBezTo>
                    <a:pt x="95" y="10"/>
                    <a:pt x="80" y="2"/>
                    <a:pt x="64" y="1"/>
                  </a:cubicBezTo>
                  <a:cubicBezTo>
                    <a:pt x="47" y="0"/>
                    <a:pt x="29" y="7"/>
                    <a:pt x="17" y="20"/>
                  </a:cubicBezTo>
                  <a:cubicBezTo>
                    <a:pt x="11" y="27"/>
                    <a:pt x="6" y="34"/>
                    <a:pt x="3" y="43"/>
                  </a:cubicBezTo>
                  <a:cubicBezTo>
                    <a:pt x="0" y="51"/>
                    <a:pt x="0" y="60"/>
                    <a:pt x="0" y="68"/>
                  </a:cubicBezTo>
                  <a:cubicBezTo>
                    <a:pt x="2" y="84"/>
                    <a:pt x="10" y="99"/>
                    <a:pt x="20" y="107"/>
                  </a:cubicBezTo>
                  <a:cubicBezTo>
                    <a:pt x="30" y="116"/>
                    <a:pt x="41" y="120"/>
                    <a:pt x="49" y="122"/>
                  </a:cubicBezTo>
                  <a:cubicBezTo>
                    <a:pt x="53" y="122"/>
                    <a:pt x="55" y="123"/>
                    <a:pt x="57" y="123"/>
                  </a:cubicBezTo>
                  <a:cubicBezTo>
                    <a:pt x="59" y="123"/>
                    <a:pt x="60" y="123"/>
                    <a:pt x="60" y="123"/>
                  </a:cubicBezTo>
                  <a:lnTo>
                    <a:pt x="60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D47445C-0044-4230-8DD6-EF76AE7F5672}"/>
              </a:ext>
            </a:extLst>
          </p:cNvPr>
          <p:cNvGrpSpPr/>
          <p:nvPr/>
        </p:nvGrpSpPr>
        <p:grpSpPr>
          <a:xfrm>
            <a:off x="3016998" y="2911757"/>
            <a:ext cx="942536" cy="954777"/>
            <a:chOff x="3016998" y="2911757"/>
            <a:chExt cx="942536" cy="954777"/>
          </a:xfrm>
        </p:grpSpPr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6C0901BC-21D6-4688-A41E-DFC247695E6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010877" y="2917878"/>
              <a:ext cx="954777" cy="942536"/>
            </a:xfrm>
            <a:custGeom>
              <a:avLst/>
              <a:gdLst>
                <a:gd name="T0" fmla="*/ 102 w 231"/>
                <a:gd name="T1" fmla="*/ 0 h 228"/>
                <a:gd name="T2" fmla="*/ 35 w 231"/>
                <a:gd name="T3" fmla="*/ 33 h 228"/>
                <a:gd name="T4" fmla="*/ 2 w 231"/>
                <a:gd name="T5" fmla="*/ 105 h 228"/>
                <a:gd name="T6" fmla="*/ 2 w 231"/>
                <a:gd name="T7" fmla="*/ 106 h 228"/>
                <a:gd name="T8" fmla="*/ 35 w 231"/>
                <a:gd name="T9" fmla="*/ 195 h 228"/>
                <a:gd name="T10" fmla="*/ 104 w 231"/>
                <a:gd name="T11" fmla="*/ 228 h 228"/>
                <a:gd name="T12" fmla="*/ 108 w 231"/>
                <a:gd name="T13" fmla="*/ 227 h 228"/>
                <a:gd name="T14" fmla="*/ 108 w 231"/>
                <a:gd name="T15" fmla="*/ 227 h 228"/>
                <a:gd name="T16" fmla="*/ 111 w 231"/>
                <a:gd name="T17" fmla="*/ 227 h 228"/>
                <a:gd name="T18" fmla="*/ 196 w 231"/>
                <a:gd name="T19" fmla="*/ 194 h 228"/>
                <a:gd name="T20" fmla="*/ 230 w 231"/>
                <a:gd name="T21" fmla="*/ 107 h 228"/>
                <a:gd name="T22" fmla="*/ 197 w 231"/>
                <a:gd name="T23" fmla="*/ 34 h 228"/>
                <a:gd name="T24" fmla="*/ 116 w 231"/>
                <a:gd name="T25" fmla="*/ 0 h 228"/>
                <a:gd name="T26" fmla="*/ 108 w 231"/>
                <a:gd name="T27" fmla="*/ 1 h 228"/>
                <a:gd name="T28" fmla="*/ 102 w 231"/>
                <a:gd name="T2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1" h="228">
                  <a:moveTo>
                    <a:pt x="102" y="0"/>
                  </a:moveTo>
                  <a:cubicBezTo>
                    <a:pt x="78" y="3"/>
                    <a:pt x="54" y="14"/>
                    <a:pt x="35" y="33"/>
                  </a:cubicBezTo>
                  <a:cubicBezTo>
                    <a:pt x="15" y="53"/>
                    <a:pt x="5" y="78"/>
                    <a:pt x="2" y="105"/>
                  </a:cubicBezTo>
                  <a:cubicBezTo>
                    <a:pt x="2" y="105"/>
                    <a:pt x="2" y="106"/>
                    <a:pt x="2" y="106"/>
                  </a:cubicBezTo>
                  <a:cubicBezTo>
                    <a:pt x="0" y="138"/>
                    <a:pt x="11" y="170"/>
                    <a:pt x="35" y="195"/>
                  </a:cubicBezTo>
                  <a:cubicBezTo>
                    <a:pt x="54" y="214"/>
                    <a:pt x="79" y="225"/>
                    <a:pt x="104" y="228"/>
                  </a:cubicBezTo>
                  <a:cubicBezTo>
                    <a:pt x="106" y="227"/>
                    <a:pt x="108" y="227"/>
                    <a:pt x="108" y="227"/>
                  </a:cubicBezTo>
                  <a:cubicBezTo>
                    <a:pt x="108" y="227"/>
                    <a:pt x="108" y="227"/>
                    <a:pt x="108" y="227"/>
                  </a:cubicBezTo>
                  <a:cubicBezTo>
                    <a:pt x="109" y="227"/>
                    <a:pt x="110" y="227"/>
                    <a:pt x="111" y="227"/>
                  </a:cubicBezTo>
                  <a:cubicBezTo>
                    <a:pt x="143" y="227"/>
                    <a:pt x="173" y="217"/>
                    <a:pt x="196" y="194"/>
                  </a:cubicBezTo>
                  <a:cubicBezTo>
                    <a:pt x="220" y="170"/>
                    <a:pt x="231" y="138"/>
                    <a:pt x="230" y="107"/>
                  </a:cubicBezTo>
                  <a:cubicBezTo>
                    <a:pt x="228" y="80"/>
                    <a:pt x="217" y="54"/>
                    <a:pt x="197" y="34"/>
                  </a:cubicBezTo>
                  <a:cubicBezTo>
                    <a:pt x="174" y="11"/>
                    <a:pt x="145" y="0"/>
                    <a:pt x="116" y="0"/>
                  </a:cubicBezTo>
                  <a:cubicBezTo>
                    <a:pt x="113" y="0"/>
                    <a:pt x="111" y="0"/>
                    <a:pt x="108" y="1"/>
                  </a:cubicBezTo>
                  <a:cubicBezTo>
                    <a:pt x="107" y="0"/>
                    <a:pt x="105" y="0"/>
                    <a:pt x="102" y="0"/>
                  </a:cubicBezTo>
                </a:path>
              </a:pathLst>
            </a:custGeom>
            <a:solidFill>
              <a:srgbClr val="F74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B9C1EB73-8E75-4D8A-931B-707BEDA63A0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200608" y="3165315"/>
              <a:ext cx="517608" cy="430174"/>
            </a:xfrm>
            <a:custGeom>
              <a:avLst/>
              <a:gdLst>
                <a:gd name="T0" fmla="*/ 107 w 125"/>
                <a:gd name="T1" fmla="*/ 104 h 104"/>
                <a:gd name="T2" fmla="*/ 109 w 125"/>
                <a:gd name="T3" fmla="*/ 102 h 104"/>
                <a:gd name="T4" fmla="*/ 114 w 125"/>
                <a:gd name="T5" fmla="*/ 95 h 104"/>
                <a:gd name="T6" fmla="*/ 124 w 125"/>
                <a:gd name="T7" fmla="*/ 64 h 104"/>
                <a:gd name="T8" fmla="*/ 111 w 125"/>
                <a:gd name="T9" fmla="*/ 22 h 104"/>
                <a:gd name="T10" fmla="*/ 91 w 125"/>
                <a:gd name="T11" fmla="*/ 7 h 104"/>
                <a:gd name="T12" fmla="*/ 65 w 125"/>
                <a:gd name="T13" fmla="*/ 0 h 104"/>
                <a:gd name="T14" fmla="*/ 19 w 125"/>
                <a:gd name="T15" fmla="*/ 20 h 104"/>
                <a:gd name="T16" fmla="*/ 3 w 125"/>
                <a:gd name="T17" fmla="*/ 61 h 104"/>
                <a:gd name="T18" fmla="*/ 6 w 125"/>
                <a:gd name="T19" fmla="*/ 79 h 104"/>
                <a:gd name="T20" fmla="*/ 7 w 125"/>
                <a:gd name="T21" fmla="*/ 82 h 104"/>
                <a:gd name="T22" fmla="*/ 7 w 125"/>
                <a:gd name="T23" fmla="*/ 83 h 104"/>
                <a:gd name="T24" fmla="*/ 0 w 125"/>
                <a:gd name="T25" fmla="*/ 87 h 104"/>
                <a:gd name="T26" fmla="*/ 24 w 125"/>
                <a:gd name="T27" fmla="*/ 101 h 104"/>
                <a:gd name="T28" fmla="*/ 24 w 125"/>
                <a:gd name="T29" fmla="*/ 77 h 104"/>
                <a:gd name="T30" fmla="*/ 16 w 125"/>
                <a:gd name="T31" fmla="*/ 80 h 104"/>
                <a:gd name="T32" fmla="*/ 16 w 125"/>
                <a:gd name="T33" fmla="*/ 79 h 104"/>
                <a:gd name="T34" fmla="*/ 15 w 125"/>
                <a:gd name="T35" fmla="*/ 76 h 104"/>
                <a:gd name="T36" fmla="*/ 13 w 125"/>
                <a:gd name="T37" fmla="*/ 61 h 104"/>
                <a:gd name="T38" fmla="*/ 26 w 125"/>
                <a:gd name="T39" fmla="*/ 26 h 104"/>
                <a:gd name="T40" fmla="*/ 65 w 125"/>
                <a:gd name="T41" fmla="*/ 10 h 104"/>
                <a:gd name="T42" fmla="*/ 103 w 125"/>
                <a:gd name="T43" fmla="*/ 28 h 104"/>
                <a:gd name="T44" fmla="*/ 115 w 125"/>
                <a:gd name="T45" fmla="*/ 64 h 104"/>
                <a:gd name="T46" fmla="*/ 107 w 125"/>
                <a:gd name="T47" fmla="*/ 89 h 104"/>
                <a:gd name="T48" fmla="*/ 102 w 125"/>
                <a:gd name="T49" fmla="*/ 95 h 104"/>
                <a:gd name="T50" fmla="*/ 100 w 125"/>
                <a:gd name="T51" fmla="*/ 97 h 104"/>
                <a:gd name="T52" fmla="*/ 107 w 125"/>
                <a:gd name="T5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04">
                  <a:moveTo>
                    <a:pt x="107" y="104"/>
                  </a:moveTo>
                  <a:cubicBezTo>
                    <a:pt x="107" y="104"/>
                    <a:pt x="107" y="103"/>
                    <a:pt x="109" y="102"/>
                  </a:cubicBezTo>
                  <a:cubicBezTo>
                    <a:pt x="110" y="100"/>
                    <a:pt x="112" y="98"/>
                    <a:pt x="114" y="95"/>
                  </a:cubicBezTo>
                  <a:cubicBezTo>
                    <a:pt x="119" y="88"/>
                    <a:pt x="124" y="78"/>
                    <a:pt x="124" y="64"/>
                  </a:cubicBezTo>
                  <a:cubicBezTo>
                    <a:pt x="125" y="51"/>
                    <a:pt x="121" y="35"/>
                    <a:pt x="111" y="22"/>
                  </a:cubicBezTo>
                  <a:cubicBezTo>
                    <a:pt x="105" y="16"/>
                    <a:pt x="99" y="10"/>
                    <a:pt x="91" y="7"/>
                  </a:cubicBezTo>
                  <a:cubicBezTo>
                    <a:pt x="83" y="3"/>
                    <a:pt x="74" y="1"/>
                    <a:pt x="65" y="0"/>
                  </a:cubicBezTo>
                  <a:cubicBezTo>
                    <a:pt x="48" y="0"/>
                    <a:pt x="30" y="8"/>
                    <a:pt x="19" y="20"/>
                  </a:cubicBezTo>
                  <a:cubicBezTo>
                    <a:pt x="8" y="32"/>
                    <a:pt x="3" y="48"/>
                    <a:pt x="3" y="61"/>
                  </a:cubicBezTo>
                  <a:cubicBezTo>
                    <a:pt x="3" y="68"/>
                    <a:pt x="4" y="74"/>
                    <a:pt x="6" y="79"/>
                  </a:cubicBezTo>
                  <a:cubicBezTo>
                    <a:pt x="6" y="80"/>
                    <a:pt x="7" y="82"/>
                    <a:pt x="7" y="82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7" y="94"/>
                    <a:pt x="16" y="98"/>
                    <a:pt x="24" y="101"/>
                  </a:cubicBezTo>
                  <a:cubicBezTo>
                    <a:pt x="22" y="92"/>
                    <a:pt x="22" y="84"/>
                    <a:pt x="24" y="77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79"/>
                  </a:cubicBezTo>
                  <a:cubicBezTo>
                    <a:pt x="16" y="78"/>
                    <a:pt x="15" y="77"/>
                    <a:pt x="15" y="76"/>
                  </a:cubicBezTo>
                  <a:cubicBezTo>
                    <a:pt x="14" y="72"/>
                    <a:pt x="13" y="67"/>
                    <a:pt x="13" y="61"/>
                  </a:cubicBezTo>
                  <a:cubicBezTo>
                    <a:pt x="12" y="50"/>
                    <a:pt x="16" y="37"/>
                    <a:pt x="26" y="26"/>
                  </a:cubicBezTo>
                  <a:cubicBezTo>
                    <a:pt x="35" y="16"/>
                    <a:pt x="50" y="9"/>
                    <a:pt x="65" y="10"/>
                  </a:cubicBezTo>
                  <a:cubicBezTo>
                    <a:pt x="80" y="10"/>
                    <a:pt x="94" y="17"/>
                    <a:pt x="103" y="28"/>
                  </a:cubicBezTo>
                  <a:cubicBezTo>
                    <a:pt x="112" y="39"/>
                    <a:pt x="116" y="53"/>
                    <a:pt x="115" y="64"/>
                  </a:cubicBezTo>
                  <a:cubicBezTo>
                    <a:pt x="114" y="75"/>
                    <a:pt x="110" y="84"/>
                    <a:pt x="107" y="89"/>
                  </a:cubicBezTo>
                  <a:cubicBezTo>
                    <a:pt x="105" y="92"/>
                    <a:pt x="103" y="94"/>
                    <a:pt x="102" y="95"/>
                  </a:cubicBezTo>
                  <a:cubicBezTo>
                    <a:pt x="101" y="97"/>
                    <a:pt x="100" y="97"/>
                    <a:pt x="100" y="97"/>
                  </a:cubicBezTo>
                  <a:lnTo>
                    <a:pt x="107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B10F607-307D-4637-B719-BD5670D06929}"/>
              </a:ext>
            </a:extLst>
          </p:cNvPr>
          <p:cNvGrpSpPr/>
          <p:nvPr/>
        </p:nvGrpSpPr>
        <p:grpSpPr>
          <a:xfrm>
            <a:off x="4316263" y="4214520"/>
            <a:ext cx="942536" cy="960023"/>
            <a:chOff x="4316263" y="4214520"/>
            <a:chExt cx="942536" cy="960023"/>
          </a:xfrm>
        </p:grpSpPr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D38F3CE4-1AF4-4235-8F0B-2A6025BD3D0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307519" y="4223264"/>
              <a:ext cx="960023" cy="942536"/>
            </a:xfrm>
            <a:custGeom>
              <a:avLst/>
              <a:gdLst>
                <a:gd name="T0" fmla="*/ 130 w 232"/>
                <a:gd name="T1" fmla="*/ 0 h 228"/>
                <a:gd name="T2" fmla="*/ 124 w 232"/>
                <a:gd name="T3" fmla="*/ 1 h 228"/>
                <a:gd name="T4" fmla="*/ 116 w 232"/>
                <a:gd name="T5" fmla="*/ 1 h 228"/>
                <a:gd name="T6" fmla="*/ 35 w 232"/>
                <a:gd name="T7" fmla="*/ 34 h 228"/>
                <a:gd name="T8" fmla="*/ 3 w 232"/>
                <a:gd name="T9" fmla="*/ 104 h 228"/>
                <a:gd name="T10" fmla="*/ 36 w 232"/>
                <a:gd name="T11" fmla="*/ 194 h 228"/>
                <a:gd name="T12" fmla="*/ 121 w 232"/>
                <a:gd name="T13" fmla="*/ 228 h 228"/>
                <a:gd name="T14" fmla="*/ 124 w 232"/>
                <a:gd name="T15" fmla="*/ 228 h 228"/>
                <a:gd name="T16" fmla="*/ 124 w 232"/>
                <a:gd name="T17" fmla="*/ 228 h 228"/>
                <a:gd name="T18" fmla="*/ 128 w 232"/>
                <a:gd name="T19" fmla="*/ 228 h 228"/>
                <a:gd name="T20" fmla="*/ 197 w 232"/>
                <a:gd name="T21" fmla="*/ 195 h 228"/>
                <a:gd name="T22" fmla="*/ 230 w 232"/>
                <a:gd name="T23" fmla="*/ 107 h 228"/>
                <a:gd name="T24" fmla="*/ 230 w 232"/>
                <a:gd name="T25" fmla="*/ 106 h 228"/>
                <a:gd name="T26" fmla="*/ 197 w 232"/>
                <a:gd name="T27" fmla="*/ 33 h 228"/>
                <a:gd name="T28" fmla="*/ 130 w 232"/>
                <a:gd name="T2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2" h="228">
                  <a:moveTo>
                    <a:pt x="130" y="0"/>
                  </a:moveTo>
                  <a:cubicBezTo>
                    <a:pt x="127" y="1"/>
                    <a:pt x="125" y="1"/>
                    <a:pt x="124" y="1"/>
                  </a:cubicBezTo>
                  <a:cubicBezTo>
                    <a:pt x="122" y="1"/>
                    <a:pt x="119" y="1"/>
                    <a:pt x="116" y="1"/>
                  </a:cubicBezTo>
                  <a:cubicBezTo>
                    <a:pt x="87" y="1"/>
                    <a:pt x="58" y="12"/>
                    <a:pt x="35" y="34"/>
                  </a:cubicBezTo>
                  <a:cubicBezTo>
                    <a:pt x="16" y="54"/>
                    <a:pt x="5" y="79"/>
                    <a:pt x="3" y="104"/>
                  </a:cubicBezTo>
                  <a:cubicBezTo>
                    <a:pt x="0" y="136"/>
                    <a:pt x="11" y="170"/>
                    <a:pt x="36" y="194"/>
                  </a:cubicBezTo>
                  <a:cubicBezTo>
                    <a:pt x="59" y="218"/>
                    <a:pt x="89" y="228"/>
                    <a:pt x="121" y="228"/>
                  </a:cubicBezTo>
                  <a:cubicBezTo>
                    <a:pt x="122" y="228"/>
                    <a:pt x="123" y="228"/>
                    <a:pt x="124" y="228"/>
                  </a:cubicBezTo>
                  <a:cubicBezTo>
                    <a:pt x="124" y="228"/>
                    <a:pt x="124" y="228"/>
                    <a:pt x="124" y="228"/>
                  </a:cubicBezTo>
                  <a:cubicBezTo>
                    <a:pt x="124" y="228"/>
                    <a:pt x="126" y="228"/>
                    <a:pt x="128" y="228"/>
                  </a:cubicBezTo>
                  <a:cubicBezTo>
                    <a:pt x="153" y="225"/>
                    <a:pt x="178" y="215"/>
                    <a:pt x="197" y="195"/>
                  </a:cubicBezTo>
                  <a:cubicBezTo>
                    <a:pt x="221" y="171"/>
                    <a:pt x="232" y="139"/>
                    <a:pt x="230" y="107"/>
                  </a:cubicBezTo>
                  <a:cubicBezTo>
                    <a:pt x="230" y="106"/>
                    <a:pt x="230" y="106"/>
                    <a:pt x="230" y="106"/>
                  </a:cubicBezTo>
                  <a:cubicBezTo>
                    <a:pt x="227" y="79"/>
                    <a:pt x="217" y="53"/>
                    <a:pt x="197" y="33"/>
                  </a:cubicBezTo>
                  <a:cubicBezTo>
                    <a:pt x="178" y="14"/>
                    <a:pt x="154" y="3"/>
                    <a:pt x="130" y="0"/>
                  </a:cubicBezTo>
                </a:path>
              </a:pathLst>
            </a:custGeom>
            <a:solidFill>
              <a:srgbClr val="F74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21A2DA5B-042A-45B4-B4E3-F5D5DD1C5A4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530476" y="4449717"/>
              <a:ext cx="517608" cy="508865"/>
            </a:xfrm>
            <a:custGeom>
              <a:avLst/>
              <a:gdLst>
                <a:gd name="T0" fmla="*/ 63 w 125"/>
                <a:gd name="T1" fmla="*/ 10 h 123"/>
                <a:gd name="T2" fmla="*/ 66 w 125"/>
                <a:gd name="T3" fmla="*/ 10 h 123"/>
                <a:gd name="T4" fmla="*/ 74 w 125"/>
                <a:gd name="T5" fmla="*/ 11 h 123"/>
                <a:gd name="T6" fmla="*/ 98 w 125"/>
                <a:gd name="T7" fmla="*/ 23 h 123"/>
                <a:gd name="T8" fmla="*/ 115 w 125"/>
                <a:gd name="T9" fmla="*/ 56 h 123"/>
                <a:gd name="T10" fmla="*/ 101 w 125"/>
                <a:gd name="T11" fmla="*/ 96 h 123"/>
                <a:gd name="T12" fmla="*/ 61 w 125"/>
                <a:gd name="T13" fmla="*/ 112 h 123"/>
                <a:gd name="T14" fmla="*/ 27 w 125"/>
                <a:gd name="T15" fmla="*/ 97 h 123"/>
                <a:gd name="T16" fmla="*/ 18 w 125"/>
                <a:gd name="T17" fmla="*/ 85 h 123"/>
                <a:gd name="T18" fmla="*/ 17 w 125"/>
                <a:gd name="T19" fmla="*/ 82 h 123"/>
                <a:gd name="T20" fmla="*/ 17 w 125"/>
                <a:gd name="T21" fmla="*/ 81 h 123"/>
                <a:gd name="T22" fmla="*/ 24 w 125"/>
                <a:gd name="T23" fmla="*/ 78 h 123"/>
                <a:gd name="T24" fmla="*/ 8 w 125"/>
                <a:gd name="T25" fmla="*/ 61 h 123"/>
                <a:gd name="T26" fmla="*/ 0 w 125"/>
                <a:gd name="T27" fmla="*/ 88 h 123"/>
                <a:gd name="T28" fmla="*/ 8 w 125"/>
                <a:gd name="T29" fmla="*/ 85 h 123"/>
                <a:gd name="T30" fmla="*/ 8 w 125"/>
                <a:gd name="T31" fmla="*/ 86 h 123"/>
                <a:gd name="T32" fmla="*/ 10 w 125"/>
                <a:gd name="T33" fmla="*/ 89 h 123"/>
                <a:gd name="T34" fmla="*/ 21 w 125"/>
                <a:gd name="T35" fmla="*/ 104 h 123"/>
                <a:gd name="T36" fmla="*/ 61 w 125"/>
                <a:gd name="T37" fmla="*/ 122 h 123"/>
                <a:gd name="T38" fmla="*/ 108 w 125"/>
                <a:gd name="T39" fmla="*/ 103 h 123"/>
                <a:gd name="T40" fmla="*/ 121 w 125"/>
                <a:gd name="T41" fmla="*/ 80 h 123"/>
                <a:gd name="T42" fmla="*/ 124 w 125"/>
                <a:gd name="T43" fmla="*/ 55 h 123"/>
                <a:gd name="T44" fmla="*/ 104 w 125"/>
                <a:gd name="T45" fmla="*/ 16 h 123"/>
                <a:gd name="T46" fmla="*/ 76 w 125"/>
                <a:gd name="T47" fmla="*/ 1 h 123"/>
                <a:gd name="T48" fmla="*/ 67 w 125"/>
                <a:gd name="T49" fmla="*/ 0 h 123"/>
                <a:gd name="T50" fmla="*/ 63 w 125"/>
                <a:gd name="T51" fmla="*/ 0 h 123"/>
                <a:gd name="T52" fmla="*/ 63 w 125"/>
                <a:gd name="T53" fmla="*/ 1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23">
                  <a:moveTo>
                    <a:pt x="63" y="10"/>
                  </a:moveTo>
                  <a:cubicBezTo>
                    <a:pt x="63" y="10"/>
                    <a:pt x="64" y="10"/>
                    <a:pt x="66" y="10"/>
                  </a:cubicBezTo>
                  <a:cubicBezTo>
                    <a:pt x="68" y="10"/>
                    <a:pt x="71" y="10"/>
                    <a:pt x="74" y="11"/>
                  </a:cubicBezTo>
                  <a:cubicBezTo>
                    <a:pt x="80" y="12"/>
                    <a:pt x="89" y="15"/>
                    <a:pt x="98" y="23"/>
                  </a:cubicBezTo>
                  <a:cubicBezTo>
                    <a:pt x="106" y="30"/>
                    <a:pt x="113" y="42"/>
                    <a:pt x="115" y="56"/>
                  </a:cubicBezTo>
                  <a:cubicBezTo>
                    <a:pt x="116" y="70"/>
                    <a:pt x="111" y="85"/>
                    <a:pt x="101" y="96"/>
                  </a:cubicBezTo>
                  <a:cubicBezTo>
                    <a:pt x="91" y="107"/>
                    <a:pt x="75" y="113"/>
                    <a:pt x="61" y="112"/>
                  </a:cubicBezTo>
                  <a:cubicBezTo>
                    <a:pt x="47" y="112"/>
                    <a:pt x="35" y="105"/>
                    <a:pt x="27" y="97"/>
                  </a:cubicBezTo>
                  <a:cubicBezTo>
                    <a:pt x="23" y="93"/>
                    <a:pt x="21" y="89"/>
                    <a:pt x="18" y="85"/>
                  </a:cubicBezTo>
                  <a:cubicBezTo>
                    <a:pt x="18" y="84"/>
                    <a:pt x="17" y="83"/>
                    <a:pt x="17" y="82"/>
                  </a:cubicBezTo>
                  <a:cubicBezTo>
                    <a:pt x="17" y="82"/>
                    <a:pt x="17" y="81"/>
                    <a:pt x="17" y="81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18" y="74"/>
                    <a:pt x="12" y="69"/>
                    <a:pt x="8" y="61"/>
                  </a:cubicBezTo>
                  <a:cubicBezTo>
                    <a:pt x="3" y="69"/>
                    <a:pt x="1" y="78"/>
                    <a:pt x="0" y="88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5"/>
                    <a:pt x="8" y="85"/>
                    <a:pt x="8" y="86"/>
                  </a:cubicBezTo>
                  <a:cubicBezTo>
                    <a:pt x="9" y="87"/>
                    <a:pt x="9" y="88"/>
                    <a:pt x="10" y="89"/>
                  </a:cubicBezTo>
                  <a:cubicBezTo>
                    <a:pt x="12" y="94"/>
                    <a:pt x="16" y="99"/>
                    <a:pt x="21" y="104"/>
                  </a:cubicBezTo>
                  <a:cubicBezTo>
                    <a:pt x="30" y="113"/>
                    <a:pt x="44" y="121"/>
                    <a:pt x="61" y="122"/>
                  </a:cubicBezTo>
                  <a:cubicBezTo>
                    <a:pt x="78" y="123"/>
                    <a:pt x="96" y="116"/>
                    <a:pt x="108" y="103"/>
                  </a:cubicBezTo>
                  <a:cubicBezTo>
                    <a:pt x="114" y="96"/>
                    <a:pt x="119" y="89"/>
                    <a:pt x="121" y="80"/>
                  </a:cubicBezTo>
                  <a:cubicBezTo>
                    <a:pt x="124" y="72"/>
                    <a:pt x="125" y="63"/>
                    <a:pt x="124" y="55"/>
                  </a:cubicBezTo>
                  <a:cubicBezTo>
                    <a:pt x="123" y="39"/>
                    <a:pt x="114" y="24"/>
                    <a:pt x="104" y="16"/>
                  </a:cubicBezTo>
                  <a:cubicBezTo>
                    <a:pt x="94" y="7"/>
                    <a:pt x="83" y="3"/>
                    <a:pt x="76" y="1"/>
                  </a:cubicBezTo>
                  <a:cubicBezTo>
                    <a:pt x="72" y="1"/>
                    <a:pt x="69" y="0"/>
                    <a:pt x="67" y="0"/>
                  </a:cubicBezTo>
                  <a:cubicBezTo>
                    <a:pt x="64" y="0"/>
                    <a:pt x="63" y="0"/>
                    <a:pt x="63" y="0"/>
                  </a:cubicBezTo>
                  <a:lnTo>
                    <a:pt x="6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B104357-4A6C-4BE1-9E1F-4E4CBBAECB0D}"/>
              </a:ext>
            </a:extLst>
          </p:cNvPr>
          <p:cNvGrpSpPr/>
          <p:nvPr/>
        </p:nvGrpSpPr>
        <p:grpSpPr>
          <a:xfrm>
            <a:off x="5619026" y="2911757"/>
            <a:ext cx="942536" cy="954777"/>
            <a:chOff x="5619026" y="2911757"/>
            <a:chExt cx="942536" cy="954777"/>
          </a:xfrm>
        </p:grpSpPr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0B21BA89-B233-4AC4-B4F4-917D957AA60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612905" y="2917878"/>
              <a:ext cx="954777" cy="942536"/>
            </a:xfrm>
            <a:custGeom>
              <a:avLst/>
              <a:gdLst>
                <a:gd name="T0" fmla="*/ 102 w 231"/>
                <a:gd name="T1" fmla="*/ 0 h 228"/>
                <a:gd name="T2" fmla="*/ 35 w 231"/>
                <a:gd name="T3" fmla="*/ 33 h 228"/>
                <a:gd name="T4" fmla="*/ 2 w 231"/>
                <a:gd name="T5" fmla="*/ 105 h 228"/>
                <a:gd name="T6" fmla="*/ 2 w 231"/>
                <a:gd name="T7" fmla="*/ 106 h 228"/>
                <a:gd name="T8" fmla="*/ 35 w 231"/>
                <a:gd name="T9" fmla="*/ 195 h 228"/>
                <a:gd name="T10" fmla="*/ 104 w 231"/>
                <a:gd name="T11" fmla="*/ 228 h 228"/>
                <a:gd name="T12" fmla="*/ 108 w 231"/>
                <a:gd name="T13" fmla="*/ 227 h 228"/>
                <a:gd name="T14" fmla="*/ 108 w 231"/>
                <a:gd name="T15" fmla="*/ 227 h 228"/>
                <a:gd name="T16" fmla="*/ 111 w 231"/>
                <a:gd name="T17" fmla="*/ 227 h 228"/>
                <a:gd name="T18" fmla="*/ 196 w 231"/>
                <a:gd name="T19" fmla="*/ 194 h 228"/>
                <a:gd name="T20" fmla="*/ 230 w 231"/>
                <a:gd name="T21" fmla="*/ 107 h 228"/>
                <a:gd name="T22" fmla="*/ 197 w 231"/>
                <a:gd name="T23" fmla="*/ 34 h 228"/>
                <a:gd name="T24" fmla="*/ 116 w 231"/>
                <a:gd name="T25" fmla="*/ 1 h 228"/>
                <a:gd name="T26" fmla="*/ 108 w 231"/>
                <a:gd name="T27" fmla="*/ 1 h 228"/>
                <a:gd name="T28" fmla="*/ 102 w 231"/>
                <a:gd name="T2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1" h="228">
                  <a:moveTo>
                    <a:pt x="102" y="0"/>
                  </a:moveTo>
                  <a:cubicBezTo>
                    <a:pt x="78" y="3"/>
                    <a:pt x="54" y="14"/>
                    <a:pt x="35" y="33"/>
                  </a:cubicBezTo>
                  <a:cubicBezTo>
                    <a:pt x="15" y="53"/>
                    <a:pt x="5" y="78"/>
                    <a:pt x="2" y="105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0" y="138"/>
                    <a:pt x="11" y="171"/>
                    <a:pt x="35" y="195"/>
                  </a:cubicBezTo>
                  <a:cubicBezTo>
                    <a:pt x="54" y="214"/>
                    <a:pt x="79" y="225"/>
                    <a:pt x="104" y="228"/>
                  </a:cubicBezTo>
                  <a:cubicBezTo>
                    <a:pt x="106" y="227"/>
                    <a:pt x="108" y="227"/>
                    <a:pt x="108" y="227"/>
                  </a:cubicBezTo>
                  <a:cubicBezTo>
                    <a:pt x="108" y="227"/>
                    <a:pt x="108" y="227"/>
                    <a:pt x="108" y="227"/>
                  </a:cubicBezTo>
                  <a:cubicBezTo>
                    <a:pt x="109" y="227"/>
                    <a:pt x="110" y="227"/>
                    <a:pt x="111" y="227"/>
                  </a:cubicBezTo>
                  <a:cubicBezTo>
                    <a:pt x="143" y="227"/>
                    <a:pt x="173" y="217"/>
                    <a:pt x="196" y="194"/>
                  </a:cubicBezTo>
                  <a:cubicBezTo>
                    <a:pt x="220" y="170"/>
                    <a:pt x="231" y="138"/>
                    <a:pt x="230" y="107"/>
                  </a:cubicBezTo>
                  <a:cubicBezTo>
                    <a:pt x="228" y="80"/>
                    <a:pt x="217" y="54"/>
                    <a:pt x="197" y="34"/>
                  </a:cubicBezTo>
                  <a:cubicBezTo>
                    <a:pt x="174" y="12"/>
                    <a:pt x="145" y="1"/>
                    <a:pt x="116" y="1"/>
                  </a:cubicBezTo>
                  <a:cubicBezTo>
                    <a:pt x="113" y="1"/>
                    <a:pt x="111" y="1"/>
                    <a:pt x="108" y="1"/>
                  </a:cubicBezTo>
                  <a:cubicBezTo>
                    <a:pt x="107" y="1"/>
                    <a:pt x="105" y="1"/>
                    <a:pt x="102" y="0"/>
                  </a:cubicBezTo>
                </a:path>
              </a:pathLst>
            </a:custGeom>
            <a:solidFill>
              <a:srgbClr val="F74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9CDB4CC2-AF0F-4B77-AA52-656237F7FCF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835861" y="3116352"/>
              <a:ext cx="505368" cy="515860"/>
            </a:xfrm>
            <a:custGeom>
              <a:avLst/>
              <a:gdLst>
                <a:gd name="T0" fmla="*/ 0 w 122"/>
                <a:gd name="T1" fmla="*/ 64 h 125"/>
                <a:gd name="T2" fmla="*/ 0 w 122"/>
                <a:gd name="T3" fmla="*/ 67 h 125"/>
                <a:gd name="T4" fmla="*/ 1 w 122"/>
                <a:gd name="T5" fmla="*/ 76 h 125"/>
                <a:gd name="T6" fmla="*/ 15 w 122"/>
                <a:gd name="T7" fmla="*/ 104 h 125"/>
                <a:gd name="T8" fmla="*/ 55 w 122"/>
                <a:gd name="T9" fmla="*/ 124 h 125"/>
                <a:gd name="T10" fmla="*/ 80 w 122"/>
                <a:gd name="T11" fmla="*/ 122 h 125"/>
                <a:gd name="T12" fmla="*/ 103 w 122"/>
                <a:gd name="T13" fmla="*/ 108 h 125"/>
                <a:gd name="T14" fmla="*/ 121 w 122"/>
                <a:gd name="T15" fmla="*/ 61 h 125"/>
                <a:gd name="T16" fmla="*/ 103 w 122"/>
                <a:gd name="T17" fmla="*/ 21 h 125"/>
                <a:gd name="T18" fmla="*/ 89 w 122"/>
                <a:gd name="T19" fmla="*/ 10 h 125"/>
                <a:gd name="T20" fmla="*/ 86 w 122"/>
                <a:gd name="T21" fmla="*/ 9 h 125"/>
                <a:gd name="T22" fmla="*/ 85 w 122"/>
                <a:gd name="T23" fmla="*/ 8 h 125"/>
                <a:gd name="T24" fmla="*/ 88 w 122"/>
                <a:gd name="T25" fmla="*/ 0 h 125"/>
                <a:gd name="T26" fmla="*/ 61 w 122"/>
                <a:gd name="T27" fmla="*/ 8 h 125"/>
                <a:gd name="T28" fmla="*/ 78 w 122"/>
                <a:gd name="T29" fmla="*/ 25 h 125"/>
                <a:gd name="T30" fmla="*/ 81 w 122"/>
                <a:gd name="T31" fmla="*/ 17 h 125"/>
                <a:gd name="T32" fmla="*/ 82 w 122"/>
                <a:gd name="T33" fmla="*/ 17 h 125"/>
                <a:gd name="T34" fmla="*/ 84 w 122"/>
                <a:gd name="T35" fmla="*/ 19 h 125"/>
                <a:gd name="T36" fmla="*/ 97 w 122"/>
                <a:gd name="T37" fmla="*/ 28 h 125"/>
                <a:gd name="T38" fmla="*/ 112 w 122"/>
                <a:gd name="T39" fmla="*/ 62 h 125"/>
                <a:gd name="T40" fmla="*/ 96 w 122"/>
                <a:gd name="T41" fmla="*/ 101 h 125"/>
                <a:gd name="T42" fmla="*/ 56 w 122"/>
                <a:gd name="T43" fmla="*/ 115 h 125"/>
                <a:gd name="T44" fmla="*/ 23 w 122"/>
                <a:gd name="T45" fmla="*/ 98 h 125"/>
                <a:gd name="T46" fmla="*/ 11 w 122"/>
                <a:gd name="T47" fmla="*/ 74 h 125"/>
                <a:gd name="T48" fmla="*/ 10 w 122"/>
                <a:gd name="T49" fmla="*/ 67 h 125"/>
                <a:gd name="T50" fmla="*/ 10 w 122"/>
                <a:gd name="T51" fmla="*/ 64 h 125"/>
                <a:gd name="T52" fmla="*/ 0 w 122"/>
                <a:gd name="T53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2" h="125">
                  <a:moveTo>
                    <a:pt x="0" y="64"/>
                  </a:moveTo>
                  <a:cubicBezTo>
                    <a:pt x="0" y="64"/>
                    <a:pt x="0" y="65"/>
                    <a:pt x="0" y="67"/>
                  </a:cubicBezTo>
                  <a:cubicBezTo>
                    <a:pt x="0" y="69"/>
                    <a:pt x="1" y="72"/>
                    <a:pt x="1" y="76"/>
                  </a:cubicBezTo>
                  <a:cubicBezTo>
                    <a:pt x="3" y="84"/>
                    <a:pt x="7" y="94"/>
                    <a:pt x="15" y="104"/>
                  </a:cubicBezTo>
                  <a:cubicBezTo>
                    <a:pt x="24" y="114"/>
                    <a:pt x="38" y="123"/>
                    <a:pt x="55" y="124"/>
                  </a:cubicBezTo>
                  <a:cubicBezTo>
                    <a:pt x="63" y="125"/>
                    <a:pt x="72" y="124"/>
                    <a:pt x="80" y="122"/>
                  </a:cubicBezTo>
                  <a:cubicBezTo>
                    <a:pt x="88" y="119"/>
                    <a:pt x="96" y="114"/>
                    <a:pt x="103" y="108"/>
                  </a:cubicBezTo>
                  <a:cubicBezTo>
                    <a:pt x="116" y="96"/>
                    <a:pt x="122" y="78"/>
                    <a:pt x="121" y="61"/>
                  </a:cubicBezTo>
                  <a:cubicBezTo>
                    <a:pt x="121" y="45"/>
                    <a:pt x="113" y="30"/>
                    <a:pt x="103" y="21"/>
                  </a:cubicBezTo>
                  <a:cubicBezTo>
                    <a:pt x="99" y="16"/>
                    <a:pt x="94" y="13"/>
                    <a:pt x="89" y="10"/>
                  </a:cubicBezTo>
                  <a:cubicBezTo>
                    <a:pt x="88" y="10"/>
                    <a:pt x="87" y="9"/>
                    <a:pt x="86" y="9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8" y="1"/>
                    <a:pt x="68" y="4"/>
                    <a:pt x="61" y="8"/>
                  </a:cubicBezTo>
                  <a:cubicBezTo>
                    <a:pt x="68" y="12"/>
                    <a:pt x="74" y="18"/>
                    <a:pt x="78" y="25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17"/>
                    <a:pt x="81" y="17"/>
                    <a:pt x="82" y="17"/>
                  </a:cubicBezTo>
                  <a:cubicBezTo>
                    <a:pt x="83" y="18"/>
                    <a:pt x="83" y="18"/>
                    <a:pt x="84" y="19"/>
                  </a:cubicBezTo>
                  <a:cubicBezTo>
                    <a:pt x="88" y="21"/>
                    <a:pt x="93" y="24"/>
                    <a:pt x="97" y="28"/>
                  </a:cubicBezTo>
                  <a:cubicBezTo>
                    <a:pt x="105" y="35"/>
                    <a:pt x="111" y="48"/>
                    <a:pt x="112" y="62"/>
                  </a:cubicBezTo>
                  <a:cubicBezTo>
                    <a:pt x="113" y="76"/>
                    <a:pt x="107" y="91"/>
                    <a:pt x="96" y="101"/>
                  </a:cubicBezTo>
                  <a:cubicBezTo>
                    <a:pt x="85" y="111"/>
                    <a:pt x="70" y="116"/>
                    <a:pt x="56" y="115"/>
                  </a:cubicBezTo>
                  <a:cubicBezTo>
                    <a:pt x="42" y="114"/>
                    <a:pt x="30" y="106"/>
                    <a:pt x="23" y="98"/>
                  </a:cubicBezTo>
                  <a:cubicBezTo>
                    <a:pt x="15" y="90"/>
                    <a:pt x="12" y="81"/>
                    <a:pt x="11" y="74"/>
                  </a:cubicBezTo>
                  <a:cubicBezTo>
                    <a:pt x="10" y="71"/>
                    <a:pt x="10" y="68"/>
                    <a:pt x="10" y="67"/>
                  </a:cubicBezTo>
                  <a:cubicBezTo>
                    <a:pt x="10" y="65"/>
                    <a:pt x="10" y="64"/>
                    <a:pt x="10" y="64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FAA93DB-D23F-42F7-84A3-3D4755F46271}"/>
              </a:ext>
            </a:extLst>
          </p:cNvPr>
          <p:cNvGrpSpPr/>
          <p:nvPr/>
        </p:nvGrpSpPr>
        <p:grpSpPr>
          <a:xfrm>
            <a:off x="6925286" y="4218018"/>
            <a:ext cx="939039" cy="963521"/>
            <a:chOff x="6925286" y="4218018"/>
            <a:chExt cx="939039" cy="963521"/>
          </a:xfrm>
        </p:grpSpPr>
        <p:sp>
          <p:nvSpPr>
            <p:cNvPr id="47" name="Freeform 24">
              <a:extLst>
                <a:ext uri="{FF2B5EF4-FFF2-40B4-BE49-F238E27FC236}">
                  <a16:creationId xmlns:a16="http://schemas.microsoft.com/office/drawing/2014/main" id="{DC8C8935-C667-4C20-8B62-0D727D1C016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6913045" y="4230259"/>
              <a:ext cx="963521" cy="939039"/>
            </a:xfrm>
            <a:custGeom>
              <a:avLst/>
              <a:gdLst>
                <a:gd name="T0" fmla="*/ 118 w 233"/>
                <a:gd name="T1" fmla="*/ 0 h 227"/>
                <a:gd name="T2" fmla="*/ 37 w 233"/>
                <a:gd name="T3" fmla="*/ 33 h 227"/>
                <a:gd name="T4" fmla="*/ 5 w 233"/>
                <a:gd name="T5" fmla="*/ 131 h 227"/>
                <a:gd name="T6" fmla="*/ 37 w 233"/>
                <a:gd name="T7" fmla="*/ 194 h 227"/>
                <a:gd name="T8" fmla="*/ 118 w 233"/>
                <a:gd name="T9" fmla="*/ 227 h 227"/>
                <a:gd name="T10" fmla="*/ 199 w 233"/>
                <a:gd name="T11" fmla="*/ 194 h 227"/>
                <a:gd name="T12" fmla="*/ 232 w 233"/>
                <a:gd name="T13" fmla="*/ 107 h 227"/>
                <a:gd name="T14" fmla="*/ 199 w 233"/>
                <a:gd name="T15" fmla="*/ 34 h 227"/>
                <a:gd name="T16" fmla="*/ 118 w 233"/>
                <a:gd name="T1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227">
                  <a:moveTo>
                    <a:pt x="118" y="0"/>
                  </a:moveTo>
                  <a:cubicBezTo>
                    <a:pt x="89" y="0"/>
                    <a:pt x="60" y="11"/>
                    <a:pt x="37" y="33"/>
                  </a:cubicBezTo>
                  <a:cubicBezTo>
                    <a:pt x="11" y="60"/>
                    <a:pt x="0" y="97"/>
                    <a:pt x="5" y="131"/>
                  </a:cubicBezTo>
                  <a:cubicBezTo>
                    <a:pt x="9" y="154"/>
                    <a:pt x="20" y="176"/>
                    <a:pt x="37" y="194"/>
                  </a:cubicBezTo>
                  <a:cubicBezTo>
                    <a:pt x="60" y="216"/>
                    <a:pt x="89" y="227"/>
                    <a:pt x="118" y="227"/>
                  </a:cubicBezTo>
                  <a:cubicBezTo>
                    <a:pt x="147" y="227"/>
                    <a:pt x="176" y="216"/>
                    <a:pt x="199" y="194"/>
                  </a:cubicBezTo>
                  <a:cubicBezTo>
                    <a:pt x="222" y="170"/>
                    <a:pt x="233" y="138"/>
                    <a:pt x="232" y="107"/>
                  </a:cubicBezTo>
                  <a:cubicBezTo>
                    <a:pt x="230" y="80"/>
                    <a:pt x="219" y="54"/>
                    <a:pt x="199" y="34"/>
                  </a:cubicBezTo>
                  <a:cubicBezTo>
                    <a:pt x="176" y="11"/>
                    <a:pt x="147" y="0"/>
                    <a:pt x="118" y="0"/>
                  </a:cubicBezTo>
                </a:path>
              </a:pathLst>
            </a:custGeom>
            <a:solidFill>
              <a:srgbClr val="F74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6E99A1A4-8CE2-43DE-98D0-23FBB1A12F5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126384" y="4440100"/>
              <a:ext cx="512362" cy="508865"/>
            </a:xfrm>
            <a:custGeom>
              <a:avLst/>
              <a:gdLst>
                <a:gd name="T0" fmla="*/ 60 w 124"/>
                <a:gd name="T1" fmla="*/ 113 h 123"/>
                <a:gd name="T2" fmla="*/ 58 w 124"/>
                <a:gd name="T3" fmla="*/ 113 h 123"/>
                <a:gd name="T4" fmla="*/ 50 w 124"/>
                <a:gd name="T5" fmla="*/ 112 h 123"/>
                <a:gd name="T6" fmla="*/ 27 w 124"/>
                <a:gd name="T7" fmla="*/ 100 h 123"/>
                <a:gd name="T8" fmla="*/ 10 w 124"/>
                <a:gd name="T9" fmla="*/ 67 h 123"/>
                <a:gd name="T10" fmla="*/ 24 w 124"/>
                <a:gd name="T11" fmla="*/ 27 h 123"/>
                <a:gd name="T12" fmla="*/ 63 w 124"/>
                <a:gd name="T13" fmla="*/ 11 h 123"/>
                <a:gd name="T14" fmla="*/ 97 w 124"/>
                <a:gd name="T15" fmla="*/ 26 h 123"/>
                <a:gd name="T16" fmla="*/ 106 w 124"/>
                <a:gd name="T17" fmla="*/ 38 h 123"/>
                <a:gd name="T18" fmla="*/ 107 w 124"/>
                <a:gd name="T19" fmla="*/ 41 h 123"/>
                <a:gd name="T20" fmla="*/ 108 w 124"/>
                <a:gd name="T21" fmla="*/ 42 h 123"/>
                <a:gd name="T22" fmla="*/ 100 w 124"/>
                <a:gd name="T23" fmla="*/ 45 h 123"/>
                <a:gd name="T24" fmla="*/ 117 w 124"/>
                <a:gd name="T25" fmla="*/ 62 h 123"/>
                <a:gd name="T26" fmla="*/ 124 w 124"/>
                <a:gd name="T27" fmla="*/ 35 h 123"/>
                <a:gd name="T28" fmla="*/ 117 w 124"/>
                <a:gd name="T29" fmla="*/ 38 h 123"/>
                <a:gd name="T30" fmla="*/ 116 w 124"/>
                <a:gd name="T31" fmla="*/ 37 h 123"/>
                <a:gd name="T32" fmla="*/ 115 w 124"/>
                <a:gd name="T33" fmla="*/ 34 h 123"/>
                <a:gd name="T34" fmla="*/ 104 w 124"/>
                <a:gd name="T35" fmla="*/ 19 h 123"/>
                <a:gd name="T36" fmla="*/ 64 w 124"/>
                <a:gd name="T37" fmla="*/ 1 h 123"/>
                <a:gd name="T38" fmla="*/ 17 w 124"/>
                <a:gd name="T39" fmla="*/ 20 h 123"/>
                <a:gd name="T40" fmla="*/ 3 w 124"/>
                <a:gd name="T41" fmla="*/ 43 h 123"/>
                <a:gd name="T42" fmla="*/ 0 w 124"/>
                <a:gd name="T43" fmla="*/ 68 h 123"/>
                <a:gd name="T44" fmla="*/ 20 w 124"/>
                <a:gd name="T45" fmla="*/ 107 h 123"/>
                <a:gd name="T46" fmla="*/ 49 w 124"/>
                <a:gd name="T47" fmla="*/ 122 h 123"/>
                <a:gd name="T48" fmla="*/ 57 w 124"/>
                <a:gd name="T49" fmla="*/ 123 h 123"/>
                <a:gd name="T50" fmla="*/ 60 w 124"/>
                <a:gd name="T51" fmla="*/ 123 h 123"/>
                <a:gd name="T52" fmla="*/ 60 w 124"/>
                <a:gd name="T53" fmla="*/ 11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123">
                  <a:moveTo>
                    <a:pt x="60" y="113"/>
                  </a:moveTo>
                  <a:cubicBezTo>
                    <a:pt x="60" y="113"/>
                    <a:pt x="59" y="113"/>
                    <a:pt x="58" y="113"/>
                  </a:cubicBezTo>
                  <a:cubicBezTo>
                    <a:pt x="56" y="113"/>
                    <a:pt x="54" y="113"/>
                    <a:pt x="50" y="112"/>
                  </a:cubicBezTo>
                  <a:cubicBezTo>
                    <a:pt x="44" y="111"/>
                    <a:pt x="35" y="108"/>
                    <a:pt x="27" y="100"/>
                  </a:cubicBezTo>
                  <a:cubicBezTo>
                    <a:pt x="18" y="93"/>
                    <a:pt x="11" y="81"/>
                    <a:pt x="10" y="67"/>
                  </a:cubicBezTo>
                  <a:cubicBezTo>
                    <a:pt x="8" y="53"/>
                    <a:pt x="13" y="38"/>
                    <a:pt x="24" y="27"/>
                  </a:cubicBezTo>
                  <a:cubicBezTo>
                    <a:pt x="34" y="16"/>
                    <a:pt x="49" y="10"/>
                    <a:pt x="63" y="11"/>
                  </a:cubicBezTo>
                  <a:cubicBezTo>
                    <a:pt x="77" y="11"/>
                    <a:pt x="89" y="18"/>
                    <a:pt x="97" y="26"/>
                  </a:cubicBezTo>
                  <a:cubicBezTo>
                    <a:pt x="101" y="30"/>
                    <a:pt x="104" y="34"/>
                    <a:pt x="106" y="38"/>
                  </a:cubicBezTo>
                  <a:cubicBezTo>
                    <a:pt x="107" y="39"/>
                    <a:pt x="107" y="40"/>
                    <a:pt x="107" y="41"/>
                  </a:cubicBezTo>
                  <a:cubicBezTo>
                    <a:pt x="108" y="41"/>
                    <a:pt x="108" y="42"/>
                    <a:pt x="108" y="42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6" y="49"/>
                    <a:pt x="112" y="54"/>
                    <a:pt x="117" y="62"/>
                  </a:cubicBezTo>
                  <a:cubicBezTo>
                    <a:pt x="121" y="54"/>
                    <a:pt x="124" y="45"/>
                    <a:pt x="124" y="35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8"/>
                    <a:pt x="116" y="38"/>
                    <a:pt x="116" y="37"/>
                  </a:cubicBezTo>
                  <a:cubicBezTo>
                    <a:pt x="116" y="36"/>
                    <a:pt x="115" y="35"/>
                    <a:pt x="115" y="34"/>
                  </a:cubicBezTo>
                  <a:cubicBezTo>
                    <a:pt x="112" y="29"/>
                    <a:pt x="109" y="24"/>
                    <a:pt x="104" y="19"/>
                  </a:cubicBezTo>
                  <a:cubicBezTo>
                    <a:pt x="95" y="10"/>
                    <a:pt x="80" y="2"/>
                    <a:pt x="64" y="1"/>
                  </a:cubicBezTo>
                  <a:cubicBezTo>
                    <a:pt x="47" y="0"/>
                    <a:pt x="29" y="7"/>
                    <a:pt x="17" y="20"/>
                  </a:cubicBezTo>
                  <a:cubicBezTo>
                    <a:pt x="11" y="27"/>
                    <a:pt x="6" y="34"/>
                    <a:pt x="3" y="43"/>
                  </a:cubicBezTo>
                  <a:cubicBezTo>
                    <a:pt x="0" y="51"/>
                    <a:pt x="0" y="60"/>
                    <a:pt x="0" y="68"/>
                  </a:cubicBezTo>
                  <a:cubicBezTo>
                    <a:pt x="2" y="84"/>
                    <a:pt x="10" y="99"/>
                    <a:pt x="20" y="107"/>
                  </a:cubicBezTo>
                  <a:cubicBezTo>
                    <a:pt x="30" y="116"/>
                    <a:pt x="41" y="120"/>
                    <a:pt x="49" y="122"/>
                  </a:cubicBezTo>
                  <a:cubicBezTo>
                    <a:pt x="53" y="122"/>
                    <a:pt x="55" y="123"/>
                    <a:pt x="57" y="123"/>
                  </a:cubicBezTo>
                  <a:cubicBezTo>
                    <a:pt x="59" y="123"/>
                    <a:pt x="60" y="123"/>
                    <a:pt x="60" y="123"/>
                  </a:cubicBezTo>
                  <a:lnTo>
                    <a:pt x="60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CEF02C2-0ADD-4F93-87F3-0D4C54ADAF24}"/>
              </a:ext>
            </a:extLst>
          </p:cNvPr>
          <p:cNvGrpSpPr/>
          <p:nvPr/>
        </p:nvGrpSpPr>
        <p:grpSpPr>
          <a:xfrm>
            <a:off x="8233295" y="2911757"/>
            <a:ext cx="939039" cy="954777"/>
            <a:chOff x="8233295" y="2911757"/>
            <a:chExt cx="939039" cy="954777"/>
          </a:xfrm>
        </p:grpSpPr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D430EB11-05B1-49DE-B1B1-5A66E4BB821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225426" y="2919626"/>
              <a:ext cx="954777" cy="939039"/>
            </a:xfrm>
            <a:custGeom>
              <a:avLst/>
              <a:gdLst>
                <a:gd name="T0" fmla="*/ 102 w 231"/>
                <a:gd name="T1" fmla="*/ 0 h 227"/>
                <a:gd name="T2" fmla="*/ 35 w 231"/>
                <a:gd name="T3" fmla="*/ 32 h 227"/>
                <a:gd name="T4" fmla="*/ 2 w 231"/>
                <a:gd name="T5" fmla="*/ 105 h 227"/>
                <a:gd name="T6" fmla="*/ 2 w 231"/>
                <a:gd name="T7" fmla="*/ 106 h 227"/>
                <a:gd name="T8" fmla="*/ 35 w 231"/>
                <a:gd name="T9" fmla="*/ 195 h 227"/>
                <a:gd name="T10" fmla="*/ 104 w 231"/>
                <a:gd name="T11" fmla="*/ 227 h 227"/>
                <a:gd name="T12" fmla="*/ 108 w 231"/>
                <a:gd name="T13" fmla="*/ 227 h 227"/>
                <a:gd name="T14" fmla="*/ 108 w 231"/>
                <a:gd name="T15" fmla="*/ 227 h 227"/>
                <a:gd name="T16" fmla="*/ 111 w 231"/>
                <a:gd name="T17" fmla="*/ 227 h 227"/>
                <a:gd name="T18" fmla="*/ 196 w 231"/>
                <a:gd name="T19" fmla="*/ 193 h 227"/>
                <a:gd name="T20" fmla="*/ 230 w 231"/>
                <a:gd name="T21" fmla="*/ 107 h 227"/>
                <a:gd name="T22" fmla="*/ 197 w 231"/>
                <a:gd name="T23" fmla="*/ 33 h 227"/>
                <a:gd name="T24" fmla="*/ 116 w 231"/>
                <a:gd name="T25" fmla="*/ 0 h 227"/>
                <a:gd name="T26" fmla="*/ 108 w 231"/>
                <a:gd name="T27" fmla="*/ 0 h 227"/>
                <a:gd name="T28" fmla="*/ 102 w 231"/>
                <a:gd name="T2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1" h="227">
                  <a:moveTo>
                    <a:pt x="102" y="0"/>
                  </a:moveTo>
                  <a:cubicBezTo>
                    <a:pt x="78" y="3"/>
                    <a:pt x="54" y="14"/>
                    <a:pt x="35" y="32"/>
                  </a:cubicBezTo>
                  <a:cubicBezTo>
                    <a:pt x="15" y="53"/>
                    <a:pt x="5" y="78"/>
                    <a:pt x="2" y="105"/>
                  </a:cubicBezTo>
                  <a:cubicBezTo>
                    <a:pt x="2" y="105"/>
                    <a:pt x="2" y="106"/>
                    <a:pt x="2" y="106"/>
                  </a:cubicBezTo>
                  <a:cubicBezTo>
                    <a:pt x="0" y="138"/>
                    <a:pt x="11" y="170"/>
                    <a:pt x="35" y="195"/>
                  </a:cubicBezTo>
                  <a:cubicBezTo>
                    <a:pt x="54" y="214"/>
                    <a:pt x="79" y="225"/>
                    <a:pt x="104" y="227"/>
                  </a:cubicBezTo>
                  <a:cubicBezTo>
                    <a:pt x="106" y="227"/>
                    <a:pt x="108" y="227"/>
                    <a:pt x="108" y="227"/>
                  </a:cubicBezTo>
                  <a:cubicBezTo>
                    <a:pt x="108" y="227"/>
                    <a:pt x="108" y="227"/>
                    <a:pt x="108" y="227"/>
                  </a:cubicBezTo>
                  <a:cubicBezTo>
                    <a:pt x="109" y="227"/>
                    <a:pt x="110" y="227"/>
                    <a:pt x="111" y="227"/>
                  </a:cubicBezTo>
                  <a:cubicBezTo>
                    <a:pt x="143" y="227"/>
                    <a:pt x="173" y="217"/>
                    <a:pt x="196" y="193"/>
                  </a:cubicBezTo>
                  <a:cubicBezTo>
                    <a:pt x="220" y="170"/>
                    <a:pt x="231" y="138"/>
                    <a:pt x="230" y="107"/>
                  </a:cubicBezTo>
                  <a:cubicBezTo>
                    <a:pt x="228" y="80"/>
                    <a:pt x="217" y="54"/>
                    <a:pt x="197" y="33"/>
                  </a:cubicBezTo>
                  <a:cubicBezTo>
                    <a:pt x="174" y="11"/>
                    <a:pt x="145" y="0"/>
                    <a:pt x="116" y="0"/>
                  </a:cubicBezTo>
                  <a:cubicBezTo>
                    <a:pt x="113" y="0"/>
                    <a:pt x="111" y="0"/>
                    <a:pt x="108" y="0"/>
                  </a:cubicBezTo>
                  <a:cubicBezTo>
                    <a:pt x="107" y="0"/>
                    <a:pt x="105" y="0"/>
                    <a:pt x="102" y="0"/>
                  </a:cubicBezTo>
                </a:path>
              </a:pathLst>
            </a:custGeom>
            <a:solidFill>
              <a:srgbClr val="F74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11270351-74BA-43DD-9259-57E0538F73B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395922" y="3165315"/>
              <a:ext cx="517608" cy="430174"/>
            </a:xfrm>
            <a:custGeom>
              <a:avLst/>
              <a:gdLst>
                <a:gd name="T0" fmla="*/ 107 w 125"/>
                <a:gd name="T1" fmla="*/ 104 h 104"/>
                <a:gd name="T2" fmla="*/ 109 w 125"/>
                <a:gd name="T3" fmla="*/ 102 h 104"/>
                <a:gd name="T4" fmla="*/ 114 w 125"/>
                <a:gd name="T5" fmla="*/ 95 h 104"/>
                <a:gd name="T6" fmla="*/ 124 w 125"/>
                <a:gd name="T7" fmla="*/ 64 h 104"/>
                <a:gd name="T8" fmla="*/ 111 w 125"/>
                <a:gd name="T9" fmla="*/ 22 h 104"/>
                <a:gd name="T10" fmla="*/ 91 w 125"/>
                <a:gd name="T11" fmla="*/ 7 h 104"/>
                <a:gd name="T12" fmla="*/ 65 w 125"/>
                <a:gd name="T13" fmla="*/ 0 h 104"/>
                <a:gd name="T14" fmla="*/ 19 w 125"/>
                <a:gd name="T15" fmla="*/ 20 h 104"/>
                <a:gd name="T16" fmla="*/ 3 w 125"/>
                <a:gd name="T17" fmla="*/ 61 h 104"/>
                <a:gd name="T18" fmla="*/ 6 w 125"/>
                <a:gd name="T19" fmla="*/ 79 h 104"/>
                <a:gd name="T20" fmla="*/ 7 w 125"/>
                <a:gd name="T21" fmla="*/ 82 h 104"/>
                <a:gd name="T22" fmla="*/ 7 w 125"/>
                <a:gd name="T23" fmla="*/ 83 h 104"/>
                <a:gd name="T24" fmla="*/ 0 w 125"/>
                <a:gd name="T25" fmla="*/ 87 h 104"/>
                <a:gd name="T26" fmla="*/ 24 w 125"/>
                <a:gd name="T27" fmla="*/ 101 h 104"/>
                <a:gd name="T28" fmla="*/ 24 w 125"/>
                <a:gd name="T29" fmla="*/ 77 h 104"/>
                <a:gd name="T30" fmla="*/ 16 w 125"/>
                <a:gd name="T31" fmla="*/ 80 h 104"/>
                <a:gd name="T32" fmla="*/ 16 w 125"/>
                <a:gd name="T33" fmla="*/ 79 h 104"/>
                <a:gd name="T34" fmla="*/ 15 w 125"/>
                <a:gd name="T35" fmla="*/ 76 h 104"/>
                <a:gd name="T36" fmla="*/ 13 w 125"/>
                <a:gd name="T37" fmla="*/ 61 h 104"/>
                <a:gd name="T38" fmla="*/ 26 w 125"/>
                <a:gd name="T39" fmla="*/ 26 h 104"/>
                <a:gd name="T40" fmla="*/ 65 w 125"/>
                <a:gd name="T41" fmla="*/ 10 h 104"/>
                <a:gd name="T42" fmla="*/ 103 w 125"/>
                <a:gd name="T43" fmla="*/ 28 h 104"/>
                <a:gd name="T44" fmla="*/ 115 w 125"/>
                <a:gd name="T45" fmla="*/ 64 h 104"/>
                <a:gd name="T46" fmla="*/ 107 w 125"/>
                <a:gd name="T47" fmla="*/ 89 h 104"/>
                <a:gd name="T48" fmla="*/ 102 w 125"/>
                <a:gd name="T49" fmla="*/ 95 h 104"/>
                <a:gd name="T50" fmla="*/ 100 w 125"/>
                <a:gd name="T51" fmla="*/ 97 h 104"/>
                <a:gd name="T52" fmla="*/ 107 w 125"/>
                <a:gd name="T5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04">
                  <a:moveTo>
                    <a:pt x="107" y="104"/>
                  </a:moveTo>
                  <a:cubicBezTo>
                    <a:pt x="107" y="104"/>
                    <a:pt x="107" y="103"/>
                    <a:pt x="109" y="102"/>
                  </a:cubicBezTo>
                  <a:cubicBezTo>
                    <a:pt x="110" y="100"/>
                    <a:pt x="112" y="98"/>
                    <a:pt x="114" y="95"/>
                  </a:cubicBezTo>
                  <a:cubicBezTo>
                    <a:pt x="119" y="88"/>
                    <a:pt x="124" y="78"/>
                    <a:pt x="124" y="64"/>
                  </a:cubicBezTo>
                  <a:cubicBezTo>
                    <a:pt x="125" y="51"/>
                    <a:pt x="121" y="35"/>
                    <a:pt x="111" y="22"/>
                  </a:cubicBezTo>
                  <a:cubicBezTo>
                    <a:pt x="105" y="16"/>
                    <a:pt x="99" y="10"/>
                    <a:pt x="91" y="7"/>
                  </a:cubicBezTo>
                  <a:cubicBezTo>
                    <a:pt x="83" y="3"/>
                    <a:pt x="74" y="1"/>
                    <a:pt x="65" y="0"/>
                  </a:cubicBezTo>
                  <a:cubicBezTo>
                    <a:pt x="48" y="0"/>
                    <a:pt x="30" y="8"/>
                    <a:pt x="19" y="20"/>
                  </a:cubicBezTo>
                  <a:cubicBezTo>
                    <a:pt x="8" y="32"/>
                    <a:pt x="3" y="48"/>
                    <a:pt x="3" y="61"/>
                  </a:cubicBezTo>
                  <a:cubicBezTo>
                    <a:pt x="3" y="68"/>
                    <a:pt x="4" y="74"/>
                    <a:pt x="6" y="79"/>
                  </a:cubicBezTo>
                  <a:cubicBezTo>
                    <a:pt x="6" y="80"/>
                    <a:pt x="7" y="82"/>
                    <a:pt x="7" y="82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7" y="94"/>
                    <a:pt x="16" y="98"/>
                    <a:pt x="24" y="101"/>
                  </a:cubicBezTo>
                  <a:cubicBezTo>
                    <a:pt x="22" y="92"/>
                    <a:pt x="22" y="84"/>
                    <a:pt x="24" y="77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79"/>
                  </a:cubicBezTo>
                  <a:cubicBezTo>
                    <a:pt x="16" y="78"/>
                    <a:pt x="15" y="77"/>
                    <a:pt x="15" y="76"/>
                  </a:cubicBezTo>
                  <a:cubicBezTo>
                    <a:pt x="14" y="72"/>
                    <a:pt x="13" y="67"/>
                    <a:pt x="13" y="61"/>
                  </a:cubicBezTo>
                  <a:cubicBezTo>
                    <a:pt x="12" y="50"/>
                    <a:pt x="16" y="37"/>
                    <a:pt x="26" y="26"/>
                  </a:cubicBezTo>
                  <a:cubicBezTo>
                    <a:pt x="35" y="16"/>
                    <a:pt x="50" y="9"/>
                    <a:pt x="65" y="10"/>
                  </a:cubicBezTo>
                  <a:cubicBezTo>
                    <a:pt x="80" y="10"/>
                    <a:pt x="94" y="17"/>
                    <a:pt x="103" y="28"/>
                  </a:cubicBezTo>
                  <a:cubicBezTo>
                    <a:pt x="112" y="39"/>
                    <a:pt x="116" y="53"/>
                    <a:pt x="115" y="64"/>
                  </a:cubicBezTo>
                  <a:cubicBezTo>
                    <a:pt x="114" y="75"/>
                    <a:pt x="110" y="84"/>
                    <a:pt x="107" y="89"/>
                  </a:cubicBezTo>
                  <a:cubicBezTo>
                    <a:pt x="105" y="92"/>
                    <a:pt x="103" y="94"/>
                    <a:pt x="102" y="95"/>
                  </a:cubicBezTo>
                  <a:cubicBezTo>
                    <a:pt x="101" y="97"/>
                    <a:pt x="100" y="97"/>
                    <a:pt x="100" y="97"/>
                  </a:cubicBezTo>
                  <a:lnTo>
                    <a:pt x="107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2D478E3-42A8-44A2-9C4A-AECB6C2B2DA8}"/>
              </a:ext>
            </a:extLst>
          </p:cNvPr>
          <p:cNvGrpSpPr/>
          <p:nvPr/>
        </p:nvGrpSpPr>
        <p:grpSpPr>
          <a:xfrm>
            <a:off x="9537246" y="4218017"/>
            <a:ext cx="939039" cy="963521"/>
            <a:chOff x="9537246" y="4218017"/>
            <a:chExt cx="939039" cy="963521"/>
          </a:xfrm>
        </p:grpSpPr>
        <p:sp>
          <p:nvSpPr>
            <p:cNvPr id="53" name="Freeform 24">
              <a:extLst>
                <a:ext uri="{FF2B5EF4-FFF2-40B4-BE49-F238E27FC236}">
                  <a16:creationId xmlns:a16="http://schemas.microsoft.com/office/drawing/2014/main" id="{0547098F-83EE-4F58-AF96-0E2117202B6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525005" y="4230258"/>
              <a:ext cx="963521" cy="939039"/>
            </a:xfrm>
            <a:custGeom>
              <a:avLst/>
              <a:gdLst>
                <a:gd name="T0" fmla="*/ 118 w 233"/>
                <a:gd name="T1" fmla="*/ 0 h 227"/>
                <a:gd name="T2" fmla="*/ 37 w 233"/>
                <a:gd name="T3" fmla="*/ 33 h 227"/>
                <a:gd name="T4" fmla="*/ 5 w 233"/>
                <a:gd name="T5" fmla="*/ 131 h 227"/>
                <a:gd name="T6" fmla="*/ 37 w 233"/>
                <a:gd name="T7" fmla="*/ 194 h 227"/>
                <a:gd name="T8" fmla="*/ 118 w 233"/>
                <a:gd name="T9" fmla="*/ 227 h 227"/>
                <a:gd name="T10" fmla="*/ 199 w 233"/>
                <a:gd name="T11" fmla="*/ 194 h 227"/>
                <a:gd name="T12" fmla="*/ 232 w 233"/>
                <a:gd name="T13" fmla="*/ 107 h 227"/>
                <a:gd name="T14" fmla="*/ 199 w 233"/>
                <a:gd name="T15" fmla="*/ 34 h 227"/>
                <a:gd name="T16" fmla="*/ 118 w 233"/>
                <a:gd name="T1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227">
                  <a:moveTo>
                    <a:pt x="118" y="0"/>
                  </a:moveTo>
                  <a:cubicBezTo>
                    <a:pt x="89" y="0"/>
                    <a:pt x="60" y="11"/>
                    <a:pt x="37" y="33"/>
                  </a:cubicBezTo>
                  <a:cubicBezTo>
                    <a:pt x="11" y="60"/>
                    <a:pt x="0" y="97"/>
                    <a:pt x="5" y="131"/>
                  </a:cubicBezTo>
                  <a:cubicBezTo>
                    <a:pt x="9" y="154"/>
                    <a:pt x="20" y="176"/>
                    <a:pt x="37" y="194"/>
                  </a:cubicBezTo>
                  <a:cubicBezTo>
                    <a:pt x="60" y="216"/>
                    <a:pt x="89" y="227"/>
                    <a:pt x="118" y="227"/>
                  </a:cubicBezTo>
                  <a:cubicBezTo>
                    <a:pt x="147" y="227"/>
                    <a:pt x="176" y="216"/>
                    <a:pt x="199" y="194"/>
                  </a:cubicBezTo>
                  <a:cubicBezTo>
                    <a:pt x="222" y="170"/>
                    <a:pt x="233" y="138"/>
                    <a:pt x="232" y="107"/>
                  </a:cubicBezTo>
                  <a:cubicBezTo>
                    <a:pt x="230" y="80"/>
                    <a:pt x="219" y="54"/>
                    <a:pt x="199" y="34"/>
                  </a:cubicBezTo>
                  <a:cubicBezTo>
                    <a:pt x="176" y="11"/>
                    <a:pt x="147" y="0"/>
                    <a:pt x="118" y="0"/>
                  </a:cubicBezTo>
                </a:path>
              </a:pathLst>
            </a:custGeom>
            <a:solidFill>
              <a:srgbClr val="F741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C159E8D7-7D03-4E4C-B749-D19DCD3FFA5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759013" y="4449717"/>
              <a:ext cx="517608" cy="508865"/>
            </a:xfrm>
            <a:custGeom>
              <a:avLst/>
              <a:gdLst>
                <a:gd name="T0" fmla="*/ 63 w 125"/>
                <a:gd name="T1" fmla="*/ 10 h 123"/>
                <a:gd name="T2" fmla="*/ 66 w 125"/>
                <a:gd name="T3" fmla="*/ 10 h 123"/>
                <a:gd name="T4" fmla="*/ 74 w 125"/>
                <a:gd name="T5" fmla="*/ 11 h 123"/>
                <a:gd name="T6" fmla="*/ 98 w 125"/>
                <a:gd name="T7" fmla="*/ 23 h 123"/>
                <a:gd name="T8" fmla="*/ 115 w 125"/>
                <a:gd name="T9" fmla="*/ 56 h 123"/>
                <a:gd name="T10" fmla="*/ 101 w 125"/>
                <a:gd name="T11" fmla="*/ 96 h 123"/>
                <a:gd name="T12" fmla="*/ 61 w 125"/>
                <a:gd name="T13" fmla="*/ 112 h 123"/>
                <a:gd name="T14" fmla="*/ 27 w 125"/>
                <a:gd name="T15" fmla="*/ 97 h 123"/>
                <a:gd name="T16" fmla="*/ 18 w 125"/>
                <a:gd name="T17" fmla="*/ 85 h 123"/>
                <a:gd name="T18" fmla="*/ 17 w 125"/>
                <a:gd name="T19" fmla="*/ 82 h 123"/>
                <a:gd name="T20" fmla="*/ 17 w 125"/>
                <a:gd name="T21" fmla="*/ 81 h 123"/>
                <a:gd name="T22" fmla="*/ 24 w 125"/>
                <a:gd name="T23" fmla="*/ 78 h 123"/>
                <a:gd name="T24" fmla="*/ 8 w 125"/>
                <a:gd name="T25" fmla="*/ 61 h 123"/>
                <a:gd name="T26" fmla="*/ 0 w 125"/>
                <a:gd name="T27" fmla="*/ 88 h 123"/>
                <a:gd name="T28" fmla="*/ 8 w 125"/>
                <a:gd name="T29" fmla="*/ 85 h 123"/>
                <a:gd name="T30" fmla="*/ 8 w 125"/>
                <a:gd name="T31" fmla="*/ 86 h 123"/>
                <a:gd name="T32" fmla="*/ 10 w 125"/>
                <a:gd name="T33" fmla="*/ 89 h 123"/>
                <a:gd name="T34" fmla="*/ 21 w 125"/>
                <a:gd name="T35" fmla="*/ 104 h 123"/>
                <a:gd name="T36" fmla="*/ 61 w 125"/>
                <a:gd name="T37" fmla="*/ 122 h 123"/>
                <a:gd name="T38" fmla="*/ 108 w 125"/>
                <a:gd name="T39" fmla="*/ 103 h 123"/>
                <a:gd name="T40" fmla="*/ 121 w 125"/>
                <a:gd name="T41" fmla="*/ 80 h 123"/>
                <a:gd name="T42" fmla="*/ 124 w 125"/>
                <a:gd name="T43" fmla="*/ 55 h 123"/>
                <a:gd name="T44" fmla="*/ 104 w 125"/>
                <a:gd name="T45" fmla="*/ 16 h 123"/>
                <a:gd name="T46" fmla="*/ 76 w 125"/>
                <a:gd name="T47" fmla="*/ 1 h 123"/>
                <a:gd name="T48" fmla="*/ 67 w 125"/>
                <a:gd name="T49" fmla="*/ 0 h 123"/>
                <a:gd name="T50" fmla="*/ 63 w 125"/>
                <a:gd name="T51" fmla="*/ 0 h 123"/>
                <a:gd name="T52" fmla="*/ 63 w 125"/>
                <a:gd name="T53" fmla="*/ 1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23">
                  <a:moveTo>
                    <a:pt x="63" y="10"/>
                  </a:moveTo>
                  <a:cubicBezTo>
                    <a:pt x="63" y="10"/>
                    <a:pt x="64" y="10"/>
                    <a:pt x="66" y="10"/>
                  </a:cubicBezTo>
                  <a:cubicBezTo>
                    <a:pt x="68" y="10"/>
                    <a:pt x="71" y="10"/>
                    <a:pt x="74" y="11"/>
                  </a:cubicBezTo>
                  <a:cubicBezTo>
                    <a:pt x="80" y="12"/>
                    <a:pt x="89" y="15"/>
                    <a:pt x="98" y="23"/>
                  </a:cubicBezTo>
                  <a:cubicBezTo>
                    <a:pt x="106" y="30"/>
                    <a:pt x="113" y="42"/>
                    <a:pt x="115" y="56"/>
                  </a:cubicBezTo>
                  <a:cubicBezTo>
                    <a:pt x="116" y="70"/>
                    <a:pt x="111" y="85"/>
                    <a:pt x="101" y="96"/>
                  </a:cubicBezTo>
                  <a:cubicBezTo>
                    <a:pt x="91" y="107"/>
                    <a:pt x="75" y="113"/>
                    <a:pt x="61" y="112"/>
                  </a:cubicBezTo>
                  <a:cubicBezTo>
                    <a:pt x="47" y="112"/>
                    <a:pt x="35" y="105"/>
                    <a:pt x="27" y="97"/>
                  </a:cubicBezTo>
                  <a:cubicBezTo>
                    <a:pt x="23" y="93"/>
                    <a:pt x="21" y="89"/>
                    <a:pt x="18" y="85"/>
                  </a:cubicBezTo>
                  <a:cubicBezTo>
                    <a:pt x="18" y="84"/>
                    <a:pt x="17" y="83"/>
                    <a:pt x="17" y="82"/>
                  </a:cubicBezTo>
                  <a:cubicBezTo>
                    <a:pt x="17" y="82"/>
                    <a:pt x="17" y="81"/>
                    <a:pt x="17" y="81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18" y="74"/>
                    <a:pt x="12" y="69"/>
                    <a:pt x="8" y="61"/>
                  </a:cubicBezTo>
                  <a:cubicBezTo>
                    <a:pt x="3" y="69"/>
                    <a:pt x="1" y="78"/>
                    <a:pt x="0" y="88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5"/>
                    <a:pt x="8" y="85"/>
                    <a:pt x="8" y="86"/>
                  </a:cubicBezTo>
                  <a:cubicBezTo>
                    <a:pt x="9" y="87"/>
                    <a:pt x="9" y="88"/>
                    <a:pt x="10" y="89"/>
                  </a:cubicBezTo>
                  <a:cubicBezTo>
                    <a:pt x="12" y="94"/>
                    <a:pt x="16" y="99"/>
                    <a:pt x="21" y="104"/>
                  </a:cubicBezTo>
                  <a:cubicBezTo>
                    <a:pt x="30" y="113"/>
                    <a:pt x="44" y="121"/>
                    <a:pt x="61" y="122"/>
                  </a:cubicBezTo>
                  <a:cubicBezTo>
                    <a:pt x="78" y="123"/>
                    <a:pt x="96" y="116"/>
                    <a:pt x="108" y="103"/>
                  </a:cubicBezTo>
                  <a:cubicBezTo>
                    <a:pt x="114" y="96"/>
                    <a:pt x="119" y="89"/>
                    <a:pt x="121" y="80"/>
                  </a:cubicBezTo>
                  <a:cubicBezTo>
                    <a:pt x="124" y="72"/>
                    <a:pt x="125" y="63"/>
                    <a:pt x="124" y="55"/>
                  </a:cubicBezTo>
                  <a:cubicBezTo>
                    <a:pt x="123" y="39"/>
                    <a:pt x="114" y="24"/>
                    <a:pt x="104" y="16"/>
                  </a:cubicBezTo>
                  <a:cubicBezTo>
                    <a:pt x="94" y="7"/>
                    <a:pt x="83" y="3"/>
                    <a:pt x="76" y="1"/>
                  </a:cubicBezTo>
                  <a:cubicBezTo>
                    <a:pt x="72" y="1"/>
                    <a:pt x="69" y="0"/>
                    <a:pt x="67" y="0"/>
                  </a:cubicBezTo>
                  <a:cubicBezTo>
                    <a:pt x="64" y="0"/>
                    <a:pt x="63" y="0"/>
                    <a:pt x="63" y="0"/>
                  </a:cubicBezTo>
                  <a:lnTo>
                    <a:pt x="6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55" name="Oval 39">
            <a:extLst>
              <a:ext uri="{FF2B5EF4-FFF2-40B4-BE49-F238E27FC236}">
                <a16:creationId xmlns:a16="http://schemas.microsoft.com/office/drawing/2014/main" id="{421EAD8C-8E08-44E1-A6D4-0502CCF8597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190856" y="4297870"/>
            <a:ext cx="594818" cy="592495"/>
          </a:xfrm>
          <a:prstGeom prst="ellipse">
            <a:avLst/>
          </a:prstGeom>
          <a:solidFill>
            <a:srgbClr val="2D3E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6" name="Oval 41">
            <a:extLst>
              <a:ext uri="{FF2B5EF4-FFF2-40B4-BE49-F238E27FC236}">
                <a16:creationId xmlns:a16="http://schemas.microsoft.com/office/drawing/2014/main" id="{71365669-6136-4890-B7DB-146FEF0484C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792884" y="4297870"/>
            <a:ext cx="594818" cy="592495"/>
          </a:xfrm>
          <a:prstGeom prst="ellipse">
            <a:avLst/>
          </a:prstGeom>
          <a:solidFill>
            <a:srgbClr val="2D3E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7" name="Oval 43">
            <a:extLst>
              <a:ext uri="{FF2B5EF4-FFF2-40B4-BE49-F238E27FC236}">
                <a16:creationId xmlns:a16="http://schemas.microsoft.com/office/drawing/2014/main" id="{A73AE143-AF82-4E27-93EA-BF04A957902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405405" y="4296708"/>
            <a:ext cx="594818" cy="594818"/>
          </a:xfrm>
          <a:prstGeom prst="ellipse">
            <a:avLst/>
          </a:prstGeom>
          <a:solidFill>
            <a:srgbClr val="2D3E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8" name="Oval 45">
            <a:extLst>
              <a:ext uri="{FF2B5EF4-FFF2-40B4-BE49-F238E27FC236}">
                <a16:creationId xmlns:a16="http://schemas.microsoft.com/office/drawing/2014/main" id="{D396298C-84A1-437B-9696-CA7FC434E80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91284" y="3172607"/>
            <a:ext cx="592495" cy="594818"/>
          </a:xfrm>
          <a:prstGeom prst="ellipse">
            <a:avLst/>
          </a:prstGeom>
          <a:solidFill>
            <a:srgbClr val="2D3E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9" name="Oval 47">
            <a:extLst>
              <a:ext uri="{FF2B5EF4-FFF2-40B4-BE49-F238E27FC236}">
                <a16:creationId xmlns:a16="http://schemas.microsoft.com/office/drawing/2014/main" id="{95822733-28F3-4354-B6EB-C9937EA1F9D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098559" y="3173767"/>
            <a:ext cx="592495" cy="592495"/>
          </a:xfrm>
          <a:prstGeom prst="ellipse">
            <a:avLst/>
          </a:prstGeom>
          <a:solidFill>
            <a:srgbClr val="2D3E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0646025-9B6A-4125-B667-385FD3AC907C}"/>
              </a:ext>
            </a:extLst>
          </p:cNvPr>
          <p:cNvGrpSpPr/>
          <p:nvPr/>
        </p:nvGrpSpPr>
        <p:grpSpPr>
          <a:xfrm flipH="1">
            <a:off x="2645380" y="4948666"/>
            <a:ext cx="1684387" cy="1251268"/>
            <a:chOff x="7506044" y="4522280"/>
            <a:chExt cx="1684387" cy="125126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A3C637D-9F56-46BA-9E47-C3E2E0704028}"/>
                </a:ext>
              </a:extLst>
            </p:cNvPr>
            <p:cNvSpPr txBox="1"/>
            <p:nvPr/>
          </p:nvSpPr>
          <p:spPr>
            <a:xfrm>
              <a:off x="7506044" y="4877533"/>
              <a:ext cx="1684387" cy="1108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ts val="1600"/>
                </a:lnSpc>
                <a:defRPr sz="1000">
                  <a:solidFill>
                    <a:srgbClr val="243140"/>
                  </a:solidFill>
                  <a:latin typeface="+mn-ea"/>
                </a:defRPr>
              </a:lvl1pPr>
            </a:lstStyle>
            <a:p>
              <a:r>
                <a:rPr lang="en-US" altLang="zh-CN" dirty="0"/>
                <a:t>Please add specific content here, the text should be as concise as possible, simple explanation, not too cumbersome, pay </a:t>
              </a:r>
              <a:r>
                <a:rPr lang="en-US" altLang="zh-CN" dirty="0" err="1"/>
                <a:t>attent</a:t>
              </a:r>
              <a:endParaRPr lang="en-US" altLang="zh-CN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A84E36D-BDB4-4F01-9413-5C131F1BCC49}"/>
                </a:ext>
              </a:extLst>
            </p:cNvPr>
            <p:cNvSpPr txBox="1"/>
            <p:nvPr/>
          </p:nvSpPr>
          <p:spPr>
            <a:xfrm>
              <a:off x="8138901" y="4522280"/>
              <a:ext cx="418668" cy="366942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Open Sans"/>
                  <a:ea typeface="+mn-ea"/>
                  <a:cs typeface="Lato Regular"/>
                </a:rPr>
                <a:t>02</a:t>
              </a:r>
              <a:endPara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/>
                <a:ea typeface="+mn-ea"/>
                <a:cs typeface="Lato Regular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D0C6F06-E0C1-4457-809B-5F8F4C392443}"/>
              </a:ext>
            </a:extLst>
          </p:cNvPr>
          <p:cNvGrpSpPr/>
          <p:nvPr/>
        </p:nvGrpSpPr>
        <p:grpSpPr>
          <a:xfrm flipH="1">
            <a:off x="5249694" y="4948666"/>
            <a:ext cx="1684387" cy="1251268"/>
            <a:chOff x="7506044" y="4522280"/>
            <a:chExt cx="1684387" cy="125126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BB5A174-DBA2-40DD-8CB9-93EB3B9D353C}"/>
                </a:ext>
              </a:extLst>
            </p:cNvPr>
            <p:cNvSpPr txBox="1"/>
            <p:nvPr/>
          </p:nvSpPr>
          <p:spPr>
            <a:xfrm>
              <a:off x="7506044" y="4877533"/>
              <a:ext cx="1684387" cy="1108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ts val="1600"/>
                </a:lnSpc>
                <a:defRPr sz="1000">
                  <a:solidFill>
                    <a:srgbClr val="243140"/>
                  </a:solidFill>
                  <a:latin typeface="+mn-ea"/>
                </a:defRPr>
              </a:lvl1pPr>
            </a:lstStyle>
            <a:p>
              <a:r>
                <a:rPr lang="en-US" altLang="zh-CN" dirty="0"/>
                <a:t>Please add specific content here, the text should be as concise as possible, simple explanation, not too cumbersome, pay </a:t>
              </a:r>
              <a:r>
                <a:rPr lang="en-US" altLang="zh-CN" dirty="0" err="1"/>
                <a:t>attent</a:t>
              </a:r>
              <a:endParaRPr lang="en-US" altLang="zh-CN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4B5BA7D-0DEF-4740-884E-B7F1FE6A9D5A}"/>
                </a:ext>
              </a:extLst>
            </p:cNvPr>
            <p:cNvSpPr txBox="1"/>
            <p:nvPr/>
          </p:nvSpPr>
          <p:spPr>
            <a:xfrm>
              <a:off x="8138901" y="4522280"/>
              <a:ext cx="418668" cy="366942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Open Sans"/>
                  <a:ea typeface="+mn-ea"/>
                  <a:cs typeface="Lato Regular"/>
                </a:rPr>
                <a:t>04</a:t>
              </a:r>
              <a:endPara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/>
                <a:ea typeface="+mn-ea"/>
                <a:cs typeface="Lato Regular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ECD04EB-696B-4667-AF35-C766BC4ACB70}"/>
              </a:ext>
            </a:extLst>
          </p:cNvPr>
          <p:cNvGrpSpPr/>
          <p:nvPr/>
        </p:nvGrpSpPr>
        <p:grpSpPr>
          <a:xfrm flipH="1">
            <a:off x="7863377" y="4948667"/>
            <a:ext cx="1684387" cy="1251268"/>
            <a:chOff x="7506044" y="4522280"/>
            <a:chExt cx="1684387" cy="125126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403D631-80B5-4964-B4DE-E8A838CD069B}"/>
                </a:ext>
              </a:extLst>
            </p:cNvPr>
            <p:cNvSpPr txBox="1"/>
            <p:nvPr/>
          </p:nvSpPr>
          <p:spPr>
            <a:xfrm>
              <a:off x="7506044" y="4877533"/>
              <a:ext cx="1684387" cy="1108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ts val="1600"/>
                </a:lnSpc>
                <a:defRPr sz="1000">
                  <a:solidFill>
                    <a:srgbClr val="243140"/>
                  </a:solidFill>
                  <a:latin typeface="+mn-ea"/>
                </a:defRPr>
              </a:lvl1pPr>
            </a:lstStyle>
            <a:p>
              <a:r>
                <a:rPr lang="zh-CN" altLang="en-US" dirty="0"/>
                <a:t>请在此处添加具体内容，文字尽量言简意赅，简单 说明即可，不必过于繁琐，注意版面美观度。</a:t>
              </a:r>
              <a:endParaRPr lang="en-US" altLang="zh-CN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65616DC-E9FF-477D-A4D2-11E11A0EC5C4}"/>
                </a:ext>
              </a:extLst>
            </p:cNvPr>
            <p:cNvSpPr txBox="1"/>
            <p:nvPr/>
          </p:nvSpPr>
          <p:spPr>
            <a:xfrm>
              <a:off x="8138901" y="4522280"/>
              <a:ext cx="418668" cy="366942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Open Sans"/>
                  <a:ea typeface="+mn-ea"/>
                  <a:cs typeface="Lato Regular"/>
                </a:rPr>
                <a:t>06</a:t>
              </a:r>
              <a:endPara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/>
                <a:ea typeface="+mn-ea"/>
                <a:cs typeface="Lato Regular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0F27CCF-06C1-4B1B-B98E-0D54CF6A1B80}"/>
              </a:ext>
            </a:extLst>
          </p:cNvPr>
          <p:cNvGrpSpPr/>
          <p:nvPr/>
        </p:nvGrpSpPr>
        <p:grpSpPr>
          <a:xfrm flipH="1">
            <a:off x="6546842" y="1872796"/>
            <a:ext cx="1684387" cy="1251268"/>
            <a:chOff x="7506044" y="4522280"/>
            <a:chExt cx="1684387" cy="1251268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658928B-1653-4443-BCB5-C5CCFC533753}"/>
                </a:ext>
              </a:extLst>
            </p:cNvPr>
            <p:cNvSpPr txBox="1"/>
            <p:nvPr/>
          </p:nvSpPr>
          <p:spPr>
            <a:xfrm>
              <a:off x="7506044" y="4877533"/>
              <a:ext cx="1684387" cy="1108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ts val="1600"/>
                </a:lnSpc>
                <a:defRPr sz="1000">
                  <a:solidFill>
                    <a:srgbClr val="243140"/>
                  </a:solidFill>
                  <a:latin typeface="+mn-ea"/>
                </a:defRPr>
              </a:lvl1pPr>
            </a:lstStyle>
            <a:p>
              <a:r>
                <a:rPr lang="en-US" altLang="zh-CN" dirty="0"/>
                <a:t>Please add specific content here, the text should be as concise as possible, simple explanation, not too cumbersome, pay </a:t>
              </a:r>
              <a:r>
                <a:rPr lang="en-US" altLang="zh-CN" dirty="0" err="1"/>
                <a:t>attent</a:t>
              </a:r>
              <a:endParaRPr lang="en-US" altLang="zh-CN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1621E44-9902-486F-99CD-5DAADA26D1D1}"/>
                </a:ext>
              </a:extLst>
            </p:cNvPr>
            <p:cNvSpPr txBox="1"/>
            <p:nvPr/>
          </p:nvSpPr>
          <p:spPr>
            <a:xfrm>
              <a:off x="8138900" y="4522280"/>
              <a:ext cx="418668" cy="366942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Open Sans"/>
                  <a:ea typeface="+mn-ea"/>
                  <a:cs typeface="Lato Regular"/>
                </a:rPr>
                <a:t>05</a:t>
              </a:r>
              <a:endPara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/>
                <a:ea typeface="+mn-ea"/>
                <a:cs typeface="Lato Regular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D008939-4956-4EC8-BBB4-A24A83C3BADE}"/>
              </a:ext>
            </a:extLst>
          </p:cNvPr>
          <p:cNvGrpSpPr/>
          <p:nvPr/>
        </p:nvGrpSpPr>
        <p:grpSpPr>
          <a:xfrm flipH="1">
            <a:off x="3935204" y="1872796"/>
            <a:ext cx="1684387" cy="1251268"/>
            <a:chOff x="7506044" y="4522280"/>
            <a:chExt cx="1684387" cy="1251268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8AEE0E1-AF67-4E9F-BBE0-0BF1F4B2475F}"/>
                </a:ext>
              </a:extLst>
            </p:cNvPr>
            <p:cNvSpPr txBox="1"/>
            <p:nvPr/>
          </p:nvSpPr>
          <p:spPr>
            <a:xfrm>
              <a:off x="7506044" y="4877533"/>
              <a:ext cx="1684387" cy="1108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ts val="1600"/>
                </a:lnSpc>
                <a:defRPr sz="1000">
                  <a:solidFill>
                    <a:srgbClr val="243140"/>
                  </a:solidFill>
                  <a:latin typeface="+mn-ea"/>
                </a:defRPr>
              </a:lvl1pPr>
            </a:lstStyle>
            <a:p>
              <a:r>
                <a:rPr lang="en-US" altLang="zh-CN" dirty="0"/>
                <a:t>Please add specific content here, the text should be as concise as possible, simple explanation, not too cumbersome, pay </a:t>
              </a:r>
              <a:r>
                <a:rPr lang="en-US" altLang="zh-CN" dirty="0" err="1"/>
                <a:t>attent</a:t>
              </a:r>
              <a:endParaRPr lang="en-US" altLang="zh-CN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83D8B2D-B10F-4F01-9C32-4CE2069FA8C8}"/>
                </a:ext>
              </a:extLst>
            </p:cNvPr>
            <p:cNvSpPr txBox="1"/>
            <p:nvPr/>
          </p:nvSpPr>
          <p:spPr>
            <a:xfrm>
              <a:off x="8138900" y="4522280"/>
              <a:ext cx="418668" cy="366942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Open Sans"/>
                  <a:ea typeface="+mn-ea"/>
                  <a:cs typeface="Lato Regular"/>
                </a:rPr>
                <a:t>03</a:t>
              </a:r>
              <a:endPara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/>
                <a:ea typeface="+mn-ea"/>
                <a:cs typeface="Lato Regular"/>
              </a:endParaRPr>
            </a:p>
          </p:txBody>
        </p:sp>
      </p:grpSp>
      <p:sp>
        <p:nvSpPr>
          <p:cNvPr id="75" name="Oval 45">
            <a:extLst>
              <a:ext uri="{FF2B5EF4-FFF2-40B4-BE49-F238E27FC236}">
                <a16:creationId xmlns:a16="http://schemas.microsoft.com/office/drawing/2014/main" id="{6B56E1E1-9801-4BF9-A19B-CBF2456044C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890735" y="3172607"/>
            <a:ext cx="592495" cy="594818"/>
          </a:xfrm>
          <a:prstGeom prst="ellipse">
            <a:avLst/>
          </a:prstGeom>
          <a:solidFill>
            <a:srgbClr val="2D3E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6" name="Oval 47">
            <a:extLst>
              <a:ext uri="{FF2B5EF4-FFF2-40B4-BE49-F238E27FC236}">
                <a16:creationId xmlns:a16="http://schemas.microsoft.com/office/drawing/2014/main" id="{B1DD765E-7095-4363-B781-20FD22BD0EA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710518" y="3173767"/>
            <a:ext cx="592495" cy="592495"/>
          </a:xfrm>
          <a:prstGeom prst="ellipse">
            <a:avLst/>
          </a:prstGeom>
          <a:solidFill>
            <a:srgbClr val="2D3E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E07010C-02D4-4C23-B164-92B2F2C21C2E}"/>
              </a:ext>
            </a:extLst>
          </p:cNvPr>
          <p:cNvGrpSpPr/>
          <p:nvPr/>
        </p:nvGrpSpPr>
        <p:grpSpPr>
          <a:xfrm flipH="1">
            <a:off x="1337156" y="1872796"/>
            <a:ext cx="1684387" cy="1456452"/>
            <a:chOff x="7506044" y="4522280"/>
            <a:chExt cx="1684387" cy="1456452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D77199B-0373-4010-A85A-F76F49139888}"/>
                </a:ext>
              </a:extLst>
            </p:cNvPr>
            <p:cNvSpPr txBox="1"/>
            <p:nvPr/>
          </p:nvSpPr>
          <p:spPr>
            <a:xfrm>
              <a:off x="7506044" y="4877533"/>
              <a:ext cx="1684387" cy="1101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ts val="1600"/>
                </a:lnSpc>
                <a:defRPr/>
              </a:pPr>
              <a:r>
                <a:rPr lang="en-US" altLang="zh-CN" sz="1000" dirty="0">
                  <a:solidFill>
                    <a:srgbClr val="243140"/>
                  </a:solidFill>
                  <a:latin typeface="+mn-ea"/>
                </a:rPr>
                <a:t>Please add specific content here, the text should be as concise as possible, simple explanation, not too cumbersome, pay </a:t>
              </a:r>
              <a:r>
                <a:rPr lang="en-US" altLang="zh-CN" sz="1000" dirty="0" err="1">
                  <a:solidFill>
                    <a:srgbClr val="243140"/>
                  </a:solidFill>
                  <a:latin typeface="+mn-ea"/>
                </a:rPr>
                <a:t>attent</a:t>
              </a:r>
              <a:endParaRPr lang="en-US" altLang="zh-CN" sz="1000" dirty="0">
                <a:solidFill>
                  <a:srgbClr val="243140"/>
                </a:solidFill>
                <a:latin typeface="+mn-ea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E6C8BC-6C38-4163-BAEA-64A703E0DEE7}"/>
                </a:ext>
              </a:extLst>
            </p:cNvPr>
            <p:cNvSpPr txBox="1"/>
            <p:nvPr/>
          </p:nvSpPr>
          <p:spPr>
            <a:xfrm>
              <a:off x="8138900" y="4522280"/>
              <a:ext cx="418668" cy="366942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Open Sans"/>
                  <a:ea typeface="+mn-ea"/>
                  <a:cs typeface="Lato Regular"/>
                </a:rPr>
                <a:t>01</a:t>
              </a:r>
              <a:endPara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/>
                <a:ea typeface="+mn-ea"/>
                <a:cs typeface="Lato Regular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6882C4D-D265-4842-BB89-F12C9F9D5FE8}"/>
              </a:ext>
            </a:extLst>
          </p:cNvPr>
          <p:cNvGrpSpPr/>
          <p:nvPr/>
        </p:nvGrpSpPr>
        <p:grpSpPr>
          <a:xfrm flipH="1">
            <a:off x="9158895" y="1872797"/>
            <a:ext cx="1684387" cy="1251268"/>
            <a:chOff x="7506044" y="4522280"/>
            <a:chExt cx="1684387" cy="1251268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2642554-4C79-4D5F-9177-F6187F4250DF}"/>
                </a:ext>
              </a:extLst>
            </p:cNvPr>
            <p:cNvSpPr txBox="1"/>
            <p:nvPr/>
          </p:nvSpPr>
          <p:spPr>
            <a:xfrm>
              <a:off x="7506044" y="4877533"/>
              <a:ext cx="1684387" cy="1108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ts val="1600"/>
                </a:lnSpc>
                <a:defRPr sz="1000">
                  <a:solidFill>
                    <a:srgbClr val="243140"/>
                  </a:solidFill>
                  <a:latin typeface="+mn-ea"/>
                </a:defRPr>
              </a:lvl1pPr>
            </a:lstStyle>
            <a:p>
              <a:r>
                <a:rPr lang="en-US" altLang="zh-CN" dirty="0"/>
                <a:t>Please add specific content here, the text should be as concise as possible, simple explanation, not too cumbersome, pay </a:t>
              </a:r>
              <a:r>
                <a:rPr lang="en-US" altLang="zh-CN" dirty="0" err="1"/>
                <a:t>attent</a:t>
              </a:r>
              <a:endParaRPr lang="en-US" altLang="zh-CN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A896B4C-772D-4166-AB23-E27E07F8A89C}"/>
                </a:ext>
              </a:extLst>
            </p:cNvPr>
            <p:cNvSpPr txBox="1"/>
            <p:nvPr/>
          </p:nvSpPr>
          <p:spPr>
            <a:xfrm>
              <a:off x="8138901" y="4522280"/>
              <a:ext cx="418668" cy="366942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Open Sans"/>
                  <a:ea typeface="+mn-ea"/>
                  <a:cs typeface="Lato Regular"/>
                </a:rPr>
                <a:t>07</a:t>
              </a:r>
              <a:endPara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/>
                <a:ea typeface="+mn-ea"/>
                <a:cs typeface="Lato Regular"/>
              </a:endParaRPr>
            </a:p>
          </p:txBody>
        </p:sp>
      </p:grpSp>
      <p:sp>
        <p:nvSpPr>
          <p:cNvPr id="83" name="AutoShape 114">
            <a:extLst>
              <a:ext uri="{FF2B5EF4-FFF2-40B4-BE49-F238E27FC236}">
                <a16:creationId xmlns:a16="http://schemas.microsoft.com/office/drawing/2014/main" id="{F5EC86C7-A44C-40E8-9803-3159FC640361}"/>
              </a:ext>
            </a:extLst>
          </p:cNvPr>
          <p:cNvSpPr>
            <a:spLocks noChangeAspect="1"/>
          </p:cNvSpPr>
          <p:nvPr/>
        </p:nvSpPr>
        <p:spPr bwMode="auto">
          <a:xfrm>
            <a:off x="2017479" y="3299719"/>
            <a:ext cx="339007" cy="3405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marL="0" marR="0" lvl="0" indent="0" algn="l" defTabSz="4570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Lato Regular"/>
              <a:ea typeface="+mn-ea"/>
              <a:cs typeface="Lato Regular"/>
              <a:sym typeface="Gill Sans" charset="0"/>
            </a:endParaRPr>
          </a:p>
        </p:txBody>
      </p:sp>
      <p:sp>
        <p:nvSpPr>
          <p:cNvPr id="84" name="AutoShape 82">
            <a:extLst>
              <a:ext uri="{FF2B5EF4-FFF2-40B4-BE49-F238E27FC236}">
                <a16:creationId xmlns:a16="http://schemas.microsoft.com/office/drawing/2014/main" id="{78A13EE9-FC95-4CD7-9721-CF07F02B6A45}"/>
              </a:ext>
            </a:extLst>
          </p:cNvPr>
          <p:cNvSpPr>
            <a:spLocks noChangeAspect="1"/>
          </p:cNvSpPr>
          <p:nvPr/>
        </p:nvSpPr>
        <p:spPr bwMode="auto">
          <a:xfrm>
            <a:off x="7271233" y="3346409"/>
            <a:ext cx="247146" cy="2472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marL="0" marR="0" lvl="0" indent="0" algn="l" defTabSz="4570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85" name="AutoShape 115">
            <a:extLst>
              <a:ext uri="{FF2B5EF4-FFF2-40B4-BE49-F238E27FC236}">
                <a16:creationId xmlns:a16="http://schemas.microsoft.com/office/drawing/2014/main" id="{7C6F8497-36CA-4DB7-975A-19109B1B5590}"/>
              </a:ext>
            </a:extLst>
          </p:cNvPr>
          <p:cNvSpPr>
            <a:spLocks noChangeAspect="1"/>
          </p:cNvSpPr>
          <p:nvPr/>
        </p:nvSpPr>
        <p:spPr bwMode="auto">
          <a:xfrm>
            <a:off x="3344398" y="4451859"/>
            <a:ext cx="287735" cy="2845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marL="0" marR="0" lvl="0" indent="0" algn="l" defTabSz="4570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86" name="Freeform 16">
            <a:extLst>
              <a:ext uri="{FF2B5EF4-FFF2-40B4-BE49-F238E27FC236}">
                <a16:creationId xmlns:a16="http://schemas.microsoft.com/office/drawing/2014/main" id="{06CF8BDA-481F-4AE6-839E-C811803B98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2268" y="3318724"/>
            <a:ext cx="210527" cy="330712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SimSun" charset="0"/>
              <a:cs typeface="+mn-cs"/>
            </a:endParaRPr>
          </a:p>
        </p:txBody>
      </p:sp>
      <p:sp>
        <p:nvSpPr>
          <p:cNvPr id="87" name="AutoShape 123">
            <a:extLst>
              <a:ext uri="{FF2B5EF4-FFF2-40B4-BE49-F238E27FC236}">
                <a16:creationId xmlns:a16="http://schemas.microsoft.com/office/drawing/2014/main" id="{DA399148-29B9-4CF2-9BAA-39ACA9E0D3F3}"/>
              </a:ext>
            </a:extLst>
          </p:cNvPr>
          <p:cNvSpPr>
            <a:spLocks noChangeAspect="1"/>
          </p:cNvSpPr>
          <p:nvPr/>
        </p:nvSpPr>
        <p:spPr bwMode="auto">
          <a:xfrm>
            <a:off x="9869264" y="3318724"/>
            <a:ext cx="275002" cy="3025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marL="0" marR="0" lvl="0" indent="0" algn="l" defTabSz="4570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88" name="Freeform 526">
            <a:extLst>
              <a:ext uri="{FF2B5EF4-FFF2-40B4-BE49-F238E27FC236}">
                <a16:creationId xmlns:a16="http://schemas.microsoft.com/office/drawing/2014/main" id="{97750F01-0051-401D-BEC6-CE93E49735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66607" y="4417544"/>
            <a:ext cx="272414" cy="353147"/>
          </a:xfrm>
          <a:custGeom>
            <a:avLst/>
            <a:gdLst>
              <a:gd name="T0" fmla="*/ 719 w 1222"/>
              <a:gd name="T1" fmla="*/ 1338 h 1581"/>
              <a:gd name="T2" fmla="*/ 686 w 1222"/>
              <a:gd name="T3" fmla="*/ 1221 h 1581"/>
              <a:gd name="T4" fmla="*/ 686 w 1222"/>
              <a:gd name="T5" fmla="*/ 359 h 1581"/>
              <a:gd name="T6" fmla="*/ 719 w 1222"/>
              <a:gd name="T7" fmla="*/ 243 h 1581"/>
              <a:gd name="T8" fmla="*/ 17 w 1222"/>
              <a:gd name="T9" fmla="*/ 460 h 1581"/>
              <a:gd name="T10" fmla="*/ 0 w 1222"/>
              <a:gd name="T11" fmla="*/ 794 h 1581"/>
              <a:gd name="T12" fmla="*/ 17 w 1222"/>
              <a:gd name="T13" fmla="*/ 1120 h 1581"/>
              <a:gd name="T14" fmla="*/ 502 w 1222"/>
              <a:gd name="T15" fmla="*/ 1530 h 1581"/>
              <a:gd name="T16" fmla="*/ 493 w 1222"/>
              <a:gd name="T17" fmla="*/ 1112 h 1581"/>
              <a:gd name="T18" fmla="*/ 284 w 1222"/>
              <a:gd name="T19" fmla="*/ 1120 h 1581"/>
              <a:gd name="T20" fmla="*/ 284 w 1222"/>
              <a:gd name="T21" fmla="*/ 794 h 1581"/>
              <a:gd name="T22" fmla="*/ 284 w 1222"/>
              <a:gd name="T23" fmla="*/ 460 h 1581"/>
              <a:gd name="T24" fmla="*/ 493 w 1222"/>
              <a:gd name="T25" fmla="*/ 468 h 1581"/>
              <a:gd name="T26" fmla="*/ 502 w 1222"/>
              <a:gd name="T27" fmla="*/ 58 h 1581"/>
              <a:gd name="T28" fmla="*/ 17 w 1222"/>
              <a:gd name="T29" fmla="*/ 460 h 1581"/>
              <a:gd name="T30" fmla="*/ 602 w 1222"/>
              <a:gd name="T31" fmla="*/ 911 h 1581"/>
              <a:gd name="T32" fmla="*/ 493 w 1222"/>
              <a:gd name="T33" fmla="*/ 861 h 1581"/>
              <a:gd name="T34" fmla="*/ 543 w 1222"/>
              <a:gd name="T35" fmla="*/ 828 h 1581"/>
              <a:gd name="T36" fmla="*/ 610 w 1222"/>
              <a:gd name="T37" fmla="*/ 778 h 1581"/>
              <a:gd name="T38" fmla="*/ 627 w 1222"/>
              <a:gd name="T39" fmla="*/ 660 h 1581"/>
              <a:gd name="T40" fmla="*/ 476 w 1222"/>
              <a:gd name="T41" fmla="*/ 677 h 1581"/>
              <a:gd name="T42" fmla="*/ 510 w 1222"/>
              <a:gd name="T43" fmla="*/ 736 h 1581"/>
              <a:gd name="T44" fmla="*/ 560 w 1222"/>
              <a:gd name="T45" fmla="*/ 677 h 1581"/>
              <a:gd name="T46" fmla="*/ 585 w 1222"/>
              <a:gd name="T47" fmla="*/ 719 h 1581"/>
              <a:gd name="T48" fmla="*/ 502 w 1222"/>
              <a:gd name="T49" fmla="*/ 803 h 1581"/>
              <a:gd name="T50" fmla="*/ 410 w 1222"/>
              <a:gd name="T51" fmla="*/ 911 h 1581"/>
              <a:gd name="T52" fmla="*/ 819 w 1222"/>
              <a:gd name="T53" fmla="*/ 811 h 1581"/>
              <a:gd name="T54" fmla="*/ 794 w 1222"/>
              <a:gd name="T55" fmla="*/ 635 h 1581"/>
              <a:gd name="T56" fmla="*/ 644 w 1222"/>
              <a:gd name="T57" fmla="*/ 853 h 1581"/>
              <a:gd name="T58" fmla="*/ 744 w 1222"/>
              <a:gd name="T59" fmla="*/ 911 h 1581"/>
              <a:gd name="T60" fmla="*/ 803 w 1222"/>
              <a:gd name="T61" fmla="*/ 853 h 1581"/>
              <a:gd name="T62" fmla="*/ 844 w 1222"/>
              <a:gd name="T63" fmla="*/ 811 h 1581"/>
              <a:gd name="T64" fmla="*/ 786 w 1222"/>
              <a:gd name="T65" fmla="*/ 686 h 1581"/>
              <a:gd name="T66" fmla="*/ 694 w 1222"/>
              <a:gd name="T67" fmla="*/ 811 h 1581"/>
              <a:gd name="T68" fmla="*/ 694 w 1222"/>
              <a:gd name="T69" fmla="*/ 811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SimSun" charset="0"/>
              <a:cs typeface="+mn-cs"/>
            </a:endParaRPr>
          </a:p>
        </p:txBody>
      </p:sp>
      <p:grpSp>
        <p:nvGrpSpPr>
          <p:cNvPr id="89" name="Group 4688">
            <a:extLst>
              <a:ext uri="{FF2B5EF4-FFF2-40B4-BE49-F238E27FC236}">
                <a16:creationId xmlns:a16="http://schemas.microsoft.com/office/drawing/2014/main" id="{B489503D-3036-4F4D-A7CE-8A407A0D8C1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32588" y="4416671"/>
            <a:ext cx="345489" cy="328372"/>
            <a:chOff x="1835150" y="2800349"/>
            <a:chExt cx="382588" cy="363538"/>
          </a:xfrm>
          <a:solidFill>
            <a:schemeClr val="bg1"/>
          </a:solidFill>
        </p:grpSpPr>
        <p:sp>
          <p:nvSpPr>
            <p:cNvPr id="90" name="Freeform 291">
              <a:extLst>
                <a:ext uri="{FF2B5EF4-FFF2-40B4-BE49-F238E27FC236}">
                  <a16:creationId xmlns:a16="http://schemas.microsoft.com/office/drawing/2014/main" id="{7D8808DE-A71E-4537-9E2A-5F977D85A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488" y="3140074"/>
              <a:ext cx="271462" cy="23813"/>
            </a:xfrm>
            <a:custGeom>
              <a:avLst/>
              <a:gdLst>
                <a:gd name="T0" fmla="*/ 41 w 753"/>
                <a:gd name="T1" fmla="*/ 42 h 68"/>
                <a:gd name="T2" fmla="*/ 192 w 753"/>
                <a:gd name="T3" fmla="*/ 42 h 68"/>
                <a:gd name="T4" fmla="*/ 217 w 753"/>
                <a:gd name="T5" fmla="*/ 67 h 68"/>
                <a:gd name="T6" fmla="*/ 543 w 753"/>
                <a:gd name="T7" fmla="*/ 67 h 68"/>
                <a:gd name="T8" fmla="*/ 568 w 753"/>
                <a:gd name="T9" fmla="*/ 42 h 68"/>
                <a:gd name="T10" fmla="*/ 710 w 753"/>
                <a:gd name="T11" fmla="*/ 42 h 68"/>
                <a:gd name="T12" fmla="*/ 752 w 753"/>
                <a:gd name="T13" fmla="*/ 0 h 68"/>
                <a:gd name="T14" fmla="*/ 0 w 753"/>
                <a:gd name="T15" fmla="*/ 0 h 68"/>
                <a:gd name="T16" fmla="*/ 41 w 753"/>
                <a:gd name="T17" fmla="*/ 42 h 68"/>
                <a:gd name="T18" fmla="*/ 41 w 753"/>
                <a:gd name="T19" fmla="*/ 42 h 68"/>
                <a:gd name="T20" fmla="*/ 41 w 753"/>
                <a:gd name="T21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3" h="68">
                  <a:moveTo>
                    <a:pt x="41" y="42"/>
                  </a:moveTo>
                  <a:cubicBezTo>
                    <a:pt x="192" y="42"/>
                    <a:pt x="192" y="42"/>
                    <a:pt x="192" y="42"/>
                  </a:cubicBezTo>
                  <a:cubicBezTo>
                    <a:pt x="192" y="50"/>
                    <a:pt x="200" y="67"/>
                    <a:pt x="217" y="67"/>
                  </a:cubicBezTo>
                  <a:cubicBezTo>
                    <a:pt x="543" y="67"/>
                    <a:pt x="543" y="67"/>
                    <a:pt x="543" y="67"/>
                  </a:cubicBezTo>
                  <a:cubicBezTo>
                    <a:pt x="552" y="67"/>
                    <a:pt x="568" y="50"/>
                    <a:pt x="568" y="42"/>
                  </a:cubicBezTo>
                  <a:cubicBezTo>
                    <a:pt x="710" y="42"/>
                    <a:pt x="710" y="42"/>
                    <a:pt x="710" y="42"/>
                  </a:cubicBezTo>
                  <a:cubicBezTo>
                    <a:pt x="735" y="42"/>
                    <a:pt x="752" y="17"/>
                    <a:pt x="7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16" y="42"/>
                    <a:pt x="41" y="42"/>
                  </a:cubicBezTo>
                  <a:close/>
                  <a:moveTo>
                    <a:pt x="41" y="42"/>
                  </a:moveTo>
                  <a:lnTo>
                    <a:pt x="41" y="4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SimSun" charset="0"/>
                <a:cs typeface="+mn-cs"/>
              </a:endParaRPr>
            </a:p>
          </p:txBody>
        </p:sp>
        <p:sp>
          <p:nvSpPr>
            <p:cNvPr id="91" name="Freeform 292">
              <a:extLst>
                <a:ext uri="{FF2B5EF4-FFF2-40B4-BE49-F238E27FC236}">
                  <a16:creationId xmlns:a16="http://schemas.microsoft.com/office/drawing/2014/main" id="{D33F6BA1-028E-432E-97AA-D482C296A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150" y="2955924"/>
              <a:ext cx="382588" cy="174625"/>
            </a:xfrm>
            <a:custGeom>
              <a:avLst/>
              <a:gdLst>
                <a:gd name="T0" fmla="*/ 1020 w 1062"/>
                <a:gd name="T1" fmla="*/ 100 h 486"/>
                <a:gd name="T2" fmla="*/ 894 w 1062"/>
                <a:gd name="T3" fmla="*/ 75 h 486"/>
                <a:gd name="T4" fmla="*/ 894 w 1062"/>
                <a:gd name="T5" fmla="*/ 0 h 486"/>
                <a:gd name="T6" fmla="*/ 0 w 1062"/>
                <a:gd name="T7" fmla="*/ 0 h 486"/>
                <a:gd name="T8" fmla="*/ 267 w 1062"/>
                <a:gd name="T9" fmla="*/ 485 h 486"/>
                <a:gd name="T10" fmla="*/ 627 w 1062"/>
                <a:gd name="T11" fmla="*/ 485 h 486"/>
                <a:gd name="T12" fmla="*/ 819 w 1062"/>
                <a:gd name="T13" fmla="*/ 351 h 486"/>
                <a:gd name="T14" fmla="*/ 1061 w 1062"/>
                <a:gd name="T15" fmla="*/ 192 h 486"/>
                <a:gd name="T16" fmla="*/ 1020 w 1062"/>
                <a:gd name="T17" fmla="*/ 100 h 486"/>
                <a:gd name="T18" fmla="*/ 861 w 1062"/>
                <a:gd name="T19" fmla="*/ 284 h 486"/>
                <a:gd name="T20" fmla="*/ 894 w 1062"/>
                <a:gd name="T21" fmla="*/ 142 h 486"/>
                <a:gd name="T22" fmla="*/ 978 w 1062"/>
                <a:gd name="T23" fmla="*/ 151 h 486"/>
                <a:gd name="T24" fmla="*/ 995 w 1062"/>
                <a:gd name="T25" fmla="*/ 192 h 486"/>
                <a:gd name="T26" fmla="*/ 861 w 1062"/>
                <a:gd name="T27" fmla="*/ 284 h 486"/>
                <a:gd name="T28" fmla="*/ 861 w 1062"/>
                <a:gd name="T29" fmla="*/ 284 h 486"/>
                <a:gd name="T30" fmla="*/ 861 w 1062"/>
                <a:gd name="T31" fmla="*/ 284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2" h="486">
                  <a:moveTo>
                    <a:pt x="1020" y="100"/>
                  </a:moveTo>
                  <a:cubicBezTo>
                    <a:pt x="986" y="67"/>
                    <a:pt x="928" y="67"/>
                    <a:pt x="894" y="75"/>
                  </a:cubicBezTo>
                  <a:cubicBezTo>
                    <a:pt x="894" y="50"/>
                    <a:pt x="894" y="25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3"/>
                    <a:pt x="42" y="418"/>
                    <a:pt x="267" y="485"/>
                  </a:cubicBezTo>
                  <a:cubicBezTo>
                    <a:pt x="627" y="485"/>
                    <a:pt x="627" y="485"/>
                    <a:pt x="627" y="485"/>
                  </a:cubicBezTo>
                  <a:cubicBezTo>
                    <a:pt x="719" y="452"/>
                    <a:pt x="786" y="410"/>
                    <a:pt x="819" y="351"/>
                  </a:cubicBezTo>
                  <a:cubicBezTo>
                    <a:pt x="911" y="351"/>
                    <a:pt x="1053" y="318"/>
                    <a:pt x="1061" y="192"/>
                  </a:cubicBezTo>
                  <a:cubicBezTo>
                    <a:pt x="1061" y="142"/>
                    <a:pt x="1036" y="117"/>
                    <a:pt x="1020" y="100"/>
                  </a:cubicBezTo>
                  <a:close/>
                  <a:moveTo>
                    <a:pt x="861" y="284"/>
                  </a:moveTo>
                  <a:cubicBezTo>
                    <a:pt x="878" y="243"/>
                    <a:pt x="886" y="192"/>
                    <a:pt x="894" y="142"/>
                  </a:cubicBezTo>
                  <a:cubicBezTo>
                    <a:pt x="919" y="134"/>
                    <a:pt x="961" y="134"/>
                    <a:pt x="978" y="151"/>
                  </a:cubicBezTo>
                  <a:cubicBezTo>
                    <a:pt x="978" y="151"/>
                    <a:pt x="995" y="159"/>
                    <a:pt x="995" y="192"/>
                  </a:cubicBezTo>
                  <a:cubicBezTo>
                    <a:pt x="986" y="259"/>
                    <a:pt x="911" y="276"/>
                    <a:pt x="861" y="284"/>
                  </a:cubicBezTo>
                  <a:close/>
                  <a:moveTo>
                    <a:pt x="861" y="284"/>
                  </a:moveTo>
                  <a:lnTo>
                    <a:pt x="861" y="28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SimSun" charset="0"/>
                <a:cs typeface="+mn-cs"/>
              </a:endParaRPr>
            </a:p>
          </p:txBody>
        </p:sp>
        <p:sp>
          <p:nvSpPr>
            <p:cNvPr id="92" name="Freeform 293">
              <a:extLst>
                <a:ext uri="{FF2B5EF4-FFF2-40B4-BE49-F238E27FC236}">
                  <a16:creationId xmlns:a16="http://schemas.microsoft.com/office/drawing/2014/main" id="{0D8D5B74-3C72-4673-AF95-1FAE5AA6A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2800349"/>
              <a:ext cx="112712" cy="144463"/>
            </a:xfrm>
            <a:custGeom>
              <a:avLst/>
              <a:gdLst>
                <a:gd name="T0" fmla="*/ 142 w 311"/>
                <a:gd name="T1" fmla="*/ 401 h 402"/>
                <a:gd name="T2" fmla="*/ 234 w 311"/>
                <a:gd name="T3" fmla="*/ 243 h 402"/>
                <a:gd name="T4" fmla="*/ 268 w 311"/>
                <a:gd name="T5" fmla="*/ 0 h 402"/>
                <a:gd name="T6" fmla="*/ 159 w 311"/>
                <a:gd name="T7" fmla="*/ 276 h 402"/>
                <a:gd name="T8" fmla="*/ 142 w 311"/>
                <a:gd name="T9" fmla="*/ 401 h 402"/>
                <a:gd name="T10" fmla="*/ 142 w 311"/>
                <a:gd name="T11" fmla="*/ 401 h 402"/>
                <a:gd name="T12" fmla="*/ 142 w 311"/>
                <a:gd name="T13" fmla="*/ 40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402">
                  <a:moveTo>
                    <a:pt x="142" y="401"/>
                  </a:moveTo>
                  <a:cubicBezTo>
                    <a:pt x="142" y="401"/>
                    <a:pt x="310" y="385"/>
                    <a:pt x="234" y="243"/>
                  </a:cubicBezTo>
                  <a:cubicBezTo>
                    <a:pt x="168" y="126"/>
                    <a:pt x="184" y="59"/>
                    <a:pt x="268" y="0"/>
                  </a:cubicBezTo>
                  <a:cubicBezTo>
                    <a:pt x="268" y="0"/>
                    <a:pt x="0" y="67"/>
                    <a:pt x="159" y="276"/>
                  </a:cubicBezTo>
                  <a:cubicBezTo>
                    <a:pt x="209" y="360"/>
                    <a:pt x="142" y="401"/>
                    <a:pt x="142" y="401"/>
                  </a:cubicBezTo>
                  <a:close/>
                  <a:moveTo>
                    <a:pt x="142" y="401"/>
                  </a:moveTo>
                  <a:lnTo>
                    <a:pt x="142" y="40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SimSun" charset="0"/>
                <a:cs typeface="+mn-cs"/>
              </a:endParaRPr>
            </a:p>
          </p:txBody>
        </p:sp>
        <p:sp>
          <p:nvSpPr>
            <p:cNvPr id="93" name="Freeform 294">
              <a:extLst>
                <a:ext uri="{FF2B5EF4-FFF2-40B4-BE49-F238E27FC236}">
                  <a16:creationId xmlns:a16="http://schemas.microsoft.com/office/drawing/2014/main" id="{AC449ACF-44E6-45AF-9307-32CFF02D2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25" y="2867024"/>
              <a:ext cx="53975" cy="73025"/>
            </a:xfrm>
            <a:custGeom>
              <a:avLst/>
              <a:gdLst>
                <a:gd name="T0" fmla="*/ 17 w 151"/>
                <a:gd name="T1" fmla="*/ 201 h 202"/>
                <a:gd name="T2" fmla="*/ 75 w 151"/>
                <a:gd name="T3" fmla="*/ 67 h 202"/>
                <a:gd name="T4" fmla="*/ 84 w 151"/>
                <a:gd name="T5" fmla="*/ 0 h 202"/>
                <a:gd name="T6" fmla="*/ 33 w 151"/>
                <a:gd name="T7" fmla="*/ 75 h 202"/>
                <a:gd name="T8" fmla="*/ 17 w 151"/>
                <a:gd name="T9" fmla="*/ 201 h 202"/>
                <a:gd name="T10" fmla="*/ 17 w 151"/>
                <a:gd name="T11" fmla="*/ 201 h 202"/>
                <a:gd name="T12" fmla="*/ 17 w 151"/>
                <a:gd name="T13" fmla="*/ 20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202">
                  <a:moveTo>
                    <a:pt x="17" y="201"/>
                  </a:moveTo>
                  <a:cubicBezTo>
                    <a:pt x="17" y="201"/>
                    <a:pt x="150" y="176"/>
                    <a:pt x="75" y="67"/>
                  </a:cubicBezTo>
                  <a:cubicBezTo>
                    <a:pt x="50" y="17"/>
                    <a:pt x="84" y="0"/>
                    <a:pt x="84" y="0"/>
                  </a:cubicBezTo>
                  <a:cubicBezTo>
                    <a:pt x="84" y="0"/>
                    <a:pt x="0" y="0"/>
                    <a:pt x="33" y="75"/>
                  </a:cubicBezTo>
                  <a:cubicBezTo>
                    <a:pt x="67" y="142"/>
                    <a:pt x="58" y="176"/>
                    <a:pt x="17" y="201"/>
                  </a:cubicBezTo>
                  <a:close/>
                  <a:moveTo>
                    <a:pt x="17" y="201"/>
                  </a:moveTo>
                  <a:lnTo>
                    <a:pt x="17" y="20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SimSun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99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9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1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6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1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6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1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6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1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6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1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6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10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6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11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6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75" grpId="0" animBg="1"/>
      <p:bldP spid="76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634E630F-F705-4B81-BBF7-CFCECDEF18C9}"/>
              </a:ext>
            </a:extLst>
          </p:cNvPr>
          <p:cNvSpPr/>
          <p:nvPr/>
        </p:nvSpPr>
        <p:spPr>
          <a:xfrm flipH="1">
            <a:off x="2977015" y="384810"/>
            <a:ext cx="9229272" cy="355600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56914" y="342900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C84B19F-9116-4A61-9720-629A9A792166}"/>
              </a:ext>
            </a:extLst>
          </p:cNvPr>
          <p:cNvGrpSpPr/>
          <p:nvPr/>
        </p:nvGrpSpPr>
        <p:grpSpPr>
          <a:xfrm>
            <a:off x="0" y="0"/>
            <a:ext cx="3009900" cy="769620"/>
            <a:chOff x="0" y="0"/>
            <a:chExt cx="3009900" cy="76962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BA92A3C-66E7-4EA7-8339-73C4D7C90BC4}"/>
                </a:ext>
              </a:extLst>
            </p:cNvPr>
            <p:cNvSpPr/>
            <p:nvPr/>
          </p:nvSpPr>
          <p:spPr>
            <a:xfrm flipH="1">
              <a:off x="0" y="0"/>
              <a:ext cx="3009900" cy="769620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00" h="769620">
                  <a:moveTo>
                    <a:pt x="3009900" y="0"/>
                  </a:moveTo>
                  <a:lnTo>
                    <a:pt x="3009900" y="769620"/>
                  </a:lnTo>
                  <a:lnTo>
                    <a:pt x="0" y="746760"/>
                  </a:lnTo>
                  <a:lnTo>
                    <a:pt x="419100" y="0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ïsḻíďè">
              <a:extLst>
                <a:ext uri="{FF2B5EF4-FFF2-40B4-BE49-F238E27FC236}">
                  <a16:creationId xmlns:a16="http://schemas.microsoft.com/office/drawing/2014/main" id="{98AAA67A-AAB2-43E2-AE6E-148D6BAF0E22}"/>
                </a:ext>
              </a:extLst>
            </p:cNvPr>
            <p:cNvSpPr txBox="1"/>
            <p:nvPr/>
          </p:nvSpPr>
          <p:spPr>
            <a:xfrm>
              <a:off x="58056" y="211378"/>
              <a:ext cx="651046" cy="558242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05</a:t>
              </a:r>
            </a:p>
          </p:txBody>
        </p:sp>
        <p:sp>
          <p:nvSpPr>
            <p:cNvPr id="7" name="ïsļïďé">
              <a:extLst>
                <a:ext uri="{FF2B5EF4-FFF2-40B4-BE49-F238E27FC236}">
                  <a16:creationId xmlns:a16="http://schemas.microsoft.com/office/drawing/2014/main" id="{3AC667A7-E194-4E79-85A7-84A00FDF6A29}"/>
                </a:ext>
              </a:extLst>
            </p:cNvPr>
            <p:cNvSpPr txBox="1"/>
            <p:nvPr/>
          </p:nvSpPr>
          <p:spPr bwMode="auto">
            <a:xfrm>
              <a:off x="651046" y="278330"/>
              <a:ext cx="2237920" cy="4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+mn-ea"/>
                </a:rPr>
                <a:t>At the end of the semester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id="{2A546C87-FEB9-4D54-83FF-1E1442E51AD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61887" y="1796910"/>
            <a:ext cx="4055840" cy="1790601"/>
          </a:xfrm>
          <a:prstGeom prst="snip2Diag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91426" tIns="45712" rIns="91426" bIns="45712" anchor="ctr"/>
          <a:lstStyle/>
          <a:p>
            <a:pPr marL="0" marR="0" lvl="0" indent="0" algn="l" defTabSz="913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7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ea"/>
              <a:cs typeface="+mn-cs"/>
              <a:sym typeface="Ebrima" panose="02000000000000000000" pitchFamily="2" charset="0"/>
            </a:endParaRPr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CC358D84-4A16-4807-B9FB-8A982CC40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438" y="3752604"/>
            <a:ext cx="698462" cy="701636"/>
          </a:xfrm>
          <a:prstGeom prst="ellipse">
            <a:avLst/>
          </a:prstGeom>
          <a:solidFill>
            <a:srgbClr val="F74149"/>
          </a:solidFill>
          <a:ln>
            <a:noFill/>
          </a:ln>
        </p:spPr>
        <p:txBody>
          <a:bodyPr lIns="91426" tIns="45712" rIns="91426" bIns="45712" anchor="ctr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Ebrima" panose="02000000000000000000" pitchFamily="2" charset="0"/>
              </a:rPr>
              <a:t>01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ea"/>
              <a:ea typeface="+mn-ea"/>
              <a:cs typeface="+mn-cs"/>
              <a:sym typeface="Ebrima" panose="02000000000000000000" pitchFamily="2" charset="0"/>
            </a:endParaRP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8AAC1263-6577-46AE-BFFC-6D389F430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865" y="3752604"/>
            <a:ext cx="700050" cy="701636"/>
          </a:xfrm>
          <a:prstGeom prst="ellipse">
            <a:avLst/>
          </a:prstGeom>
          <a:solidFill>
            <a:srgbClr val="2D3E50"/>
          </a:solidFill>
          <a:ln>
            <a:noFill/>
          </a:ln>
        </p:spPr>
        <p:txBody>
          <a:bodyPr lIns="91426" tIns="45712" rIns="91426" bIns="45712" anchor="ctr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dirty="0">
                <a:solidFill>
                  <a:srgbClr val="F2F2F2"/>
                </a:solidFill>
                <a:latin typeface="+mn-ea"/>
                <a:ea typeface="+mn-ea"/>
                <a:sym typeface="Ebrima" panose="02000000000000000000" pitchFamily="2" charset="0"/>
              </a:rPr>
              <a:t>02</a:t>
            </a:r>
            <a:endParaRPr lang="zh-CN" altLang="en-US" b="1" dirty="0">
              <a:solidFill>
                <a:srgbClr val="F2F2F2"/>
              </a:solidFill>
              <a:latin typeface="+mn-ea"/>
              <a:ea typeface="+mn-ea"/>
              <a:sym typeface="Ebrima" panose="02000000000000000000" pitchFamily="2" charset="0"/>
            </a:endParaRPr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641073C6-E277-405F-95A1-B94C96588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8286" y="3752604"/>
            <a:ext cx="698462" cy="701636"/>
          </a:xfrm>
          <a:prstGeom prst="ellipse">
            <a:avLst/>
          </a:prstGeom>
          <a:solidFill>
            <a:srgbClr val="F74149"/>
          </a:solidFill>
          <a:ln>
            <a:noFill/>
          </a:ln>
        </p:spPr>
        <p:txBody>
          <a:bodyPr lIns="91426" tIns="45712" rIns="91426" bIns="45712" anchor="ctr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dirty="0">
                <a:solidFill>
                  <a:srgbClr val="F2F2F2"/>
                </a:solidFill>
                <a:latin typeface="+mn-ea"/>
                <a:ea typeface="+mn-ea"/>
                <a:sym typeface="Ebrima" panose="02000000000000000000" pitchFamily="2" charset="0"/>
              </a:rPr>
              <a:t>03</a:t>
            </a:r>
            <a:endParaRPr lang="zh-CN" altLang="en-US" b="1" dirty="0">
              <a:solidFill>
                <a:srgbClr val="F2F2F2"/>
              </a:solidFill>
              <a:latin typeface="+mn-ea"/>
              <a:ea typeface="+mn-ea"/>
              <a:sym typeface="Ebrima" panose="02000000000000000000" pitchFamily="2" charset="0"/>
            </a:endParaRPr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53804A80-C7E6-46DB-A427-7ACE6A07B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9501" y="3731286"/>
            <a:ext cx="696875" cy="701636"/>
          </a:xfrm>
          <a:prstGeom prst="ellipse">
            <a:avLst/>
          </a:prstGeom>
          <a:solidFill>
            <a:srgbClr val="2D3E50"/>
          </a:solidFill>
          <a:ln>
            <a:noFill/>
          </a:ln>
        </p:spPr>
        <p:txBody>
          <a:bodyPr lIns="91426" tIns="45712" rIns="91426" bIns="45712" anchor="ctr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dirty="0">
                <a:solidFill>
                  <a:srgbClr val="F2F2F2"/>
                </a:solidFill>
                <a:latin typeface="+mn-ea"/>
                <a:ea typeface="+mn-ea"/>
                <a:sym typeface="Ebrima" panose="02000000000000000000" pitchFamily="2" charset="0"/>
              </a:rPr>
              <a:t>04</a:t>
            </a:r>
            <a:endParaRPr lang="zh-CN" altLang="en-US" b="1" dirty="0">
              <a:solidFill>
                <a:srgbClr val="F2F2F2"/>
              </a:solidFill>
              <a:latin typeface="+mn-ea"/>
              <a:ea typeface="+mn-ea"/>
              <a:sym typeface="Ebrima" panose="02000000000000000000" pitchFamily="2" charset="0"/>
            </a:endParaRPr>
          </a:p>
        </p:txBody>
      </p:sp>
      <p:sp>
        <p:nvSpPr>
          <p:cNvPr id="52" name="剪去对角的矩形 49">
            <a:extLst>
              <a:ext uri="{FF2B5EF4-FFF2-40B4-BE49-F238E27FC236}">
                <a16:creationId xmlns:a16="http://schemas.microsoft.com/office/drawing/2014/main" id="{B6A0D6BF-3A8B-428E-9940-E589F51BCA3B}"/>
              </a:ext>
            </a:extLst>
          </p:cNvPr>
          <p:cNvSpPr/>
          <p:nvPr/>
        </p:nvSpPr>
        <p:spPr>
          <a:xfrm>
            <a:off x="1769516" y="1871519"/>
            <a:ext cx="4298715" cy="1735044"/>
          </a:xfrm>
          <a:prstGeom prst="snip2DiagRect">
            <a:avLst/>
          </a:pr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marL="0" marR="0" lvl="0" indent="0" algn="ctr" defTabSz="913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7" b="0" i="0" u="none" strike="noStrike" kern="1200" cap="none" spc="0" normalizeH="0" baseline="0" noProof="0">
              <a:ln>
                <a:noFill/>
              </a:ln>
              <a:solidFill>
                <a:srgbClr val="007FDE"/>
              </a:solidFill>
              <a:effectLst/>
              <a:uLnTx/>
              <a:uFillTx/>
              <a:latin typeface="+mn-ea"/>
              <a:cs typeface="+mn-cs"/>
              <a:sym typeface="Ebrima" panose="02000000000000000000" pitchFamily="2" charset="0"/>
            </a:endParaRPr>
          </a:p>
        </p:txBody>
      </p:sp>
      <p:sp>
        <p:nvSpPr>
          <p:cNvPr id="53" name="矩形 104">
            <a:extLst>
              <a:ext uri="{FF2B5EF4-FFF2-40B4-BE49-F238E27FC236}">
                <a16:creationId xmlns:a16="http://schemas.microsoft.com/office/drawing/2014/main" id="{D90E0D11-3854-4230-A5F2-BD3EF432B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46" y="2117033"/>
            <a:ext cx="1364433" cy="44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8" rIns="91418" bIns="45708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00" b="1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Ebrima" panose="02000000000000000000" pitchFamily="2" charset="0"/>
              </a:rPr>
              <a:t>Add title</a:t>
            </a:r>
          </a:p>
        </p:txBody>
      </p:sp>
      <p:sp>
        <p:nvSpPr>
          <p:cNvPr id="54" name="矩形 47">
            <a:extLst>
              <a:ext uri="{FF2B5EF4-FFF2-40B4-BE49-F238E27FC236}">
                <a16:creationId xmlns:a16="http://schemas.microsoft.com/office/drawing/2014/main" id="{1EA11B6C-9D9B-48AF-9284-01EE60B2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006" y="2536645"/>
            <a:ext cx="3471673" cy="110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8" rIns="91418" bIns="45708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ts val="2000"/>
              </a:lnSpc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ea"/>
                <a:ea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600" dirty="0" err="1">
                <a:solidFill>
                  <a:schemeClr val="bg1"/>
                </a:solidFill>
                <a:latin typeface="+mn-ea"/>
                <a:ea typeface="+mn-ea"/>
              </a:rPr>
              <a:t>attent</a:t>
            </a:r>
            <a:endParaRPr lang="en-US" altLang="zh-CN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5" name="TextBox 11">
            <a:extLst>
              <a:ext uri="{FF2B5EF4-FFF2-40B4-BE49-F238E27FC236}">
                <a16:creationId xmlns:a16="http://schemas.microsoft.com/office/drawing/2014/main" id="{8D18B1D4-3B34-48ED-861C-E102BED9D9F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535974" y="5070044"/>
            <a:ext cx="2063887" cy="135171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ts val="2000"/>
              </a:lnSpc>
              <a:defRPr/>
            </a:pPr>
            <a:r>
              <a:rPr lang="en-US" altLang="zh-CN" sz="1200" dirty="0">
                <a:solidFill>
                  <a:srgbClr val="243140"/>
                </a:solidFill>
                <a:latin typeface="+mn-ea"/>
                <a:ea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200" dirty="0" err="1">
                <a:solidFill>
                  <a:srgbClr val="243140"/>
                </a:solidFill>
                <a:latin typeface="+mn-ea"/>
                <a:ea typeface="+mn-ea"/>
              </a:rPr>
              <a:t>attent</a:t>
            </a:r>
            <a:endParaRPr lang="en-US" altLang="zh-CN" sz="1200" dirty="0">
              <a:solidFill>
                <a:srgbClr val="243140"/>
              </a:solidFill>
              <a:latin typeface="+mn-ea"/>
              <a:ea typeface="+mn-ea"/>
            </a:endParaRPr>
          </a:p>
        </p:txBody>
      </p:sp>
      <p:sp>
        <p:nvSpPr>
          <p:cNvPr id="56" name="TextBox 11">
            <a:extLst>
              <a:ext uri="{FF2B5EF4-FFF2-40B4-BE49-F238E27FC236}">
                <a16:creationId xmlns:a16="http://schemas.microsoft.com/office/drawing/2014/main" id="{F8BEA067-96E8-4427-8A74-1B924227C38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524286" y="4677072"/>
            <a:ext cx="2171581" cy="7485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2" b="1" i="0" u="none" strike="noStrike" kern="0" cap="none" spc="0" normalizeH="0" baseline="0" noProof="0" dirty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Ebrima" panose="02000000000000000000" pitchFamily="2" charset="0"/>
              </a:rPr>
              <a:t>Click to add a title</a:t>
            </a:r>
            <a:r>
              <a:rPr kumimoji="0" lang="zh-CN" altLang="en-US" sz="2132" b="1" i="0" u="none" strike="noStrike" kern="0" cap="none" spc="0" normalizeH="0" baseline="0" noProof="0" dirty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Ebrima" panose="02000000000000000000" pitchFamily="2" charset="0"/>
              </a:rPr>
              <a:t>    </a:t>
            </a:r>
            <a:endParaRPr kumimoji="0" lang="en-US" altLang="zh-CN" sz="2132" b="1" i="0" u="none" strike="noStrike" kern="0" cap="none" spc="0" normalizeH="0" baseline="0" noProof="0" dirty="0">
              <a:ln>
                <a:noFill/>
              </a:ln>
              <a:solidFill>
                <a:srgbClr val="243140"/>
              </a:solidFill>
              <a:effectLst/>
              <a:uLnTx/>
              <a:uFillTx/>
              <a:latin typeface="+mn-ea"/>
              <a:ea typeface="+mn-ea"/>
              <a:cs typeface="+mn-ea"/>
              <a:sym typeface="Ebrima" panose="02000000000000000000" pitchFamily="2" charset="0"/>
            </a:endParaRPr>
          </a:p>
        </p:txBody>
      </p:sp>
      <p:sp>
        <p:nvSpPr>
          <p:cNvPr id="57" name="TextBox 11">
            <a:extLst>
              <a:ext uri="{FF2B5EF4-FFF2-40B4-BE49-F238E27FC236}">
                <a16:creationId xmlns:a16="http://schemas.microsoft.com/office/drawing/2014/main" id="{464F8E6E-BFA5-4AF3-927B-35E9F01B98E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888029" y="5070044"/>
            <a:ext cx="2063887" cy="135171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ts val="2000"/>
              </a:lnSpc>
              <a:defRPr/>
            </a:pPr>
            <a:r>
              <a:rPr lang="en-US" altLang="zh-CN" sz="1200" dirty="0">
                <a:solidFill>
                  <a:srgbClr val="243140"/>
                </a:solidFill>
                <a:latin typeface="+mn-ea"/>
                <a:ea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200" dirty="0" err="1">
                <a:solidFill>
                  <a:srgbClr val="243140"/>
                </a:solidFill>
                <a:latin typeface="+mn-ea"/>
                <a:ea typeface="+mn-ea"/>
              </a:rPr>
              <a:t>attent</a:t>
            </a:r>
            <a:endParaRPr lang="en-US" altLang="zh-CN" sz="1200" dirty="0">
              <a:solidFill>
                <a:srgbClr val="243140"/>
              </a:solidFill>
              <a:latin typeface="+mn-ea"/>
              <a:ea typeface="+mn-ea"/>
            </a:endParaRPr>
          </a:p>
        </p:txBody>
      </p:sp>
      <p:sp>
        <p:nvSpPr>
          <p:cNvPr id="58" name="TextBox 11">
            <a:extLst>
              <a:ext uri="{FF2B5EF4-FFF2-40B4-BE49-F238E27FC236}">
                <a16:creationId xmlns:a16="http://schemas.microsoft.com/office/drawing/2014/main" id="{FC7FF40E-5D8D-4728-8D5F-4405A9C1AD5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880245" y="4677072"/>
            <a:ext cx="2171581" cy="7485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2" b="1" i="0" u="none" strike="noStrike" kern="0" cap="none" spc="0" normalizeH="0" baseline="0" noProof="0" dirty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Ebrima" panose="02000000000000000000" pitchFamily="2" charset="0"/>
              </a:rPr>
              <a:t>Click to add a title</a:t>
            </a:r>
            <a:r>
              <a:rPr kumimoji="0" lang="zh-CN" altLang="en-US" sz="2132" b="1" i="0" u="none" strike="noStrike" kern="0" cap="none" spc="0" normalizeH="0" baseline="0" noProof="0" dirty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Ebrima" panose="02000000000000000000" pitchFamily="2" charset="0"/>
              </a:rPr>
              <a:t>    </a:t>
            </a:r>
            <a:endParaRPr kumimoji="0" lang="en-US" altLang="zh-CN" sz="2132" b="1" i="0" u="none" strike="noStrike" kern="0" cap="none" spc="0" normalizeH="0" baseline="0" noProof="0" dirty="0">
              <a:ln>
                <a:noFill/>
              </a:ln>
              <a:solidFill>
                <a:srgbClr val="243140"/>
              </a:solidFill>
              <a:effectLst/>
              <a:uLnTx/>
              <a:uFillTx/>
              <a:latin typeface="+mn-ea"/>
              <a:ea typeface="+mn-ea"/>
              <a:cs typeface="+mn-ea"/>
              <a:sym typeface="Ebrima" panose="02000000000000000000" pitchFamily="2" charset="0"/>
            </a:endParaRPr>
          </a:p>
        </p:txBody>
      </p:sp>
      <p:sp>
        <p:nvSpPr>
          <p:cNvPr id="59" name="TextBox 11">
            <a:extLst>
              <a:ext uri="{FF2B5EF4-FFF2-40B4-BE49-F238E27FC236}">
                <a16:creationId xmlns:a16="http://schemas.microsoft.com/office/drawing/2014/main" id="{B44EB3D5-F495-437A-A027-52E838D19BD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240085" y="5070044"/>
            <a:ext cx="2063887" cy="135171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ts val="2000"/>
              </a:lnSpc>
              <a:defRPr/>
            </a:pPr>
            <a:r>
              <a:rPr lang="en-US" altLang="zh-CN" sz="1200" dirty="0">
                <a:solidFill>
                  <a:srgbClr val="243140"/>
                </a:solidFill>
                <a:latin typeface="+mn-ea"/>
                <a:ea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200" dirty="0" err="1">
                <a:solidFill>
                  <a:srgbClr val="243140"/>
                </a:solidFill>
                <a:latin typeface="+mn-ea"/>
                <a:ea typeface="+mn-ea"/>
              </a:rPr>
              <a:t>attent</a:t>
            </a:r>
            <a:endParaRPr lang="en-US" altLang="zh-CN" sz="1200" dirty="0">
              <a:solidFill>
                <a:srgbClr val="243140"/>
              </a:solidFill>
              <a:latin typeface="+mn-ea"/>
              <a:ea typeface="+mn-ea"/>
            </a:endParaRPr>
          </a:p>
        </p:txBody>
      </p:sp>
      <p:sp>
        <p:nvSpPr>
          <p:cNvPr id="60" name="TextBox 11">
            <a:extLst>
              <a:ext uri="{FF2B5EF4-FFF2-40B4-BE49-F238E27FC236}">
                <a16:creationId xmlns:a16="http://schemas.microsoft.com/office/drawing/2014/main" id="{C392F91D-D723-4643-B5C7-51E115AA887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236197" y="4677072"/>
            <a:ext cx="2171581" cy="7485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2" b="1" i="0" u="none" strike="noStrike" kern="0" cap="none" spc="0" normalizeH="0" baseline="0" noProof="0" dirty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Ebrima" panose="02000000000000000000" pitchFamily="2" charset="0"/>
              </a:rPr>
              <a:t>Click to add a title</a:t>
            </a:r>
            <a:r>
              <a:rPr kumimoji="0" lang="zh-CN" altLang="en-US" sz="2132" b="1" i="0" u="none" strike="noStrike" kern="0" cap="none" spc="0" normalizeH="0" baseline="0" noProof="0" dirty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Ebrima" panose="02000000000000000000" pitchFamily="2" charset="0"/>
              </a:rPr>
              <a:t>    </a:t>
            </a:r>
            <a:endParaRPr kumimoji="0" lang="en-US" altLang="zh-CN" sz="2132" b="1" i="0" u="none" strike="noStrike" kern="0" cap="none" spc="0" normalizeH="0" baseline="0" noProof="0" dirty="0">
              <a:ln>
                <a:noFill/>
              </a:ln>
              <a:solidFill>
                <a:srgbClr val="243140"/>
              </a:solidFill>
              <a:effectLst/>
              <a:uLnTx/>
              <a:uFillTx/>
              <a:latin typeface="+mn-ea"/>
              <a:ea typeface="+mn-ea"/>
              <a:cs typeface="+mn-ea"/>
              <a:sym typeface="Ebrima" panose="02000000000000000000" pitchFamily="2" charset="0"/>
            </a:endParaRPr>
          </a:p>
        </p:txBody>
      </p:sp>
      <p:sp>
        <p:nvSpPr>
          <p:cNvPr id="61" name="TextBox 11">
            <a:extLst>
              <a:ext uri="{FF2B5EF4-FFF2-40B4-BE49-F238E27FC236}">
                <a16:creationId xmlns:a16="http://schemas.microsoft.com/office/drawing/2014/main" id="{914208B5-CE4C-46D2-A311-5B332E90BA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592139" y="5070044"/>
            <a:ext cx="2063887" cy="135171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ts val="2000"/>
              </a:lnSpc>
              <a:defRPr/>
            </a:pPr>
            <a:r>
              <a:rPr lang="en-US" altLang="zh-CN" sz="1200" dirty="0">
                <a:solidFill>
                  <a:srgbClr val="243140"/>
                </a:solidFill>
                <a:latin typeface="+mn-ea"/>
                <a:ea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200" dirty="0" err="1">
                <a:solidFill>
                  <a:srgbClr val="243140"/>
                </a:solidFill>
                <a:latin typeface="+mn-ea"/>
                <a:ea typeface="+mn-ea"/>
              </a:rPr>
              <a:t>attent</a:t>
            </a:r>
            <a:endParaRPr lang="en-US" altLang="zh-CN" sz="1200" dirty="0">
              <a:solidFill>
                <a:srgbClr val="243140"/>
              </a:solidFill>
              <a:latin typeface="+mn-ea"/>
              <a:ea typeface="+mn-ea"/>
            </a:endParaRPr>
          </a:p>
        </p:txBody>
      </p:sp>
      <p:sp>
        <p:nvSpPr>
          <p:cNvPr id="62" name="TextBox 11">
            <a:extLst>
              <a:ext uri="{FF2B5EF4-FFF2-40B4-BE49-F238E27FC236}">
                <a16:creationId xmlns:a16="http://schemas.microsoft.com/office/drawing/2014/main" id="{ADD306BF-C541-4CB1-887E-2AE46DB5D2A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592149" y="4677072"/>
            <a:ext cx="2171581" cy="7485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2" b="1" i="0" u="none" strike="noStrike" kern="0" cap="none" spc="0" normalizeH="0" baseline="0" noProof="0" dirty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Ebrima" panose="02000000000000000000" pitchFamily="2" charset="0"/>
              </a:rPr>
              <a:t>Click to add a title</a:t>
            </a:r>
            <a:r>
              <a:rPr kumimoji="0" lang="zh-CN" altLang="en-US" sz="2132" b="1" i="0" u="none" strike="noStrike" kern="0" cap="none" spc="0" normalizeH="0" baseline="0" noProof="0" dirty="0">
                <a:ln>
                  <a:noFill/>
                </a:ln>
                <a:solidFill>
                  <a:srgbClr val="243140"/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Ebrima" panose="02000000000000000000" pitchFamily="2" charset="0"/>
              </a:rPr>
              <a:t>    </a:t>
            </a:r>
            <a:endParaRPr kumimoji="0" lang="en-US" altLang="zh-CN" sz="2132" b="1" i="0" u="none" strike="noStrike" kern="0" cap="none" spc="0" normalizeH="0" baseline="0" noProof="0" dirty="0">
              <a:ln>
                <a:noFill/>
              </a:ln>
              <a:solidFill>
                <a:srgbClr val="243140"/>
              </a:solidFill>
              <a:effectLst/>
              <a:uLnTx/>
              <a:uFillTx/>
              <a:latin typeface="+mn-ea"/>
              <a:ea typeface="+mn-ea"/>
              <a:cs typeface="+mn-ea"/>
              <a:sym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02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84EF256D-3238-448C-B390-3CFFB6855751}"/>
              </a:ext>
            </a:extLst>
          </p:cNvPr>
          <p:cNvSpPr/>
          <p:nvPr/>
        </p:nvSpPr>
        <p:spPr>
          <a:xfrm>
            <a:off x="0" y="1433512"/>
            <a:ext cx="6500812" cy="3787775"/>
          </a:xfrm>
          <a:custGeom>
            <a:avLst/>
            <a:gdLst>
              <a:gd name="connsiteX0" fmla="*/ 0 w 6477000"/>
              <a:gd name="connsiteY0" fmla="*/ 12700 h 3771900"/>
              <a:gd name="connsiteX1" fmla="*/ 12700 w 6477000"/>
              <a:gd name="connsiteY1" fmla="*/ 3771900 h 3771900"/>
              <a:gd name="connsiteX2" fmla="*/ 4343400 w 6477000"/>
              <a:gd name="connsiteY2" fmla="*/ 3759200 h 3771900"/>
              <a:gd name="connsiteX3" fmla="*/ 6477000 w 6477000"/>
              <a:gd name="connsiteY3" fmla="*/ 0 h 3771900"/>
              <a:gd name="connsiteX4" fmla="*/ 0 w 6477000"/>
              <a:gd name="connsiteY4" fmla="*/ 12700 h 3771900"/>
              <a:gd name="connsiteX0" fmla="*/ 0 w 6477000"/>
              <a:gd name="connsiteY0" fmla="*/ 0 h 3773488"/>
              <a:gd name="connsiteX1" fmla="*/ 12700 w 6477000"/>
              <a:gd name="connsiteY1" fmla="*/ 3773488 h 3773488"/>
              <a:gd name="connsiteX2" fmla="*/ 4343400 w 6477000"/>
              <a:gd name="connsiteY2" fmla="*/ 3760788 h 3773488"/>
              <a:gd name="connsiteX3" fmla="*/ 6477000 w 6477000"/>
              <a:gd name="connsiteY3" fmla="*/ 1588 h 3773488"/>
              <a:gd name="connsiteX4" fmla="*/ 0 w 6477000"/>
              <a:gd name="connsiteY4" fmla="*/ 0 h 3773488"/>
              <a:gd name="connsiteX0" fmla="*/ 0 w 6500812"/>
              <a:gd name="connsiteY0" fmla="*/ 3174 h 3776662"/>
              <a:gd name="connsiteX1" fmla="*/ 12700 w 6500812"/>
              <a:gd name="connsiteY1" fmla="*/ 3776662 h 3776662"/>
              <a:gd name="connsiteX2" fmla="*/ 4343400 w 6500812"/>
              <a:gd name="connsiteY2" fmla="*/ 3763962 h 3776662"/>
              <a:gd name="connsiteX3" fmla="*/ 6500812 w 6500812"/>
              <a:gd name="connsiteY3" fmla="*/ 0 h 3776662"/>
              <a:gd name="connsiteX4" fmla="*/ 0 w 6500812"/>
              <a:gd name="connsiteY4" fmla="*/ 3174 h 3776662"/>
              <a:gd name="connsiteX0" fmla="*/ 0 w 6500812"/>
              <a:gd name="connsiteY0" fmla="*/ 3174 h 3787775"/>
              <a:gd name="connsiteX1" fmla="*/ 12700 w 6500812"/>
              <a:gd name="connsiteY1" fmla="*/ 3776662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  <a:gd name="connsiteX0" fmla="*/ 0 w 6500812"/>
              <a:gd name="connsiteY0" fmla="*/ 3174 h 3787775"/>
              <a:gd name="connsiteX1" fmla="*/ 3175 w 6500812"/>
              <a:gd name="connsiteY1" fmla="*/ 3786187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12" h="3787775">
                <a:moveTo>
                  <a:pt x="0" y="3174"/>
                </a:moveTo>
                <a:cubicBezTo>
                  <a:pt x="4233" y="1256241"/>
                  <a:pt x="-1058" y="2533120"/>
                  <a:pt x="3175" y="3786187"/>
                </a:cubicBezTo>
                <a:lnTo>
                  <a:pt x="4324350" y="3787775"/>
                </a:lnTo>
                <a:lnTo>
                  <a:pt x="6500812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96D2975C-CCE7-40BD-BD24-61863A4F3B92}"/>
              </a:ext>
            </a:extLst>
          </p:cNvPr>
          <p:cNvSpPr/>
          <p:nvPr/>
        </p:nvSpPr>
        <p:spPr>
          <a:xfrm>
            <a:off x="4298950" y="1433511"/>
            <a:ext cx="3429000" cy="4149725"/>
          </a:xfrm>
          <a:prstGeom prst="parallelogram">
            <a:avLst>
              <a:gd name="adj" fmla="val 69883"/>
            </a:avLst>
          </a:pr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ECD6146-14A9-45E0-AEDB-B70C5783C51A}"/>
              </a:ext>
            </a:extLst>
          </p:cNvPr>
          <p:cNvSpPr/>
          <p:nvPr/>
        </p:nvSpPr>
        <p:spPr>
          <a:xfrm>
            <a:off x="0" y="5395911"/>
            <a:ext cx="4572000" cy="187325"/>
          </a:xfrm>
          <a:prstGeom prst="rect">
            <a:avLst/>
          </a:pr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FF0466F-76D8-463E-ACD4-F0D0F854CBEE}"/>
              </a:ext>
            </a:extLst>
          </p:cNvPr>
          <p:cNvSpPr/>
          <p:nvPr/>
        </p:nvSpPr>
        <p:spPr>
          <a:xfrm>
            <a:off x="7620000" y="1433510"/>
            <a:ext cx="4572000" cy="187325"/>
          </a:xfrm>
          <a:prstGeom prst="rect">
            <a:avLst/>
          </a:pr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936F34A0-B7EE-4BB8-AA45-68B89D1C7331}"/>
              </a:ext>
            </a:extLst>
          </p:cNvPr>
          <p:cNvSpPr/>
          <p:nvPr/>
        </p:nvSpPr>
        <p:spPr>
          <a:xfrm>
            <a:off x="5539740" y="1753234"/>
            <a:ext cx="6667500" cy="3825240"/>
          </a:xfrm>
          <a:custGeom>
            <a:avLst/>
            <a:gdLst>
              <a:gd name="connsiteX0" fmla="*/ 6644640 w 6667500"/>
              <a:gd name="connsiteY0" fmla="*/ 2286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09800 w 6667500"/>
              <a:gd name="connsiteY3" fmla="*/ 0 h 3825240"/>
              <a:gd name="connsiteX4" fmla="*/ 6644640 w 6667500"/>
              <a:gd name="connsiteY4" fmla="*/ 22860 h 3825240"/>
              <a:gd name="connsiteX0" fmla="*/ 6644640 w 6667500"/>
              <a:gd name="connsiteY0" fmla="*/ 2286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44640 w 6667500"/>
              <a:gd name="connsiteY4" fmla="*/ 22860 h 3825240"/>
              <a:gd name="connsiteX0" fmla="*/ 6659880 w 6667500"/>
              <a:gd name="connsiteY0" fmla="*/ 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59880 w 6667500"/>
              <a:gd name="connsiteY4" fmla="*/ 0 h 382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0" h="3825240">
                <a:moveTo>
                  <a:pt x="6659880" y="0"/>
                </a:moveTo>
                <a:lnTo>
                  <a:pt x="6667500" y="3817620"/>
                </a:lnTo>
                <a:lnTo>
                  <a:pt x="0" y="3825240"/>
                </a:lnTo>
                <a:lnTo>
                  <a:pt x="2263140" y="0"/>
                </a:lnTo>
                <a:lnTo>
                  <a:pt x="665988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03EF3498-6BBE-4DF2-8349-5A842452DBB5}"/>
              </a:ext>
            </a:extLst>
          </p:cNvPr>
          <p:cNvSpPr/>
          <p:nvPr/>
        </p:nvSpPr>
        <p:spPr>
          <a:xfrm>
            <a:off x="5539740" y="1748472"/>
            <a:ext cx="4921250" cy="3821113"/>
          </a:xfrm>
          <a:prstGeom prst="parallelogram">
            <a:avLst>
              <a:gd name="adj" fmla="val 59784"/>
            </a:avLst>
          </a:prstGeom>
          <a:solidFill>
            <a:srgbClr val="2D3E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8C4B4879-EAE8-4F45-8116-2410DD630B65}"/>
              </a:ext>
            </a:extLst>
          </p:cNvPr>
          <p:cNvSpPr txBox="1">
            <a:spLocks/>
          </p:cNvSpPr>
          <p:nvPr/>
        </p:nvSpPr>
        <p:spPr>
          <a:xfrm>
            <a:off x="516253" y="3637901"/>
            <a:ext cx="4102736" cy="727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500"/>
              </a:lnSpc>
            </a:pPr>
            <a:r>
              <a:rPr lang="en-US" altLang="zh-CN" sz="20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立黑简" panose="02010604000101010101" pitchFamily="2" charset="-122"/>
                <a:ea typeface="汉仪立黑简" panose="02010604000101010101" pitchFamily="2" charset="-122"/>
              </a:rPr>
              <a:t>Thank you for your appreciation</a:t>
            </a:r>
            <a:endParaRPr lang="zh-CN" altLang="en-US" sz="20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立黑简" panose="02010604000101010101" pitchFamily="2" charset="-122"/>
              <a:ea typeface="汉仪立黑简" panose="0201060400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24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8" grpId="0" animBg="1"/>
      <p:bldP spid="17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F9FA5D7-6B59-4EF4-8707-6AEB5E27B38A}"/>
              </a:ext>
            </a:extLst>
          </p:cNvPr>
          <p:cNvSpPr/>
          <p:nvPr/>
        </p:nvSpPr>
        <p:spPr>
          <a:xfrm>
            <a:off x="14287" y="2124723"/>
            <a:ext cx="6500812" cy="3787775"/>
          </a:xfrm>
          <a:custGeom>
            <a:avLst/>
            <a:gdLst>
              <a:gd name="connsiteX0" fmla="*/ 0 w 6477000"/>
              <a:gd name="connsiteY0" fmla="*/ 12700 h 3771900"/>
              <a:gd name="connsiteX1" fmla="*/ 12700 w 6477000"/>
              <a:gd name="connsiteY1" fmla="*/ 3771900 h 3771900"/>
              <a:gd name="connsiteX2" fmla="*/ 4343400 w 6477000"/>
              <a:gd name="connsiteY2" fmla="*/ 3759200 h 3771900"/>
              <a:gd name="connsiteX3" fmla="*/ 6477000 w 6477000"/>
              <a:gd name="connsiteY3" fmla="*/ 0 h 3771900"/>
              <a:gd name="connsiteX4" fmla="*/ 0 w 6477000"/>
              <a:gd name="connsiteY4" fmla="*/ 12700 h 3771900"/>
              <a:gd name="connsiteX0" fmla="*/ 0 w 6477000"/>
              <a:gd name="connsiteY0" fmla="*/ 0 h 3773488"/>
              <a:gd name="connsiteX1" fmla="*/ 12700 w 6477000"/>
              <a:gd name="connsiteY1" fmla="*/ 3773488 h 3773488"/>
              <a:gd name="connsiteX2" fmla="*/ 4343400 w 6477000"/>
              <a:gd name="connsiteY2" fmla="*/ 3760788 h 3773488"/>
              <a:gd name="connsiteX3" fmla="*/ 6477000 w 6477000"/>
              <a:gd name="connsiteY3" fmla="*/ 1588 h 3773488"/>
              <a:gd name="connsiteX4" fmla="*/ 0 w 6477000"/>
              <a:gd name="connsiteY4" fmla="*/ 0 h 3773488"/>
              <a:gd name="connsiteX0" fmla="*/ 0 w 6500812"/>
              <a:gd name="connsiteY0" fmla="*/ 3174 h 3776662"/>
              <a:gd name="connsiteX1" fmla="*/ 12700 w 6500812"/>
              <a:gd name="connsiteY1" fmla="*/ 3776662 h 3776662"/>
              <a:gd name="connsiteX2" fmla="*/ 4343400 w 6500812"/>
              <a:gd name="connsiteY2" fmla="*/ 3763962 h 3776662"/>
              <a:gd name="connsiteX3" fmla="*/ 6500812 w 6500812"/>
              <a:gd name="connsiteY3" fmla="*/ 0 h 3776662"/>
              <a:gd name="connsiteX4" fmla="*/ 0 w 6500812"/>
              <a:gd name="connsiteY4" fmla="*/ 3174 h 3776662"/>
              <a:gd name="connsiteX0" fmla="*/ 0 w 6500812"/>
              <a:gd name="connsiteY0" fmla="*/ 3174 h 3787775"/>
              <a:gd name="connsiteX1" fmla="*/ 12700 w 6500812"/>
              <a:gd name="connsiteY1" fmla="*/ 3776662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  <a:gd name="connsiteX0" fmla="*/ 0 w 6500812"/>
              <a:gd name="connsiteY0" fmla="*/ 3174 h 3787775"/>
              <a:gd name="connsiteX1" fmla="*/ 3175 w 6500812"/>
              <a:gd name="connsiteY1" fmla="*/ 3786187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12" h="3787775">
                <a:moveTo>
                  <a:pt x="0" y="3174"/>
                </a:moveTo>
                <a:cubicBezTo>
                  <a:pt x="4233" y="1256241"/>
                  <a:pt x="-1058" y="2533120"/>
                  <a:pt x="3175" y="3786187"/>
                </a:cubicBezTo>
                <a:lnTo>
                  <a:pt x="4324350" y="3787775"/>
                </a:lnTo>
                <a:lnTo>
                  <a:pt x="6500812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A6F9F72E-2B08-4B8B-BEAB-00715BFBDB98}"/>
              </a:ext>
            </a:extLst>
          </p:cNvPr>
          <p:cNvSpPr/>
          <p:nvPr/>
        </p:nvSpPr>
        <p:spPr>
          <a:xfrm>
            <a:off x="4313237" y="2124722"/>
            <a:ext cx="3429000" cy="4149725"/>
          </a:xfrm>
          <a:prstGeom prst="parallelogram">
            <a:avLst>
              <a:gd name="adj" fmla="val 69883"/>
            </a:avLst>
          </a:pr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33046C-41CA-493B-B69A-18FC6F1DDB7B}"/>
              </a:ext>
            </a:extLst>
          </p:cNvPr>
          <p:cNvSpPr/>
          <p:nvPr/>
        </p:nvSpPr>
        <p:spPr>
          <a:xfrm>
            <a:off x="14287" y="6087122"/>
            <a:ext cx="4572000" cy="187325"/>
          </a:xfrm>
          <a:prstGeom prst="rect">
            <a:avLst/>
          </a:pr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0FDD8CD-B362-410F-AE71-4EC69D153FD3}"/>
              </a:ext>
            </a:extLst>
          </p:cNvPr>
          <p:cNvSpPr/>
          <p:nvPr/>
        </p:nvSpPr>
        <p:spPr>
          <a:xfrm>
            <a:off x="7634287" y="2124721"/>
            <a:ext cx="4572000" cy="187325"/>
          </a:xfrm>
          <a:prstGeom prst="rect">
            <a:avLst/>
          </a:pr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2A8552EA-1957-4414-AEB9-63D60637CEBD}"/>
              </a:ext>
            </a:extLst>
          </p:cNvPr>
          <p:cNvSpPr/>
          <p:nvPr/>
        </p:nvSpPr>
        <p:spPr>
          <a:xfrm>
            <a:off x="5554027" y="2444445"/>
            <a:ext cx="6667500" cy="3825240"/>
          </a:xfrm>
          <a:custGeom>
            <a:avLst/>
            <a:gdLst>
              <a:gd name="connsiteX0" fmla="*/ 6644640 w 6667500"/>
              <a:gd name="connsiteY0" fmla="*/ 2286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09800 w 6667500"/>
              <a:gd name="connsiteY3" fmla="*/ 0 h 3825240"/>
              <a:gd name="connsiteX4" fmla="*/ 6644640 w 6667500"/>
              <a:gd name="connsiteY4" fmla="*/ 22860 h 3825240"/>
              <a:gd name="connsiteX0" fmla="*/ 6644640 w 6667500"/>
              <a:gd name="connsiteY0" fmla="*/ 2286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44640 w 6667500"/>
              <a:gd name="connsiteY4" fmla="*/ 22860 h 3825240"/>
              <a:gd name="connsiteX0" fmla="*/ 6659880 w 6667500"/>
              <a:gd name="connsiteY0" fmla="*/ 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59880 w 6667500"/>
              <a:gd name="connsiteY4" fmla="*/ 0 h 382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0" h="3825240">
                <a:moveTo>
                  <a:pt x="6659880" y="0"/>
                </a:moveTo>
                <a:lnTo>
                  <a:pt x="6667500" y="3817620"/>
                </a:lnTo>
                <a:lnTo>
                  <a:pt x="0" y="3825240"/>
                </a:lnTo>
                <a:lnTo>
                  <a:pt x="2263140" y="0"/>
                </a:lnTo>
                <a:lnTo>
                  <a:pt x="665988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88E15950-D29F-4C40-9D47-D8FBA61D63B0}"/>
              </a:ext>
            </a:extLst>
          </p:cNvPr>
          <p:cNvSpPr/>
          <p:nvPr/>
        </p:nvSpPr>
        <p:spPr>
          <a:xfrm>
            <a:off x="5554027" y="2439683"/>
            <a:ext cx="4921250" cy="3821113"/>
          </a:xfrm>
          <a:prstGeom prst="parallelogram">
            <a:avLst>
              <a:gd name="adj" fmla="val 59784"/>
            </a:avLst>
          </a:prstGeom>
          <a:solidFill>
            <a:srgbClr val="2D3E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1A2521F-8632-4B5F-BF5F-FA7CB11CD23D}"/>
              </a:ext>
            </a:extLst>
          </p:cNvPr>
          <p:cNvGrpSpPr/>
          <p:nvPr/>
        </p:nvGrpSpPr>
        <p:grpSpPr>
          <a:xfrm>
            <a:off x="-192882" y="668555"/>
            <a:ext cx="4172739" cy="1314880"/>
            <a:chOff x="-192882" y="668555"/>
            <a:chExt cx="4172739" cy="131488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72077AB2-7C7D-4490-AEB5-6F1723EBA0F7}"/>
                </a:ext>
              </a:extLst>
            </p:cNvPr>
            <p:cNvSpPr/>
            <p:nvPr/>
          </p:nvSpPr>
          <p:spPr>
            <a:xfrm>
              <a:off x="-4763" y="668985"/>
              <a:ext cx="3457575" cy="1314450"/>
            </a:xfrm>
            <a:custGeom>
              <a:avLst/>
              <a:gdLst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295400 h 1314450"/>
                <a:gd name="connsiteX3" fmla="*/ 2762250 w 3457575"/>
                <a:gd name="connsiteY3" fmla="*/ 9525 h 1314450"/>
                <a:gd name="connsiteX4" fmla="*/ 0 w 3457575"/>
                <a:gd name="connsiteY4" fmla="*/ 0 h 1314450"/>
                <a:gd name="connsiteX0" fmla="*/ 0 w 3476625"/>
                <a:gd name="connsiteY0" fmla="*/ 0 h 1314450"/>
                <a:gd name="connsiteX1" fmla="*/ 19050 w 3476625"/>
                <a:gd name="connsiteY1" fmla="*/ 1314450 h 1314450"/>
                <a:gd name="connsiteX2" fmla="*/ 3476625 w 3476625"/>
                <a:gd name="connsiteY2" fmla="*/ 1289050 h 1314450"/>
                <a:gd name="connsiteX3" fmla="*/ 2762250 w 3476625"/>
                <a:gd name="connsiteY3" fmla="*/ 9525 h 1314450"/>
                <a:gd name="connsiteX4" fmla="*/ 0 w 3476625"/>
                <a:gd name="connsiteY4" fmla="*/ 0 h 1314450"/>
                <a:gd name="connsiteX0" fmla="*/ 0 w 3476625"/>
                <a:gd name="connsiteY0" fmla="*/ 0 h 1314450"/>
                <a:gd name="connsiteX1" fmla="*/ 19050 w 3476625"/>
                <a:gd name="connsiteY1" fmla="*/ 1314450 h 1314450"/>
                <a:gd name="connsiteX2" fmla="*/ 3476625 w 3476625"/>
                <a:gd name="connsiteY2" fmla="*/ 1296194 h 1314450"/>
                <a:gd name="connsiteX3" fmla="*/ 2762250 w 3476625"/>
                <a:gd name="connsiteY3" fmla="*/ 9525 h 1314450"/>
                <a:gd name="connsiteX4" fmla="*/ 0 w 3476625"/>
                <a:gd name="connsiteY4" fmla="*/ 0 h 1314450"/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312863 h 1314450"/>
                <a:gd name="connsiteX3" fmla="*/ 2762250 w 3457575"/>
                <a:gd name="connsiteY3" fmla="*/ 9525 h 1314450"/>
                <a:gd name="connsiteX4" fmla="*/ 0 w 3457575"/>
                <a:gd name="connsiteY4" fmla="*/ 0 h 1314450"/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312863 h 1314450"/>
                <a:gd name="connsiteX3" fmla="*/ 2747962 w 3457575"/>
                <a:gd name="connsiteY3" fmla="*/ 7144 h 1314450"/>
                <a:gd name="connsiteX4" fmla="*/ 0 w 3457575"/>
                <a:gd name="connsiteY4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1314450">
                  <a:moveTo>
                    <a:pt x="0" y="0"/>
                  </a:moveTo>
                  <a:lnTo>
                    <a:pt x="19050" y="1314450"/>
                  </a:lnTo>
                  <a:lnTo>
                    <a:pt x="3457575" y="1312863"/>
                  </a:lnTo>
                  <a:lnTo>
                    <a:pt x="2747962" y="7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41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3E42C646-E291-43DA-9DEE-C3A91921F50E}"/>
                </a:ext>
              </a:extLst>
            </p:cNvPr>
            <p:cNvSpPr/>
            <p:nvPr/>
          </p:nvSpPr>
          <p:spPr>
            <a:xfrm flipH="1">
              <a:off x="2738432" y="668555"/>
              <a:ext cx="1241425" cy="1314880"/>
            </a:xfrm>
            <a:prstGeom prst="parallelogram">
              <a:avLst>
                <a:gd name="adj" fmla="val 57799"/>
              </a:avLst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标题 1">
              <a:extLst>
                <a:ext uri="{FF2B5EF4-FFF2-40B4-BE49-F238E27FC236}">
                  <a16:creationId xmlns:a16="http://schemas.microsoft.com/office/drawing/2014/main" id="{8BEA6E54-D155-4DF2-AF96-B511819061BC}"/>
                </a:ext>
              </a:extLst>
            </p:cNvPr>
            <p:cNvSpPr txBox="1">
              <a:spLocks/>
            </p:cNvSpPr>
            <p:nvPr/>
          </p:nvSpPr>
          <p:spPr>
            <a:xfrm>
              <a:off x="-192882" y="990170"/>
              <a:ext cx="3457575" cy="72750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911 Porscha" panose="00000400000000000000" pitchFamily="2" charset="0"/>
                </a:rPr>
                <a:t>ONE</a:t>
              </a:r>
              <a:endPara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911 Porscha" panose="00000400000000000000" pitchFamily="2" charset="0"/>
              </a:endParaRPr>
            </a:p>
          </p:txBody>
        </p:sp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DA13D930-FFD5-45CA-BEB5-A08E07498976}"/>
              </a:ext>
            </a:extLst>
          </p:cNvPr>
          <p:cNvSpPr txBox="1">
            <a:spLocks/>
          </p:cNvSpPr>
          <p:nvPr/>
        </p:nvSpPr>
        <p:spPr>
          <a:xfrm>
            <a:off x="530540" y="4329112"/>
            <a:ext cx="4102736" cy="727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500"/>
              </a:lnSpc>
            </a:pPr>
            <a:r>
              <a:rPr lang="en-US" altLang="zh-CN" sz="40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立黑简" panose="02010604000101010101" pitchFamily="2" charset="-122"/>
                <a:ea typeface="汉仪立黑简" panose="02010604000101010101" pitchFamily="2" charset="-122"/>
              </a:rPr>
              <a:t>This month</a:t>
            </a:r>
          </a:p>
          <a:p>
            <a:pPr>
              <a:lnSpc>
                <a:spcPts val="8500"/>
              </a:lnSpc>
            </a:pPr>
            <a:r>
              <a:rPr lang="en-US" altLang="zh-CN" sz="40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立黑简" panose="02010604000101010101" pitchFamily="2" charset="-122"/>
                <a:ea typeface="汉仪立黑简" panose="02010604000101010101" pitchFamily="2" charset="-122"/>
              </a:rPr>
              <a:t>Test status</a:t>
            </a:r>
          </a:p>
        </p:txBody>
      </p:sp>
    </p:spTree>
    <p:extLst>
      <p:ext uri="{BB962C8B-B14F-4D97-AF65-F5344CB8AC3E}">
        <p14:creationId xmlns:p14="http://schemas.microsoft.com/office/powerpoint/2010/main" val="388217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634E630F-F705-4B81-BBF7-CFCECDEF18C9}"/>
              </a:ext>
            </a:extLst>
          </p:cNvPr>
          <p:cNvSpPr/>
          <p:nvPr/>
        </p:nvSpPr>
        <p:spPr>
          <a:xfrm flipH="1">
            <a:off x="2977015" y="384810"/>
            <a:ext cx="9229272" cy="355600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56914" y="342900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C84B19F-9116-4A61-9720-629A9A792166}"/>
              </a:ext>
            </a:extLst>
          </p:cNvPr>
          <p:cNvGrpSpPr/>
          <p:nvPr/>
        </p:nvGrpSpPr>
        <p:grpSpPr>
          <a:xfrm>
            <a:off x="0" y="0"/>
            <a:ext cx="3009900" cy="769620"/>
            <a:chOff x="0" y="0"/>
            <a:chExt cx="3009900" cy="76962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BA92A3C-66E7-4EA7-8339-73C4D7C90BC4}"/>
                </a:ext>
              </a:extLst>
            </p:cNvPr>
            <p:cNvSpPr/>
            <p:nvPr/>
          </p:nvSpPr>
          <p:spPr>
            <a:xfrm flipH="1">
              <a:off x="0" y="0"/>
              <a:ext cx="3009900" cy="769620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00" h="769620">
                  <a:moveTo>
                    <a:pt x="3009900" y="0"/>
                  </a:moveTo>
                  <a:lnTo>
                    <a:pt x="3009900" y="769620"/>
                  </a:lnTo>
                  <a:lnTo>
                    <a:pt x="0" y="746760"/>
                  </a:lnTo>
                  <a:lnTo>
                    <a:pt x="419100" y="0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ïsḻíďè">
              <a:extLst>
                <a:ext uri="{FF2B5EF4-FFF2-40B4-BE49-F238E27FC236}">
                  <a16:creationId xmlns:a16="http://schemas.microsoft.com/office/drawing/2014/main" id="{98AAA67A-AAB2-43E2-AE6E-148D6BAF0E22}"/>
                </a:ext>
              </a:extLst>
            </p:cNvPr>
            <p:cNvSpPr txBox="1"/>
            <p:nvPr/>
          </p:nvSpPr>
          <p:spPr>
            <a:xfrm>
              <a:off x="0" y="211378"/>
              <a:ext cx="651046" cy="558242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01</a:t>
              </a:r>
            </a:p>
          </p:txBody>
        </p:sp>
        <p:sp>
          <p:nvSpPr>
            <p:cNvPr id="7" name="ïsļïďé">
              <a:extLst>
                <a:ext uri="{FF2B5EF4-FFF2-40B4-BE49-F238E27FC236}">
                  <a16:creationId xmlns:a16="http://schemas.microsoft.com/office/drawing/2014/main" id="{3AC667A7-E194-4E79-85A7-84A00FDF6A29}"/>
                </a:ext>
              </a:extLst>
            </p:cNvPr>
            <p:cNvSpPr txBox="1"/>
            <p:nvPr/>
          </p:nvSpPr>
          <p:spPr bwMode="auto">
            <a:xfrm>
              <a:off x="651046" y="278330"/>
              <a:ext cx="2237920" cy="4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cs"/>
                </a:rPr>
                <a:t>Current status of this month</a:t>
              </a:r>
            </a:p>
          </p:txBody>
        </p:sp>
      </p:grpSp>
      <p:sp>
        <p:nvSpPr>
          <p:cNvPr id="13" name="íšľíḓè">
            <a:extLst>
              <a:ext uri="{FF2B5EF4-FFF2-40B4-BE49-F238E27FC236}">
                <a16:creationId xmlns:a16="http://schemas.microsoft.com/office/drawing/2014/main" id="{3E8E2A4F-968B-46DA-ABB8-96B330528BFF}"/>
              </a:ext>
            </a:extLst>
          </p:cNvPr>
          <p:cNvSpPr/>
          <p:nvPr/>
        </p:nvSpPr>
        <p:spPr>
          <a:xfrm flipH="1">
            <a:off x="527050" y="1725623"/>
            <a:ext cx="4965700" cy="3263900"/>
          </a:xfrm>
          <a:prstGeom prst="parallelogram">
            <a:avLst>
              <a:gd name="adj" fmla="val 46401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3175" cap="rnd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í$lïďê">
            <a:extLst>
              <a:ext uri="{FF2B5EF4-FFF2-40B4-BE49-F238E27FC236}">
                <a16:creationId xmlns:a16="http://schemas.microsoft.com/office/drawing/2014/main" id="{BE8DE024-A10B-45C9-8E4B-543B03BA965C}"/>
              </a:ext>
            </a:extLst>
          </p:cNvPr>
          <p:cNvSpPr/>
          <p:nvPr/>
        </p:nvSpPr>
        <p:spPr>
          <a:xfrm>
            <a:off x="339105" y="1590621"/>
            <a:ext cx="5341591" cy="3533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048" y="0"/>
                </a:lnTo>
                <a:lnTo>
                  <a:pt x="21600" y="21600"/>
                </a:lnTo>
                <a:lnTo>
                  <a:pt x="6552" y="216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chemeClr val="bg1">
                <a:lumMod val="75000"/>
              </a:schemeClr>
            </a:solidFill>
            <a:miter lim="400000"/>
          </a:ln>
        </p:spPr>
        <p:txBody>
          <a:bodyPr lIns="25400" tIns="25400" rIns="25400" bIns="2540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16" name="iṥļïďe">
            <a:extLst>
              <a:ext uri="{FF2B5EF4-FFF2-40B4-BE49-F238E27FC236}">
                <a16:creationId xmlns:a16="http://schemas.microsoft.com/office/drawing/2014/main" id="{EA42BABF-52EA-48BB-B58A-2DDA449D8E3A}"/>
              </a:ext>
            </a:extLst>
          </p:cNvPr>
          <p:cNvGrpSpPr/>
          <p:nvPr/>
        </p:nvGrpSpPr>
        <p:grpSpPr>
          <a:xfrm>
            <a:off x="4431796" y="1634053"/>
            <a:ext cx="1698497" cy="3447040"/>
            <a:chOff x="4765791" y="1913881"/>
            <a:chExt cx="1698497" cy="3447040"/>
          </a:xfrm>
        </p:grpSpPr>
        <p:sp>
          <p:nvSpPr>
            <p:cNvPr id="28" name="ïśḻíḋe">
              <a:extLst>
                <a:ext uri="{FF2B5EF4-FFF2-40B4-BE49-F238E27FC236}">
                  <a16:creationId xmlns:a16="http://schemas.microsoft.com/office/drawing/2014/main" id="{0475DBCE-6FA0-400C-977F-70307EBF6F71}"/>
                </a:ext>
              </a:extLst>
            </p:cNvPr>
            <p:cNvSpPr/>
            <p:nvPr/>
          </p:nvSpPr>
          <p:spPr>
            <a:xfrm flipH="1" flipV="1">
              <a:off x="4765791" y="1913881"/>
              <a:ext cx="1698497" cy="344704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lIns="25400" tIns="25400" rIns="25400" bIns="2540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2D3E50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9" name="iṥḷíḍé">
              <a:extLst>
                <a:ext uri="{FF2B5EF4-FFF2-40B4-BE49-F238E27FC236}">
                  <a16:creationId xmlns:a16="http://schemas.microsoft.com/office/drawing/2014/main" id="{475330E7-FE60-490B-8841-FEE394BB15B4}"/>
                </a:ext>
              </a:extLst>
            </p:cNvPr>
            <p:cNvSpPr/>
            <p:nvPr/>
          </p:nvSpPr>
          <p:spPr>
            <a:xfrm rot="21460556">
              <a:off x="4955509" y="2142701"/>
              <a:ext cx="1385223" cy="288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79" y="415"/>
                  </a:lnTo>
                  <a:lnTo>
                    <a:pt x="21600" y="21600"/>
                  </a:lnTo>
                  <a:lnTo>
                    <a:pt x="19621" y="21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E50"/>
            </a:solidFill>
            <a:ln w="12700">
              <a:miter lim="400000"/>
            </a:ln>
          </p:spPr>
          <p:txBody>
            <a:bodyPr lIns="25400" tIns="25400" rIns="25400" bIns="25400" anchor="ctr"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>
                  <a:solidFill>
                    <a:srgbClr val="1E1E1E"/>
                  </a:solidFill>
                </a:defRPr>
              </a:pPr>
              <a:endPara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2D3E50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17" name="ï$ļïḋê">
            <a:extLst>
              <a:ext uri="{FF2B5EF4-FFF2-40B4-BE49-F238E27FC236}">
                <a16:creationId xmlns:a16="http://schemas.microsoft.com/office/drawing/2014/main" id="{4AFCC7E6-9581-4A2C-8962-AB7ABBBDD4C8}"/>
              </a:ext>
            </a:extLst>
          </p:cNvPr>
          <p:cNvGrpSpPr/>
          <p:nvPr/>
        </p:nvGrpSpPr>
        <p:grpSpPr>
          <a:xfrm>
            <a:off x="6212205" y="3690076"/>
            <a:ext cx="5172428" cy="785880"/>
            <a:chOff x="6048944" y="2027643"/>
            <a:chExt cx="4367800" cy="785880"/>
          </a:xfrm>
        </p:grpSpPr>
        <p:sp>
          <p:nvSpPr>
            <p:cNvPr id="26" name="íṥļiḋê">
              <a:extLst>
                <a:ext uri="{FF2B5EF4-FFF2-40B4-BE49-F238E27FC236}">
                  <a16:creationId xmlns:a16="http://schemas.microsoft.com/office/drawing/2014/main" id="{3A1F0180-F92B-475B-B2B7-0922C1701647}"/>
                </a:ext>
              </a:extLst>
            </p:cNvPr>
            <p:cNvSpPr/>
            <p:nvPr/>
          </p:nvSpPr>
          <p:spPr bwMode="auto">
            <a:xfrm>
              <a:off x="6048944" y="2412299"/>
              <a:ext cx="4367800" cy="40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altLang="zh-CN" sz="1200" dirty="0">
                  <a:solidFill>
                    <a:srgbClr val="2D3E50"/>
                  </a:solidFill>
                  <a:latin typeface="+mn-ea"/>
                </a:rPr>
                <a:t>Please add specific content here, the text should be as concise as possible, simple explanation, not too cumbersome, pay </a:t>
              </a:r>
              <a:r>
                <a:rPr lang="en-US" altLang="zh-CN" sz="1200" dirty="0" err="1">
                  <a:solidFill>
                    <a:srgbClr val="2D3E50"/>
                  </a:solidFill>
                  <a:latin typeface="+mn-ea"/>
                </a:rPr>
                <a:t>attent</a:t>
              </a:r>
              <a:endParaRPr lang="en-US" altLang="zh-CN" sz="1200" dirty="0">
                <a:solidFill>
                  <a:srgbClr val="2D3E50"/>
                </a:solidFill>
                <a:latin typeface="+mn-ea"/>
              </a:endParaRPr>
            </a:p>
          </p:txBody>
        </p:sp>
        <p:sp>
          <p:nvSpPr>
            <p:cNvPr id="27" name="íṣlíḓe">
              <a:extLst>
                <a:ext uri="{FF2B5EF4-FFF2-40B4-BE49-F238E27FC236}">
                  <a16:creationId xmlns:a16="http://schemas.microsoft.com/office/drawing/2014/main" id="{9FF739A6-B2EB-4526-A690-3113D4DF6630}"/>
                </a:ext>
              </a:extLst>
            </p:cNvPr>
            <p:cNvSpPr txBox="1"/>
            <p:nvPr/>
          </p:nvSpPr>
          <p:spPr bwMode="auto">
            <a:xfrm>
              <a:off x="6048944" y="2027643"/>
              <a:ext cx="3833148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spcBef>
                  <a:spcPct val="0"/>
                </a:spcBef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  <a:cs typeface="+mn-cs"/>
                </a:rPr>
                <a:t>02.</a:t>
              </a:r>
              <a:r>
                <a:rPr lang="en-US" altLang="zh-CN" sz="2400" b="1" dirty="0">
                  <a:solidFill>
                    <a:srgbClr val="2D3E50"/>
                  </a:solidFill>
                  <a:latin typeface="+mn-ea"/>
                </a:rPr>
                <a:t>Enter the title here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2D3E50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18" name="işḷîdé">
            <a:extLst>
              <a:ext uri="{FF2B5EF4-FFF2-40B4-BE49-F238E27FC236}">
                <a16:creationId xmlns:a16="http://schemas.microsoft.com/office/drawing/2014/main" id="{F5D91407-199F-41EE-B9BA-713FFF253E70}"/>
              </a:ext>
            </a:extLst>
          </p:cNvPr>
          <p:cNvGrpSpPr/>
          <p:nvPr/>
        </p:nvGrpSpPr>
        <p:grpSpPr>
          <a:xfrm>
            <a:off x="5624607" y="2525897"/>
            <a:ext cx="5917823" cy="776045"/>
            <a:chOff x="6048944" y="2027643"/>
            <a:chExt cx="4997241" cy="776045"/>
          </a:xfrm>
        </p:grpSpPr>
        <p:sp>
          <p:nvSpPr>
            <p:cNvPr id="24" name="íslïďê">
              <a:extLst>
                <a:ext uri="{FF2B5EF4-FFF2-40B4-BE49-F238E27FC236}">
                  <a16:creationId xmlns:a16="http://schemas.microsoft.com/office/drawing/2014/main" id="{F11A8628-4505-4878-8E35-5E2A5F0DED65}"/>
                </a:ext>
              </a:extLst>
            </p:cNvPr>
            <p:cNvSpPr/>
            <p:nvPr/>
          </p:nvSpPr>
          <p:spPr bwMode="auto">
            <a:xfrm>
              <a:off x="6420513" y="2402464"/>
              <a:ext cx="4625672" cy="40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  <a:cs typeface="+mn-cs"/>
                </a:rPr>
                <a:t>Please add specific content here, the text should be as concise as possible, simple explanation, not too cumbersome, pay </a:t>
              </a: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  <a:cs typeface="+mn-cs"/>
                </a:rPr>
                <a:t>attent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D3E50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5" name="iŝļíďê">
              <a:extLst>
                <a:ext uri="{FF2B5EF4-FFF2-40B4-BE49-F238E27FC236}">
                  <a16:creationId xmlns:a16="http://schemas.microsoft.com/office/drawing/2014/main" id="{075ACB5F-627E-4A07-9A95-CA7836C5AD8B}"/>
                </a:ext>
              </a:extLst>
            </p:cNvPr>
            <p:cNvSpPr txBox="1"/>
            <p:nvPr/>
          </p:nvSpPr>
          <p:spPr bwMode="auto">
            <a:xfrm>
              <a:off x="6048944" y="2027643"/>
              <a:ext cx="3833148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  <a:cs typeface="+mn-cs"/>
                </a:rPr>
                <a:t>01.Enter the title here</a:t>
              </a:r>
            </a:p>
          </p:txBody>
        </p:sp>
      </p:grpSp>
      <p:grpSp>
        <p:nvGrpSpPr>
          <p:cNvPr id="19" name="iṥ1îḋê">
            <a:extLst>
              <a:ext uri="{FF2B5EF4-FFF2-40B4-BE49-F238E27FC236}">
                <a16:creationId xmlns:a16="http://schemas.microsoft.com/office/drawing/2014/main" id="{28906C5E-937D-4F55-B404-D6754534C6D7}"/>
              </a:ext>
            </a:extLst>
          </p:cNvPr>
          <p:cNvGrpSpPr/>
          <p:nvPr/>
        </p:nvGrpSpPr>
        <p:grpSpPr>
          <a:xfrm>
            <a:off x="6802937" y="4931641"/>
            <a:ext cx="4539283" cy="770460"/>
            <a:chOff x="6048944" y="3079276"/>
            <a:chExt cx="3833148" cy="770460"/>
          </a:xfrm>
        </p:grpSpPr>
        <p:sp>
          <p:nvSpPr>
            <p:cNvPr id="22" name="iŝḷïḑé">
              <a:extLst>
                <a:ext uri="{FF2B5EF4-FFF2-40B4-BE49-F238E27FC236}">
                  <a16:creationId xmlns:a16="http://schemas.microsoft.com/office/drawing/2014/main" id="{23B06CDF-14E6-411D-B0FF-51F2C1422C75}"/>
                </a:ext>
              </a:extLst>
            </p:cNvPr>
            <p:cNvSpPr/>
            <p:nvPr/>
          </p:nvSpPr>
          <p:spPr bwMode="auto">
            <a:xfrm>
              <a:off x="6048944" y="3448512"/>
              <a:ext cx="3833148" cy="40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altLang="zh-CN" sz="1200" dirty="0">
                  <a:solidFill>
                    <a:srgbClr val="2D3E50"/>
                  </a:solidFill>
                  <a:latin typeface="+mn-ea"/>
                </a:rPr>
                <a:t>Please add specific content here, the text should be as concise as possible, simple explanation, not too cumbersome, pay </a:t>
              </a:r>
              <a:r>
                <a:rPr lang="en-US" altLang="zh-CN" sz="1200" dirty="0" err="1">
                  <a:solidFill>
                    <a:srgbClr val="2D3E50"/>
                  </a:solidFill>
                  <a:latin typeface="+mn-ea"/>
                </a:rPr>
                <a:t>attent</a:t>
              </a:r>
              <a:endParaRPr lang="en-US" altLang="zh-CN" sz="1200" dirty="0">
                <a:solidFill>
                  <a:srgbClr val="2D3E50"/>
                </a:solidFill>
                <a:latin typeface="+mn-ea"/>
              </a:endParaRPr>
            </a:p>
          </p:txBody>
        </p:sp>
        <p:sp>
          <p:nvSpPr>
            <p:cNvPr id="23" name="iṧlïde">
              <a:extLst>
                <a:ext uri="{FF2B5EF4-FFF2-40B4-BE49-F238E27FC236}">
                  <a16:creationId xmlns:a16="http://schemas.microsoft.com/office/drawing/2014/main" id="{B16F3E36-8C19-4CB0-9FCC-C9C960398C3C}"/>
                </a:ext>
              </a:extLst>
            </p:cNvPr>
            <p:cNvSpPr txBox="1"/>
            <p:nvPr/>
          </p:nvSpPr>
          <p:spPr bwMode="auto">
            <a:xfrm>
              <a:off x="6048944" y="3079276"/>
              <a:ext cx="3833148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spcBef>
                  <a:spcPct val="0"/>
                </a:spcBef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  <a:cs typeface="+mn-cs"/>
                </a:rPr>
                <a:t>03.</a:t>
              </a:r>
              <a:r>
                <a:rPr lang="en-US" altLang="zh-CN" sz="2400" b="1" dirty="0">
                  <a:solidFill>
                    <a:srgbClr val="2D3E50"/>
                  </a:solidFill>
                  <a:latin typeface="+mn-ea"/>
                </a:rPr>
                <a:t>Enter the title here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2D3E50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B6E719B2-3A08-4875-B294-D79128231AA9}"/>
              </a:ext>
            </a:extLst>
          </p:cNvPr>
          <p:cNvCxnSpPr/>
          <p:nvPr/>
        </p:nvCxnSpPr>
        <p:spPr>
          <a:xfrm>
            <a:off x="6278452" y="4781517"/>
            <a:ext cx="525160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DBA32D7C-3FDE-4DEA-B081-9DEA5EC744BE}"/>
              </a:ext>
            </a:extLst>
          </p:cNvPr>
          <p:cNvCxnSpPr/>
          <p:nvPr/>
        </p:nvCxnSpPr>
        <p:spPr>
          <a:xfrm>
            <a:off x="5805938" y="3580103"/>
            <a:ext cx="572411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863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634E630F-F705-4B81-BBF7-CFCECDEF18C9}"/>
              </a:ext>
            </a:extLst>
          </p:cNvPr>
          <p:cNvSpPr/>
          <p:nvPr/>
        </p:nvSpPr>
        <p:spPr>
          <a:xfrm flipH="1">
            <a:off x="2977015" y="384810"/>
            <a:ext cx="9229272" cy="355600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56914" y="342900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C84B19F-9116-4A61-9720-629A9A792166}"/>
              </a:ext>
            </a:extLst>
          </p:cNvPr>
          <p:cNvGrpSpPr/>
          <p:nvPr/>
        </p:nvGrpSpPr>
        <p:grpSpPr>
          <a:xfrm>
            <a:off x="0" y="0"/>
            <a:ext cx="3009900" cy="769620"/>
            <a:chOff x="0" y="0"/>
            <a:chExt cx="3009900" cy="76962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BA92A3C-66E7-4EA7-8339-73C4D7C90BC4}"/>
                </a:ext>
              </a:extLst>
            </p:cNvPr>
            <p:cNvSpPr/>
            <p:nvPr/>
          </p:nvSpPr>
          <p:spPr>
            <a:xfrm flipH="1">
              <a:off x="0" y="0"/>
              <a:ext cx="3009900" cy="769620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00" h="769620">
                  <a:moveTo>
                    <a:pt x="3009900" y="0"/>
                  </a:moveTo>
                  <a:lnTo>
                    <a:pt x="3009900" y="769620"/>
                  </a:lnTo>
                  <a:lnTo>
                    <a:pt x="0" y="746760"/>
                  </a:lnTo>
                  <a:lnTo>
                    <a:pt x="419100" y="0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ïsḻíďè">
              <a:extLst>
                <a:ext uri="{FF2B5EF4-FFF2-40B4-BE49-F238E27FC236}">
                  <a16:creationId xmlns:a16="http://schemas.microsoft.com/office/drawing/2014/main" id="{98AAA67A-AAB2-43E2-AE6E-148D6BAF0E22}"/>
                </a:ext>
              </a:extLst>
            </p:cNvPr>
            <p:cNvSpPr txBox="1"/>
            <p:nvPr/>
          </p:nvSpPr>
          <p:spPr>
            <a:xfrm>
              <a:off x="0" y="211378"/>
              <a:ext cx="651046" cy="558242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01</a:t>
              </a:r>
            </a:p>
          </p:txBody>
        </p:sp>
        <p:sp>
          <p:nvSpPr>
            <p:cNvPr id="7" name="ïsļïďé">
              <a:extLst>
                <a:ext uri="{FF2B5EF4-FFF2-40B4-BE49-F238E27FC236}">
                  <a16:creationId xmlns:a16="http://schemas.microsoft.com/office/drawing/2014/main" id="{3AC667A7-E194-4E79-85A7-84A00FDF6A29}"/>
                </a:ext>
              </a:extLst>
            </p:cNvPr>
            <p:cNvSpPr txBox="1"/>
            <p:nvPr/>
          </p:nvSpPr>
          <p:spPr bwMode="auto">
            <a:xfrm>
              <a:off x="651046" y="278330"/>
              <a:ext cx="2237920" cy="4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cs"/>
                </a:rPr>
                <a:t>Current status of this month</a:t>
              </a: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B3CBA6FD-B94D-403A-AF1A-29ADABA5FF36}"/>
              </a:ext>
            </a:extLst>
          </p:cNvPr>
          <p:cNvSpPr/>
          <p:nvPr/>
        </p:nvSpPr>
        <p:spPr>
          <a:xfrm>
            <a:off x="6699415" y="1634664"/>
            <a:ext cx="2079631" cy="207963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9758733-6EB3-43A4-8CD3-753529AC86CD}"/>
              </a:ext>
            </a:extLst>
          </p:cNvPr>
          <p:cNvSpPr/>
          <p:nvPr/>
        </p:nvSpPr>
        <p:spPr>
          <a:xfrm>
            <a:off x="8917107" y="1634663"/>
            <a:ext cx="2079631" cy="2079631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3736C48-5578-48AA-AFED-A712573A7720}"/>
              </a:ext>
            </a:extLst>
          </p:cNvPr>
          <p:cNvSpPr/>
          <p:nvPr/>
        </p:nvSpPr>
        <p:spPr>
          <a:xfrm>
            <a:off x="8917107" y="3871720"/>
            <a:ext cx="2079631" cy="207963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C750B3C-FAF2-4B8A-AF76-44E8F0B4D9D8}"/>
              </a:ext>
            </a:extLst>
          </p:cNvPr>
          <p:cNvSpPr/>
          <p:nvPr/>
        </p:nvSpPr>
        <p:spPr>
          <a:xfrm>
            <a:off x="6699415" y="3856712"/>
            <a:ext cx="2079631" cy="2079631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D923F4B-9757-4E63-B5B5-499F0A1F8D4D}"/>
              </a:ext>
            </a:extLst>
          </p:cNvPr>
          <p:cNvSpPr txBox="1"/>
          <p:nvPr/>
        </p:nvSpPr>
        <p:spPr>
          <a:xfrm>
            <a:off x="737635" y="3714294"/>
            <a:ext cx="3445510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2D3E50"/>
                </a:solidFill>
                <a:effectLst/>
                <a:uLnTx/>
                <a:uFillTx/>
                <a:latin typeface="+mn-ea"/>
                <a:cs typeface="+mn-ea"/>
                <a:sym typeface="Arial"/>
              </a:rPr>
              <a:t>Click to add a title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2D3E50"/>
              </a:solidFill>
              <a:effectLst/>
              <a:uLnTx/>
              <a:uFillTx/>
              <a:latin typeface="+mn-ea"/>
              <a:cs typeface="+mn-ea"/>
              <a:sym typeface="Arial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D371D90-5E0C-4C1E-B325-EF644FA72181}"/>
              </a:ext>
            </a:extLst>
          </p:cNvPr>
          <p:cNvSpPr txBox="1"/>
          <p:nvPr/>
        </p:nvSpPr>
        <p:spPr>
          <a:xfrm>
            <a:off x="737635" y="4279444"/>
            <a:ext cx="5224145" cy="160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en-US" altLang="zh-CN" sz="1200" dirty="0">
                <a:solidFill>
                  <a:srgbClr val="2D3E50"/>
                </a:solidFill>
                <a:latin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200" dirty="0" err="1">
                <a:solidFill>
                  <a:srgbClr val="2D3E50"/>
                </a:solidFill>
                <a:latin typeface="+mn-ea"/>
              </a:rPr>
              <a:t>attent</a:t>
            </a:r>
            <a:endParaRPr lang="en-US" altLang="zh-CN" sz="1200" dirty="0">
              <a:solidFill>
                <a:srgbClr val="2D3E50"/>
              </a:solidFill>
              <a:latin typeface="+mn-ea"/>
            </a:endParaRPr>
          </a:p>
          <a:p>
            <a:pPr>
              <a:lnSpc>
                <a:spcPts val="2500"/>
              </a:lnSpc>
              <a:defRPr/>
            </a:pPr>
            <a:r>
              <a:rPr lang="en-US" altLang="zh-CN" sz="1200" dirty="0">
                <a:solidFill>
                  <a:srgbClr val="2D3E50"/>
                </a:solidFill>
                <a:latin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200" dirty="0" err="1">
                <a:solidFill>
                  <a:srgbClr val="2D3E50"/>
                </a:solidFill>
                <a:latin typeface="+mn-ea"/>
              </a:rPr>
              <a:t>attent</a:t>
            </a:r>
            <a:endParaRPr lang="en-US" altLang="zh-CN" sz="1200" dirty="0">
              <a:solidFill>
                <a:srgbClr val="2D3E50"/>
              </a:solidFill>
              <a:latin typeface="+mn-ea"/>
            </a:endParaRPr>
          </a:p>
          <a:p>
            <a:pPr lvl="0">
              <a:lnSpc>
                <a:spcPts val="2000"/>
              </a:lnSpc>
              <a:defRPr/>
            </a:pPr>
            <a:endParaRPr lang="en-US" altLang="zh-CN" sz="1200" dirty="0">
              <a:solidFill>
                <a:srgbClr val="2D3E5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4056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bldLvl="0" animBg="1"/>
      <p:bldP spid="11" grpId="0" animBg="1"/>
      <p:bldP spid="11" grpId="1" bldLvl="0" animBg="1"/>
      <p:bldP spid="12" grpId="0" bldLvl="0" animBg="1"/>
      <p:bldP spid="13" grpId="0" bldLvl="0" animBg="1"/>
      <p:bldP spid="16" grpId="0"/>
      <p:bldP spid="16" grpId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634E630F-F705-4B81-BBF7-CFCECDEF18C9}"/>
              </a:ext>
            </a:extLst>
          </p:cNvPr>
          <p:cNvSpPr/>
          <p:nvPr/>
        </p:nvSpPr>
        <p:spPr>
          <a:xfrm flipH="1">
            <a:off x="2977015" y="384810"/>
            <a:ext cx="9229272" cy="355600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56914" y="342900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C84B19F-9116-4A61-9720-629A9A792166}"/>
              </a:ext>
            </a:extLst>
          </p:cNvPr>
          <p:cNvGrpSpPr/>
          <p:nvPr/>
        </p:nvGrpSpPr>
        <p:grpSpPr>
          <a:xfrm>
            <a:off x="0" y="0"/>
            <a:ext cx="3009900" cy="769620"/>
            <a:chOff x="0" y="0"/>
            <a:chExt cx="3009900" cy="76962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BA92A3C-66E7-4EA7-8339-73C4D7C90BC4}"/>
                </a:ext>
              </a:extLst>
            </p:cNvPr>
            <p:cNvSpPr/>
            <p:nvPr/>
          </p:nvSpPr>
          <p:spPr>
            <a:xfrm flipH="1">
              <a:off x="0" y="0"/>
              <a:ext cx="3009900" cy="769620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00" h="769620">
                  <a:moveTo>
                    <a:pt x="3009900" y="0"/>
                  </a:moveTo>
                  <a:lnTo>
                    <a:pt x="3009900" y="769620"/>
                  </a:lnTo>
                  <a:lnTo>
                    <a:pt x="0" y="746760"/>
                  </a:lnTo>
                  <a:lnTo>
                    <a:pt x="419100" y="0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ïsḻíďè">
              <a:extLst>
                <a:ext uri="{FF2B5EF4-FFF2-40B4-BE49-F238E27FC236}">
                  <a16:creationId xmlns:a16="http://schemas.microsoft.com/office/drawing/2014/main" id="{98AAA67A-AAB2-43E2-AE6E-148D6BAF0E22}"/>
                </a:ext>
              </a:extLst>
            </p:cNvPr>
            <p:cNvSpPr txBox="1"/>
            <p:nvPr/>
          </p:nvSpPr>
          <p:spPr>
            <a:xfrm>
              <a:off x="0" y="211378"/>
              <a:ext cx="651046" cy="558242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01</a:t>
              </a:r>
            </a:p>
          </p:txBody>
        </p:sp>
        <p:sp>
          <p:nvSpPr>
            <p:cNvPr id="7" name="ïsļïďé">
              <a:extLst>
                <a:ext uri="{FF2B5EF4-FFF2-40B4-BE49-F238E27FC236}">
                  <a16:creationId xmlns:a16="http://schemas.microsoft.com/office/drawing/2014/main" id="{3AC667A7-E194-4E79-85A7-84A00FDF6A29}"/>
                </a:ext>
              </a:extLst>
            </p:cNvPr>
            <p:cNvSpPr txBox="1"/>
            <p:nvPr/>
          </p:nvSpPr>
          <p:spPr bwMode="auto">
            <a:xfrm>
              <a:off x="651046" y="278330"/>
              <a:ext cx="2237920" cy="4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cs"/>
                </a:rPr>
                <a:t>Current status of this month</a:t>
              </a:r>
            </a:p>
          </p:txBody>
        </p:sp>
      </p:grp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8DB7E99E-9A4C-4528-8615-0C88423ED2CB}"/>
              </a:ext>
            </a:extLst>
          </p:cNvPr>
          <p:cNvSpPr/>
          <p:nvPr/>
        </p:nvSpPr>
        <p:spPr>
          <a:xfrm flipV="1">
            <a:off x="857069" y="1970405"/>
            <a:ext cx="4563110" cy="3933825"/>
          </a:xfrm>
          <a:prstGeom prst="triangle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3FE9D56A-06E0-46F6-97EB-0CF5C0E9DBD4}"/>
              </a:ext>
            </a:extLst>
          </p:cNvPr>
          <p:cNvSpPr/>
          <p:nvPr/>
        </p:nvSpPr>
        <p:spPr>
          <a:xfrm flipV="1">
            <a:off x="1142184" y="1834515"/>
            <a:ext cx="4563110" cy="3933825"/>
          </a:xfrm>
          <a:prstGeom prst="triangl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B6A864E-A356-4631-A72F-27B88AF9279E}"/>
              </a:ext>
            </a:extLst>
          </p:cNvPr>
          <p:cNvGrpSpPr/>
          <p:nvPr/>
        </p:nvGrpSpPr>
        <p:grpSpPr>
          <a:xfrm>
            <a:off x="4859474" y="5307965"/>
            <a:ext cx="725170" cy="725170"/>
            <a:chOff x="8981" y="7727"/>
            <a:chExt cx="1142" cy="114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21813AE0-6450-4528-9B43-3D1F86BA4532}"/>
                </a:ext>
              </a:extLst>
            </p:cNvPr>
            <p:cNvSpPr/>
            <p:nvPr/>
          </p:nvSpPr>
          <p:spPr bwMode="auto">
            <a:xfrm>
              <a:off x="8981" y="7727"/>
              <a:ext cx="1142" cy="1142"/>
            </a:xfrm>
            <a:prstGeom prst="ellipse">
              <a:avLst/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23F1514-0CAD-4E28-91F2-AD35C23755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29" y="7955"/>
              <a:ext cx="686" cy="687"/>
            </a:xfrm>
            <a:custGeom>
              <a:avLst/>
              <a:gdLst>
                <a:gd name="T0" fmla="*/ 121 w 1277"/>
                <a:gd name="T1" fmla="*/ 737 h 1278"/>
                <a:gd name="T2" fmla="*/ 141 w 1277"/>
                <a:gd name="T3" fmla="*/ 813 h 1278"/>
                <a:gd name="T4" fmla="*/ 54 w 1277"/>
                <a:gd name="T5" fmla="*/ 898 h 1278"/>
                <a:gd name="T6" fmla="*/ 122 w 1277"/>
                <a:gd name="T7" fmla="*/ 1016 h 1278"/>
                <a:gd name="T8" fmla="*/ 239 w 1277"/>
                <a:gd name="T9" fmla="*/ 982 h 1278"/>
                <a:gd name="T10" fmla="*/ 295 w 1277"/>
                <a:gd name="T11" fmla="*/ 1038 h 1278"/>
                <a:gd name="T12" fmla="*/ 262 w 1277"/>
                <a:gd name="T13" fmla="*/ 1155 h 1278"/>
                <a:gd name="T14" fmla="*/ 380 w 1277"/>
                <a:gd name="T15" fmla="*/ 1223 h 1278"/>
                <a:gd name="T16" fmla="*/ 464 w 1277"/>
                <a:gd name="T17" fmla="*/ 1136 h 1278"/>
                <a:gd name="T18" fmla="*/ 541 w 1277"/>
                <a:gd name="T19" fmla="*/ 1157 h 1278"/>
                <a:gd name="T20" fmla="*/ 570 w 1277"/>
                <a:gd name="T21" fmla="*/ 1274 h 1278"/>
                <a:gd name="T22" fmla="*/ 638 w 1277"/>
                <a:gd name="T23" fmla="*/ 1278 h 1278"/>
                <a:gd name="T24" fmla="*/ 706 w 1277"/>
                <a:gd name="T25" fmla="*/ 1274 h 1278"/>
                <a:gd name="T26" fmla="*/ 736 w 1277"/>
                <a:gd name="T27" fmla="*/ 1157 h 1278"/>
                <a:gd name="T28" fmla="*/ 813 w 1277"/>
                <a:gd name="T29" fmla="*/ 1136 h 1278"/>
                <a:gd name="T30" fmla="*/ 897 w 1277"/>
                <a:gd name="T31" fmla="*/ 1223 h 1278"/>
                <a:gd name="T32" fmla="*/ 1015 w 1277"/>
                <a:gd name="T33" fmla="*/ 1155 h 1278"/>
                <a:gd name="T34" fmla="*/ 982 w 1277"/>
                <a:gd name="T35" fmla="*/ 1038 h 1278"/>
                <a:gd name="T36" fmla="*/ 1038 w 1277"/>
                <a:gd name="T37" fmla="*/ 982 h 1278"/>
                <a:gd name="T38" fmla="*/ 1154 w 1277"/>
                <a:gd name="T39" fmla="*/ 1016 h 1278"/>
                <a:gd name="T40" fmla="*/ 1222 w 1277"/>
                <a:gd name="T41" fmla="*/ 898 h 1278"/>
                <a:gd name="T42" fmla="*/ 1135 w 1277"/>
                <a:gd name="T43" fmla="*/ 813 h 1278"/>
                <a:gd name="T44" fmla="*/ 1156 w 1277"/>
                <a:gd name="T45" fmla="*/ 737 h 1278"/>
                <a:gd name="T46" fmla="*/ 1273 w 1277"/>
                <a:gd name="T47" fmla="*/ 707 h 1278"/>
                <a:gd name="T48" fmla="*/ 1277 w 1277"/>
                <a:gd name="T49" fmla="*/ 639 h 1278"/>
                <a:gd name="T50" fmla="*/ 1273 w 1277"/>
                <a:gd name="T51" fmla="*/ 571 h 1278"/>
                <a:gd name="T52" fmla="*/ 1156 w 1277"/>
                <a:gd name="T53" fmla="*/ 542 h 1278"/>
                <a:gd name="T54" fmla="*/ 1135 w 1277"/>
                <a:gd name="T55" fmla="*/ 465 h 1278"/>
                <a:gd name="T56" fmla="*/ 1222 w 1277"/>
                <a:gd name="T57" fmla="*/ 381 h 1278"/>
                <a:gd name="T58" fmla="*/ 1154 w 1277"/>
                <a:gd name="T59" fmla="*/ 263 h 1278"/>
                <a:gd name="T60" fmla="*/ 1038 w 1277"/>
                <a:gd name="T61" fmla="*/ 296 h 1278"/>
                <a:gd name="T62" fmla="*/ 982 w 1277"/>
                <a:gd name="T63" fmla="*/ 240 h 1278"/>
                <a:gd name="T64" fmla="*/ 1015 w 1277"/>
                <a:gd name="T65" fmla="*/ 123 h 1278"/>
                <a:gd name="T66" fmla="*/ 897 w 1277"/>
                <a:gd name="T67" fmla="*/ 55 h 1278"/>
                <a:gd name="T68" fmla="*/ 813 w 1277"/>
                <a:gd name="T69" fmla="*/ 142 h 1278"/>
                <a:gd name="T70" fmla="*/ 736 w 1277"/>
                <a:gd name="T71" fmla="*/ 122 h 1278"/>
                <a:gd name="T72" fmla="*/ 706 w 1277"/>
                <a:gd name="T73" fmla="*/ 4 h 1278"/>
                <a:gd name="T74" fmla="*/ 638 w 1277"/>
                <a:gd name="T75" fmla="*/ 0 h 1278"/>
                <a:gd name="T76" fmla="*/ 570 w 1277"/>
                <a:gd name="T77" fmla="*/ 4 h 1278"/>
                <a:gd name="T78" fmla="*/ 541 w 1277"/>
                <a:gd name="T79" fmla="*/ 122 h 1278"/>
                <a:gd name="T80" fmla="*/ 464 w 1277"/>
                <a:gd name="T81" fmla="*/ 142 h 1278"/>
                <a:gd name="T82" fmla="*/ 380 w 1277"/>
                <a:gd name="T83" fmla="*/ 55 h 1278"/>
                <a:gd name="T84" fmla="*/ 262 w 1277"/>
                <a:gd name="T85" fmla="*/ 123 h 1278"/>
                <a:gd name="T86" fmla="*/ 295 w 1277"/>
                <a:gd name="T87" fmla="*/ 240 h 1278"/>
                <a:gd name="T88" fmla="*/ 239 w 1277"/>
                <a:gd name="T89" fmla="*/ 296 h 1278"/>
                <a:gd name="T90" fmla="*/ 122 w 1277"/>
                <a:gd name="T91" fmla="*/ 263 h 1278"/>
                <a:gd name="T92" fmla="*/ 54 w 1277"/>
                <a:gd name="T93" fmla="*/ 381 h 1278"/>
                <a:gd name="T94" fmla="*/ 141 w 1277"/>
                <a:gd name="T95" fmla="*/ 465 h 1278"/>
                <a:gd name="T96" fmla="*/ 121 w 1277"/>
                <a:gd name="T97" fmla="*/ 542 h 1278"/>
                <a:gd name="T98" fmla="*/ 3 w 1277"/>
                <a:gd name="T99" fmla="*/ 571 h 1278"/>
                <a:gd name="T100" fmla="*/ 0 w 1277"/>
                <a:gd name="T101" fmla="*/ 639 h 1278"/>
                <a:gd name="T102" fmla="*/ 3 w 1277"/>
                <a:gd name="T103" fmla="*/ 707 h 1278"/>
                <a:gd name="T104" fmla="*/ 121 w 1277"/>
                <a:gd name="T105" fmla="*/ 737 h 1278"/>
                <a:gd name="T106" fmla="*/ 152 w 1277"/>
                <a:gd name="T107" fmla="*/ 639 h 1278"/>
                <a:gd name="T108" fmla="*/ 638 w 1277"/>
                <a:gd name="T109" fmla="*/ 153 h 1278"/>
                <a:gd name="T110" fmla="*/ 1125 w 1277"/>
                <a:gd name="T111" fmla="*/ 639 h 1278"/>
                <a:gd name="T112" fmla="*/ 638 w 1277"/>
                <a:gd name="T113" fmla="*/ 1126 h 1278"/>
                <a:gd name="T114" fmla="*/ 152 w 1277"/>
                <a:gd name="T115" fmla="*/ 639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7" h="1278">
                  <a:moveTo>
                    <a:pt x="121" y="737"/>
                  </a:moveTo>
                  <a:cubicBezTo>
                    <a:pt x="126" y="763"/>
                    <a:pt x="133" y="789"/>
                    <a:pt x="141" y="813"/>
                  </a:cubicBezTo>
                  <a:cubicBezTo>
                    <a:pt x="54" y="898"/>
                    <a:pt x="54" y="898"/>
                    <a:pt x="54" y="898"/>
                  </a:cubicBezTo>
                  <a:cubicBezTo>
                    <a:pt x="73" y="940"/>
                    <a:pt x="96" y="979"/>
                    <a:pt x="122" y="1016"/>
                  </a:cubicBezTo>
                  <a:cubicBezTo>
                    <a:pt x="239" y="982"/>
                    <a:pt x="239" y="982"/>
                    <a:pt x="239" y="982"/>
                  </a:cubicBezTo>
                  <a:cubicBezTo>
                    <a:pt x="256" y="1002"/>
                    <a:pt x="275" y="1021"/>
                    <a:pt x="295" y="1038"/>
                  </a:cubicBezTo>
                  <a:cubicBezTo>
                    <a:pt x="262" y="1155"/>
                    <a:pt x="262" y="1155"/>
                    <a:pt x="262" y="1155"/>
                  </a:cubicBezTo>
                  <a:cubicBezTo>
                    <a:pt x="298" y="1182"/>
                    <a:pt x="338" y="1205"/>
                    <a:pt x="380" y="1223"/>
                  </a:cubicBezTo>
                  <a:cubicBezTo>
                    <a:pt x="464" y="1136"/>
                    <a:pt x="464" y="1136"/>
                    <a:pt x="464" y="1136"/>
                  </a:cubicBezTo>
                  <a:cubicBezTo>
                    <a:pt x="489" y="1145"/>
                    <a:pt x="514" y="1152"/>
                    <a:pt x="541" y="1157"/>
                  </a:cubicBezTo>
                  <a:cubicBezTo>
                    <a:pt x="570" y="1274"/>
                    <a:pt x="570" y="1274"/>
                    <a:pt x="570" y="1274"/>
                  </a:cubicBezTo>
                  <a:cubicBezTo>
                    <a:pt x="593" y="1277"/>
                    <a:pt x="615" y="1278"/>
                    <a:pt x="638" y="1278"/>
                  </a:cubicBezTo>
                  <a:cubicBezTo>
                    <a:pt x="661" y="1278"/>
                    <a:pt x="684" y="1277"/>
                    <a:pt x="706" y="1274"/>
                  </a:cubicBezTo>
                  <a:cubicBezTo>
                    <a:pt x="736" y="1157"/>
                    <a:pt x="736" y="1157"/>
                    <a:pt x="736" y="1157"/>
                  </a:cubicBezTo>
                  <a:cubicBezTo>
                    <a:pt x="762" y="1152"/>
                    <a:pt x="788" y="1145"/>
                    <a:pt x="813" y="1136"/>
                  </a:cubicBezTo>
                  <a:cubicBezTo>
                    <a:pt x="897" y="1223"/>
                    <a:pt x="897" y="1223"/>
                    <a:pt x="897" y="1223"/>
                  </a:cubicBezTo>
                  <a:cubicBezTo>
                    <a:pt x="939" y="1205"/>
                    <a:pt x="978" y="1182"/>
                    <a:pt x="1015" y="1155"/>
                  </a:cubicBezTo>
                  <a:cubicBezTo>
                    <a:pt x="982" y="1038"/>
                    <a:pt x="982" y="1038"/>
                    <a:pt x="982" y="1038"/>
                  </a:cubicBezTo>
                  <a:cubicBezTo>
                    <a:pt x="1002" y="1021"/>
                    <a:pt x="1020" y="1002"/>
                    <a:pt x="1038" y="982"/>
                  </a:cubicBezTo>
                  <a:cubicBezTo>
                    <a:pt x="1154" y="1016"/>
                    <a:pt x="1154" y="1016"/>
                    <a:pt x="1154" y="1016"/>
                  </a:cubicBezTo>
                  <a:cubicBezTo>
                    <a:pt x="1181" y="979"/>
                    <a:pt x="1204" y="940"/>
                    <a:pt x="1222" y="898"/>
                  </a:cubicBezTo>
                  <a:cubicBezTo>
                    <a:pt x="1135" y="813"/>
                    <a:pt x="1135" y="813"/>
                    <a:pt x="1135" y="813"/>
                  </a:cubicBezTo>
                  <a:cubicBezTo>
                    <a:pt x="1144" y="789"/>
                    <a:pt x="1151" y="763"/>
                    <a:pt x="1156" y="737"/>
                  </a:cubicBezTo>
                  <a:cubicBezTo>
                    <a:pt x="1273" y="707"/>
                    <a:pt x="1273" y="707"/>
                    <a:pt x="1273" y="707"/>
                  </a:cubicBezTo>
                  <a:cubicBezTo>
                    <a:pt x="1276" y="685"/>
                    <a:pt x="1277" y="662"/>
                    <a:pt x="1277" y="639"/>
                  </a:cubicBezTo>
                  <a:cubicBezTo>
                    <a:pt x="1277" y="616"/>
                    <a:pt x="1276" y="593"/>
                    <a:pt x="1273" y="571"/>
                  </a:cubicBezTo>
                  <a:cubicBezTo>
                    <a:pt x="1156" y="542"/>
                    <a:pt x="1156" y="542"/>
                    <a:pt x="1156" y="542"/>
                  </a:cubicBezTo>
                  <a:cubicBezTo>
                    <a:pt x="1151" y="515"/>
                    <a:pt x="1144" y="490"/>
                    <a:pt x="1135" y="465"/>
                  </a:cubicBezTo>
                  <a:cubicBezTo>
                    <a:pt x="1222" y="381"/>
                    <a:pt x="1222" y="381"/>
                    <a:pt x="1222" y="381"/>
                  </a:cubicBezTo>
                  <a:cubicBezTo>
                    <a:pt x="1204" y="339"/>
                    <a:pt x="1181" y="299"/>
                    <a:pt x="1154" y="263"/>
                  </a:cubicBezTo>
                  <a:cubicBezTo>
                    <a:pt x="1038" y="296"/>
                    <a:pt x="1038" y="296"/>
                    <a:pt x="1038" y="296"/>
                  </a:cubicBezTo>
                  <a:cubicBezTo>
                    <a:pt x="1020" y="276"/>
                    <a:pt x="1002" y="257"/>
                    <a:pt x="982" y="240"/>
                  </a:cubicBezTo>
                  <a:cubicBezTo>
                    <a:pt x="1015" y="123"/>
                    <a:pt x="1015" y="123"/>
                    <a:pt x="1015" y="123"/>
                  </a:cubicBezTo>
                  <a:cubicBezTo>
                    <a:pt x="978" y="97"/>
                    <a:pt x="939" y="74"/>
                    <a:pt x="897" y="55"/>
                  </a:cubicBezTo>
                  <a:cubicBezTo>
                    <a:pt x="813" y="142"/>
                    <a:pt x="813" y="142"/>
                    <a:pt x="813" y="142"/>
                  </a:cubicBezTo>
                  <a:cubicBezTo>
                    <a:pt x="788" y="134"/>
                    <a:pt x="762" y="127"/>
                    <a:pt x="736" y="122"/>
                  </a:cubicBezTo>
                  <a:cubicBezTo>
                    <a:pt x="706" y="4"/>
                    <a:pt x="706" y="4"/>
                    <a:pt x="706" y="4"/>
                  </a:cubicBezTo>
                  <a:cubicBezTo>
                    <a:pt x="684" y="2"/>
                    <a:pt x="661" y="0"/>
                    <a:pt x="638" y="0"/>
                  </a:cubicBezTo>
                  <a:cubicBezTo>
                    <a:pt x="615" y="0"/>
                    <a:pt x="593" y="2"/>
                    <a:pt x="570" y="4"/>
                  </a:cubicBezTo>
                  <a:cubicBezTo>
                    <a:pt x="541" y="122"/>
                    <a:pt x="541" y="122"/>
                    <a:pt x="541" y="122"/>
                  </a:cubicBezTo>
                  <a:cubicBezTo>
                    <a:pt x="514" y="127"/>
                    <a:pt x="489" y="134"/>
                    <a:pt x="464" y="142"/>
                  </a:cubicBezTo>
                  <a:cubicBezTo>
                    <a:pt x="380" y="55"/>
                    <a:pt x="380" y="55"/>
                    <a:pt x="380" y="55"/>
                  </a:cubicBezTo>
                  <a:cubicBezTo>
                    <a:pt x="338" y="74"/>
                    <a:pt x="298" y="97"/>
                    <a:pt x="262" y="123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75" y="257"/>
                    <a:pt x="256" y="276"/>
                    <a:pt x="239" y="296"/>
                  </a:cubicBezTo>
                  <a:cubicBezTo>
                    <a:pt x="122" y="263"/>
                    <a:pt x="122" y="263"/>
                    <a:pt x="122" y="263"/>
                  </a:cubicBezTo>
                  <a:cubicBezTo>
                    <a:pt x="96" y="299"/>
                    <a:pt x="73" y="339"/>
                    <a:pt x="54" y="381"/>
                  </a:cubicBezTo>
                  <a:cubicBezTo>
                    <a:pt x="141" y="465"/>
                    <a:pt x="141" y="465"/>
                    <a:pt x="141" y="465"/>
                  </a:cubicBezTo>
                  <a:cubicBezTo>
                    <a:pt x="133" y="490"/>
                    <a:pt x="126" y="515"/>
                    <a:pt x="121" y="542"/>
                  </a:cubicBezTo>
                  <a:cubicBezTo>
                    <a:pt x="3" y="571"/>
                    <a:pt x="3" y="571"/>
                    <a:pt x="3" y="571"/>
                  </a:cubicBezTo>
                  <a:cubicBezTo>
                    <a:pt x="1" y="593"/>
                    <a:pt x="0" y="616"/>
                    <a:pt x="0" y="639"/>
                  </a:cubicBezTo>
                  <a:cubicBezTo>
                    <a:pt x="0" y="662"/>
                    <a:pt x="1" y="685"/>
                    <a:pt x="3" y="707"/>
                  </a:cubicBezTo>
                  <a:lnTo>
                    <a:pt x="121" y="737"/>
                  </a:lnTo>
                  <a:close/>
                  <a:moveTo>
                    <a:pt x="152" y="639"/>
                  </a:moveTo>
                  <a:cubicBezTo>
                    <a:pt x="152" y="370"/>
                    <a:pt x="370" y="153"/>
                    <a:pt x="638" y="153"/>
                  </a:cubicBezTo>
                  <a:cubicBezTo>
                    <a:pt x="907" y="153"/>
                    <a:pt x="1125" y="370"/>
                    <a:pt x="1125" y="639"/>
                  </a:cubicBezTo>
                  <a:cubicBezTo>
                    <a:pt x="1125" y="908"/>
                    <a:pt x="907" y="1126"/>
                    <a:pt x="638" y="1126"/>
                  </a:cubicBezTo>
                  <a:cubicBezTo>
                    <a:pt x="370" y="1126"/>
                    <a:pt x="152" y="908"/>
                    <a:pt x="152" y="6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0DA15BB-63FD-43F1-A3F6-D7CC4D760374}"/>
              </a:ext>
            </a:extLst>
          </p:cNvPr>
          <p:cNvGrpSpPr/>
          <p:nvPr/>
        </p:nvGrpSpPr>
        <p:grpSpPr>
          <a:xfrm>
            <a:off x="6074864" y="1979295"/>
            <a:ext cx="725170" cy="725170"/>
            <a:chOff x="8981" y="3277"/>
            <a:chExt cx="1142" cy="1142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3ED1AFE-69B9-447E-8892-C7F0AAC8B64D}"/>
                </a:ext>
              </a:extLst>
            </p:cNvPr>
            <p:cNvSpPr/>
            <p:nvPr/>
          </p:nvSpPr>
          <p:spPr bwMode="auto">
            <a:xfrm>
              <a:off x="8981" y="3277"/>
              <a:ext cx="1142" cy="1142"/>
            </a:xfrm>
            <a:prstGeom prst="ellipse">
              <a:avLst/>
            </a:prstGeom>
            <a:solidFill>
              <a:srgbClr val="F741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9A017BDD-85D7-4713-8E77-F8AEFC2745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29" y="3490"/>
              <a:ext cx="692" cy="766"/>
            </a:xfrm>
            <a:custGeom>
              <a:avLst/>
              <a:gdLst>
                <a:gd name="T0" fmla="*/ 218 w 221"/>
                <a:gd name="T1" fmla="*/ 82 h 245"/>
                <a:gd name="T2" fmla="*/ 212 w 221"/>
                <a:gd name="T3" fmla="*/ 72 h 245"/>
                <a:gd name="T4" fmla="*/ 127 w 221"/>
                <a:gd name="T5" fmla="*/ 8 h 245"/>
                <a:gd name="T6" fmla="*/ 90 w 221"/>
                <a:gd name="T7" fmla="*/ 14 h 245"/>
                <a:gd name="T8" fmla="*/ 1 w 221"/>
                <a:gd name="T9" fmla="*/ 134 h 245"/>
                <a:gd name="T10" fmla="*/ 19 w 221"/>
                <a:gd name="T11" fmla="*/ 190 h 245"/>
                <a:gd name="T12" fmla="*/ 86 w 221"/>
                <a:gd name="T13" fmla="*/ 240 h 245"/>
                <a:gd name="T14" fmla="*/ 114 w 221"/>
                <a:gd name="T15" fmla="*/ 237 h 245"/>
                <a:gd name="T16" fmla="*/ 114 w 221"/>
                <a:gd name="T17" fmla="*/ 237 h 245"/>
                <a:gd name="T18" fmla="*/ 22 w 221"/>
                <a:gd name="T19" fmla="*/ 177 h 245"/>
                <a:gd name="T20" fmla="*/ 28 w 221"/>
                <a:gd name="T21" fmla="*/ 155 h 245"/>
                <a:gd name="T22" fmla="*/ 32 w 221"/>
                <a:gd name="T23" fmla="*/ 160 h 245"/>
                <a:gd name="T24" fmla="*/ 22 w 221"/>
                <a:gd name="T25" fmla="*/ 177 h 245"/>
                <a:gd name="T26" fmla="*/ 107 w 221"/>
                <a:gd name="T27" fmla="*/ 233 h 245"/>
                <a:gd name="T28" fmla="*/ 90 w 221"/>
                <a:gd name="T29" fmla="*/ 234 h 245"/>
                <a:gd name="T30" fmla="*/ 36 w 221"/>
                <a:gd name="T31" fmla="*/ 170 h 245"/>
                <a:gd name="T32" fmla="*/ 32 w 221"/>
                <a:gd name="T33" fmla="*/ 149 h 245"/>
                <a:gd name="T34" fmla="*/ 96 w 221"/>
                <a:gd name="T35" fmla="*/ 18 h 245"/>
                <a:gd name="T36" fmla="*/ 108 w 221"/>
                <a:gd name="T37" fmla="*/ 10 h 245"/>
                <a:gd name="T38" fmla="*/ 207 w 221"/>
                <a:gd name="T39" fmla="*/ 78 h 245"/>
                <a:gd name="T40" fmla="*/ 212 w 221"/>
                <a:gd name="T41" fmla="*/ 88 h 245"/>
                <a:gd name="T42" fmla="*/ 108 w 221"/>
                <a:gd name="T43" fmla="*/ 232 h 245"/>
                <a:gd name="T44" fmla="*/ 191 w 221"/>
                <a:gd name="T45" fmla="*/ 100 h 245"/>
                <a:gd name="T46" fmla="*/ 109 w 221"/>
                <a:gd name="T47" fmla="*/ 29 h 245"/>
                <a:gd name="T48" fmla="*/ 186 w 221"/>
                <a:gd name="T49" fmla="*/ 107 h 245"/>
                <a:gd name="T50" fmla="*/ 96 w 221"/>
                <a:gd name="T51" fmla="*/ 48 h 245"/>
                <a:gd name="T52" fmla="*/ 186 w 221"/>
                <a:gd name="T53" fmla="*/ 107 h 245"/>
                <a:gd name="T54" fmla="*/ 172 w 221"/>
                <a:gd name="T55" fmla="*/ 125 h 245"/>
                <a:gd name="T56" fmla="*/ 91 w 221"/>
                <a:gd name="T57" fmla="*/ 54 h 245"/>
                <a:gd name="T58" fmla="*/ 77 w 221"/>
                <a:gd name="T59" fmla="*/ 72 h 245"/>
                <a:gd name="T60" fmla="*/ 167 w 221"/>
                <a:gd name="T61" fmla="*/ 131 h 245"/>
                <a:gd name="T62" fmla="*/ 77 w 221"/>
                <a:gd name="T63" fmla="*/ 72 h 245"/>
                <a:gd name="T64" fmla="*/ 112 w 221"/>
                <a:gd name="T65" fmla="*/ 111 h 245"/>
                <a:gd name="T66" fmla="*/ 151 w 221"/>
                <a:gd name="T67" fmla="*/ 149 h 245"/>
                <a:gd name="T68" fmla="*/ 132 w 221"/>
                <a:gd name="T69" fmla="*/ 175 h 245"/>
                <a:gd name="T70" fmla="*/ 93 w 221"/>
                <a:gd name="T71" fmla="*/ 136 h 245"/>
                <a:gd name="T72" fmla="*/ 132 w 221"/>
                <a:gd name="T73" fmla="*/ 175 h 245"/>
                <a:gd name="T74" fmla="*/ 123 w 221"/>
                <a:gd name="T75" fmla="*/ 186 h 245"/>
                <a:gd name="T76" fmla="*/ 84 w 221"/>
                <a:gd name="T77" fmla="*/ 14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1" h="245">
                  <a:moveTo>
                    <a:pt x="215" y="103"/>
                  </a:moveTo>
                  <a:cubicBezTo>
                    <a:pt x="221" y="95"/>
                    <a:pt x="220" y="87"/>
                    <a:pt x="218" y="82"/>
                  </a:cubicBezTo>
                  <a:cubicBezTo>
                    <a:pt x="216" y="76"/>
                    <a:pt x="212" y="73"/>
                    <a:pt x="212" y="73"/>
                  </a:cubicBezTo>
                  <a:cubicBezTo>
                    <a:pt x="212" y="72"/>
                    <a:pt x="212" y="72"/>
                    <a:pt x="212" y="72"/>
                  </a:cubicBezTo>
                  <a:cubicBezTo>
                    <a:pt x="212" y="72"/>
                    <a:pt x="212" y="72"/>
                    <a:pt x="212" y="72"/>
                  </a:cubicBezTo>
                  <a:cubicBezTo>
                    <a:pt x="212" y="72"/>
                    <a:pt x="145" y="21"/>
                    <a:pt x="127" y="8"/>
                  </a:cubicBezTo>
                  <a:cubicBezTo>
                    <a:pt x="117" y="0"/>
                    <a:pt x="107" y="2"/>
                    <a:pt x="101" y="5"/>
                  </a:cubicBezTo>
                  <a:cubicBezTo>
                    <a:pt x="94" y="8"/>
                    <a:pt x="90" y="13"/>
                    <a:pt x="90" y="14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9" y="190"/>
                    <a:pt x="19" y="190"/>
                    <a:pt x="19" y="190"/>
                  </a:cubicBezTo>
                  <a:cubicBezTo>
                    <a:pt x="19" y="190"/>
                    <a:pt x="74" y="231"/>
                    <a:pt x="86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93" y="245"/>
                    <a:pt x="100" y="245"/>
                    <a:pt x="105" y="242"/>
                  </a:cubicBezTo>
                  <a:cubicBezTo>
                    <a:pt x="110" y="240"/>
                    <a:pt x="113" y="237"/>
                    <a:pt x="114" y="237"/>
                  </a:cubicBezTo>
                  <a:cubicBezTo>
                    <a:pt x="114" y="237"/>
                    <a:pt x="114" y="237"/>
                    <a:pt x="114" y="237"/>
                  </a:cubicBezTo>
                  <a:cubicBezTo>
                    <a:pt x="114" y="237"/>
                    <a:pt x="114" y="237"/>
                    <a:pt x="114" y="237"/>
                  </a:cubicBezTo>
                  <a:cubicBezTo>
                    <a:pt x="114" y="237"/>
                    <a:pt x="206" y="116"/>
                    <a:pt x="215" y="103"/>
                  </a:cubicBezTo>
                  <a:close/>
                  <a:moveTo>
                    <a:pt x="22" y="177"/>
                  </a:moveTo>
                  <a:cubicBezTo>
                    <a:pt x="11" y="142"/>
                    <a:pt x="11" y="142"/>
                    <a:pt x="11" y="142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28" y="155"/>
                    <a:pt x="28" y="155"/>
                    <a:pt x="29" y="156"/>
                  </a:cubicBezTo>
                  <a:cubicBezTo>
                    <a:pt x="30" y="157"/>
                    <a:pt x="31" y="158"/>
                    <a:pt x="32" y="160"/>
                  </a:cubicBezTo>
                  <a:cubicBezTo>
                    <a:pt x="32" y="162"/>
                    <a:pt x="32" y="163"/>
                    <a:pt x="31" y="166"/>
                  </a:cubicBezTo>
                  <a:cubicBezTo>
                    <a:pt x="28" y="170"/>
                    <a:pt x="24" y="174"/>
                    <a:pt x="22" y="177"/>
                  </a:cubicBezTo>
                  <a:close/>
                  <a:moveTo>
                    <a:pt x="108" y="232"/>
                  </a:moveTo>
                  <a:cubicBezTo>
                    <a:pt x="108" y="232"/>
                    <a:pt x="108" y="233"/>
                    <a:pt x="107" y="233"/>
                  </a:cubicBezTo>
                  <a:cubicBezTo>
                    <a:pt x="105" y="235"/>
                    <a:pt x="103" y="236"/>
                    <a:pt x="100" y="237"/>
                  </a:cubicBezTo>
                  <a:cubicBezTo>
                    <a:pt x="97" y="237"/>
                    <a:pt x="94" y="237"/>
                    <a:pt x="90" y="234"/>
                  </a:cubicBezTo>
                  <a:cubicBezTo>
                    <a:pt x="80" y="227"/>
                    <a:pt x="34" y="192"/>
                    <a:pt x="25" y="185"/>
                  </a:cubicBezTo>
                  <a:cubicBezTo>
                    <a:pt x="27" y="182"/>
                    <a:pt x="32" y="176"/>
                    <a:pt x="36" y="170"/>
                  </a:cubicBezTo>
                  <a:cubicBezTo>
                    <a:pt x="40" y="165"/>
                    <a:pt x="39" y="159"/>
                    <a:pt x="37" y="155"/>
                  </a:cubicBezTo>
                  <a:cubicBezTo>
                    <a:pt x="35" y="151"/>
                    <a:pt x="32" y="149"/>
                    <a:pt x="32" y="149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18"/>
                    <a:pt x="97" y="17"/>
                    <a:pt x="98" y="16"/>
                  </a:cubicBezTo>
                  <a:cubicBezTo>
                    <a:pt x="100" y="14"/>
                    <a:pt x="104" y="11"/>
                    <a:pt x="108" y="10"/>
                  </a:cubicBezTo>
                  <a:cubicBezTo>
                    <a:pt x="112" y="9"/>
                    <a:pt x="117" y="9"/>
                    <a:pt x="123" y="13"/>
                  </a:cubicBezTo>
                  <a:cubicBezTo>
                    <a:pt x="140" y="26"/>
                    <a:pt x="203" y="74"/>
                    <a:pt x="207" y="78"/>
                  </a:cubicBezTo>
                  <a:cubicBezTo>
                    <a:pt x="208" y="78"/>
                    <a:pt x="208" y="79"/>
                    <a:pt x="209" y="79"/>
                  </a:cubicBezTo>
                  <a:cubicBezTo>
                    <a:pt x="210" y="81"/>
                    <a:pt x="212" y="84"/>
                    <a:pt x="212" y="88"/>
                  </a:cubicBezTo>
                  <a:cubicBezTo>
                    <a:pt x="213" y="91"/>
                    <a:pt x="213" y="95"/>
                    <a:pt x="210" y="99"/>
                  </a:cubicBezTo>
                  <a:cubicBezTo>
                    <a:pt x="200" y="111"/>
                    <a:pt x="113" y="226"/>
                    <a:pt x="108" y="232"/>
                  </a:cubicBezTo>
                  <a:close/>
                  <a:moveTo>
                    <a:pt x="105" y="35"/>
                  </a:moveTo>
                  <a:cubicBezTo>
                    <a:pt x="191" y="100"/>
                    <a:pt x="191" y="100"/>
                    <a:pt x="191" y="100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109" y="29"/>
                    <a:pt x="109" y="29"/>
                    <a:pt x="109" y="29"/>
                  </a:cubicBezTo>
                  <a:lnTo>
                    <a:pt x="105" y="35"/>
                  </a:lnTo>
                  <a:close/>
                  <a:moveTo>
                    <a:pt x="186" y="107"/>
                  </a:moveTo>
                  <a:cubicBezTo>
                    <a:pt x="100" y="42"/>
                    <a:pt x="100" y="42"/>
                    <a:pt x="100" y="42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181" y="113"/>
                    <a:pt x="181" y="113"/>
                    <a:pt x="181" y="113"/>
                  </a:cubicBezTo>
                  <a:lnTo>
                    <a:pt x="186" y="107"/>
                  </a:lnTo>
                  <a:close/>
                  <a:moveTo>
                    <a:pt x="86" y="60"/>
                  </a:moveTo>
                  <a:cubicBezTo>
                    <a:pt x="172" y="125"/>
                    <a:pt x="172" y="125"/>
                    <a:pt x="172" y="125"/>
                  </a:cubicBezTo>
                  <a:cubicBezTo>
                    <a:pt x="176" y="119"/>
                    <a:pt x="176" y="119"/>
                    <a:pt x="176" y="119"/>
                  </a:cubicBezTo>
                  <a:cubicBezTo>
                    <a:pt x="91" y="54"/>
                    <a:pt x="91" y="54"/>
                    <a:pt x="91" y="54"/>
                  </a:cubicBezTo>
                  <a:lnTo>
                    <a:pt x="86" y="60"/>
                  </a:lnTo>
                  <a:close/>
                  <a:moveTo>
                    <a:pt x="77" y="72"/>
                  </a:moveTo>
                  <a:cubicBezTo>
                    <a:pt x="163" y="137"/>
                    <a:pt x="163" y="137"/>
                    <a:pt x="163" y="137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82" y="66"/>
                    <a:pt x="82" y="66"/>
                    <a:pt x="82" y="66"/>
                  </a:cubicBezTo>
                  <a:lnTo>
                    <a:pt x="77" y="72"/>
                  </a:lnTo>
                  <a:close/>
                  <a:moveTo>
                    <a:pt x="156" y="144"/>
                  </a:moveTo>
                  <a:cubicBezTo>
                    <a:pt x="112" y="111"/>
                    <a:pt x="112" y="111"/>
                    <a:pt x="112" y="111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51" y="149"/>
                    <a:pt x="151" y="149"/>
                    <a:pt x="151" y="149"/>
                  </a:cubicBezTo>
                  <a:lnTo>
                    <a:pt x="156" y="144"/>
                  </a:lnTo>
                  <a:close/>
                  <a:moveTo>
                    <a:pt x="132" y="175"/>
                  </a:moveTo>
                  <a:cubicBezTo>
                    <a:pt x="136" y="169"/>
                    <a:pt x="136" y="169"/>
                    <a:pt x="136" y="169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89" y="142"/>
                    <a:pt x="89" y="142"/>
                    <a:pt x="89" y="142"/>
                  </a:cubicBezTo>
                  <a:lnTo>
                    <a:pt x="132" y="175"/>
                  </a:lnTo>
                  <a:close/>
                  <a:moveTo>
                    <a:pt x="80" y="153"/>
                  </a:moveTo>
                  <a:cubicBezTo>
                    <a:pt x="123" y="186"/>
                    <a:pt x="123" y="186"/>
                    <a:pt x="123" y="186"/>
                  </a:cubicBezTo>
                  <a:cubicBezTo>
                    <a:pt x="128" y="180"/>
                    <a:pt x="128" y="180"/>
                    <a:pt x="128" y="180"/>
                  </a:cubicBezTo>
                  <a:cubicBezTo>
                    <a:pt x="84" y="148"/>
                    <a:pt x="84" y="148"/>
                    <a:pt x="84" y="148"/>
                  </a:cubicBezTo>
                  <a:lnTo>
                    <a:pt x="80" y="1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EE34030-AC11-4A76-9AF8-42E965F659D7}"/>
              </a:ext>
            </a:extLst>
          </p:cNvPr>
          <p:cNvGrpSpPr/>
          <p:nvPr/>
        </p:nvGrpSpPr>
        <p:grpSpPr>
          <a:xfrm>
            <a:off x="5479869" y="3671570"/>
            <a:ext cx="725170" cy="725170"/>
            <a:chOff x="8981" y="5636"/>
            <a:chExt cx="1142" cy="1142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AD522C9D-EEE6-468B-B7E7-92B38B048D25}"/>
                </a:ext>
              </a:extLst>
            </p:cNvPr>
            <p:cNvSpPr/>
            <p:nvPr/>
          </p:nvSpPr>
          <p:spPr bwMode="auto">
            <a:xfrm>
              <a:off x="8981" y="5636"/>
              <a:ext cx="1142" cy="1142"/>
            </a:xfrm>
            <a:prstGeom prst="ellipse">
              <a:avLst/>
            </a:prstGeom>
            <a:solidFill>
              <a:srgbClr val="F741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AA7447D2-035D-4F6B-9A4D-152862BEE5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17" y="5879"/>
              <a:ext cx="435" cy="585"/>
            </a:xfrm>
            <a:custGeom>
              <a:avLst/>
              <a:gdLst>
                <a:gd name="T0" fmla="*/ 69 w 74"/>
                <a:gd name="T1" fmla="*/ 36 h 99"/>
                <a:gd name="T2" fmla="*/ 37 w 74"/>
                <a:gd name="T3" fmla="*/ 0 h 99"/>
                <a:gd name="T4" fmla="*/ 5 w 74"/>
                <a:gd name="T5" fmla="*/ 36 h 99"/>
                <a:gd name="T6" fmla="*/ 0 w 74"/>
                <a:gd name="T7" fmla="*/ 44 h 99"/>
                <a:gd name="T8" fmla="*/ 0 w 74"/>
                <a:gd name="T9" fmla="*/ 89 h 99"/>
                <a:gd name="T10" fmla="*/ 10 w 74"/>
                <a:gd name="T11" fmla="*/ 99 h 99"/>
                <a:gd name="T12" fmla="*/ 64 w 74"/>
                <a:gd name="T13" fmla="*/ 99 h 99"/>
                <a:gd name="T14" fmla="*/ 74 w 74"/>
                <a:gd name="T15" fmla="*/ 89 h 99"/>
                <a:gd name="T16" fmla="*/ 74 w 74"/>
                <a:gd name="T17" fmla="*/ 44 h 99"/>
                <a:gd name="T18" fmla="*/ 69 w 74"/>
                <a:gd name="T19" fmla="*/ 36 h 99"/>
                <a:gd name="T20" fmla="*/ 41 w 74"/>
                <a:gd name="T21" fmla="*/ 70 h 99"/>
                <a:gd name="T22" fmla="*/ 41 w 74"/>
                <a:gd name="T23" fmla="*/ 84 h 99"/>
                <a:gd name="T24" fmla="*/ 37 w 74"/>
                <a:gd name="T25" fmla="*/ 88 h 99"/>
                <a:gd name="T26" fmla="*/ 33 w 74"/>
                <a:gd name="T27" fmla="*/ 84 h 99"/>
                <a:gd name="T28" fmla="*/ 33 w 74"/>
                <a:gd name="T29" fmla="*/ 70 h 99"/>
                <a:gd name="T30" fmla="*/ 25 w 74"/>
                <a:gd name="T31" fmla="*/ 59 h 99"/>
                <a:gd name="T32" fmla="*/ 37 w 74"/>
                <a:gd name="T33" fmla="*/ 48 h 99"/>
                <a:gd name="T34" fmla="*/ 48 w 74"/>
                <a:gd name="T35" fmla="*/ 59 h 99"/>
                <a:gd name="T36" fmla="*/ 41 w 74"/>
                <a:gd name="T37" fmla="*/ 70 h 99"/>
                <a:gd name="T38" fmla="*/ 12 w 74"/>
                <a:gd name="T39" fmla="*/ 34 h 99"/>
                <a:gd name="T40" fmla="*/ 37 w 74"/>
                <a:gd name="T41" fmla="*/ 6 h 99"/>
                <a:gd name="T42" fmla="*/ 62 w 74"/>
                <a:gd name="T43" fmla="*/ 34 h 99"/>
                <a:gd name="T44" fmla="*/ 12 w 74"/>
                <a:gd name="T45" fmla="*/ 3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99">
                  <a:moveTo>
                    <a:pt x="69" y="36"/>
                  </a:moveTo>
                  <a:cubicBezTo>
                    <a:pt x="68" y="16"/>
                    <a:pt x="54" y="0"/>
                    <a:pt x="37" y="0"/>
                  </a:cubicBezTo>
                  <a:cubicBezTo>
                    <a:pt x="19" y="0"/>
                    <a:pt x="5" y="16"/>
                    <a:pt x="5" y="36"/>
                  </a:cubicBezTo>
                  <a:cubicBezTo>
                    <a:pt x="2" y="37"/>
                    <a:pt x="0" y="41"/>
                    <a:pt x="0" y="4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4" y="99"/>
                    <a:pt x="10" y="99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9" y="99"/>
                    <a:pt x="74" y="94"/>
                    <a:pt x="74" y="89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1"/>
                    <a:pt x="72" y="37"/>
                    <a:pt x="69" y="36"/>
                  </a:cubicBezTo>
                  <a:close/>
                  <a:moveTo>
                    <a:pt x="41" y="70"/>
                  </a:moveTo>
                  <a:cubicBezTo>
                    <a:pt x="41" y="84"/>
                    <a:pt x="41" y="84"/>
                    <a:pt x="41" y="84"/>
                  </a:cubicBezTo>
                  <a:cubicBezTo>
                    <a:pt x="41" y="87"/>
                    <a:pt x="39" y="88"/>
                    <a:pt x="37" y="88"/>
                  </a:cubicBezTo>
                  <a:cubicBezTo>
                    <a:pt x="34" y="88"/>
                    <a:pt x="33" y="87"/>
                    <a:pt x="33" y="84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28" y="68"/>
                    <a:pt x="25" y="64"/>
                    <a:pt x="25" y="59"/>
                  </a:cubicBezTo>
                  <a:cubicBezTo>
                    <a:pt x="25" y="53"/>
                    <a:pt x="30" y="48"/>
                    <a:pt x="37" y="48"/>
                  </a:cubicBezTo>
                  <a:cubicBezTo>
                    <a:pt x="43" y="48"/>
                    <a:pt x="48" y="53"/>
                    <a:pt x="48" y="59"/>
                  </a:cubicBezTo>
                  <a:cubicBezTo>
                    <a:pt x="48" y="64"/>
                    <a:pt x="45" y="68"/>
                    <a:pt x="41" y="70"/>
                  </a:cubicBezTo>
                  <a:close/>
                  <a:moveTo>
                    <a:pt x="12" y="34"/>
                  </a:moveTo>
                  <a:cubicBezTo>
                    <a:pt x="13" y="19"/>
                    <a:pt x="24" y="6"/>
                    <a:pt x="37" y="6"/>
                  </a:cubicBezTo>
                  <a:cubicBezTo>
                    <a:pt x="50" y="6"/>
                    <a:pt x="61" y="19"/>
                    <a:pt x="62" y="34"/>
                  </a:cubicBezTo>
                  <a:lnTo>
                    <a:pt x="12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9DABF52-5F9B-4DFA-817D-382D1FDC40EF}"/>
              </a:ext>
            </a:extLst>
          </p:cNvPr>
          <p:cNvGrpSpPr/>
          <p:nvPr/>
        </p:nvGrpSpPr>
        <p:grpSpPr>
          <a:xfrm>
            <a:off x="6987438" y="1834658"/>
            <a:ext cx="4233545" cy="1146731"/>
            <a:chOff x="395684" y="3175143"/>
            <a:chExt cx="4233545" cy="1146731"/>
          </a:xfrm>
        </p:grpSpPr>
        <p:sp>
          <p:nvSpPr>
            <p:cNvPr id="22" name="TextBox 11">
              <a:extLst>
                <a:ext uri="{FF2B5EF4-FFF2-40B4-BE49-F238E27FC236}">
                  <a16:creationId xmlns:a16="http://schemas.microsoft.com/office/drawing/2014/main" id="{541F1E65-690A-4759-9083-58077DF91763}"/>
                </a:ext>
              </a:extLst>
            </p:cNvPr>
            <p:cNvSpPr txBox="1"/>
            <p:nvPr/>
          </p:nvSpPr>
          <p:spPr>
            <a:xfrm>
              <a:off x="395684" y="3175143"/>
              <a:ext cx="29692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sz="1600" b="1" dirty="0">
                  <a:solidFill>
                    <a:srgbClr val="2D3E50"/>
                  </a:solidFill>
                  <a:latin typeface="+mn-ea"/>
                </a:rPr>
                <a:t>Enter the title here</a:t>
              </a:r>
              <a:endPara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1508259-49F8-4D84-ABF3-AE315EBBC062}"/>
                </a:ext>
              </a:extLst>
            </p:cNvPr>
            <p:cNvSpPr/>
            <p:nvPr/>
          </p:nvSpPr>
          <p:spPr>
            <a:xfrm>
              <a:off x="395684" y="3483118"/>
              <a:ext cx="4233545" cy="838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2000"/>
                </a:lnSpc>
                <a:defRPr/>
              </a:pPr>
              <a:r>
                <a:rPr lang="en-US" altLang="zh-CN" sz="1200" dirty="0">
                  <a:solidFill>
                    <a:srgbClr val="2D3E50"/>
                  </a:solidFill>
                  <a:latin typeface="+mn-ea"/>
                </a:rPr>
                <a:t>Please add specific content here, the text should be as concise as possible, simple explanation, not too cumbersome, pay </a:t>
              </a:r>
              <a:r>
                <a:rPr lang="en-US" altLang="zh-CN" sz="1200" dirty="0" err="1">
                  <a:solidFill>
                    <a:srgbClr val="2D3E50"/>
                  </a:solidFill>
                  <a:latin typeface="+mn-ea"/>
                </a:rPr>
                <a:t>attent</a:t>
              </a:r>
              <a:endParaRPr lang="en-US" altLang="zh-CN" sz="1200" dirty="0">
                <a:solidFill>
                  <a:srgbClr val="2D3E50"/>
                </a:solidFill>
                <a:latin typeface="+mn-ea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B36F0F1-F8CB-47DA-AF5A-8D0890C36260}"/>
              </a:ext>
            </a:extLst>
          </p:cNvPr>
          <p:cNvGrpSpPr/>
          <p:nvPr/>
        </p:nvGrpSpPr>
        <p:grpSpPr>
          <a:xfrm>
            <a:off x="6377838" y="3504073"/>
            <a:ext cx="4842510" cy="890250"/>
            <a:chOff x="395684" y="3175143"/>
            <a:chExt cx="4842510" cy="890250"/>
          </a:xfrm>
        </p:grpSpPr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79C959B2-4FFC-414B-B73E-4AC95D42C3E3}"/>
                </a:ext>
              </a:extLst>
            </p:cNvPr>
            <p:cNvSpPr txBox="1"/>
            <p:nvPr/>
          </p:nvSpPr>
          <p:spPr>
            <a:xfrm>
              <a:off x="395684" y="3175143"/>
              <a:ext cx="296926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sz="1600" b="1" dirty="0">
                  <a:solidFill>
                    <a:srgbClr val="2D3E50"/>
                  </a:solidFill>
                  <a:latin typeface="+mn-ea"/>
                </a:rPr>
                <a:t>Enter the title here</a:t>
              </a:r>
              <a:endParaRPr lang="zh-CN" altLang="en-US" sz="1600" b="1" dirty="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F8F5F215-3E74-442B-8B29-2BDCDED9305A}"/>
                </a:ext>
              </a:extLst>
            </p:cNvPr>
            <p:cNvSpPr/>
            <p:nvPr/>
          </p:nvSpPr>
          <p:spPr>
            <a:xfrm>
              <a:off x="395684" y="3483118"/>
              <a:ext cx="4842510" cy="582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200" dirty="0">
                  <a:solidFill>
                    <a:srgbClr val="2D3E50"/>
                  </a:solidFill>
                  <a:latin typeface="+mn-ea"/>
                </a:rPr>
                <a:t>Please add specific content here, the text should be as concise as possible, simple explanation, not too cumbersome, pay </a:t>
              </a:r>
              <a:r>
                <a:rPr lang="en-US" altLang="zh-CN" sz="1200" dirty="0" err="1">
                  <a:solidFill>
                    <a:srgbClr val="2D3E50"/>
                  </a:solidFill>
                  <a:latin typeface="+mn-ea"/>
                </a:rPr>
                <a:t>attent</a:t>
              </a:r>
              <a:endParaRPr lang="en-US" altLang="zh-CN" sz="1200" dirty="0">
                <a:solidFill>
                  <a:srgbClr val="2D3E50"/>
                </a:solidFill>
                <a:latin typeface="+mn-ea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E808BC6-D09F-4815-9382-E2752CE390E1}"/>
              </a:ext>
            </a:extLst>
          </p:cNvPr>
          <p:cNvGrpSpPr/>
          <p:nvPr/>
        </p:nvGrpSpPr>
        <p:grpSpPr>
          <a:xfrm>
            <a:off x="5768238" y="5163963"/>
            <a:ext cx="5452110" cy="890250"/>
            <a:chOff x="395684" y="3175143"/>
            <a:chExt cx="5452110" cy="890250"/>
          </a:xfrm>
        </p:grpSpPr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552071CD-D25C-45A0-A000-24CED3F964A4}"/>
                </a:ext>
              </a:extLst>
            </p:cNvPr>
            <p:cNvSpPr txBox="1"/>
            <p:nvPr/>
          </p:nvSpPr>
          <p:spPr>
            <a:xfrm>
              <a:off x="395684" y="3175143"/>
              <a:ext cx="296926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sz="1600" b="1" dirty="0">
                  <a:solidFill>
                    <a:srgbClr val="2D3E50"/>
                  </a:solidFill>
                  <a:latin typeface="+mn-ea"/>
                </a:rPr>
                <a:t>Enter the title here</a:t>
              </a:r>
              <a:endParaRPr lang="zh-CN" altLang="en-US" sz="1600" b="1" dirty="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FF8D5B06-C720-4BF0-A8C0-2779E60B77EA}"/>
                </a:ext>
              </a:extLst>
            </p:cNvPr>
            <p:cNvSpPr/>
            <p:nvPr/>
          </p:nvSpPr>
          <p:spPr>
            <a:xfrm>
              <a:off x="395684" y="3483118"/>
              <a:ext cx="5452110" cy="582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200" dirty="0">
                  <a:solidFill>
                    <a:srgbClr val="2D3E50"/>
                  </a:solidFill>
                  <a:latin typeface="+mn-ea"/>
                </a:rPr>
                <a:t>Please add specific content here, the text should be as concise as possible, simple explanation, not too cumbersome, pay </a:t>
              </a:r>
              <a:r>
                <a:rPr lang="en-US" altLang="zh-CN" sz="1200" dirty="0" err="1">
                  <a:solidFill>
                    <a:srgbClr val="2D3E50"/>
                  </a:solidFill>
                  <a:latin typeface="+mn-ea"/>
                </a:rPr>
                <a:t>attent</a:t>
              </a:r>
              <a:endParaRPr lang="en-US" altLang="zh-CN" sz="1200" dirty="0">
                <a:solidFill>
                  <a:srgbClr val="2D3E50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629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bldLvl="0" animBg="1"/>
      <p:bldP spid="11" grpId="0" animBg="1"/>
      <p:bldP spid="11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634E630F-F705-4B81-BBF7-CFCECDEF18C9}"/>
              </a:ext>
            </a:extLst>
          </p:cNvPr>
          <p:cNvSpPr/>
          <p:nvPr/>
        </p:nvSpPr>
        <p:spPr>
          <a:xfrm flipH="1">
            <a:off x="2977015" y="384810"/>
            <a:ext cx="9229272" cy="355600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56914" y="342900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C84B19F-9116-4A61-9720-629A9A792166}"/>
              </a:ext>
            </a:extLst>
          </p:cNvPr>
          <p:cNvGrpSpPr/>
          <p:nvPr/>
        </p:nvGrpSpPr>
        <p:grpSpPr>
          <a:xfrm>
            <a:off x="0" y="0"/>
            <a:ext cx="3009900" cy="769620"/>
            <a:chOff x="0" y="0"/>
            <a:chExt cx="3009900" cy="76962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BA92A3C-66E7-4EA7-8339-73C4D7C90BC4}"/>
                </a:ext>
              </a:extLst>
            </p:cNvPr>
            <p:cNvSpPr/>
            <p:nvPr/>
          </p:nvSpPr>
          <p:spPr>
            <a:xfrm flipH="1">
              <a:off x="0" y="0"/>
              <a:ext cx="3009900" cy="769620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00" h="769620">
                  <a:moveTo>
                    <a:pt x="3009900" y="0"/>
                  </a:moveTo>
                  <a:lnTo>
                    <a:pt x="3009900" y="769620"/>
                  </a:lnTo>
                  <a:lnTo>
                    <a:pt x="0" y="746760"/>
                  </a:lnTo>
                  <a:lnTo>
                    <a:pt x="419100" y="0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ïsḻíďè">
              <a:extLst>
                <a:ext uri="{FF2B5EF4-FFF2-40B4-BE49-F238E27FC236}">
                  <a16:creationId xmlns:a16="http://schemas.microsoft.com/office/drawing/2014/main" id="{98AAA67A-AAB2-43E2-AE6E-148D6BAF0E22}"/>
                </a:ext>
              </a:extLst>
            </p:cNvPr>
            <p:cNvSpPr txBox="1"/>
            <p:nvPr/>
          </p:nvSpPr>
          <p:spPr>
            <a:xfrm>
              <a:off x="0" y="211378"/>
              <a:ext cx="651046" cy="558242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01</a:t>
              </a:r>
            </a:p>
          </p:txBody>
        </p:sp>
        <p:sp>
          <p:nvSpPr>
            <p:cNvPr id="7" name="ïsļïďé">
              <a:extLst>
                <a:ext uri="{FF2B5EF4-FFF2-40B4-BE49-F238E27FC236}">
                  <a16:creationId xmlns:a16="http://schemas.microsoft.com/office/drawing/2014/main" id="{3AC667A7-E194-4E79-85A7-84A00FDF6A29}"/>
                </a:ext>
              </a:extLst>
            </p:cNvPr>
            <p:cNvSpPr txBox="1"/>
            <p:nvPr/>
          </p:nvSpPr>
          <p:spPr bwMode="auto">
            <a:xfrm>
              <a:off x="651046" y="278330"/>
              <a:ext cx="2237920" cy="4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cs"/>
                </a:rPr>
                <a:t>Current status of this month</a:t>
              </a:r>
            </a:p>
          </p:txBody>
        </p:sp>
      </p:grpSp>
      <p:sp>
        <p:nvSpPr>
          <p:cNvPr id="43" name="Freeform 5">
            <a:extLst>
              <a:ext uri="{FF2B5EF4-FFF2-40B4-BE49-F238E27FC236}">
                <a16:creationId xmlns:a16="http://schemas.microsoft.com/office/drawing/2014/main" id="{69B3C6D2-151C-49A9-8A2D-B18FDC07FE75}"/>
              </a:ext>
            </a:extLst>
          </p:cNvPr>
          <p:cNvSpPr>
            <a:spLocks/>
          </p:cNvSpPr>
          <p:nvPr/>
        </p:nvSpPr>
        <p:spPr bwMode="auto">
          <a:xfrm>
            <a:off x="5941317" y="1836528"/>
            <a:ext cx="291183" cy="5110372"/>
          </a:xfrm>
          <a:custGeom>
            <a:avLst/>
            <a:gdLst>
              <a:gd name="T0" fmla="*/ 163 w 164"/>
              <a:gd name="T1" fmla="*/ 29 h 2614"/>
              <a:gd name="T2" fmla="*/ 82 w 164"/>
              <a:gd name="T3" fmla="*/ 0 h 2614"/>
              <a:gd name="T4" fmla="*/ 1 w 164"/>
              <a:gd name="T5" fmla="*/ 29 h 2614"/>
              <a:gd name="T6" fmla="*/ 0 w 164"/>
              <a:gd name="T7" fmla="*/ 29 h 2614"/>
              <a:gd name="T8" fmla="*/ 0 w 164"/>
              <a:gd name="T9" fmla="*/ 32 h 2614"/>
              <a:gd name="T10" fmla="*/ 0 w 164"/>
              <a:gd name="T11" fmla="*/ 2582 h 2614"/>
              <a:gd name="T12" fmla="*/ 0 w 164"/>
              <a:gd name="T13" fmla="*/ 2585 h 2614"/>
              <a:gd name="T14" fmla="*/ 1 w 164"/>
              <a:gd name="T15" fmla="*/ 2585 h 2614"/>
              <a:gd name="T16" fmla="*/ 82 w 164"/>
              <a:gd name="T17" fmla="*/ 2614 h 2614"/>
              <a:gd name="T18" fmla="*/ 163 w 164"/>
              <a:gd name="T19" fmla="*/ 2585 h 2614"/>
              <a:gd name="T20" fmla="*/ 164 w 164"/>
              <a:gd name="T21" fmla="*/ 2585 h 2614"/>
              <a:gd name="T22" fmla="*/ 164 w 164"/>
              <a:gd name="T23" fmla="*/ 2582 h 2614"/>
              <a:gd name="T24" fmla="*/ 164 w 164"/>
              <a:gd name="T25" fmla="*/ 32 h 2614"/>
              <a:gd name="T26" fmla="*/ 164 w 164"/>
              <a:gd name="T27" fmla="*/ 29 h 2614"/>
              <a:gd name="T28" fmla="*/ 163 w 164"/>
              <a:gd name="T29" fmla="*/ 29 h 2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4" h="2614">
                <a:moveTo>
                  <a:pt x="163" y="29"/>
                </a:moveTo>
                <a:cubicBezTo>
                  <a:pt x="159" y="22"/>
                  <a:pt x="145" y="0"/>
                  <a:pt x="82" y="0"/>
                </a:cubicBezTo>
                <a:cubicBezTo>
                  <a:pt x="19" y="0"/>
                  <a:pt x="5" y="22"/>
                  <a:pt x="1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582"/>
                  <a:pt x="0" y="2582"/>
                  <a:pt x="0" y="2582"/>
                </a:cubicBezTo>
                <a:cubicBezTo>
                  <a:pt x="0" y="2585"/>
                  <a:pt x="0" y="2585"/>
                  <a:pt x="0" y="2585"/>
                </a:cubicBezTo>
                <a:cubicBezTo>
                  <a:pt x="1" y="2585"/>
                  <a:pt x="1" y="2585"/>
                  <a:pt x="1" y="2585"/>
                </a:cubicBezTo>
                <a:cubicBezTo>
                  <a:pt x="5" y="2592"/>
                  <a:pt x="19" y="2614"/>
                  <a:pt x="82" y="2614"/>
                </a:cubicBezTo>
                <a:cubicBezTo>
                  <a:pt x="145" y="2614"/>
                  <a:pt x="159" y="2592"/>
                  <a:pt x="163" y="2585"/>
                </a:cubicBezTo>
                <a:cubicBezTo>
                  <a:pt x="164" y="2585"/>
                  <a:pt x="164" y="2585"/>
                  <a:pt x="164" y="2585"/>
                </a:cubicBezTo>
                <a:cubicBezTo>
                  <a:pt x="164" y="2582"/>
                  <a:pt x="164" y="2582"/>
                  <a:pt x="164" y="2582"/>
                </a:cubicBezTo>
                <a:cubicBezTo>
                  <a:pt x="164" y="32"/>
                  <a:pt x="164" y="32"/>
                  <a:pt x="164" y="32"/>
                </a:cubicBezTo>
                <a:cubicBezTo>
                  <a:pt x="164" y="29"/>
                  <a:pt x="164" y="29"/>
                  <a:pt x="164" y="29"/>
                </a:cubicBezTo>
                <a:lnTo>
                  <a:pt x="163" y="29"/>
                </a:lnTo>
                <a:close/>
              </a:path>
            </a:pathLst>
          </a:custGeom>
          <a:gradFill>
            <a:gsLst>
              <a:gs pos="60000">
                <a:sysClr val="window" lastClr="FFFFFF"/>
              </a:gs>
              <a:gs pos="0">
                <a:sysClr val="window" lastClr="FFFFFF">
                  <a:lumMod val="95000"/>
                </a:sysClr>
              </a:gs>
              <a:gs pos="29000">
                <a:srgbClr val="E7E6E6">
                  <a:lumMod val="85000"/>
                </a:srgbClr>
              </a:gs>
              <a:gs pos="100000">
                <a:sysClr val="window" lastClr="FFFFFF">
                  <a:lumMod val="95000"/>
                </a:sys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68" name="Inhaltsplatzhalter 4">
            <a:extLst>
              <a:ext uri="{FF2B5EF4-FFF2-40B4-BE49-F238E27FC236}">
                <a16:creationId xmlns:a16="http://schemas.microsoft.com/office/drawing/2014/main" id="{4121C283-B6AA-4C11-93F3-C19C65A285AE}"/>
              </a:ext>
            </a:extLst>
          </p:cNvPr>
          <p:cNvSpPr txBox="1">
            <a:spLocks/>
          </p:cNvSpPr>
          <p:nvPr/>
        </p:nvSpPr>
        <p:spPr>
          <a:xfrm>
            <a:off x="8348825" y="2117333"/>
            <a:ext cx="2855322" cy="140301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CN" sz="1600" b="1" dirty="0">
                <a:solidFill>
                  <a:srgbClr val="2D3E50"/>
                </a:solidFill>
                <a:latin typeface="+mn-ea"/>
              </a:rPr>
              <a:t>Enter the title here</a:t>
            </a:r>
            <a:endParaRPr lang="zh-CN" altLang="en-US" sz="1600" b="1" dirty="0">
              <a:solidFill>
                <a:prstClr val="black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marL="0" lvl="0" indent="0">
              <a:lnSpc>
                <a:spcPts val="2000"/>
              </a:lnSpc>
              <a:buNone/>
              <a:defRPr/>
            </a:pPr>
            <a:r>
              <a:rPr lang="en-US" altLang="zh-CN" sz="1200" dirty="0">
                <a:solidFill>
                  <a:srgbClr val="2D3E50"/>
                </a:solidFill>
                <a:latin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200" dirty="0" err="1">
                <a:solidFill>
                  <a:srgbClr val="2D3E50"/>
                </a:solidFill>
                <a:latin typeface="+mn-ea"/>
              </a:rPr>
              <a:t>attent</a:t>
            </a:r>
            <a:endParaRPr lang="en-US" altLang="zh-CN" sz="1200" dirty="0">
              <a:solidFill>
                <a:srgbClr val="2D3E50"/>
              </a:solidFill>
              <a:latin typeface="+mn-ea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BCE7181-DB0D-4140-80A9-8CCD991DD4D8}"/>
              </a:ext>
            </a:extLst>
          </p:cNvPr>
          <p:cNvGrpSpPr/>
          <p:nvPr/>
        </p:nvGrpSpPr>
        <p:grpSpPr>
          <a:xfrm>
            <a:off x="4000978" y="3089982"/>
            <a:ext cx="2231523" cy="663104"/>
            <a:chOff x="4000978" y="3089982"/>
            <a:chExt cx="2231523" cy="663104"/>
          </a:xfrm>
        </p:grpSpPr>
        <p:grpSp>
          <p:nvGrpSpPr>
            <p:cNvPr id="50" name="Group 12">
              <a:extLst>
                <a:ext uri="{FF2B5EF4-FFF2-40B4-BE49-F238E27FC236}">
                  <a16:creationId xmlns:a16="http://schemas.microsoft.com/office/drawing/2014/main" id="{56BD979A-063C-413A-A473-7EAF26DC059B}"/>
                </a:ext>
              </a:extLst>
            </p:cNvPr>
            <p:cNvGrpSpPr/>
            <p:nvPr/>
          </p:nvGrpSpPr>
          <p:grpSpPr>
            <a:xfrm flipH="1">
              <a:off x="4000978" y="3089982"/>
              <a:ext cx="2231523" cy="663104"/>
              <a:chOff x="4757738" y="746125"/>
              <a:chExt cx="2676526" cy="795338"/>
            </a:xfrm>
          </p:grpSpPr>
          <p:sp>
            <p:nvSpPr>
              <p:cNvPr id="51" name="Freeform 6">
                <a:extLst>
                  <a:ext uri="{FF2B5EF4-FFF2-40B4-BE49-F238E27FC236}">
                    <a16:creationId xmlns:a16="http://schemas.microsoft.com/office/drawing/2014/main" id="{8E1E7FE5-71AF-4B1B-8B9A-564584168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526" y="800100"/>
                <a:ext cx="2344738" cy="741363"/>
              </a:xfrm>
              <a:custGeom>
                <a:avLst/>
                <a:gdLst>
                  <a:gd name="T0" fmla="*/ 0 w 1101"/>
                  <a:gd name="T1" fmla="*/ 0 h 348"/>
                  <a:gd name="T2" fmla="*/ 1049 w 1101"/>
                  <a:gd name="T3" fmla="*/ 0 h 348"/>
                  <a:gd name="T4" fmla="*/ 1101 w 1101"/>
                  <a:gd name="T5" fmla="*/ 52 h 348"/>
                  <a:gd name="T6" fmla="*/ 1101 w 1101"/>
                  <a:gd name="T7" fmla="*/ 297 h 348"/>
                  <a:gd name="T8" fmla="*/ 1049 w 1101"/>
                  <a:gd name="T9" fmla="*/ 348 h 348"/>
                  <a:gd name="T10" fmla="*/ 0 w 1101"/>
                  <a:gd name="T11" fmla="*/ 348 h 348"/>
                  <a:gd name="T12" fmla="*/ 0 w 1101"/>
                  <a:gd name="T1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1" h="348">
                    <a:moveTo>
                      <a:pt x="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1078" y="0"/>
                      <a:pt x="1101" y="23"/>
                      <a:pt x="1101" y="52"/>
                    </a:cubicBezTo>
                    <a:cubicBezTo>
                      <a:pt x="1101" y="297"/>
                      <a:pt x="1101" y="297"/>
                      <a:pt x="1101" y="297"/>
                    </a:cubicBezTo>
                    <a:cubicBezTo>
                      <a:pt x="1101" y="325"/>
                      <a:pt x="1078" y="348"/>
                      <a:pt x="1049" y="348"/>
                    </a:cubicBezTo>
                    <a:cubicBezTo>
                      <a:pt x="0" y="348"/>
                      <a:pt x="0" y="348"/>
                      <a:pt x="0" y="3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0A15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2" name="Freeform 7">
                <a:extLst>
                  <a:ext uri="{FF2B5EF4-FFF2-40B4-BE49-F238E27FC236}">
                    <a16:creationId xmlns:a16="http://schemas.microsoft.com/office/drawing/2014/main" id="{5776BDB6-86C8-470E-B719-04F4E8E79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526" y="785813"/>
                <a:ext cx="2344738" cy="739775"/>
              </a:xfrm>
              <a:custGeom>
                <a:avLst/>
                <a:gdLst>
                  <a:gd name="T0" fmla="*/ 0 w 1101"/>
                  <a:gd name="T1" fmla="*/ 0 h 348"/>
                  <a:gd name="T2" fmla="*/ 1049 w 1101"/>
                  <a:gd name="T3" fmla="*/ 0 h 348"/>
                  <a:gd name="T4" fmla="*/ 1101 w 1101"/>
                  <a:gd name="T5" fmla="*/ 51 h 348"/>
                  <a:gd name="T6" fmla="*/ 1101 w 1101"/>
                  <a:gd name="T7" fmla="*/ 296 h 348"/>
                  <a:gd name="T8" fmla="*/ 1049 w 1101"/>
                  <a:gd name="T9" fmla="*/ 348 h 348"/>
                  <a:gd name="T10" fmla="*/ 0 w 1101"/>
                  <a:gd name="T11" fmla="*/ 348 h 348"/>
                  <a:gd name="T12" fmla="*/ 0 w 1101"/>
                  <a:gd name="T1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1" h="348">
                    <a:moveTo>
                      <a:pt x="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1078" y="0"/>
                      <a:pt x="1101" y="23"/>
                      <a:pt x="1101" y="51"/>
                    </a:cubicBezTo>
                    <a:cubicBezTo>
                      <a:pt x="1101" y="296"/>
                      <a:pt x="1101" y="296"/>
                      <a:pt x="1101" y="296"/>
                    </a:cubicBezTo>
                    <a:cubicBezTo>
                      <a:pt x="1101" y="325"/>
                      <a:pt x="1078" y="348"/>
                      <a:pt x="1049" y="348"/>
                    </a:cubicBezTo>
                    <a:cubicBezTo>
                      <a:pt x="0" y="348"/>
                      <a:pt x="0" y="348"/>
                      <a:pt x="0" y="3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4149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3" name="Freeform 8">
                <a:extLst>
                  <a:ext uri="{FF2B5EF4-FFF2-40B4-BE49-F238E27FC236}">
                    <a16:creationId xmlns:a16="http://schemas.microsoft.com/office/drawing/2014/main" id="{67A78B27-618B-4708-87BA-0B1C64163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7738" y="765175"/>
                <a:ext cx="349250" cy="776288"/>
              </a:xfrm>
              <a:custGeom>
                <a:avLst/>
                <a:gdLst>
                  <a:gd name="T0" fmla="*/ 0 w 164"/>
                  <a:gd name="T1" fmla="*/ 365 h 365"/>
                  <a:gd name="T2" fmla="*/ 0 w 164"/>
                  <a:gd name="T3" fmla="*/ 19 h 365"/>
                  <a:gd name="T4" fmla="*/ 164 w 164"/>
                  <a:gd name="T5" fmla="*/ 19 h 365"/>
                  <a:gd name="T6" fmla="*/ 164 w 164"/>
                  <a:gd name="T7" fmla="*/ 365 h 365"/>
                  <a:gd name="T8" fmla="*/ 0 w 164"/>
                  <a:gd name="T9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365">
                    <a:moveTo>
                      <a:pt x="0" y="365"/>
                    </a:moveTo>
                    <a:cubicBezTo>
                      <a:pt x="0" y="250"/>
                      <a:pt x="0" y="134"/>
                      <a:pt x="0" y="19"/>
                    </a:cubicBezTo>
                    <a:cubicBezTo>
                      <a:pt x="53" y="0"/>
                      <a:pt x="111" y="0"/>
                      <a:pt x="164" y="19"/>
                    </a:cubicBezTo>
                    <a:cubicBezTo>
                      <a:pt x="164" y="134"/>
                      <a:pt x="164" y="250"/>
                      <a:pt x="164" y="365"/>
                    </a:cubicBezTo>
                    <a:cubicBezTo>
                      <a:pt x="111" y="346"/>
                      <a:pt x="53" y="346"/>
                      <a:pt x="0" y="365"/>
                    </a:cubicBezTo>
                    <a:close/>
                  </a:path>
                </a:pathLst>
              </a:custGeom>
              <a:solidFill>
                <a:srgbClr val="F40A15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4" name="Freeform 16">
                <a:extLst>
                  <a:ext uri="{FF2B5EF4-FFF2-40B4-BE49-F238E27FC236}">
                    <a16:creationId xmlns:a16="http://schemas.microsoft.com/office/drawing/2014/main" id="{C4F0CFC8-3920-4C43-A1E4-4FCBD619A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7738" y="746125"/>
                <a:ext cx="349250" cy="779463"/>
              </a:xfrm>
              <a:custGeom>
                <a:avLst/>
                <a:gdLst>
                  <a:gd name="T0" fmla="*/ 0 w 164"/>
                  <a:gd name="T1" fmla="*/ 367 h 367"/>
                  <a:gd name="T2" fmla="*/ 0 w 164"/>
                  <a:gd name="T3" fmla="*/ 19 h 367"/>
                  <a:gd name="T4" fmla="*/ 164 w 164"/>
                  <a:gd name="T5" fmla="*/ 19 h 367"/>
                  <a:gd name="T6" fmla="*/ 164 w 164"/>
                  <a:gd name="T7" fmla="*/ 367 h 367"/>
                  <a:gd name="T8" fmla="*/ 0 w 164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367">
                    <a:moveTo>
                      <a:pt x="0" y="367"/>
                    </a:moveTo>
                    <a:cubicBezTo>
                      <a:pt x="0" y="251"/>
                      <a:pt x="0" y="135"/>
                      <a:pt x="0" y="19"/>
                    </a:cubicBezTo>
                    <a:cubicBezTo>
                      <a:pt x="53" y="0"/>
                      <a:pt x="111" y="0"/>
                      <a:pt x="164" y="19"/>
                    </a:cubicBezTo>
                    <a:cubicBezTo>
                      <a:pt x="164" y="135"/>
                      <a:pt x="164" y="251"/>
                      <a:pt x="164" y="367"/>
                    </a:cubicBezTo>
                    <a:cubicBezTo>
                      <a:pt x="111" y="348"/>
                      <a:pt x="53" y="348"/>
                      <a:pt x="0" y="36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74149"/>
                  </a:gs>
                  <a:gs pos="48000">
                    <a:srgbClr val="F85E65"/>
                  </a:gs>
                  <a:gs pos="100000">
                    <a:srgbClr val="FB979C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5" name="Rounded Rectangle 17">
                <a:extLst>
                  <a:ext uri="{FF2B5EF4-FFF2-40B4-BE49-F238E27FC236}">
                    <a16:creationId xmlns:a16="http://schemas.microsoft.com/office/drawing/2014/main" id="{4C6FACE5-12F1-43EE-BCE1-B2735BC47AAB}"/>
                  </a:ext>
                </a:extLst>
              </p:cNvPr>
              <p:cNvSpPr/>
              <p:nvPr/>
            </p:nvSpPr>
            <p:spPr>
              <a:xfrm>
                <a:off x="6737350" y="869950"/>
                <a:ext cx="571500" cy="571500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D3E50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02</a:t>
                </a:r>
              </a:p>
            </p:txBody>
          </p:sp>
        </p:grpSp>
        <p:sp>
          <p:nvSpPr>
            <p:cNvPr id="72" name="Freeform 171">
              <a:extLst>
                <a:ext uri="{FF2B5EF4-FFF2-40B4-BE49-F238E27FC236}">
                  <a16:creationId xmlns:a16="http://schemas.microsoft.com/office/drawing/2014/main" id="{0E1A15A8-1345-4139-826D-2075C8CB7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94" y="3246238"/>
              <a:ext cx="396116" cy="333487"/>
            </a:xfrm>
            <a:custGeom>
              <a:avLst/>
              <a:gdLst/>
              <a:ahLst/>
              <a:cxnLst>
                <a:cxn ang="0">
                  <a:pos x="251" y="74"/>
                </a:cxn>
                <a:cxn ang="0">
                  <a:pos x="251" y="74"/>
                </a:cxn>
                <a:cxn ang="0">
                  <a:pos x="251" y="74"/>
                </a:cxn>
                <a:cxn ang="0">
                  <a:pos x="147" y="146"/>
                </a:cxn>
                <a:cxn ang="0">
                  <a:pos x="147" y="146"/>
                </a:cxn>
                <a:cxn ang="0">
                  <a:pos x="140" y="148"/>
                </a:cxn>
                <a:cxn ang="0">
                  <a:pos x="133" y="146"/>
                </a:cxn>
                <a:cxn ang="0">
                  <a:pos x="133" y="146"/>
                </a:cxn>
                <a:cxn ang="0">
                  <a:pos x="133" y="146"/>
                </a:cxn>
                <a:cxn ang="0">
                  <a:pos x="133" y="146"/>
                </a:cxn>
                <a:cxn ang="0">
                  <a:pos x="80" y="110"/>
                </a:cxn>
                <a:cxn ang="0">
                  <a:pos x="24" y="143"/>
                </a:cxn>
                <a:cxn ang="0">
                  <a:pos x="24" y="192"/>
                </a:cxn>
                <a:cxn ang="0">
                  <a:pos x="244" y="192"/>
                </a:cxn>
                <a:cxn ang="0">
                  <a:pos x="256" y="204"/>
                </a:cxn>
                <a:cxn ang="0">
                  <a:pos x="244" y="216"/>
                </a:cxn>
                <a:cxn ang="0">
                  <a:pos x="12" y="216"/>
                </a:cxn>
                <a:cxn ang="0">
                  <a:pos x="0" y="204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4" y="12"/>
                </a:cxn>
                <a:cxn ang="0">
                  <a:pos x="24" y="115"/>
                </a:cxn>
                <a:cxn ang="0">
                  <a:pos x="74" y="86"/>
                </a:cxn>
                <a:cxn ang="0">
                  <a:pos x="74" y="86"/>
                </a:cxn>
                <a:cxn ang="0">
                  <a:pos x="80" y="84"/>
                </a:cxn>
                <a:cxn ang="0">
                  <a:pos x="87" y="86"/>
                </a:cxn>
                <a:cxn ang="0">
                  <a:pos x="87" y="86"/>
                </a:cxn>
                <a:cxn ang="0">
                  <a:pos x="87" y="86"/>
                </a:cxn>
                <a:cxn ang="0">
                  <a:pos x="87" y="86"/>
                </a:cxn>
                <a:cxn ang="0">
                  <a:pos x="140" y="121"/>
                </a:cxn>
                <a:cxn ang="0">
                  <a:pos x="237" y="54"/>
                </a:cxn>
                <a:cxn ang="0">
                  <a:pos x="237" y="54"/>
                </a:cxn>
                <a:cxn ang="0">
                  <a:pos x="244" y="52"/>
                </a:cxn>
                <a:cxn ang="0">
                  <a:pos x="256" y="64"/>
                </a:cxn>
                <a:cxn ang="0">
                  <a:pos x="251" y="74"/>
                </a:cxn>
              </a:cxnLst>
              <a:rect l="0" t="0" r="r" b="b"/>
              <a:pathLst>
                <a:path w="256" h="216">
                  <a:moveTo>
                    <a:pt x="251" y="74"/>
                  </a:moveTo>
                  <a:cubicBezTo>
                    <a:pt x="251" y="74"/>
                    <a:pt x="251" y="74"/>
                    <a:pt x="251" y="74"/>
                  </a:cubicBezTo>
                  <a:cubicBezTo>
                    <a:pt x="251" y="74"/>
                    <a:pt x="251" y="74"/>
                    <a:pt x="251" y="74"/>
                  </a:cubicBezTo>
                  <a:cubicBezTo>
                    <a:pt x="147" y="146"/>
                    <a:pt x="147" y="146"/>
                    <a:pt x="147" y="146"/>
                  </a:cubicBezTo>
                  <a:cubicBezTo>
                    <a:pt x="147" y="146"/>
                    <a:pt x="147" y="146"/>
                    <a:pt x="147" y="146"/>
                  </a:cubicBezTo>
                  <a:cubicBezTo>
                    <a:pt x="145" y="147"/>
                    <a:pt x="143" y="148"/>
                    <a:pt x="140" y="148"/>
                  </a:cubicBezTo>
                  <a:cubicBezTo>
                    <a:pt x="138" y="148"/>
                    <a:pt x="135" y="147"/>
                    <a:pt x="133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44" y="192"/>
                    <a:pt x="244" y="192"/>
                    <a:pt x="244" y="192"/>
                  </a:cubicBezTo>
                  <a:cubicBezTo>
                    <a:pt x="251" y="192"/>
                    <a:pt x="256" y="197"/>
                    <a:pt x="256" y="204"/>
                  </a:cubicBezTo>
                  <a:cubicBezTo>
                    <a:pt x="256" y="211"/>
                    <a:pt x="251" y="216"/>
                    <a:pt x="244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5" y="216"/>
                    <a:pt x="0" y="211"/>
                    <a:pt x="0" y="20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15"/>
                    <a:pt x="24" y="115"/>
                    <a:pt x="24" y="115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6" y="85"/>
                    <a:pt x="78" y="84"/>
                    <a:pt x="80" y="84"/>
                  </a:cubicBezTo>
                  <a:cubicBezTo>
                    <a:pt x="82" y="84"/>
                    <a:pt x="85" y="85"/>
                    <a:pt x="87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140" y="121"/>
                    <a:pt x="140" y="121"/>
                    <a:pt x="140" y="121"/>
                  </a:cubicBezTo>
                  <a:cubicBezTo>
                    <a:pt x="237" y="54"/>
                    <a:pt x="237" y="54"/>
                    <a:pt x="237" y="54"/>
                  </a:cubicBezTo>
                  <a:cubicBezTo>
                    <a:pt x="237" y="54"/>
                    <a:pt x="237" y="54"/>
                    <a:pt x="237" y="54"/>
                  </a:cubicBezTo>
                  <a:cubicBezTo>
                    <a:pt x="239" y="53"/>
                    <a:pt x="241" y="52"/>
                    <a:pt x="244" y="52"/>
                  </a:cubicBezTo>
                  <a:cubicBezTo>
                    <a:pt x="251" y="52"/>
                    <a:pt x="256" y="57"/>
                    <a:pt x="256" y="64"/>
                  </a:cubicBezTo>
                  <a:cubicBezTo>
                    <a:pt x="256" y="68"/>
                    <a:pt x="254" y="72"/>
                    <a:pt x="251" y="74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D3E50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6008F49C-F93A-4758-B323-8A8643A71C36}"/>
              </a:ext>
            </a:extLst>
          </p:cNvPr>
          <p:cNvGrpSpPr/>
          <p:nvPr/>
        </p:nvGrpSpPr>
        <p:grpSpPr>
          <a:xfrm>
            <a:off x="5941317" y="3979392"/>
            <a:ext cx="2231523" cy="663104"/>
            <a:chOff x="5941317" y="3979392"/>
            <a:chExt cx="2231523" cy="663104"/>
          </a:xfrm>
        </p:grpSpPr>
        <p:grpSp>
          <p:nvGrpSpPr>
            <p:cNvPr id="56" name="Group 18">
              <a:extLst>
                <a:ext uri="{FF2B5EF4-FFF2-40B4-BE49-F238E27FC236}">
                  <a16:creationId xmlns:a16="http://schemas.microsoft.com/office/drawing/2014/main" id="{AF0445A2-4BE1-4CC4-9E22-845ACDCBBC67}"/>
                </a:ext>
              </a:extLst>
            </p:cNvPr>
            <p:cNvGrpSpPr/>
            <p:nvPr/>
          </p:nvGrpSpPr>
          <p:grpSpPr>
            <a:xfrm>
              <a:off x="5941317" y="3979392"/>
              <a:ext cx="2231523" cy="663104"/>
              <a:chOff x="4757738" y="746125"/>
              <a:chExt cx="2676526" cy="795338"/>
            </a:xfrm>
          </p:grpSpPr>
          <p:sp>
            <p:nvSpPr>
              <p:cNvPr id="57" name="Freeform 6">
                <a:extLst>
                  <a:ext uri="{FF2B5EF4-FFF2-40B4-BE49-F238E27FC236}">
                    <a16:creationId xmlns:a16="http://schemas.microsoft.com/office/drawing/2014/main" id="{68C77D85-30D5-46D6-88D5-3C43E3B13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526" y="800100"/>
                <a:ext cx="2344738" cy="741363"/>
              </a:xfrm>
              <a:custGeom>
                <a:avLst/>
                <a:gdLst>
                  <a:gd name="T0" fmla="*/ 0 w 1101"/>
                  <a:gd name="T1" fmla="*/ 0 h 348"/>
                  <a:gd name="T2" fmla="*/ 1049 w 1101"/>
                  <a:gd name="T3" fmla="*/ 0 h 348"/>
                  <a:gd name="T4" fmla="*/ 1101 w 1101"/>
                  <a:gd name="T5" fmla="*/ 52 h 348"/>
                  <a:gd name="T6" fmla="*/ 1101 w 1101"/>
                  <a:gd name="T7" fmla="*/ 297 h 348"/>
                  <a:gd name="T8" fmla="*/ 1049 w 1101"/>
                  <a:gd name="T9" fmla="*/ 348 h 348"/>
                  <a:gd name="T10" fmla="*/ 0 w 1101"/>
                  <a:gd name="T11" fmla="*/ 348 h 348"/>
                  <a:gd name="T12" fmla="*/ 0 w 1101"/>
                  <a:gd name="T1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1" h="348">
                    <a:moveTo>
                      <a:pt x="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1078" y="0"/>
                      <a:pt x="1101" y="23"/>
                      <a:pt x="1101" y="52"/>
                    </a:cubicBezTo>
                    <a:cubicBezTo>
                      <a:pt x="1101" y="297"/>
                      <a:pt x="1101" y="297"/>
                      <a:pt x="1101" y="297"/>
                    </a:cubicBezTo>
                    <a:cubicBezTo>
                      <a:pt x="1101" y="325"/>
                      <a:pt x="1078" y="348"/>
                      <a:pt x="1049" y="348"/>
                    </a:cubicBezTo>
                    <a:cubicBezTo>
                      <a:pt x="0" y="348"/>
                      <a:pt x="0" y="348"/>
                      <a:pt x="0" y="3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3140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8" name="Freeform 7">
                <a:extLst>
                  <a:ext uri="{FF2B5EF4-FFF2-40B4-BE49-F238E27FC236}">
                    <a16:creationId xmlns:a16="http://schemas.microsoft.com/office/drawing/2014/main" id="{455929F8-C885-4670-BD69-770BDD39A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526" y="785813"/>
                <a:ext cx="2344738" cy="739775"/>
              </a:xfrm>
              <a:custGeom>
                <a:avLst/>
                <a:gdLst>
                  <a:gd name="T0" fmla="*/ 0 w 1101"/>
                  <a:gd name="T1" fmla="*/ 0 h 348"/>
                  <a:gd name="T2" fmla="*/ 1049 w 1101"/>
                  <a:gd name="T3" fmla="*/ 0 h 348"/>
                  <a:gd name="T4" fmla="*/ 1101 w 1101"/>
                  <a:gd name="T5" fmla="*/ 51 h 348"/>
                  <a:gd name="T6" fmla="*/ 1101 w 1101"/>
                  <a:gd name="T7" fmla="*/ 296 h 348"/>
                  <a:gd name="T8" fmla="*/ 1049 w 1101"/>
                  <a:gd name="T9" fmla="*/ 348 h 348"/>
                  <a:gd name="T10" fmla="*/ 0 w 1101"/>
                  <a:gd name="T11" fmla="*/ 348 h 348"/>
                  <a:gd name="T12" fmla="*/ 0 w 1101"/>
                  <a:gd name="T1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1" h="348">
                    <a:moveTo>
                      <a:pt x="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1078" y="0"/>
                      <a:pt x="1101" y="23"/>
                      <a:pt x="1101" y="51"/>
                    </a:cubicBezTo>
                    <a:cubicBezTo>
                      <a:pt x="1101" y="296"/>
                      <a:pt x="1101" y="296"/>
                      <a:pt x="1101" y="296"/>
                    </a:cubicBezTo>
                    <a:cubicBezTo>
                      <a:pt x="1101" y="325"/>
                      <a:pt x="1078" y="348"/>
                      <a:pt x="1049" y="348"/>
                    </a:cubicBezTo>
                    <a:cubicBezTo>
                      <a:pt x="0" y="348"/>
                      <a:pt x="0" y="348"/>
                      <a:pt x="0" y="3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3E50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59" name="Freeform 8">
                <a:extLst>
                  <a:ext uri="{FF2B5EF4-FFF2-40B4-BE49-F238E27FC236}">
                    <a16:creationId xmlns:a16="http://schemas.microsoft.com/office/drawing/2014/main" id="{F2DE9D3A-916C-441F-8C61-399C2BEBD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7738" y="765175"/>
                <a:ext cx="349250" cy="776288"/>
              </a:xfrm>
              <a:custGeom>
                <a:avLst/>
                <a:gdLst>
                  <a:gd name="T0" fmla="*/ 0 w 164"/>
                  <a:gd name="T1" fmla="*/ 365 h 365"/>
                  <a:gd name="T2" fmla="*/ 0 w 164"/>
                  <a:gd name="T3" fmla="*/ 19 h 365"/>
                  <a:gd name="T4" fmla="*/ 164 w 164"/>
                  <a:gd name="T5" fmla="*/ 19 h 365"/>
                  <a:gd name="T6" fmla="*/ 164 w 164"/>
                  <a:gd name="T7" fmla="*/ 365 h 365"/>
                  <a:gd name="T8" fmla="*/ 0 w 164"/>
                  <a:gd name="T9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365">
                    <a:moveTo>
                      <a:pt x="0" y="365"/>
                    </a:moveTo>
                    <a:cubicBezTo>
                      <a:pt x="0" y="250"/>
                      <a:pt x="0" y="134"/>
                      <a:pt x="0" y="19"/>
                    </a:cubicBezTo>
                    <a:cubicBezTo>
                      <a:pt x="53" y="0"/>
                      <a:pt x="111" y="0"/>
                      <a:pt x="164" y="19"/>
                    </a:cubicBezTo>
                    <a:cubicBezTo>
                      <a:pt x="164" y="134"/>
                      <a:pt x="164" y="250"/>
                      <a:pt x="164" y="365"/>
                    </a:cubicBezTo>
                    <a:cubicBezTo>
                      <a:pt x="111" y="346"/>
                      <a:pt x="53" y="346"/>
                      <a:pt x="0" y="365"/>
                    </a:cubicBezTo>
                    <a:close/>
                  </a:path>
                </a:pathLst>
              </a:custGeom>
              <a:solidFill>
                <a:srgbClr val="2D3E50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60" name="Freeform 22">
                <a:extLst>
                  <a:ext uri="{FF2B5EF4-FFF2-40B4-BE49-F238E27FC236}">
                    <a16:creationId xmlns:a16="http://schemas.microsoft.com/office/drawing/2014/main" id="{B736A4EA-6F25-4D0C-A8B2-E30D13E8F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7738" y="746125"/>
                <a:ext cx="349250" cy="779463"/>
              </a:xfrm>
              <a:custGeom>
                <a:avLst/>
                <a:gdLst>
                  <a:gd name="T0" fmla="*/ 0 w 164"/>
                  <a:gd name="T1" fmla="*/ 367 h 367"/>
                  <a:gd name="T2" fmla="*/ 0 w 164"/>
                  <a:gd name="T3" fmla="*/ 19 h 367"/>
                  <a:gd name="T4" fmla="*/ 164 w 164"/>
                  <a:gd name="T5" fmla="*/ 19 h 367"/>
                  <a:gd name="T6" fmla="*/ 164 w 164"/>
                  <a:gd name="T7" fmla="*/ 367 h 367"/>
                  <a:gd name="T8" fmla="*/ 0 w 164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367">
                    <a:moveTo>
                      <a:pt x="0" y="367"/>
                    </a:moveTo>
                    <a:cubicBezTo>
                      <a:pt x="0" y="251"/>
                      <a:pt x="0" y="135"/>
                      <a:pt x="0" y="19"/>
                    </a:cubicBezTo>
                    <a:cubicBezTo>
                      <a:pt x="53" y="0"/>
                      <a:pt x="111" y="0"/>
                      <a:pt x="164" y="19"/>
                    </a:cubicBezTo>
                    <a:cubicBezTo>
                      <a:pt x="164" y="135"/>
                      <a:pt x="164" y="251"/>
                      <a:pt x="164" y="367"/>
                    </a:cubicBezTo>
                    <a:cubicBezTo>
                      <a:pt x="111" y="348"/>
                      <a:pt x="53" y="348"/>
                      <a:pt x="0" y="3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D3E50"/>
                  </a:gs>
                  <a:gs pos="48000">
                    <a:srgbClr val="445D78"/>
                  </a:gs>
                  <a:gs pos="100000">
                    <a:srgbClr val="6786A9"/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61" name="Rounded Rectangle 23">
                <a:extLst>
                  <a:ext uri="{FF2B5EF4-FFF2-40B4-BE49-F238E27FC236}">
                    <a16:creationId xmlns:a16="http://schemas.microsoft.com/office/drawing/2014/main" id="{B6E18B3A-1A3C-4AD7-A261-0E30BA04316C}"/>
                  </a:ext>
                </a:extLst>
              </p:cNvPr>
              <p:cNvSpPr/>
              <p:nvPr/>
            </p:nvSpPr>
            <p:spPr>
              <a:xfrm>
                <a:off x="6737350" y="869950"/>
                <a:ext cx="571500" cy="571500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D3E50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03</a:t>
                </a:r>
              </a:p>
            </p:txBody>
          </p:sp>
        </p:grpSp>
        <p:sp>
          <p:nvSpPr>
            <p:cNvPr id="73" name="Freeform 182">
              <a:extLst>
                <a:ext uri="{FF2B5EF4-FFF2-40B4-BE49-F238E27FC236}">
                  <a16:creationId xmlns:a16="http://schemas.microsoft.com/office/drawing/2014/main" id="{D7507607-48E9-47FB-91AD-0C2DC48161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7434" y="4128477"/>
              <a:ext cx="363018" cy="363018"/>
            </a:xfrm>
            <a:custGeom>
              <a:avLst/>
              <a:gdLst/>
              <a:ahLst/>
              <a:cxnLst>
                <a:cxn ang="0">
                  <a:pos x="128" y="256"/>
                </a:cxn>
                <a:cxn ang="0">
                  <a:pos x="0" y="128"/>
                </a:cxn>
                <a:cxn ang="0">
                  <a:pos x="128" y="0"/>
                </a:cxn>
                <a:cxn ang="0">
                  <a:pos x="256" y="128"/>
                </a:cxn>
                <a:cxn ang="0">
                  <a:pos x="128" y="256"/>
                </a:cxn>
                <a:cxn ang="0">
                  <a:pos x="128" y="24"/>
                </a:cxn>
                <a:cxn ang="0">
                  <a:pos x="24" y="128"/>
                </a:cxn>
                <a:cxn ang="0">
                  <a:pos x="128" y="232"/>
                </a:cxn>
                <a:cxn ang="0">
                  <a:pos x="232" y="128"/>
                </a:cxn>
                <a:cxn ang="0">
                  <a:pos x="128" y="24"/>
                </a:cxn>
                <a:cxn ang="0">
                  <a:pos x="180" y="140"/>
                </a:cxn>
                <a:cxn ang="0">
                  <a:pos x="156" y="140"/>
                </a:cxn>
                <a:cxn ang="0">
                  <a:pos x="140" y="140"/>
                </a:cxn>
                <a:cxn ang="0">
                  <a:pos x="128" y="140"/>
                </a:cxn>
                <a:cxn ang="0">
                  <a:pos x="116" y="128"/>
                </a:cxn>
                <a:cxn ang="0">
                  <a:pos x="116" y="56"/>
                </a:cxn>
                <a:cxn ang="0">
                  <a:pos x="128" y="44"/>
                </a:cxn>
                <a:cxn ang="0">
                  <a:pos x="140" y="56"/>
                </a:cxn>
                <a:cxn ang="0">
                  <a:pos x="140" y="116"/>
                </a:cxn>
                <a:cxn ang="0">
                  <a:pos x="156" y="116"/>
                </a:cxn>
                <a:cxn ang="0">
                  <a:pos x="180" y="116"/>
                </a:cxn>
                <a:cxn ang="0">
                  <a:pos x="192" y="128"/>
                </a:cxn>
                <a:cxn ang="0">
                  <a:pos x="180" y="140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80" y="140"/>
                  </a:moveTo>
                  <a:cubicBezTo>
                    <a:pt x="156" y="140"/>
                    <a:pt x="156" y="140"/>
                    <a:pt x="156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1" y="140"/>
                    <a:pt x="116" y="135"/>
                    <a:pt x="116" y="128"/>
                  </a:cubicBezTo>
                  <a:cubicBezTo>
                    <a:pt x="116" y="56"/>
                    <a:pt x="116" y="56"/>
                    <a:pt x="116" y="56"/>
                  </a:cubicBezTo>
                  <a:cubicBezTo>
                    <a:pt x="116" y="49"/>
                    <a:pt x="121" y="44"/>
                    <a:pt x="128" y="44"/>
                  </a:cubicBezTo>
                  <a:cubicBezTo>
                    <a:pt x="135" y="44"/>
                    <a:pt x="140" y="49"/>
                    <a:pt x="140" y="5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7" y="116"/>
                    <a:pt x="192" y="121"/>
                    <a:pt x="192" y="128"/>
                  </a:cubicBezTo>
                  <a:cubicBezTo>
                    <a:pt x="192" y="135"/>
                    <a:pt x="187" y="140"/>
                    <a:pt x="180" y="140"/>
                  </a:cubicBezTo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D3E50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1E19E05E-1A0A-465F-A78B-EA2D601BF857}"/>
              </a:ext>
            </a:extLst>
          </p:cNvPr>
          <p:cNvGrpSpPr/>
          <p:nvPr/>
        </p:nvGrpSpPr>
        <p:grpSpPr>
          <a:xfrm>
            <a:off x="4000978" y="4868803"/>
            <a:ext cx="2231523" cy="663104"/>
            <a:chOff x="4000978" y="4868803"/>
            <a:chExt cx="2231523" cy="663104"/>
          </a:xfrm>
        </p:grpSpPr>
        <p:grpSp>
          <p:nvGrpSpPr>
            <p:cNvPr id="62" name="Group 24">
              <a:extLst>
                <a:ext uri="{FF2B5EF4-FFF2-40B4-BE49-F238E27FC236}">
                  <a16:creationId xmlns:a16="http://schemas.microsoft.com/office/drawing/2014/main" id="{9E9B0DAE-0423-4E14-A0DC-F5E14CD96548}"/>
                </a:ext>
              </a:extLst>
            </p:cNvPr>
            <p:cNvGrpSpPr/>
            <p:nvPr/>
          </p:nvGrpSpPr>
          <p:grpSpPr>
            <a:xfrm flipH="1">
              <a:off x="4000978" y="4868803"/>
              <a:ext cx="2231523" cy="663104"/>
              <a:chOff x="4757738" y="746125"/>
              <a:chExt cx="2676526" cy="795338"/>
            </a:xfrm>
          </p:grpSpPr>
          <p:sp>
            <p:nvSpPr>
              <p:cNvPr id="63" name="Freeform 6">
                <a:extLst>
                  <a:ext uri="{FF2B5EF4-FFF2-40B4-BE49-F238E27FC236}">
                    <a16:creationId xmlns:a16="http://schemas.microsoft.com/office/drawing/2014/main" id="{1D59B417-2D79-4693-A706-838A1165C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526" y="800100"/>
                <a:ext cx="2344738" cy="741363"/>
              </a:xfrm>
              <a:custGeom>
                <a:avLst/>
                <a:gdLst>
                  <a:gd name="T0" fmla="*/ 0 w 1101"/>
                  <a:gd name="T1" fmla="*/ 0 h 348"/>
                  <a:gd name="T2" fmla="*/ 1049 w 1101"/>
                  <a:gd name="T3" fmla="*/ 0 h 348"/>
                  <a:gd name="T4" fmla="*/ 1101 w 1101"/>
                  <a:gd name="T5" fmla="*/ 52 h 348"/>
                  <a:gd name="T6" fmla="*/ 1101 w 1101"/>
                  <a:gd name="T7" fmla="*/ 297 h 348"/>
                  <a:gd name="T8" fmla="*/ 1049 w 1101"/>
                  <a:gd name="T9" fmla="*/ 348 h 348"/>
                  <a:gd name="T10" fmla="*/ 0 w 1101"/>
                  <a:gd name="T11" fmla="*/ 348 h 348"/>
                  <a:gd name="T12" fmla="*/ 0 w 1101"/>
                  <a:gd name="T1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1" h="348">
                    <a:moveTo>
                      <a:pt x="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1078" y="0"/>
                      <a:pt x="1101" y="23"/>
                      <a:pt x="1101" y="52"/>
                    </a:cubicBezTo>
                    <a:cubicBezTo>
                      <a:pt x="1101" y="297"/>
                      <a:pt x="1101" y="297"/>
                      <a:pt x="1101" y="297"/>
                    </a:cubicBezTo>
                    <a:cubicBezTo>
                      <a:pt x="1101" y="325"/>
                      <a:pt x="1078" y="348"/>
                      <a:pt x="1049" y="348"/>
                    </a:cubicBezTo>
                    <a:cubicBezTo>
                      <a:pt x="0" y="348"/>
                      <a:pt x="0" y="348"/>
                      <a:pt x="0" y="3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0A15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64" name="Freeform 7">
                <a:extLst>
                  <a:ext uri="{FF2B5EF4-FFF2-40B4-BE49-F238E27FC236}">
                    <a16:creationId xmlns:a16="http://schemas.microsoft.com/office/drawing/2014/main" id="{988F31BC-5212-4076-A8B4-AB421EFAA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526" y="785813"/>
                <a:ext cx="2344738" cy="739775"/>
              </a:xfrm>
              <a:custGeom>
                <a:avLst/>
                <a:gdLst>
                  <a:gd name="T0" fmla="*/ 0 w 1101"/>
                  <a:gd name="T1" fmla="*/ 0 h 348"/>
                  <a:gd name="T2" fmla="*/ 1049 w 1101"/>
                  <a:gd name="T3" fmla="*/ 0 h 348"/>
                  <a:gd name="T4" fmla="*/ 1101 w 1101"/>
                  <a:gd name="T5" fmla="*/ 51 h 348"/>
                  <a:gd name="T6" fmla="*/ 1101 w 1101"/>
                  <a:gd name="T7" fmla="*/ 296 h 348"/>
                  <a:gd name="T8" fmla="*/ 1049 w 1101"/>
                  <a:gd name="T9" fmla="*/ 348 h 348"/>
                  <a:gd name="T10" fmla="*/ 0 w 1101"/>
                  <a:gd name="T11" fmla="*/ 348 h 348"/>
                  <a:gd name="T12" fmla="*/ 0 w 1101"/>
                  <a:gd name="T1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1" h="348">
                    <a:moveTo>
                      <a:pt x="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1078" y="0"/>
                      <a:pt x="1101" y="23"/>
                      <a:pt x="1101" y="51"/>
                    </a:cubicBezTo>
                    <a:cubicBezTo>
                      <a:pt x="1101" y="296"/>
                      <a:pt x="1101" y="296"/>
                      <a:pt x="1101" y="296"/>
                    </a:cubicBezTo>
                    <a:cubicBezTo>
                      <a:pt x="1101" y="325"/>
                      <a:pt x="1078" y="348"/>
                      <a:pt x="1049" y="348"/>
                    </a:cubicBezTo>
                    <a:cubicBezTo>
                      <a:pt x="0" y="348"/>
                      <a:pt x="0" y="348"/>
                      <a:pt x="0" y="3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4149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65" name="Freeform 8">
                <a:extLst>
                  <a:ext uri="{FF2B5EF4-FFF2-40B4-BE49-F238E27FC236}">
                    <a16:creationId xmlns:a16="http://schemas.microsoft.com/office/drawing/2014/main" id="{33B2B2AB-6A0B-4A8E-B016-78903C67D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7738" y="765175"/>
                <a:ext cx="349250" cy="776288"/>
              </a:xfrm>
              <a:custGeom>
                <a:avLst/>
                <a:gdLst>
                  <a:gd name="T0" fmla="*/ 0 w 164"/>
                  <a:gd name="T1" fmla="*/ 365 h 365"/>
                  <a:gd name="T2" fmla="*/ 0 w 164"/>
                  <a:gd name="T3" fmla="*/ 19 h 365"/>
                  <a:gd name="T4" fmla="*/ 164 w 164"/>
                  <a:gd name="T5" fmla="*/ 19 h 365"/>
                  <a:gd name="T6" fmla="*/ 164 w 164"/>
                  <a:gd name="T7" fmla="*/ 365 h 365"/>
                  <a:gd name="T8" fmla="*/ 0 w 164"/>
                  <a:gd name="T9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365">
                    <a:moveTo>
                      <a:pt x="0" y="365"/>
                    </a:moveTo>
                    <a:cubicBezTo>
                      <a:pt x="0" y="250"/>
                      <a:pt x="0" y="134"/>
                      <a:pt x="0" y="19"/>
                    </a:cubicBezTo>
                    <a:cubicBezTo>
                      <a:pt x="53" y="0"/>
                      <a:pt x="111" y="0"/>
                      <a:pt x="164" y="19"/>
                    </a:cubicBezTo>
                    <a:cubicBezTo>
                      <a:pt x="164" y="134"/>
                      <a:pt x="164" y="250"/>
                      <a:pt x="164" y="365"/>
                    </a:cubicBezTo>
                    <a:cubicBezTo>
                      <a:pt x="111" y="346"/>
                      <a:pt x="53" y="346"/>
                      <a:pt x="0" y="365"/>
                    </a:cubicBezTo>
                    <a:close/>
                  </a:path>
                </a:pathLst>
              </a:custGeom>
              <a:solidFill>
                <a:srgbClr val="F40A15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66" name="Freeform 28">
                <a:extLst>
                  <a:ext uri="{FF2B5EF4-FFF2-40B4-BE49-F238E27FC236}">
                    <a16:creationId xmlns:a16="http://schemas.microsoft.com/office/drawing/2014/main" id="{0421C1AB-934A-4CE7-9BD5-86AF1F4C0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7738" y="746125"/>
                <a:ext cx="349250" cy="779463"/>
              </a:xfrm>
              <a:custGeom>
                <a:avLst/>
                <a:gdLst>
                  <a:gd name="T0" fmla="*/ 0 w 164"/>
                  <a:gd name="T1" fmla="*/ 367 h 367"/>
                  <a:gd name="T2" fmla="*/ 0 w 164"/>
                  <a:gd name="T3" fmla="*/ 19 h 367"/>
                  <a:gd name="T4" fmla="*/ 164 w 164"/>
                  <a:gd name="T5" fmla="*/ 19 h 367"/>
                  <a:gd name="T6" fmla="*/ 164 w 164"/>
                  <a:gd name="T7" fmla="*/ 367 h 367"/>
                  <a:gd name="T8" fmla="*/ 0 w 164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367">
                    <a:moveTo>
                      <a:pt x="0" y="367"/>
                    </a:moveTo>
                    <a:cubicBezTo>
                      <a:pt x="0" y="251"/>
                      <a:pt x="0" y="135"/>
                      <a:pt x="0" y="19"/>
                    </a:cubicBezTo>
                    <a:cubicBezTo>
                      <a:pt x="53" y="0"/>
                      <a:pt x="111" y="0"/>
                      <a:pt x="164" y="19"/>
                    </a:cubicBezTo>
                    <a:cubicBezTo>
                      <a:pt x="164" y="135"/>
                      <a:pt x="164" y="251"/>
                      <a:pt x="164" y="367"/>
                    </a:cubicBezTo>
                    <a:cubicBezTo>
                      <a:pt x="111" y="348"/>
                      <a:pt x="53" y="348"/>
                      <a:pt x="0" y="3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74149"/>
                  </a:gs>
                  <a:gs pos="48000">
                    <a:srgbClr val="F85E65"/>
                  </a:gs>
                  <a:gs pos="100000">
                    <a:srgbClr val="FB979C"/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67" name="Rounded Rectangle 29">
                <a:extLst>
                  <a:ext uri="{FF2B5EF4-FFF2-40B4-BE49-F238E27FC236}">
                    <a16:creationId xmlns:a16="http://schemas.microsoft.com/office/drawing/2014/main" id="{55F2516F-9C73-49D3-A25D-089BFAE0470A}"/>
                  </a:ext>
                </a:extLst>
              </p:cNvPr>
              <p:cNvSpPr/>
              <p:nvPr/>
            </p:nvSpPr>
            <p:spPr>
              <a:xfrm>
                <a:off x="6737350" y="869950"/>
                <a:ext cx="571500" cy="571500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D3E50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04</a:t>
                </a:r>
              </a:p>
            </p:txBody>
          </p:sp>
        </p:grpSp>
        <p:sp>
          <p:nvSpPr>
            <p:cNvPr id="74" name="Freeform 191">
              <a:extLst>
                <a:ext uri="{FF2B5EF4-FFF2-40B4-BE49-F238E27FC236}">
                  <a16:creationId xmlns:a16="http://schemas.microsoft.com/office/drawing/2014/main" id="{56BF3E21-31E7-4526-8327-27D8B808B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52" y="5009578"/>
              <a:ext cx="377200" cy="365224"/>
            </a:xfrm>
            <a:custGeom>
              <a:avLst/>
              <a:gdLst/>
              <a:ahLst/>
              <a:cxnLst>
                <a:cxn ang="0">
                  <a:pos x="256" y="236"/>
                </a:cxn>
                <a:cxn ang="0">
                  <a:pos x="256" y="236"/>
                </a:cxn>
                <a:cxn ang="0">
                  <a:pos x="244" y="248"/>
                </a:cxn>
                <a:cxn ang="0">
                  <a:pos x="12" y="248"/>
                </a:cxn>
                <a:cxn ang="0">
                  <a:pos x="0" y="236"/>
                </a:cxn>
                <a:cxn ang="0">
                  <a:pos x="0" y="236"/>
                </a:cxn>
                <a:cxn ang="0">
                  <a:pos x="0" y="236"/>
                </a:cxn>
                <a:cxn ang="0">
                  <a:pos x="32" y="176"/>
                </a:cxn>
                <a:cxn ang="0">
                  <a:pos x="69" y="164"/>
                </a:cxn>
                <a:cxn ang="0">
                  <a:pos x="100" y="150"/>
                </a:cxn>
                <a:cxn ang="0">
                  <a:pos x="100" y="127"/>
                </a:cxn>
                <a:cxn ang="0">
                  <a:pos x="88" y="97"/>
                </a:cxn>
                <a:cxn ang="0">
                  <a:pos x="80" y="85"/>
                </a:cxn>
                <a:cxn ang="0">
                  <a:pos x="84" y="65"/>
                </a:cxn>
                <a:cxn ang="0">
                  <a:pos x="82" y="39"/>
                </a:cxn>
                <a:cxn ang="0">
                  <a:pos x="128" y="0"/>
                </a:cxn>
                <a:cxn ang="0">
                  <a:pos x="175" y="39"/>
                </a:cxn>
                <a:cxn ang="0">
                  <a:pos x="172" y="65"/>
                </a:cxn>
                <a:cxn ang="0">
                  <a:pos x="176" y="85"/>
                </a:cxn>
                <a:cxn ang="0">
                  <a:pos x="168" y="97"/>
                </a:cxn>
                <a:cxn ang="0">
                  <a:pos x="156" y="126"/>
                </a:cxn>
                <a:cxn ang="0">
                  <a:pos x="156" y="150"/>
                </a:cxn>
                <a:cxn ang="0">
                  <a:pos x="187" y="164"/>
                </a:cxn>
                <a:cxn ang="0">
                  <a:pos x="224" y="176"/>
                </a:cxn>
                <a:cxn ang="0">
                  <a:pos x="256" y="236"/>
                </a:cxn>
              </a:cxnLst>
              <a:rect l="0" t="0" r="r" b="b"/>
              <a:pathLst>
                <a:path w="256" h="248">
                  <a:moveTo>
                    <a:pt x="256" y="236"/>
                  </a:moveTo>
                  <a:cubicBezTo>
                    <a:pt x="256" y="236"/>
                    <a:pt x="256" y="236"/>
                    <a:pt x="256" y="236"/>
                  </a:cubicBezTo>
                  <a:cubicBezTo>
                    <a:pt x="256" y="243"/>
                    <a:pt x="251" y="248"/>
                    <a:pt x="244" y="248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5" y="248"/>
                    <a:pt x="0" y="243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192"/>
                    <a:pt x="32" y="176"/>
                  </a:cubicBezTo>
                  <a:cubicBezTo>
                    <a:pt x="52" y="166"/>
                    <a:pt x="44" y="174"/>
                    <a:pt x="69" y="164"/>
                  </a:cubicBezTo>
                  <a:cubicBezTo>
                    <a:pt x="94" y="154"/>
                    <a:pt x="100" y="150"/>
                    <a:pt x="100" y="150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91" y="119"/>
                    <a:pt x="88" y="97"/>
                  </a:cubicBezTo>
                  <a:cubicBezTo>
                    <a:pt x="82" y="99"/>
                    <a:pt x="80" y="90"/>
                    <a:pt x="80" y="85"/>
                  </a:cubicBezTo>
                  <a:cubicBezTo>
                    <a:pt x="80" y="80"/>
                    <a:pt x="77" y="63"/>
                    <a:pt x="84" y="65"/>
                  </a:cubicBezTo>
                  <a:cubicBezTo>
                    <a:pt x="82" y="54"/>
                    <a:pt x="81" y="44"/>
                    <a:pt x="82" y="39"/>
                  </a:cubicBezTo>
                  <a:cubicBezTo>
                    <a:pt x="83" y="21"/>
                    <a:pt x="101" y="1"/>
                    <a:pt x="128" y="0"/>
                  </a:cubicBezTo>
                  <a:cubicBezTo>
                    <a:pt x="160" y="1"/>
                    <a:pt x="173" y="21"/>
                    <a:pt x="175" y="39"/>
                  </a:cubicBezTo>
                  <a:cubicBezTo>
                    <a:pt x="175" y="44"/>
                    <a:pt x="174" y="54"/>
                    <a:pt x="172" y="65"/>
                  </a:cubicBezTo>
                  <a:cubicBezTo>
                    <a:pt x="180" y="63"/>
                    <a:pt x="177" y="80"/>
                    <a:pt x="176" y="85"/>
                  </a:cubicBezTo>
                  <a:cubicBezTo>
                    <a:pt x="176" y="90"/>
                    <a:pt x="174" y="99"/>
                    <a:pt x="168" y="97"/>
                  </a:cubicBezTo>
                  <a:cubicBezTo>
                    <a:pt x="165" y="119"/>
                    <a:pt x="156" y="126"/>
                    <a:pt x="156" y="126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50"/>
                    <a:pt x="162" y="153"/>
                    <a:pt x="187" y="164"/>
                  </a:cubicBezTo>
                  <a:cubicBezTo>
                    <a:pt x="212" y="174"/>
                    <a:pt x="204" y="166"/>
                    <a:pt x="224" y="176"/>
                  </a:cubicBezTo>
                  <a:cubicBezTo>
                    <a:pt x="256" y="192"/>
                    <a:pt x="256" y="236"/>
                    <a:pt x="256" y="236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D3E50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BA4BE455-631D-433A-9EE1-2577A8A5E6CA}"/>
              </a:ext>
            </a:extLst>
          </p:cNvPr>
          <p:cNvGrpSpPr/>
          <p:nvPr/>
        </p:nvGrpSpPr>
        <p:grpSpPr>
          <a:xfrm>
            <a:off x="5941317" y="2200572"/>
            <a:ext cx="2231523" cy="663104"/>
            <a:chOff x="5941317" y="2200572"/>
            <a:chExt cx="2231523" cy="663104"/>
          </a:xfrm>
        </p:grpSpPr>
        <p:grpSp>
          <p:nvGrpSpPr>
            <p:cNvPr id="44" name="Group 11">
              <a:extLst>
                <a:ext uri="{FF2B5EF4-FFF2-40B4-BE49-F238E27FC236}">
                  <a16:creationId xmlns:a16="http://schemas.microsoft.com/office/drawing/2014/main" id="{3E560450-0322-4022-B754-350A26952A90}"/>
                </a:ext>
              </a:extLst>
            </p:cNvPr>
            <p:cNvGrpSpPr/>
            <p:nvPr/>
          </p:nvGrpSpPr>
          <p:grpSpPr>
            <a:xfrm>
              <a:off x="5941317" y="2200572"/>
              <a:ext cx="2231523" cy="663104"/>
              <a:chOff x="4757738" y="746125"/>
              <a:chExt cx="2676526" cy="795338"/>
            </a:xfrm>
          </p:grpSpPr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1EC541C4-CAAC-4FD7-AE18-AEC7F1403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526" y="800100"/>
                <a:ext cx="2344738" cy="741363"/>
              </a:xfrm>
              <a:custGeom>
                <a:avLst/>
                <a:gdLst>
                  <a:gd name="T0" fmla="*/ 0 w 1101"/>
                  <a:gd name="T1" fmla="*/ 0 h 348"/>
                  <a:gd name="T2" fmla="*/ 1049 w 1101"/>
                  <a:gd name="T3" fmla="*/ 0 h 348"/>
                  <a:gd name="T4" fmla="*/ 1101 w 1101"/>
                  <a:gd name="T5" fmla="*/ 52 h 348"/>
                  <a:gd name="T6" fmla="*/ 1101 w 1101"/>
                  <a:gd name="T7" fmla="*/ 297 h 348"/>
                  <a:gd name="T8" fmla="*/ 1049 w 1101"/>
                  <a:gd name="T9" fmla="*/ 348 h 348"/>
                  <a:gd name="T10" fmla="*/ 0 w 1101"/>
                  <a:gd name="T11" fmla="*/ 348 h 348"/>
                  <a:gd name="T12" fmla="*/ 0 w 1101"/>
                  <a:gd name="T1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1" h="348">
                    <a:moveTo>
                      <a:pt x="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1078" y="0"/>
                      <a:pt x="1101" y="23"/>
                      <a:pt x="1101" y="52"/>
                    </a:cubicBezTo>
                    <a:cubicBezTo>
                      <a:pt x="1101" y="297"/>
                      <a:pt x="1101" y="297"/>
                      <a:pt x="1101" y="297"/>
                    </a:cubicBezTo>
                    <a:cubicBezTo>
                      <a:pt x="1101" y="325"/>
                      <a:pt x="1078" y="348"/>
                      <a:pt x="1049" y="348"/>
                    </a:cubicBezTo>
                    <a:cubicBezTo>
                      <a:pt x="0" y="348"/>
                      <a:pt x="0" y="348"/>
                      <a:pt x="0" y="3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3140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734EEA0A-3BC1-4830-98B8-BCD788046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526" y="785813"/>
                <a:ext cx="2344738" cy="739775"/>
              </a:xfrm>
              <a:custGeom>
                <a:avLst/>
                <a:gdLst>
                  <a:gd name="T0" fmla="*/ 0 w 1101"/>
                  <a:gd name="T1" fmla="*/ 0 h 348"/>
                  <a:gd name="T2" fmla="*/ 1049 w 1101"/>
                  <a:gd name="T3" fmla="*/ 0 h 348"/>
                  <a:gd name="T4" fmla="*/ 1101 w 1101"/>
                  <a:gd name="T5" fmla="*/ 51 h 348"/>
                  <a:gd name="T6" fmla="*/ 1101 w 1101"/>
                  <a:gd name="T7" fmla="*/ 296 h 348"/>
                  <a:gd name="T8" fmla="*/ 1049 w 1101"/>
                  <a:gd name="T9" fmla="*/ 348 h 348"/>
                  <a:gd name="T10" fmla="*/ 0 w 1101"/>
                  <a:gd name="T11" fmla="*/ 348 h 348"/>
                  <a:gd name="T12" fmla="*/ 0 w 1101"/>
                  <a:gd name="T13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1" h="348">
                    <a:moveTo>
                      <a:pt x="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1078" y="0"/>
                      <a:pt x="1101" y="23"/>
                      <a:pt x="1101" y="51"/>
                    </a:cubicBezTo>
                    <a:cubicBezTo>
                      <a:pt x="1101" y="296"/>
                      <a:pt x="1101" y="296"/>
                      <a:pt x="1101" y="296"/>
                    </a:cubicBezTo>
                    <a:cubicBezTo>
                      <a:pt x="1101" y="325"/>
                      <a:pt x="1078" y="348"/>
                      <a:pt x="1049" y="348"/>
                    </a:cubicBezTo>
                    <a:cubicBezTo>
                      <a:pt x="0" y="348"/>
                      <a:pt x="0" y="348"/>
                      <a:pt x="0" y="3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3E50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7" name="Freeform 8">
                <a:extLst>
                  <a:ext uri="{FF2B5EF4-FFF2-40B4-BE49-F238E27FC236}">
                    <a16:creationId xmlns:a16="http://schemas.microsoft.com/office/drawing/2014/main" id="{457BB9E4-70AD-4577-806B-926924EDB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7738" y="765175"/>
                <a:ext cx="349250" cy="776288"/>
              </a:xfrm>
              <a:custGeom>
                <a:avLst/>
                <a:gdLst>
                  <a:gd name="T0" fmla="*/ 0 w 164"/>
                  <a:gd name="T1" fmla="*/ 365 h 365"/>
                  <a:gd name="T2" fmla="*/ 0 w 164"/>
                  <a:gd name="T3" fmla="*/ 19 h 365"/>
                  <a:gd name="T4" fmla="*/ 164 w 164"/>
                  <a:gd name="T5" fmla="*/ 19 h 365"/>
                  <a:gd name="T6" fmla="*/ 164 w 164"/>
                  <a:gd name="T7" fmla="*/ 365 h 365"/>
                  <a:gd name="T8" fmla="*/ 0 w 164"/>
                  <a:gd name="T9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365">
                    <a:moveTo>
                      <a:pt x="0" y="365"/>
                    </a:moveTo>
                    <a:cubicBezTo>
                      <a:pt x="0" y="250"/>
                      <a:pt x="0" y="134"/>
                      <a:pt x="0" y="19"/>
                    </a:cubicBezTo>
                    <a:cubicBezTo>
                      <a:pt x="53" y="0"/>
                      <a:pt x="111" y="0"/>
                      <a:pt x="164" y="19"/>
                    </a:cubicBezTo>
                    <a:cubicBezTo>
                      <a:pt x="164" y="134"/>
                      <a:pt x="164" y="250"/>
                      <a:pt x="164" y="365"/>
                    </a:cubicBezTo>
                    <a:cubicBezTo>
                      <a:pt x="111" y="346"/>
                      <a:pt x="53" y="346"/>
                      <a:pt x="0" y="365"/>
                    </a:cubicBezTo>
                    <a:close/>
                  </a:path>
                </a:pathLst>
              </a:custGeom>
              <a:solidFill>
                <a:srgbClr val="2D3E50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8" name="Freeform 9">
                <a:extLst>
                  <a:ext uri="{FF2B5EF4-FFF2-40B4-BE49-F238E27FC236}">
                    <a16:creationId xmlns:a16="http://schemas.microsoft.com/office/drawing/2014/main" id="{E1530336-42FA-4BED-BA1B-3A927F5D0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7738" y="746125"/>
                <a:ext cx="349250" cy="779463"/>
              </a:xfrm>
              <a:custGeom>
                <a:avLst/>
                <a:gdLst>
                  <a:gd name="T0" fmla="*/ 0 w 164"/>
                  <a:gd name="T1" fmla="*/ 367 h 367"/>
                  <a:gd name="T2" fmla="*/ 0 w 164"/>
                  <a:gd name="T3" fmla="*/ 19 h 367"/>
                  <a:gd name="T4" fmla="*/ 164 w 164"/>
                  <a:gd name="T5" fmla="*/ 19 h 367"/>
                  <a:gd name="T6" fmla="*/ 164 w 164"/>
                  <a:gd name="T7" fmla="*/ 367 h 367"/>
                  <a:gd name="T8" fmla="*/ 0 w 164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367">
                    <a:moveTo>
                      <a:pt x="0" y="367"/>
                    </a:moveTo>
                    <a:cubicBezTo>
                      <a:pt x="0" y="251"/>
                      <a:pt x="0" y="135"/>
                      <a:pt x="0" y="19"/>
                    </a:cubicBezTo>
                    <a:cubicBezTo>
                      <a:pt x="53" y="0"/>
                      <a:pt x="111" y="0"/>
                      <a:pt x="164" y="19"/>
                    </a:cubicBezTo>
                    <a:cubicBezTo>
                      <a:pt x="164" y="135"/>
                      <a:pt x="164" y="251"/>
                      <a:pt x="164" y="367"/>
                    </a:cubicBezTo>
                    <a:cubicBezTo>
                      <a:pt x="111" y="348"/>
                      <a:pt x="53" y="348"/>
                      <a:pt x="0" y="3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D3E50"/>
                  </a:gs>
                  <a:gs pos="48000">
                    <a:srgbClr val="445D78"/>
                  </a:gs>
                  <a:gs pos="100000">
                    <a:srgbClr val="6786A9"/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2D3E5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49" name="Rounded Rectangle 10">
                <a:extLst>
                  <a:ext uri="{FF2B5EF4-FFF2-40B4-BE49-F238E27FC236}">
                    <a16:creationId xmlns:a16="http://schemas.microsoft.com/office/drawing/2014/main" id="{376ABEE9-CA48-474C-A393-6456F44F2D8B}"/>
                  </a:ext>
                </a:extLst>
              </p:cNvPr>
              <p:cNvSpPr/>
              <p:nvPr/>
            </p:nvSpPr>
            <p:spPr>
              <a:xfrm>
                <a:off x="6737350" y="869950"/>
                <a:ext cx="571500" cy="571500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D3E50"/>
                    </a:solidFill>
                    <a:effectLst/>
                    <a:uLnTx/>
                    <a:uFillTx/>
                    <a:latin typeface="+mn-ea"/>
                    <a:cs typeface="+mn-cs"/>
                  </a:rPr>
                  <a:t>01</a:t>
                </a:r>
              </a:p>
            </p:txBody>
          </p:sp>
        </p:grpSp>
        <p:sp>
          <p:nvSpPr>
            <p:cNvPr id="75" name="Freeform 206">
              <a:extLst>
                <a:ext uri="{FF2B5EF4-FFF2-40B4-BE49-F238E27FC236}">
                  <a16:creationId xmlns:a16="http://schemas.microsoft.com/office/drawing/2014/main" id="{11031830-E06B-4005-88AE-22E8335E3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46673" y="2333426"/>
              <a:ext cx="404541" cy="404541"/>
            </a:xfrm>
            <a:custGeom>
              <a:avLst/>
              <a:gdLst/>
              <a:ahLst/>
              <a:cxnLst>
                <a:cxn ang="0">
                  <a:pos x="249" y="215"/>
                </a:cxn>
                <a:cxn ang="0">
                  <a:pos x="256" y="232"/>
                </a:cxn>
                <a:cxn ang="0">
                  <a:pos x="232" y="256"/>
                </a:cxn>
                <a:cxn ang="0">
                  <a:pos x="215" y="249"/>
                </a:cxn>
                <a:cxn ang="0">
                  <a:pos x="145" y="179"/>
                </a:cxn>
                <a:cxn ang="0">
                  <a:pos x="96" y="192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79" y="145"/>
                </a:cxn>
                <a:cxn ang="0">
                  <a:pos x="249" y="215"/>
                </a:cxn>
                <a:cxn ang="0">
                  <a:pos x="96" y="24"/>
                </a:cxn>
                <a:cxn ang="0">
                  <a:pos x="24" y="96"/>
                </a:cxn>
                <a:cxn ang="0">
                  <a:pos x="96" y="168"/>
                </a:cxn>
                <a:cxn ang="0">
                  <a:pos x="168" y="96"/>
                </a:cxn>
                <a:cxn ang="0">
                  <a:pos x="96" y="24"/>
                </a:cxn>
              </a:cxnLst>
              <a:rect l="0" t="0" r="r" b="b"/>
              <a:pathLst>
                <a:path w="256" h="256">
                  <a:moveTo>
                    <a:pt x="249" y="215"/>
                  </a:moveTo>
                  <a:cubicBezTo>
                    <a:pt x="253" y="219"/>
                    <a:pt x="256" y="225"/>
                    <a:pt x="256" y="232"/>
                  </a:cubicBezTo>
                  <a:cubicBezTo>
                    <a:pt x="256" y="245"/>
                    <a:pt x="245" y="256"/>
                    <a:pt x="232" y="256"/>
                  </a:cubicBezTo>
                  <a:cubicBezTo>
                    <a:pt x="225" y="256"/>
                    <a:pt x="219" y="253"/>
                    <a:pt x="215" y="249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30" y="187"/>
                    <a:pt x="114" y="192"/>
                    <a:pt x="96" y="192"/>
                  </a:cubicBez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14"/>
                    <a:pt x="187" y="130"/>
                    <a:pt x="179" y="145"/>
                  </a:cubicBezTo>
                  <a:lnTo>
                    <a:pt x="249" y="215"/>
                  </a:lnTo>
                  <a:close/>
                  <a:moveTo>
                    <a:pt x="96" y="24"/>
                  </a:moveTo>
                  <a:cubicBezTo>
                    <a:pt x="56" y="24"/>
                    <a:pt x="24" y="56"/>
                    <a:pt x="24" y="96"/>
                  </a:cubicBezTo>
                  <a:cubicBezTo>
                    <a:pt x="24" y="136"/>
                    <a:pt x="56" y="168"/>
                    <a:pt x="96" y="168"/>
                  </a:cubicBezTo>
                  <a:cubicBezTo>
                    <a:pt x="136" y="168"/>
                    <a:pt x="168" y="136"/>
                    <a:pt x="168" y="96"/>
                  </a:cubicBezTo>
                  <a:cubicBezTo>
                    <a:pt x="168" y="56"/>
                    <a:pt x="136" y="24"/>
                    <a:pt x="96" y="24"/>
                  </a:cubicBezTo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D3E50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76" name="Inhaltsplatzhalter 4">
            <a:extLst>
              <a:ext uri="{FF2B5EF4-FFF2-40B4-BE49-F238E27FC236}">
                <a16:creationId xmlns:a16="http://schemas.microsoft.com/office/drawing/2014/main" id="{6917728B-897C-4C68-B787-4B847971BD30}"/>
              </a:ext>
            </a:extLst>
          </p:cNvPr>
          <p:cNvSpPr txBox="1">
            <a:spLocks/>
          </p:cNvSpPr>
          <p:nvPr/>
        </p:nvSpPr>
        <p:spPr>
          <a:xfrm>
            <a:off x="8348825" y="4032552"/>
            <a:ext cx="2855322" cy="140301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CN" sz="1600" b="1" dirty="0">
                <a:solidFill>
                  <a:srgbClr val="2D3E50"/>
                </a:solidFill>
                <a:latin typeface="+mn-ea"/>
              </a:rPr>
              <a:t>Enter the title here</a:t>
            </a:r>
            <a:endParaRPr lang="zh-CN" altLang="en-US" sz="1600" b="1" dirty="0">
              <a:solidFill>
                <a:prstClr val="black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marL="0" lvl="0" indent="0">
              <a:lnSpc>
                <a:spcPts val="2000"/>
              </a:lnSpc>
              <a:buNone/>
              <a:defRPr/>
            </a:pPr>
            <a:r>
              <a:rPr lang="en-US" altLang="zh-CN" sz="1200" dirty="0">
                <a:solidFill>
                  <a:srgbClr val="2D3E50"/>
                </a:solidFill>
                <a:latin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200" dirty="0" err="1">
                <a:solidFill>
                  <a:srgbClr val="2D3E50"/>
                </a:solidFill>
                <a:latin typeface="+mn-ea"/>
              </a:rPr>
              <a:t>attent</a:t>
            </a:r>
            <a:endParaRPr lang="en-US" altLang="zh-CN" sz="1200" dirty="0">
              <a:solidFill>
                <a:srgbClr val="2D3E50"/>
              </a:solidFill>
              <a:latin typeface="+mn-ea"/>
            </a:endParaRPr>
          </a:p>
        </p:txBody>
      </p:sp>
      <p:sp>
        <p:nvSpPr>
          <p:cNvPr id="77" name="Inhaltsplatzhalter 4">
            <a:extLst>
              <a:ext uri="{FF2B5EF4-FFF2-40B4-BE49-F238E27FC236}">
                <a16:creationId xmlns:a16="http://schemas.microsoft.com/office/drawing/2014/main" id="{E7B3527B-A5F1-4EF0-BC48-50508EEC2815}"/>
              </a:ext>
            </a:extLst>
          </p:cNvPr>
          <p:cNvSpPr txBox="1">
            <a:spLocks/>
          </p:cNvSpPr>
          <p:nvPr/>
        </p:nvSpPr>
        <p:spPr>
          <a:xfrm>
            <a:off x="1023577" y="2978797"/>
            <a:ext cx="2837139" cy="140301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CN" sz="1600" b="1" dirty="0">
                <a:solidFill>
                  <a:srgbClr val="2D3E50"/>
                </a:solidFill>
                <a:latin typeface="+mn-ea"/>
              </a:rPr>
              <a:t>Enter the title here</a:t>
            </a:r>
            <a:endParaRPr lang="zh-CN" altLang="en-US" sz="1600" b="1" dirty="0">
              <a:solidFill>
                <a:prstClr val="black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marL="0" lvl="0" indent="0" algn="r">
              <a:lnSpc>
                <a:spcPts val="2000"/>
              </a:lnSpc>
              <a:buNone/>
              <a:defRPr/>
            </a:pPr>
            <a:r>
              <a:rPr lang="en-US" altLang="zh-CN" sz="1200" dirty="0">
                <a:solidFill>
                  <a:srgbClr val="2D3E50"/>
                </a:solidFill>
                <a:latin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200" dirty="0" err="1">
                <a:solidFill>
                  <a:srgbClr val="2D3E50"/>
                </a:solidFill>
                <a:latin typeface="+mn-ea"/>
              </a:rPr>
              <a:t>attent</a:t>
            </a:r>
            <a:endParaRPr lang="en-US" altLang="zh-CN" sz="1200" dirty="0">
              <a:solidFill>
                <a:srgbClr val="2D3E50"/>
              </a:solidFill>
              <a:latin typeface="+mn-ea"/>
            </a:endParaRPr>
          </a:p>
        </p:txBody>
      </p:sp>
      <p:sp>
        <p:nvSpPr>
          <p:cNvPr id="78" name="Inhaltsplatzhalter 4">
            <a:extLst>
              <a:ext uri="{FF2B5EF4-FFF2-40B4-BE49-F238E27FC236}">
                <a16:creationId xmlns:a16="http://schemas.microsoft.com/office/drawing/2014/main" id="{2768A8CC-85F8-467C-9C84-E672103E1B8D}"/>
              </a:ext>
            </a:extLst>
          </p:cNvPr>
          <p:cNvSpPr txBox="1">
            <a:spLocks/>
          </p:cNvSpPr>
          <p:nvPr/>
        </p:nvSpPr>
        <p:spPr>
          <a:xfrm>
            <a:off x="1005961" y="4756446"/>
            <a:ext cx="2837139" cy="140301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CN" sz="1600" b="1" dirty="0">
                <a:solidFill>
                  <a:srgbClr val="2D3E50"/>
                </a:solidFill>
                <a:latin typeface="+mn-ea"/>
              </a:rPr>
              <a:t>Enter the title here</a:t>
            </a:r>
            <a:endParaRPr lang="zh-CN" altLang="en-US" sz="1600" b="1" dirty="0">
              <a:solidFill>
                <a:prstClr val="black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marL="0" lvl="0" indent="0" algn="r">
              <a:lnSpc>
                <a:spcPts val="2000"/>
              </a:lnSpc>
              <a:buNone/>
              <a:defRPr/>
            </a:pPr>
            <a:r>
              <a:rPr lang="en-US" altLang="zh-CN" sz="1200" dirty="0">
                <a:solidFill>
                  <a:srgbClr val="2D3E50"/>
                </a:solidFill>
                <a:latin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200" dirty="0" err="1">
                <a:solidFill>
                  <a:srgbClr val="2D3E50"/>
                </a:solidFill>
                <a:latin typeface="+mn-ea"/>
              </a:rPr>
              <a:t>attent</a:t>
            </a:r>
            <a:endParaRPr lang="en-US" altLang="zh-CN" sz="1200" dirty="0">
              <a:solidFill>
                <a:srgbClr val="2D3E5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280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 animBg="1"/>
      <p:bldP spid="68" grpId="0"/>
      <p:bldP spid="76" grpId="0"/>
      <p:bldP spid="77" grpId="0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F9FA5D7-6B59-4EF4-8707-6AEB5E27B38A}"/>
              </a:ext>
            </a:extLst>
          </p:cNvPr>
          <p:cNvSpPr/>
          <p:nvPr/>
        </p:nvSpPr>
        <p:spPr>
          <a:xfrm>
            <a:off x="14287" y="2124723"/>
            <a:ext cx="6500812" cy="3787775"/>
          </a:xfrm>
          <a:custGeom>
            <a:avLst/>
            <a:gdLst>
              <a:gd name="connsiteX0" fmla="*/ 0 w 6477000"/>
              <a:gd name="connsiteY0" fmla="*/ 12700 h 3771900"/>
              <a:gd name="connsiteX1" fmla="*/ 12700 w 6477000"/>
              <a:gd name="connsiteY1" fmla="*/ 3771900 h 3771900"/>
              <a:gd name="connsiteX2" fmla="*/ 4343400 w 6477000"/>
              <a:gd name="connsiteY2" fmla="*/ 3759200 h 3771900"/>
              <a:gd name="connsiteX3" fmla="*/ 6477000 w 6477000"/>
              <a:gd name="connsiteY3" fmla="*/ 0 h 3771900"/>
              <a:gd name="connsiteX4" fmla="*/ 0 w 6477000"/>
              <a:gd name="connsiteY4" fmla="*/ 12700 h 3771900"/>
              <a:gd name="connsiteX0" fmla="*/ 0 w 6477000"/>
              <a:gd name="connsiteY0" fmla="*/ 0 h 3773488"/>
              <a:gd name="connsiteX1" fmla="*/ 12700 w 6477000"/>
              <a:gd name="connsiteY1" fmla="*/ 3773488 h 3773488"/>
              <a:gd name="connsiteX2" fmla="*/ 4343400 w 6477000"/>
              <a:gd name="connsiteY2" fmla="*/ 3760788 h 3773488"/>
              <a:gd name="connsiteX3" fmla="*/ 6477000 w 6477000"/>
              <a:gd name="connsiteY3" fmla="*/ 1588 h 3773488"/>
              <a:gd name="connsiteX4" fmla="*/ 0 w 6477000"/>
              <a:gd name="connsiteY4" fmla="*/ 0 h 3773488"/>
              <a:gd name="connsiteX0" fmla="*/ 0 w 6500812"/>
              <a:gd name="connsiteY0" fmla="*/ 3174 h 3776662"/>
              <a:gd name="connsiteX1" fmla="*/ 12700 w 6500812"/>
              <a:gd name="connsiteY1" fmla="*/ 3776662 h 3776662"/>
              <a:gd name="connsiteX2" fmla="*/ 4343400 w 6500812"/>
              <a:gd name="connsiteY2" fmla="*/ 3763962 h 3776662"/>
              <a:gd name="connsiteX3" fmla="*/ 6500812 w 6500812"/>
              <a:gd name="connsiteY3" fmla="*/ 0 h 3776662"/>
              <a:gd name="connsiteX4" fmla="*/ 0 w 6500812"/>
              <a:gd name="connsiteY4" fmla="*/ 3174 h 3776662"/>
              <a:gd name="connsiteX0" fmla="*/ 0 w 6500812"/>
              <a:gd name="connsiteY0" fmla="*/ 3174 h 3787775"/>
              <a:gd name="connsiteX1" fmla="*/ 12700 w 6500812"/>
              <a:gd name="connsiteY1" fmla="*/ 3776662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  <a:gd name="connsiteX0" fmla="*/ 0 w 6500812"/>
              <a:gd name="connsiteY0" fmla="*/ 3174 h 3787775"/>
              <a:gd name="connsiteX1" fmla="*/ 3175 w 6500812"/>
              <a:gd name="connsiteY1" fmla="*/ 3786187 h 3787775"/>
              <a:gd name="connsiteX2" fmla="*/ 4324350 w 6500812"/>
              <a:gd name="connsiteY2" fmla="*/ 3787775 h 3787775"/>
              <a:gd name="connsiteX3" fmla="*/ 6500812 w 6500812"/>
              <a:gd name="connsiteY3" fmla="*/ 0 h 3787775"/>
              <a:gd name="connsiteX4" fmla="*/ 0 w 6500812"/>
              <a:gd name="connsiteY4" fmla="*/ 3174 h 378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0812" h="3787775">
                <a:moveTo>
                  <a:pt x="0" y="3174"/>
                </a:moveTo>
                <a:cubicBezTo>
                  <a:pt x="4233" y="1256241"/>
                  <a:pt x="-1058" y="2533120"/>
                  <a:pt x="3175" y="3786187"/>
                </a:cubicBezTo>
                <a:lnTo>
                  <a:pt x="4324350" y="3787775"/>
                </a:lnTo>
                <a:lnTo>
                  <a:pt x="6500812" y="0"/>
                </a:lnTo>
                <a:lnTo>
                  <a:pt x="0" y="3174"/>
                </a:lnTo>
                <a:close/>
              </a:path>
            </a:pathLst>
          </a:cu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id="{A6F9F72E-2B08-4B8B-BEAB-00715BFBDB98}"/>
              </a:ext>
            </a:extLst>
          </p:cNvPr>
          <p:cNvSpPr/>
          <p:nvPr/>
        </p:nvSpPr>
        <p:spPr>
          <a:xfrm>
            <a:off x="4313237" y="2124722"/>
            <a:ext cx="3429000" cy="4149725"/>
          </a:xfrm>
          <a:prstGeom prst="parallelogram">
            <a:avLst>
              <a:gd name="adj" fmla="val 69883"/>
            </a:avLst>
          </a:pr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33046C-41CA-493B-B69A-18FC6F1DDB7B}"/>
              </a:ext>
            </a:extLst>
          </p:cNvPr>
          <p:cNvSpPr/>
          <p:nvPr/>
        </p:nvSpPr>
        <p:spPr>
          <a:xfrm>
            <a:off x="14287" y="6087122"/>
            <a:ext cx="4572000" cy="187325"/>
          </a:xfrm>
          <a:prstGeom prst="rect">
            <a:avLst/>
          </a:pr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0FDD8CD-B362-410F-AE71-4EC69D153FD3}"/>
              </a:ext>
            </a:extLst>
          </p:cNvPr>
          <p:cNvSpPr/>
          <p:nvPr/>
        </p:nvSpPr>
        <p:spPr>
          <a:xfrm>
            <a:off x="7634287" y="2124721"/>
            <a:ext cx="4572000" cy="187325"/>
          </a:xfrm>
          <a:prstGeom prst="rect">
            <a:avLst/>
          </a:pr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2A8552EA-1957-4414-AEB9-63D60637CEBD}"/>
              </a:ext>
            </a:extLst>
          </p:cNvPr>
          <p:cNvSpPr/>
          <p:nvPr/>
        </p:nvSpPr>
        <p:spPr>
          <a:xfrm>
            <a:off x="5554027" y="2444445"/>
            <a:ext cx="6667500" cy="3825240"/>
          </a:xfrm>
          <a:custGeom>
            <a:avLst/>
            <a:gdLst>
              <a:gd name="connsiteX0" fmla="*/ 6644640 w 6667500"/>
              <a:gd name="connsiteY0" fmla="*/ 2286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09800 w 6667500"/>
              <a:gd name="connsiteY3" fmla="*/ 0 h 3825240"/>
              <a:gd name="connsiteX4" fmla="*/ 6644640 w 6667500"/>
              <a:gd name="connsiteY4" fmla="*/ 22860 h 3825240"/>
              <a:gd name="connsiteX0" fmla="*/ 6644640 w 6667500"/>
              <a:gd name="connsiteY0" fmla="*/ 2286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44640 w 6667500"/>
              <a:gd name="connsiteY4" fmla="*/ 22860 h 3825240"/>
              <a:gd name="connsiteX0" fmla="*/ 6659880 w 6667500"/>
              <a:gd name="connsiteY0" fmla="*/ 0 h 3825240"/>
              <a:gd name="connsiteX1" fmla="*/ 6667500 w 6667500"/>
              <a:gd name="connsiteY1" fmla="*/ 3817620 h 3825240"/>
              <a:gd name="connsiteX2" fmla="*/ 0 w 6667500"/>
              <a:gd name="connsiteY2" fmla="*/ 3825240 h 3825240"/>
              <a:gd name="connsiteX3" fmla="*/ 2263140 w 6667500"/>
              <a:gd name="connsiteY3" fmla="*/ 0 h 3825240"/>
              <a:gd name="connsiteX4" fmla="*/ 6659880 w 6667500"/>
              <a:gd name="connsiteY4" fmla="*/ 0 h 382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00" h="3825240">
                <a:moveTo>
                  <a:pt x="6659880" y="0"/>
                </a:moveTo>
                <a:lnTo>
                  <a:pt x="6667500" y="3817620"/>
                </a:lnTo>
                <a:lnTo>
                  <a:pt x="0" y="3825240"/>
                </a:lnTo>
                <a:lnTo>
                  <a:pt x="2263140" y="0"/>
                </a:lnTo>
                <a:lnTo>
                  <a:pt x="665988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88E15950-D29F-4C40-9D47-D8FBA61D63B0}"/>
              </a:ext>
            </a:extLst>
          </p:cNvPr>
          <p:cNvSpPr/>
          <p:nvPr/>
        </p:nvSpPr>
        <p:spPr>
          <a:xfrm>
            <a:off x="5554027" y="2439683"/>
            <a:ext cx="4921250" cy="3821113"/>
          </a:xfrm>
          <a:prstGeom prst="parallelogram">
            <a:avLst>
              <a:gd name="adj" fmla="val 59784"/>
            </a:avLst>
          </a:prstGeom>
          <a:solidFill>
            <a:srgbClr val="2D3E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1A2521F-8632-4B5F-BF5F-FA7CB11CD23D}"/>
              </a:ext>
            </a:extLst>
          </p:cNvPr>
          <p:cNvGrpSpPr/>
          <p:nvPr/>
        </p:nvGrpSpPr>
        <p:grpSpPr>
          <a:xfrm>
            <a:off x="-192882" y="668555"/>
            <a:ext cx="4172739" cy="1314880"/>
            <a:chOff x="-192882" y="668555"/>
            <a:chExt cx="4172739" cy="131488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72077AB2-7C7D-4490-AEB5-6F1723EBA0F7}"/>
                </a:ext>
              </a:extLst>
            </p:cNvPr>
            <p:cNvSpPr/>
            <p:nvPr/>
          </p:nvSpPr>
          <p:spPr>
            <a:xfrm>
              <a:off x="-4763" y="668985"/>
              <a:ext cx="3457575" cy="1314450"/>
            </a:xfrm>
            <a:custGeom>
              <a:avLst/>
              <a:gdLst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295400 h 1314450"/>
                <a:gd name="connsiteX3" fmla="*/ 2762250 w 3457575"/>
                <a:gd name="connsiteY3" fmla="*/ 9525 h 1314450"/>
                <a:gd name="connsiteX4" fmla="*/ 0 w 3457575"/>
                <a:gd name="connsiteY4" fmla="*/ 0 h 1314450"/>
                <a:gd name="connsiteX0" fmla="*/ 0 w 3476625"/>
                <a:gd name="connsiteY0" fmla="*/ 0 h 1314450"/>
                <a:gd name="connsiteX1" fmla="*/ 19050 w 3476625"/>
                <a:gd name="connsiteY1" fmla="*/ 1314450 h 1314450"/>
                <a:gd name="connsiteX2" fmla="*/ 3476625 w 3476625"/>
                <a:gd name="connsiteY2" fmla="*/ 1289050 h 1314450"/>
                <a:gd name="connsiteX3" fmla="*/ 2762250 w 3476625"/>
                <a:gd name="connsiteY3" fmla="*/ 9525 h 1314450"/>
                <a:gd name="connsiteX4" fmla="*/ 0 w 3476625"/>
                <a:gd name="connsiteY4" fmla="*/ 0 h 1314450"/>
                <a:gd name="connsiteX0" fmla="*/ 0 w 3476625"/>
                <a:gd name="connsiteY0" fmla="*/ 0 h 1314450"/>
                <a:gd name="connsiteX1" fmla="*/ 19050 w 3476625"/>
                <a:gd name="connsiteY1" fmla="*/ 1314450 h 1314450"/>
                <a:gd name="connsiteX2" fmla="*/ 3476625 w 3476625"/>
                <a:gd name="connsiteY2" fmla="*/ 1296194 h 1314450"/>
                <a:gd name="connsiteX3" fmla="*/ 2762250 w 3476625"/>
                <a:gd name="connsiteY3" fmla="*/ 9525 h 1314450"/>
                <a:gd name="connsiteX4" fmla="*/ 0 w 3476625"/>
                <a:gd name="connsiteY4" fmla="*/ 0 h 1314450"/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312863 h 1314450"/>
                <a:gd name="connsiteX3" fmla="*/ 2762250 w 3457575"/>
                <a:gd name="connsiteY3" fmla="*/ 9525 h 1314450"/>
                <a:gd name="connsiteX4" fmla="*/ 0 w 3457575"/>
                <a:gd name="connsiteY4" fmla="*/ 0 h 1314450"/>
                <a:gd name="connsiteX0" fmla="*/ 0 w 3457575"/>
                <a:gd name="connsiteY0" fmla="*/ 0 h 1314450"/>
                <a:gd name="connsiteX1" fmla="*/ 19050 w 3457575"/>
                <a:gd name="connsiteY1" fmla="*/ 1314450 h 1314450"/>
                <a:gd name="connsiteX2" fmla="*/ 3457575 w 3457575"/>
                <a:gd name="connsiteY2" fmla="*/ 1312863 h 1314450"/>
                <a:gd name="connsiteX3" fmla="*/ 2747962 w 3457575"/>
                <a:gd name="connsiteY3" fmla="*/ 7144 h 1314450"/>
                <a:gd name="connsiteX4" fmla="*/ 0 w 3457575"/>
                <a:gd name="connsiteY4" fmla="*/ 0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1314450">
                  <a:moveTo>
                    <a:pt x="0" y="0"/>
                  </a:moveTo>
                  <a:lnTo>
                    <a:pt x="19050" y="1314450"/>
                  </a:lnTo>
                  <a:lnTo>
                    <a:pt x="3457575" y="1312863"/>
                  </a:lnTo>
                  <a:lnTo>
                    <a:pt x="2747962" y="7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41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3E42C646-E291-43DA-9DEE-C3A91921F50E}"/>
                </a:ext>
              </a:extLst>
            </p:cNvPr>
            <p:cNvSpPr/>
            <p:nvPr/>
          </p:nvSpPr>
          <p:spPr>
            <a:xfrm flipH="1">
              <a:off x="2738432" y="668555"/>
              <a:ext cx="1241425" cy="1314880"/>
            </a:xfrm>
            <a:prstGeom prst="parallelogram">
              <a:avLst>
                <a:gd name="adj" fmla="val 57799"/>
              </a:avLst>
            </a:pr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标题 1">
              <a:extLst>
                <a:ext uri="{FF2B5EF4-FFF2-40B4-BE49-F238E27FC236}">
                  <a16:creationId xmlns:a16="http://schemas.microsoft.com/office/drawing/2014/main" id="{8BEA6E54-D155-4DF2-AF96-B511819061BC}"/>
                </a:ext>
              </a:extLst>
            </p:cNvPr>
            <p:cNvSpPr txBox="1">
              <a:spLocks/>
            </p:cNvSpPr>
            <p:nvPr/>
          </p:nvSpPr>
          <p:spPr>
            <a:xfrm>
              <a:off x="-192882" y="990170"/>
              <a:ext cx="3457575" cy="72750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911 Porscha" panose="00000400000000000000" pitchFamily="2" charset="0"/>
                </a:rPr>
                <a:t>TWO</a:t>
              </a:r>
              <a:endPara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911 Porscha" panose="00000400000000000000" pitchFamily="2" charset="0"/>
              </a:endParaRPr>
            </a:p>
          </p:txBody>
        </p:sp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DA13D930-FFD5-45CA-BEB5-A08E07498976}"/>
              </a:ext>
            </a:extLst>
          </p:cNvPr>
          <p:cNvSpPr txBox="1">
            <a:spLocks/>
          </p:cNvSpPr>
          <p:nvPr/>
        </p:nvSpPr>
        <p:spPr>
          <a:xfrm>
            <a:off x="530540" y="4329112"/>
            <a:ext cx="4102736" cy="727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500"/>
              </a:lnSpc>
            </a:pPr>
            <a:r>
              <a:rPr lang="en-US" altLang="zh-CN" sz="20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立黑简" panose="02010604000101010101" pitchFamily="2" charset="-122"/>
                <a:ea typeface="汉仪立黑简" panose="02010604000101010101" pitchFamily="2" charset="-122"/>
              </a:rPr>
              <a:t>Reflective</a:t>
            </a:r>
          </a:p>
          <a:p>
            <a:pPr>
              <a:lnSpc>
                <a:spcPts val="8500"/>
              </a:lnSpc>
            </a:pPr>
            <a:r>
              <a:rPr lang="en-US" altLang="zh-CN" sz="20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立黑简" panose="02010604000101010101" pitchFamily="2" charset="-122"/>
                <a:ea typeface="汉仪立黑简" panose="02010604000101010101" pitchFamily="2" charset="-122"/>
              </a:rPr>
              <a:t>Next month test</a:t>
            </a:r>
          </a:p>
        </p:txBody>
      </p:sp>
    </p:spTree>
    <p:extLst>
      <p:ext uri="{BB962C8B-B14F-4D97-AF65-F5344CB8AC3E}">
        <p14:creationId xmlns:p14="http://schemas.microsoft.com/office/powerpoint/2010/main" val="14371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634E630F-F705-4B81-BBF7-CFCECDEF18C9}"/>
              </a:ext>
            </a:extLst>
          </p:cNvPr>
          <p:cNvSpPr/>
          <p:nvPr/>
        </p:nvSpPr>
        <p:spPr>
          <a:xfrm flipH="1">
            <a:off x="2977015" y="384810"/>
            <a:ext cx="9229272" cy="355600"/>
          </a:xfrm>
          <a:custGeom>
            <a:avLst/>
            <a:gdLst>
              <a:gd name="connsiteX0" fmla="*/ 0 w 9216572"/>
              <a:gd name="connsiteY0" fmla="*/ 0 h 333829"/>
              <a:gd name="connsiteX1" fmla="*/ 9216572 w 9216572"/>
              <a:gd name="connsiteY1" fmla="*/ 29029 h 333829"/>
              <a:gd name="connsiteX2" fmla="*/ 9056914 w 9216572"/>
              <a:gd name="connsiteY2" fmla="*/ 333829 h 333829"/>
              <a:gd name="connsiteX3" fmla="*/ 29029 w 9216572"/>
              <a:gd name="connsiteY3" fmla="*/ 333829 h 333829"/>
              <a:gd name="connsiteX4" fmla="*/ 0 w 9216572"/>
              <a:gd name="connsiteY4" fmla="*/ 0 h 333829"/>
              <a:gd name="connsiteX0" fmla="*/ 0 w 9229272"/>
              <a:gd name="connsiteY0" fmla="*/ 9071 h 342900"/>
              <a:gd name="connsiteX1" fmla="*/ 9229272 w 9229272"/>
              <a:gd name="connsiteY1" fmla="*/ 0 h 342900"/>
              <a:gd name="connsiteX2" fmla="*/ 9056914 w 9229272"/>
              <a:gd name="connsiteY2" fmla="*/ 342900 h 342900"/>
              <a:gd name="connsiteX3" fmla="*/ 29029 w 9229272"/>
              <a:gd name="connsiteY3" fmla="*/ 342900 h 342900"/>
              <a:gd name="connsiteX4" fmla="*/ 0 w 9229272"/>
              <a:gd name="connsiteY4" fmla="*/ 9071 h 342900"/>
              <a:gd name="connsiteX0" fmla="*/ 0 w 9229272"/>
              <a:gd name="connsiteY0" fmla="*/ 9071 h 355600"/>
              <a:gd name="connsiteX1" fmla="*/ 9229272 w 9229272"/>
              <a:gd name="connsiteY1" fmla="*/ 0 h 355600"/>
              <a:gd name="connsiteX2" fmla="*/ 9056914 w 9229272"/>
              <a:gd name="connsiteY2" fmla="*/ 342900 h 355600"/>
              <a:gd name="connsiteX3" fmla="*/ 3629 w 9229272"/>
              <a:gd name="connsiteY3" fmla="*/ 355600 h 355600"/>
              <a:gd name="connsiteX4" fmla="*/ 0 w 9229272"/>
              <a:gd name="connsiteY4" fmla="*/ 9071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272" h="355600">
                <a:moveTo>
                  <a:pt x="0" y="9071"/>
                </a:moveTo>
                <a:lnTo>
                  <a:pt x="9229272" y="0"/>
                </a:lnTo>
                <a:lnTo>
                  <a:pt x="9056914" y="342900"/>
                </a:lnTo>
                <a:lnTo>
                  <a:pt x="3629" y="355600"/>
                </a:lnTo>
                <a:cubicBezTo>
                  <a:pt x="2419" y="240090"/>
                  <a:pt x="1210" y="124581"/>
                  <a:pt x="0" y="9071"/>
                </a:cubicBezTo>
                <a:close/>
              </a:path>
            </a:pathLst>
          </a:cu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C84B19F-9116-4A61-9720-629A9A792166}"/>
              </a:ext>
            </a:extLst>
          </p:cNvPr>
          <p:cNvGrpSpPr/>
          <p:nvPr/>
        </p:nvGrpSpPr>
        <p:grpSpPr>
          <a:xfrm>
            <a:off x="0" y="0"/>
            <a:ext cx="3009900" cy="769620"/>
            <a:chOff x="0" y="0"/>
            <a:chExt cx="3009900" cy="76962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4BA92A3C-66E7-4EA7-8339-73C4D7C90BC4}"/>
                </a:ext>
              </a:extLst>
            </p:cNvPr>
            <p:cNvSpPr/>
            <p:nvPr/>
          </p:nvSpPr>
          <p:spPr>
            <a:xfrm flipH="1">
              <a:off x="0" y="0"/>
              <a:ext cx="3009900" cy="769620"/>
            </a:xfrm>
            <a:custGeom>
              <a:avLst/>
              <a:gdLst>
                <a:gd name="connsiteX0" fmla="*/ 3009900 w 3009900"/>
                <a:gd name="connsiteY0" fmla="*/ 0 h 769620"/>
                <a:gd name="connsiteX1" fmla="*/ 3009900 w 3009900"/>
                <a:gd name="connsiteY1" fmla="*/ 769620 h 769620"/>
                <a:gd name="connsiteX2" fmla="*/ 0 w 3009900"/>
                <a:gd name="connsiteY2" fmla="*/ 746760 h 769620"/>
                <a:gd name="connsiteX3" fmla="*/ 419100 w 3009900"/>
                <a:gd name="connsiteY3" fmla="*/ 0 h 769620"/>
                <a:gd name="connsiteX4" fmla="*/ 3009900 w 3009900"/>
                <a:gd name="connsiteY4" fmla="*/ 0 h 7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900" h="769620">
                  <a:moveTo>
                    <a:pt x="3009900" y="0"/>
                  </a:moveTo>
                  <a:lnTo>
                    <a:pt x="3009900" y="769620"/>
                  </a:lnTo>
                  <a:lnTo>
                    <a:pt x="0" y="746760"/>
                  </a:lnTo>
                  <a:lnTo>
                    <a:pt x="419100" y="0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ïsḻíďè">
              <a:extLst>
                <a:ext uri="{FF2B5EF4-FFF2-40B4-BE49-F238E27FC236}">
                  <a16:creationId xmlns:a16="http://schemas.microsoft.com/office/drawing/2014/main" id="{98AAA67A-AAB2-43E2-AE6E-148D6BAF0E22}"/>
                </a:ext>
              </a:extLst>
            </p:cNvPr>
            <p:cNvSpPr txBox="1"/>
            <p:nvPr/>
          </p:nvSpPr>
          <p:spPr>
            <a:xfrm>
              <a:off x="58056" y="211378"/>
              <a:ext cx="651046" cy="558242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02</a:t>
              </a:r>
            </a:p>
          </p:txBody>
        </p:sp>
        <p:sp>
          <p:nvSpPr>
            <p:cNvPr id="7" name="ïsļïďé">
              <a:extLst>
                <a:ext uri="{FF2B5EF4-FFF2-40B4-BE49-F238E27FC236}">
                  <a16:creationId xmlns:a16="http://schemas.microsoft.com/office/drawing/2014/main" id="{3AC667A7-E194-4E79-85A7-84A00FDF6A29}"/>
                </a:ext>
              </a:extLst>
            </p:cNvPr>
            <p:cNvSpPr txBox="1"/>
            <p:nvPr/>
          </p:nvSpPr>
          <p:spPr bwMode="auto">
            <a:xfrm>
              <a:off x="651046" y="278330"/>
              <a:ext cx="2237920" cy="42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+mn-ea"/>
                </a:rPr>
                <a:t>Rethinking this exam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grpSp>
        <p:nvGrpSpPr>
          <p:cNvPr id="41" name="组 3">
            <a:extLst>
              <a:ext uri="{FF2B5EF4-FFF2-40B4-BE49-F238E27FC236}">
                <a16:creationId xmlns:a16="http://schemas.microsoft.com/office/drawing/2014/main" id="{C3F0F72E-8145-49E9-A4CE-09D76A5396F1}"/>
              </a:ext>
            </a:extLst>
          </p:cNvPr>
          <p:cNvGrpSpPr/>
          <p:nvPr/>
        </p:nvGrpSpPr>
        <p:grpSpPr>
          <a:xfrm>
            <a:off x="1359287" y="3559906"/>
            <a:ext cx="3571402" cy="1380069"/>
            <a:chOff x="8026064" y="1268133"/>
            <a:chExt cx="3571402" cy="1380069"/>
          </a:xfrm>
        </p:grpSpPr>
        <p:sp>
          <p:nvSpPr>
            <p:cNvPr id="42" name="TextBox 14">
              <a:extLst>
                <a:ext uri="{FF2B5EF4-FFF2-40B4-BE49-F238E27FC236}">
                  <a16:creationId xmlns:a16="http://schemas.microsoft.com/office/drawing/2014/main" id="{A74BD199-405D-49D3-8D6F-653A5EE4D1E2}"/>
                </a:ext>
              </a:extLst>
            </p:cNvPr>
            <p:cNvSpPr txBox="1"/>
            <p:nvPr/>
          </p:nvSpPr>
          <p:spPr>
            <a:xfrm>
              <a:off x="8026064" y="1268133"/>
              <a:ext cx="2820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zh-CN" sz="2400" b="1" dirty="0">
                  <a:solidFill>
                    <a:srgbClr val="2D3E50"/>
                  </a:solidFill>
                  <a:latin typeface="+mn-ea"/>
                </a:rPr>
                <a:t>Enter the title here</a:t>
              </a:r>
              <a:endParaRPr lang="zh-CN" altLang="en-US" sz="2400" b="1" dirty="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76" name="TextBox 27">
              <a:extLst>
                <a:ext uri="{FF2B5EF4-FFF2-40B4-BE49-F238E27FC236}">
                  <a16:creationId xmlns:a16="http://schemas.microsoft.com/office/drawing/2014/main" id="{9BF98D2D-5B3A-418D-B82F-DDE86B654F01}"/>
                </a:ext>
              </a:extLst>
            </p:cNvPr>
            <p:cNvSpPr txBox="1"/>
            <p:nvPr/>
          </p:nvSpPr>
          <p:spPr>
            <a:xfrm>
              <a:off x="8026064" y="1809446"/>
              <a:ext cx="3571402" cy="838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ts val="2000"/>
                </a:lnSpc>
                <a:defRPr sz="1200">
                  <a:solidFill>
                    <a:srgbClr val="2D3E50"/>
                  </a:solidFill>
                  <a:latin typeface="+mn-ea"/>
                </a:defRPr>
              </a:lvl1pPr>
            </a:lstStyle>
            <a:p>
              <a:r>
                <a:rPr lang="en-US" altLang="zh-CN" dirty="0"/>
                <a:t>Please add specific content here, the text should be as concise as possible, simple explanation, not too cumbersome, pay </a:t>
              </a:r>
              <a:r>
                <a:rPr lang="en-US" altLang="zh-CN" dirty="0" err="1"/>
                <a:t>attent</a:t>
              </a:r>
              <a:endParaRPr lang="en-US" altLang="zh-CN" dirty="0"/>
            </a:p>
          </p:txBody>
        </p:sp>
      </p:grpSp>
      <p:sp>
        <p:nvSpPr>
          <p:cNvPr id="77" name="矩形 76">
            <a:extLst>
              <a:ext uri="{FF2B5EF4-FFF2-40B4-BE49-F238E27FC236}">
                <a16:creationId xmlns:a16="http://schemas.microsoft.com/office/drawing/2014/main" id="{ACE25916-D96B-4DDD-A615-FE373F255959}"/>
              </a:ext>
            </a:extLst>
          </p:cNvPr>
          <p:cNvSpPr/>
          <p:nvPr/>
        </p:nvSpPr>
        <p:spPr>
          <a:xfrm>
            <a:off x="1445348" y="4953696"/>
            <a:ext cx="3448227" cy="153688"/>
          </a:xfrm>
          <a:prstGeom prst="rect">
            <a:avLst/>
          </a:prstGeom>
          <a:solidFill>
            <a:srgbClr val="F74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8" name="TextBox 33">
            <a:extLst>
              <a:ext uri="{FF2B5EF4-FFF2-40B4-BE49-F238E27FC236}">
                <a16:creationId xmlns:a16="http://schemas.microsoft.com/office/drawing/2014/main" id="{99DDDB32-3E9B-429C-8C52-4B4A70306066}"/>
              </a:ext>
            </a:extLst>
          </p:cNvPr>
          <p:cNvSpPr txBox="1"/>
          <p:nvPr/>
        </p:nvSpPr>
        <p:spPr>
          <a:xfrm>
            <a:off x="1322173" y="5198678"/>
            <a:ext cx="3571402" cy="83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1200" dirty="0">
                <a:solidFill>
                  <a:srgbClr val="2D3E50"/>
                </a:solidFill>
                <a:latin typeface="+mn-ea"/>
              </a:rPr>
              <a:t>Please add specific content here, the text should be as concise as possible, simple explanation, not too cumbersome, pay </a:t>
            </a:r>
            <a:r>
              <a:rPr lang="en-US" altLang="zh-CN" sz="1200" dirty="0" err="1">
                <a:solidFill>
                  <a:srgbClr val="2D3E50"/>
                </a:solidFill>
                <a:latin typeface="+mn-ea"/>
              </a:rPr>
              <a:t>attent</a:t>
            </a:r>
            <a:endParaRPr lang="en-US" altLang="zh-CN" sz="1200" dirty="0">
              <a:solidFill>
                <a:srgbClr val="2D3E50"/>
              </a:solidFill>
              <a:latin typeface="+mn-ea"/>
            </a:endParaRPr>
          </a:p>
        </p:txBody>
      </p:sp>
      <p:pic>
        <p:nvPicPr>
          <p:cNvPr id="83" name="图片 82">
            <a:extLst>
              <a:ext uri="{FF2B5EF4-FFF2-40B4-BE49-F238E27FC236}">
                <a16:creationId xmlns:a16="http://schemas.microsoft.com/office/drawing/2014/main" id="{03D92A7E-A073-420B-A628-DA02FECA8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17" y="2302611"/>
            <a:ext cx="5206010" cy="3471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0990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7" grpId="0" animBg="1"/>
      <p:bldP spid="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111111111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350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1872</Words>
  <Application>Microsoft Office PowerPoint</Application>
  <PresentationFormat>Panorámica</PresentationFormat>
  <Paragraphs>229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6" baseType="lpstr">
      <vt:lpstr>等线</vt:lpstr>
      <vt:lpstr>等线 Light</vt:lpstr>
      <vt:lpstr>911 Porscha</vt:lpstr>
      <vt:lpstr>Agency FB</vt:lpstr>
      <vt:lpstr>Arial</vt:lpstr>
      <vt:lpstr>Ebrima</vt:lpstr>
      <vt:lpstr>Gill Sans</vt:lpstr>
      <vt:lpstr>Lato Regular</vt:lpstr>
      <vt:lpstr>Open Sans</vt:lpstr>
      <vt:lpstr>Wingdings</vt:lpstr>
      <vt:lpstr>汉仪立黑简</vt:lpstr>
      <vt:lpstr>Office 主题​​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1111111111111</dc:title>
  <dc:creator>张 建春</dc:creator>
  <cp:lastModifiedBy>i201701069 (Sucasaca Mamani, Jean Carlo)</cp:lastModifiedBy>
  <cp:revision>39</cp:revision>
  <dcterms:created xsi:type="dcterms:W3CDTF">2018-10-30T05:49:47Z</dcterms:created>
  <dcterms:modified xsi:type="dcterms:W3CDTF">2020-11-25T07:26:30Z</dcterms:modified>
</cp:coreProperties>
</file>