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98" r:id="rId1"/>
    <p:sldMasterId id="2147483778" r:id="rId2"/>
  </p:sldMasterIdLst>
  <p:notesMasterIdLst>
    <p:notesMasterId r:id="rId51"/>
  </p:notesMasterIdLst>
  <p:handoutMasterIdLst>
    <p:handoutMasterId r:id="rId52"/>
  </p:handoutMasterIdLst>
  <p:sldIdLst>
    <p:sldId id="1005" r:id="rId3"/>
    <p:sldId id="924" r:id="rId4"/>
    <p:sldId id="1029" r:id="rId5"/>
    <p:sldId id="994" r:id="rId6"/>
    <p:sldId id="995" r:id="rId7"/>
    <p:sldId id="1008" r:id="rId8"/>
    <p:sldId id="997" r:id="rId9"/>
    <p:sldId id="920" r:id="rId10"/>
    <p:sldId id="1000" r:id="rId11"/>
    <p:sldId id="938" r:id="rId12"/>
    <p:sldId id="939" r:id="rId13"/>
    <p:sldId id="940" r:id="rId14"/>
    <p:sldId id="941" r:id="rId15"/>
    <p:sldId id="942" r:id="rId16"/>
    <p:sldId id="964" r:id="rId17"/>
    <p:sldId id="965" r:id="rId18"/>
    <p:sldId id="966" r:id="rId19"/>
    <p:sldId id="967" r:id="rId20"/>
    <p:sldId id="968" r:id="rId21"/>
    <p:sldId id="969" r:id="rId22"/>
    <p:sldId id="970" r:id="rId23"/>
    <p:sldId id="971" r:id="rId24"/>
    <p:sldId id="972" r:id="rId25"/>
    <p:sldId id="973" r:id="rId26"/>
    <p:sldId id="974" r:id="rId27"/>
    <p:sldId id="975" r:id="rId28"/>
    <p:sldId id="976" r:id="rId29"/>
    <p:sldId id="1015" r:id="rId30"/>
    <p:sldId id="1009" r:id="rId31"/>
    <p:sldId id="1010" r:id="rId32"/>
    <p:sldId id="1011" r:id="rId33"/>
    <p:sldId id="1012" r:id="rId34"/>
    <p:sldId id="1013" r:id="rId35"/>
    <p:sldId id="1014" r:id="rId36"/>
    <p:sldId id="1016" r:id="rId37"/>
    <p:sldId id="1017" r:id="rId38"/>
    <p:sldId id="1018" r:id="rId39"/>
    <p:sldId id="1019" r:id="rId40"/>
    <p:sldId id="1020" r:id="rId41"/>
    <p:sldId id="1021" r:id="rId42"/>
    <p:sldId id="1022" r:id="rId43"/>
    <p:sldId id="1023" r:id="rId44"/>
    <p:sldId id="1024" r:id="rId45"/>
    <p:sldId id="1025" r:id="rId46"/>
    <p:sldId id="1026" r:id="rId47"/>
    <p:sldId id="1027" r:id="rId48"/>
    <p:sldId id="1028" r:id="rId49"/>
    <p:sldId id="1006" r:id="rId50"/>
  </p:sldIdLst>
  <p:sldSz cx="12192000" cy="6858000"/>
  <p:notesSz cx="6858000" cy="9144000"/>
  <p:defaultTextStyle>
    <a:defPPr>
      <a:defRPr lang="fr-FR"/>
    </a:defPPr>
    <a:lvl1pPr marL="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HOWEET" id="{D34E524A-D6EF-4CBC-A13A-51C3740B0549}">
          <p14:sldIdLst>
            <p14:sldId id="1005"/>
            <p14:sldId id="924"/>
            <p14:sldId id="1029"/>
            <p14:sldId id="994"/>
            <p14:sldId id="995"/>
            <p14:sldId id="1008"/>
            <p14:sldId id="997"/>
            <p14:sldId id="920"/>
            <p14:sldId id="1000"/>
            <p14:sldId id="938"/>
            <p14:sldId id="939"/>
            <p14:sldId id="940"/>
            <p14:sldId id="941"/>
            <p14:sldId id="942"/>
            <p14:sldId id="964"/>
            <p14:sldId id="965"/>
            <p14:sldId id="966"/>
            <p14:sldId id="967"/>
            <p14:sldId id="968"/>
            <p14:sldId id="969"/>
            <p14:sldId id="970"/>
            <p14:sldId id="971"/>
            <p14:sldId id="972"/>
            <p14:sldId id="973"/>
            <p14:sldId id="974"/>
            <p14:sldId id="975"/>
            <p14:sldId id="976"/>
            <p14:sldId id="1015"/>
            <p14:sldId id="1009"/>
            <p14:sldId id="1010"/>
            <p14:sldId id="1011"/>
            <p14:sldId id="1012"/>
            <p14:sldId id="1013"/>
            <p14:sldId id="1014"/>
            <p14:sldId id="1016"/>
            <p14:sldId id="1017"/>
            <p14:sldId id="1018"/>
            <p14:sldId id="1019"/>
            <p14:sldId id="1020"/>
            <p14:sldId id="1021"/>
            <p14:sldId id="1022"/>
            <p14:sldId id="1023"/>
            <p14:sldId id="1024"/>
            <p14:sldId id="1025"/>
            <p14:sldId id="1026"/>
            <p14:sldId id="1027"/>
            <p14:sldId id="1028"/>
          </p14:sldIdLst>
        </p14:section>
        <p14:section name="CREDITS &amp; COPYRIGHTS" id="{96A22112-93F8-4FC4-92DC-51B794962ED1}">
          <p14:sldIdLst>
            <p14:sldId id="100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251" userDrawn="1">
          <p15:clr>
            <a:srgbClr val="A4A3A4"/>
          </p15:clr>
        </p15:guide>
        <p15:guide id="3" orient="horz" pos="3159" userDrawn="1">
          <p15:clr>
            <a:srgbClr val="A4A3A4"/>
          </p15:clr>
        </p15:guide>
        <p15:guide id="5" orient="horz" pos="981" userDrawn="1">
          <p15:clr>
            <a:srgbClr val="A4A3A4"/>
          </p15:clr>
        </p15:guide>
        <p15:guide id="6" pos="3840" userDrawn="1">
          <p15:clr>
            <a:srgbClr val="A4A3A4"/>
          </p15:clr>
        </p15:guide>
        <p15:guide id="7" pos="575" userDrawn="1">
          <p15:clr>
            <a:srgbClr val="A4A3A4"/>
          </p15:clr>
        </p15:guide>
        <p15:guide id="8" pos="7105" userDrawn="1">
          <p15:clr>
            <a:srgbClr val="A4A3A4"/>
          </p15:clr>
        </p15:guide>
        <p15:guide id="9" pos="7408" userDrawn="1">
          <p15:clr>
            <a:srgbClr val="A4A3A4"/>
          </p15:clr>
        </p15:guide>
        <p15:guide id="10" pos="303" userDrawn="1">
          <p15:clr>
            <a:srgbClr val="A4A3A4"/>
          </p15:clr>
        </p15:guide>
        <p15:guide id="11" pos="1965" userDrawn="1">
          <p15:clr>
            <a:srgbClr val="A4A3A4"/>
          </p15:clr>
        </p15:guide>
        <p15:guide id="12" pos="5715" userDrawn="1">
          <p15:clr>
            <a:srgbClr val="A4A3A4"/>
          </p15:clr>
        </p15:guide>
        <p15:guide id="13" pos="4384" userDrawn="1">
          <p15:clr>
            <a:srgbClr val="A4A3A4"/>
          </p15:clr>
        </p15:guide>
        <p15:guide id="14" orient="horz" pos="3295" userDrawn="1">
          <p15:clr>
            <a:srgbClr val="A4A3A4"/>
          </p15:clr>
        </p15:guide>
        <p15:guide id="15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77A9"/>
    <a:srgbClr val="697FB9"/>
    <a:srgbClr val="98668B"/>
    <a:srgbClr val="CF687D"/>
    <a:srgbClr val="FFFFFF"/>
    <a:srgbClr val="E94442"/>
    <a:srgbClr val="F08002"/>
    <a:srgbClr val="F9AD01"/>
    <a:srgbClr val="D0CA04"/>
    <a:srgbClr val="8BBD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929F9F4-4A8F-4326-A1B4-22849713DDAB}" styleName="Style foncé 1 - Accentuation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Style foncé 1 - Accentuation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Style foncé 1 - Accentuation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Style foncé 1 - Accentuation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Style foncé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652" autoAdjust="0"/>
    <p:restoredTop sz="95226" autoAdjust="0"/>
  </p:normalViewPr>
  <p:slideViewPr>
    <p:cSldViewPr>
      <p:cViewPr varScale="1">
        <p:scale>
          <a:sx n="86" d="100"/>
          <a:sy n="86" d="100"/>
        </p:scale>
        <p:origin x="254" y="58"/>
      </p:cViewPr>
      <p:guideLst>
        <p:guide orient="horz" pos="2251"/>
        <p:guide orient="horz" pos="3159"/>
        <p:guide orient="horz" pos="981"/>
        <p:guide pos="3840"/>
        <p:guide pos="575"/>
        <p:guide pos="7105"/>
        <p:guide pos="7408"/>
        <p:guide pos="303"/>
        <p:guide pos="1965"/>
        <p:guide pos="5715"/>
        <p:guide pos="4384"/>
        <p:guide orient="horz" pos="3295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20" d="100"/>
          <a:sy n="120" d="100"/>
        </p:scale>
        <p:origin x="4962" y="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theme" Target="theme/them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3B4B9-AFB0-43EB-82AF-ED70AC262E4F}" type="datetimeFigureOut">
              <a:rPr lang="en-US" smtClean="0"/>
              <a:pPr/>
              <a:t>12/29/2020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72C8F-9949-4688-BFEB-F813D79CFC0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29926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31E77A-DD07-4A76-801D-B4BF4990C412}" type="datetimeFigureOut">
              <a:rPr lang="en-US" smtClean="0"/>
              <a:pPr/>
              <a:t>12/29/2020</a:t>
            </a:fld>
            <a:endParaRPr lang="en-US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A3AB2B-189A-4C92-A457-C6A3833631A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38983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54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3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709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86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62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240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418" algn="l" defTabSz="914354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200" noProof="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03990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39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200" noProof="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9035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0099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6916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07960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6512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07487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65667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090026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512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200" noProof="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08786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0415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72296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01252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315773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3091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218655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90983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7165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200" noProof="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97907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599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10506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86488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81981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39557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23029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60626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s-MX" sz="1200" noProof="0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830187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036091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19663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3920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8173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87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886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1788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1200" noProof="0" dirty="0">
                <a:solidFill>
                  <a:prstClr val="black"/>
                </a:solidFill>
              </a:rPr>
              <a:t>© Copyright Showeet.com – Plantillas PowerPoint &amp; Google Slides Gratis y Creativas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A3AB2B-189A-4C92-A457-C6A3833631A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29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4569" y="137160"/>
            <a:ext cx="9797831" cy="70788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4569" y="845046"/>
            <a:ext cx="9797831" cy="523220"/>
          </a:xfrm>
        </p:spPr>
        <p:txBody>
          <a:bodyPr wrap="square">
            <a:spAutoFit/>
          </a:bodyPr>
          <a:lstStyle>
            <a:lvl1pPr marL="0" indent="0" algn="r">
              <a:buNone/>
              <a:defRPr sz="28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328169" y="6237312"/>
            <a:ext cx="439241" cy="439240"/>
            <a:chOff x="186858" y="6096003"/>
            <a:chExt cx="580550" cy="580549"/>
          </a:xfrm>
          <a:solidFill>
            <a:schemeClr val="bg1">
              <a:lumMod val="75000"/>
              <a:alpha val="2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latin typeface="Calibri Light" panose="020F0302020204030204" pitchFamily="34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</p:grp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9" y="6237312"/>
            <a:ext cx="439241" cy="390437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rgbClr val="2F3A46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6994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"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9376" y="228855"/>
            <a:ext cx="11233248" cy="954108"/>
          </a:xfrm>
        </p:spPr>
        <p:txBody>
          <a:bodyPr wrap="square" anchor="b">
            <a:spAutoFit/>
          </a:bodyPr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1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994" y="1426467"/>
            <a:ext cx="6338473" cy="5238748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489943" y="1700811"/>
            <a:ext cx="5616575" cy="316805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4937768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082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we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714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 wrap="square">
            <a:spAutoFit/>
          </a:bodyPr>
          <a:lstStyle>
            <a:lvl1pPr marL="0" indent="0" algn="l">
              <a:buNone/>
              <a:defRPr sz="28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328169" y="6237312"/>
            <a:ext cx="439241" cy="439240"/>
            <a:chOff x="186858" y="6096003"/>
            <a:chExt cx="580550" cy="580549"/>
          </a:xfrm>
          <a:solidFill>
            <a:schemeClr val="bg1">
              <a:lumMod val="75000"/>
              <a:alpha val="2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latin typeface="Calibri Light" panose="020F0302020204030204" pitchFamily="34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</p:grp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9" y="6237312"/>
            <a:ext cx="439241" cy="390437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rgbClr val="2F3A46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5639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Left - Gray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 wrap="square">
            <a:spAutoFit/>
          </a:bodyPr>
          <a:lstStyle>
            <a:lvl1pPr marL="0" indent="0" algn="l">
              <a:buNone/>
              <a:defRPr sz="28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328169" y="6237312"/>
            <a:ext cx="439241" cy="439240"/>
            <a:chOff x="186858" y="6096003"/>
            <a:chExt cx="580550" cy="580549"/>
          </a:xfrm>
          <a:solidFill>
            <a:schemeClr val="bg1">
              <a:lumMod val="75000"/>
              <a:alpha val="2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latin typeface="Calibri Light" panose="020F0302020204030204" pitchFamily="34" charset="0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</p:grp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9" y="6237312"/>
            <a:ext cx="439241" cy="390437"/>
          </a:xfrm>
          <a:prstGeom prst="rect">
            <a:avLst/>
          </a:prstGeom>
        </p:spPr>
        <p:txBody>
          <a:bodyPr anchor="ctr"/>
          <a:lstStyle>
            <a:lvl1pPr algn="ctr">
              <a:defRPr sz="1400">
                <a:solidFill>
                  <a:srgbClr val="2F3A46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‹Nº›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1429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Left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  <p:sp>
        <p:nvSpPr>
          <p:cNvPr id="5" name="Table Placeholder 4">
            <a:extLst>
              <a:ext uri="{FF2B5EF4-FFF2-40B4-BE49-F238E27FC236}">
                <a16:creationId xmlns:a16="http://schemas.microsoft.com/office/drawing/2014/main" id="{82A73459-7683-4559-AFF2-4DDD091799A9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623888" y="1628775"/>
            <a:ext cx="7993062" cy="4968875"/>
          </a:xfrm>
          <a:solidFill>
            <a:schemeClr val="bg1"/>
          </a:solidFill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951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Right (dark)"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4569" y="137160"/>
            <a:ext cx="9797831" cy="70788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4569" y="845046"/>
            <a:ext cx="9797831" cy="523220"/>
          </a:xfrm>
        </p:spPr>
        <p:txBody>
          <a:bodyPr wrap="square">
            <a:spAutoFit/>
          </a:bodyPr>
          <a:lstStyle>
            <a:lvl1pPr marL="0" indent="0" algn="r">
              <a:buNone/>
              <a:defRPr sz="28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328166" y="6237312"/>
            <a:ext cx="439241" cy="439240"/>
            <a:chOff x="186858" y="6096003"/>
            <a:chExt cx="580550" cy="580549"/>
          </a:xfrm>
          <a:solidFill>
            <a:schemeClr val="bg1">
              <a:lumMod val="95000"/>
              <a:alpha val="25000"/>
            </a:schemeClr>
          </a:solidFill>
        </p:grpSpPr>
        <p:sp>
          <p:nvSpPr>
            <p:cNvPr id="13" name="Rectangle 12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latin typeface="Calibri Light" panose="020F0302020204030204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</p:grp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9" y="6237312"/>
            <a:ext cx="439241" cy="390437"/>
          </a:xfrm>
          <a:prstGeom prst="rect">
            <a:avLst/>
          </a:prstGeom>
          <a:noFill/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746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- Left (dark)"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 wrap="square">
            <a:spAutoFit/>
          </a:bodyPr>
          <a:lstStyle>
            <a:lvl1pPr marL="0" indent="0" algn="l">
              <a:buNone/>
              <a:defRPr sz="28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328166" y="6237312"/>
            <a:ext cx="439241" cy="439240"/>
            <a:chOff x="186858" y="6096003"/>
            <a:chExt cx="580550" cy="580549"/>
          </a:xfrm>
          <a:solidFill>
            <a:schemeClr val="bg1">
              <a:lumMod val="95000"/>
              <a:alpha val="25000"/>
            </a:schemeClr>
          </a:solidFill>
        </p:grpSpPr>
        <p:sp>
          <p:nvSpPr>
            <p:cNvPr id="14" name="Rectangle 13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latin typeface="Calibri Light" panose="020F0302020204030204" pitchFamily="34" charset="0"/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</p:grp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9" y="6237312"/>
            <a:ext cx="439241" cy="390437"/>
          </a:xfrm>
          <a:prstGeom prst="rect">
            <a:avLst/>
          </a:prstGeom>
          <a:noFill/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58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- Left (dark)">
    <p:bg>
      <p:bgPr>
        <a:solidFill>
          <a:schemeClr val="tx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37160"/>
            <a:ext cx="9797831" cy="707886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 wrap="square">
            <a:spAutoFit/>
          </a:bodyPr>
          <a:lstStyle>
            <a:lvl1pPr marL="0" indent="0" algn="l">
              <a:buNone/>
              <a:defRPr sz="28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  <p:grpSp>
        <p:nvGrpSpPr>
          <p:cNvPr id="13" name="Group 12"/>
          <p:cNvGrpSpPr/>
          <p:nvPr userDrawn="1"/>
        </p:nvGrpSpPr>
        <p:grpSpPr>
          <a:xfrm>
            <a:off x="328166" y="6237312"/>
            <a:ext cx="439241" cy="439240"/>
            <a:chOff x="186858" y="6096003"/>
            <a:chExt cx="580550" cy="580549"/>
          </a:xfrm>
          <a:solidFill>
            <a:schemeClr val="bg1">
              <a:lumMod val="95000"/>
              <a:alpha val="25000"/>
            </a:schemeClr>
          </a:solidFill>
        </p:grpSpPr>
        <p:sp>
          <p:nvSpPr>
            <p:cNvPr id="14" name="Rectangle 13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b="1" dirty="0">
                <a:latin typeface="Calibri Light" panose="020F0302020204030204" pitchFamily="34" charset="0"/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dirty="0"/>
            </a:p>
          </p:txBody>
        </p:sp>
      </p:grp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69" y="6237312"/>
            <a:ext cx="439241" cy="390437"/>
          </a:xfrm>
          <a:prstGeom prst="rect">
            <a:avLst/>
          </a:prstGeom>
          <a:noFill/>
        </p:spPr>
        <p:txBody>
          <a:bodyPr anchor="ctr"/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173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5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ransition">
    <p:bg>
      <p:bgPr>
        <a:solidFill>
          <a:srgbClr val="222A3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021288"/>
            <a:ext cx="12192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4937768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936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160"/>
            <a:ext cx="10972800" cy="707886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74763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1" r:id="rId2"/>
    <p:sldLayoutId id="2147483777" r:id="rId3"/>
    <p:sldLayoutId id="2147483776" r:id="rId4"/>
    <p:sldLayoutId id="2147483770" r:id="rId5"/>
    <p:sldLayoutId id="2147483772" r:id="rId6"/>
    <p:sldLayoutId id="2147483775" r:id="rId7"/>
    <p:sldLayoutId id="2147483751" r:id="rId8"/>
    <p:sldLayoutId id="2147483774" r:id="rId9"/>
    <p:sldLayoutId id="2147483750" r:id="rId10"/>
  </p:sldLayoutIdLst>
  <p:hf hdr="0" ftr="0" dt="0"/>
  <p:txStyles>
    <p:titleStyle>
      <a:lvl1pPr algn="r" defTabSz="914354" rtl="0" eaLnBrk="1" latinLnBrk="0" hangingPunct="1">
        <a:spcBef>
          <a:spcPct val="0"/>
        </a:spcBef>
        <a:buNone/>
        <a:defRPr lang="en-US" sz="400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882" indent="-342882" algn="l" defTabSz="91435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2913" indent="-285737" algn="l" defTabSz="914354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294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120" indent="-228589" algn="l" defTabSz="914354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298" indent="-228589" algn="l" defTabSz="914354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474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1E263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82E1372-4CB6-4753-ADEA-5F7D43485544}"/>
              </a:ext>
            </a:extLst>
          </p:cNvPr>
          <p:cNvSpPr/>
          <p:nvPr userDrawn="1"/>
        </p:nvSpPr>
        <p:spPr>
          <a:xfrm>
            <a:off x="2185947" y="2158991"/>
            <a:ext cx="7820106" cy="3416320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defTabSz="914354"/>
            <a:r>
              <a:rPr lang="es-ES" sz="5400" dirty="0">
                <a:solidFill>
                  <a:schemeClr val="bg1"/>
                </a:solidFill>
                <a:latin typeface="Calibri Light" panose="020F0302020204030204" pitchFamily="34" charset="0"/>
              </a:rPr>
              <a:t>Colección gratis de plantillas creativas de PowerPoint para impresionar a su público</a:t>
            </a:r>
            <a:endParaRPr lang="en-US" sz="540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2360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</p:sldLayoutIdLst>
  <p:hf hdr="0"/>
  <p:txStyles>
    <p:titleStyle>
      <a:lvl1pPr algn="l" defTabSz="914354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89" indent="-228589" algn="l" defTabSz="9143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6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4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20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98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lendarpedia.co.uk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ncalendar.com/calendario/America/Diciembre-2020" TargetMode="Externa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hyperlink" Target="#Marzo_2021"/><Relationship Id="rId5" Type="http://schemas.openxmlformats.org/officeDocument/2006/relationships/hyperlink" Target="#Enero_2021"/><Relationship Id="rId4" Type="http://schemas.openxmlformats.org/officeDocument/2006/relationships/hyperlink" Target="#Febrero_2021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#Febrero_2021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hyperlink" Target="#Mayo_2021"/><Relationship Id="rId5" Type="http://schemas.openxmlformats.org/officeDocument/2006/relationships/hyperlink" Target="#Marzo_2021"/><Relationship Id="rId4" Type="http://schemas.openxmlformats.org/officeDocument/2006/relationships/hyperlink" Target="#Abril_2021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#Abril_2021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hyperlink" Target="#Julio_2021"/><Relationship Id="rId5" Type="http://schemas.openxmlformats.org/officeDocument/2006/relationships/hyperlink" Target="#Mayo_2021"/><Relationship Id="rId4" Type="http://schemas.openxmlformats.org/officeDocument/2006/relationships/hyperlink" Target="#Junio_2021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#Junio_2021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hyperlink" Target="#Septiembre_2021"/><Relationship Id="rId5" Type="http://schemas.openxmlformats.org/officeDocument/2006/relationships/hyperlink" Target="#Julio_2021"/><Relationship Id="rId4" Type="http://schemas.openxmlformats.org/officeDocument/2006/relationships/hyperlink" Target="#Agosto_2021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#Septiembre_2021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hyperlink" Target="#Noviembre_2021"/><Relationship Id="rId5" Type="http://schemas.openxmlformats.org/officeDocument/2006/relationships/hyperlink" Target="#Octubre_2021"/><Relationship Id="rId4" Type="http://schemas.openxmlformats.org/officeDocument/2006/relationships/hyperlink" Target="#Agosto_2021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#Octubre_2021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wincalendar.com/calendario/America/Enero-2022" TargetMode="External"/><Relationship Id="rId5" Type="http://schemas.openxmlformats.org/officeDocument/2006/relationships/hyperlink" Target="#Noviembre_2021"/><Relationship Id="rId4" Type="http://schemas.openxmlformats.org/officeDocument/2006/relationships/hyperlink" Target="#Diciembre_2021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9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ncalendar.com/calendario/America/Diciembre-2020" TargetMode="Externa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Relationship Id="rId4" Type="http://schemas.openxmlformats.org/officeDocument/2006/relationships/hyperlink" Target="#Febrero_2021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#Marzo_2021"/><Relationship Id="rId2" Type="http://schemas.openxmlformats.org/officeDocument/2006/relationships/hyperlink" Target="#Enero_2021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#Abril_2021"/><Relationship Id="rId2" Type="http://schemas.openxmlformats.org/officeDocument/2006/relationships/hyperlink" Target="#Febrero_2021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#Mayo_2021"/><Relationship Id="rId2" Type="http://schemas.openxmlformats.org/officeDocument/2006/relationships/hyperlink" Target="#Marzo_2021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lendarpedia.co.uk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#Junio_2021"/><Relationship Id="rId2" Type="http://schemas.openxmlformats.org/officeDocument/2006/relationships/hyperlink" Target="#Abril_2021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#Julio_2021"/><Relationship Id="rId2" Type="http://schemas.openxmlformats.org/officeDocument/2006/relationships/hyperlink" Target="#Mayo_2021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#Agosto_2021"/><Relationship Id="rId2" Type="http://schemas.openxmlformats.org/officeDocument/2006/relationships/hyperlink" Target="#Junio_2021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#Septiembre_2021"/><Relationship Id="rId2" Type="http://schemas.openxmlformats.org/officeDocument/2006/relationships/hyperlink" Target="#Julio_2021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hyperlink" Target="#Octubre_2021"/><Relationship Id="rId2" Type="http://schemas.openxmlformats.org/officeDocument/2006/relationships/hyperlink" Target="#Agosto_2021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hyperlink" Target="#Noviembre_2021"/><Relationship Id="rId2" Type="http://schemas.openxmlformats.org/officeDocument/2006/relationships/hyperlink" Target="#Septiembre_2021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#Diciembre_2021"/><Relationship Id="rId2" Type="http://schemas.openxmlformats.org/officeDocument/2006/relationships/hyperlink" Target="#Octubre_2021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ncalendar.com/calendario/America/Enero-2022" TargetMode="External"/><Relationship Id="rId2" Type="http://schemas.openxmlformats.org/officeDocument/2006/relationships/hyperlink" Target="#Noviembre_2021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calendariovip.es/calendario-junio-2021.html" TargetMode="External"/><Relationship Id="rId13" Type="http://schemas.openxmlformats.org/officeDocument/2006/relationships/hyperlink" Target="http://www.calendariovip.es/calendario-noviembre-2021.html" TargetMode="External"/><Relationship Id="rId3" Type="http://schemas.openxmlformats.org/officeDocument/2006/relationships/hyperlink" Target="http://www.calendariovip.es/calendario-enero-2021.html" TargetMode="External"/><Relationship Id="rId7" Type="http://schemas.openxmlformats.org/officeDocument/2006/relationships/hyperlink" Target="http://www.calendariovip.es/calendario-mayo-2021.html" TargetMode="External"/><Relationship Id="rId12" Type="http://schemas.openxmlformats.org/officeDocument/2006/relationships/hyperlink" Target="http://www.calendariovip.es/calendario-octubre-2021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alendariovip.es/calendario-abril-2021.html" TargetMode="External"/><Relationship Id="rId11" Type="http://schemas.openxmlformats.org/officeDocument/2006/relationships/hyperlink" Target="http://www.calendariovip.es/calendario-septiembre-2021.html" TargetMode="External"/><Relationship Id="rId5" Type="http://schemas.openxmlformats.org/officeDocument/2006/relationships/hyperlink" Target="http://www.calendariovip.es/calendario-marzo-2021.html" TargetMode="External"/><Relationship Id="rId10" Type="http://schemas.openxmlformats.org/officeDocument/2006/relationships/hyperlink" Target="http://www.calendariovip.es/calendario-agosto-2021.html" TargetMode="External"/><Relationship Id="rId4" Type="http://schemas.openxmlformats.org/officeDocument/2006/relationships/hyperlink" Target="http://www.calendariovip.es/calendario-febrero-2021.html" TargetMode="External"/><Relationship Id="rId9" Type="http://schemas.openxmlformats.org/officeDocument/2006/relationships/hyperlink" Target="http://www.calendariovip.es/calendario-julio-2021.html" TargetMode="External"/><Relationship Id="rId14" Type="http://schemas.openxmlformats.org/officeDocument/2006/relationships/hyperlink" Target="http://www.calendariovip.es/calendario-diciembre-2021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0" y="167300"/>
            <a:ext cx="12192000" cy="1015663"/>
          </a:xfrm>
          <a:prstGeom prst="rect">
            <a:avLst/>
          </a:prstGeom>
        </p:spPr>
        <p:txBody>
          <a:bodyPr/>
          <a:lstStyle/>
          <a:p>
            <a:r>
              <a:rPr lang="es-MX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Calendario 2021</a:t>
            </a:r>
          </a:p>
        </p:txBody>
      </p:sp>
      <p:sp>
        <p:nvSpPr>
          <p:cNvPr id="17" name="Freeform 13"/>
          <p:cNvSpPr/>
          <p:nvPr/>
        </p:nvSpPr>
        <p:spPr>
          <a:xfrm>
            <a:off x="5087888" y="1426467"/>
            <a:ext cx="2379576" cy="3789040"/>
          </a:xfrm>
          <a:custGeom>
            <a:avLst/>
            <a:gdLst>
              <a:gd name="connsiteX0" fmla="*/ 0 w 2379576"/>
              <a:gd name="connsiteY0" fmla="*/ 0 h 3789040"/>
              <a:gd name="connsiteX1" fmla="*/ 2214084 w 2379576"/>
              <a:gd name="connsiteY1" fmla="*/ 0 h 3789040"/>
              <a:gd name="connsiteX2" fmla="*/ 2379576 w 2379576"/>
              <a:gd name="connsiteY2" fmla="*/ 165492 h 3789040"/>
              <a:gd name="connsiteX3" fmla="*/ 2379576 w 2379576"/>
              <a:gd name="connsiteY3" fmla="*/ 3709249 h 3789040"/>
              <a:gd name="connsiteX4" fmla="*/ 2366571 w 2379576"/>
              <a:gd name="connsiteY4" fmla="*/ 3773666 h 3789040"/>
              <a:gd name="connsiteX5" fmla="*/ 2356205 w 2379576"/>
              <a:gd name="connsiteY5" fmla="*/ 3789040 h 3789040"/>
              <a:gd name="connsiteX6" fmla="*/ 1654973 w 2379576"/>
              <a:gd name="connsiteY6" fmla="*/ 3789040 h 378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79576" h="3789040">
                <a:moveTo>
                  <a:pt x="0" y="0"/>
                </a:moveTo>
                <a:lnTo>
                  <a:pt x="2214084" y="0"/>
                </a:lnTo>
                <a:cubicBezTo>
                  <a:pt x="2305483" y="0"/>
                  <a:pt x="2379576" y="74093"/>
                  <a:pt x="2379576" y="165492"/>
                </a:cubicBezTo>
                <a:lnTo>
                  <a:pt x="2379576" y="3709249"/>
                </a:lnTo>
                <a:cubicBezTo>
                  <a:pt x="2379576" y="3732099"/>
                  <a:pt x="2374945" y="3753867"/>
                  <a:pt x="2366571" y="3773666"/>
                </a:cubicBezTo>
                <a:lnTo>
                  <a:pt x="2356205" y="3789040"/>
                </a:lnTo>
                <a:lnTo>
                  <a:pt x="1654973" y="378904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34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5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F44064C-1400-4817-9DC9-975A660EB8DE}"/>
              </a:ext>
            </a:extLst>
          </p:cNvPr>
          <p:cNvSpPr txBox="1"/>
          <p:nvPr/>
        </p:nvSpPr>
        <p:spPr>
          <a:xfrm>
            <a:off x="8010115" y="1940131"/>
            <a:ext cx="3329886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s-MX" sz="2400" b="1" dirty="0">
                <a:solidFill>
                  <a:srgbClr val="63BB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48</a:t>
            </a:r>
            <a:r>
              <a:rPr lang="es-MX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diapositivas únicas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DB053F-7BF7-47EC-A4CB-5EE8C67FE928}"/>
              </a:ext>
            </a:extLst>
          </p:cNvPr>
          <p:cNvSpPr txBox="1"/>
          <p:nvPr/>
        </p:nvSpPr>
        <p:spPr>
          <a:xfrm>
            <a:off x="8010115" y="2499559"/>
            <a:ext cx="3828677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s-MX" sz="2400" b="1" dirty="0">
                <a:solidFill>
                  <a:srgbClr val="63BB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16:9 </a:t>
            </a:r>
            <a:r>
              <a:rPr lang="es-MX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pantalla panorámica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FC9D353-0EC4-4F92-8485-3F085260E0D6}"/>
              </a:ext>
            </a:extLst>
          </p:cNvPr>
          <p:cNvSpPr txBox="1"/>
          <p:nvPr/>
        </p:nvSpPr>
        <p:spPr>
          <a:xfrm>
            <a:off x="8010115" y="3058987"/>
            <a:ext cx="2214068" cy="46166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s-MX" sz="2400" b="1" dirty="0">
                <a:solidFill>
                  <a:srgbClr val="63BB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Fácil de editar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446EC71D-9DCC-4227-B24C-5C03DBEA31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93591" y="1703643"/>
            <a:ext cx="5833464" cy="3279759"/>
          </a:xfrm>
          <a:prstGeom prst="rect">
            <a:avLst/>
          </a:prstGeom>
        </p:spPr>
      </p:pic>
      <p:grpSp>
        <p:nvGrpSpPr>
          <p:cNvPr id="73" name="Group 72"/>
          <p:cNvGrpSpPr/>
          <p:nvPr/>
        </p:nvGrpSpPr>
        <p:grpSpPr>
          <a:xfrm>
            <a:off x="6603427" y="4100972"/>
            <a:ext cx="3265747" cy="2352364"/>
            <a:chOff x="4143800" y="4432170"/>
            <a:chExt cx="2549278" cy="1964609"/>
          </a:xfrm>
        </p:grpSpPr>
        <p:grpSp>
          <p:nvGrpSpPr>
            <p:cNvPr id="74" name="Group 73"/>
            <p:cNvGrpSpPr/>
            <p:nvPr/>
          </p:nvGrpSpPr>
          <p:grpSpPr>
            <a:xfrm>
              <a:off x="4211959" y="4509120"/>
              <a:ext cx="1772023" cy="1682218"/>
              <a:chOff x="3340621" y="2731741"/>
              <a:chExt cx="5513832" cy="2726371"/>
            </a:xfrm>
          </p:grpSpPr>
          <p:sp>
            <p:nvSpPr>
              <p:cNvPr id="81" name="Rectangle 80"/>
              <p:cNvSpPr/>
              <p:nvPr/>
            </p:nvSpPr>
            <p:spPr>
              <a:xfrm>
                <a:off x="3340621" y="2731741"/>
                <a:ext cx="5513832" cy="2726371"/>
              </a:xfrm>
              <a:prstGeom prst="rect">
                <a:avLst/>
              </a:prstGeom>
              <a:ln>
                <a:noFill/>
              </a:ln>
              <a:effectLst>
                <a:outerShdw blurRad="571500" dist="241300" dir="102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3340621" y="2731741"/>
                <a:ext cx="5513832" cy="2726371"/>
              </a:xfrm>
              <a:prstGeom prst="rect">
                <a:avLst/>
              </a:prstGeom>
              <a:ln>
                <a:noFill/>
              </a:ln>
              <a:effectLst>
                <a:outerShdw blurRad="571500" dist="292100" dir="2154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75" name="Rounded Rectangle 74"/>
            <p:cNvSpPr/>
            <p:nvPr/>
          </p:nvSpPr>
          <p:spPr>
            <a:xfrm rot="16200000">
              <a:off x="4436134" y="4139836"/>
              <a:ext cx="1964609" cy="2549278"/>
            </a:xfrm>
            <a:prstGeom prst="roundRect">
              <a:avLst>
                <a:gd name="adj" fmla="val 5238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77" name="Group 76"/>
            <p:cNvGrpSpPr/>
            <p:nvPr/>
          </p:nvGrpSpPr>
          <p:grpSpPr>
            <a:xfrm rot="16200000">
              <a:off x="6513179" y="5349079"/>
              <a:ext cx="139880" cy="138308"/>
              <a:chOff x="4446940" y="5280381"/>
              <a:chExt cx="237363" cy="234696"/>
            </a:xfrm>
          </p:grpSpPr>
          <p:sp>
            <p:nvSpPr>
              <p:cNvPr id="79" name="Oval 78"/>
              <p:cNvSpPr>
                <a:spLocks noChangeArrowheads="1"/>
              </p:cNvSpPr>
              <p:nvPr/>
            </p:nvSpPr>
            <p:spPr bwMode="auto">
              <a:xfrm>
                <a:off x="4446940" y="5280381"/>
                <a:ext cx="237363" cy="234696"/>
              </a:xfrm>
              <a:prstGeom prst="ellipse">
                <a:avLst/>
              </a:prstGeom>
              <a:gradFill flip="none" rotWithShape="1">
                <a:gsLst>
                  <a:gs pos="29000">
                    <a:schemeClr val="tx1"/>
                  </a:gs>
                  <a:gs pos="73000">
                    <a:schemeClr val="tx1">
                      <a:lumMod val="65000"/>
                      <a:lumOff val="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3200" dirty="0">
                  <a:solidFill>
                    <a:schemeClr val="lt1"/>
                  </a:solidFill>
                </a:endParaRPr>
              </a:p>
            </p:txBody>
          </p:sp>
          <p:sp>
            <p:nvSpPr>
              <p:cNvPr id="80" name="Rounded Rectangle 79"/>
              <p:cNvSpPr/>
              <p:nvPr/>
            </p:nvSpPr>
            <p:spPr>
              <a:xfrm>
                <a:off x="4515460" y="5356864"/>
                <a:ext cx="100323" cy="100323"/>
              </a:xfrm>
              <a:prstGeom prst="round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78" name="Freeform 77"/>
            <p:cNvSpPr/>
            <p:nvPr/>
          </p:nvSpPr>
          <p:spPr>
            <a:xfrm>
              <a:off x="5339707" y="4432170"/>
              <a:ext cx="1353371" cy="1712789"/>
            </a:xfrm>
            <a:custGeom>
              <a:avLst/>
              <a:gdLst>
                <a:gd name="connsiteX0" fmla="*/ 0 w 2296537"/>
                <a:gd name="connsiteY0" fmla="*/ 0 h 2906437"/>
                <a:gd name="connsiteX1" fmla="*/ 2121915 w 2296537"/>
                <a:gd name="connsiteY1" fmla="*/ 0 h 2906437"/>
                <a:gd name="connsiteX2" fmla="*/ 2296537 w 2296537"/>
                <a:gd name="connsiteY2" fmla="*/ 174622 h 2906437"/>
                <a:gd name="connsiteX3" fmla="*/ 2296537 w 2296537"/>
                <a:gd name="connsiteY3" fmla="*/ 2906437 h 2906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6537" h="2906437">
                  <a:moveTo>
                    <a:pt x="0" y="0"/>
                  </a:moveTo>
                  <a:lnTo>
                    <a:pt x="2121915" y="0"/>
                  </a:lnTo>
                  <a:cubicBezTo>
                    <a:pt x="2218356" y="0"/>
                    <a:pt x="2296537" y="78181"/>
                    <a:pt x="2296537" y="174622"/>
                  </a:cubicBezTo>
                  <a:lnTo>
                    <a:pt x="2296537" y="290643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bg1">
                    <a:alpha val="34000"/>
                  </a:schemeClr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351" dirty="0"/>
            </a:p>
          </p:txBody>
        </p:sp>
      </p:grpSp>
      <p:pic>
        <p:nvPicPr>
          <p:cNvPr id="6" name="Marcador de posición de imagen 5">
            <a:extLst>
              <a:ext uri="{FF2B5EF4-FFF2-40B4-BE49-F238E27FC236}">
                <a16:creationId xmlns:a16="http://schemas.microsoft.com/office/drawing/2014/main" id="{1D1EA661-CF6D-4514-88C6-B1951DE46612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" r="185"/>
          <a:stretch>
            <a:fillRect/>
          </a:stretch>
        </p:blipFill>
        <p:spPr>
          <a:xfrm>
            <a:off x="6923802" y="4377547"/>
            <a:ext cx="2624995" cy="1737423"/>
          </a:xfrm>
        </p:spPr>
      </p:pic>
    </p:spTree>
    <p:extLst>
      <p:ext uri="{BB962C8B-B14F-4D97-AF65-F5344CB8AC3E}">
        <p14:creationId xmlns:p14="http://schemas.microsoft.com/office/powerpoint/2010/main" val="5333662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767324-B5A2-41BB-AD6B-72FA1DCB98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94300"/>
            <a:ext cx="9144000" cy="1015663"/>
          </a:xfrm>
        </p:spPr>
        <p:txBody>
          <a:bodyPr/>
          <a:lstStyle/>
          <a:p>
            <a:r>
              <a:rPr lang="es-MX" dirty="0"/>
              <a:t>Calendario 2021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82153B0-872E-4B94-93B5-C86BFCEE1C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3 Meses (Trimestres)</a:t>
            </a:r>
          </a:p>
        </p:txBody>
      </p:sp>
    </p:spTree>
    <p:extLst>
      <p:ext uri="{BB962C8B-B14F-4D97-AF65-F5344CB8AC3E}">
        <p14:creationId xmlns:p14="http://schemas.microsoft.com/office/powerpoint/2010/main" val="18273375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CBB31-E363-4235-B1D8-B4F4C400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Calendario 2021</a:t>
            </a:r>
          </a:p>
        </p:txBody>
      </p:sp>
      <p:sp>
        <p:nvSpPr>
          <p:cNvPr id="31" name="Subtitle 30">
            <a:extLst>
              <a:ext uri="{FF2B5EF4-FFF2-40B4-BE49-F238E27FC236}">
                <a16:creationId xmlns:a16="http://schemas.microsoft.com/office/drawing/2014/main" id="{90FC6365-EE96-40AF-BE18-24CCEE664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3887" y="845046"/>
            <a:ext cx="9797831" cy="523220"/>
          </a:xfrm>
        </p:spPr>
        <p:txBody>
          <a:bodyPr/>
          <a:lstStyle/>
          <a:p>
            <a:r>
              <a:rPr lang="es-MX" b="1" cap="all" dirty="0"/>
              <a:t>1.</a:t>
            </a:r>
            <a:r>
              <a:rPr lang="es-MX" b="1" cap="all" baseline="30000" dirty="0"/>
              <a:t>er</a:t>
            </a:r>
            <a:r>
              <a:rPr lang="es-MX" b="1" cap="all" dirty="0"/>
              <a:t> Trimestre 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//</a:t>
            </a:r>
            <a:endParaRPr lang="es-MX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A85471-35AE-4961-8E4B-025E0D68C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385422-51B8-4BB7-91F7-F7B34A0CC786}"/>
              </a:ext>
            </a:extLst>
          </p:cNvPr>
          <p:cNvSpPr/>
          <p:nvPr/>
        </p:nvSpPr>
        <p:spPr>
          <a:xfrm>
            <a:off x="223753" y="6108494"/>
            <a:ext cx="648072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63DAF0-E066-4DFE-857F-154BDCF61CDB}"/>
              </a:ext>
            </a:extLst>
          </p:cNvPr>
          <p:cNvSpPr txBox="1"/>
          <p:nvPr/>
        </p:nvSpPr>
        <p:spPr>
          <a:xfrm>
            <a:off x="619932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MX" b="1" cap="all" dirty="0">
                <a:solidFill>
                  <a:schemeClr val="accent1"/>
                </a:solidFill>
              </a:rPr>
              <a:t>Enero</a:t>
            </a:r>
            <a:r>
              <a:rPr lang="es-MX" b="1" cap="all" dirty="0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3B4EDA6-D1BA-4A42-9E72-1688D2444C79}"/>
              </a:ext>
            </a:extLst>
          </p:cNvPr>
          <p:cNvSpPr txBox="1"/>
          <p:nvPr/>
        </p:nvSpPr>
        <p:spPr>
          <a:xfrm>
            <a:off x="4350972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MX" b="1" cap="all" dirty="0">
                <a:solidFill>
                  <a:schemeClr val="accent2"/>
                </a:solidFill>
              </a:rPr>
              <a:t>Febrero</a:t>
            </a:r>
            <a:r>
              <a:rPr lang="es-MX" b="1" cap="all" dirty="0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7033332-D127-45BD-950F-9B3210647EA6}"/>
              </a:ext>
            </a:extLst>
          </p:cNvPr>
          <p:cNvSpPr txBox="1"/>
          <p:nvPr/>
        </p:nvSpPr>
        <p:spPr>
          <a:xfrm>
            <a:off x="8070559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MX" b="1" cap="all" dirty="0">
                <a:solidFill>
                  <a:schemeClr val="accent4"/>
                </a:solidFill>
              </a:rPr>
              <a:t>Marzo</a:t>
            </a:r>
            <a:r>
              <a:rPr lang="es-MX" b="1" cap="all" dirty="0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3F2554-B07C-4301-8835-109E9BFD25E9}"/>
              </a:ext>
            </a:extLst>
          </p:cNvPr>
          <p:cNvSpPr txBox="1"/>
          <p:nvPr/>
        </p:nvSpPr>
        <p:spPr>
          <a:xfrm>
            <a:off x="619934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MX" sz="1600" dirty="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C4C8735-6436-4D73-AD22-C35D22078259}"/>
              </a:ext>
            </a:extLst>
          </p:cNvPr>
          <p:cNvSpPr txBox="1"/>
          <p:nvPr/>
        </p:nvSpPr>
        <p:spPr>
          <a:xfrm>
            <a:off x="4350972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MX" sz="1600" dirty="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190C7F-2143-4CCE-8E70-95F97C6BFB65}"/>
              </a:ext>
            </a:extLst>
          </p:cNvPr>
          <p:cNvSpPr txBox="1"/>
          <p:nvPr/>
        </p:nvSpPr>
        <p:spPr>
          <a:xfrm>
            <a:off x="8070561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MX" sz="1600" dirty="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C306E1-B551-4AA1-BAF8-37F9C912B7F1}"/>
              </a:ext>
            </a:extLst>
          </p:cNvPr>
          <p:cNvCxnSpPr>
            <a:cxnSpLocks/>
          </p:cNvCxnSpPr>
          <p:nvPr/>
        </p:nvCxnSpPr>
        <p:spPr>
          <a:xfrm>
            <a:off x="619933" y="4463469"/>
            <a:ext cx="3490056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7472F0C-8A4B-4D4F-BDA4-69CB2872A50B}"/>
              </a:ext>
            </a:extLst>
          </p:cNvPr>
          <p:cNvCxnSpPr>
            <a:cxnSpLocks/>
          </p:cNvCxnSpPr>
          <p:nvPr/>
        </p:nvCxnSpPr>
        <p:spPr>
          <a:xfrm>
            <a:off x="4352481" y="4463469"/>
            <a:ext cx="3487039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993873D-D2CB-4B00-A268-8AE7C76F3D9D}"/>
              </a:ext>
            </a:extLst>
          </p:cNvPr>
          <p:cNvCxnSpPr>
            <a:cxnSpLocks/>
          </p:cNvCxnSpPr>
          <p:nvPr/>
        </p:nvCxnSpPr>
        <p:spPr>
          <a:xfrm>
            <a:off x="8070560" y="4463469"/>
            <a:ext cx="3490056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7" name="object 3">
            <a:extLst>
              <a:ext uri="{FF2B5EF4-FFF2-40B4-BE49-F238E27FC236}">
                <a16:creationId xmlns:a16="http://schemas.microsoft.com/office/drawing/2014/main" id="{8BB74C1C-2CC9-4F99-8EEA-278E9338DF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49093"/>
              </p:ext>
            </p:extLst>
          </p:nvPr>
        </p:nvGraphicFramePr>
        <p:xfrm>
          <a:off x="619932" y="1494213"/>
          <a:ext cx="3389075" cy="24095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6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27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802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27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24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22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9470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30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01</a:t>
                      </a:r>
                      <a:endParaRPr sz="3000" dirty="0">
                        <a:latin typeface="Gothic Uralic"/>
                        <a:cs typeface="Gothic Uralic"/>
                      </a:endParaRPr>
                    </a:p>
                  </a:txBody>
                  <a:tcPr marL="0" marR="0" marT="15977" marB="0">
                    <a:lnL w="19050">
                      <a:solidFill>
                        <a:srgbClr val="00AFEF"/>
                      </a:solidFill>
                      <a:prstDash val="solid"/>
                    </a:lnL>
                    <a:lnT w="19050">
                      <a:solidFill>
                        <a:srgbClr val="00AFEF"/>
                      </a:solidFill>
                      <a:prstDash val="solid"/>
                    </a:lnT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AFEF"/>
                      </a:solidFill>
                      <a:prstDash val="solid"/>
                    </a:lnT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AFEF"/>
                      </a:solidFill>
                      <a:prstDash val="solid"/>
                    </a:lnT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AFEF"/>
                      </a:solidFill>
                      <a:prstDash val="solid"/>
                    </a:lnT>
                    <a:solidFill>
                      <a:srgbClr val="01A1D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30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ENERO</a:t>
                      </a:r>
                      <a:endParaRPr sz="30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AFEF"/>
                      </a:solidFill>
                      <a:prstDash val="solid"/>
                    </a:lnR>
                    <a:lnT w="19050">
                      <a:solidFill>
                        <a:srgbClr val="00AFEF"/>
                      </a:solidFill>
                      <a:prstDash val="solid"/>
                    </a:lnT>
                    <a:solidFill>
                      <a:srgbClr val="01A1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863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917" marB="0">
                    <a:lnL w="19050">
                      <a:solidFill>
                        <a:srgbClr val="00AFEF"/>
                      </a:solidFill>
                      <a:prstDash val="solid"/>
                    </a:lnL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917" marB="0"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917" marB="0"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917" marB="0"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917" marB="0"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917" marB="0"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917" marB="0">
                    <a:lnR w="19050">
                      <a:solidFill>
                        <a:srgbClr val="00AFEF"/>
                      </a:solidFill>
                      <a:prstDash val="solid"/>
                    </a:lnR>
                    <a:solidFill>
                      <a:srgbClr val="01A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80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AFE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marL="11557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>
                    <a:lnR w="19050">
                      <a:solidFill>
                        <a:srgbClr val="00AFEF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595">
                <a:tc>
                  <a:txBody>
                    <a:bodyPr/>
                    <a:lstStyle/>
                    <a:p>
                      <a:pPr marL="114300">
                        <a:lnSpc>
                          <a:spcPts val="1370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0" marB="0">
                    <a:lnL w="19050">
                      <a:solidFill>
                        <a:srgbClr val="00AFE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ts val="1370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5570">
                        <a:lnSpc>
                          <a:spcPts val="1370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70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1370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5570">
                        <a:lnSpc>
                          <a:spcPts val="1370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ts val="1370"/>
                        </a:lnSpc>
                      </a:pPr>
                      <a:r>
                        <a:rPr sz="1700" spc="-5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10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AFEF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595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>
                    <a:lnL w="19050">
                      <a:solidFill>
                        <a:srgbClr val="00AFE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17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>
                    <a:lnR w="19050">
                      <a:solidFill>
                        <a:srgbClr val="00AFEF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313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AFE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ts val="1365"/>
                        </a:lnSpc>
                      </a:pPr>
                      <a:r>
                        <a:rPr sz="1700" spc="-5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24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AFEF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7927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>
                    <a:lnL w="19050">
                      <a:solidFill>
                        <a:srgbClr val="00AFEF"/>
                      </a:solidFill>
                      <a:prstDash val="solid"/>
                    </a:lnL>
                    <a:lnB w="19050">
                      <a:solidFill>
                        <a:srgbClr val="00AFE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>
                    <a:lnB w="19050">
                      <a:solidFill>
                        <a:srgbClr val="00AFE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>
                    <a:lnB w="19050">
                      <a:solidFill>
                        <a:srgbClr val="00AFE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>
                    <a:lnB w="19050">
                      <a:solidFill>
                        <a:srgbClr val="00AFE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>
                    <a:lnB w="19050">
                      <a:solidFill>
                        <a:srgbClr val="00AFE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>
                    <a:lnB w="19050">
                      <a:solidFill>
                        <a:srgbClr val="00AFE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31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>
                    <a:lnR w="19050">
                      <a:solidFill>
                        <a:srgbClr val="00AFEF"/>
                      </a:solidFill>
                      <a:prstDash val="solid"/>
                    </a:lnR>
                    <a:lnB w="19050">
                      <a:solidFill>
                        <a:srgbClr val="00AFE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8" name="object 4">
            <a:extLst>
              <a:ext uri="{FF2B5EF4-FFF2-40B4-BE49-F238E27FC236}">
                <a16:creationId xmlns:a16="http://schemas.microsoft.com/office/drawing/2014/main" id="{3C9EA7EA-A1FD-4CB7-8E51-954830D647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388447"/>
              </p:ext>
            </p:extLst>
          </p:nvPr>
        </p:nvGraphicFramePr>
        <p:xfrm>
          <a:off x="4350972" y="1468873"/>
          <a:ext cx="3390015" cy="242310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69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4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2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932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1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14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22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03004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30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</a:t>
                      </a:r>
                      <a:r>
                        <a:rPr sz="30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2</a:t>
                      </a:r>
                      <a:endParaRPr sz="3000" dirty="0">
                        <a:latin typeface="Gothic Uralic"/>
                        <a:cs typeface="Gothic Uralic"/>
                      </a:endParaRPr>
                    </a:p>
                  </a:txBody>
                  <a:tcPr marL="0" marR="0" marT="30074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CB3C5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30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FEBRERO</a:t>
                      </a:r>
                      <a:endParaRPr sz="30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CB3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863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917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917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917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917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917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917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917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CB3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805">
                <a:tc>
                  <a:txBody>
                    <a:bodyPr/>
                    <a:lstStyle/>
                    <a:p>
                      <a:pPr marL="11430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1879" marB="0">
                    <a:lnL w="19050">
                      <a:solidFill>
                        <a:srgbClr val="0CB3C5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marR="11112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marR="104139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solidFill>
                            <a:srgbClr val="0CB3C5"/>
                          </a:solidFill>
                          <a:latin typeface="Gothic Uralic"/>
                          <a:cs typeface="Gothic Uralic"/>
                        </a:rPr>
                        <a:t>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>
                    <a:lnR w="19050">
                      <a:solidFill>
                        <a:srgbClr val="0CB3C5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595">
                <a:tc>
                  <a:txBody>
                    <a:bodyPr/>
                    <a:lstStyle/>
                    <a:p>
                      <a:pPr marL="114300">
                        <a:lnSpc>
                          <a:spcPts val="1370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0" marB="0">
                    <a:lnL w="19050">
                      <a:solidFill>
                        <a:srgbClr val="0CB3C5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1370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70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ts val="1370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70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ts val="1370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70"/>
                        </a:lnSpc>
                      </a:pPr>
                      <a:r>
                        <a:rPr sz="1700" spc="-5" dirty="0">
                          <a:solidFill>
                            <a:srgbClr val="0CB3C5"/>
                          </a:solidFill>
                          <a:latin typeface="Gothic Uralic"/>
                          <a:cs typeface="Gothic Uralic"/>
                        </a:rPr>
                        <a:t>14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CB3C5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595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>
                    <a:lnL w="19050">
                      <a:solidFill>
                        <a:srgbClr val="0CB3C5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solidFill>
                            <a:srgbClr val="0CB3C5"/>
                          </a:solidFill>
                          <a:latin typeface="Gothic Uralic"/>
                          <a:cs typeface="Gothic Uralic"/>
                        </a:rPr>
                        <a:t>21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>
                    <a:lnR w="19050">
                      <a:solidFill>
                        <a:srgbClr val="0CB3C5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44241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0CB3C5"/>
                      </a:solidFill>
                      <a:prstDash val="solid"/>
                    </a:lnL>
                    <a:lnB w="19050">
                      <a:solidFill>
                        <a:srgbClr val="0CB3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0CB3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0CB3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ct val="100000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0CB3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0CB3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0CB3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700" spc="-5" dirty="0">
                          <a:solidFill>
                            <a:srgbClr val="0CB3C5"/>
                          </a:solidFill>
                          <a:latin typeface="Gothic Uralic"/>
                          <a:cs typeface="Gothic Uralic"/>
                        </a:rPr>
                        <a:t>28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CB3C5"/>
                      </a:solidFill>
                      <a:prstDash val="solid"/>
                    </a:lnR>
                    <a:lnB w="19050">
                      <a:solidFill>
                        <a:srgbClr val="0CB3C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9" name="object 5">
            <a:extLst>
              <a:ext uri="{FF2B5EF4-FFF2-40B4-BE49-F238E27FC236}">
                <a16:creationId xmlns:a16="http://schemas.microsoft.com/office/drawing/2014/main" id="{2C46E3BC-5C7A-4CE5-8536-EDA6D85B13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611905"/>
              </p:ext>
            </p:extLst>
          </p:nvPr>
        </p:nvGraphicFramePr>
        <p:xfrm>
          <a:off x="8091605" y="1494213"/>
          <a:ext cx="3384376" cy="24095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7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45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2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783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08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605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093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9470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30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</a:t>
                      </a:r>
                      <a:r>
                        <a:rPr sz="30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3</a:t>
                      </a:r>
                      <a:endParaRPr sz="3000" dirty="0">
                        <a:latin typeface="Gothic Uralic"/>
                        <a:cs typeface="Gothic Uralic"/>
                      </a:endParaRPr>
                    </a:p>
                  </a:txBody>
                  <a:tcPr marL="0" marR="0" marT="15977" marB="0">
                    <a:lnL w="19050">
                      <a:solidFill>
                        <a:srgbClr val="00AF50"/>
                      </a:solidFill>
                      <a:prstDash val="solid"/>
                    </a:lnL>
                    <a:lnT w="19050">
                      <a:solidFill>
                        <a:srgbClr val="00AF50"/>
                      </a:solidFill>
                      <a:prstDash val="solid"/>
                    </a:lnT>
                    <a:solidFill>
                      <a:srgbClr val="3AAC6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AF50"/>
                      </a:solidFill>
                      <a:prstDash val="solid"/>
                    </a:lnT>
                    <a:solidFill>
                      <a:srgbClr val="3AAC6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AF50"/>
                      </a:solidFill>
                      <a:prstDash val="solid"/>
                    </a:lnT>
                    <a:solidFill>
                      <a:srgbClr val="3AAC6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1178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30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MARZO</a:t>
                      </a:r>
                      <a:endParaRPr sz="30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AF50"/>
                      </a:solidFill>
                      <a:prstDash val="solid"/>
                    </a:lnR>
                    <a:lnT w="19050">
                      <a:solidFill>
                        <a:srgbClr val="00AF50"/>
                      </a:solidFill>
                      <a:prstDash val="solid"/>
                    </a:lnT>
                    <a:solidFill>
                      <a:srgbClr val="3AAC6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863">
                <a:tc>
                  <a:txBody>
                    <a:bodyPr/>
                    <a:lstStyle/>
                    <a:p>
                      <a:pPr marL="8636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917" marB="0">
                    <a:lnL w="19050">
                      <a:solidFill>
                        <a:srgbClr val="00AF50"/>
                      </a:solidFill>
                      <a:prstDash val="solid"/>
                    </a:lnL>
                    <a:solidFill>
                      <a:srgbClr val="3AAC68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917" marB="0">
                    <a:solidFill>
                      <a:srgbClr val="3AAC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917" marB="0">
                    <a:solidFill>
                      <a:srgbClr val="3AAC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917" marB="0">
                    <a:solidFill>
                      <a:srgbClr val="3AAC68"/>
                    </a:solidFill>
                  </a:tcPr>
                </a:tc>
                <a:tc>
                  <a:txBody>
                    <a:bodyPr/>
                    <a:lstStyle/>
                    <a:p>
                      <a:pPr marR="89535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917" marB="0">
                    <a:solidFill>
                      <a:srgbClr val="3AAC6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917" marB="0">
                    <a:solidFill>
                      <a:srgbClr val="3AAC6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917" marB="0">
                    <a:lnR w="19050">
                      <a:solidFill>
                        <a:srgbClr val="00AF50"/>
                      </a:solidFill>
                      <a:prstDash val="solid"/>
                    </a:lnR>
                    <a:solidFill>
                      <a:srgbClr val="3AAC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805">
                <a:tc>
                  <a:txBody>
                    <a:bodyPr/>
                    <a:lstStyle/>
                    <a:p>
                      <a:pPr marL="11557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1879" marB="0">
                    <a:lnL w="19050">
                      <a:solidFill>
                        <a:srgbClr val="00AF5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marR="10477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solidFill>
                            <a:srgbClr val="3AAC68"/>
                          </a:solidFill>
                          <a:latin typeface="Gothic Uralic"/>
                          <a:cs typeface="Gothic Uralic"/>
                        </a:rPr>
                        <a:t>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>
                    <a:lnR w="19050">
                      <a:solidFill>
                        <a:srgbClr val="00AF5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595">
                <a:tc>
                  <a:txBody>
                    <a:bodyPr/>
                    <a:lstStyle/>
                    <a:p>
                      <a:pPr marL="115570">
                        <a:lnSpc>
                          <a:spcPts val="1370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0" marB="0">
                    <a:lnL w="19050">
                      <a:solidFill>
                        <a:srgbClr val="00AF5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ts val="1370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70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70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70"/>
                        </a:lnSpc>
                      </a:pPr>
                      <a:r>
                        <a:rPr sz="1700" spc="-5" dirty="0">
                          <a:solidFill>
                            <a:srgbClr val="3AAC68"/>
                          </a:solidFill>
                          <a:latin typeface="Gothic Uralic"/>
                          <a:cs typeface="Gothic Uralic"/>
                        </a:rPr>
                        <a:t>14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AF5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595">
                <a:tc>
                  <a:txBody>
                    <a:bodyPr/>
                    <a:lstStyle/>
                    <a:p>
                      <a:pPr marL="7302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>
                    <a:lnL w="19050">
                      <a:solidFill>
                        <a:srgbClr val="00AF5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solidFill>
                            <a:srgbClr val="3AAC68"/>
                          </a:solidFill>
                          <a:latin typeface="Gothic Uralic"/>
                          <a:cs typeface="Gothic Uralic"/>
                        </a:rPr>
                        <a:t>21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>
                    <a:lnR w="19050">
                      <a:solidFill>
                        <a:srgbClr val="00AF5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6313">
                <a:tc>
                  <a:txBody>
                    <a:bodyPr/>
                    <a:lstStyle/>
                    <a:p>
                      <a:pPr marL="73025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AF5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solidFill>
                            <a:srgbClr val="3AAC68"/>
                          </a:solidFill>
                          <a:latin typeface="Gothic Uralic"/>
                          <a:cs typeface="Gothic Uralic"/>
                        </a:rPr>
                        <a:t>28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AF5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7927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>
                    <a:lnL w="19050">
                      <a:solidFill>
                        <a:srgbClr val="00AF50"/>
                      </a:solidFill>
                      <a:prstDash val="solid"/>
                    </a:lnL>
                    <a:lnB w="1905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>
                    <a:lnB w="1905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31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79" marB="0">
                    <a:lnB w="1905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9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AF50"/>
                      </a:solidFill>
                      <a:prstDash val="solid"/>
                    </a:lnR>
                    <a:lnB w="19050">
                      <a:solidFill>
                        <a:srgbClr val="00AF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5C82D2A8-1312-40BA-A8FF-A556A629D5BC}"/>
              </a:ext>
            </a:extLst>
          </p:cNvPr>
          <p:cNvCxnSpPr>
            <a:cxnSpLocks/>
          </p:cNvCxnSpPr>
          <p:nvPr/>
        </p:nvCxnSpPr>
        <p:spPr>
          <a:xfrm>
            <a:off x="617806" y="1979892"/>
            <a:ext cx="338793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 recto 31">
            <a:extLst>
              <a:ext uri="{FF2B5EF4-FFF2-40B4-BE49-F238E27FC236}">
                <a16:creationId xmlns:a16="http://schemas.microsoft.com/office/drawing/2014/main" id="{652991E6-32DC-4D85-9143-12675413EE2E}"/>
              </a:ext>
            </a:extLst>
          </p:cNvPr>
          <p:cNvCxnSpPr>
            <a:cxnSpLocks/>
          </p:cNvCxnSpPr>
          <p:nvPr/>
        </p:nvCxnSpPr>
        <p:spPr>
          <a:xfrm>
            <a:off x="8091605" y="1963373"/>
            <a:ext cx="3386502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6">
            <a:extLst>
              <a:ext uri="{FF2B5EF4-FFF2-40B4-BE49-F238E27FC236}">
                <a16:creationId xmlns:a16="http://schemas.microsoft.com/office/drawing/2014/main" id="{E657FB1B-D611-4641-A65F-DE4322D94380}"/>
              </a:ext>
            </a:extLst>
          </p:cNvPr>
          <p:cNvSpPr/>
          <p:nvPr/>
        </p:nvSpPr>
        <p:spPr>
          <a:xfrm>
            <a:off x="2195086" y="2700879"/>
            <a:ext cx="288032" cy="237744"/>
          </a:xfrm>
          <a:prstGeom prst="rect">
            <a:avLst/>
          </a:prstGeom>
          <a:solidFill>
            <a:srgbClr val="2980B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40" name="Rectangle 37">
            <a:extLst>
              <a:ext uri="{FF2B5EF4-FFF2-40B4-BE49-F238E27FC236}">
                <a16:creationId xmlns:a16="http://schemas.microsoft.com/office/drawing/2014/main" id="{6E633C30-1E57-4683-9D3F-071A40DB7440}"/>
              </a:ext>
            </a:extLst>
          </p:cNvPr>
          <p:cNvSpPr/>
          <p:nvPr/>
        </p:nvSpPr>
        <p:spPr>
          <a:xfrm>
            <a:off x="2709676" y="2703656"/>
            <a:ext cx="288032" cy="237744"/>
          </a:xfrm>
          <a:prstGeom prst="rect">
            <a:avLst/>
          </a:prstGeom>
          <a:solidFill>
            <a:srgbClr val="2980B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41" name="Rectangle 38">
            <a:extLst>
              <a:ext uri="{FF2B5EF4-FFF2-40B4-BE49-F238E27FC236}">
                <a16:creationId xmlns:a16="http://schemas.microsoft.com/office/drawing/2014/main" id="{3973B19C-9259-44D8-808D-CD353F544FD3}"/>
              </a:ext>
            </a:extLst>
          </p:cNvPr>
          <p:cNvSpPr/>
          <p:nvPr/>
        </p:nvSpPr>
        <p:spPr>
          <a:xfrm>
            <a:off x="4951556" y="3068960"/>
            <a:ext cx="288032" cy="237744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42" name="Rectangle 39">
            <a:extLst>
              <a:ext uri="{FF2B5EF4-FFF2-40B4-BE49-F238E27FC236}">
                <a16:creationId xmlns:a16="http://schemas.microsoft.com/office/drawing/2014/main" id="{FAAAD833-5888-429F-B20B-8FE13E35FBD7}"/>
              </a:ext>
            </a:extLst>
          </p:cNvPr>
          <p:cNvSpPr/>
          <p:nvPr/>
        </p:nvSpPr>
        <p:spPr>
          <a:xfrm>
            <a:off x="6895772" y="2453314"/>
            <a:ext cx="288032" cy="237744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43" name="Rectangle 41">
            <a:extLst>
              <a:ext uri="{FF2B5EF4-FFF2-40B4-BE49-F238E27FC236}">
                <a16:creationId xmlns:a16="http://schemas.microsoft.com/office/drawing/2014/main" id="{B152820C-FA5A-4AEE-BCF0-A94B0B514E6F}"/>
              </a:ext>
            </a:extLst>
          </p:cNvPr>
          <p:cNvSpPr/>
          <p:nvPr/>
        </p:nvSpPr>
        <p:spPr>
          <a:xfrm>
            <a:off x="9128020" y="2948248"/>
            <a:ext cx="288032" cy="23774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44" name="Rectangle 42">
            <a:extLst>
              <a:ext uri="{FF2B5EF4-FFF2-40B4-BE49-F238E27FC236}">
                <a16:creationId xmlns:a16="http://schemas.microsoft.com/office/drawing/2014/main" id="{388B909A-CB6A-4556-AD77-709A0F4B9282}"/>
              </a:ext>
            </a:extLst>
          </p:cNvPr>
          <p:cNvSpPr/>
          <p:nvPr/>
        </p:nvSpPr>
        <p:spPr>
          <a:xfrm>
            <a:off x="10136132" y="2948248"/>
            <a:ext cx="288032" cy="23774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8764944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CBB31-E363-4235-B1D8-B4F4C400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Calendario 2021</a:t>
            </a:r>
          </a:p>
        </p:txBody>
      </p:sp>
      <p:sp>
        <p:nvSpPr>
          <p:cNvPr id="31" name="Subtitle 30">
            <a:extLst>
              <a:ext uri="{FF2B5EF4-FFF2-40B4-BE49-F238E27FC236}">
                <a16:creationId xmlns:a16="http://schemas.microsoft.com/office/drawing/2014/main" id="{90FC6365-EE96-40AF-BE18-24CCEE6649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b="1" cap="all" dirty="0"/>
              <a:t>2.</a:t>
            </a:r>
            <a:r>
              <a:rPr lang="es-MX" b="1" cap="all" baseline="30000" dirty="0"/>
              <a:t>o</a:t>
            </a:r>
            <a:r>
              <a:rPr lang="es-MX" b="1" cap="all" dirty="0"/>
              <a:t> Trimestre 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MX" baseline="30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MX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A85471-35AE-4961-8E4B-025E0D68C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385422-51B8-4BB7-91F7-F7B34A0CC786}"/>
              </a:ext>
            </a:extLst>
          </p:cNvPr>
          <p:cNvSpPr/>
          <p:nvPr/>
        </p:nvSpPr>
        <p:spPr>
          <a:xfrm>
            <a:off x="223753" y="6108494"/>
            <a:ext cx="648072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63DAF0-E066-4DFE-857F-154BDCF61CDB}"/>
              </a:ext>
            </a:extLst>
          </p:cNvPr>
          <p:cNvSpPr txBox="1"/>
          <p:nvPr/>
        </p:nvSpPr>
        <p:spPr>
          <a:xfrm>
            <a:off x="619932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MX" b="1" cap="all" dirty="0">
                <a:solidFill>
                  <a:schemeClr val="accent3"/>
                </a:solidFill>
              </a:rPr>
              <a:t>Abril</a:t>
            </a:r>
            <a:r>
              <a:rPr lang="es-MX" b="1" cap="all" dirty="0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3B4EDA6-D1BA-4A42-9E72-1688D2444C79}"/>
              </a:ext>
            </a:extLst>
          </p:cNvPr>
          <p:cNvSpPr txBox="1"/>
          <p:nvPr/>
        </p:nvSpPr>
        <p:spPr>
          <a:xfrm>
            <a:off x="4350972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MX" b="1" cap="all" dirty="0">
                <a:solidFill>
                  <a:schemeClr val="accent5"/>
                </a:solidFill>
              </a:rPr>
              <a:t>Mayo</a:t>
            </a:r>
            <a:r>
              <a:rPr lang="es-MX" b="1" cap="all" dirty="0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7033332-D127-45BD-950F-9B3210647EA6}"/>
              </a:ext>
            </a:extLst>
          </p:cNvPr>
          <p:cNvSpPr txBox="1"/>
          <p:nvPr/>
        </p:nvSpPr>
        <p:spPr>
          <a:xfrm>
            <a:off x="8070559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MX" b="1" cap="all" dirty="0">
                <a:solidFill>
                  <a:schemeClr val="accent6"/>
                </a:solidFill>
              </a:rPr>
              <a:t>Junio</a:t>
            </a:r>
            <a:r>
              <a:rPr lang="es-MX" b="1" cap="all" dirty="0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3F2554-B07C-4301-8835-109E9BFD25E9}"/>
              </a:ext>
            </a:extLst>
          </p:cNvPr>
          <p:cNvSpPr txBox="1"/>
          <p:nvPr/>
        </p:nvSpPr>
        <p:spPr>
          <a:xfrm>
            <a:off x="619934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MX" sz="1600" dirty="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C4C8735-6436-4D73-AD22-C35D22078259}"/>
              </a:ext>
            </a:extLst>
          </p:cNvPr>
          <p:cNvSpPr txBox="1"/>
          <p:nvPr/>
        </p:nvSpPr>
        <p:spPr>
          <a:xfrm>
            <a:off x="4350972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MX" sz="1600" dirty="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190C7F-2143-4CCE-8E70-95F97C6BFB65}"/>
              </a:ext>
            </a:extLst>
          </p:cNvPr>
          <p:cNvSpPr txBox="1"/>
          <p:nvPr/>
        </p:nvSpPr>
        <p:spPr>
          <a:xfrm>
            <a:off x="8070561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MX" sz="1600" dirty="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C306E1-B551-4AA1-BAF8-37F9C912B7F1}"/>
              </a:ext>
            </a:extLst>
          </p:cNvPr>
          <p:cNvCxnSpPr>
            <a:cxnSpLocks/>
          </p:cNvCxnSpPr>
          <p:nvPr/>
        </p:nvCxnSpPr>
        <p:spPr>
          <a:xfrm>
            <a:off x="619933" y="4463469"/>
            <a:ext cx="3490056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7472F0C-8A4B-4D4F-BDA4-69CB2872A50B}"/>
              </a:ext>
            </a:extLst>
          </p:cNvPr>
          <p:cNvCxnSpPr>
            <a:cxnSpLocks/>
          </p:cNvCxnSpPr>
          <p:nvPr/>
        </p:nvCxnSpPr>
        <p:spPr>
          <a:xfrm>
            <a:off x="4352481" y="4463469"/>
            <a:ext cx="3487039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993873D-D2CB-4B00-A268-8AE7C76F3D9D}"/>
              </a:ext>
            </a:extLst>
          </p:cNvPr>
          <p:cNvCxnSpPr>
            <a:cxnSpLocks/>
          </p:cNvCxnSpPr>
          <p:nvPr/>
        </p:nvCxnSpPr>
        <p:spPr>
          <a:xfrm>
            <a:off x="8070560" y="4463469"/>
            <a:ext cx="3490056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9F95AA54-521C-47CC-8C3A-5BF0F189269A}"/>
              </a:ext>
            </a:extLst>
          </p:cNvPr>
          <p:cNvSpPr/>
          <p:nvPr/>
        </p:nvSpPr>
        <p:spPr>
          <a:xfrm>
            <a:off x="2110457" y="2829199"/>
            <a:ext cx="288032" cy="237744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C4853CE4-AE10-4F67-9AA9-E91351CF6B00}"/>
              </a:ext>
            </a:extLst>
          </p:cNvPr>
          <p:cNvSpPr/>
          <p:nvPr/>
        </p:nvSpPr>
        <p:spPr>
          <a:xfrm>
            <a:off x="2639616" y="2829199"/>
            <a:ext cx="288032" cy="237744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42D44ACB-454B-49E0-812B-134789BC000A}"/>
              </a:ext>
            </a:extLst>
          </p:cNvPr>
          <p:cNvSpPr/>
          <p:nvPr/>
        </p:nvSpPr>
        <p:spPr>
          <a:xfrm>
            <a:off x="5480993" y="2815441"/>
            <a:ext cx="288032" cy="237744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1200" dirty="0"/>
              <a:t>5</a:t>
            </a:r>
          </a:p>
          <a:p>
            <a:pPr algn="ctr"/>
            <a:endParaRPr lang="en-US" sz="1200" dirty="0"/>
          </a:p>
          <a:p>
            <a:pPr algn="ctr"/>
            <a:endParaRPr lang="en-US" sz="12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BA6EA0B-8873-4D67-A7DF-B8194F3E7B3C}"/>
              </a:ext>
            </a:extLst>
          </p:cNvPr>
          <p:cNvSpPr/>
          <p:nvPr/>
        </p:nvSpPr>
        <p:spPr>
          <a:xfrm>
            <a:off x="6312024" y="2815441"/>
            <a:ext cx="288032" cy="237744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6BFDC45-1D67-4A1C-83E2-5BFAA16B15E2}"/>
              </a:ext>
            </a:extLst>
          </p:cNvPr>
          <p:cNvSpPr/>
          <p:nvPr/>
        </p:nvSpPr>
        <p:spPr>
          <a:xfrm>
            <a:off x="9954090" y="2783509"/>
            <a:ext cx="288032" cy="237744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4EBEEEDC-6C69-4FC9-8534-B95BB39EDF0A}"/>
              </a:ext>
            </a:extLst>
          </p:cNvPr>
          <p:cNvSpPr/>
          <p:nvPr/>
        </p:nvSpPr>
        <p:spPr>
          <a:xfrm>
            <a:off x="10560496" y="2783509"/>
            <a:ext cx="288032" cy="237744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graphicFrame>
        <p:nvGraphicFramePr>
          <p:cNvPr id="27" name="object 6">
            <a:extLst>
              <a:ext uri="{FF2B5EF4-FFF2-40B4-BE49-F238E27FC236}">
                <a16:creationId xmlns:a16="http://schemas.microsoft.com/office/drawing/2014/main" id="{A19D9434-525D-4004-AD57-F72BCB027D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648375"/>
              </p:ext>
            </p:extLst>
          </p:nvPr>
        </p:nvGraphicFramePr>
        <p:xfrm>
          <a:off x="651418" y="1625444"/>
          <a:ext cx="3234076" cy="23161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10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8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09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01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780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079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8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</a:t>
                      </a:r>
                      <a:r>
                        <a:rPr sz="28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4</a:t>
                      </a:r>
                      <a:endParaRPr sz="2800" dirty="0">
                        <a:latin typeface="Gothic Uralic"/>
                        <a:cs typeface="Gothic Uralic"/>
                      </a:endParaRPr>
                    </a:p>
                  </a:txBody>
                  <a:tcPr marL="0" marR="0" marT="28747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8ABC3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8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ABRIL</a:t>
                      </a:r>
                      <a:endParaRPr sz="28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8ABC3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010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170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170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170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170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 marR="90170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170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170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5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6170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8ABC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58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8ABC3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marR="10668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solidFill>
                            <a:srgbClr val="8ABC36"/>
                          </a:solidFill>
                          <a:latin typeface="Gothic Uralic"/>
                          <a:cs typeface="Gothic Uralic"/>
                        </a:rPr>
                        <a:t>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>
                    <a:lnR w="19050">
                      <a:solidFill>
                        <a:srgbClr val="8ABC3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384">
                <a:tc>
                  <a:txBody>
                    <a:bodyPr/>
                    <a:lstStyle/>
                    <a:p>
                      <a:pPr marL="114300">
                        <a:lnSpc>
                          <a:spcPts val="1370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0" marB="0">
                    <a:lnL w="19050">
                      <a:solidFill>
                        <a:srgbClr val="8ABC3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ts val="1370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70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6680" algn="r">
                        <a:lnSpc>
                          <a:spcPts val="1370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70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700" spc="-5" dirty="0">
                          <a:solidFill>
                            <a:srgbClr val="8ABC36"/>
                          </a:solidFill>
                          <a:latin typeface="Gothic Uralic"/>
                          <a:cs typeface="Gothic Uralic"/>
                        </a:rPr>
                        <a:t>11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8ABC3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384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>
                    <a:lnL w="19050">
                      <a:solidFill>
                        <a:srgbClr val="8ABC3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solidFill>
                            <a:srgbClr val="8ABC36"/>
                          </a:solidFill>
                          <a:latin typeface="Gothic Uralic"/>
                          <a:cs typeface="Gothic Uralic"/>
                        </a:rPr>
                        <a:t>18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>
                    <a:lnR w="19050">
                      <a:solidFill>
                        <a:srgbClr val="8ABC3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114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8ABC3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solidFill>
                            <a:srgbClr val="8ABC36"/>
                          </a:solidFill>
                          <a:latin typeface="Gothic Uralic"/>
                          <a:cs typeface="Gothic Uralic"/>
                        </a:rPr>
                        <a:t>25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8ABC3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285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>
                    <a:lnL w="19050">
                      <a:solidFill>
                        <a:srgbClr val="8ABC36"/>
                      </a:solidFill>
                      <a:prstDash val="solid"/>
                    </a:lnL>
                    <a:lnB w="19050">
                      <a:solidFill>
                        <a:srgbClr val="8ABC3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>
                    <a:lnB w="19050">
                      <a:solidFill>
                        <a:srgbClr val="8ABC3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>
                    <a:lnB w="19050">
                      <a:solidFill>
                        <a:srgbClr val="8ABC3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>
                    <a:lnB w="19050">
                      <a:solidFill>
                        <a:srgbClr val="8ABC3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>
                    <a:lnB w="19050">
                      <a:solidFill>
                        <a:srgbClr val="8ABC3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8ABC3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8ABC36"/>
                      </a:solidFill>
                      <a:prstDash val="solid"/>
                    </a:lnR>
                    <a:lnB w="19050">
                      <a:solidFill>
                        <a:srgbClr val="8ABC3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8" name="object 7">
            <a:extLst>
              <a:ext uri="{FF2B5EF4-FFF2-40B4-BE49-F238E27FC236}">
                <a16:creationId xmlns:a16="http://schemas.microsoft.com/office/drawing/2014/main" id="{3830D648-C3BA-483C-A497-D53BF64D93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759223"/>
              </p:ext>
            </p:extLst>
          </p:nvPr>
        </p:nvGraphicFramePr>
        <p:xfrm>
          <a:off x="4354230" y="1614111"/>
          <a:ext cx="3234074" cy="231594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19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492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09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72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007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019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87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079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8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</a:t>
                      </a:r>
                      <a:r>
                        <a:rPr sz="28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5</a:t>
                      </a:r>
                      <a:endParaRPr sz="2800" dirty="0">
                        <a:latin typeface="Gothic Uralic"/>
                        <a:cs typeface="Gothic Uralic"/>
                      </a:endParaRPr>
                    </a:p>
                  </a:txBody>
                  <a:tcPr marL="0" marR="0" marT="26053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0C90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8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MAYO</a:t>
                      </a:r>
                      <a:endParaRPr sz="28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0C90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5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4374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5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4374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5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4374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5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4374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5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4374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5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4374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5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4374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0C9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0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D0C904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2696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700" dirty="0">
                          <a:solidFill>
                            <a:srgbClr val="D0C904"/>
                          </a:solidFill>
                          <a:latin typeface="Gothic Uralic"/>
                          <a:cs typeface="Gothic Uralic"/>
                        </a:rPr>
                        <a:t>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2696" marB="0">
                    <a:lnR w="19050">
                      <a:solidFill>
                        <a:srgbClr val="D0C904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114">
                <a:tc>
                  <a:txBody>
                    <a:bodyPr/>
                    <a:lstStyle/>
                    <a:p>
                      <a:pPr marL="11430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1796" marB="0">
                    <a:lnL w="19050">
                      <a:solidFill>
                        <a:srgbClr val="D0C904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solidFill>
                            <a:srgbClr val="D0C904"/>
                          </a:solidFill>
                          <a:latin typeface="Gothic Uralic"/>
                          <a:cs typeface="Gothic Uralic"/>
                        </a:rPr>
                        <a:t>9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>
                    <a:lnR w="19050">
                      <a:solidFill>
                        <a:srgbClr val="D0C904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114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D0C904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solidFill>
                            <a:srgbClr val="D0C904"/>
                          </a:solidFill>
                          <a:latin typeface="Gothic Uralic"/>
                          <a:cs typeface="Gothic Uralic"/>
                        </a:rPr>
                        <a:t>16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D0C904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114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>
                    <a:lnL w="19050">
                      <a:solidFill>
                        <a:srgbClr val="D0C904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solidFill>
                            <a:srgbClr val="D0C904"/>
                          </a:solidFill>
                          <a:latin typeface="Gothic Uralic"/>
                          <a:cs typeface="Gothic Uralic"/>
                        </a:rPr>
                        <a:t>23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>
                    <a:lnR w="19050">
                      <a:solidFill>
                        <a:srgbClr val="D0C904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4117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D0C904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solidFill>
                            <a:srgbClr val="D0C904"/>
                          </a:solidFill>
                          <a:latin typeface="Gothic Uralic"/>
                          <a:cs typeface="Gothic Uralic"/>
                        </a:rPr>
                        <a:t>30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D0C904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9817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31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>
                    <a:lnL w="19050">
                      <a:solidFill>
                        <a:srgbClr val="D0C904"/>
                      </a:solidFill>
                      <a:prstDash val="solid"/>
                    </a:lnL>
                    <a:lnB w="19050">
                      <a:solidFill>
                        <a:srgbClr val="D0C90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D0C90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D0C90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D0C90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D0C90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D0C90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D0C904"/>
                      </a:solidFill>
                      <a:prstDash val="solid"/>
                    </a:lnR>
                    <a:lnB w="19050">
                      <a:solidFill>
                        <a:srgbClr val="D0C90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9" name="object 8">
            <a:extLst>
              <a:ext uri="{FF2B5EF4-FFF2-40B4-BE49-F238E27FC236}">
                <a16:creationId xmlns:a16="http://schemas.microsoft.com/office/drawing/2014/main" id="{1C723796-C6F4-4BC8-A50D-98297E339B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4615295"/>
              </p:ext>
            </p:extLst>
          </p:nvPr>
        </p:nvGraphicFramePr>
        <p:xfrm>
          <a:off x="8070559" y="1588032"/>
          <a:ext cx="3240359" cy="23159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28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58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18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816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09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10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96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079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8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</a:t>
                      </a:r>
                      <a:r>
                        <a:rPr sz="28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6</a:t>
                      </a:r>
                      <a:endParaRPr sz="2800" dirty="0">
                        <a:latin typeface="Gothic Uralic"/>
                        <a:cs typeface="Gothic Uralic"/>
                      </a:endParaRPr>
                    </a:p>
                  </a:txBody>
                  <a:tcPr marL="0" marR="0" marT="26053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8AC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5113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8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JUNIO</a:t>
                      </a:r>
                      <a:endParaRPr sz="28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8A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5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4374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5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4374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5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4374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5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4374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5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4374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5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4374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5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500" dirty="0">
                        <a:latin typeface="Gothic Uralic"/>
                        <a:cs typeface="Gothic Uralic"/>
                      </a:endParaRPr>
                    </a:p>
                  </a:txBody>
                  <a:tcPr marL="0" marR="0" marT="14374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8A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02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8AC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269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2696" marB="0"/>
                </a:tc>
                <a:tc>
                  <a:txBody>
                    <a:bodyPr/>
                    <a:lstStyle/>
                    <a:p>
                      <a:pPr marR="111125" algn="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2696" marB="0"/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2696" marB="0"/>
                </a:tc>
                <a:tc>
                  <a:txBody>
                    <a:bodyPr/>
                    <a:lstStyle/>
                    <a:p>
                      <a:pPr marR="104139" algn="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2696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700" dirty="0">
                          <a:solidFill>
                            <a:srgbClr val="F8AC00"/>
                          </a:solidFill>
                          <a:latin typeface="Gothic Uralic"/>
                          <a:cs typeface="Gothic Uralic"/>
                        </a:rPr>
                        <a:t>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2696" marB="0">
                    <a:lnR w="19050">
                      <a:solidFill>
                        <a:srgbClr val="F8AC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4114">
                <a:tc>
                  <a:txBody>
                    <a:bodyPr/>
                    <a:lstStyle/>
                    <a:p>
                      <a:pPr marL="11430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1796" marB="0">
                    <a:lnL w="19050">
                      <a:solidFill>
                        <a:srgbClr val="F8AC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solidFill>
                            <a:srgbClr val="F8AC00"/>
                          </a:solidFill>
                          <a:latin typeface="Gothic Uralic"/>
                          <a:cs typeface="Gothic Uralic"/>
                        </a:rPr>
                        <a:t>13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>
                    <a:lnR w="19050">
                      <a:solidFill>
                        <a:srgbClr val="F8AC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4114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F8AC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solidFill>
                            <a:srgbClr val="F8AC00"/>
                          </a:solidFill>
                          <a:latin typeface="Gothic Uralic"/>
                          <a:cs typeface="Gothic Uralic"/>
                        </a:rPr>
                        <a:t>20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F8AC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4114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>
                    <a:lnL w="19050">
                      <a:solidFill>
                        <a:srgbClr val="F8AC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solidFill>
                            <a:srgbClr val="F8AC00"/>
                          </a:solidFill>
                          <a:latin typeface="Gothic Uralic"/>
                          <a:cs typeface="Gothic Uralic"/>
                        </a:rPr>
                        <a:t>27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96" marB="0">
                    <a:lnR w="19050">
                      <a:solidFill>
                        <a:srgbClr val="F8AC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3934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F8AC00"/>
                      </a:solidFill>
                      <a:prstDash val="solid"/>
                    </a:lnL>
                    <a:lnB w="19050">
                      <a:solidFill>
                        <a:srgbClr val="F8AC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8AC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8AC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8AC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8AC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8AC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F8AC00"/>
                      </a:solidFill>
                      <a:prstDash val="solid"/>
                    </a:lnR>
                    <a:lnB w="19050">
                      <a:solidFill>
                        <a:srgbClr val="F8AC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22047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CBB31-E363-4235-B1D8-B4F4C400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Calendario 2021</a:t>
            </a:r>
          </a:p>
        </p:txBody>
      </p:sp>
      <p:sp>
        <p:nvSpPr>
          <p:cNvPr id="31" name="Subtitle 30">
            <a:extLst>
              <a:ext uri="{FF2B5EF4-FFF2-40B4-BE49-F238E27FC236}">
                <a16:creationId xmlns:a16="http://schemas.microsoft.com/office/drawing/2014/main" id="{90FC6365-EE96-40AF-BE18-24CCEE6649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b="1" cap="all" dirty="0"/>
              <a:t>3.</a:t>
            </a:r>
            <a:r>
              <a:rPr lang="es-MX" b="1" cap="all" baseline="30000" dirty="0"/>
              <a:t>er</a:t>
            </a:r>
            <a:r>
              <a:rPr lang="es-MX" b="1" cap="all" dirty="0"/>
              <a:t> Trimestre 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MX" baseline="30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MX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A85471-35AE-4961-8E4B-025E0D68C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385422-51B8-4BB7-91F7-F7B34A0CC786}"/>
              </a:ext>
            </a:extLst>
          </p:cNvPr>
          <p:cNvSpPr/>
          <p:nvPr/>
        </p:nvSpPr>
        <p:spPr>
          <a:xfrm>
            <a:off x="223753" y="6108494"/>
            <a:ext cx="648072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63DAF0-E066-4DFE-857F-154BDCF61CDB}"/>
              </a:ext>
            </a:extLst>
          </p:cNvPr>
          <p:cNvSpPr txBox="1"/>
          <p:nvPr/>
        </p:nvSpPr>
        <p:spPr>
          <a:xfrm>
            <a:off x="619932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MX" b="1" cap="all" dirty="0">
                <a:solidFill>
                  <a:schemeClr val="accent1"/>
                </a:solidFill>
              </a:rPr>
              <a:t>Julio</a:t>
            </a:r>
            <a:r>
              <a:rPr lang="es-MX" b="1" cap="all" dirty="0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3B4EDA6-D1BA-4A42-9E72-1688D2444C79}"/>
              </a:ext>
            </a:extLst>
          </p:cNvPr>
          <p:cNvSpPr txBox="1"/>
          <p:nvPr/>
        </p:nvSpPr>
        <p:spPr>
          <a:xfrm>
            <a:off x="4350972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MX" b="1" cap="all" dirty="0">
                <a:solidFill>
                  <a:schemeClr val="accent2"/>
                </a:solidFill>
              </a:rPr>
              <a:t>Agosto</a:t>
            </a:r>
            <a:r>
              <a:rPr lang="es-MX" b="1" cap="all" dirty="0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7033332-D127-45BD-950F-9B3210647EA6}"/>
              </a:ext>
            </a:extLst>
          </p:cNvPr>
          <p:cNvSpPr txBox="1"/>
          <p:nvPr/>
        </p:nvSpPr>
        <p:spPr>
          <a:xfrm>
            <a:off x="8070559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MX" b="1" cap="all" dirty="0">
                <a:solidFill>
                  <a:schemeClr val="accent4"/>
                </a:solidFill>
              </a:rPr>
              <a:t>Septiembre</a:t>
            </a:r>
            <a:r>
              <a:rPr lang="es-MX" b="1" cap="all" dirty="0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3F2554-B07C-4301-8835-109E9BFD25E9}"/>
              </a:ext>
            </a:extLst>
          </p:cNvPr>
          <p:cNvSpPr txBox="1"/>
          <p:nvPr/>
        </p:nvSpPr>
        <p:spPr>
          <a:xfrm>
            <a:off x="619934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MX" sz="1600" dirty="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C4C8735-6436-4D73-AD22-C35D22078259}"/>
              </a:ext>
            </a:extLst>
          </p:cNvPr>
          <p:cNvSpPr txBox="1"/>
          <p:nvPr/>
        </p:nvSpPr>
        <p:spPr>
          <a:xfrm>
            <a:off x="4350972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MX" sz="1600" dirty="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190C7F-2143-4CCE-8E70-95F97C6BFB65}"/>
              </a:ext>
            </a:extLst>
          </p:cNvPr>
          <p:cNvSpPr txBox="1"/>
          <p:nvPr/>
        </p:nvSpPr>
        <p:spPr>
          <a:xfrm>
            <a:off x="8070561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MX" sz="1600" dirty="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C306E1-B551-4AA1-BAF8-37F9C912B7F1}"/>
              </a:ext>
            </a:extLst>
          </p:cNvPr>
          <p:cNvCxnSpPr>
            <a:cxnSpLocks/>
          </p:cNvCxnSpPr>
          <p:nvPr/>
        </p:nvCxnSpPr>
        <p:spPr>
          <a:xfrm>
            <a:off x="619933" y="4463469"/>
            <a:ext cx="3490056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7472F0C-8A4B-4D4F-BDA4-69CB2872A50B}"/>
              </a:ext>
            </a:extLst>
          </p:cNvPr>
          <p:cNvCxnSpPr>
            <a:cxnSpLocks/>
          </p:cNvCxnSpPr>
          <p:nvPr/>
        </p:nvCxnSpPr>
        <p:spPr>
          <a:xfrm>
            <a:off x="4352481" y="4463469"/>
            <a:ext cx="3487039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993873D-D2CB-4B00-A268-8AE7C76F3D9D}"/>
              </a:ext>
            </a:extLst>
          </p:cNvPr>
          <p:cNvCxnSpPr>
            <a:cxnSpLocks/>
          </p:cNvCxnSpPr>
          <p:nvPr/>
        </p:nvCxnSpPr>
        <p:spPr>
          <a:xfrm>
            <a:off x="8070560" y="4463469"/>
            <a:ext cx="3490056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2EB3E678-D26D-421B-A771-9526B475B15F}"/>
              </a:ext>
            </a:extLst>
          </p:cNvPr>
          <p:cNvSpPr/>
          <p:nvPr/>
        </p:nvSpPr>
        <p:spPr>
          <a:xfrm>
            <a:off x="1611338" y="2736508"/>
            <a:ext cx="288032" cy="237744"/>
          </a:xfrm>
          <a:prstGeom prst="rect">
            <a:avLst/>
          </a:prstGeom>
          <a:solidFill>
            <a:srgbClr val="2980B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4B7F6B9-39D2-4B58-BB8D-A2A42492E950}"/>
              </a:ext>
            </a:extLst>
          </p:cNvPr>
          <p:cNvSpPr/>
          <p:nvPr/>
        </p:nvSpPr>
        <p:spPr>
          <a:xfrm>
            <a:off x="2125928" y="2739285"/>
            <a:ext cx="288032" cy="237744"/>
          </a:xfrm>
          <a:prstGeom prst="rect">
            <a:avLst/>
          </a:prstGeom>
          <a:solidFill>
            <a:srgbClr val="2980B9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4C29DC6-47F1-4433-ACF4-243BE8814C66}"/>
              </a:ext>
            </a:extLst>
          </p:cNvPr>
          <p:cNvSpPr/>
          <p:nvPr/>
        </p:nvSpPr>
        <p:spPr>
          <a:xfrm>
            <a:off x="4367808" y="3221621"/>
            <a:ext cx="288032" cy="237744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92CA4FAF-3706-4D2F-8FC6-AF6D97AE34E2}"/>
              </a:ext>
            </a:extLst>
          </p:cNvPr>
          <p:cNvSpPr/>
          <p:nvPr/>
        </p:nvSpPr>
        <p:spPr>
          <a:xfrm>
            <a:off x="6312024" y="2488943"/>
            <a:ext cx="288032" cy="237744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CDA38D56-C449-49C8-A7E4-96CBE7C7F4B8}"/>
              </a:ext>
            </a:extLst>
          </p:cNvPr>
          <p:cNvSpPr/>
          <p:nvPr/>
        </p:nvSpPr>
        <p:spPr>
          <a:xfrm>
            <a:off x="8544272" y="2983877"/>
            <a:ext cx="288032" cy="23774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77710C30-F517-4506-BD48-D65F724DAF8A}"/>
              </a:ext>
            </a:extLst>
          </p:cNvPr>
          <p:cNvSpPr/>
          <p:nvPr/>
        </p:nvSpPr>
        <p:spPr>
          <a:xfrm>
            <a:off x="9552384" y="2983877"/>
            <a:ext cx="288032" cy="23774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graphicFrame>
        <p:nvGraphicFramePr>
          <p:cNvPr id="27" name="object 9">
            <a:extLst>
              <a:ext uri="{FF2B5EF4-FFF2-40B4-BE49-F238E27FC236}">
                <a16:creationId xmlns:a16="http://schemas.microsoft.com/office/drawing/2014/main" id="{336EA5F2-7910-4BDD-A3E2-3BD81D9CCD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0667700"/>
              </p:ext>
            </p:extLst>
          </p:nvPr>
        </p:nvGraphicFramePr>
        <p:xfrm>
          <a:off x="630498" y="1563495"/>
          <a:ext cx="3214221" cy="23010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20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9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4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71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73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37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7714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8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</a:t>
                      </a:r>
                      <a:r>
                        <a:rPr sz="28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7</a:t>
                      </a:r>
                      <a:endParaRPr sz="2800" dirty="0">
                        <a:latin typeface="Gothic Uralic"/>
                        <a:cs typeface="Gothic Uralic"/>
                      </a:endParaRPr>
                    </a:p>
                  </a:txBody>
                  <a:tcPr marL="0" marR="0" marT="25886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F800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8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JULIO</a:t>
                      </a:r>
                      <a:endParaRPr sz="28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F80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359">
                <a:tc>
                  <a:txBody>
                    <a:bodyPr/>
                    <a:lstStyle/>
                    <a:p>
                      <a:pPr marL="86360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428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428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428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428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 marR="89535" algn="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428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428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428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3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EF800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2678" marB="0"/>
                </a:tc>
                <a:tc>
                  <a:txBody>
                    <a:bodyPr/>
                    <a:lstStyle/>
                    <a:p>
                      <a:pPr marR="104775" algn="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2678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2678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700" dirty="0">
                          <a:solidFill>
                            <a:srgbClr val="EF8001"/>
                          </a:solidFill>
                          <a:latin typeface="Gothic Uralic"/>
                          <a:cs typeface="Gothic Uralic"/>
                        </a:rPr>
                        <a:t>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2678" marB="0">
                    <a:lnR w="19050">
                      <a:solidFill>
                        <a:srgbClr val="EF8001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421">
                <a:tc>
                  <a:txBody>
                    <a:bodyPr/>
                    <a:lstStyle/>
                    <a:p>
                      <a:pPr marL="11557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1785" marB="0">
                    <a:lnL w="19050">
                      <a:solidFill>
                        <a:srgbClr val="EF800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marR="10477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solidFill>
                            <a:srgbClr val="EF8001"/>
                          </a:solidFill>
                          <a:latin typeface="Gothic Uralic"/>
                          <a:cs typeface="Gothic Uralic"/>
                        </a:rPr>
                        <a:t>11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>
                    <a:lnR w="19050">
                      <a:solidFill>
                        <a:srgbClr val="EF8001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421">
                <a:tc>
                  <a:txBody>
                    <a:bodyPr/>
                    <a:lstStyle/>
                    <a:p>
                      <a:pPr marL="73025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EF800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solidFill>
                            <a:srgbClr val="EF8001"/>
                          </a:solidFill>
                          <a:latin typeface="Gothic Uralic"/>
                          <a:cs typeface="Gothic Uralic"/>
                        </a:rPr>
                        <a:t>18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EF8001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421">
                <a:tc>
                  <a:txBody>
                    <a:bodyPr/>
                    <a:lstStyle/>
                    <a:p>
                      <a:pPr marL="7302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>
                    <a:lnL w="19050">
                      <a:solidFill>
                        <a:srgbClr val="EF800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solidFill>
                            <a:srgbClr val="EF8001"/>
                          </a:solidFill>
                          <a:latin typeface="Gothic Uralic"/>
                          <a:cs typeface="Gothic Uralic"/>
                        </a:rPr>
                        <a:t>25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>
                    <a:lnR w="19050">
                      <a:solidFill>
                        <a:srgbClr val="EF8001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0445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EF8001"/>
                      </a:solidFill>
                      <a:prstDash val="solid"/>
                    </a:lnL>
                    <a:lnB w="19050">
                      <a:solidFill>
                        <a:srgbClr val="EF80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ct val="100000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EF80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EF80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EF80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EF80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31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EF80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EF8001"/>
                      </a:solidFill>
                      <a:prstDash val="solid"/>
                    </a:lnR>
                    <a:lnB w="19050">
                      <a:solidFill>
                        <a:srgbClr val="EF80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8" name="object 10">
            <a:extLst>
              <a:ext uri="{FF2B5EF4-FFF2-40B4-BE49-F238E27FC236}">
                <a16:creationId xmlns:a16="http://schemas.microsoft.com/office/drawing/2014/main" id="{4DA3AF98-1ACF-4697-84FB-256A25625C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002406"/>
              </p:ext>
            </p:extLst>
          </p:nvPr>
        </p:nvGraphicFramePr>
        <p:xfrm>
          <a:off x="4350972" y="1552932"/>
          <a:ext cx="3213334" cy="23010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77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9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4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808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73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67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7714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8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</a:t>
                      </a:r>
                      <a:r>
                        <a:rPr sz="28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8</a:t>
                      </a:r>
                      <a:endParaRPr sz="2800" dirty="0">
                        <a:latin typeface="Gothic Uralic"/>
                        <a:cs typeface="Gothic Uralic"/>
                      </a:endParaRPr>
                    </a:p>
                  </a:txBody>
                  <a:tcPr marL="0" marR="0" marT="25886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4442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8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AGOSTO</a:t>
                      </a:r>
                      <a:endParaRPr sz="28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444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359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428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428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428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428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 marR="90170" algn="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428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428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428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94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431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E9444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700" dirty="0">
                          <a:solidFill>
                            <a:srgbClr val="E94442"/>
                          </a:solidFill>
                          <a:latin typeface="Gothic Uralic"/>
                          <a:cs typeface="Gothic Uralic"/>
                        </a:rPr>
                        <a:t>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2678" marB="0">
                    <a:lnR w="19050">
                      <a:solidFill>
                        <a:srgbClr val="E94442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421">
                <a:tc>
                  <a:txBody>
                    <a:bodyPr/>
                    <a:lstStyle/>
                    <a:p>
                      <a:pPr marL="11430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1785" marB="0">
                    <a:lnL w="19050">
                      <a:solidFill>
                        <a:srgbClr val="E9444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marR="10668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solidFill>
                            <a:srgbClr val="E94442"/>
                          </a:solidFill>
                          <a:latin typeface="Gothic Uralic"/>
                          <a:cs typeface="Gothic Uralic"/>
                        </a:rPr>
                        <a:t>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>
                    <a:lnR w="19050">
                      <a:solidFill>
                        <a:srgbClr val="E94442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421">
                <a:tc>
                  <a:txBody>
                    <a:bodyPr/>
                    <a:lstStyle/>
                    <a:p>
                      <a:pPr marL="114300">
                        <a:lnSpc>
                          <a:spcPts val="1365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0" marB="0">
                    <a:lnL w="19050">
                      <a:solidFill>
                        <a:srgbClr val="E9444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solidFill>
                            <a:srgbClr val="E94442"/>
                          </a:solidFill>
                          <a:latin typeface="Gothic Uralic"/>
                          <a:cs typeface="Gothic Uralic"/>
                        </a:rPr>
                        <a:t>15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E94442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421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>
                    <a:lnL w="19050">
                      <a:solidFill>
                        <a:srgbClr val="E9444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solidFill>
                            <a:srgbClr val="E94442"/>
                          </a:solidFill>
                          <a:latin typeface="Gothic Uralic"/>
                          <a:cs typeface="Gothic Uralic"/>
                        </a:rPr>
                        <a:t>22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>
                    <a:lnR w="19050">
                      <a:solidFill>
                        <a:srgbClr val="E94442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422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E9444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solidFill>
                            <a:srgbClr val="E94442"/>
                          </a:solidFill>
                          <a:latin typeface="Gothic Uralic"/>
                          <a:cs typeface="Gothic Uralic"/>
                        </a:rPr>
                        <a:t>29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E94442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78022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>
                    <a:lnL w="19050">
                      <a:solidFill>
                        <a:srgbClr val="E94442"/>
                      </a:solidFill>
                      <a:prstDash val="solid"/>
                    </a:lnL>
                    <a:lnB w="19050">
                      <a:solidFill>
                        <a:srgbClr val="E9444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31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>
                    <a:lnB w="19050">
                      <a:solidFill>
                        <a:srgbClr val="E9444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E9444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E9444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E9444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E9444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E94442"/>
                      </a:solidFill>
                      <a:prstDash val="solid"/>
                    </a:lnR>
                    <a:lnB w="19050">
                      <a:solidFill>
                        <a:srgbClr val="E9444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29" name="object 11">
            <a:extLst>
              <a:ext uri="{FF2B5EF4-FFF2-40B4-BE49-F238E27FC236}">
                <a16:creationId xmlns:a16="http://schemas.microsoft.com/office/drawing/2014/main" id="{522DFB70-A331-460D-8620-0237807C0C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9237029"/>
              </p:ext>
            </p:extLst>
          </p:nvPr>
        </p:nvGraphicFramePr>
        <p:xfrm>
          <a:off x="8070559" y="1542725"/>
          <a:ext cx="3213332" cy="230120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18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2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0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54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71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373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556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78251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8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</a:t>
                      </a:r>
                      <a:r>
                        <a:rPr sz="28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9</a:t>
                      </a:r>
                      <a:endParaRPr sz="2800" dirty="0">
                        <a:latin typeface="Gothic Uralic"/>
                        <a:cs typeface="Gothic Uralic"/>
                      </a:endParaRPr>
                    </a:p>
                  </a:txBody>
                  <a:tcPr marL="0" marR="0" marT="28562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687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687C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8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SEPTIEMBRE</a:t>
                      </a:r>
                      <a:endParaRPr sz="28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687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3501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06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CF687C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06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CF687C"/>
                    </a:solidFill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06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CF68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06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CF687C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06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CF687C"/>
                    </a:solidFill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06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CF687C"/>
                    </a:solidFill>
                  </a:tcPr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06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CF68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181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CF687C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ts val="1365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365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ts val="1365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65"/>
                        </a:lnSpc>
                      </a:pPr>
                      <a:r>
                        <a:rPr sz="1700" dirty="0">
                          <a:solidFill>
                            <a:srgbClr val="CF687C"/>
                          </a:solidFill>
                          <a:latin typeface="Gothic Uralic"/>
                          <a:cs typeface="Gothic Uralic"/>
                        </a:rPr>
                        <a:t>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CF687C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3493">
                <a:tc>
                  <a:txBody>
                    <a:bodyPr/>
                    <a:lstStyle/>
                    <a:p>
                      <a:pPr marL="114300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785" marB="0">
                    <a:lnL w="19050">
                      <a:solidFill>
                        <a:srgbClr val="CF687C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solidFill>
                            <a:srgbClr val="CF687C"/>
                          </a:solidFill>
                          <a:latin typeface="Gothic Uralic"/>
                          <a:cs typeface="Gothic Uralic"/>
                        </a:rPr>
                        <a:t>12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>
                    <a:lnR w="19050">
                      <a:solidFill>
                        <a:srgbClr val="CF687C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386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>
                    <a:lnL w="19050">
                      <a:solidFill>
                        <a:srgbClr val="CF687C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/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solidFill>
                            <a:srgbClr val="CF687C"/>
                          </a:solidFill>
                          <a:latin typeface="Gothic Uralic"/>
                          <a:cs typeface="Gothic Uralic"/>
                        </a:rPr>
                        <a:t>19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>
                    <a:lnR w="19050">
                      <a:solidFill>
                        <a:srgbClr val="CF687C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86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CF687C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ts val="1365"/>
                        </a:lnSpc>
                      </a:pPr>
                      <a:r>
                        <a:rPr sz="1700" spc="-5" dirty="0">
                          <a:solidFill>
                            <a:srgbClr val="CF687C"/>
                          </a:solidFill>
                          <a:latin typeface="Gothic Uralic"/>
                          <a:cs typeface="Gothic Uralic"/>
                        </a:rPr>
                        <a:t>26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CF687C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9373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>
                    <a:lnL w="19050">
                      <a:solidFill>
                        <a:srgbClr val="CF687C"/>
                      </a:solidFill>
                      <a:prstDash val="solid"/>
                    </a:lnL>
                    <a:lnB w="19050">
                      <a:solidFill>
                        <a:srgbClr val="CF687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>
                    <a:lnB w="19050">
                      <a:solidFill>
                        <a:srgbClr val="CF687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>
                    <a:lnB w="19050">
                      <a:solidFill>
                        <a:srgbClr val="CF687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785" marB="0">
                    <a:lnB w="19050">
                      <a:solidFill>
                        <a:srgbClr val="CF687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CF687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CF687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CF687C"/>
                      </a:solidFill>
                      <a:prstDash val="solid"/>
                    </a:lnR>
                    <a:lnB w="19050">
                      <a:solidFill>
                        <a:srgbClr val="CF687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41024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CBB31-E363-4235-B1D8-B4F4C400F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Calendario 2021</a:t>
            </a:r>
          </a:p>
        </p:txBody>
      </p:sp>
      <p:sp>
        <p:nvSpPr>
          <p:cNvPr id="31" name="Subtitle 30">
            <a:extLst>
              <a:ext uri="{FF2B5EF4-FFF2-40B4-BE49-F238E27FC236}">
                <a16:creationId xmlns:a16="http://schemas.microsoft.com/office/drawing/2014/main" id="{90FC6365-EE96-40AF-BE18-24CCEE66495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b="1" cap="all" dirty="0"/>
              <a:t>4.</a:t>
            </a:r>
            <a:r>
              <a:rPr lang="es-MX" b="1" cap="all" baseline="30000" dirty="0"/>
              <a:t>o</a:t>
            </a:r>
            <a:r>
              <a:rPr lang="es-MX" b="1" cap="all" dirty="0"/>
              <a:t> Trimestre 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MX" baseline="30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MX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A85471-35AE-4961-8E4B-025E0D68C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C385422-51B8-4BB7-91F7-F7B34A0CC786}"/>
              </a:ext>
            </a:extLst>
          </p:cNvPr>
          <p:cNvSpPr/>
          <p:nvPr/>
        </p:nvSpPr>
        <p:spPr>
          <a:xfrm>
            <a:off x="223753" y="6108494"/>
            <a:ext cx="648072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63DAF0-E066-4DFE-857F-154BDCF61CDB}"/>
              </a:ext>
            </a:extLst>
          </p:cNvPr>
          <p:cNvSpPr txBox="1"/>
          <p:nvPr/>
        </p:nvSpPr>
        <p:spPr>
          <a:xfrm>
            <a:off x="619932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MX" b="1" cap="all" dirty="0">
                <a:solidFill>
                  <a:schemeClr val="accent3"/>
                </a:solidFill>
              </a:rPr>
              <a:t>Octubre</a:t>
            </a:r>
            <a:r>
              <a:rPr lang="es-MX" b="1" cap="all" dirty="0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3B4EDA6-D1BA-4A42-9E72-1688D2444C79}"/>
              </a:ext>
            </a:extLst>
          </p:cNvPr>
          <p:cNvSpPr txBox="1"/>
          <p:nvPr/>
        </p:nvSpPr>
        <p:spPr>
          <a:xfrm>
            <a:off x="4350972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MX" b="1" cap="all" dirty="0">
                <a:solidFill>
                  <a:schemeClr val="accent5"/>
                </a:solidFill>
              </a:rPr>
              <a:t>Noviembre</a:t>
            </a:r>
            <a:r>
              <a:rPr lang="es-MX" b="1" cap="all" dirty="0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7033332-D127-45BD-950F-9B3210647EA6}"/>
              </a:ext>
            </a:extLst>
          </p:cNvPr>
          <p:cNvSpPr txBox="1"/>
          <p:nvPr/>
        </p:nvSpPr>
        <p:spPr>
          <a:xfrm>
            <a:off x="8070559" y="4029729"/>
            <a:ext cx="3490057" cy="369332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r>
              <a:rPr lang="es-MX" b="1" cap="all" dirty="0">
                <a:solidFill>
                  <a:schemeClr val="accent6"/>
                </a:solidFill>
              </a:rPr>
              <a:t>Diciembre</a:t>
            </a:r>
            <a:r>
              <a:rPr lang="es-MX" b="1" cap="all" dirty="0">
                <a:solidFill>
                  <a:schemeClr val="tx1">
                    <a:lumMod val="50000"/>
                  </a:schemeClr>
                </a:solidFill>
              </a:rPr>
              <a:t> - Lorem Ipsum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3F2554-B07C-4301-8835-109E9BFD25E9}"/>
              </a:ext>
            </a:extLst>
          </p:cNvPr>
          <p:cNvSpPr txBox="1"/>
          <p:nvPr/>
        </p:nvSpPr>
        <p:spPr>
          <a:xfrm>
            <a:off x="619934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MX" sz="1600" dirty="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C4C8735-6436-4D73-AD22-C35D22078259}"/>
              </a:ext>
            </a:extLst>
          </p:cNvPr>
          <p:cNvSpPr txBox="1"/>
          <p:nvPr/>
        </p:nvSpPr>
        <p:spPr>
          <a:xfrm>
            <a:off x="4350972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MX" sz="1600" dirty="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D190C7F-2143-4CCE-8E70-95F97C6BFB65}"/>
              </a:ext>
            </a:extLst>
          </p:cNvPr>
          <p:cNvSpPr txBox="1"/>
          <p:nvPr/>
        </p:nvSpPr>
        <p:spPr>
          <a:xfrm>
            <a:off x="8070561" y="4527877"/>
            <a:ext cx="3490056" cy="132343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algn="just"/>
            <a:r>
              <a:rPr lang="es-MX" sz="1600" dirty="0">
                <a:solidFill>
                  <a:schemeClr val="tx1">
                    <a:lumMod val="75000"/>
                  </a:schemeClr>
                </a:solidFill>
              </a:rPr>
              <a:t>Lorem ipsum dolor sit amet, consectetur adipiscing elit, sed do eiusmod tempor incididunt ut labore et dolore magna aliqua. Facilisis magna etiam tempor orci eu lobortis.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1C306E1-B551-4AA1-BAF8-37F9C912B7F1}"/>
              </a:ext>
            </a:extLst>
          </p:cNvPr>
          <p:cNvCxnSpPr>
            <a:cxnSpLocks/>
          </p:cNvCxnSpPr>
          <p:nvPr/>
        </p:nvCxnSpPr>
        <p:spPr>
          <a:xfrm>
            <a:off x="619933" y="4463469"/>
            <a:ext cx="3490056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7472F0C-8A4B-4D4F-BDA4-69CB2872A50B}"/>
              </a:ext>
            </a:extLst>
          </p:cNvPr>
          <p:cNvCxnSpPr>
            <a:cxnSpLocks/>
          </p:cNvCxnSpPr>
          <p:nvPr/>
        </p:nvCxnSpPr>
        <p:spPr>
          <a:xfrm>
            <a:off x="4352481" y="4463469"/>
            <a:ext cx="3487039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E993873D-D2CB-4B00-A268-8AE7C76F3D9D}"/>
              </a:ext>
            </a:extLst>
          </p:cNvPr>
          <p:cNvCxnSpPr>
            <a:cxnSpLocks/>
          </p:cNvCxnSpPr>
          <p:nvPr/>
        </p:nvCxnSpPr>
        <p:spPr>
          <a:xfrm>
            <a:off x="8070560" y="4463469"/>
            <a:ext cx="3490056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27" name="object 12">
            <a:extLst>
              <a:ext uri="{FF2B5EF4-FFF2-40B4-BE49-F238E27FC236}">
                <a16:creationId xmlns:a16="http://schemas.microsoft.com/office/drawing/2014/main" id="{4357B8B3-2F26-4FD5-933E-EC41B5D5E68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535960"/>
              </p:ext>
            </p:extLst>
          </p:nvPr>
        </p:nvGraphicFramePr>
        <p:xfrm>
          <a:off x="547789" y="1561543"/>
          <a:ext cx="3289302" cy="2354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16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85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9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6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75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69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9422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9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10</a:t>
                      </a:r>
                      <a:endParaRPr sz="2900" dirty="0">
                        <a:latin typeface="Gothic Uralic"/>
                        <a:cs typeface="Gothic Uralic"/>
                      </a:endParaRPr>
                    </a:p>
                  </a:txBody>
                  <a:tcPr marL="0" marR="0" marT="2923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766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766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7668A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9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OCTUBRE</a:t>
                      </a:r>
                      <a:endParaRPr sz="29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7668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955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44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97668A"/>
                    </a:solidFill>
                  </a:tcPr>
                </a:tc>
                <a:tc>
                  <a:txBody>
                    <a:bodyPr/>
                    <a:lstStyle/>
                    <a:p>
                      <a:pPr marR="48260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44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97668A"/>
                    </a:solidFill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44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97668A"/>
                    </a:solidFill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44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97668A"/>
                    </a:solidFill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44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97668A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44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97668A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44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9766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93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97668A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ts val="1365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4139" algn="r">
                        <a:lnSpc>
                          <a:spcPts val="1365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65"/>
                        </a:lnSpc>
                      </a:pPr>
                      <a:r>
                        <a:rPr sz="1700" dirty="0">
                          <a:solidFill>
                            <a:srgbClr val="97668A"/>
                          </a:solidFill>
                          <a:latin typeface="Gothic Uralic"/>
                          <a:cs typeface="Gothic Uralic"/>
                        </a:rPr>
                        <a:t>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97668A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648">
                <a:tc>
                  <a:txBody>
                    <a:bodyPr/>
                    <a:lstStyle/>
                    <a:p>
                      <a:pPr marL="114300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1826" marB="0">
                    <a:lnL w="19050">
                      <a:solidFill>
                        <a:srgbClr val="97668A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7625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marR="111125" algn="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marR="104139" algn="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solidFill>
                            <a:srgbClr val="97668A"/>
                          </a:solidFill>
                          <a:latin typeface="Gothic Uralic"/>
                          <a:cs typeface="Gothic Uralic"/>
                        </a:rPr>
                        <a:t>10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>
                    <a:lnR w="19050">
                      <a:solidFill>
                        <a:srgbClr val="97668A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514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>
                    <a:lnL w="19050">
                      <a:solidFill>
                        <a:srgbClr val="97668A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016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solidFill>
                            <a:srgbClr val="97668A"/>
                          </a:solidFill>
                          <a:latin typeface="Gothic Uralic"/>
                          <a:cs typeface="Gothic Uralic"/>
                        </a:rPr>
                        <a:t>17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>
                    <a:lnR w="19050">
                      <a:solidFill>
                        <a:srgbClr val="97668A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514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97668A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0165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solidFill>
                            <a:srgbClr val="97668A"/>
                          </a:solidFill>
                          <a:latin typeface="Gothic Uralic"/>
                          <a:cs typeface="Gothic Uralic"/>
                        </a:rPr>
                        <a:t>24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97668A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1973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>
                    <a:lnL w="19050">
                      <a:solidFill>
                        <a:srgbClr val="97668A"/>
                      </a:solidFill>
                      <a:prstDash val="solid"/>
                    </a:lnL>
                    <a:lnB w="19050">
                      <a:solidFill>
                        <a:srgbClr val="97668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>
                    <a:lnB w="19050">
                      <a:solidFill>
                        <a:srgbClr val="97668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>
                    <a:lnB w="19050">
                      <a:solidFill>
                        <a:srgbClr val="97668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>
                    <a:lnB w="19050">
                      <a:solidFill>
                        <a:srgbClr val="97668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>
                    <a:lnB w="19050">
                      <a:solidFill>
                        <a:srgbClr val="97668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>
                    <a:lnB w="19050">
                      <a:solidFill>
                        <a:srgbClr val="97668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solidFill>
                            <a:srgbClr val="97668A"/>
                          </a:solidFill>
                          <a:latin typeface="Gothic Uralic"/>
                          <a:cs typeface="Gothic Uralic"/>
                        </a:rPr>
                        <a:t>31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>
                    <a:lnR w="19050">
                      <a:solidFill>
                        <a:srgbClr val="97668A"/>
                      </a:solidFill>
                      <a:prstDash val="solid"/>
                    </a:lnR>
                    <a:lnB w="19050">
                      <a:solidFill>
                        <a:srgbClr val="97668A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8" name="object 13">
            <a:extLst>
              <a:ext uri="{FF2B5EF4-FFF2-40B4-BE49-F238E27FC236}">
                <a16:creationId xmlns:a16="http://schemas.microsoft.com/office/drawing/2014/main" id="{B3D06113-7CC3-4C96-9A7E-56A0CE3DF2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5911623"/>
              </p:ext>
            </p:extLst>
          </p:nvPr>
        </p:nvGraphicFramePr>
        <p:xfrm>
          <a:off x="4451349" y="1561543"/>
          <a:ext cx="3289302" cy="2354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2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94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494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76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758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50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9422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9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1</a:t>
                      </a:r>
                      <a:r>
                        <a:rPr sz="29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1</a:t>
                      </a:r>
                      <a:endParaRPr sz="2900" dirty="0">
                        <a:latin typeface="Gothic Uralic"/>
                        <a:cs typeface="Gothic Uralic"/>
                      </a:endParaRPr>
                    </a:p>
                  </a:txBody>
                  <a:tcPr marL="0" marR="0" marT="2923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97EB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97EB8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9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NOVIEMBRE</a:t>
                      </a:r>
                      <a:endParaRPr sz="29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97E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955">
                <a:tc>
                  <a:txBody>
                    <a:bodyPr/>
                    <a:lstStyle/>
                    <a:p>
                      <a:pPr marL="8636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44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697EB8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44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697E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44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697E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44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697EB8"/>
                    </a:solidFill>
                  </a:tcPr>
                </a:tc>
                <a:tc>
                  <a:txBody>
                    <a:bodyPr/>
                    <a:lstStyle/>
                    <a:p>
                      <a:pPr marR="89535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44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697EB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44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697EB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44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697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933">
                <a:tc>
                  <a:txBody>
                    <a:bodyPr/>
                    <a:lstStyle/>
                    <a:p>
                      <a:pPr marL="115570">
                        <a:lnSpc>
                          <a:spcPts val="1365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0" marB="0">
                    <a:lnL w="19050">
                      <a:solidFill>
                        <a:srgbClr val="697EB8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ts val="1365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4775" algn="r">
                        <a:lnSpc>
                          <a:spcPts val="1365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365"/>
                        </a:lnSpc>
                      </a:pPr>
                      <a:r>
                        <a:rPr sz="1700" dirty="0">
                          <a:solidFill>
                            <a:srgbClr val="697EB8"/>
                          </a:solidFill>
                          <a:latin typeface="Gothic Uralic"/>
                          <a:cs typeface="Gothic Uralic"/>
                        </a:rPr>
                        <a:t>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697EB8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648">
                <a:tc>
                  <a:txBody>
                    <a:bodyPr/>
                    <a:lstStyle/>
                    <a:p>
                      <a:pPr marL="115570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1826" marB="0">
                    <a:lnL w="19050">
                      <a:solidFill>
                        <a:srgbClr val="697EB8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solidFill>
                            <a:srgbClr val="697EB8"/>
                          </a:solidFill>
                          <a:latin typeface="Gothic Uralic"/>
                          <a:cs typeface="Gothic Uralic"/>
                        </a:rPr>
                        <a:t>14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>
                    <a:lnR w="19050">
                      <a:solidFill>
                        <a:srgbClr val="697EB8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514">
                <a:tc>
                  <a:txBody>
                    <a:bodyPr/>
                    <a:lstStyle/>
                    <a:p>
                      <a:pPr marL="7302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>
                    <a:lnL w="19050">
                      <a:solidFill>
                        <a:srgbClr val="697EB8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solidFill>
                            <a:srgbClr val="697EB8"/>
                          </a:solidFill>
                          <a:latin typeface="Gothic Uralic"/>
                          <a:cs typeface="Gothic Uralic"/>
                        </a:rPr>
                        <a:t>21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>
                    <a:lnR w="19050">
                      <a:solidFill>
                        <a:srgbClr val="697EB8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514">
                <a:tc>
                  <a:txBody>
                    <a:bodyPr/>
                    <a:lstStyle/>
                    <a:p>
                      <a:pPr marL="73025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697EB8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solidFill>
                            <a:srgbClr val="697EB8"/>
                          </a:solidFill>
                          <a:latin typeface="Gothic Uralic"/>
                          <a:cs typeface="Gothic Uralic"/>
                        </a:rPr>
                        <a:t>28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697EB8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1973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>
                    <a:lnL w="19050">
                      <a:solidFill>
                        <a:srgbClr val="697EB8"/>
                      </a:solidFill>
                      <a:prstDash val="solid"/>
                    </a:lnL>
                    <a:lnB w="19050">
                      <a:solidFill>
                        <a:srgbClr val="697E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>
                    <a:lnB w="19050">
                      <a:solidFill>
                        <a:srgbClr val="697E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697E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697E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697E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697E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697EB8"/>
                      </a:solidFill>
                      <a:prstDash val="solid"/>
                    </a:lnR>
                    <a:lnB w="19050">
                      <a:solidFill>
                        <a:srgbClr val="697EB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9" name="object 14">
            <a:extLst>
              <a:ext uri="{FF2B5EF4-FFF2-40B4-BE49-F238E27FC236}">
                <a16:creationId xmlns:a16="http://schemas.microsoft.com/office/drawing/2014/main" id="{A41E4892-C9AF-4E4A-B236-DBD66F1405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2181234"/>
              </p:ext>
            </p:extLst>
          </p:nvPr>
        </p:nvGraphicFramePr>
        <p:xfrm>
          <a:off x="8070559" y="1537367"/>
          <a:ext cx="3293873" cy="235495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071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20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0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58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946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85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969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89422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9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12</a:t>
                      </a:r>
                      <a:endParaRPr sz="2900" dirty="0">
                        <a:latin typeface="Gothic Uralic"/>
                        <a:cs typeface="Gothic Uralic"/>
                      </a:endParaRPr>
                    </a:p>
                  </a:txBody>
                  <a:tcPr marL="0" marR="0" marT="2923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77A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77A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2343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9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DICIEMBRE</a:t>
                      </a:r>
                      <a:endParaRPr sz="29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77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955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44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77A9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44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77A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44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77A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44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77A9"/>
                    </a:solidFill>
                  </a:tcPr>
                </a:tc>
                <a:tc>
                  <a:txBody>
                    <a:bodyPr/>
                    <a:lstStyle/>
                    <a:p>
                      <a:pPr marR="90170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44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77A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44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77A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4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400" dirty="0">
                        <a:latin typeface="Gothic Uralic"/>
                        <a:cs typeface="Gothic Uralic"/>
                      </a:endParaRPr>
                    </a:p>
                  </a:txBody>
                  <a:tcPr marL="0" marR="0" marT="16442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77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9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77A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6680" algn="r">
                        <a:lnSpc>
                          <a:spcPts val="1365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365"/>
                        </a:lnSpc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700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77A9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9648">
                <a:tc>
                  <a:txBody>
                    <a:bodyPr/>
                    <a:lstStyle/>
                    <a:p>
                      <a:pPr marL="114300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826" marB="0">
                    <a:lnL w="19050">
                      <a:solidFill>
                        <a:srgbClr val="0077A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9530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12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>
                    <a:lnR w="19050">
                      <a:solidFill>
                        <a:srgbClr val="0077A9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8514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>
                    <a:lnL w="19050">
                      <a:solidFill>
                        <a:srgbClr val="0077A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19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>
                    <a:lnR w="19050">
                      <a:solidFill>
                        <a:srgbClr val="0077A9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514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77A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700" spc="-5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26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77A9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1973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>
                    <a:lnL w="19050">
                      <a:solidFill>
                        <a:srgbClr val="0077A9"/>
                      </a:solidFill>
                      <a:prstDash val="solid"/>
                    </a:lnL>
                    <a:lnB w="19050">
                      <a:solidFill>
                        <a:srgbClr val="0077A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>
                    <a:lnB w="19050">
                      <a:solidFill>
                        <a:srgbClr val="0077A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>
                    <a:lnB w="19050">
                      <a:solidFill>
                        <a:srgbClr val="0077A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>
                    <a:lnB w="19050">
                      <a:solidFill>
                        <a:srgbClr val="0077A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700" spc="-5" dirty="0">
                          <a:latin typeface="Gothic Uralic"/>
                          <a:cs typeface="Gothic Uralic"/>
                        </a:rPr>
                        <a:t>31</a:t>
                      </a:r>
                      <a:endParaRPr sz="1700" dirty="0">
                        <a:latin typeface="Gothic Uralic"/>
                        <a:cs typeface="Gothic Uralic"/>
                      </a:endParaRPr>
                    </a:p>
                  </a:txBody>
                  <a:tcPr marL="0" marR="0" marT="1826" marB="0">
                    <a:lnB w="19050">
                      <a:solidFill>
                        <a:srgbClr val="0077A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0077A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77A9"/>
                      </a:solidFill>
                      <a:prstDash val="solid"/>
                    </a:lnR>
                    <a:lnB w="19050">
                      <a:solidFill>
                        <a:srgbClr val="0077A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0" name="Rectangle 44">
            <a:extLst>
              <a:ext uri="{FF2B5EF4-FFF2-40B4-BE49-F238E27FC236}">
                <a16:creationId xmlns:a16="http://schemas.microsoft.com/office/drawing/2014/main" id="{069DC03A-6E61-4E7E-A0CC-73E363CF0608}"/>
              </a:ext>
            </a:extLst>
          </p:cNvPr>
          <p:cNvSpPr/>
          <p:nvPr/>
        </p:nvSpPr>
        <p:spPr>
          <a:xfrm>
            <a:off x="1179290" y="2796995"/>
            <a:ext cx="288032" cy="23774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32" name="Rectangle 45">
            <a:extLst>
              <a:ext uri="{FF2B5EF4-FFF2-40B4-BE49-F238E27FC236}">
                <a16:creationId xmlns:a16="http://schemas.microsoft.com/office/drawing/2014/main" id="{04FE41C5-EEA8-4198-9047-9DB9CB77772C}"/>
              </a:ext>
            </a:extLst>
          </p:cNvPr>
          <p:cNvSpPr/>
          <p:nvPr/>
        </p:nvSpPr>
        <p:spPr>
          <a:xfrm>
            <a:off x="1653214" y="2804422"/>
            <a:ext cx="288032" cy="237744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33" name="Rectangle 46">
            <a:extLst>
              <a:ext uri="{FF2B5EF4-FFF2-40B4-BE49-F238E27FC236}">
                <a16:creationId xmlns:a16="http://schemas.microsoft.com/office/drawing/2014/main" id="{87946ACB-E014-4B34-B0AA-8E2484B81255}"/>
              </a:ext>
            </a:extLst>
          </p:cNvPr>
          <p:cNvSpPr/>
          <p:nvPr/>
        </p:nvSpPr>
        <p:spPr>
          <a:xfrm>
            <a:off x="5522802" y="3072748"/>
            <a:ext cx="288032" cy="237744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34" name="Rectangle 47">
            <a:extLst>
              <a:ext uri="{FF2B5EF4-FFF2-40B4-BE49-F238E27FC236}">
                <a16:creationId xmlns:a16="http://schemas.microsoft.com/office/drawing/2014/main" id="{B8441263-FE0E-44E7-AC53-E2AB6F756453}"/>
              </a:ext>
            </a:extLst>
          </p:cNvPr>
          <p:cNvSpPr/>
          <p:nvPr/>
        </p:nvSpPr>
        <p:spPr>
          <a:xfrm>
            <a:off x="5958879" y="2739022"/>
            <a:ext cx="288032" cy="237744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35" name="Rectangle 48">
            <a:extLst>
              <a:ext uri="{FF2B5EF4-FFF2-40B4-BE49-F238E27FC236}">
                <a16:creationId xmlns:a16="http://schemas.microsoft.com/office/drawing/2014/main" id="{E2BEA8AD-97E9-42A9-8207-0DA438102915}"/>
              </a:ext>
            </a:extLst>
          </p:cNvPr>
          <p:cNvSpPr/>
          <p:nvPr/>
        </p:nvSpPr>
        <p:spPr>
          <a:xfrm>
            <a:off x="8616280" y="3335272"/>
            <a:ext cx="288032" cy="23774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36" name="Rectangle 49">
            <a:extLst>
              <a:ext uri="{FF2B5EF4-FFF2-40B4-BE49-F238E27FC236}">
                <a16:creationId xmlns:a16="http://schemas.microsoft.com/office/drawing/2014/main" id="{CACC8F85-3E98-4A48-A5ED-8E509A92EDC2}"/>
              </a:ext>
            </a:extLst>
          </p:cNvPr>
          <p:cNvSpPr/>
          <p:nvPr/>
        </p:nvSpPr>
        <p:spPr>
          <a:xfrm>
            <a:off x="8112224" y="3335272"/>
            <a:ext cx="288032" cy="23774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  <p:sp>
        <p:nvSpPr>
          <p:cNvPr id="45" name="Rectangle 50">
            <a:extLst>
              <a:ext uri="{FF2B5EF4-FFF2-40B4-BE49-F238E27FC236}">
                <a16:creationId xmlns:a16="http://schemas.microsoft.com/office/drawing/2014/main" id="{2D071146-CB39-4A39-8707-E2CFBCC2AF52}"/>
              </a:ext>
            </a:extLst>
          </p:cNvPr>
          <p:cNvSpPr/>
          <p:nvPr/>
        </p:nvSpPr>
        <p:spPr>
          <a:xfrm>
            <a:off x="9120336" y="3335272"/>
            <a:ext cx="288032" cy="237744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6409933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767324-B5A2-41BB-AD6B-72FA1DCB98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94300"/>
            <a:ext cx="9144000" cy="1015663"/>
          </a:xfrm>
        </p:spPr>
        <p:txBody>
          <a:bodyPr/>
          <a:lstStyle/>
          <a:p>
            <a:r>
              <a:rPr lang="es-MX" dirty="0"/>
              <a:t>Calendario 2021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82153B0-872E-4B94-93B5-C86BFCEE1C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1 Mes // 1.</a:t>
            </a:r>
            <a:r>
              <a:rPr lang="es-MX" baseline="30000" dirty="0"/>
              <a:t>er</a:t>
            </a:r>
            <a:r>
              <a:rPr lang="es-MX" dirty="0"/>
              <a:t> día de la semana: Lunes</a:t>
            </a:r>
          </a:p>
        </p:txBody>
      </p:sp>
    </p:spTree>
    <p:extLst>
      <p:ext uri="{BB962C8B-B14F-4D97-AF65-F5344CB8AC3E}">
        <p14:creationId xmlns:p14="http://schemas.microsoft.com/office/powerpoint/2010/main" val="15295998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object 7">
            <a:extLst>
              <a:ext uri="{FF2B5EF4-FFF2-40B4-BE49-F238E27FC236}">
                <a16:creationId xmlns:a16="http://schemas.microsoft.com/office/drawing/2014/main" id="{D28FAB0B-0F67-4B18-98EC-8A262A930E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053520"/>
              </p:ext>
            </p:extLst>
          </p:nvPr>
        </p:nvGraphicFramePr>
        <p:xfrm>
          <a:off x="623886" y="1427985"/>
          <a:ext cx="7785430" cy="515327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5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80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17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605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703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39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042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539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46366">
                <a:tc>
                  <a:txBody>
                    <a:bodyPr/>
                    <a:lstStyle/>
                    <a:p>
                      <a:pPr marR="73660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700" dirty="0">
                          <a:latin typeface="Gothic Uralic"/>
                          <a:cs typeface="Gothic Uralic"/>
                        </a:rPr>
                        <a:t>S</a:t>
                      </a:r>
                    </a:p>
                  </a:txBody>
                  <a:tcPr marL="0" marR="0" marT="157652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spc="5" dirty="0">
                          <a:latin typeface="Gothic Uralic"/>
                          <a:cs typeface="Gothic Uralic"/>
                        </a:rPr>
                        <a:t>LU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7747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spc="5" dirty="0">
                          <a:latin typeface="Gothic Uralic"/>
                          <a:cs typeface="Gothic Uralic"/>
                        </a:rPr>
                        <a:t>MA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7747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spc="5" dirty="0">
                          <a:latin typeface="Gothic Uralic"/>
                          <a:cs typeface="Gothic Uralic"/>
                        </a:rPr>
                        <a:t>MI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7747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spc="-5" dirty="0">
                          <a:latin typeface="Gothic Uralic"/>
                          <a:cs typeface="Gothic Uralic"/>
                        </a:rPr>
                        <a:t>JU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7747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VI</a:t>
                      </a:r>
                    </a:p>
                  </a:txBody>
                  <a:tcPr marL="0" marR="0" marT="77747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b="1" dirty="0">
                          <a:latin typeface="Gothic Uralic"/>
                          <a:cs typeface="Gothic Uralic"/>
                        </a:rPr>
                        <a:t>SA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7747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b="1" spc="-5" dirty="0">
                          <a:latin typeface="Gothic Uralic"/>
                          <a:cs typeface="Gothic Uralic"/>
                        </a:rPr>
                        <a:t>DO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7747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0813"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7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15117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73428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3428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3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3428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5999"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7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15765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7990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7990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7990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7990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7990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9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990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10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990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5995"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7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15765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11</a:t>
                      </a:r>
                    </a:p>
                  </a:txBody>
                  <a:tcPr marL="0" marR="0" marT="7774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12</a:t>
                      </a:r>
                    </a:p>
                  </a:txBody>
                  <a:tcPr marL="0" marR="0" marT="7774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13</a:t>
                      </a:r>
                    </a:p>
                  </a:txBody>
                  <a:tcPr marL="0" marR="0" marT="7774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14</a:t>
                      </a:r>
                    </a:p>
                  </a:txBody>
                  <a:tcPr marL="0" marR="0" marT="7774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15</a:t>
                      </a:r>
                    </a:p>
                  </a:txBody>
                  <a:tcPr marL="0" marR="0" marT="7774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16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774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17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774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2109"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27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15333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18</a:t>
                      </a:r>
                    </a:p>
                  </a:txBody>
                  <a:tcPr marL="0" marR="0" marT="7558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19</a:t>
                      </a:r>
                    </a:p>
                  </a:txBody>
                  <a:tcPr marL="0" marR="0" marT="7558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20</a:t>
                      </a:r>
                    </a:p>
                  </a:txBody>
                  <a:tcPr marL="0" marR="0" marT="7558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21</a:t>
                      </a:r>
                    </a:p>
                  </a:txBody>
                  <a:tcPr marL="0" marR="0" marT="7558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22</a:t>
                      </a:r>
                    </a:p>
                  </a:txBody>
                  <a:tcPr marL="0" marR="0" marT="7558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7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23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558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7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24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558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5999"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7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15549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25</a:t>
                      </a:r>
                    </a:p>
                  </a:txBody>
                  <a:tcPr marL="0" marR="0" marT="7990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26</a:t>
                      </a:r>
                    </a:p>
                  </a:txBody>
                  <a:tcPr marL="0" marR="0" marT="7990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27</a:t>
                      </a:r>
                    </a:p>
                  </a:txBody>
                  <a:tcPr marL="0" marR="0" marT="7990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28</a:t>
                      </a:r>
                    </a:p>
                  </a:txBody>
                  <a:tcPr marL="0" marR="0" marT="7990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29</a:t>
                      </a:r>
                    </a:p>
                  </a:txBody>
                  <a:tcPr marL="0" marR="0" marT="7990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30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990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31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990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59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32CBB31-E363-4235-B1D8-B4F4C400F35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MX" dirty="0"/>
              <a:t>Calendario 2021</a:t>
            </a:r>
          </a:p>
        </p:txBody>
      </p:sp>
      <p:sp>
        <p:nvSpPr>
          <p:cNvPr id="31" name="Subtitle 30">
            <a:extLst>
              <a:ext uri="{FF2B5EF4-FFF2-40B4-BE49-F238E27FC236}">
                <a16:creationId xmlns:a16="http://schemas.microsoft.com/office/drawing/2014/main" id="{90FC6365-EE96-40AF-BE18-24CCEE66495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23887" y="845046"/>
            <a:ext cx="9797831" cy="523220"/>
          </a:xfrm>
        </p:spPr>
        <p:txBody>
          <a:bodyPr>
            <a:normAutofit fontScale="92500" lnSpcReduction="10000"/>
          </a:bodyPr>
          <a:lstStyle/>
          <a:p>
            <a:r>
              <a:rPr lang="es-MX" b="1" dirty="0"/>
              <a:t>ENERO</a:t>
            </a:r>
            <a:r>
              <a:rPr lang="es-MX" dirty="0"/>
              <a:t> 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MX" baseline="30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MX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C710D49-CAE9-4DDA-A059-F346FCFE5AB9}"/>
              </a:ext>
            </a:extLst>
          </p:cNvPr>
          <p:cNvSpPr/>
          <p:nvPr/>
        </p:nvSpPr>
        <p:spPr>
          <a:xfrm>
            <a:off x="2855640" y="3421828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8C9019F-2CD9-4AAC-9CFC-FE1C0905E9B2}"/>
              </a:ext>
            </a:extLst>
          </p:cNvPr>
          <p:cNvSpPr/>
          <p:nvPr/>
        </p:nvSpPr>
        <p:spPr>
          <a:xfrm>
            <a:off x="1055440" y="4157885"/>
            <a:ext cx="2160240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831D0B4-EC73-400B-97C3-C957233727E0}"/>
              </a:ext>
            </a:extLst>
          </p:cNvPr>
          <p:cNvSpPr/>
          <p:nvPr/>
        </p:nvSpPr>
        <p:spPr>
          <a:xfrm>
            <a:off x="3402334" y="5613956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50CD77D-FE4D-4A59-9A2E-B1666C68414E}"/>
              </a:ext>
            </a:extLst>
          </p:cNvPr>
          <p:cNvSpPr/>
          <p:nvPr/>
        </p:nvSpPr>
        <p:spPr>
          <a:xfrm>
            <a:off x="3349099" y="4896025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 dirty="0"/>
              <a:t>Event Lorem Ipsum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B6DAF0C-C4F2-454B-A94D-E9FEB5117757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0E981A1-3CD0-4514-9213-5AE222FFF78A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76812DF-4EB7-4D06-B46A-D9C231C72B1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DCC4B7B-01B3-49D8-8187-3E0985D11A5C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5E2A96D-F2EB-4D84-ABAC-F3798D56D2CD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0777CB7-ECB2-4A45-BB74-BABC98C74C6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B2C05F3-E100-4ACC-81FC-E66DC09985E1}"/>
              </a:ext>
            </a:extLst>
          </p:cNvPr>
          <p:cNvGrpSpPr/>
          <p:nvPr/>
        </p:nvGrpSpPr>
        <p:grpSpPr>
          <a:xfrm>
            <a:off x="2981099" y="4982688"/>
            <a:ext cx="681268" cy="276999"/>
            <a:chOff x="1847528" y="4334616"/>
            <a:chExt cx="681268" cy="276999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66F1C53-DF3C-4399-8D39-1FBE390B6A46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1DC1CF5-9687-4427-A1DD-A0AC66E8DBFA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881674B-40D8-48A9-B992-FB3B02984A93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AD84932A-128E-4E03-BC23-FECAB0852E11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D1DC8A07-5A84-4F47-953D-F16CC1A280E3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4425660F-D77F-49DA-A96D-1D8A2057E716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7ED21266-58B3-4848-A311-78FF690CF8D2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6" name="Rectangle: Rounded Corners 35">
                <a:extLst>
                  <a:ext uri="{FF2B5EF4-FFF2-40B4-BE49-F238E27FC236}">
                    <a16:creationId xmlns:a16="http://schemas.microsoft.com/office/drawing/2014/main" id="{59D8E567-ED89-41DC-82B6-16769B4617F0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</p:grp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486D577-60B4-4E5A-9234-8721FEDCDB0B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E1835DB-8EFD-4122-B6A3-0F3944C5A6E9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9377EF12-5102-40AD-826F-6E6FB37714A9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86C6794-DDA8-48D4-95E4-9DF293B9711F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2AE187C5-A82D-4D52-869A-E7F969041D28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30B6CCC5-2A84-4F74-8C06-670F20A3F002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42088DB-890B-42A2-8032-76B843C99516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8916271-72FF-4DFF-A663-A70616DC281F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BB29F5F-8740-4DC1-A378-D05A5DB5E59D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8102171-9A36-4188-B7E8-9122A7730CDF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4" name="Text Placeholder 4">
            <a:extLst>
              <a:ext uri="{FF2B5EF4-FFF2-40B4-BE49-F238E27FC236}">
                <a16:creationId xmlns:a16="http://schemas.microsoft.com/office/drawing/2014/main" id="{93971F11-C2F4-48AB-A3D7-63E4D6A17739}"/>
              </a:ext>
            </a:extLst>
          </p:cNvPr>
          <p:cNvSpPr txBox="1">
            <a:spLocks/>
          </p:cNvSpPr>
          <p:nvPr/>
        </p:nvSpPr>
        <p:spPr>
          <a:xfrm>
            <a:off x="8834304" y="1459213"/>
            <a:ext cx="2808288" cy="2982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Lorem ipsum dolor sit amet, consectetur adipiscing elit.</a:t>
            </a:r>
          </a:p>
          <a:p>
            <a:r>
              <a:rPr lang="en-US" sz="2000" dirty="0"/>
              <a:t>Lorem ipsum dolor sit amet, consectetur adipiscing elit.</a:t>
            </a:r>
          </a:p>
        </p:txBody>
      </p:sp>
    </p:spTree>
    <p:extLst>
      <p:ext uri="{BB962C8B-B14F-4D97-AF65-F5344CB8AC3E}">
        <p14:creationId xmlns:p14="http://schemas.microsoft.com/office/powerpoint/2010/main" val="39483136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object 8">
            <a:extLst>
              <a:ext uri="{FF2B5EF4-FFF2-40B4-BE49-F238E27FC236}">
                <a16:creationId xmlns:a16="http://schemas.microsoft.com/office/drawing/2014/main" id="{4D79DA2C-175A-41E2-82E9-2E5CC2ECA2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621194"/>
              </p:ext>
            </p:extLst>
          </p:nvPr>
        </p:nvGraphicFramePr>
        <p:xfrm>
          <a:off x="695400" y="1482256"/>
          <a:ext cx="7524837" cy="496288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5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30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70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70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1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80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29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3351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18791">
                <a:tc>
                  <a:txBody>
                    <a:bodyPr/>
                    <a:lstStyle/>
                    <a:p>
                      <a:pPr marR="72390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600" dirty="0">
                          <a:latin typeface="Gothic Uralic"/>
                          <a:cs typeface="Gothic Uralic"/>
                        </a:rPr>
                        <a:t>S</a:t>
                      </a:r>
                    </a:p>
                  </a:txBody>
                  <a:tcPr marL="0" marR="0" marT="151828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spc="5" dirty="0">
                          <a:latin typeface="Gothic Uralic"/>
                          <a:cs typeface="Gothic Uralic"/>
                        </a:rPr>
                        <a:t>LU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874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spc="5" dirty="0">
                          <a:latin typeface="Gothic Uralic"/>
                          <a:cs typeface="Gothic Uralic"/>
                        </a:rPr>
                        <a:t>MA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874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spc="5" dirty="0">
                          <a:latin typeface="Gothic Uralic"/>
                          <a:cs typeface="Gothic Uralic"/>
                        </a:rPr>
                        <a:t>MI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874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spc="-5" dirty="0">
                          <a:latin typeface="Gothic Uralic"/>
                          <a:cs typeface="Gothic Uralic"/>
                        </a:rPr>
                        <a:t>JU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874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VI</a:t>
                      </a:r>
                    </a:p>
                  </a:txBody>
                  <a:tcPr marL="0" marR="0" marT="74874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dirty="0">
                          <a:latin typeface="Gothic Uralic"/>
                          <a:cs typeface="Gothic Uralic"/>
                        </a:rPr>
                        <a:t>SA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874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spc="-5" dirty="0">
                          <a:latin typeface="Gothic Uralic"/>
                          <a:cs typeface="Gothic Uralic"/>
                        </a:rPr>
                        <a:t>DO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874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813"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6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45588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7071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7071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7071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7071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7071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6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71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7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71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8808"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6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151828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7695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7695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10</a:t>
                      </a:r>
                    </a:p>
                  </a:txBody>
                  <a:tcPr marL="0" marR="0" marT="7695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11</a:t>
                      </a:r>
                    </a:p>
                  </a:txBody>
                  <a:tcPr marL="0" marR="0" marT="7695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12</a:t>
                      </a:r>
                    </a:p>
                  </a:txBody>
                  <a:tcPr marL="0" marR="0" marT="7695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13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695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14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695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8804"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6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151828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15</a:t>
                      </a:r>
                    </a:p>
                  </a:txBody>
                  <a:tcPr marL="0" marR="0" marT="7487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16</a:t>
                      </a:r>
                    </a:p>
                  </a:txBody>
                  <a:tcPr marL="0" marR="0" marT="7487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17</a:t>
                      </a:r>
                    </a:p>
                  </a:txBody>
                  <a:tcPr marL="0" marR="0" marT="7487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18</a:t>
                      </a:r>
                    </a:p>
                  </a:txBody>
                  <a:tcPr marL="0" marR="0" marT="7487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19</a:t>
                      </a:r>
                    </a:p>
                  </a:txBody>
                  <a:tcPr marL="0" marR="0" marT="7487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20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87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21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87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061"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26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147668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22</a:t>
                      </a:r>
                    </a:p>
                  </a:txBody>
                  <a:tcPr marL="0" marR="0" marT="7279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23</a:t>
                      </a:r>
                    </a:p>
                  </a:txBody>
                  <a:tcPr marL="0" marR="0" marT="7279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24</a:t>
                      </a:r>
                    </a:p>
                  </a:txBody>
                  <a:tcPr marL="0" marR="0" marT="7279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25</a:t>
                      </a:r>
                    </a:p>
                  </a:txBody>
                  <a:tcPr marL="0" marR="0" marT="7279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26</a:t>
                      </a:r>
                    </a:p>
                  </a:txBody>
                  <a:tcPr marL="0" marR="0" marT="7279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6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27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279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6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28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279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88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88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32CBB31-E363-4235-B1D8-B4F4C400F35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MX" dirty="0"/>
              <a:t>Calendario 2021</a:t>
            </a:r>
          </a:p>
        </p:txBody>
      </p:sp>
      <p:sp>
        <p:nvSpPr>
          <p:cNvPr id="31" name="Subtitle 30">
            <a:extLst>
              <a:ext uri="{FF2B5EF4-FFF2-40B4-BE49-F238E27FC236}">
                <a16:creationId xmlns:a16="http://schemas.microsoft.com/office/drawing/2014/main" id="{90FC6365-EE96-40AF-BE18-24CCEE66495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23887" y="845046"/>
            <a:ext cx="9797831" cy="523220"/>
          </a:xfrm>
        </p:spPr>
        <p:txBody>
          <a:bodyPr>
            <a:normAutofit fontScale="92500" lnSpcReduction="10000"/>
          </a:bodyPr>
          <a:lstStyle/>
          <a:p>
            <a:r>
              <a:rPr lang="es-MX" b="1" dirty="0"/>
              <a:t>FEBRERO</a:t>
            </a:r>
            <a:r>
              <a:rPr lang="es-MX" dirty="0"/>
              <a:t> 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MX" baseline="30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MX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8C9019F-2CD9-4AAC-9CFC-FE1C0905E9B2}"/>
              </a:ext>
            </a:extLst>
          </p:cNvPr>
          <p:cNvSpPr/>
          <p:nvPr/>
        </p:nvSpPr>
        <p:spPr>
          <a:xfrm>
            <a:off x="1703512" y="3383870"/>
            <a:ext cx="2160240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831D0B4-EC73-400B-97C3-C957233727E0}"/>
              </a:ext>
            </a:extLst>
          </p:cNvPr>
          <p:cNvSpPr/>
          <p:nvPr/>
        </p:nvSpPr>
        <p:spPr>
          <a:xfrm>
            <a:off x="3450707" y="4809158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50CD77D-FE4D-4A59-9A2E-B1666C68414E}"/>
              </a:ext>
            </a:extLst>
          </p:cNvPr>
          <p:cNvSpPr/>
          <p:nvPr/>
        </p:nvSpPr>
        <p:spPr>
          <a:xfrm>
            <a:off x="3317600" y="4096514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 dirty="0"/>
              <a:t>Event Lorem Ipsum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B6DAF0C-C4F2-454B-A94D-E9FEB5117757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0E981A1-3CD0-4514-9213-5AE222FFF78A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76812DF-4EB7-4D06-B46A-D9C231C72B1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DCC4B7B-01B3-49D8-8187-3E0985D11A5C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5E2A96D-F2EB-4D84-ABAC-F3798D56D2CD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0777CB7-ECB2-4A45-BB74-BABC98C74C6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B2C05F3-E100-4ACC-81FC-E66DC09985E1}"/>
              </a:ext>
            </a:extLst>
          </p:cNvPr>
          <p:cNvGrpSpPr/>
          <p:nvPr/>
        </p:nvGrpSpPr>
        <p:grpSpPr>
          <a:xfrm>
            <a:off x="793542" y="3755876"/>
            <a:ext cx="681268" cy="276999"/>
            <a:chOff x="1847528" y="4334616"/>
            <a:chExt cx="681268" cy="276999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66F1C53-DF3C-4399-8D39-1FBE390B6A46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1DC1CF5-9687-4427-A1DD-A0AC66E8DBFA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EE76A5F-F78B-4F05-9E1D-8BC76ADB3598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1D7DF427-39A4-4A99-9F00-1E3B4DF42EFD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E5AE3257-5E51-430A-A9CE-8E151949E2F4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0950F842-9369-4330-ACD6-35A3221A7A61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8EAD1AE7-0097-4DD0-8794-5BD86D78CC63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6" name="Rectangle: Rounded Corners 35">
                <a:extLst>
                  <a:ext uri="{FF2B5EF4-FFF2-40B4-BE49-F238E27FC236}">
                    <a16:creationId xmlns:a16="http://schemas.microsoft.com/office/drawing/2014/main" id="{ACC45A6D-A59C-472E-A33E-1332BDB91671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</p:grp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56795964-4AC4-4C07-8E30-3F07030F12B8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6908F76-B9EC-4FAB-9FC6-AEF3DC8ADFA7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FF8749C6-4784-40BB-9330-04D20E5EC833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E06F2AC-EC0E-4994-B347-058A36D84AA4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FC97BE5F-5C56-4BD5-97CF-C2930E54ABC0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174B205-72D8-4AF7-9C79-0559A6F092B2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ACD6992B-DB10-4F57-A76A-AA91822CB2EC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7E7877E-0C84-4131-9FA5-A66B6E45BF71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C35BFA7-8F79-47C7-8068-B9852D20A91F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942A9992-AB0D-4A33-8ACB-2ADC2DF58639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38EA4F69-0D12-4570-BA48-68274ED42F00}"/>
              </a:ext>
            </a:extLst>
          </p:cNvPr>
          <p:cNvSpPr txBox="1">
            <a:spLocks/>
          </p:cNvSpPr>
          <p:nvPr/>
        </p:nvSpPr>
        <p:spPr>
          <a:xfrm>
            <a:off x="8834304" y="1459213"/>
            <a:ext cx="2808288" cy="2982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Lorem ipsum dolor sit amet, consectetur adipiscing elit.</a:t>
            </a:r>
          </a:p>
          <a:p>
            <a:r>
              <a:rPr lang="en-US" sz="2000" dirty="0"/>
              <a:t>Lorem ipsum dolor sit amet, consectetur adipiscing elit.</a:t>
            </a:r>
          </a:p>
        </p:txBody>
      </p:sp>
    </p:spTree>
    <p:extLst>
      <p:ext uri="{BB962C8B-B14F-4D97-AF65-F5344CB8AC3E}">
        <p14:creationId xmlns:p14="http://schemas.microsoft.com/office/powerpoint/2010/main" val="40504513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object 9">
            <a:extLst>
              <a:ext uri="{FF2B5EF4-FFF2-40B4-BE49-F238E27FC236}">
                <a16:creationId xmlns:a16="http://schemas.microsoft.com/office/drawing/2014/main" id="{9BBC91B5-7311-4684-A1A7-23B670B0DB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2090653"/>
              </p:ext>
            </p:extLst>
          </p:nvPr>
        </p:nvGraphicFramePr>
        <p:xfrm>
          <a:off x="700085" y="1621929"/>
          <a:ext cx="7520152" cy="49652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33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3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337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75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857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846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75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278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1913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600" dirty="0">
                          <a:latin typeface="Gothic Uralic"/>
                          <a:cs typeface="Gothic Uralic"/>
                        </a:rPr>
                        <a:t>S</a:t>
                      </a:r>
                    </a:p>
                  </a:txBody>
                  <a:tcPr marL="0" marR="0" marT="151902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spc="5" dirty="0">
                          <a:latin typeface="Gothic Uralic"/>
                          <a:cs typeface="Gothic Uralic"/>
                        </a:rPr>
                        <a:t>LU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91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spc="5" dirty="0">
                          <a:latin typeface="Gothic Uralic"/>
                          <a:cs typeface="Gothic Uralic"/>
                        </a:rPr>
                        <a:t>MA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91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spc="5" dirty="0">
                          <a:latin typeface="Gothic Uralic"/>
                          <a:cs typeface="Gothic Uralic"/>
                        </a:rPr>
                        <a:t>MI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91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spc="-5" dirty="0">
                          <a:latin typeface="Gothic Uralic"/>
                          <a:cs typeface="Gothic Uralic"/>
                        </a:rPr>
                        <a:t>JU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91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VI</a:t>
                      </a:r>
                    </a:p>
                  </a:txBody>
                  <a:tcPr marL="0" marR="0" marT="7491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dirty="0">
                          <a:latin typeface="Gothic Uralic"/>
                          <a:cs typeface="Gothic Uralic"/>
                        </a:rPr>
                        <a:t>SA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91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spc="-5" dirty="0">
                          <a:latin typeface="Gothic Uralic"/>
                          <a:cs typeface="Gothic Uralic"/>
                        </a:rPr>
                        <a:t>DO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91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41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4565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7074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7074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7074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7074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7074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6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74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7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74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91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5190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7699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7699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10</a:t>
                      </a:r>
                    </a:p>
                  </a:txBody>
                  <a:tcPr marL="0" marR="0" marT="7699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11</a:t>
                      </a:r>
                    </a:p>
                  </a:txBody>
                  <a:tcPr marL="0" marR="0" marT="7699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12</a:t>
                      </a:r>
                    </a:p>
                  </a:txBody>
                  <a:tcPr marL="0" marR="0" marT="7699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13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699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14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699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91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5190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15</a:t>
                      </a:r>
                    </a:p>
                  </a:txBody>
                  <a:tcPr marL="0" marR="0" marT="7491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16</a:t>
                      </a:r>
                    </a:p>
                  </a:txBody>
                  <a:tcPr marL="0" marR="0" marT="7491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17</a:t>
                      </a:r>
                    </a:p>
                  </a:txBody>
                  <a:tcPr marL="0" marR="0" marT="7491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18</a:t>
                      </a:r>
                    </a:p>
                  </a:txBody>
                  <a:tcPr marL="0" marR="0" marT="7491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19</a:t>
                      </a:r>
                    </a:p>
                  </a:txBody>
                  <a:tcPr marL="0" marR="0" marT="7491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20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91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21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91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540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4774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22</a:t>
                      </a:r>
                    </a:p>
                  </a:txBody>
                  <a:tcPr marL="0" marR="0" marT="7283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23</a:t>
                      </a:r>
                    </a:p>
                  </a:txBody>
                  <a:tcPr marL="0" marR="0" marT="7283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24</a:t>
                      </a:r>
                    </a:p>
                  </a:txBody>
                  <a:tcPr marL="0" marR="0" marT="7283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25</a:t>
                      </a:r>
                    </a:p>
                  </a:txBody>
                  <a:tcPr marL="0" marR="0" marT="7283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26</a:t>
                      </a:r>
                    </a:p>
                  </a:txBody>
                  <a:tcPr marL="0" marR="0" marT="7283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6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27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283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6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28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283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915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4982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29</a:t>
                      </a:r>
                    </a:p>
                  </a:txBody>
                  <a:tcPr marL="0" marR="0" marT="7699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30</a:t>
                      </a:r>
                    </a:p>
                  </a:txBody>
                  <a:tcPr marL="0" marR="0" marT="7699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31</a:t>
                      </a:r>
                    </a:p>
                  </a:txBody>
                  <a:tcPr marL="0" marR="0" marT="7699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914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32CBB31-E363-4235-B1D8-B4F4C400F35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MX" dirty="0"/>
              <a:t>Calendario 2021</a:t>
            </a:r>
          </a:p>
        </p:txBody>
      </p:sp>
      <p:sp>
        <p:nvSpPr>
          <p:cNvPr id="31" name="Subtitle 30">
            <a:extLst>
              <a:ext uri="{FF2B5EF4-FFF2-40B4-BE49-F238E27FC236}">
                <a16:creationId xmlns:a16="http://schemas.microsoft.com/office/drawing/2014/main" id="{90FC6365-EE96-40AF-BE18-24CCEE66495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23887" y="845046"/>
            <a:ext cx="9797831" cy="523220"/>
          </a:xfrm>
        </p:spPr>
        <p:txBody>
          <a:bodyPr>
            <a:normAutofit fontScale="92500" lnSpcReduction="10000"/>
          </a:bodyPr>
          <a:lstStyle/>
          <a:p>
            <a:r>
              <a:rPr lang="es-MX" b="1" dirty="0"/>
              <a:t>MARZO</a:t>
            </a:r>
            <a:r>
              <a:rPr lang="es-MX" dirty="0"/>
              <a:t> 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MX" baseline="30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MX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8C9019F-2CD9-4AAC-9CFC-FE1C0905E9B2}"/>
              </a:ext>
            </a:extLst>
          </p:cNvPr>
          <p:cNvSpPr/>
          <p:nvPr/>
        </p:nvSpPr>
        <p:spPr>
          <a:xfrm>
            <a:off x="2063552" y="3539852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831D0B4-EC73-400B-97C3-C957233727E0}"/>
              </a:ext>
            </a:extLst>
          </p:cNvPr>
          <p:cNvSpPr/>
          <p:nvPr/>
        </p:nvSpPr>
        <p:spPr>
          <a:xfrm>
            <a:off x="2933740" y="4963423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50CD77D-FE4D-4A59-9A2E-B1666C68414E}"/>
              </a:ext>
            </a:extLst>
          </p:cNvPr>
          <p:cNvSpPr/>
          <p:nvPr/>
        </p:nvSpPr>
        <p:spPr>
          <a:xfrm>
            <a:off x="6085490" y="4257091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 dirty="0"/>
              <a:t>Event Lorem Ipsum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B6DAF0C-C4F2-454B-A94D-E9FEB5117757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0E981A1-3CD0-4514-9213-5AE222FFF78A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76812DF-4EB7-4D06-B46A-D9C231C72B1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DCC4B7B-01B3-49D8-8187-3E0985D11A5C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5E2A96D-F2EB-4D84-ABAC-F3798D56D2CD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0777CB7-ECB2-4A45-BB74-BABC98C74C6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B2C05F3-E100-4ACC-81FC-E66DC09985E1}"/>
              </a:ext>
            </a:extLst>
          </p:cNvPr>
          <p:cNvGrpSpPr/>
          <p:nvPr/>
        </p:nvGrpSpPr>
        <p:grpSpPr>
          <a:xfrm>
            <a:off x="5291898" y="5623255"/>
            <a:ext cx="681268" cy="276999"/>
            <a:chOff x="1847528" y="4334616"/>
            <a:chExt cx="681268" cy="276999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66F1C53-DF3C-4399-8D39-1FBE390B6A46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1DC1CF5-9687-4427-A1DD-A0AC66E8DBFA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D313D84-37C6-4F03-860C-2E554CB3BC72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5ACB98FB-D663-4DF1-9522-71502AD07FF8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B4F78C1D-59DE-43E5-B3AF-3AC9E5B95DB2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83480E47-C1A9-4FBA-9D48-21219126EC77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3A9D6005-2422-4956-9014-29E65E92BADA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6" name="Rectangle: Rounded Corners 35">
                <a:extLst>
                  <a:ext uri="{FF2B5EF4-FFF2-40B4-BE49-F238E27FC236}">
                    <a16:creationId xmlns:a16="http://schemas.microsoft.com/office/drawing/2014/main" id="{A2C0BEBD-0BA3-42B9-840F-6021626D23B0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</p:grp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FCF4CA7-E7B1-4EE4-951C-C6DFBBCA5078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4A8DD047-CB13-4397-90CA-E9AA497A8871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AECD427-5BA4-4A89-8912-34D9960E1D3F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3FA8F64-281E-4E0C-951E-F24569259CC7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B55E0AFB-CDC1-4AFC-A492-B396289F3983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4B6D4FA-A9B3-4215-BBB1-C0EB22126D76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0F7F0A07-D47D-4377-8AE9-470EB2BE243E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DB17DAE7-A2EE-4E3B-86DF-62F96FBBED00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49E899A0-857F-456A-895A-F1CCF4740F15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3620C9A6-C1FB-4517-9457-73DD4B2BF3B8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8B65EB6C-7DF0-4613-9312-276346120974}"/>
              </a:ext>
            </a:extLst>
          </p:cNvPr>
          <p:cNvSpPr/>
          <p:nvPr/>
        </p:nvSpPr>
        <p:spPr>
          <a:xfrm>
            <a:off x="695400" y="5650175"/>
            <a:ext cx="3312368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47" name="Text Placeholder 4">
            <a:extLst>
              <a:ext uri="{FF2B5EF4-FFF2-40B4-BE49-F238E27FC236}">
                <a16:creationId xmlns:a16="http://schemas.microsoft.com/office/drawing/2014/main" id="{D47E4960-2587-4966-908F-E070B7F6E0E9}"/>
              </a:ext>
            </a:extLst>
          </p:cNvPr>
          <p:cNvSpPr txBox="1">
            <a:spLocks/>
          </p:cNvSpPr>
          <p:nvPr/>
        </p:nvSpPr>
        <p:spPr>
          <a:xfrm>
            <a:off x="8834304" y="1459213"/>
            <a:ext cx="2808288" cy="2982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Lorem ipsum dolor sit amet, consectetur adipiscing elit.</a:t>
            </a:r>
          </a:p>
          <a:p>
            <a:r>
              <a:rPr lang="en-US" sz="2000" dirty="0"/>
              <a:t>Lorem ipsum dolor sit amet, consectetur adipiscing elit.</a:t>
            </a:r>
          </a:p>
        </p:txBody>
      </p:sp>
    </p:spTree>
    <p:extLst>
      <p:ext uri="{BB962C8B-B14F-4D97-AF65-F5344CB8AC3E}">
        <p14:creationId xmlns:p14="http://schemas.microsoft.com/office/powerpoint/2010/main" val="1556838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" name="object 10">
            <a:extLst>
              <a:ext uri="{FF2B5EF4-FFF2-40B4-BE49-F238E27FC236}">
                <a16:creationId xmlns:a16="http://schemas.microsoft.com/office/drawing/2014/main" id="{D2A1BA1B-2111-4CDD-99DF-41AE7EDCCF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8669707"/>
              </p:ext>
            </p:extLst>
          </p:nvPr>
        </p:nvGraphicFramePr>
        <p:xfrm>
          <a:off x="687646" y="1536989"/>
          <a:ext cx="7532591" cy="49406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64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0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45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45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02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00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86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470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15577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600" dirty="0">
                          <a:latin typeface="Gothic Uralic"/>
                          <a:cs typeface="Gothic Uralic"/>
                        </a:rPr>
                        <a:t>S</a:t>
                      </a:r>
                    </a:p>
                  </a:txBody>
                  <a:tcPr marL="0" marR="0" marT="151149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spc="5" dirty="0">
                          <a:latin typeface="Gothic Uralic"/>
                          <a:cs typeface="Gothic Uralic"/>
                        </a:rPr>
                        <a:t>LU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539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spc="5" dirty="0">
                          <a:latin typeface="Gothic Uralic"/>
                          <a:cs typeface="Gothic Uralic"/>
                        </a:rPr>
                        <a:t>MA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539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spc="5" dirty="0">
                          <a:latin typeface="Gothic Uralic"/>
                          <a:cs typeface="Gothic Uralic"/>
                        </a:rPr>
                        <a:t>MI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539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spc="-5" dirty="0">
                          <a:latin typeface="Gothic Uralic"/>
                          <a:cs typeface="Gothic Uralic"/>
                        </a:rPr>
                        <a:t>JU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539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VI</a:t>
                      </a:r>
                    </a:p>
                  </a:txBody>
                  <a:tcPr marL="0" marR="0" marT="74539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dirty="0">
                          <a:latin typeface="Gothic Uralic"/>
                          <a:cs typeface="Gothic Uralic"/>
                        </a:rPr>
                        <a:t>SA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539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spc="-5" dirty="0">
                          <a:latin typeface="Gothic Uralic"/>
                          <a:cs typeface="Gothic Uralic"/>
                        </a:rPr>
                        <a:t>DO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539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6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4493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70398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79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70398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3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398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4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398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56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5114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7661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7661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7661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7661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79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7661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10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661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11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661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63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5114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12</a:t>
                      </a:r>
                    </a:p>
                  </a:txBody>
                  <a:tcPr marL="0" marR="0" marT="7453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13</a:t>
                      </a:r>
                    </a:p>
                  </a:txBody>
                  <a:tcPr marL="0" marR="0" marT="7453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14</a:t>
                      </a:r>
                    </a:p>
                  </a:txBody>
                  <a:tcPr marL="0" marR="0" marT="7453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15</a:t>
                      </a:r>
                    </a:p>
                  </a:txBody>
                  <a:tcPr marL="0" marR="0" marT="7453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16</a:t>
                      </a:r>
                    </a:p>
                  </a:txBody>
                  <a:tcPr marL="0" marR="0" marT="7453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17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53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18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53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19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47008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19</a:t>
                      </a:r>
                    </a:p>
                  </a:txBody>
                  <a:tcPr marL="0" marR="0" marT="7246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20</a:t>
                      </a:r>
                    </a:p>
                  </a:txBody>
                  <a:tcPr marL="0" marR="0" marT="7246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21</a:t>
                      </a:r>
                    </a:p>
                  </a:txBody>
                  <a:tcPr marL="0" marR="0" marT="7246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22</a:t>
                      </a:r>
                    </a:p>
                  </a:txBody>
                  <a:tcPr marL="0" marR="0" marT="7246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23</a:t>
                      </a:r>
                    </a:p>
                  </a:txBody>
                  <a:tcPr marL="0" marR="0" marT="7246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6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24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246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6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25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246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563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49078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26</a:t>
                      </a:r>
                    </a:p>
                  </a:txBody>
                  <a:tcPr marL="0" marR="0" marT="7661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27</a:t>
                      </a:r>
                    </a:p>
                  </a:txBody>
                  <a:tcPr marL="0" marR="0" marT="7661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28</a:t>
                      </a:r>
                    </a:p>
                  </a:txBody>
                  <a:tcPr marL="0" marR="0" marT="7661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29</a:t>
                      </a:r>
                    </a:p>
                  </a:txBody>
                  <a:tcPr marL="0" marR="0" marT="7661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30</a:t>
                      </a:r>
                    </a:p>
                  </a:txBody>
                  <a:tcPr marL="0" marR="0" marT="7661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56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32CBB31-E363-4235-B1D8-B4F4C400F35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MX" dirty="0"/>
              <a:t>Calendario 2021</a:t>
            </a:r>
          </a:p>
        </p:txBody>
      </p:sp>
      <p:sp>
        <p:nvSpPr>
          <p:cNvPr id="31" name="Subtitle 30">
            <a:extLst>
              <a:ext uri="{FF2B5EF4-FFF2-40B4-BE49-F238E27FC236}">
                <a16:creationId xmlns:a16="http://schemas.microsoft.com/office/drawing/2014/main" id="{90FC6365-EE96-40AF-BE18-24CCEE66495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23887" y="845046"/>
            <a:ext cx="9797831" cy="523220"/>
          </a:xfrm>
        </p:spPr>
        <p:txBody>
          <a:bodyPr>
            <a:normAutofit fontScale="92500" lnSpcReduction="10000"/>
          </a:bodyPr>
          <a:lstStyle/>
          <a:p>
            <a:r>
              <a:rPr lang="es-MX" b="1" dirty="0"/>
              <a:t>ABRIL</a:t>
            </a:r>
            <a:r>
              <a:rPr lang="es-MX" dirty="0"/>
              <a:t> 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MX" baseline="30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MX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C710D49-CAE9-4DDA-A059-F346FCFE5AB9}"/>
              </a:ext>
            </a:extLst>
          </p:cNvPr>
          <p:cNvSpPr/>
          <p:nvPr/>
        </p:nvSpPr>
        <p:spPr>
          <a:xfrm>
            <a:off x="2680534" y="3436226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8C9019F-2CD9-4AAC-9CFC-FE1C0905E9B2}"/>
              </a:ext>
            </a:extLst>
          </p:cNvPr>
          <p:cNvSpPr/>
          <p:nvPr/>
        </p:nvSpPr>
        <p:spPr>
          <a:xfrm>
            <a:off x="2698400" y="4122275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831D0B4-EC73-400B-97C3-C957233727E0}"/>
              </a:ext>
            </a:extLst>
          </p:cNvPr>
          <p:cNvSpPr/>
          <p:nvPr/>
        </p:nvSpPr>
        <p:spPr>
          <a:xfrm>
            <a:off x="2598814" y="4848943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B6DAF0C-C4F2-454B-A94D-E9FEB5117757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0E981A1-3CD0-4514-9213-5AE222FFF78A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76812DF-4EB7-4D06-B46A-D9C231C72B1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DCC4B7B-01B3-49D8-8187-3E0985D11A5C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5E2A96D-F2EB-4D84-ABAC-F3798D56D2CD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0777CB7-ECB2-4A45-BB74-BABC98C74C6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B2C05F3-E100-4ACC-81FC-E66DC09985E1}"/>
              </a:ext>
            </a:extLst>
          </p:cNvPr>
          <p:cNvGrpSpPr/>
          <p:nvPr/>
        </p:nvGrpSpPr>
        <p:grpSpPr>
          <a:xfrm>
            <a:off x="717751" y="4978550"/>
            <a:ext cx="681268" cy="276999"/>
            <a:chOff x="1847528" y="4334616"/>
            <a:chExt cx="681268" cy="276999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66F1C53-DF3C-4399-8D39-1FBE390B6A46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1DC1CF5-9687-4427-A1DD-A0AC66E8DBFA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48B62242-AE42-4DCC-8BF5-5547EDD6C664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32E53085-0AB6-4234-B0D2-8F37FDDC16CA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A3C2890B-6CF5-420E-9764-BD91C936E62F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BF1AF04C-63B4-470A-A1DE-D4D6672C90DF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AA4EA7CA-3977-47B2-A64A-F22F783D273B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6" name="Rectangle: Rounded Corners 35">
                <a:extLst>
                  <a:ext uri="{FF2B5EF4-FFF2-40B4-BE49-F238E27FC236}">
                    <a16:creationId xmlns:a16="http://schemas.microsoft.com/office/drawing/2014/main" id="{7BDD0F94-1596-406A-938D-63E1C0CC7C96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</p:grp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3AC9F52-66FE-4A88-9B7A-75AD9F606BD4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86A14C2A-1412-4AA1-AC9B-D40B09162B2F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29678E5-0B55-4D96-958A-3E844363BF82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E9222841-201F-4849-AF2E-67F80E3A5183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730F1A5C-7078-4BC1-9B4A-61FAF4C94C7F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F6BE340D-149D-41F9-B64E-006277126913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6AF8ECA0-5DA7-4F6C-AE7F-C3C487AE4778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64787347-D57E-4F19-BE73-ED2F1D28E3B6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51190720-D7C6-426B-8FD1-648A5A3D2D86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7D619B4-5FAD-498E-9446-E23BA49973E8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E2B14E3B-8089-442A-9772-06114A908932}"/>
              </a:ext>
            </a:extLst>
          </p:cNvPr>
          <p:cNvSpPr/>
          <p:nvPr/>
        </p:nvSpPr>
        <p:spPr>
          <a:xfrm>
            <a:off x="2252390" y="5575611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 dirty="0"/>
              <a:t>Event Lorem Ipsum</a:t>
            </a:r>
          </a:p>
        </p:txBody>
      </p:sp>
      <p:sp>
        <p:nvSpPr>
          <p:cNvPr id="46" name="Text Placeholder 4">
            <a:extLst>
              <a:ext uri="{FF2B5EF4-FFF2-40B4-BE49-F238E27FC236}">
                <a16:creationId xmlns:a16="http://schemas.microsoft.com/office/drawing/2014/main" id="{D62D6C63-771F-428D-94D2-64D7075EAC86}"/>
              </a:ext>
            </a:extLst>
          </p:cNvPr>
          <p:cNvSpPr txBox="1">
            <a:spLocks/>
          </p:cNvSpPr>
          <p:nvPr/>
        </p:nvSpPr>
        <p:spPr>
          <a:xfrm>
            <a:off x="8834304" y="1459213"/>
            <a:ext cx="2808288" cy="2982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Lorem ipsum dolor sit amet, consectetur adipiscing elit.</a:t>
            </a:r>
          </a:p>
          <a:p>
            <a:r>
              <a:rPr lang="en-US" sz="2000" dirty="0"/>
              <a:t>Lorem ipsum dolor sit amet, consectetur adipiscing elit.</a:t>
            </a:r>
          </a:p>
        </p:txBody>
      </p:sp>
    </p:spTree>
    <p:extLst>
      <p:ext uri="{BB962C8B-B14F-4D97-AF65-F5344CB8AC3E}">
        <p14:creationId xmlns:p14="http://schemas.microsoft.com/office/powerpoint/2010/main" val="1553603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767324-B5A2-41BB-AD6B-72FA1DCB98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94300"/>
            <a:ext cx="9144000" cy="1015663"/>
          </a:xfrm>
        </p:spPr>
        <p:txBody>
          <a:bodyPr/>
          <a:lstStyle/>
          <a:p>
            <a:r>
              <a:rPr lang="es-MX" dirty="0"/>
              <a:t>CalendarioS 2021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82153B0-872E-4B94-93B5-C86BFCEE1C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12 Meses (1 Año)</a:t>
            </a:r>
          </a:p>
        </p:txBody>
      </p:sp>
    </p:spTree>
    <p:extLst>
      <p:ext uri="{BB962C8B-B14F-4D97-AF65-F5344CB8AC3E}">
        <p14:creationId xmlns:p14="http://schemas.microsoft.com/office/powerpoint/2010/main" val="18439567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object 15">
            <a:extLst>
              <a:ext uri="{FF2B5EF4-FFF2-40B4-BE49-F238E27FC236}">
                <a16:creationId xmlns:a16="http://schemas.microsoft.com/office/drawing/2014/main" id="{E5E390D0-A9FE-4102-AEBD-54972582B0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305308"/>
              </p:ext>
            </p:extLst>
          </p:nvPr>
        </p:nvGraphicFramePr>
        <p:xfrm>
          <a:off x="623887" y="1494335"/>
          <a:ext cx="7488338" cy="49512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979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1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16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575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71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368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59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1130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128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600" dirty="0">
                          <a:latin typeface="Gothic Uralic"/>
                          <a:cs typeface="Gothic Uralic"/>
                        </a:rPr>
                        <a:t>S</a:t>
                      </a:r>
                    </a:p>
                  </a:txBody>
                  <a:tcPr marL="0" marR="0" marT="14540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spc="5" dirty="0">
                          <a:latin typeface="Gothic Uralic"/>
                          <a:cs typeface="Gothic Uralic"/>
                        </a:rPr>
                        <a:t>LU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62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spc="5" dirty="0">
                          <a:latin typeface="Gothic Uralic"/>
                          <a:cs typeface="Gothic Uralic"/>
                        </a:rPr>
                        <a:t>MA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62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spc="5" dirty="0">
                          <a:latin typeface="Gothic Uralic"/>
                          <a:cs typeface="Gothic Uralic"/>
                        </a:rPr>
                        <a:t>MI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62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spc="-5" dirty="0">
                          <a:latin typeface="Gothic Uralic"/>
                          <a:cs typeface="Gothic Uralic"/>
                        </a:rPr>
                        <a:t>JU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62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VI</a:t>
                      </a:r>
                    </a:p>
                  </a:txBody>
                  <a:tcPr marL="0" marR="0" marT="7062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dirty="0">
                          <a:latin typeface="Gothic Uralic"/>
                          <a:cs typeface="Gothic Uralic"/>
                        </a:rPr>
                        <a:t>SA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62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spc="-5" dirty="0">
                          <a:latin typeface="Gothic Uralic"/>
                          <a:cs typeface="Gothic Uralic"/>
                        </a:rPr>
                        <a:t>DO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62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87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4955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78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78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79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49559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7685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7685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7685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7685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7685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8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685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9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685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29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4540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10</a:t>
                      </a:r>
                    </a:p>
                  </a:txBody>
                  <a:tcPr marL="0" marR="0" marT="706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11</a:t>
                      </a:r>
                    </a:p>
                  </a:txBody>
                  <a:tcPr marL="0" marR="0" marT="706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12</a:t>
                      </a:r>
                    </a:p>
                  </a:txBody>
                  <a:tcPr marL="0" marR="0" marT="706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13</a:t>
                      </a:r>
                    </a:p>
                  </a:txBody>
                  <a:tcPr marL="0" marR="0" marT="706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14</a:t>
                      </a:r>
                    </a:p>
                  </a:txBody>
                  <a:tcPr marL="0" marR="0" marT="706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15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6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16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6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79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5163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17</a:t>
                      </a:r>
                    </a:p>
                  </a:txBody>
                  <a:tcPr marL="0" marR="0" marT="7478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18</a:t>
                      </a:r>
                    </a:p>
                  </a:txBody>
                  <a:tcPr marL="0" marR="0" marT="7478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  <a:hlinkClick r:id="rId3"/>
                        </a:rPr>
                        <a:t>19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78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20</a:t>
                      </a:r>
                    </a:p>
                  </a:txBody>
                  <a:tcPr marL="0" marR="0" marT="7478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21</a:t>
                      </a:r>
                    </a:p>
                  </a:txBody>
                  <a:tcPr marL="0" marR="0" marT="7478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22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78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23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478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079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5163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24</a:t>
                      </a:r>
                    </a:p>
                  </a:txBody>
                  <a:tcPr marL="0" marR="0" marT="7685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25</a:t>
                      </a:r>
                    </a:p>
                  </a:txBody>
                  <a:tcPr marL="0" marR="0" marT="7685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26</a:t>
                      </a:r>
                    </a:p>
                  </a:txBody>
                  <a:tcPr marL="0" marR="0" marT="7685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27</a:t>
                      </a:r>
                    </a:p>
                  </a:txBody>
                  <a:tcPr marL="0" marR="0" marT="7685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28</a:t>
                      </a:r>
                    </a:p>
                  </a:txBody>
                  <a:tcPr marL="0" marR="0" marT="7685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29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685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30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685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292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4540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31</a:t>
                      </a:r>
                    </a:p>
                  </a:txBody>
                  <a:tcPr marL="0" marR="0" marT="706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32CBB31-E363-4235-B1D8-B4F4C400F35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MX" dirty="0"/>
              <a:t>Calendario 2021</a:t>
            </a:r>
          </a:p>
        </p:txBody>
      </p:sp>
      <p:sp>
        <p:nvSpPr>
          <p:cNvPr id="31" name="Subtitle 30">
            <a:extLst>
              <a:ext uri="{FF2B5EF4-FFF2-40B4-BE49-F238E27FC236}">
                <a16:creationId xmlns:a16="http://schemas.microsoft.com/office/drawing/2014/main" id="{90FC6365-EE96-40AF-BE18-24CCEE66495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23887" y="845046"/>
            <a:ext cx="9797831" cy="523220"/>
          </a:xfrm>
        </p:spPr>
        <p:txBody>
          <a:bodyPr>
            <a:normAutofit fontScale="92500" lnSpcReduction="10000"/>
          </a:bodyPr>
          <a:lstStyle/>
          <a:p>
            <a:r>
              <a:rPr lang="es-MX" b="1" dirty="0"/>
              <a:t>MAYO</a:t>
            </a:r>
            <a:r>
              <a:rPr lang="es-MX" dirty="0"/>
              <a:t> 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MX" baseline="30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MX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C710D49-CAE9-4DDA-A059-F346FCFE5AB9}"/>
              </a:ext>
            </a:extLst>
          </p:cNvPr>
          <p:cNvSpPr/>
          <p:nvPr/>
        </p:nvSpPr>
        <p:spPr>
          <a:xfrm>
            <a:off x="4737985" y="5512794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8C9019F-2CD9-4AAC-9CFC-FE1C0905E9B2}"/>
              </a:ext>
            </a:extLst>
          </p:cNvPr>
          <p:cNvSpPr/>
          <p:nvPr/>
        </p:nvSpPr>
        <p:spPr>
          <a:xfrm>
            <a:off x="2117431" y="4115325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831D0B4-EC73-400B-97C3-C957233727E0}"/>
              </a:ext>
            </a:extLst>
          </p:cNvPr>
          <p:cNvSpPr/>
          <p:nvPr/>
        </p:nvSpPr>
        <p:spPr>
          <a:xfrm>
            <a:off x="3233555" y="4837409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B6DAF0C-C4F2-454B-A94D-E9FEB5117757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0E981A1-3CD0-4514-9213-5AE222FFF78A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76812DF-4EB7-4D06-B46A-D9C231C72B1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DCC4B7B-01B3-49D8-8187-3E0985D11A5C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5E2A96D-F2EB-4D84-ABAC-F3798D56D2CD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0777CB7-ECB2-4A45-BB74-BABC98C74C6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39A24C4-0F4D-42D7-A301-DF8ADE683E58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7C5A472E-2369-47FC-BCF6-064B5222BEEA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0C20F9FE-3D90-4B68-8393-FB7C3906748A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2068FC5C-C702-473E-AF2C-45B96A15FF5D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A4544E04-201B-4F5F-81E2-0EA41D0E8BEA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6" name="Rectangle: Rounded Corners 35">
                <a:extLst>
                  <a:ext uri="{FF2B5EF4-FFF2-40B4-BE49-F238E27FC236}">
                    <a16:creationId xmlns:a16="http://schemas.microsoft.com/office/drawing/2014/main" id="{7297DAF5-0980-4B38-9543-B18557197C85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</p:grp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88ACF14-D761-4806-9A41-6DFC0871A809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264DDF0-4032-4FC7-B263-821B15F83B92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82E862E-A791-484F-AB4C-F845DF150021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5C2355D-EDDE-411A-830E-4F8451475005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0EE87271-4393-4F0E-8952-18027F43B0EB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8D119D8A-3E29-4B94-843B-6C8AF36BDA0A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63C068D-00C2-4E0A-8C17-0C9C7D75996E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20423F3-BCCE-4450-9BE0-573A1A9785A2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84DEF65-F348-402E-A19B-7FFE7906A7E9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0C97245-ED6F-4CBA-8C2B-EB2ABB0E40D4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41547050-5A25-4C6F-AA40-592F50D884E7}"/>
              </a:ext>
            </a:extLst>
          </p:cNvPr>
          <p:cNvSpPr/>
          <p:nvPr/>
        </p:nvSpPr>
        <p:spPr>
          <a:xfrm>
            <a:off x="759189" y="6195777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 dirty="0"/>
              <a:t>Event Lorem Ipsum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A7CD89A-A52B-409D-918E-873B8E80F5BB}"/>
              </a:ext>
            </a:extLst>
          </p:cNvPr>
          <p:cNvGrpSpPr/>
          <p:nvPr/>
        </p:nvGrpSpPr>
        <p:grpSpPr>
          <a:xfrm>
            <a:off x="717751" y="4978550"/>
            <a:ext cx="681268" cy="276999"/>
            <a:chOff x="1847528" y="4334616"/>
            <a:chExt cx="681268" cy="276999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59B1C107-8AA5-4C6B-B27E-C13768CC3442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46B69224-C0FC-4E4C-B2EE-0927BB5438FC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B708DD51-48A7-4C0D-A5F9-34E7C4D7D733}"/>
              </a:ext>
            </a:extLst>
          </p:cNvPr>
          <p:cNvSpPr txBox="1">
            <a:spLocks/>
          </p:cNvSpPr>
          <p:nvPr/>
        </p:nvSpPr>
        <p:spPr>
          <a:xfrm>
            <a:off x="8834304" y="1459213"/>
            <a:ext cx="2808288" cy="2982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Lorem ipsum dolor sit amet, consectetur adipiscing elit.</a:t>
            </a:r>
          </a:p>
          <a:p>
            <a:r>
              <a:rPr lang="en-US" sz="2000" dirty="0"/>
              <a:t>Lorem ipsum dolor sit amet, consectetur adipiscing elit.</a:t>
            </a:r>
          </a:p>
        </p:txBody>
      </p:sp>
    </p:spTree>
    <p:extLst>
      <p:ext uri="{BB962C8B-B14F-4D97-AF65-F5344CB8AC3E}">
        <p14:creationId xmlns:p14="http://schemas.microsoft.com/office/powerpoint/2010/main" val="27463180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" name="object 16">
            <a:extLst>
              <a:ext uri="{FF2B5EF4-FFF2-40B4-BE49-F238E27FC236}">
                <a16:creationId xmlns:a16="http://schemas.microsoft.com/office/drawing/2014/main" id="{4162EA7D-139F-4A1C-84BE-7CEFC3C548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065397"/>
              </p:ext>
            </p:extLst>
          </p:nvPr>
        </p:nvGraphicFramePr>
        <p:xfrm>
          <a:off x="748566" y="1582211"/>
          <a:ext cx="7363657" cy="485129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99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934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52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5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02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79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23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0923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98510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600" dirty="0">
                          <a:latin typeface="Gothic Uralic"/>
                          <a:cs typeface="Gothic Uralic"/>
                        </a:rPr>
                        <a:t>S</a:t>
                      </a:r>
                    </a:p>
                  </a:txBody>
                  <a:tcPr marL="0" marR="0" marT="14247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spc="5" dirty="0">
                          <a:latin typeface="Gothic Uralic"/>
                          <a:cs typeface="Gothic Uralic"/>
                        </a:rPr>
                        <a:t>LU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6920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spc="5" dirty="0">
                          <a:latin typeface="Gothic Uralic"/>
                          <a:cs typeface="Gothic Uralic"/>
                        </a:rPr>
                        <a:t>MA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6920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spc="5" dirty="0">
                          <a:latin typeface="Gothic Uralic"/>
                          <a:cs typeface="Gothic Uralic"/>
                        </a:rPr>
                        <a:t>MI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6920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spc="-5" dirty="0">
                          <a:latin typeface="Gothic Uralic"/>
                          <a:cs typeface="Gothic Uralic"/>
                        </a:rPr>
                        <a:t>JU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6920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VI</a:t>
                      </a:r>
                    </a:p>
                  </a:txBody>
                  <a:tcPr marL="0" marR="0" marT="6920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b="1" dirty="0">
                          <a:latin typeface="Gothic Uralic"/>
                          <a:cs typeface="Gothic Uralic"/>
                        </a:rPr>
                        <a:t>SA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6920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b="1" spc="-5" dirty="0">
                          <a:latin typeface="Gothic Uralic"/>
                          <a:cs typeface="Gothic Uralic"/>
                        </a:rPr>
                        <a:t>DO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6920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4436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4654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7327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7327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7327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7327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5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7327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6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7327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9362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4654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7530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7530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7530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10</a:t>
                      </a:r>
                    </a:p>
                  </a:txBody>
                  <a:tcPr marL="0" marR="0" marT="7530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11</a:t>
                      </a:r>
                    </a:p>
                  </a:txBody>
                  <a:tcPr marL="0" marR="0" marT="7530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5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12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7530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5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13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7530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8737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4247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14</a:t>
                      </a:r>
                    </a:p>
                  </a:txBody>
                  <a:tcPr marL="0" marR="0" marT="6920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15</a:t>
                      </a:r>
                    </a:p>
                  </a:txBody>
                  <a:tcPr marL="0" marR="0" marT="6920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16</a:t>
                      </a:r>
                    </a:p>
                  </a:txBody>
                  <a:tcPr marL="0" marR="0" marT="6920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17</a:t>
                      </a:r>
                    </a:p>
                  </a:txBody>
                  <a:tcPr marL="0" marR="0" marT="6920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18</a:t>
                      </a:r>
                    </a:p>
                  </a:txBody>
                  <a:tcPr marL="0" marR="0" marT="6920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19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6920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20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6920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93622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4857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21</a:t>
                      </a:r>
                    </a:p>
                  </a:txBody>
                  <a:tcPr marL="0" marR="0" marT="7327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22</a:t>
                      </a:r>
                    </a:p>
                  </a:txBody>
                  <a:tcPr marL="0" marR="0" marT="7327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23</a:t>
                      </a:r>
                    </a:p>
                  </a:txBody>
                  <a:tcPr marL="0" marR="0" marT="7327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24</a:t>
                      </a:r>
                    </a:p>
                  </a:txBody>
                  <a:tcPr marL="0" marR="0" marT="7327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25</a:t>
                      </a:r>
                    </a:p>
                  </a:txBody>
                  <a:tcPr marL="0" marR="0" marT="7327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26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7327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27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7327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362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4857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28</a:t>
                      </a:r>
                    </a:p>
                  </a:txBody>
                  <a:tcPr marL="0" marR="0" marT="7530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29</a:t>
                      </a:r>
                    </a:p>
                  </a:txBody>
                  <a:tcPr marL="0" marR="0" marT="7530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30</a:t>
                      </a:r>
                    </a:p>
                  </a:txBody>
                  <a:tcPr marL="0" marR="0" marT="7530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87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32CBB31-E363-4235-B1D8-B4F4C400F35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MX" dirty="0"/>
              <a:t>Calendario 2021</a:t>
            </a:r>
          </a:p>
        </p:txBody>
      </p:sp>
      <p:sp>
        <p:nvSpPr>
          <p:cNvPr id="31" name="Subtitle 30">
            <a:extLst>
              <a:ext uri="{FF2B5EF4-FFF2-40B4-BE49-F238E27FC236}">
                <a16:creationId xmlns:a16="http://schemas.microsoft.com/office/drawing/2014/main" id="{90FC6365-EE96-40AF-BE18-24CCEE66495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23887" y="845046"/>
            <a:ext cx="9797831" cy="523220"/>
          </a:xfrm>
        </p:spPr>
        <p:txBody>
          <a:bodyPr>
            <a:normAutofit fontScale="92500" lnSpcReduction="10000"/>
          </a:bodyPr>
          <a:lstStyle/>
          <a:p>
            <a:r>
              <a:rPr lang="es-MX" b="1" dirty="0"/>
              <a:t>JUNIO</a:t>
            </a:r>
            <a:r>
              <a:rPr lang="es-MX" dirty="0"/>
              <a:t> 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MX" baseline="30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MX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8C9019F-2CD9-4AAC-9CFC-FE1C0905E9B2}"/>
              </a:ext>
            </a:extLst>
          </p:cNvPr>
          <p:cNvSpPr/>
          <p:nvPr/>
        </p:nvSpPr>
        <p:spPr>
          <a:xfrm>
            <a:off x="1875334" y="4114571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831D0B4-EC73-400B-97C3-C957233727E0}"/>
              </a:ext>
            </a:extLst>
          </p:cNvPr>
          <p:cNvSpPr/>
          <p:nvPr/>
        </p:nvSpPr>
        <p:spPr>
          <a:xfrm>
            <a:off x="3648022" y="4813515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C50CD77D-FE4D-4A59-9A2E-B1666C68414E}"/>
              </a:ext>
            </a:extLst>
          </p:cNvPr>
          <p:cNvSpPr/>
          <p:nvPr/>
        </p:nvSpPr>
        <p:spPr>
          <a:xfrm>
            <a:off x="983432" y="4795876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 dirty="0"/>
              <a:t>Event Lorem Ipsum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B6DAF0C-C4F2-454B-A94D-E9FEB5117757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0E981A1-3CD0-4514-9213-5AE222FFF78A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76812DF-4EB7-4D06-B46A-D9C231C72B1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DCC4B7B-01B3-49D8-8187-3E0985D11A5C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5E2A96D-F2EB-4D84-ABAC-F3798D56D2CD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0777CB7-ECB2-4A45-BB74-BABC98C74C6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3B2C05F3-E100-4ACC-81FC-E66DC09985E1}"/>
              </a:ext>
            </a:extLst>
          </p:cNvPr>
          <p:cNvGrpSpPr/>
          <p:nvPr/>
        </p:nvGrpSpPr>
        <p:grpSpPr>
          <a:xfrm>
            <a:off x="4151784" y="4334616"/>
            <a:ext cx="681268" cy="276999"/>
            <a:chOff x="1847528" y="4334616"/>
            <a:chExt cx="681268" cy="276999"/>
          </a:xfrm>
        </p:grpSpPr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66F1C53-DF3C-4399-8D39-1FBE390B6A46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91DC1CF5-9687-4427-A1DD-A0AC66E8DBFA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3C5D729-B026-465D-84BD-8B7409D4C491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FEE1ECDB-3F16-4896-86B4-E5CEE72BAE13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D129D225-AD79-482C-8917-82091A74C1A2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09B620CD-4D45-4596-83EB-28F98DDFD54D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C622F484-8E94-4B3E-8891-89E71C999AA6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6" name="Rectangle: Rounded Corners 35">
                <a:extLst>
                  <a:ext uri="{FF2B5EF4-FFF2-40B4-BE49-F238E27FC236}">
                    <a16:creationId xmlns:a16="http://schemas.microsoft.com/office/drawing/2014/main" id="{3CF03FCA-94F3-4B22-83E5-B810204DE072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</p:grp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7378648D-D726-49FB-8A82-7B13201F2C21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9317BA83-6E5F-4B7A-A90A-A59B45F9407B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12D31661-87CB-4069-A8E1-C88F2C261504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56B4854F-A364-4B7B-A1F4-FBC2BDB38E67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9D5F0CEB-C3D4-4906-9FB8-0322EF7AFDD2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92FC0F0A-2E77-404D-81B1-F13F96DCFD98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AD3A346B-798A-4DB6-8ADA-1029214EC0DC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0ACA4AD-F417-41F3-B0AF-819B5D1F12F6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234C9E5-56C1-425B-9765-C1868CB3A20D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3A3E128-4CC2-4DF5-9F0E-0C1335B3B8A3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EFC9B841-E4A8-41DF-BD72-C28DCAEE7424}"/>
              </a:ext>
            </a:extLst>
          </p:cNvPr>
          <p:cNvSpPr/>
          <p:nvPr/>
        </p:nvSpPr>
        <p:spPr>
          <a:xfrm>
            <a:off x="3575720" y="2750907"/>
            <a:ext cx="2238340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46" name="Text Placeholder 4">
            <a:extLst>
              <a:ext uri="{FF2B5EF4-FFF2-40B4-BE49-F238E27FC236}">
                <a16:creationId xmlns:a16="http://schemas.microsoft.com/office/drawing/2014/main" id="{E19C2342-29A3-41DD-A834-F127FCA23F47}"/>
              </a:ext>
            </a:extLst>
          </p:cNvPr>
          <p:cNvSpPr txBox="1">
            <a:spLocks/>
          </p:cNvSpPr>
          <p:nvPr/>
        </p:nvSpPr>
        <p:spPr>
          <a:xfrm>
            <a:off x="8834304" y="1459213"/>
            <a:ext cx="2808288" cy="2982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Lorem ipsum dolor sit amet, consectetur adipiscing elit.</a:t>
            </a:r>
          </a:p>
          <a:p>
            <a:r>
              <a:rPr lang="en-US" sz="2000" dirty="0"/>
              <a:t>Lorem ipsum dolor sit amet, consectetur adipiscing elit.</a:t>
            </a:r>
          </a:p>
        </p:txBody>
      </p:sp>
    </p:spTree>
    <p:extLst>
      <p:ext uri="{BB962C8B-B14F-4D97-AF65-F5344CB8AC3E}">
        <p14:creationId xmlns:p14="http://schemas.microsoft.com/office/powerpoint/2010/main" val="407638364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CBB31-E363-4235-B1D8-B4F4C400F35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MX" dirty="0"/>
              <a:t>Calendario 2021</a:t>
            </a:r>
          </a:p>
        </p:txBody>
      </p:sp>
      <p:sp>
        <p:nvSpPr>
          <p:cNvPr id="31" name="Subtitle 30">
            <a:extLst>
              <a:ext uri="{FF2B5EF4-FFF2-40B4-BE49-F238E27FC236}">
                <a16:creationId xmlns:a16="http://schemas.microsoft.com/office/drawing/2014/main" id="{90FC6365-EE96-40AF-BE18-24CCEE66495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23887" y="845046"/>
            <a:ext cx="9797831" cy="523220"/>
          </a:xfrm>
        </p:spPr>
        <p:txBody>
          <a:bodyPr>
            <a:normAutofit fontScale="92500" lnSpcReduction="10000"/>
          </a:bodyPr>
          <a:lstStyle/>
          <a:p>
            <a:r>
              <a:rPr lang="es-MX" b="1" dirty="0"/>
              <a:t>JULIO</a:t>
            </a:r>
            <a:r>
              <a:rPr lang="es-MX" dirty="0"/>
              <a:t> 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MX" baseline="30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MX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C710D49-CAE9-4DDA-A059-F346FCFE5AB9}"/>
              </a:ext>
            </a:extLst>
          </p:cNvPr>
          <p:cNvSpPr/>
          <p:nvPr/>
        </p:nvSpPr>
        <p:spPr>
          <a:xfrm>
            <a:off x="2927648" y="3140968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8C9019F-2CD9-4AAC-9CFC-FE1C0905E9B2}"/>
              </a:ext>
            </a:extLst>
          </p:cNvPr>
          <p:cNvSpPr/>
          <p:nvPr/>
        </p:nvSpPr>
        <p:spPr>
          <a:xfrm>
            <a:off x="1775520" y="3789040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831D0B4-EC73-400B-97C3-C957233727E0}"/>
              </a:ext>
            </a:extLst>
          </p:cNvPr>
          <p:cNvSpPr/>
          <p:nvPr/>
        </p:nvSpPr>
        <p:spPr>
          <a:xfrm>
            <a:off x="4079776" y="5013176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B6DAF0C-C4F2-454B-A94D-E9FEB5117757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0E981A1-3CD0-4514-9213-5AE222FFF78A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76812DF-4EB7-4D06-B46A-D9C231C72B1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DCC4B7B-01B3-49D8-8187-3E0985D11A5C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5E2A96D-F2EB-4D84-ABAC-F3798D56D2CD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0777CB7-ECB2-4A45-BB74-BABC98C74C6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778C69A3-B457-4F19-A7F6-3EAFC571898C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573E9601-F71F-4D98-A5F5-C50DA17C2402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65CF4301-9971-423F-B8DA-BF5C1B43353D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1A521962-B860-4E6D-918E-29F0CDBD5C9D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3D0A217B-B9B3-4E65-BA48-37447A4BE883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6" name="Rectangle: Rounded Corners 35">
                <a:extLst>
                  <a:ext uri="{FF2B5EF4-FFF2-40B4-BE49-F238E27FC236}">
                    <a16:creationId xmlns:a16="http://schemas.microsoft.com/office/drawing/2014/main" id="{B3894B39-F80E-4F7E-928E-C132A010FD40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</p:grp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6977C94E-3BFB-4868-AD8F-A291ACEF8B7E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73C9F03A-D1C8-40C1-93B5-0984ADFE9F5D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86CE0AA4-E148-4FAB-AA69-0E9CEF9C1E19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10952FB-9C57-4395-ABE7-71269C73731C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DD83C793-7D29-471F-9EAD-A339978E08DD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9ADE43C4-2C77-4A8D-BB67-5F3224BD9AEE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77AF0F67-3A18-4220-AC69-2664F34291C8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2DF4F50-977E-42C3-B137-5DE7448E70D2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D6D5F4F-68C5-4E53-9C74-5364F7B84A4C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1AE13E2-BD01-4432-92A2-B184A31DE95F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DE0776AA-9BC3-445F-B87B-C7D37D98EF97}"/>
              </a:ext>
            </a:extLst>
          </p:cNvPr>
          <p:cNvSpPr/>
          <p:nvPr/>
        </p:nvSpPr>
        <p:spPr>
          <a:xfrm>
            <a:off x="658075" y="5661248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 dirty="0"/>
              <a:t>Event Lorem Ipsum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DE1894E-C8D8-4C5D-A58A-31D6B934FDF6}"/>
              </a:ext>
            </a:extLst>
          </p:cNvPr>
          <p:cNvGrpSpPr/>
          <p:nvPr/>
        </p:nvGrpSpPr>
        <p:grpSpPr>
          <a:xfrm>
            <a:off x="717751" y="4978550"/>
            <a:ext cx="681268" cy="276999"/>
            <a:chOff x="1847528" y="4334616"/>
            <a:chExt cx="681268" cy="276999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8CC8BEAC-7538-48E2-BB01-3F5E26060659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8930EA8F-AEE6-4490-837D-C5F3C32C88F6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graphicFrame>
        <p:nvGraphicFramePr>
          <p:cNvPr id="49" name="object 17">
            <a:extLst>
              <a:ext uri="{FF2B5EF4-FFF2-40B4-BE49-F238E27FC236}">
                <a16:creationId xmlns:a16="http://schemas.microsoft.com/office/drawing/2014/main" id="{72A0643C-E947-4FB1-9BEB-48FFA69757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354629"/>
              </p:ext>
            </p:extLst>
          </p:nvPr>
        </p:nvGraphicFramePr>
        <p:xfrm>
          <a:off x="717751" y="1486704"/>
          <a:ext cx="7533782" cy="49688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459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51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52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193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00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016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93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298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15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600" dirty="0">
                          <a:latin typeface="Gothic Uralic"/>
                          <a:cs typeface="Gothic Uralic"/>
                        </a:rPr>
                        <a:t>S</a:t>
                      </a:r>
                    </a:p>
                  </a:txBody>
                  <a:tcPr marL="0" marR="0" marT="145923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spc="5" dirty="0">
                          <a:latin typeface="Gothic Uralic"/>
                          <a:cs typeface="Gothic Uralic"/>
                        </a:rPr>
                        <a:t>LU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877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spc="5" dirty="0">
                          <a:latin typeface="Gothic Uralic"/>
                          <a:cs typeface="Gothic Uralic"/>
                        </a:rPr>
                        <a:t>MA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877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spc="5" dirty="0">
                          <a:latin typeface="Gothic Uralic"/>
                          <a:cs typeface="Gothic Uralic"/>
                        </a:rPr>
                        <a:t>MI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877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spc="-5" dirty="0">
                          <a:latin typeface="Gothic Uralic"/>
                          <a:cs typeface="Gothic Uralic"/>
                        </a:rPr>
                        <a:t>JU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877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VI</a:t>
                      </a:r>
                    </a:p>
                  </a:txBody>
                  <a:tcPr marL="0" marR="0" marT="70877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dirty="0">
                          <a:latin typeface="Gothic Uralic"/>
                          <a:cs typeface="Gothic Uralic"/>
                        </a:rPr>
                        <a:t>SA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877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spc="-5" dirty="0">
                          <a:latin typeface="Gothic Uralic"/>
                          <a:cs typeface="Gothic Uralic"/>
                        </a:rPr>
                        <a:t>DO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877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2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5009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750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750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3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50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4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50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04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5009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7713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7713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7713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7713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7713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10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713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11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713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543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4592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12</a:t>
                      </a:r>
                    </a:p>
                  </a:txBody>
                  <a:tcPr marL="0" marR="0" marT="7087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13</a:t>
                      </a:r>
                    </a:p>
                  </a:txBody>
                  <a:tcPr marL="0" marR="0" marT="7087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14</a:t>
                      </a:r>
                    </a:p>
                  </a:txBody>
                  <a:tcPr marL="0" marR="0" marT="7087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15</a:t>
                      </a:r>
                    </a:p>
                  </a:txBody>
                  <a:tcPr marL="0" marR="0" marT="7087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16</a:t>
                      </a:r>
                    </a:p>
                  </a:txBody>
                  <a:tcPr marL="0" marR="0" marT="7087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17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87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18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87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043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5217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19</a:t>
                      </a:r>
                    </a:p>
                  </a:txBody>
                  <a:tcPr marL="0" marR="0" marT="750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20</a:t>
                      </a:r>
                    </a:p>
                  </a:txBody>
                  <a:tcPr marL="0" marR="0" marT="750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21</a:t>
                      </a:r>
                    </a:p>
                  </a:txBody>
                  <a:tcPr marL="0" marR="0" marT="750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22</a:t>
                      </a:r>
                    </a:p>
                  </a:txBody>
                  <a:tcPr marL="0" marR="0" marT="750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23</a:t>
                      </a:r>
                    </a:p>
                  </a:txBody>
                  <a:tcPr marL="0" marR="0" marT="750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24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50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25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50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043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31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5217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26</a:t>
                      </a:r>
                    </a:p>
                  </a:txBody>
                  <a:tcPr marL="0" marR="0" marT="7713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27</a:t>
                      </a:r>
                    </a:p>
                  </a:txBody>
                  <a:tcPr marL="0" marR="0" marT="7713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28</a:t>
                      </a:r>
                    </a:p>
                  </a:txBody>
                  <a:tcPr marL="0" marR="0" marT="7713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29</a:t>
                      </a:r>
                    </a:p>
                  </a:txBody>
                  <a:tcPr marL="0" marR="0" marT="7713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30</a:t>
                      </a:r>
                    </a:p>
                  </a:txBody>
                  <a:tcPr marL="0" marR="0" marT="7713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31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713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543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2" name="Text Placeholder 4">
            <a:extLst>
              <a:ext uri="{FF2B5EF4-FFF2-40B4-BE49-F238E27FC236}">
                <a16:creationId xmlns:a16="http://schemas.microsoft.com/office/drawing/2014/main" id="{46F92007-7EA7-46A7-9074-98576313880F}"/>
              </a:ext>
            </a:extLst>
          </p:cNvPr>
          <p:cNvSpPr txBox="1">
            <a:spLocks/>
          </p:cNvSpPr>
          <p:nvPr/>
        </p:nvSpPr>
        <p:spPr>
          <a:xfrm>
            <a:off x="8834304" y="1459213"/>
            <a:ext cx="2808288" cy="2982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Lorem ipsum dolor sit amet, consectetur adipiscing elit.</a:t>
            </a:r>
          </a:p>
          <a:p>
            <a:r>
              <a:rPr lang="en-US" sz="2000" dirty="0"/>
              <a:t>Lorem ipsum dolor sit amet, consectetur adipiscing elit.</a:t>
            </a:r>
          </a:p>
        </p:txBody>
      </p:sp>
    </p:spTree>
    <p:extLst>
      <p:ext uri="{BB962C8B-B14F-4D97-AF65-F5344CB8AC3E}">
        <p14:creationId xmlns:p14="http://schemas.microsoft.com/office/powerpoint/2010/main" val="29605763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object 18">
            <a:extLst>
              <a:ext uri="{FF2B5EF4-FFF2-40B4-BE49-F238E27FC236}">
                <a16:creationId xmlns:a16="http://schemas.microsoft.com/office/drawing/2014/main" id="{452B84EA-A5ED-4595-8342-FAA7262197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996160"/>
              </p:ext>
            </p:extLst>
          </p:nvPr>
        </p:nvGraphicFramePr>
        <p:xfrm>
          <a:off x="661248" y="1477954"/>
          <a:ext cx="7594990" cy="49761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2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85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29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29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715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478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65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565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16494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600" dirty="0">
                          <a:latin typeface="Gothic Uralic"/>
                          <a:cs typeface="Gothic Uralic"/>
                        </a:rPr>
                        <a:t>S</a:t>
                      </a:r>
                    </a:p>
                  </a:txBody>
                  <a:tcPr marL="0" marR="0" marT="146138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spc="5" dirty="0">
                          <a:latin typeface="Gothic Uralic"/>
                          <a:cs typeface="Gothic Uralic"/>
                        </a:rPr>
                        <a:t>LU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981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spc="5" dirty="0">
                          <a:latin typeface="Gothic Uralic"/>
                          <a:cs typeface="Gothic Uralic"/>
                        </a:rPr>
                        <a:t>MA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981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spc="5" dirty="0">
                          <a:latin typeface="Gothic Uralic"/>
                          <a:cs typeface="Gothic Uralic"/>
                        </a:rPr>
                        <a:t>MI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981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spc="-5" dirty="0">
                          <a:latin typeface="Gothic Uralic"/>
                          <a:cs typeface="Gothic Uralic"/>
                        </a:rPr>
                        <a:t>JU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981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VI</a:t>
                      </a:r>
                    </a:p>
                  </a:txBody>
                  <a:tcPr marL="0" marR="0" marT="70981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dirty="0">
                          <a:latin typeface="Gothic Uralic"/>
                          <a:cs typeface="Gothic Uralic"/>
                        </a:rPr>
                        <a:t>SA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981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spc="-5" dirty="0">
                          <a:latin typeface="Gothic Uralic"/>
                          <a:cs typeface="Gothic Uralic"/>
                        </a:rPr>
                        <a:t>DO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981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23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31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5031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515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4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32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5031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7724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7724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7724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7724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79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7724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7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724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8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724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64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33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46138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7098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10</a:t>
                      </a:r>
                    </a:p>
                  </a:txBody>
                  <a:tcPr marL="0" marR="0" marT="7098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11</a:t>
                      </a:r>
                    </a:p>
                  </a:txBody>
                  <a:tcPr marL="0" marR="0" marT="7098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12</a:t>
                      </a:r>
                    </a:p>
                  </a:txBody>
                  <a:tcPr marL="0" marR="0" marT="7098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13</a:t>
                      </a:r>
                    </a:p>
                  </a:txBody>
                  <a:tcPr marL="0" marR="0" marT="7098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14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98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15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098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14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34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5240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16</a:t>
                      </a:r>
                    </a:p>
                  </a:txBody>
                  <a:tcPr marL="0" marR="0" marT="7515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17</a:t>
                      </a:r>
                    </a:p>
                  </a:txBody>
                  <a:tcPr marL="0" marR="0" marT="7515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18</a:t>
                      </a:r>
                    </a:p>
                  </a:txBody>
                  <a:tcPr marL="0" marR="0" marT="7515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19</a:t>
                      </a:r>
                    </a:p>
                  </a:txBody>
                  <a:tcPr marL="0" marR="0" marT="7515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20</a:t>
                      </a:r>
                    </a:p>
                  </a:txBody>
                  <a:tcPr marL="0" marR="0" marT="7515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21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515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22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515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14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35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5240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23</a:t>
                      </a:r>
                    </a:p>
                  </a:txBody>
                  <a:tcPr marL="0" marR="0" marT="7724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24</a:t>
                      </a:r>
                    </a:p>
                  </a:txBody>
                  <a:tcPr marL="0" marR="0" marT="7724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25</a:t>
                      </a:r>
                    </a:p>
                  </a:txBody>
                  <a:tcPr marL="0" marR="0" marT="7724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26</a:t>
                      </a:r>
                    </a:p>
                  </a:txBody>
                  <a:tcPr marL="0" marR="0" marT="7724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27</a:t>
                      </a:r>
                    </a:p>
                  </a:txBody>
                  <a:tcPr marL="0" marR="0" marT="7724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28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724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29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724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064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36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46138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30</a:t>
                      </a:r>
                    </a:p>
                  </a:txBody>
                  <a:tcPr marL="0" marR="0" marT="7098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31</a:t>
                      </a:r>
                    </a:p>
                  </a:txBody>
                  <a:tcPr marL="0" marR="0" marT="7098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32CBB31-E363-4235-B1D8-B4F4C400F35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MX" dirty="0"/>
              <a:t>Calendario 2021</a:t>
            </a:r>
          </a:p>
        </p:txBody>
      </p:sp>
      <p:sp>
        <p:nvSpPr>
          <p:cNvPr id="31" name="Subtitle 30">
            <a:extLst>
              <a:ext uri="{FF2B5EF4-FFF2-40B4-BE49-F238E27FC236}">
                <a16:creationId xmlns:a16="http://schemas.microsoft.com/office/drawing/2014/main" id="{90FC6365-EE96-40AF-BE18-24CCEE66495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23887" y="845046"/>
            <a:ext cx="9797831" cy="523220"/>
          </a:xfrm>
        </p:spPr>
        <p:txBody>
          <a:bodyPr>
            <a:normAutofit fontScale="92500" lnSpcReduction="10000"/>
          </a:bodyPr>
          <a:lstStyle/>
          <a:p>
            <a:r>
              <a:rPr lang="es-MX" b="1" dirty="0"/>
              <a:t>AGOSTO</a:t>
            </a:r>
            <a:r>
              <a:rPr lang="es-MX" dirty="0"/>
              <a:t> 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MX" baseline="30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MX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C710D49-CAE9-4DDA-A059-F346FCFE5AB9}"/>
              </a:ext>
            </a:extLst>
          </p:cNvPr>
          <p:cNvSpPr/>
          <p:nvPr/>
        </p:nvSpPr>
        <p:spPr>
          <a:xfrm>
            <a:off x="4849127" y="4109860"/>
            <a:ext cx="2245196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8C9019F-2CD9-4AAC-9CFC-FE1C0905E9B2}"/>
              </a:ext>
            </a:extLst>
          </p:cNvPr>
          <p:cNvSpPr/>
          <p:nvPr/>
        </p:nvSpPr>
        <p:spPr>
          <a:xfrm>
            <a:off x="3159918" y="3379088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831D0B4-EC73-400B-97C3-C957233727E0}"/>
              </a:ext>
            </a:extLst>
          </p:cNvPr>
          <p:cNvSpPr/>
          <p:nvPr/>
        </p:nvSpPr>
        <p:spPr>
          <a:xfrm>
            <a:off x="1828270" y="4837279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B6DAF0C-C4F2-454B-A94D-E9FEB5117757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0E981A1-3CD0-4514-9213-5AE222FFF78A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76812DF-4EB7-4D06-B46A-D9C231C72B1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DCC4B7B-01B3-49D8-8187-3E0985D11A5C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5E2A96D-F2EB-4D84-ABAC-F3798D56D2CD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0777CB7-ECB2-4A45-BB74-BABC98C74C6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A29B9D7-B2DC-440B-9FB3-D0EE398A0DA2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53BB9920-0776-4164-82C6-6AA7E1E33057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4CFC6C18-2067-4299-9341-6CDD866668A6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99D38FE6-1DDD-4D6B-B650-C7AD8E402ECB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38BA2CEF-5BBE-423C-94B3-4BF92A8DD9FF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6" name="Rectangle: Rounded Corners 35">
                <a:extLst>
                  <a:ext uri="{FF2B5EF4-FFF2-40B4-BE49-F238E27FC236}">
                    <a16:creationId xmlns:a16="http://schemas.microsoft.com/office/drawing/2014/main" id="{B05A316C-E71E-4A88-A043-15EB2E17EDD1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</p:grp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C80DF67-B542-45BD-A3AB-761ECE5F7CEA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29A53D1-3538-460D-B52E-5BA5DEC5CCB1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31641FCD-EF74-4822-B6BA-E9BDD71D933C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EE94A41A-7B4F-49AA-9552-1332422EDC09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2E68C4D4-B04D-4710-AA5F-ED8688EF8CE4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29A9DFCD-4578-44D6-A12E-9787A6F3F913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BFE1CED5-811B-4900-970E-215487695C3C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D324572-545F-47AF-AAE5-D2B1A9E849BA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9EE2013-A3B0-413E-B4FD-AA88388F327C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6DB9001-40A4-46F8-89D6-85438B6E1830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F1ABFCD2-BEE0-4785-9F6D-D543F0003FBA}"/>
              </a:ext>
            </a:extLst>
          </p:cNvPr>
          <p:cNvSpPr/>
          <p:nvPr/>
        </p:nvSpPr>
        <p:spPr>
          <a:xfrm>
            <a:off x="5134692" y="5545353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 dirty="0"/>
              <a:t>Event Lorem Ipsum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5B89738-8B35-42BA-88CF-777324F5F23F}"/>
              </a:ext>
            </a:extLst>
          </p:cNvPr>
          <p:cNvGrpSpPr/>
          <p:nvPr/>
        </p:nvGrpSpPr>
        <p:grpSpPr>
          <a:xfrm>
            <a:off x="717751" y="4978550"/>
            <a:ext cx="681268" cy="276999"/>
            <a:chOff x="1847528" y="4334616"/>
            <a:chExt cx="681268" cy="276999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941D3C69-57DC-4A2C-BB0F-2C0CBB1FB485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3844FF16-4AFF-4388-A489-4AD548691571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2813BFF1-6E8C-4B19-AE85-7EB11A468881}"/>
              </a:ext>
            </a:extLst>
          </p:cNvPr>
          <p:cNvSpPr txBox="1">
            <a:spLocks/>
          </p:cNvSpPr>
          <p:nvPr/>
        </p:nvSpPr>
        <p:spPr>
          <a:xfrm>
            <a:off x="8834304" y="1459213"/>
            <a:ext cx="2808288" cy="2982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Lorem ipsum dolor sit amet, consectetur adipiscing elit.</a:t>
            </a:r>
          </a:p>
          <a:p>
            <a:r>
              <a:rPr lang="en-US" sz="2000" dirty="0"/>
              <a:t>Lorem ipsum dolor sit amet, consectetur adipiscing elit.</a:t>
            </a:r>
          </a:p>
        </p:txBody>
      </p:sp>
    </p:spTree>
    <p:extLst>
      <p:ext uri="{BB962C8B-B14F-4D97-AF65-F5344CB8AC3E}">
        <p14:creationId xmlns:p14="http://schemas.microsoft.com/office/powerpoint/2010/main" val="15778610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CBB31-E363-4235-B1D8-B4F4C400F35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MX" dirty="0"/>
              <a:t>Calendario 2021</a:t>
            </a:r>
          </a:p>
        </p:txBody>
      </p:sp>
      <p:sp>
        <p:nvSpPr>
          <p:cNvPr id="31" name="Subtitle 30">
            <a:extLst>
              <a:ext uri="{FF2B5EF4-FFF2-40B4-BE49-F238E27FC236}">
                <a16:creationId xmlns:a16="http://schemas.microsoft.com/office/drawing/2014/main" id="{90FC6365-EE96-40AF-BE18-24CCEE66495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23887" y="845046"/>
            <a:ext cx="9797831" cy="523220"/>
          </a:xfrm>
        </p:spPr>
        <p:txBody>
          <a:bodyPr>
            <a:normAutofit fontScale="92500" lnSpcReduction="10000"/>
          </a:bodyPr>
          <a:lstStyle/>
          <a:p>
            <a:r>
              <a:rPr lang="es-MX" b="1" dirty="0"/>
              <a:t>SEPTIEMBRE</a:t>
            </a:r>
            <a:r>
              <a:rPr lang="es-MX" dirty="0"/>
              <a:t> 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MX" baseline="30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MX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8C9019F-2CD9-4AAC-9CFC-FE1C0905E9B2}"/>
              </a:ext>
            </a:extLst>
          </p:cNvPr>
          <p:cNvSpPr/>
          <p:nvPr/>
        </p:nvSpPr>
        <p:spPr>
          <a:xfrm>
            <a:off x="1775520" y="3789040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831D0B4-EC73-400B-97C3-C957233727E0}"/>
              </a:ext>
            </a:extLst>
          </p:cNvPr>
          <p:cNvSpPr/>
          <p:nvPr/>
        </p:nvSpPr>
        <p:spPr>
          <a:xfrm>
            <a:off x="2964302" y="5013176"/>
            <a:ext cx="3347722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B6DAF0C-C4F2-454B-A94D-E9FEB5117757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0E981A1-3CD0-4514-9213-5AE222FFF78A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76812DF-4EB7-4D06-B46A-D9C231C72B1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DCC4B7B-01B3-49D8-8187-3E0985D11A5C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5E2A96D-F2EB-4D84-ABAC-F3798D56D2CD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0777CB7-ECB2-4A45-BB74-BABC98C74C6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D5229E9-A2B5-4747-8D3C-722EE28EE6D4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A45B1C3-4D34-4917-8709-551D96F40A0D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06812EDA-979B-4430-A784-3F7FBE574592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179B2340-A168-4D79-A3E5-6606740B570B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62EA8820-3F5E-4CB2-9681-BA6EBCB224B8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6" name="Rectangle: Rounded Corners 35">
                <a:extLst>
                  <a:ext uri="{FF2B5EF4-FFF2-40B4-BE49-F238E27FC236}">
                    <a16:creationId xmlns:a16="http://schemas.microsoft.com/office/drawing/2014/main" id="{154C2C82-9604-4D4A-98E8-5B199F2EBB29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</p:grp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3344F0C0-5ABE-4EAC-B519-E75AE80157AE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7125A5C-8CBE-4E6A-A0BA-8373F0338FBF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D1A3B1C5-03F0-41B1-A765-3B23B42FC39B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95A7041-C2B2-44B7-9BE1-EFBA7F89B4EB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87F72C3C-6419-478B-B079-57966B6EE418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AA5EA401-84E9-4648-A082-6BC9446F7F39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C713FAEA-1606-4036-8E86-3CE8E24885DA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6C3E86D-7D8B-4F8D-9C2C-A9E59BCA2496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E38D654-ED70-4A3A-9883-E9AC8EC7E551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1EB92E8-8514-4BD8-8741-B0EA4253FE67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6D9C4388-F8DA-4A43-A01F-E3304E599407}"/>
              </a:ext>
            </a:extLst>
          </p:cNvPr>
          <p:cNvSpPr/>
          <p:nvPr/>
        </p:nvSpPr>
        <p:spPr>
          <a:xfrm>
            <a:off x="658075" y="5661248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 dirty="0"/>
              <a:t>Event Lorem Ipsum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D6C25822-225C-426F-B949-DFEFF4DAD665}"/>
              </a:ext>
            </a:extLst>
          </p:cNvPr>
          <p:cNvGrpSpPr/>
          <p:nvPr/>
        </p:nvGrpSpPr>
        <p:grpSpPr>
          <a:xfrm>
            <a:off x="717751" y="4978550"/>
            <a:ext cx="681268" cy="276999"/>
            <a:chOff x="1847528" y="4334616"/>
            <a:chExt cx="681268" cy="276999"/>
          </a:xfrm>
        </p:grpSpPr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345391F1-1353-4FEC-930A-3760B072C4C2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89C54DD7-14A8-41A7-B08C-B505734F559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graphicFrame>
        <p:nvGraphicFramePr>
          <p:cNvPr id="44" name="object 23">
            <a:extLst>
              <a:ext uri="{FF2B5EF4-FFF2-40B4-BE49-F238E27FC236}">
                <a16:creationId xmlns:a16="http://schemas.microsoft.com/office/drawing/2014/main" id="{AF345AEF-86E0-48A6-ADC4-7D254549A8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471390"/>
              </p:ext>
            </p:extLst>
          </p:nvPr>
        </p:nvGraphicFramePr>
        <p:xfrm>
          <a:off x="702941" y="1571806"/>
          <a:ext cx="7193257" cy="47609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04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75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717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572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04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99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2784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675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6895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500" dirty="0">
                          <a:latin typeface="Gothic Uralic"/>
                          <a:cs typeface="Gothic Uralic"/>
                        </a:rPr>
                        <a:t>S</a:t>
                      </a:r>
                    </a:p>
                  </a:txBody>
                  <a:tcPr marL="0" marR="0" marT="145661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500" spc="5" dirty="0">
                          <a:latin typeface="Gothic Uralic"/>
                          <a:cs typeface="Gothic Uralic"/>
                        </a:rPr>
                        <a:t>LU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73828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500" spc="5" dirty="0">
                          <a:latin typeface="Gothic Uralic"/>
                          <a:cs typeface="Gothic Uralic"/>
                        </a:rPr>
                        <a:t>MA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73828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500" spc="5" dirty="0">
                          <a:latin typeface="Gothic Uralic"/>
                          <a:cs typeface="Gothic Uralic"/>
                        </a:rPr>
                        <a:t>MI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73828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500" spc="-5" dirty="0">
                          <a:latin typeface="Gothic Uralic"/>
                          <a:cs typeface="Gothic Uralic"/>
                        </a:rPr>
                        <a:t>JU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73828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VI</a:t>
                      </a:r>
                    </a:p>
                  </a:txBody>
                  <a:tcPr marL="0" marR="0" marT="73828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500" b="1" dirty="0">
                          <a:latin typeface="Gothic Uralic"/>
                          <a:cs typeface="Gothic Uralic"/>
                        </a:rPr>
                        <a:t>SA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73828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500" b="1" spc="-5" dirty="0">
                          <a:latin typeface="Gothic Uralic"/>
                          <a:cs typeface="Gothic Uralic"/>
                        </a:rPr>
                        <a:t>DO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73828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52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500" spc="-5" dirty="0">
                          <a:latin typeface="Gothic Uralic"/>
                          <a:cs typeface="Gothic Uralic"/>
                        </a:rPr>
                        <a:t>36</a:t>
                      </a:r>
                      <a:endParaRPr sz="2500" dirty="0">
                        <a:latin typeface="Gothic Uralic"/>
                        <a:cs typeface="Gothic Uralic"/>
                      </a:endParaRPr>
                    </a:p>
                  </a:txBody>
                  <a:tcPr marL="0" marR="0" marT="145661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6784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6784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6784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4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6784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5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6784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985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500" spc="-5" dirty="0">
                          <a:latin typeface="Gothic Uralic"/>
                          <a:cs typeface="Gothic Uralic"/>
                        </a:rPr>
                        <a:t>37</a:t>
                      </a:r>
                      <a:endParaRPr sz="2500" dirty="0">
                        <a:latin typeface="Gothic Uralic"/>
                        <a:cs typeface="Gothic Uralic"/>
                      </a:endParaRPr>
                    </a:p>
                  </a:txBody>
                  <a:tcPr marL="0" marR="0" marT="14366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7183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7183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7183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7183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10</a:t>
                      </a:r>
                    </a:p>
                  </a:txBody>
                  <a:tcPr marL="0" marR="0" marT="7183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11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7183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12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7183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00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500" spc="-5" dirty="0">
                          <a:latin typeface="Gothic Uralic"/>
                          <a:cs typeface="Gothic Uralic"/>
                        </a:rPr>
                        <a:t>38</a:t>
                      </a:r>
                      <a:endParaRPr sz="2500" dirty="0">
                        <a:latin typeface="Gothic Uralic"/>
                        <a:cs typeface="Gothic Uralic"/>
                      </a:endParaRPr>
                    </a:p>
                  </a:txBody>
                  <a:tcPr marL="0" marR="0" marT="14366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13</a:t>
                      </a:r>
                    </a:p>
                  </a:txBody>
                  <a:tcPr marL="0" marR="0" marT="7183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14</a:t>
                      </a:r>
                    </a:p>
                  </a:txBody>
                  <a:tcPr marL="0" marR="0" marT="7183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15</a:t>
                      </a:r>
                    </a:p>
                  </a:txBody>
                  <a:tcPr marL="0" marR="0" marT="7183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16</a:t>
                      </a:r>
                    </a:p>
                  </a:txBody>
                  <a:tcPr marL="0" marR="0" marT="7183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17</a:t>
                      </a:r>
                    </a:p>
                  </a:txBody>
                  <a:tcPr marL="0" marR="0" marT="7183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18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7183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19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7183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52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500" spc="-5" dirty="0">
                          <a:latin typeface="Gothic Uralic"/>
                          <a:cs typeface="Gothic Uralic"/>
                        </a:rPr>
                        <a:t>39</a:t>
                      </a:r>
                      <a:endParaRPr sz="2500" dirty="0">
                        <a:latin typeface="Gothic Uralic"/>
                        <a:cs typeface="Gothic Uralic"/>
                      </a:endParaRPr>
                    </a:p>
                  </a:txBody>
                  <a:tcPr marL="0" marR="0" marT="14366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20</a:t>
                      </a:r>
                    </a:p>
                  </a:txBody>
                  <a:tcPr marL="0" marR="0" marT="6784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21</a:t>
                      </a:r>
                    </a:p>
                  </a:txBody>
                  <a:tcPr marL="0" marR="0" marT="6784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22</a:t>
                      </a:r>
                    </a:p>
                  </a:txBody>
                  <a:tcPr marL="0" marR="0" marT="6784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23</a:t>
                      </a:r>
                    </a:p>
                  </a:txBody>
                  <a:tcPr marL="0" marR="0" marT="6784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24</a:t>
                      </a:r>
                    </a:p>
                  </a:txBody>
                  <a:tcPr marL="0" marR="0" marT="6784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25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6784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5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26</a:t>
                      </a:r>
                      <a:endParaRPr sz="3500" dirty="0">
                        <a:latin typeface="Gothic Uralic"/>
                        <a:cs typeface="Gothic Uralic"/>
                      </a:endParaRPr>
                    </a:p>
                  </a:txBody>
                  <a:tcPr marL="0" marR="0" marT="6784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00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500" spc="-5" dirty="0">
                          <a:latin typeface="Gothic Uralic"/>
                          <a:cs typeface="Gothic Uralic"/>
                        </a:rPr>
                        <a:t>40</a:t>
                      </a:r>
                      <a:endParaRPr sz="2500" dirty="0">
                        <a:latin typeface="Gothic Uralic"/>
                        <a:cs typeface="Gothic Uralic"/>
                      </a:endParaRPr>
                    </a:p>
                  </a:txBody>
                  <a:tcPr marL="0" marR="0" marT="14366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27</a:t>
                      </a:r>
                    </a:p>
                  </a:txBody>
                  <a:tcPr marL="0" marR="0" marT="7183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28</a:t>
                      </a:r>
                    </a:p>
                  </a:txBody>
                  <a:tcPr marL="0" marR="0" marT="7183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29</a:t>
                      </a:r>
                    </a:p>
                  </a:txBody>
                  <a:tcPr marL="0" marR="0" marT="7183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500" dirty="0">
                          <a:latin typeface="Gothic Uralic"/>
                          <a:cs typeface="Gothic Uralic"/>
                        </a:rPr>
                        <a:t>30</a:t>
                      </a:r>
                    </a:p>
                  </a:txBody>
                  <a:tcPr marL="0" marR="0" marT="7183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09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5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0" name="Text Placeholder 4">
            <a:extLst>
              <a:ext uri="{FF2B5EF4-FFF2-40B4-BE49-F238E27FC236}">
                <a16:creationId xmlns:a16="http://schemas.microsoft.com/office/drawing/2014/main" id="{CE0B4D23-F929-450D-AD21-BB3843505D8D}"/>
              </a:ext>
            </a:extLst>
          </p:cNvPr>
          <p:cNvSpPr txBox="1">
            <a:spLocks/>
          </p:cNvSpPr>
          <p:nvPr/>
        </p:nvSpPr>
        <p:spPr>
          <a:xfrm>
            <a:off x="8834304" y="1459213"/>
            <a:ext cx="2808288" cy="2982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Lorem ipsum dolor sit amet, consectetur adipiscing elit.</a:t>
            </a:r>
          </a:p>
          <a:p>
            <a:r>
              <a:rPr lang="en-US" sz="2000" dirty="0"/>
              <a:t>Lorem ipsum dolor sit amet, consectetur adipiscing elit.</a:t>
            </a:r>
          </a:p>
        </p:txBody>
      </p:sp>
    </p:spTree>
    <p:extLst>
      <p:ext uri="{BB962C8B-B14F-4D97-AF65-F5344CB8AC3E}">
        <p14:creationId xmlns:p14="http://schemas.microsoft.com/office/powerpoint/2010/main" val="29767666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object 24">
            <a:extLst>
              <a:ext uri="{FF2B5EF4-FFF2-40B4-BE49-F238E27FC236}">
                <a16:creationId xmlns:a16="http://schemas.microsoft.com/office/drawing/2014/main" id="{25ECEF0C-B91C-4D8E-8370-6FDCD1B909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440359"/>
              </p:ext>
            </p:extLst>
          </p:nvPr>
        </p:nvGraphicFramePr>
        <p:xfrm>
          <a:off x="717749" y="1515964"/>
          <a:ext cx="7705605" cy="50816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20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4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14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147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5830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05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860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074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36055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600" dirty="0">
                          <a:latin typeface="Gothic Uralic"/>
                          <a:cs typeface="Gothic Uralic"/>
                        </a:rPr>
                        <a:t>S</a:t>
                      </a:r>
                    </a:p>
                  </a:txBody>
                  <a:tcPr marL="0" marR="0" marT="15547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7B80"/>
                    </a:solidFill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spc="5" dirty="0">
                          <a:latin typeface="Gothic Uralic"/>
                          <a:cs typeface="Gothic Uralic"/>
                        </a:rPr>
                        <a:t>LU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8803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7B8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spc="5" dirty="0">
                          <a:latin typeface="Gothic Uralic"/>
                          <a:cs typeface="Gothic Uralic"/>
                        </a:rPr>
                        <a:t>MA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8803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7B80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spc="5" dirty="0">
                          <a:latin typeface="Gothic Uralic"/>
                          <a:cs typeface="Gothic Uralic"/>
                        </a:rPr>
                        <a:t>MI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8803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7B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spc="-5" dirty="0">
                          <a:latin typeface="Gothic Uralic"/>
                          <a:cs typeface="Gothic Uralic"/>
                        </a:rPr>
                        <a:t>JU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8803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7B80"/>
                    </a:solidFill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VI</a:t>
                      </a:r>
                    </a:p>
                  </a:txBody>
                  <a:tcPr marL="0" marR="0" marT="78803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7B8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b="1" dirty="0">
                          <a:latin typeface="Gothic Uralic"/>
                          <a:cs typeface="Gothic Uralic"/>
                        </a:rPr>
                        <a:t>SA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8803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7B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b="1" spc="-5" dirty="0">
                          <a:latin typeface="Gothic Uralic"/>
                          <a:cs typeface="Gothic Uralic"/>
                        </a:rPr>
                        <a:t>DO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8803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7B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72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40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5547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7241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241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3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241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566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41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533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7667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7667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7667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7667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7667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9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667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10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667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5835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42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533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11</a:t>
                      </a:r>
                    </a:p>
                  </a:txBody>
                  <a:tcPr marL="0" marR="0" marT="7667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12</a:t>
                      </a:r>
                    </a:p>
                  </a:txBody>
                  <a:tcPr marL="0" marR="0" marT="7667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13</a:t>
                      </a:r>
                    </a:p>
                  </a:txBody>
                  <a:tcPr marL="0" marR="0" marT="7667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14</a:t>
                      </a:r>
                    </a:p>
                  </a:txBody>
                  <a:tcPr marL="0" marR="0" marT="7667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15</a:t>
                      </a:r>
                    </a:p>
                  </a:txBody>
                  <a:tcPr marL="0" marR="0" marT="7667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16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667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17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667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72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43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533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18</a:t>
                      </a:r>
                    </a:p>
                  </a:txBody>
                  <a:tcPr marL="0" marR="0" marT="7241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19</a:t>
                      </a:r>
                    </a:p>
                  </a:txBody>
                  <a:tcPr marL="0" marR="0" marT="7241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20</a:t>
                      </a:r>
                    </a:p>
                  </a:txBody>
                  <a:tcPr marL="0" marR="0" marT="7241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21</a:t>
                      </a:r>
                    </a:p>
                  </a:txBody>
                  <a:tcPr marL="0" marR="0" marT="7241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22</a:t>
                      </a:r>
                    </a:p>
                  </a:txBody>
                  <a:tcPr marL="0" marR="0" marT="7241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23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241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24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2413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5832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600" spc="-5" dirty="0">
                          <a:latin typeface="Gothic Uralic"/>
                          <a:cs typeface="Gothic Uralic"/>
                        </a:rPr>
                        <a:t>44</a:t>
                      </a:r>
                      <a:endParaRPr sz="2600" dirty="0">
                        <a:latin typeface="Gothic Uralic"/>
                        <a:cs typeface="Gothic Uralic"/>
                      </a:endParaRPr>
                    </a:p>
                  </a:txBody>
                  <a:tcPr marL="0" marR="0" marT="1533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25</a:t>
                      </a:r>
                    </a:p>
                  </a:txBody>
                  <a:tcPr marL="0" marR="0" marT="7667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26</a:t>
                      </a:r>
                    </a:p>
                  </a:txBody>
                  <a:tcPr marL="0" marR="0" marT="7667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27</a:t>
                      </a:r>
                    </a:p>
                  </a:txBody>
                  <a:tcPr marL="0" marR="0" marT="7667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28</a:t>
                      </a:r>
                    </a:p>
                  </a:txBody>
                  <a:tcPr marL="0" marR="0" marT="7667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29</a:t>
                      </a:r>
                    </a:p>
                  </a:txBody>
                  <a:tcPr marL="0" marR="0" marT="7667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30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667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31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667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68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32CBB31-E363-4235-B1D8-B4F4C400F35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MX" dirty="0"/>
              <a:t>Calendario 2021</a:t>
            </a:r>
          </a:p>
        </p:txBody>
      </p:sp>
      <p:sp>
        <p:nvSpPr>
          <p:cNvPr id="31" name="Subtitle 30">
            <a:extLst>
              <a:ext uri="{FF2B5EF4-FFF2-40B4-BE49-F238E27FC236}">
                <a16:creationId xmlns:a16="http://schemas.microsoft.com/office/drawing/2014/main" id="{90FC6365-EE96-40AF-BE18-24CCEE66495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23887" y="845046"/>
            <a:ext cx="9797831" cy="523220"/>
          </a:xfrm>
        </p:spPr>
        <p:txBody>
          <a:bodyPr>
            <a:normAutofit fontScale="92500" lnSpcReduction="10000"/>
          </a:bodyPr>
          <a:lstStyle/>
          <a:p>
            <a:r>
              <a:rPr lang="es-MX" b="1" dirty="0"/>
              <a:t>OCTUBRE</a:t>
            </a:r>
            <a:r>
              <a:rPr lang="es-MX" dirty="0"/>
              <a:t> 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MX" baseline="30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MX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C710D49-CAE9-4DDA-A059-F346FCFE5AB9}"/>
              </a:ext>
            </a:extLst>
          </p:cNvPr>
          <p:cNvSpPr/>
          <p:nvPr/>
        </p:nvSpPr>
        <p:spPr>
          <a:xfrm>
            <a:off x="4079776" y="3472907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8C9019F-2CD9-4AAC-9CFC-FE1C0905E9B2}"/>
              </a:ext>
            </a:extLst>
          </p:cNvPr>
          <p:cNvSpPr/>
          <p:nvPr/>
        </p:nvSpPr>
        <p:spPr>
          <a:xfrm>
            <a:off x="2237915" y="4203956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831D0B4-EC73-400B-97C3-C957233727E0}"/>
              </a:ext>
            </a:extLst>
          </p:cNvPr>
          <p:cNvSpPr/>
          <p:nvPr/>
        </p:nvSpPr>
        <p:spPr>
          <a:xfrm>
            <a:off x="4406678" y="4927266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B6DAF0C-C4F2-454B-A94D-E9FEB5117757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0E981A1-3CD0-4514-9213-5AE222FFF78A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76812DF-4EB7-4D06-B46A-D9C231C72B1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DCC4B7B-01B3-49D8-8187-3E0985D11A5C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5E2A96D-F2EB-4D84-ABAC-F3798D56D2CD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0777CB7-ECB2-4A45-BB74-BABC98C74C6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6A23B7C-A260-4521-A678-10CE8ED6D1D0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16196196-77B8-4467-9056-98A8B7BACC2D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08DC17E5-CC2D-48C7-AA9F-03282CD3965C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FE3BEF5D-2D39-4C75-97C7-DDFDA2803C67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A5C112F6-481B-4038-BD4A-076831A9BDE4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6" name="Rectangle: Rounded Corners 35">
                <a:extLst>
                  <a:ext uri="{FF2B5EF4-FFF2-40B4-BE49-F238E27FC236}">
                    <a16:creationId xmlns:a16="http://schemas.microsoft.com/office/drawing/2014/main" id="{1ED06459-4853-4CA6-8706-3447FACE550C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</p:grp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C5410D-0F83-4DBD-8A90-2E4708E809F3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E232D83B-19D9-4E5B-B5B4-E54A376DB7CB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5E6B043F-BEDC-4C1D-B68F-40BE6ED69208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2238C9B-24C9-48B6-9025-F293A1C3384C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9BE9B4AE-4FA2-446E-9D2C-251267D67073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B08F7349-8254-4AE9-B877-DFABE02641D1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9C35BB7B-6EF6-4CF7-90A3-CB92F69B7DB9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5BB2BE4-56BD-4931-A912-A540A133810A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0E1EBC3-E7B8-43C4-98A8-0395F3E7C37A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3A06CC2-AA07-4A00-9947-69A091568F90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A6CBDEF0-8B66-436D-B055-5CA711B3D2F8}"/>
              </a:ext>
            </a:extLst>
          </p:cNvPr>
          <p:cNvSpPr/>
          <p:nvPr/>
        </p:nvSpPr>
        <p:spPr>
          <a:xfrm>
            <a:off x="2408426" y="5669132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 dirty="0"/>
              <a:t>Event Lorem Ipsum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F86F739E-848F-4230-AD47-14D178CB47E5}"/>
              </a:ext>
            </a:extLst>
          </p:cNvPr>
          <p:cNvGrpSpPr/>
          <p:nvPr/>
        </p:nvGrpSpPr>
        <p:grpSpPr>
          <a:xfrm>
            <a:off x="717751" y="4978550"/>
            <a:ext cx="681268" cy="276999"/>
            <a:chOff x="1847528" y="4334616"/>
            <a:chExt cx="681268" cy="276999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134B4E27-C4B6-4E1C-BF72-FD12500DF2ED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F1AF3246-E168-4B80-A9AB-F2B9C5CF0FF2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1A35366B-6012-4A08-8B88-0DBE04303E42}"/>
              </a:ext>
            </a:extLst>
          </p:cNvPr>
          <p:cNvSpPr txBox="1">
            <a:spLocks/>
          </p:cNvSpPr>
          <p:nvPr/>
        </p:nvSpPr>
        <p:spPr>
          <a:xfrm>
            <a:off x="8834304" y="1459213"/>
            <a:ext cx="2808288" cy="2982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Lorem ipsum dolor sit amet, consectetur adipiscing elit.</a:t>
            </a:r>
          </a:p>
          <a:p>
            <a:r>
              <a:rPr lang="en-US" sz="2000" dirty="0"/>
              <a:t>Lorem ipsum dolor sit amet, consectetur adipiscing elit.</a:t>
            </a:r>
          </a:p>
        </p:txBody>
      </p:sp>
    </p:spTree>
    <p:extLst>
      <p:ext uri="{BB962C8B-B14F-4D97-AF65-F5344CB8AC3E}">
        <p14:creationId xmlns:p14="http://schemas.microsoft.com/office/powerpoint/2010/main" val="12926765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object 25">
            <a:extLst>
              <a:ext uri="{FF2B5EF4-FFF2-40B4-BE49-F238E27FC236}">
                <a16:creationId xmlns:a16="http://schemas.microsoft.com/office/drawing/2014/main" id="{806D05BA-A273-4655-AD53-BCA6B4D59C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5688518"/>
              </p:ext>
            </p:extLst>
          </p:nvPr>
        </p:nvGraphicFramePr>
        <p:xfrm>
          <a:off x="634168" y="1468822"/>
          <a:ext cx="7744590" cy="51130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43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40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43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78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6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64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64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147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405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700" dirty="0">
                          <a:latin typeface="Gothic Uralic"/>
                          <a:cs typeface="Gothic Uralic"/>
                        </a:rPr>
                        <a:t>S</a:t>
                      </a:r>
                    </a:p>
                  </a:txBody>
                  <a:tcPr marL="0" marR="0" marT="15643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spc="5" dirty="0">
                          <a:latin typeface="Gothic Uralic"/>
                          <a:cs typeface="Gothic Uralic"/>
                        </a:rPr>
                        <a:t>LU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9289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spc="5" dirty="0">
                          <a:latin typeface="Gothic Uralic"/>
                          <a:cs typeface="Gothic Uralic"/>
                        </a:rPr>
                        <a:t>MA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9289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spc="5" dirty="0">
                          <a:latin typeface="Gothic Uralic"/>
                          <a:cs typeface="Gothic Uralic"/>
                        </a:rPr>
                        <a:t>MI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9289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spc="-5" dirty="0">
                          <a:latin typeface="Gothic Uralic"/>
                          <a:cs typeface="Gothic Uralic"/>
                        </a:rPr>
                        <a:t>JU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9289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VI</a:t>
                      </a:r>
                    </a:p>
                  </a:txBody>
                  <a:tcPr marL="0" marR="0" marT="79289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b="1" dirty="0">
                          <a:latin typeface="Gothic Uralic"/>
                          <a:cs typeface="Gothic Uralic"/>
                        </a:rPr>
                        <a:t>SA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9289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700" b="1" spc="-5" dirty="0">
                          <a:latin typeface="Gothic Uralic"/>
                          <a:cs typeface="Gothic Uralic"/>
                        </a:rPr>
                        <a:t>DO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9289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1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700" spc="-5" dirty="0">
                          <a:latin typeface="Gothic Uralic"/>
                          <a:cs typeface="Gothic Uralic"/>
                        </a:rPr>
                        <a:t>45</a:t>
                      </a:r>
                      <a:endParaRPr sz="2700" dirty="0">
                        <a:latin typeface="Gothic Uralic"/>
                        <a:cs typeface="Gothic Uralic"/>
                      </a:endParaRPr>
                    </a:p>
                  </a:txBody>
                  <a:tcPr marL="0" marR="0" marT="15643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7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7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7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7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7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6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7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014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700" spc="-5" dirty="0">
                          <a:latin typeface="Gothic Uralic"/>
                          <a:cs typeface="Gothic Uralic"/>
                        </a:rPr>
                        <a:t>46</a:t>
                      </a:r>
                      <a:endParaRPr sz="2700" dirty="0">
                        <a:latin typeface="Gothic Uralic"/>
                        <a:cs typeface="Gothic Uralic"/>
                      </a:endParaRPr>
                    </a:p>
                  </a:txBody>
                  <a:tcPr marL="0" marR="0" marT="15429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771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771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10</a:t>
                      </a:r>
                    </a:p>
                  </a:txBody>
                  <a:tcPr marL="0" marR="0" marT="771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11</a:t>
                      </a:r>
                    </a:p>
                  </a:txBody>
                  <a:tcPr marL="0" marR="0" marT="771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12</a:t>
                      </a:r>
                    </a:p>
                  </a:txBody>
                  <a:tcPr marL="0" marR="0" marT="771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13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71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14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71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03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700" spc="-5" dirty="0">
                          <a:latin typeface="Gothic Uralic"/>
                          <a:cs typeface="Gothic Uralic"/>
                        </a:rPr>
                        <a:t>47</a:t>
                      </a:r>
                      <a:endParaRPr sz="2700" dirty="0">
                        <a:latin typeface="Gothic Uralic"/>
                        <a:cs typeface="Gothic Uralic"/>
                      </a:endParaRPr>
                    </a:p>
                  </a:txBody>
                  <a:tcPr marL="0" marR="0" marT="15429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15</a:t>
                      </a:r>
                    </a:p>
                  </a:txBody>
                  <a:tcPr marL="0" marR="0" marT="771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16</a:t>
                      </a:r>
                    </a:p>
                  </a:txBody>
                  <a:tcPr marL="0" marR="0" marT="771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17</a:t>
                      </a:r>
                    </a:p>
                  </a:txBody>
                  <a:tcPr marL="0" marR="0" marT="771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18</a:t>
                      </a:r>
                    </a:p>
                  </a:txBody>
                  <a:tcPr marL="0" marR="0" marT="771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19</a:t>
                      </a:r>
                    </a:p>
                  </a:txBody>
                  <a:tcPr marL="0" marR="0" marT="771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20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71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21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71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516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700" spc="-5" dirty="0">
                          <a:latin typeface="Gothic Uralic"/>
                          <a:cs typeface="Gothic Uralic"/>
                        </a:rPr>
                        <a:t>48</a:t>
                      </a:r>
                      <a:endParaRPr sz="2700" dirty="0">
                        <a:latin typeface="Gothic Uralic"/>
                        <a:cs typeface="Gothic Uralic"/>
                      </a:endParaRPr>
                    </a:p>
                  </a:txBody>
                  <a:tcPr marL="0" marR="0" marT="15429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22</a:t>
                      </a:r>
                    </a:p>
                  </a:txBody>
                  <a:tcPr marL="0" marR="0" marT="7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23</a:t>
                      </a:r>
                    </a:p>
                  </a:txBody>
                  <a:tcPr marL="0" marR="0" marT="7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24</a:t>
                      </a:r>
                    </a:p>
                  </a:txBody>
                  <a:tcPr marL="0" marR="0" marT="7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25</a:t>
                      </a:r>
                    </a:p>
                  </a:txBody>
                  <a:tcPr marL="0" marR="0" marT="7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26</a:t>
                      </a:r>
                    </a:p>
                  </a:txBody>
                  <a:tcPr marL="0" marR="0" marT="7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27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7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28</a:t>
                      </a:r>
                      <a:endParaRPr sz="3700" dirty="0">
                        <a:latin typeface="Gothic Uralic"/>
                        <a:cs typeface="Gothic Uralic"/>
                      </a:endParaRPr>
                    </a:p>
                  </a:txBody>
                  <a:tcPr marL="0" marR="0" marT="7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303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700" spc="-5" dirty="0">
                          <a:latin typeface="Gothic Uralic"/>
                          <a:cs typeface="Gothic Uralic"/>
                        </a:rPr>
                        <a:t>49</a:t>
                      </a:r>
                      <a:endParaRPr sz="2700" dirty="0">
                        <a:latin typeface="Gothic Uralic"/>
                        <a:cs typeface="Gothic Uralic"/>
                      </a:endParaRPr>
                    </a:p>
                  </a:txBody>
                  <a:tcPr marL="0" marR="0" marT="154292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29</a:t>
                      </a:r>
                    </a:p>
                  </a:txBody>
                  <a:tcPr marL="0" marR="0" marT="771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700" dirty="0">
                          <a:latin typeface="Gothic Uralic"/>
                          <a:cs typeface="Gothic Uralic"/>
                        </a:rPr>
                        <a:t>30</a:t>
                      </a:r>
                    </a:p>
                  </a:txBody>
                  <a:tcPr marL="0" marR="0" marT="77146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3134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32CBB31-E363-4235-B1D8-B4F4C400F35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MX" dirty="0"/>
              <a:t>Calendario 2021</a:t>
            </a:r>
          </a:p>
        </p:txBody>
      </p:sp>
      <p:sp>
        <p:nvSpPr>
          <p:cNvPr id="31" name="Subtitle 30">
            <a:extLst>
              <a:ext uri="{FF2B5EF4-FFF2-40B4-BE49-F238E27FC236}">
                <a16:creationId xmlns:a16="http://schemas.microsoft.com/office/drawing/2014/main" id="{90FC6365-EE96-40AF-BE18-24CCEE66495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23887" y="845046"/>
            <a:ext cx="9797831" cy="523220"/>
          </a:xfrm>
        </p:spPr>
        <p:txBody>
          <a:bodyPr>
            <a:normAutofit fontScale="92500" lnSpcReduction="10000"/>
          </a:bodyPr>
          <a:lstStyle/>
          <a:p>
            <a:r>
              <a:rPr lang="es-MX" b="1" dirty="0"/>
              <a:t>NOVIEMBRE</a:t>
            </a:r>
            <a:r>
              <a:rPr lang="es-MX" dirty="0"/>
              <a:t> 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MX" baseline="30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MX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C710D49-CAE9-4DDA-A059-F346FCFE5AB9}"/>
              </a:ext>
            </a:extLst>
          </p:cNvPr>
          <p:cNvSpPr/>
          <p:nvPr/>
        </p:nvSpPr>
        <p:spPr>
          <a:xfrm>
            <a:off x="4655949" y="4193001"/>
            <a:ext cx="2232030" cy="216024"/>
          </a:xfrm>
          <a:prstGeom prst="roundRect">
            <a:avLst>
              <a:gd name="adj" fmla="val 23281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8C9019F-2CD9-4AAC-9CFC-FE1C0905E9B2}"/>
              </a:ext>
            </a:extLst>
          </p:cNvPr>
          <p:cNvSpPr/>
          <p:nvPr/>
        </p:nvSpPr>
        <p:spPr>
          <a:xfrm>
            <a:off x="3157715" y="2715325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831D0B4-EC73-400B-97C3-C957233727E0}"/>
              </a:ext>
            </a:extLst>
          </p:cNvPr>
          <p:cNvSpPr/>
          <p:nvPr/>
        </p:nvSpPr>
        <p:spPr>
          <a:xfrm>
            <a:off x="2387588" y="3449529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B6DAF0C-C4F2-454B-A94D-E9FEB5117757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0E981A1-3CD0-4514-9213-5AE222FFF78A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76812DF-4EB7-4D06-B46A-D9C231C72B1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DCC4B7B-01B3-49D8-8187-3E0985D11A5C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5E2A96D-F2EB-4D84-ABAC-F3798D56D2CD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0777CB7-ECB2-4A45-BB74-BABC98C74C6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6AF7167-E6A4-45E4-BBC1-B54A6FA1DE56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CE3F4CD9-552D-4732-8489-5D9A2A18CD61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E7AC7B6B-814F-46A7-A2B5-D5D09B99DBEA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1F647C0B-F43B-49FD-A332-B1FB76EC5B78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30E0E284-B8AC-4446-9593-7291F4FA9325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6" name="Rectangle: Rounded Corners 35">
                <a:extLst>
                  <a:ext uri="{FF2B5EF4-FFF2-40B4-BE49-F238E27FC236}">
                    <a16:creationId xmlns:a16="http://schemas.microsoft.com/office/drawing/2014/main" id="{1F604B3C-F149-4B02-B4E8-69C58551DDC4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</p:grp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D93AFBA8-DFAB-4BA8-BF32-9181DEE49099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FA648D6-AF0F-49BE-BCAF-22CBF2716A44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6BAB9EF3-9248-4872-9FB8-CC14E3E4EA3D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72F6012A-6DB3-47A9-B32E-FCC533E78106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BBF586B0-B08A-46E5-8A6A-CB944148B578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86DD8D6F-E865-4AC4-93F7-FAF39B234C19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CFF683B-40C4-447E-9278-DFAAC50454DC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FDE29687-EE64-49F7-A2FB-7ADF650FD0E1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ABBCBC0D-CC31-46FC-BC6D-7D3969EF5225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9FE5216-882F-4779-8A7C-CB0C1BEBF9A4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0492405F-B569-4E9B-8596-06DD669DF095}"/>
              </a:ext>
            </a:extLst>
          </p:cNvPr>
          <p:cNvSpPr/>
          <p:nvPr/>
        </p:nvSpPr>
        <p:spPr>
          <a:xfrm>
            <a:off x="3264907" y="4912056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 dirty="0"/>
              <a:t>Event Lorem Ipsum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4EB7CEE1-5CFA-4B6D-AA8B-535A31B2FB73}"/>
              </a:ext>
            </a:extLst>
          </p:cNvPr>
          <p:cNvGrpSpPr/>
          <p:nvPr/>
        </p:nvGrpSpPr>
        <p:grpSpPr>
          <a:xfrm>
            <a:off x="717751" y="4978550"/>
            <a:ext cx="681268" cy="276999"/>
            <a:chOff x="1847528" y="4334616"/>
            <a:chExt cx="681268" cy="276999"/>
          </a:xfrm>
        </p:grpSpPr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013FA55F-B45A-4A03-AB00-18EC6AA2A9A2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C078475B-F059-4A85-B3B1-2211D7A93915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8653F634-EAF4-463F-A8B3-C2CF45D2BDCF}"/>
              </a:ext>
            </a:extLst>
          </p:cNvPr>
          <p:cNvSpPr txBox="1">
            <a:spLocks/>
          </p:cNvSpPr>
          <p:nvPr/>
        </p:nvSpPr>
        <p:spPr>
          <a:xfrm>
            <a:off x="8834304" y="1459213"/>
            <a:ext cx="2808288" cy="2982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Lorem ipsum dolor sit amet, consectetur adipiscing elit.</a:t>
            </a:r>
          </a:p>
          <a:p>
            <a:r>
              <a:rPr lang="en-US" sz="2000" dirty="0"/>
              <a:t>Lorem ipsum dolor sit amet, consectetur adipiscing elit.</a:t>
            </a:r>
          </a:p>
        </p:txBody>
      </p:sp>
    </p:spTree>
    <p:extLst>
      <p:ext uri="{BB962C8B-B14F-4D97-AF65-F5344CB8AC3E}">
        <p14:creationId xmlns:p14="http://schemas.microsoft.com/office/powerpoint/2010/main" val="949717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" name="object 26">
            <a:extLst>
              <a:ext uri="{FF2B5EF4-FFF2-40B4-BE49-F238E27FC236}">
                <a16:creationId xmlns:a16="http://schemas.microsoft.com/office/drawing/2014/main" id="{DC4DF664-8B57-420D-BB3C-5C8EC65A126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564656"/>
              </p:ext>
            </p:extLst>
          </p:nvPr>
        </p:nvGraphicFramePr>
        <p:xfrm>
          <a:off x="618104" y="1519319"/>
          <a:ext cx="7638137" cy="50095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264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37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877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87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419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31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720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1631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25600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700" dirty="0">
                          <a:latin typeface="Gothic Uralic"/>
                          <a:cs typeface="Gothic Uralic"/>
                        </a:rPr>
                        <a:t>S</a:t>
                      </a:r>
                    </a:p>
                  </a:txBody>
                  <a:tcPr marL="0" marR="0" marT="153267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spc="5" dirty="0">
                          <a:latin typeface="Gothic Uralic"/>
                          <a:cs typeface="Gothic Uralic"/>
                        </a:rPr>
                        <a:t>LU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7683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spc="5" dirty="0">
                          <a:latin typeface="Gothic Uralic"/>
                          <a:cs typeface="Gothic Uralic"/>
                        </a:rPr>
                        <a:t>MA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7683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spc="5" dirty="0">
                          <a:latin typeface="Gothic Uralic"/>
                          <a:cs typeface="Gothic Uralic"/>
                        </a:rPr>
                        <a:t>MI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7683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spc="-5" dirty="0">
                          <a:latin typeface="Gothic Uralic"/>
                          <a:cs typeface="Gothic Uralic"/>
                        </a:rPr>
                        <a:t>JU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7683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VI</a:t>
                      </a:r>
                    </a:p>
                  </a:txBody>
                  <a:tcPr marL="0" marR="0" marT="77683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b="1" dirty="0">
                          <a:latin typeface="Gothic Uralic"/>
                          <a:cs typeface="Gothic Uralic"/>
                        </a:rPr>
                        <a:t>SA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7683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3600" b="1" spc="-5" dirty="0">
                          <a:latin typeface="Gothic Uralic"/>
                          <a:cs typeface="Gothic Uralic"/>
                        </a:rPr>
                        <a:t>DO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7683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04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2700" spc="-5" dirty="0">
                          <a:latin typeface="Gothic Uralic"/>
                          <a:cs typeface="Gothic Uralic"/>
                        </a:rPr>
                        <a:t>49</a:t>
                      </a:r>
                      <a:endParaRPr sz="2700" dirty="0">
                        <a:latin typeface="Gothic Uralic"/>
                        <a:cs typeface="Gothic Uralic"/>
                      </a:endParaRPr>
                    </a:p>
                  </a:txBody>
                  <a:tcPr marL="0" marR="0" marT="15326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7138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7138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79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7138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4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138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5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138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53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700" spc="-5" dirty="0">
                          <a:latin typeface="Gothic Uralic"/>
                          <a:cs typeface="Gothic Uralic"/>
                        </a:rPr>
                        <a:t>50</a:t>
                      </a:r>
                      <a:endParaRPr sz="2700" dirty="0">
                        <a:latin typeface="Gothic Uralic"/>
                        <a:cs typeface="Gothic Uralic"/>
                      </a:endParaRPr>
                    </a:p>
                  </a:txBody>
                  <a:tcPr marL="0" marR="0" marT="15116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7558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7558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7558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7558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10</a:t>
                      </a:r>
                    </a:p>
                  </a:txBody>
                  <a:tcPr marL="0" marR="0" marT="7558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11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558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12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558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552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700" spc="-5" dirty="0">
                          <a:latin typeface="Gothic Uralic"/>
                          <a:cs typeface="Gothic Uralic"/>
                        </a:rPr>
                        <a:t>51</a:t>
                      </a:r>
                      <a:endParaRPr sz="2700" dirty="0">
                        <a:latin typeface="Gothic Uralic"/>
                        <a:cs typeface="Gothic Uralic"/>
                      </a:endParaRPr>
                    </a:p>
                  </a:txBody>
                  <a:tcPr marL="0" marR="0" marT="15116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13</a:t>
                      </a:r>
                    </a:p>
                  </a:txBody>
                  <a:tcPr marL="0" marR="0" marT="7558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14</a:t>
                      </a:r>
                    </a:p>
                  </a:txBody>
                  <a:tcPr marL="0" marR="0" marT="7558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15</a:t>
                      </a:r>
                    </a:p>
                  </a:txBody>
                  <a:tcPr marL="0" marR="0" marT="7558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16</a:t>
                      </a:r>
                    </a:p>
                  </a:txBody>
                  <a:tcPr marL="0" marR="0" marT="7558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17</a:t>
                      </a:r>
                    </a:p>
                  </a:txBody>
                  <a:tcPr marL="0" marR="0" marT="7558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18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558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19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558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104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700" spc="-5" dirty="0">
                          <a:latin typeface="Gothic Uralic"/>
                          <a:cs typeface="Gothic Uralic"/>
                        </a:rPr>
                        <a:t>52</a:t>
                      </a:r>
                      <a:endParaRPr sz="2700" dirty="0">
                        <a:latin typeface="Gothic Uralic"/>
                        <a:cs typeface="Gothic Uralic"/>
                      </a:endParaRPr>
                    </a:p>
                  </a:txBody>
                  <a:tcPr marL="0" marR="0" marT="15116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20</a:t>
                      </a:r>
                    </a:p>
                  </a:txBody>
                  <a:tcPr marL="0" marR="0" marT="7138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21</a:t>
                      </a:r>
                    </a:p>
                  </a:txBody>
                  <a:tcPr marL="0" marR="0" marT="7138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22</a:t>
                      </a:r>
                    </a:p>
                  </a:txBody>
                  <a:tcPr marL="0" marR="0" marT="7138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23</a:t>
                      </a:r>
                    </a:p>
                  </a:txBody>
                  <a:tcPr marL="0" marR="0" marT="7138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24</a:t>
                      </a:r>
                    </a:p>
                  </a:txBody>
                  <a:tcPr marL="0" marR="0" marT="7138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25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138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36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26</a:t>
                      </a:r>
                      <a:endParaRPr sz="3600" dirty="0">
                        <a:latin typeface="Gothic Uralic"/>
                        <a:cs typeface="Gothic Uralic"/>
                      </a:endParaRPr>
                    </a:p>
                  </a:txBody>
                  <a:tcPr marL="0" marR="0" marT="7138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155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27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151167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27</a:t>
                      </a:r>
                    </a:p>
                  </a:txBody>
                  <a:tcPr marL="0" marR="0" marT="7558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28</a:t>
                      </a:r>
                    </a:p>
                  </a:txBody>
                  <a:tcPr marL="0" marR="0" marT="7558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29</a:t>
                      </a:r>
                    </a:p>
                  </a:txBody>
                  <a:tcPr marL="0" marR="0" marT="7558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30</a:t>
                      </a:r>
                    </a:p>
                  </a:txBody>
                  <a:tcPr marL="0" marR="0" marT="7558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600" dirty="0">
                          <a:latin typeface="Gothic Uralic"/>
                          <a:cs typeface="Gothic Uralic"/>
                        </a:rPr>
                        <a:t>31</a:t>
                      </a:r>
                    </a:p>
                  </a:txBody>
                  <a:tcPr marL="0" marR="0" marT="75584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65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6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732CBB31-E363-4235-B1D8-B4F4C400F35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23887" y="137160"/>
            <a:ext cx="9797831" cy="707886"/>
          </a:xfrm>
        </p:spPr>
        <p:txBody>
          <a:bodyPr/>
          <a:lstStyle/>
          <a:p>
            <a:r>
              <a:rPr lang="es-MX" dirty="0"/>
              <a:t>Calendario 2021</a:t>
            </a:r>
          </a:p>
        </p:txBody>
      </p:sp>
      <p:sp>
        <p:nvSpPr>
          <p:cNvPr id="31" name="Subtitle 30">
            <a:extLst>
              <a:ext uri="{FF2B5EF4-FFF2-40B4-BE49-F238E27FC236}">
                <a16:creationId xmlns:a16="http://schemas.microsoft.com/office/drawing/2014/main" id="{90FC6365-EE96-40AF-BE18-24CCEE664950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623887" y="845046"/>
            <a:ext cx="9797831" cy="523220"/>
          </a:xfrm>
        </p:spPr>
        <p:txBody>
          <a:bodyPr>
            <a:normAutofit fontScale="92500" lnSpcReduction="10000"/>
          </a:bodyPr>
          <a:lstStyle/>
          <a:p>
            <a:r>
              <a:rPr lang="es-MX" b="1" dirty="0"/>
              <a:t>DICIEMBRE</a:t>
            </a:r>
            <a:r>
              <a:rPr lang="es-MX" dirty="0"/>
              <a:t> 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MX" baseline="30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MX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88C9019F-2CD9-4AAC-9CFC-FE1C0905E9B2}"/>
              </a:ext>
            </a:extLst>
          </p:cNvPr>
          <p:cNvSpPr/>
          <p:nvPr/>
        </p:nvSpPr>
        <p:spPr>
          <a:xfrm>
            <a:off x="4079776" y="3464326"/>
            <a:ext cx="2232248" cy="216024"/>
          </a:xfrm>
          <a:prstGeom prst="roundRect">
            <a:avLst>
              <a:gd name="adj" fmla="val 23281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5831D0B4-EC73-400B-97C3-C957233727E0}"/>
              </a:ext>
            </a:extLst>
          </p:cNvPr>
          <p:cNvSpPr/>
          <p:nvPr/>
        </p:nvSpPr>
        <p:spPr>
          <a:xfrm>
            <a:off x="2707015" y="5592729"/>
            <a:ext cx="3384376" cy="216024"/>
          </a:xfrm>
          <a:prstGeom prst="roundRect">
            <a:avLst>
              <a:gd name="adj" fmla="val 23281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1100" dirty="0"/>
              <a:t>Event Lorem Ipsum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B6DAF0C-C4F2-454B-A94D-E9FEB5117757}"/>
              </a:ext>
            </a:extLst>
          </p:cNvPr>
          <p:cNvGrpSpPr/>
          <p:nvPr/>
        </p:nvGrpSpPr>
        <p:grpSpPr>
          <a:xfrm>
            <a:off x="1847528" y="4334616"/>
            <a:ext cx="681268" cy="276999"/>
            <a:chOff x="1847528" y="4334616"/>
            <a:chExt cx="681268" cy="276999"/>
          </a:xfrm>
        </p:grpSpPr>
        <p:sp>
          <p:nvSpPr>
            <p:cNvPr id="10" name="Oval 9">
              <a:extLst>
                <a:ext uri="{FF2B5EF4-FFF2-40B4-BE49-F238E27FC236}">
                  <a16:creationId xmlns:a16="http://schemas.microsoft.com/office/drawing/2014/main" id="{D0E981A1-3CD0-4514-9213-5AE222FFF78A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76812DF-4EB7-4D06-B46A-D9C231C72B1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6">
                      <a:lumMod val="60000"/>
                      <a:lumOff val="40000"/>
                    </a:schemeClr>
                  </a:solidFill>
                </a:rPr>
                <a:t>Lorem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CDCC4B7B-01B3-49D8-8187-3E0985D11A5C}"/>
              </a:ext>
            </a:extLst>
          </p:cNvPr>
          <p:cNvGrpSpPr/>
          <p:nvPr/>
        </p:nvGrpSpPr>
        <p:grpSpPr>
          <a:xfrm>
            <a:off x="5290457" y="3755876"/>
            <a:ext cx="681268" cy="276999"/>
            <a:chOff x="1847528" y="4334616"/>
            <a:chExt cx="681268" cy="276999"/>
          </a:xfrm>
        </p:grpSpPr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35E2A96D-F2EB-4D84-ABAC-F3798D56D2CD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70777CB7-ECB2-4A45-BB74-BABC98C74C6E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1"/>
                  </a:solidFill>
                </a:rPr>
                <a:t>Lorem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CAE773C1-7268-4FCD-B8E4-DFAD8E4BB35B}"/>
              </a:ext>
            </a:extLst>
          </p:cNvPr>
          <p:cNvGrpSpPr/>
          <p:nvPr/>
        </p:nvGrpSpPr>
        <p:grpSpPr>
          <a:xfrm>
            <a:off x="8834304" y="5490001"/>
            <a:ext cx="1557371" cy="1107649"/>
            <a:chOff x="8933242" y="4909898"/>
            <a:chExt cx="1557371" cy="1107649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07702D76-E3D8-482E-9EDB-613948670845}"/>
                </a:ext>
              </a:extLst>
            </p:cNvPr>
            <p:cNvGrpSpPr/>
            <p:nvPr/>
          </p:nvGrpSpPr>
          <p:grpSpPr>
            <a:xfrm>
              <a:off x="8933242" y="4960769"/>
              <a:ext cx="403118" cy="1020332"/>
              <a:chOff x="8933242" y="4960769"/>
              <a:chExt cx="683530" cy="1020332"/>
            </a:xfrm>
          </p:grpSpPr>
          <p:sp>
            <p:nvSpPr>
              <p:cNvPr id="33" name="Rectangle: Rounded Corners 32">
                <a:extLst>
                  <a:ext uri="{FF2B5EF4-FFF2-40B4-BE49-F238E27FC236}">
                    <a16:creationId xmlns:a16="http://schemas.microsoft.com/office/drawing/2014/main" id="{3933E4F7-BD96-435F-BD8B-919C4BDD678E}"/>
                  </a:ext>
                </a:extLst>
              </p:cNvPr>
              <p:cNvSpPr/>
              <p:nvPr/>
            </p:nvSpPr>
            <p:spPr>
              <a:xfrm>
                <a:off x="8933242" y="5821232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4" name="Rectangle: Rounded Corners 33">
                <a:extLst>
                  <a:ext uri="{FF2B5EF4-FFF2-40B4-BE49-F238E27FC236}">
                    <a16:creationId xmlns:a16="http://schemas.microsoft.com/office/drawing/2014/main" id="{8437C4C3-C1D8-4E5D-81A2-57C3990C7330}"/>
                  </a:ext>
                </a:extLst>
              </p:cNvPr>
              <p:cNvSpPr/>
              <p:nvPr/>
            </p:nvSpPr>
            <p:spPr>
              <a:xfrm>
                <a:off x="8933242" y="5534595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5" name="Rectangle: Rounded Corners 34">
                <a:extLst>
                  <a:ext uri="{FF2B5EF4-FFF2-40B4-BE49-F238E27FC236}">
                    <a16:creationId xmlns:a16="http://schemas.microsoft.com/office/drawing/2014/main" id="{D3472244-D69B-47F6-84CF-CBD45C86961E}"/>
                  </a:ext>
                </a:extLst>
              </p:cNvPr>
              <p:cNvSpPr/>
              <p:nvPr/>
            </p:nvSpPr>
            <p:spPr>
              <a:xfrm>
                <a:off x="8933242" y="5247957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  <p:sp>
            <p:nvSpPr>
              <p:cNvPr id="36" name="Rectangle: Rounded Corners 35">
                <a:extLst>
                  <a:ext uri="{FF2B5EF4-FFF2-40B4-BE49-F238E27FC236}">
                    <a16:creationId xmlns:a16="http://schemas.microsoft.com/office/drawing/2014/main" id="{0CF05CF3-5795-4352-A134-A18AC29DD870}"/>
                  </a:ext>
                </a:extLst>
              </p:cNvPr>
              <p:cNvSpPr/>
              <p:nvPr/>
            </p:nvSpPr>
            <p:spPr>
              <a:xfrm>
                <a:off x="8933242" y="4960769"/>
                <a:ext cx="683530" cy="159869"/>
              </a:xfrm>
              <a:prstGeom prst="roundRect">
                <a:avLst>
                  <a:gd name="adj" fmla="val 23281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tIns="0" bIns="0" rtlCol="0" anchor="ctr">
                <a:normAutofit fontScale="92500" lnSpcReduction="10000"/>
              </a:bodyPr>
              <a:lstStyle/>
              <a:p>
                <a:pPr algn="ctr"/>
                <a:endParaRPr lang="en-US" sz="1100" dirty="0"/>
              </a:p>
            </p:txBody>
          </p:sp>
        </p:grp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954A20C-0648-4BCC-9FF6-63C0C95E4BF4}"/>
                </a:ext>
              </a:extLst>
            </p:cNvPr>
            <p:cNvSpPr/>
            <p:nvPr/>
          </p:nvSpPr>
          <p:spPr>
            <a:xfrm>
              <a:off x="9300864" y="4909898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9437DA0-9D4D-49EF-AA4A-4600A7528B40}"/>
                </a:ext>
              </a:extLst>
            </p:cNvPr>
            <p:cNvSpPr/>
            <p:nvPr/>
          </p:nvSpPr>
          <p:spPr>
            <a:xfrm>
              <a:off x="9300864" y="5197041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5E546CA-49B8-4025-B190-4487C36F000D}"/>
                </a:ext>
              </a:extLst>
            </p:cNvPr>
            <p:cNvSpPr/>
            <p:nvPr/>
          </p:nvSpPr>
          <p:spPr>
            <a:xfrm>
              <a:off x="9300864" y="5484184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C0BE480B-E3CE-4EF5-87CC-EF3A9EF743D3}"/>
                </a:ext>
              </a:extLst>
            </p:cNvPr>
            <p:cNvSpPr/>
            <p:nvPr/>
          </p:nvSpPr>
          <p:spPr>
            <a:xfrm>
              <a:off x="9300864" y="5771326"/>
              <a:ext cx="1189749" cy="24622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1000" dirty="0">
                  <a:solidFill>
                    <a:schemeClr val="tx1">
                      <a:lumMod val="75000"/>
                    </a:schemeClr>
                  </a:solidFill>
                </a:rPr>
                <a:t>Event Lorem Ipsum</a:t>
              </a:r>
            </a:p>
          </p:txBody>
        </p:sp>
      </p:grpSp>
      <p:sp>
        <p:nvSpPr>
          <p:cNvPr id="37" name="Oval 36">
            <a:extLst>
              <a:ext uri="{FF2B5EF4-FFF2-40B4-BE49-F238E27FC236}">
                <a16:creationId xmlns:a16="http://schemas.microsoft.com/office/drawing/2014/main" id="{55CE3EAD-4270-4313-816F-B150823A0C71}"/>
              </a:ext>
            </a:extLst>
          </p:cNvPr>
          <p:cNvSpPr/>
          <p:nvPr/>
        </p:nvSpPr>
        <p:spPr>
          <a:xfrm>
            <a:off x="10683936" y="6114698"/>
            <a:ext cx="164592" cy="159869"/>
          </a:xfrm>
          <a:prstGeom prst="ellipse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5E92B498-7140-473D-B0CC-085E1FCFB1DD}"/>
              </a:ext>
            </a:extLst>
          </p:cNvPr>
          <p:cNvSpPr/>
          <p:nvPr/>
        </p:nvSpPr>
        <p:spPr>
          <a:xfrm>
            <a:off x="10683936" y="5828060"/>
            <a:ext cx="164592" cy="159869"/>
          </a:xfrm>
          <a:prstGeom prst="ellipse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5E00BBC8-4A31-4C40-B010-B66F852263BE}"/>
              </a:ext>
            </a:extLst>
          </p:cNvPr>
          <p:cNvSpPr/>
          <p:nvPr/>
        </p:nvSpPr>
        <p:spPr>
          <a:xfrm>
            <a:off x="10683936" y="5540872"/>
            <a:ext cx="164592" cy="159869"/>
          </a:xfrm>
          <a:prstGeom prst="ellipse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 fontScale="85000" lnSpcReduction="20000"/>
          </a:bodyPr>
          <a:lstStyle/>
          <a:p>
            <a:pPr algn="ctr"/>
            <a:endParaRPr lang="en-US" sz="1100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834CE6AC-04AD-4B1F-B35B-D653A3ACF516}"/>
              </a:ext>
            </a:extLst>
          </p:cNvPr>
          <p:cNvSpPr/>
          <p:nvPr/>
        </p:nvSpPr>
        <p:spPr>
          <a:xfrm>
            <a:off x="10847221" y="5490001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1AE993D-EF27-4992-93AF-36423CC459C2}"/>
              </a:ext>
            </a:extLst>
          </p:cNvPr>
          <p:cNvSpPr/>
          <p:nvPr/>
        </p:nvSpPr>
        <p:spPr>
          <a:xfrm>
            <a:off x="10847221" y="5777144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4D9765FA-F731-4081-A4AB-59E322C9041D}"/>
              </a:ext>
            </a:extLst>
          </p:cNvPr>
          <p:cNvSpPr/>
          <p:nvPr/>
        </p:nvSpPr>
        <p:spPr>
          <a:xfrm>
            <a:off x="10847221" y="6064287"/>
            <a:ext cx="118974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schemeClr val="tx1">
                    <a:lumMod val="75000"/>
                  </a:schemeClr>
                </a:solidFill>
              </a:rPr>
              <a:t>Event Lorem Ipsum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B6DA218F-276D-4E5A-8CBA-7CB052E15132}"/>
              </a:ext>
            </a:extLst>
          </p:cNvPr>
          <p:cNvSpPr/>
          <p:nvPr/>
        </p:nvSpPr>
        <p:spPr>
          <a:xfrm>
            <a:off x="3196915" y="4901025"/>
            <a:ext cx="1092304" cy="216024"/>
          </a:xfrm>
          <a:prstGeom prst="roundRect">
            <a:avLst>
              <a:gd name="adj" fmla="val 23281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r>
              <a:rPr lang="en-US" sz="800" dirty="0"/>
              <a:t>Event Lorem Ipsum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875B06DB-890C-4CD6-9B33-2535E616AF57}"/>
              </a:ext>
            </a:extLst>
          </p:cNvPr>
          <p:cNvGrpSpPr/>
          <p:nvPr/>
        </p:nvGrpSpPr>
        <p:grpSpPr>
          <a:xfrm>
            <a:off x="717751" y="4978550"/>
            <a:ext cx="681268" cy="276999"/>
            <a:chOff x="1847528" y="4334616"/>
            <a:chExt cx="681268" cy="276999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4EF82EB6-7A45-45A6-8A02-034AF4EA2886}"/>
                </a:ext>
              </a:extLst>
            </p:cNvPr>
            <p:cNvSpPr/>
            <p:nvPr/>
          </p:nvSpPr>
          <p:spPr>
            <a:xfrm>
              <a:off x="1847528" y="4423363"/>
              <a:ext cx="99506" cy="99506"/>
            </a:xfrm>
            <a:prstGeom prst="ellipse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298F4161-6F0E-4ED6-8D25-B9D33FB4806C}"/>
                </a:ext>
              </a:extLst>
            </p:cNvPr>
            <p:cNvSpPr txBox="1"/>
            <p:nvPr/>
          </p:nvSpPr>
          <p:spPr>
            <a:xfrm>
              <a:off x="1947034" y="4334616"/>
              <a:ext cx="581762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1200" dirty="0">
                  <a:solidFill>
                    <a:schemeClr val="accent3">
                      <a:lumMod val="75000"/>
                    </a:schemeClr>
                  </a:solidFill>
                </a:rPr>
                <a:t>Lorem</a:t>
              </a:r>
            </a:p>
          </p:txBody>
        </p:sp>
      </p:grp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E784E979-A202-4A5E-9377-CD1E9D88575F}"/>
              </a:ext>
            </a:extLst>
          </p:cNvPr>
          <p:cNvSpPr txBox="1">
            <a:spLocks/>
          </p:cNvSpPr>
          <p:nvPr/>
        </p:nvSpPr>
        <p:spPr>
          <a:xfrm>
            <a:off x="8834304" y="1459213"/>
            <a:ext cx="2808288" cy="29828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882" indent="-342882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742913" indent="-285737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 marL="114294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 marL="1600120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 marL="2057298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  <a:lvl6pPr marL="2514474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52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29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06" indent="-228589" algn="l" defTabSz="914354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Lorem ipsum dolor sit amet, consectetur adipiscing elit.</a:t>
            </a:r>
          </a:p>
          <a:p>
            <a:r>
              <a:rPr lang="en-US" sz="2000" dirty="0"/>
              <a:t>Lorem ipsum dolor sit amet, consectetur adipiscing elit.</a:t>
            </a:r>
          </a:p>
        </p:txBody>
      </p:sp>
    </p:spTree>
    <p:extLst>
      <p:ext uri="{BB962C8B-B14F-4D97-AF65-F5344CB8AC3E}">
        <p14:creationId xmlns:p14="http://schemas.microsoft.com/office/powerpoint/2010/main" val="283647864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767324-B5A2-41BB-AD6B-72FA1DCB98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94300"/>
            <a:ext cx="9144000" cy="1015663"/>
          </a:xfrm>
        </p:spPr>
        <p:txBody>
          <a:bodyPr/>
          <a:lstStyle/>
          <a:p>
            <a:r>
              <a:rPr lang="es-MX" dirty="0"/>
              <a:t>Planificador 2021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82153B0-872E-4B94-93B5-C86BFCEE1C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12 Meses (1 Año)</a:t>
            </a:r>
          </a:p>
        </p:txBody>
      </p:sp>
    </p:spTree>
    <p:extLst>
      <p:ext uri="{BB962C8B-B14F-4D97-AF65-F5344CB8AC3E}">
        <p14:creationId xmlns:p14="http://schemas.microsoft.com/office/powerpoint/2010/main" val="27311879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00ED0EFF-2102-4EAD-A424-5873A1C80A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521810"/>
              </p:ext>
            </p:extLst>
          </p:nvPr>
        </p:nvGraphicFramePr>
        <p:xfrm>
          <a:off x="479376" y="692696"/>
          <a:ext cx="10972800" cy="2398097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66916">
                  <a:extLst>
                    <a:ext uri="{9D8B030D-6E8A-4147-A177-3AD203B41FA5}">
                      <a16:colId xmlns:a16="http://schemas.microsoft.com/office/drawing/2014/main" val="4201466930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2044432314"/>
                    </a:ext>
                  </a:extLst>
                </a:gridCol>
                <a:gridCol w="1569110">
                  <a:extLst>
                    <a:ext uri="{9D8B030D-6E8A-4147-A177-3AD203B41FA5}">
                      <a16:colId xmlns:a16="http://schemas.microsoft.com/office/drawing/2014/main" val="990557186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2246720850"/>
                    </a:ext>
                  </a:extLst>
                </a:gridCol>
                <a:gridCol w="1569110">
                  <a:extLst>
                    <a:ext uri="{9D8B030D-6E8A-4147-A177-3AD203B41FA5}">
                      <a16:colId xmlns:a16="http://schemas.microsoft.com/office/drawing/2014/main" val="4133687928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505951673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3045560812"/>
                    </a:ext>
                  </a:extLst>
                </a:gridCol>
              </a:tblGrid>
              <a:tr h="247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tooltip="Diciembre 2020"/>
                        </a:rPr>
                        <a:t>◄ Dic. 2020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rgbClr val="25478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Enero 2021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 action="ppaction://hlinkfile" tooltip="Saltar al Feb. 2021"/>
                        </a:rPr>
                        <a:t>Feb. 2021 ►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>
                      <a:noFill/>
                    </a:lnL>
                    <a:lnR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650277"/>
                  </a:ext>
                </a:extLst>
              </a:tr>
              <a:tr h="1702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5998679"/>
                  </a:ext>
                </a:extLst>
              </a:tr>
              <a:tr h="330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221419"/>
                  </a:ext>
                </a:extLst>
              </a:tr>
              <a:tr h="330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3697429"/>
                  </a:ext>
                </a:extLst>
              </a:tr>
              <a:tr h="330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40942"/>
                  </a:ext>
                </a:extLst>
              </a:tr>
              <a:tr h="330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10705"/>
                  </a:ext>
                </a:extLst>
              </a:tr>
              <a:tr h="330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3514092"/>
                  </a:ext>
                </a:extLst>
              </a:tr>
              <a:tr h="33000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0839021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EEF37A99-5925-4520-BF50-5180D432F1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7341040"/>
              </p:ext>
            </p:extLst>
          </p:nvPr>
        </p:nvGraphicFramePr>
        <p:xfrm>
          <a:off x="479376" y="3429000"/>
          <a:ext cx="10972800" cy="242983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66916">
                  <a:extLst>
                    <a:ext uri="{9D8B030D-6E8A-4147-A177-3AD203B41FA5}">
                      <a16:colId xmlns:a16="http://schemas.microsoft.com/office/drawing/2014/main" val="252858977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2481969654"/>
                    </a:ext>
                  </a:extLst>
                </a:gridCol>
                <a:gridCol w="1569110">
                  <a:extLst>
                    <a:ext uri="{9D8B030D-6E8A-4147-A177-3AD203B41FA5}">
                      <a16:colId xmlns:a16="http://schemas.microsoft.com/office/drawing/2014/main" val="852745509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936208003"/>
                    </a:ext>
                  </a:extLst>
                </a:gridCol>
                <a:gridCol w="1569110">
                  <a:extLst>
                    <a:ext uri="{9D8B030D-6E8A-4147-A177-3AD203B41FA5}">
                      <a16:colId xmlns:a16="http://schemas.microsoft.com/office/drawing/2014/main" val="3427450782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596134158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652346924"/>
                    </a:ext>
                  </a:extLst>
                </a:gridCol>
              </a:tblGrid>
              <a:tr h="247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 action="ppaction://hlinkfile" tooltip="Saltar al Ene. 2021"/>
                        </a:rPr>
                        <a:t>◄ Ene. 2021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rgbClr val="25478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Febrero 2021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6" action="ppaction://hlinkfile" tooltip="Saltar al Mar. 2021"/>
                        </a:rPr>
                        <a:t>Mar. 2021 ►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>
                      <a:noFill/>
                    </a:lnL>
                    <a:lnR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5234588"/>
                  </a:ext>
                </a:extLst>
              </a:tr>
              <a:tr h="1702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2467067"/>
                  </a:ext>
                </a:extLst>
              </a:tr>
              <a:tr h="402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554304"/>
                  </a:ext>
                </a:extLst>
              </a:tr>
              <a:tr h="402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577978"/>
                  </a:ext>
                </a:extLst>
              </a:tr>
              <a:tr h="402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999842"/>
                  </a:ext>
                </a:extLst>
              </a:tr>
              <a:tr h="402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5114067"/>
                  </a:ext>
                </a:extLst>
              </a:tr>
              <a:tr h="4023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0278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716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186BBC4E-A5A3-441E-AF23-2AE47A84F501}"/>
              </a:ext>
            </a:extLst>
          </p:cNvPr>
          <p:cNvSpPr/>
          <p:nvPr/>
        </p:nvSpPr>
        <p:spPr>
          <a:xfrm>
            <a:off x="597587" y="6174281"/>
            <a:ext cx="648072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Subtitle 30">
            <a:extLst>
              <a:ext uri="{FF2B5EF4-FFF2-40B4-BE49-F238E27FC236}">
                <a16:creationId xmlns:a16="http://schemas.microsoft.com/office/drawing/2014/main" id="{90FC6365-EE96-40AF-BE18-24CCEE664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3079" y="213318"/>
            <a:ext cx="9797831" cy="523220"/>
          </a:xfrm>
        </p:spPr>
        <p:txBody>
          <a:bodyPr/>
          <a:lstStyle/>
          <a:p>
            <a:r>
              <a:rPr lang="es-MX" b="1" cap="all" dirty="0"/>
              <a:t>12 Meses 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// Estilo colorido</a:t>
            </a:r>
            <a:endParaRPr lang="es-MX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" name="Rectangle 1">
            <a:extLst>
              <a:ext uri="{FF2B5EF4-FFF2-40B4-BE49-F238E27FC236}">
                <a16:creationId xmlns:a16="http://schemas.microsoft.com/office/drawing/2014/main" id="{5B675011-DD43-4C77-9212-4BD79E8D1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4913" y="15557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 dirty="0"/>
          </a:p>
        </p:txBody>
      </p:sp>
      <p:graphicFrame>
        <p:nvGraphicFramePr>
          <p:cNvPr id="36" name="object 3">
            <a:extLst>
              <a:ext uri="{FF2B5EF4-FFF2-40B4-BE49-F238E27FC236}">
                <a16:creationId xmlns:a16="http://schemas.microsoft.com/office/drawing/2014/main" id="{27E015A5-CBD4-40AC-84DB-8BA722F409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084091"/>
              </p:ext>
            </p:extLst>
          </p:nvPr>
        </p:nvGraphicFramePr>
        <p:xfrm>
          <a:off x="863268" y="974507"/>
          <a:ext cx="2521426" cy="17926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7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1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40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415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2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01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11887" marB="0">
                    <a:lnL w="19050">
                      <a:solidFill>
                        <a:srgbClr val="00AFEF"/>
                      </a:solidFill>
                      <a:prstDash val="solid"/>
                    </a:lnL>
                    <a:lnT w="19050">
                      <a:solidFill>
                        <a:srgbClr val="00AFEF"/>
                      </a:solidFill>
                      <a:prstDash val="solid"/>
                    </a:lnT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AFEF"/>
                      </a:solidFill>
                      <a:prstDash val="solid"/>
                    </a:lnT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AFEF"/>
                      </a:solidFill>
                      <a:prstDash val="solid"/>
                    </a:lnT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AFEF"/>
                      </a:solidFill>
                      <a:prstDash val="solid"/>
                    </a:lnT>
                    <a:solidFill>
                      <a:srgbClr val="01A1D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2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ENERO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AFEF"/>
                      </a:solidFill>
                      <a:prstDash val="solid"/>
                    </a:lnR>
                    <a:lnT w="19050">
                      <a:solidFill>
                        <a:srgbClr val="00AFEF"/>
                      </a:solidFill>
                      <a:prstDash val="solid"/>
                    </a:lnT>
                    <a:solidFill>
                      <a:srgbClr val="01A1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9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L w="19050">
                      <a:solidFill>
                        <a:srgbClr val="00AFEF"/>
                      </a:solidFill>
                      <a:prstDash val="solid"/>
                    </a:lnL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R w="19050">
                      <a:solidFill>
                        <a:srgbClr val="00AFEF"/>
                      </a:solidFill>
                      <a:prstDash val="solid"/>
                    </a:lnR>
                    <a:solidFill>
                      <a:srgbClr val="01A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9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AFE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1557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00AFEF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783">
                <a:tc>
                  <a:txBody>
                    <a:bodyPr/>
                    <a:lstStyle/>
                    <a:p>
                      <a:pPr marL="114300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0" marB="0">
                    <a:lnL w="19050">
                      <a:solidFill>
                        <a:srgbClr val="00AFE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5570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5570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ts val="1370"/>
                        </a:lnSpc>
                      </a:pPr>
                      <a:r>
                        <a:rPr sz="1300" spc="-5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10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AFEF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783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00AFE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17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00AFEF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AFE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24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AFEF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00AFEF"/>
                      </a:solidFill>
                      <a:prstDash val="solid"/>
                    </a:lnL>
                    <a:lnB w="19050">
                      <a:solidFill>
                        <a:srgbClr val="00AFE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00AFE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00AFE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00AFE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00AFE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00AFE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31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00AFEF"/>
                      </a:solidFill>
                      <a:prstDash val="solid"/>
                    </a:lnR>
                    <a:lnB w="19050">
                      <a:solidFill>
                        <a:srgbClr val="00AFE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7" name="object 4">
            <a:extLst>
              <a:ext uri="{FF2B5EF4-FFF2-40B4-BE49-F238E27FC236}">
                <a16:creationId xmlns:a16="http://schemas.microsoft.com/office/drawing/2014/main" id="{604790F6-0E04-432D-AEF4-6920594619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5060317"/>
              </p:ext>
            </p:extLst>
          </p:nvPr>
        </p:nvGraphicFramePr>
        <p:xfrm>
          <a:off x="3524040" y="964438"/>
          <a:ext cx="2522125" cy="18027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1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33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22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2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2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22375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CB3C5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2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FEBRERO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CB3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9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CB3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939">
                <a:tc>
                  <a:txBody>
                    <a:bodyPr/>
                    <a:lstStyle/>
                    <a:p>
                      <a:pPr marL="11430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1398" marB="0">
                    <a:lnL w="19050">
                      <a:solidFill>
                        <a:srgbClr val="0CB3C5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1112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04139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solidFill>
                            <a:srgbClr val="0CB3C5"/>
                          </a:solidFill>
                          <a:latin typeface="Gothic Uralic"/>
                          <a:cs typeface="Gothic Uralic"/>
                        </a:rPr>
                        <a:t>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0CB3C5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783">
                <a:tc>
                  <a:txBody>
                    <a:bodyPr/>
                    <a:lstStyle/>
                    <a:p>
                      <a:pPr marL="114300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0" marB="0">
                    <a:lnL w="19050">
                      <a:solidFill>
                        <a:srgbClr val="0CB3C5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7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ts val="137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7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ts val="137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70"/>
                        </a:lnSpc>
                      </a:pPr>
                      <a:r>
                        <a:rPr sz="1300" spc="-5" dirty="0">
                          <a:solidFill>
                            <a:srgbClr val="0CB3C5"/>
                          </a:solidFill>
                          <a:latin typeface="Gothic Uralic"/>
                          <a:cs typeface="Gothic Uralic"/>
                        </a:rPr>
                        <a:t>14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CB3C5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783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0CB3C5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0CB3C5"/>
                          </a:solidFill>
                          <a:latin typeface="Gothic Uralic"/>
                          <a:cs typeface="Gothic Uralic"/>
                        </a:rPr>
                        <a:t>21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0CB3C5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8104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0CB3C5"/>
                      </a:solidFill>
                      <a:prstDash val="solid"/>
                    </a:lnL>
                    <a:lnB w="19050">
                      <a:solidFill>
                        <a:srgbClr val="0CB3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0CB3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0CB3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0CB3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0CB3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0CB3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300" spc="-5" dirty="0">
                          <a:solidFill>
                            <a:srgbClr val="0CB3C5"/>
                          </a:solidFill>
                          <a:latin typeface="Gothic Uralic"/>
                          <a:cs typeface="Gothic Uralic"/>
                        </a:rPr>
                        <a:t>28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CB3C5"/>
                      </a:solidFill>
                      <a:prstDash val="solid"/>
                    </a:lnR>
                    <a:lnB w="19050">
                      <a:solidFill>
                        <a:srgbClr val="0CB3C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8" name="object 5">
            <a:extLst>
              <a:ext uri="{FF2B5EF4-FFF2-40B4-BE49-F238E27FC236}">
                <a16:creationId xmlns:a16="http://schemas.microsoft.com/office/drawing/2014/main" id="{B815BE2A-FFB2-492D-97AB-8B7782609E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7527452"/>
              </p:ext>
            </p:extLst>
          </p:nvPr>
        </p:nvGraphicFramePr>
        <p:xfrm>
          <a:off x="6182016" y="959978"/>
          <a:ext cx="2517930" cy="17926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0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8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4159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2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3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11887" marB="0">
                    <a:lnL w="19050">
                      <a:solidFill>
                        <a:srgbClr val="00AF50"/>
                      </a:solidFill>
                      <a:prstDash val="solid"/>
                    </a:lnL>
                    <a:lnT w="19050">
                      <a:solidFill>
                        <a:srgbClr val="00AF50"/>
                      </a:solidFill>
                      <a:prstDash val="solid"/>
                    </a:lnT>
                    <a:solidFill>
                      <a:srgbClr val="3AAC6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AF50"/>
                      </a:solidFill>
                      <a:prstDash val="solid"/>
                    </a:lnT>
                    <a:solidFill>
                      <a:srgbClr val="3AAC6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AF50"/>
                      </a:solidFill>
                      <a:prstDash val="solid"/>
                    </a:lnT>
                    <a:solidFill>
                      <a:srgbClr val="3AAC6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1178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MARZO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AF50"/>
                      </a:solidFill>
                      <a:prstDash val="solid"/>
                    </a:lnR>
                    <a:lnT w="19050">
                      <a:solidFill>
                        <a:srgbClr val="00AF50"/>
                      </a:solidFill>
                      <a:prstDash val="solid"/>
                    </a:lnT>
                    <a:solidFill>
                      <a:srgbClr val="3AAC6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9">
                <a:tc>
                  <a:txBody>
                    <a:bodyPr/>
                    <a:lstStyle/>
                    <a:p>
                      <a:pPr marL="8636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L w="19050">
                      <a:solidFill>
                        <a:srgbClr val="00AF50"/>
                      </a:solidFill>
                      <a:prstDash val="solid"/>
                    </a:lnL>
                    <a:solidFill>
                      <a:srgbClr val="3AAC68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solidFill>
                      <a:srgbClr val="3AAC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solidFill>
                      <a:srgbClr val="3AAC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solidFill>
                      <a:srgbClr val="3AAC68"/>
                    </a:solidFill>
                  </a:tcPr>
                </a:tc>
                <a:tc>
                  <a:txBody>
                    <a:bodyPr/>
                    <a:lstStyle/>
                    <a:p>
                      <a:pPr marR="89535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solidFill>
                      <a:srgbClr val="3AAC6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solidFill>
                      <a:srgbClr val="3AAC6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R w="19050">
                      <a:solidFill>
                        <a:srgbClr val="00AF50"/>
                      </a:solidFill>
                      <a:prstDash val="solid"/>
                    </a:lnR>
                    <a:solidFill>
                      <a:srgbClr val="3AAC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939">
                <a:tc>
                  <a:txBody>
                    <a:bodyPr/>
                    <a:lstStyle/>
                    <a:p>
                      <a:pPr marL="11557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1398" marB="0">
                    <a:lnL w="19050">
                      <a:solidFill>
                        <a:srgbClr val="00AF5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0477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solidFill>
                            <a:srgbClr val="3AAC68"/>
                          </a:solidFill>
                          <a:latin typeface="Gothic Uralic"/>
                          <a:cs typeface="Gothic Uralic"/>
                        </a:rPr>
                        <a:t>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00AF5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783">
                <a:tc>
                  <a:txBody>
                    <a:bodyPr/>
                    <a:lstStyle/>
                    <a:p>
                      <a:pPr marL="115570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0" marB="0">
                    <a:lnL w="19050">
                      <a:solidFill>
                        <a:srgbClr val="00AF5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7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7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70"/>
                        </a:lnSpc>
                      </a:pPr>
                      <a:r>
                        <a:rPr sz="1300" spc="-5" dirty="0">
                          <a:solidFill>
                            <a:srgbClr val="3AAC68"/>
                          </a:solidFill>
                          <a:latin typeface="Gothic Uralic"/>
                          <a:cs typeface="Gothic Uralic"/>
                        </a:rPr>
                        <a:t>14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AF5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783">
                <a:tc>
                  <a:txBody>
                    <a:bodyPr/>
                    <a:lstStyle/>
                    <a:p>
                      <a:pPr marL="7302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00AF5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3AAC68"/>
                          </a:solidFill>
                          <a:latin typeface="Gothic Uralic"/>
                          <a:cs typeface="Gothic Uralic"/>
                        </a:rPr>
                        <a:t>21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00AF5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73025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AF5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3AAC68"/>
                          </a:solidFill>
                          <a:latin typeface="Gothic Uralic"/>
                          <a:cs typeface="Gothic Uralic"/>
                        </a:rPr>
                        <a:t>28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AF5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00AF50"/>
                      </a:solidFill>
                      <a:prstDash val="solid"/>
                    </a:lnL>
                    <a:lnB w="1905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AF50"/>
                      </a:solidFill>
                      <a:prstDash val="solid"/>
                    </a:lnR>
                    <a:lnB w="19050">
                      <a:solidFill>
                        <a:srgbClr val="00AF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9" name="object 6">
            <a:extLst>
              <a:ext uri="{FF2B5EF4-FFF2-40B4-BE49-F238E27FC236}">
                <a16:creationId xmlns:a16="http://schemas.microsoft.com/office/drawing/2014/main" id="{6537A064-DCA3-4CAE-B27E-596BE9E9F0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6487114"/>
              </p:ext>
            </p:extLst>
          </p:nvPr>
        </p:nvGraphicFramePr>
        <p:xfrm>
          <a:off x="8832304" y="949909"/>
          <a:ext cx="2517234" cy="18027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1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96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22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2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4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22375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8ABC3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ABRIL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8ABC3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9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 marR="90170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8ABC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9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8ABC3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0668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solidFill>
                            <a:srgbClr val="8ABC36"/>
                          </a:solidFill>
                          <a:latin typeface="Gothic Uralic"/>
                          <a:cs typeface="Gothic Uralic"/>
                        </a:rPr>
                        <a:t>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8ABC3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783">
                <a:tc>
                  <a:txBody>
                    <a:bodyPr/>
                    <a:lstStyle/>
                    <a:p>
                      <a:pPr marL="114300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0" marB="0">
                    <a:lnL w="19050">
                      <a:solidFill>
                        <a:srgbClr val="8ABC3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6680" algn="r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7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300" spc="-5" dirty="0">
                          <a:solidFill>
                            <a:srgbClr val="8ABC36"/>
                          </a:solidFill>
                          <a:latin typeface="Gothic Uralic"/>
                          <a:cs typeface="Gothic Uralic"/>
                        </a:rPr>
                        <a:t>11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8ABC3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783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8ABC3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8ABC36"/>
                          </a:solidFill>
                          <a:latin typeface="Gothic Uralic"/>
                          <a:cs typeface="Gothic Uralic"/>
                        </a:rPr>
                        <a:t>18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8ABC3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8ABC3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8ABC36"/>
                          </a:solidFill>
                          <a:latin typeface="Gothic Uralic"/>
                          <a:cs typeface="Gothic Uralic"/>
                        </a:rPr>
                        <a:t>25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8ABC3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8ABC36"/>
                      </a:solidFill>
                      <a:prstDash val="solid"/>
                    </a:lnL>
                    <a:lnB w="19050">
                      <a:solidFill>
                        <a:srgbClr val="8ABC3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8ABC3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8ABC3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8ABC3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8ABC3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8ABC3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8ABC36"/>
                      </a:solidFill>
                      <a:prstDash val="solid"/>
                    </a:lnR>
                    <a:lnB w="19050">
                      <a:solidFill>
                        <a:srgbClr val="8ABC3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0" name="object 7">
            <a:extLst>
              <a:ext uri="{FF2B5EF4-FFF2-40B4-BE49-F238E27FC236}">
                <a16:creationId xmlns:a16="http://schemas.microsoft.com/office/drawing/2014/main" id="{8E72AC61-6268-459F-91BF-4CC4D4F21C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438207"/>
              </p:ext>
            </p:extLst>
          </p:nvPr>
        </p:nvGraphicFramePr>
        <p:xfrm>
          <a:off x="863268" y="2843310"/>
          <a:ext cx="2517233" cy="18026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0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03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22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2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5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20278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0C90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MAYO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0C90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240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0C9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0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D0C904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2098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solidFill>
                            <a:srgbClr val="D0C904"/>
                          </a:solidFill>
                          <a:latin typeface="Gothic Uralic"/>
                          <a:cs typeface="Gothic Uralic"/>
                        </a:rPr>
                        <a:t>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2098" marB="0">
                    <a:lnR w="19050">
                      <a:solidFill>
                        <a:srgbClr val="D0C904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11430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1398" marB="0">
                    <a:lnL w="19050">
                      <a:solidFill>
                        <a:srgbClr val="D0C904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solidFill>
                            <a:srgbClr val="D0C904"/>
                          </a:solidFill>
                          <a:latin typeface="Gothic Uralic"/>
                          <a:cs typeface="Gothic Uralic"/>
                        </a:rPr>
                        <a:t>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D0C904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D0C904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D0C904"/>
                          </a:solidFill>
                          <a:latin typeface="Gothic Uralic"/>
                          <a:cs typeface="Gothic Uralic"/>
                        </a:rPr>
                        <a:t>16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D0C904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D0C904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D0C904"/>
                          </a:solidFill>
                          <a:latin typeface="Gothic Uralic"/>
                          <a:cs typeface="Gothic Uralic"/>
                        </a:rPr>
                        <a:t>23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D0C904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574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D0C904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D0C904"/>
                          </a:solidFill>
                          <a:latin typeface="Gothic Uralic"/>
                          <a:cs typeface="Gothic Uralic"/>
                        </a:rPr>
                        <a:t>30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D0C904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79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D0C904"/>
                      </a:solidFill>
                      <a:prstDash val="solid"/>
                    </a:lnL>
                    <a:lnB w="19050">
                      <a:solidFill>
                        <a:srgbClr val="D0C90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D0C90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D0C90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D0C90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D0C90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D0C90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D0C904"/>
                      </a:solidFill>
                      <a:prstDash val="solid"/>
                    </a:lnR>
                    <a:lnB w="19050">
                      <a:solidFill>
                        <a:srgbClr val="D0C90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1" name="object 8">
            <a:extLst>
              <a:ext uri="{FF2B5EF4-FFF2-40B4-BE49-F238E27FC236}">
                <a16:creationId xmlns:a16="http://schemas.microsoft.com/office/drawing/2014/main" id="{3D664393-B3DA-4498-B399-E5DBC1F682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321439"/>
              </p:ext>
            </p:extLst>
          </p:nvPr>
        </p:nvGraphicFramePr>
        <p:xfrm>
          <a:off x="3524040" y="2833242"/>
          <a:ext cx="2522125" cy="18026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1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33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22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2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6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20278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8AC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5113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JUNIO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8A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240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8A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0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8AC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2098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2098" marB="0"/>
                </a:tc>
                <a:tc>
                  <a:txBody>
                    <a:bodyPr/>
                    <a:lstStyle/>
                    <a:p>
                      <a:pPr marR="111125" algn="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2098" marB="0"/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2098" marB="0"/>
                </a:tc>
                <a:tc>
                  <a:txBody>
                    <a:bodyPr/>
                    <a:lstStyle/>
                    <a:p>
                      <a:pPr marR="104139" algn="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2098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solidFill>
                            <a:srgbClr val="F8AC00"/>
                          </a:solidFill>
                          <a:latin typeface="Gothic Uralic"/>
                          <a:cs typeface="Gothic Uralic"/>
                        </a:rPr>
                        <a:t>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2098" marB="0">
                    <a:lnR w="19050">
                      <a:solidFill>
                        <a:srgbClr val="F8AC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11430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1398" marB="0">
                    <a:lnL w="19050">
                      <a:solidFill>
                        <a:srgbClr val="F8AC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F8AC00"/>
                          </a:solidFill>
                          <a:latin typeface="Gothic Uralic"/>
                          <a:cs typeface="Gothic Uralic"/>
                        </a:rPr>
                        <a:t>13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F8AC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F8AC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F8AC00"/>
                          </a:solidFill>
                          <a:latin typeface="Gothic Uralic"/>
                          <a:cs typeface="Gothic Uralic"/>
                        </a:rPr>
                        <a:t>20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F8AC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F8AC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F8AC00"/>
                          </a:solidFill>
                          <a:latin typeface="Gothic Uralic"/>
                          <a:cs typeface="Gothic Uralic"/>
                        </a:rPr>
                        <a:t>27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F8AC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369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F8AC00"/>
                      </a:solidFill>
                      <a:prstDash val="solid"/>
                    </a:lnL>
                    <a:lnB w="19050">
                      <a:solidFill>
                        <a:srgbClr val="F8AC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8AC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8AC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8AC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8AC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8AC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F8AC00"/>
                      </a:solidFill>
                      <a:prstDash val="solid"/>
                    </a:lnR>
                    <a:lnB w="19050">
                      <a:solidFill>
                        <a:srgbClr val="F8AC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2" name="object 9">
            <a:extLst>
              <a:ext uri="{FF2B5EF4-FFF2-40B4-BE49-F238E27FC236}">
                <a16:creationId xmlns:a16="http://schemas.microsoft.com/office/drawing/2014/main" id="{759594AD-60E8-4C3A-8F7D-ACC820BEC9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798709"/>
              </p:ext>
            </p:extLst>
          </p:nvPr>
        </p:nvGraphicFramePr>
        <p:xfrm>
          <a:off x="6182016" y="2828781"/>
          <a:ext cx="2517930" cy="18026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0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8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228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2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7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20278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F800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JULIO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F80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240">
                <a:tc>
                  <a:txBody>
                    <a:bodyPr/>
                    <a:lstStyle/>
                    <a:p>
                      <a:pPr marL="86360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 marR="89535" algn="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0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EF800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2098" marB="0"/>
                </a:tc>
                <a:tc>
                  <a:txBody>
                    <a:bodyPr/>
                    <a:lstStyle/>
                    <a:p>
                      <a:pPr marR="104775" algn="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2098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2098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solidFill>
                            <a:srgbClr val="EF8001"/>
                          </a:solidFill>
                          <a:latin typeface="Gothic Uralic"/>
                          <a:cs typeface="Gothic Uralic"/>
                        </a:rPr>
                        <a:t>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2098" marB="0">
                    <a:lnR w="19050">
                      <a:solidFill>
                        <a:srgbClr val="EF8001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11557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1398" marB="0">
                    <a:lnL w="19050">
                      <a:solidFill>
                        <a:srgbClr val="EF800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0477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EF8001"/>
                          </a:solidFill>
                          <a:latin typeface="Gothic Uralic"/>
                          <a:cs typeface="Gothic Uralic"/>
                        </a:rPr>
                        <a:t>11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EF8001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73025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EF800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EF8001"/>
                          </a:solidFill>
                          <a:latin typeface="Gothic Uralic"/>
                          <a:cs typeface="Gothic Uralic"/>
                        </a:rPr>
                        <a:t>18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EF8001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7302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EF800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EF8001"/>
                          </a:solidFill>
                          <a:latin typeface="Gothic Uralic"/>
                          <a:cs typeface="Gothic Uralic"/>
                        </a:rPr>
                        <a:t>25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EF8001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369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EF8001"/>
                      </a:solidFill>
                      <a:prstDash val="solid"/>
                    </a:lnL>
                    <a:lnB w="19050">
                      <a:solidFill>
                        <a:srgbClr val="EF80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EF80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EF80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EF80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EF80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EF80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EF8001"/>
                      </a:solidFill>
                      <a:prstDash val="solid"/>
                    </a:lnR>
                    <a:lnB w="19050">
                      <a:solidFill>
                        <a:srgbClr val="EF80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3" name="object 10">
            <a:extLst>
              <a:ext uri="{FF2B5EF4-FFF2-40B4-BE49-F238E27FC236}">
                <a16:creationId xmlns:a16="http://schemas.microsoft.com/office/drawing/2014/main" id="{6B37FABB-E778-43E0-96B1-E5F2D5783C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8547179"/>
              </p:ext>
            </p:extLst>
          </p:nvPr>
        </p:nvGraphicFramePr>
        <p:xfrm>
          <a:off x="8832304" y="2818712"/>
          <a:ext cx="2517234" cy="18026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1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96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22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2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8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20278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4442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2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AGOSTO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444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240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 marR="90170" algn="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94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0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E9444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solidFill>
                            <a:srgbClr val="E94442"/>
                          </a:solidFill>
                          <a:latin typeface="Gothic Uralic"/>
                          <a:cs typeface="Gothic Uralic"/>
                        </a:rPr>
                        <a:t>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2098" marB="0">
                    <a:lnR w="19050">
                      <a:solidFill>
                        <a:srgbClr val="E94442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11430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1398" marB="0">
                    <a:lnL w="19050">
                      <a:solidFill>
                        <a:srgbClr val="E9444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0668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solidFill>
                            <a:srgbClr val="E94442"/>
                          </a:solidFill>
                          <a:latin typeface="Gothic Uralic"/>
                          <a:cs typeface="Gothic Uralic"/>
                        </a:rPr>
                        <a:t>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E94442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114300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0" marB="0">
                    <a:lnL w="19050">
                      <a:solidFill>
                        <a:srgbClr val="E9444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E94442"/>
                          </a:solidFill>
                          <a:latin typeface="Gothic Uralic"/>
                          <a:cs typeface="Gothic Uralic"/>
                        </a:rPr>
                        <a:t>15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E94442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E9444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E94442"/>
                          </a:solidFill>
                          <a:latin typeface="Gothic Uralic"/>
                          <a:cs typeface="Gothic Uralic"/>
                        </a:rPr>
                        <a:t>22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E94442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574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E9444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E94442"/>
                          </a:solidFill>
                          <a:latin typeface="Gothic Uralic"/>
                          <a:cs typeface="Gothic Uralic"/>
                        </a:rPr>
                        <a:t>29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E94442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79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E94442"/>
                      </a:solidFill>
                      <a:prstDash val="solid"/>
                    </a:lnL>
                    <a:lnB w="19050">
                      <a:solidFill>
                        <a:srgbClr val="E9444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E9444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E9444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E9444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E9444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E9444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E94442"/>
                      </a:solidFill>
                      <a:prstDash val="solid"/>
                    </a:lnR>
                    <a:lnB w="19050">
                      <a:solidFill>
                        <a:srgbClr val="E9444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4" name="object 11">
            <a:extLst>
              <a:ext uri="{FF2B5EF4-FFF2-40B4-BE49-F238E27FC236}">
                <a16:creationId xmlns:a16="http://schemas.microsoft.com/office/drawing/2014/main" id="{298F5FEA-46AD-45D9-AB09-76909AB891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3197158"/>
              </p:ext>
            </p:extLst>
          </p:nvPr>
        </p:nvGraphicFramePr>
        <p:xfrm>
          <a:off x="863268" y="4710466"/>
          <a:ext cx="2517233" cy="18027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0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03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64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2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9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22375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687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687C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2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SEPTIEMBRE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687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8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CF687C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CF687C"/>
                    </a:solidFill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CF68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CF687C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CF687C"/>
                    </a:solidFill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CF687C"/>
                    </a:solidFill>
                  </a:tcPr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CF68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CF687C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65"/>
                        </a:lnSpc>
                      </a:pPr>
                      <a:r>
                        <a:rPr sz="1300" dirty="0">
                          <a:solidFill>
                            <a:srgbClr val="CF687C"/>
                          </a:solidFill>
                          <a:latin typeface="Gothic Uralic"/>
                          <a:cs typeface="Gothic Uralic"/>
                        </a:rPr>
                        <a:t>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CF687C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413">
                <a:tc>
                  <a:txBody>
                    <a:bodyPr/>
                    <a:lstStyle/>
                    <a:p>
                      <a:pPr marL="114300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398" marB="0">
                    <a:lnL w="19050">
                      <a:solidFill>
                        <a:srgbClr val="CF687C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CF687C"/>
                          </a:solidFill>
                          <a:latin typeface="Gothic Uralic"/>
                          <a:cs typeface="Gothic Uralic"/>
                        </a:rPr>
                        <a:t>12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CF687C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546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CF687C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CF687C"/>
                          </a:solidFill>
                          <a:latin typeface="Gothic Uralic"/>
                          <a:cs typeface="Gothic Uralic"/>
                        </a:rPr>
                        <a:t>19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CF687C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46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CF687C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CF687C"/>
                          </a:solidFill>
                          <a:latin typeface="Gothic Uralic"/>
                          <a:cs typeface="Gothic Uralic"/>
                        </a:rPr>
                        <a:t>26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CF687C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CF687C"/>
                      </a:solidFill>
                      <a:prstDash val="solid"/>
                    </a:lnL>
                    <a:lnB w="19050">
                      <a:solidFill>
                        <a:srgbClr val="CF687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CF687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CF687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CF687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CF687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CF687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CF687C"/>
                      </a:solidFill>
                      <a:prstDash val="solid"/>
                    </a:lnR>
                    <a:lnB w="19050">
                      <a:solidFill>
                        <a:srgbClr val="CF687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5" name="object 12">
            <a:extLst>
              <a:ext uri="{FF2B5EF4-FFF2-40B4-BE49-F238E27FC236}">
                <a16:creationId xmlns:a16="http://schemas.microsoft.com/office/drawing/2014/main" id="{C4ECFBE8-A1D5-4388-BB66-CCEC47A26D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790303"/>
              </p:ext>
            </p:extLst>
          </p:nvPr>
        </p:nvGraphicFramePr>
        <p:xfrm>
          <a:off x="3524041" y="4700397"/>
          <a:ext cx="2517931" cy="18026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0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03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64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2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10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22375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766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766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7668A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2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OCTUBRE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7668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8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97668A"/>
                    </a:solidFill>
                  </a:tcPr>
                </a:tc>
                <a:tc>
                  <a:txBody>
                    <a:bodyPr/>
                    <a:lstStyle/>
                    <a:p>
                      <a:pPr marR="48260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97668A"/>
                    </a:solidFill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97668A"/>
                    </a:solidFill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97668A"/>
                    </a:solidFill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97668A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97668A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9766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97668A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4139" algn="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65"/>
                        </a:lnSpc>
                      </a:pPr>
                      <a:r>
                        <a:rPr sz="1300" dirty="0">
                          <a:solidFill>
                            <a:srgbClr val="97668A"/>
                          </a:solidFill>
                          <a:latin typeface="Gothic Uralic"/>
                          <a:cs typeface="Gothic Uralic"/>
                        </a:rPr>
                        <a:t>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97668A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413">
                <a:tc>
                  <a:txBody>
                    <a:bodyPr/>
                    <a:lstStyle/>
                    <a:p>
                      <a:pPr marL="114300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1398" marB="0">
                    <a:lnL w="19050">
                      <a:solidFill>
                        <a:srgbClr val="97668A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7625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11125" algn="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04139" algn="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97668A"/>
                          </a:solidFill>
                          <a:latin typeface="Gothic Uralic"/>
                          <a:cs typeface="Gothic Uralic"/>
                        </a:rPr>
                        <a:t>10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97668A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545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97668A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016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97668A"/>
                          </a:solidFill>
                          <a:latin typeface="Gothic Uralic"/>
                          <a:cs typeface="Gothic Uralic"/>
                        </a:rPr>
                        <a:t>17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97668A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45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97668A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016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97668A"/>
                          </a:solidFill>
                          <a:latin typeface="Gothic Uralic"/>
                          <a:cs typeface="Gothic Uralic"/>
                        </a:rPr>
                        <a:t>24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97668A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97668A"/>
                      </a:solidFill>
                      <a:prstDash val="solid"/>
                    </a:lnL>
                    <a:lnB w="19050">
                      <a:solidFill>
                        <a:srgbClr val="97668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97668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97668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97668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97668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97668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97668A"/>
                          </a:solidFill>
                          <a:latin typeface="Gothic Uralic"/>
                          <a:cs typeface="Gothic Uralic"/>
                        </a:rPr>
                        <a:t>31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97668A"/>
                      </a:solidFill>
                      <a:prstDash val="solid"/>
                    </a:lnR>
                    <a:lnB w="19050">
                      <a:solidFill>
                        <a:srgbClr val="97668A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6" name="object 13">
            <a:extLst>
              <a:ext uri="{FF2B5EF4-FFF2-40B4-BE49-F238E27FC236}">
                <a16:creationId xmlns:a16="http://schemas.microsoft.com/office/drawing/2014/main" id="{1FD12C4B-EA42-4C72-BB8C-7B343CEF68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2604758"/>
              </p:ext>
            </p:extLst>
          </p:nvPr>
        </p:nvGraphicFramePr>
        <p:xfrm>
          <a:off x="6182016" y="4695937"/>
          <a:ext cx="2517930" cy="18026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0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8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648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2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1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1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22375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97EB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97EB8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2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NOVIEMBRE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97E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8">
                <a:tc>
                  <a:txBody>
                    <a:bodyPr/>
                    <a:lstStyle/>
                    <a:p>
                      <a:pPr marL="8636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697EB8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697E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697E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697EB8"/>
                    </a:solidFill>
                  </a:tcPr>
                </a:tc>
                <a:tc>
                  <a:txBody>
                    <a:bodyPr/>
                    <a:lstStyle/>
                    <a:p>
                      <a:pPr marR="89535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697EB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697EB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697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100">
                <a:tc>
                  <a:txBody>
                    <a:bodyPr/>
                    <a:lstStyle/>
                    <a:p>
                      <a:pPr marL="115570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0" marB="0">
                    <a:lnL w="19050">
                      <a:solidFill>
                        <a:srgbClr val="697EB8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4775" algn="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365"/>
                        </a:lnSpc>
                      </a:pPr>
                      <a:r>
                        <a:rPr sz="1300" dirty="0">
                          <a:solidFill>
                            <a:srgbClr val="697EB8"/>
                          </a:solidFill>
                          <a:latin typeface="Gothic Uralic"/>
                          <a:cs typeface="Gothic Uralic"/>
                        </a:rPr>
                        <a:t>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697EB8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413">
                <a:tc>
                  <a:txBody>
                    <a:bodyPr/>
                    <a:lstStyle/>
                    <a:p>
                      <a:pPr marL="115570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1398" marB="0">
                    <a:lnL w="19050">
                      <a:solidFill>
                        <a:srgbClr val="697EB8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697EB8"/>
                          </a:solidFill>
                          <a:latin typeface="Gothic Uralic"/>
                          <a:cs typeface="Gothic Uralic"/>
                        </a:rPr>
                        <a:t>14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697EB8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545">
                <a:tc>
                  <a:txBody>
                    <a:bodyPr/>
                    <a:lstStyle/>
                    <a:p>
                      <a:pPr marL="7302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697EB8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697EB8"/>
                          </a:solidFill>
                          <a:latin typeface="Gothic Uralic"/>
                          <a:cs typeface="Gothic Uralic"/>
                        </a:rPr>
                        <a:t>21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697EB8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45">
                <a:tc>
                  <a:txBody>
                    <a:bodyPr/>
                    <a:lstStyle/>
                    <a:p>
                      <a:pPr marL="73025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697EB8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697EB8"/>
                          </a:solidFill>
                          <a:latin typeface="Gothic Uralic"/>
                          <a:cs typeface="Gothic Uralic"/>
                        </a:rPr>
                        <a:t>28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697EB8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697EB8"/>
                      </a:solidFill>
                      <a:prstDash val="solid"/>
                    </a:lnL>
                    <a:lnB w="19050">
                      <a:solidFill>
                        <a:srgbClr val="697E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697E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697E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697E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697E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697E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697EB8"/>
                      </a:solidFill>
                      <a:prstDash val="solid"/>
                    </a:lnR>
                    <a:lnB w="19050">
                      <a:solidFill>
                        <a:srgbClr val="697EB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7" name="object 14">
            <a:extLst>
              <a:ext uri="{FF2B5EF4-FFF2-40B4-BE49-F238E27FC236}">
                <a16:creationId xmlns:a16="http://schemas.microsoft.com/office/drawing/2014/main" id="{851FEF14-E900-452E-A75C-5C91930878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168147"/>
              </p:ext>
            </p:extLst>
          </p:nvPr>
        </p:nvGraphicFramePr>
        <p:xfrm>
          <a:off x="8832304" y="4685868"/>
          <a:ext cx="2521429" cy="18026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17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33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03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64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2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12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22375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77A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77A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2343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2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DICIEMBRE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77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8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77A9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77A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77A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77A9"/>
                    </a:solidFill>
                  </a:tcPr>
                </a:tc>
                <a:tc>
                  <a:txBody>
                    <a:bodyPr/>
                    <a:lstStyle/>
                    <a:p>
                      <a:pPr marR="90170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77A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77A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77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77A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6680" algn="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300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77A9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413">
                <a:tc>
                  <a:txBody>
                    <a:bodyPr/>
                    <a:lstStyle/>
                    <a:p>
                      <a:pPr marL="114300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398" marB="0">
                    <a:lnL w="19050">
                      <a:solidFill>
                        <a:srgbClr val="0077A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9530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12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0077A9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545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0077A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19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0077A9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45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77A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26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77A9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0077A9"/>
                      </a:solidFill>
                      <a:prstDash val="solid"/>
                    </a:lnL>
                    <a:lnB w="19050">
                      <a:solidFill>
                        <a:srgbClr val="0077A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0077A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0077A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0077A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0077A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0077A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77A9"/>
                      </a:solidFill>
                      <a:prstDash val="solid"/>
                    </a:lnR>
                    <a:lnB w="19050">
                      <a:solidFill>
                        <a:srgbClr val="0077A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9" name="Conector recto 28">
            <a:extLst>
              <a:ext uri="{FF2B5EF4-FFF2-40B4-BE49-F238E27FC236}">
                <a16:creationId xmlns:a16="http://schemas.microsoft.com/office/drawing/2014/main" id="{E3B1960B-B6F3-4B33-AA62-74CF35E87B1E}"/>
              </a:ext>
            </a:extLst>
          </p:cNvPr>
          <p:cNvCxnSpPr>
            <a:cxnSpLocks/>
          </p:cNvCxnSpPr>
          <p:nvPr/>
        </p:nvCxnSpPr>
        <p:spPr>
          <a:xfrm flipH="1">
            <a:off x="856392" y="1334547"/>
            <a:ext cx="2524109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FAE48176-5742-4C8A-9516-3E08EB687122}"/>
              </a:ext>
            </a:extLst>
          </p:cNvPr>
          <p:cNvCxnSpPr>
            <a:cxnSpLocks/>
          </p:cNvCxnSpPr>
          <p:nvPr/>
        </p:nvCxnSpPr>
        <p:spPr>
          <a:xfrm flipH="1">
            <a:off x="6175837" y="1334547"/>
            <a:ext cx="2524109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82973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11000DC-A74F-4F80-ACD4-8086C54041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367560"/>
              </p:ext>
            </p:extLst>
          </p:nvPr>
        </p:nvGraphicFramePr>
        <p:xfrm>
          <a:off x="479376" y="612143"/>
          <a:ext cx="10972800" cy="256627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66916">
                  <a:extLst>
                    <a:ext uri="{9D8B030D-6E8A-4147-A177-3AD203B41FA5}">
                      <a16:colId xmlns:a16="http://schemas.microsoft.com/office/drawing/2014/main" val="3599241766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193350853"/>
                    </a:ext>
                  </a:extLst>
                </a:gridCol>
                <a:gridCol w="1569110">
                  <a:extLst>
                    <a:ext uri="{9D8B030D-6E8A-4147-A177-3AD203B41FA5}">
                      <a16:colId xmlns:a16="http://schemas.microsoft.com/office/drawing/2014/main" val="459681875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2087928675"/>
                    </a:ext>
                  </a:extLst>
                </a:gridCol>
                <a:gridCol w="1569110">
                  <a:extLst>
                    <a:ext uri="{9D8B030D-6E8A-4147-A177-3AD203B41FA5}">
                      <a16:colId xmlns:a16="http://schemas.microsoft.com/office/drawing/2014/main" val="1845650433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3946454713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2494625297"/>
                    </a:ext>
                  </a:extLst>
                </a:gridCol>
              </a:tblGrid>
              <a:tr h="247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action="ppaction://hlinkfile" tooltip="Saltar al Feb. 2021"/>
                        </a:rPr>
                        <a:t>◄ Feb. 2021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rgbClr val="25478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Marzo 2021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 action="ppaction://hlinkfile" tooltip="Saltar al Abr. 2021"/>
                        </a:rPr>
                        <a:t>Abr. 2021 ►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>
                      <a:noFill/>
                    </a:lnL>
                    <a:lnR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776147"/>
                  </a:ext>
                </a:extLst>
              </a:tr>
              <a:tr h="1702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843719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059517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809261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476889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7975425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2005796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CAB081DA-8288-4305-93B7-92874356B0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148450"/>
              </p:ext>
            </p:extLst>
          </p:nvPr>
        </p:nvGraphicFramePr>
        <p:xfrm>
          <a:off x="454985" y="3679587"/>
          <a:ext cx="10972800" cy="256627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66916">
                  <a:extLst>
                    <a:ext uri="{9D8B030D-6E8A-4147-A177-3AD203B41FA5}">
                      <a16:colId xmlns:a16="http://schemas.microsoft.com/office/drawing/2014/main" val="2475285572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2060954360"/>
                    </a:ext>
                  </a:extLst>
                </a:gridCol>
                <a:gridCol w="1569110">
                  <a:extLst>
                    <a:ext uri="{9D8B030D-6E8A-4147-A177-3AD203B41FA5}">
                      <a16:colId xmlns:a16="http://schemas.microsoft.com/office/drawing/2014/main" val="3425880961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3120097078"/>
                    </a:ext>
                  </a:extLst>
                </a:gridCol>
                <a:gridCol w="1569110">
                  <a:extLst>
                    <a:ext uri="{9D8B030D-6E8A-4147-A177-3AD203B41FA5}">
                      <a16:colId xmlns:a16="http://schemas.microsoft.com/office/drawing/2014/main" val="246529907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4056768202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4270676538"/>
                    </a:ext>
                  </a:extLst>
                </a:gridCol>
              </a:tblGrid>
              <a:tr h="247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 action="ppaction://hlinkfile" tooltip="Saltar al Mar. 2021"/>
                        </a:rPr>
                        <a:t>◄ Mar. 2021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rgbClr val="25478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Abril 2021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6" action="ppaction://hlinkfile" tooltip="Saltar al May. 2021"/>
                        </a:rPr>
                        <a:t>May. 2021 ►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>
                      <a:noFill/>
                    </a:lnL>
                    <a:lnR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768259"/>
                  </a:ext>
                </a:extLst>
              </a:tr>
              <a:tr h="1702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532870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3382334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3551123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872347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0850571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3115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29151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38853A95-793A-409E-8DDE-99D9DDC74F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690710"/>
              </p:ext>
            </p:extLst>
          </p:nvPr>
        </p:nvGraphicFramePr>
        <p:xfrm>
          <a:off x="560379" y="548680"/>
          <a:ext cx="10972800" cy="253136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66916">
                  <a:extLst>
                    <a:ext uri="{9D8B030D-6E8A-4147-A177-3AD203B41FA5}">
                      <a16:colId xmlns:a16="http://schemas.microsoft.com/office/drawing/2014/main" val="3148034296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4154033695"/>
                    </a:ext>
                  </a:extLst>
                </a:gridCol>
                <a:gridCol w="1569110">
                  <a:extLst>
                    <a:ext uri="{9D8B030D-6E8A-4147-A177-3AD203B41FA5}">
                      <a16:colId xmlns:a16="http://schemas.microsoft.com/office/drawing/2014/main" val="3320396176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2090262359"/>
                    </a:ext>
                  </a:extLst>
                </a:gridCol>
                <a:gridCol w="1569110">
                  <a:extLst>
                    <a:ext uri="{9D8B030D-6E8A-4147-A177-3AD203B41FA5}">
                      <a16:colId xmlns:a16="http://schemas.microsoft.com/office/drawing/2014/main" val="3609792554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3899383161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3277813654"/>
                    </a:ext>
                  </a:extLst>
                </a:gridCol>
              </a:tblGrid>
              <a:tr h="247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action="ppaction://hlinkfile" tooltip="Saltar al Abr. 2021"/>
                        </a:rPr>
                        <a:t>◄ Abr. 2021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rgbClr val="25478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Mayo 2021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 action="ppaction://hlinkfile" tooltip="Saltar al Jun. 2021"/>
                        </a:rPr>
                        <a:t>Jun. 2021 ►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>
                      <a:noFill/>
                    </a:lnL>
                    <a:lnR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1884919"/>
                  </a:ext>
                </a:extLst>
              </a:tr>
              <a:tr h="1702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8787966"/>
                  </a:ext>
                </a:extLst>
              </a:tr>
              <a:tr h="3522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3652615"/>
                  </a:ext>
                </a:extLst>
              </a:tr>
              <a:tr h="3522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9222456"/>
                  </a:ext>
                </a:extLst>
              </a:tr>
              <a:tr h="3522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54248"/>
                  </a:ext>
                </a:extLst>
              </a:tr>
              <a:tr h="3522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223752"/>
                  </a:ext>
                </a:extLst>
              </a:tr>
              <a:tr h="3522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105225"/>
                  </a:ext>
                </a:extLst>
              </a:tr>
              <a:tr h="3522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779386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67C55304-3A03-454D-8F04-681EBB9F24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5651394"/>
              </p:ext>
            </p:extLst>
          </p:nvPr>
        </p:nvGraphicFramePr>
        <p:xfrm>
          <a:off x="537530" y="3447964"/>
          <a:ext cx="10972800" cy="256627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66916">
                  <a:extLst>
                    <a:ext uri="{9D8B030D-6E8A-4147-A177-3AD203B41FA5}">
                      <a16:colId xmlns:a16="http://schemas.microsoft.com/office/drawing/2014/main" val="1897173765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2752692407"/>
                    </a:ext>
                  </a:extLst>
                </a:gridCol>
                <a:gridCol w="1569110">
                  <a:extLst>
                    <a:ext uri="{9D8B030D-6E8A-4147-A177-3AD203B41FA5}">
                      <a16:colId xmlns:a16="http://schemas.microsoft.com/office/drawing/2014/main" val="2037330583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2508278207"/>
                    </a:ext>
                  </a:extLst>
                </a:gridCol>
                <a:gridCol w="1569110">
                  <a:extLst>
                    <a:ext uri="{9D8B030D-6E8A-4147-A177-3AD203B41FA5}">
                      <a16:colId xmlns:a16="http://schemas.microsoft.com/office/drawing/2014/main" val="1989002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3085443095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2125893316"/>
                    </a:ext>
                  </a:extLst>
                </a:gridCol>
              </a:tblGrid>
              <a:tr h="247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 action="ppaction://hlinkfile" tooltip="Saltar al May. 2021"/>
                        </a:rPr>
                        <a:t>◄ May. 2021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rgbClr val="25478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Junio 2021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6" action="ppaction://hlinkfile" tooltip="Saltar al Jul. 2021"/>
                        </a:rPr>
                        <a:t>Jul. 2021 ►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>
                      <a:noFill/>
                    </a:lnL>
                    <a:lnR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8468418"/>
                  </a:ext>
                </a:extLst>
              </a:tr>
              <a:tr h="1702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2152092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561509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007495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3183117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0749214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758834"/>
                  </a:ext>
                </a:extLst>
              </a:tr>
            </a:tbl>
          </a:graphicData>
        </a:graphic>
      </p:graphicFrame>
      <p:sp>
        <p:nvSpPr>
          <p:cNvPr id="9" name="Rectangle 2">
            <a:hlinkClick r:id="rId6" tooltip="Saltar al Jul. 2021"/>
            <a:extLst>
              <a:ext uri="{FF2B5EF4-FFF2-40B4-BE49-F238E27FC236}">
                <a16:creationId xmlns:a16="http://schemas.microsoft.com/office/drawing/2014/main" id="{B6CE86AB-7181-43FC-92CB-472BBADD4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695" y="3644666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27478593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BEA07AEB-E913-43EB-A6D9-7AD2B03B94B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323851"/>
              </p:ext>
            </p:extLst>
          </p:nvPr>
        </p:nvGraphicFramePr>
        <p:xfrm>
          <a:off x="609600" y="620688"/>
          <a:ext cx="10972800" cy="256627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66916">
                  <a:extLst>
                    <a:ext uri="{9D8B030D-6E8A-4147-A177-3AD203B41FA5}">
                      <a16:colId xmlns:a16="http://schemas.microsoft.com/office/drawing/2014/main" val="2271968701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1380848045"/>
                    </a:ext>
                  </a:extLst>
                </a:gridCol>
                <a:gridCol w="1569110">
                  <a:extLst>
                    <a:ext uri="{9D8B030D-6E8A-4147-A177-3AD203B41FA5}">
                      <a16:colId xmlns:a16="http://schemas.microsoft.com/office/drawing/2014/main" val="3261011424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1057741859"/>
                    </a:ext>
                  </a:extLst>
                </a:gridCol>
                <a:gridCol w="1569110">
                  <a:extLst>
                    <a:ext uri="{9D8B030D-6E8A-4147-A177-3AD203B41FA5}">
                      <a16:colId xmlns:a16="http://schemas.microsoft.com/office/drawing/2014/main" val="3402169343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2692938701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1921436212"/>
                    </a:ext>
                  </a:extLst>
                </a:gridCol>
              </a:tblGrid>
              <a:tr h="247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action="ppaction://hlinkfile" tooltip="Saltar al Jun. 2021"/>
                        </a:rPr>
                        <a:t>◄ Jun. 2021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rgbClr val="25478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Julio 2021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 action="ppaction://hlinkfile" tooltip="Saltar al Ago. 2021"/>
                        </a:rPr>
                        <a:t>Ago. 2021 ►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>
                      <a:noFill/>
                    </a:lnL>
                    <a:lnR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6597973"/>
                  </a:ext>
                </a:extLst>
              </a:tr>
              <a:tr h="1702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923365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362471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832179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3488358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196956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5296585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0F9874F-0B26-4646-8796-559C57B107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356844"/>
              </p:ext>
            </p:extLst>
          </p:nvPr>
        </p:nvGraphicFramePr>
        <p:xfrm>
          <a:off x="609600" y="3671043"/>
          <a:ext cx="10972800" cy="256627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66916">
                  <a:extLst>
                    <a:ext uri="{9D8B030D-6E8A-4147-A177-3AD203B41FA5}">
                      <a16:colId xmlns:a16="http://schemas.microsoft.com/office/drawing/2014/main" val="2120990023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2252461519"/>
                    </a:ext>
                  </a:extLst>
                </a:gridCol>
                <a:gridCol w="1569110">
                  <a:extLst>
                    <a:ext uri="{9D8B030D-6E8A-4147-A177-3AD203B41FA5}">
                      <a16:colId xmlns:a16="http://schemas.microsoft.com/office/drawing/2014/main" val="726191322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3590757553"/>
                    </a:ext>
                  </a:extLst>
                </a:gridCol>
                <a:gridCol w="1569110">
                  <a:extLst>
                    <a:ext uri="{9D8B030D-6E8A-4147-A177-3AD203B41FA5}">
                      <a16:colId xmlns:a16="http://schemas.microsoft.com/office/drawing/2014/main" val="3540370491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2060432103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4137298751"/>
                    </a:ext>
                  </a:extLst>
                </a:gridCol>
              </a:tblGrid>
              <a:tr h="247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 action="ppaction://hlinkfile" tooltip="Saltar al Jul. 2021"/>
                        </a:rPr>
                        <a:t>◄ Jul. 2021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rgbClr val="25478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Agosto 2021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6" action="ppaction://hlinkfile" tooltip="Saltar al Sep. 2021"/>
                        </a:rPr>
                        <a:t>Sep. 2021 ►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>
                      <a:noFill/>
                    </a:lnL>
                    <a:lnR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850317"/>
                  </a:ext>
                </a:extLst>
              </a:tr>
              <a:tr h="1702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864123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4587689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293074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5722140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625929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571777"/>
                  </a:ext>
                </a:extLst>
              </a:tr>
            </a:tbl>
          </a:graphicData>
        </a:graphic>
      </p:graphicFrame>
      <p:sp>
        <p:nvSpPr>
          <p:cNvPr id="4" name="Rectangle 1">
            <a:hlinkClick r:id="rId6" tooltip="Saltar al Sep. 2021"/>
            <a:extLst>
              <a:ext uri="{FF2B5EF4-FFF2-40B4-BE49-F238E27FC236}">
                <a16:creationId xmlns:a16="http://schemas.microsoft.com/office/drawing/2014/main" id="{8B8A2E25-7BD1-482D-B2C9-01D9F0FEB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376" y="436510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3419138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hlinkClick r:id="rId3" tooltip="Saltar al Sep. 2021"/>
            <a:extLst>
              <a:ext uri="{FF2B5EF4-FFF2-40B4-BE49-F238E27FC236}">
                <a16:creationId xmlns:a16="http://schemas.microsoft.com/office/drawing/2014/main" id="{8B8A2E25-7BD1-482D-B2C9-01D9F0FEB4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9376" y="4365104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25FD968A-8FE1-4670-9A5A-BC694FF7D5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9267093"/>
              </p:ext>
            </p:extLst>
          </p:nvPr>
        </p:nvGraphicFramePr>
        <p:xfrm>
          <a:off x="609600" y="476672"/>
          <a:ext cx="10972800" cy="256627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66916">
                  <a:extLst>
                    <a:ext uri="{9D8B030D-6E8A-4147-A177-3AD203B41FA5}">
                      <a16:colId xmlns:a16="http://schemas.microsoft.com/office/drawing/2014/main" val="4078918043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3971230641"/>
                    </a:ext>
                  </a:extLst>
                </a:gridCol>
                <a:gridCol w="1569110">
                  <a:extLst>
                    <a:ext uri="{9D8B030D-6E8A-4147-A177-3AD203B41FA5}">
                      <a16:colId xmlns:a16="http://schemas.microsoft.com/office/drawing/2014/main" val="2439310795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511979245"/>
                    </a:ext>
                  </a:extLst>
                </a:gridCol>
                <a:gridCol w="1569110">
                  <a:extLst>
                    <a:ext uri="{9D8B030D-6E8A-4147-A177-3AD203B41FA5}">
                      <a16:colId xmlns:a16="http://schemas.microsoft.com/office/drawing/2014/main" val="2362786328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3173692642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1699550983"/>
                    </a:ext>
                  </a:extLst>
                </a:gridCol>
              </a:tblGrid>
              <a:tr h="247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 action="ppaction://hlinkfile" tooltip="Saltar al Ago. 2021"/>
                        </a:rPr>
                        <a:t>◄ Ago. 2021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rgbClr val="25478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Septiembre 2021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 action="ppaction://hlinkfile" tooltip="Saltar al Oct. 2021"/>
                        </a:rPr>
                        <a:t>Oct. 2021 ►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>
                      <a:noFill/>
                    </a:lnL>
                    <a:lnR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404466"/>
                  </a:ext>
                </a:extLst>
              </a:tr>
              <a:tr h="1702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294595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7321026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0509662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4684680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8438299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0136856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FA14DE13-12A7-46E4-8F29-66968AE406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6954264"/>
              </p:ext>
            </p:extLst>
          </p:nvPr>
        </p:nvGraphicFramePr>
        <p:xfrm>
          <a:off x="603176" y="3455067"/>
          <a:ext cx="10972800" cy="2531369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66916">
                  <a:extLst>
                    <a:ext uri="{9D8B030D-6E8A-4147-A177-3AD203B41FA5}">
                      <a16:colId xmlns:a16="http://schemas.microsoft.com/office/drawing/2014/main" val="343202860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905172739"/>
                    </a:ext>
                  </a:extLst>
                </a:gridCol>
                <a:gridCol w="1569110">
                  <a:extLst>
                    <a:ext uri="{9D8B030D-6E8A-4147-A177-3AD203B41FA5}">
                      <a16:colId xmlns:a16="http://schemas.microsoft.com/office/drawing/2014/main" val="1719059149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3831955724"/>
                    </a:ext>
                  </a:extLst>
                </a:gridCol>
                <a:gridCol w="1569110">
                  <a:extLst>
                    <a:ext uri="{9D8B030D-6E8A-4147-A177-3AD203B41FA5}">
                      <a16:colId xmlns:a16="http://schemas.microsoft.com/office/drawing/2014/main" val="1333058157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3925288345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3223174864"/>
                    </a:ext>
                  </a:extLst>
                </a:gridCol>
              </a:tblGrid>
              <a:tr h="247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action="ppaction://hlinkfile" tooltip="Saltar al Sep. 2021"/>
                        </a:rPr>
                        <a:t>◄ Sep. 2021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rgbClr val="25478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Octubre 2021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6" action="ppaction://hlinkfile" tooltip="Saltar al Nov. 2021"/>
                        </a:rPr>
                        <a:t>Nov. 2021 ►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>
                      <a:noFill/>
                    </a:lnL>
                    <a:lnR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9133232"/>
                  </a:ext>
                </a:extLst>
              </a:tr>
              <a:tr h="1702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829281"/>
                  </a:ext>
                </a:extLst>
              </a:tr>
              <a:tr h="3522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2821941"/>
                  </a:ext>
                </a:extLst>
              </a:tr>
              <a:tr h="3522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979827"/>
                  </a:ext>
                </a:extLst>
              </a:tr>
              <a:tr h="3522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705040"/>
                  </a:ext>
                </a:extLst>
              </a:tr>
              <a:tr h="3522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599019"/>
                  </a:ext>
                </a:extLst>
              </a:tr>
              <a:tr h="3522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8746504"/>
                  </a:ext>
                </a:extLst>
              </a:tr>
              <a:tr h="3522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0985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492084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F89559A-8607-441A-AC5E-2BC1EA4E5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4821214"/>
              </p:ext>
            </p:extLst>
          </p:nvPr>
        </p:nvGraphicFramePr>
        <p:xfrm>
          <a:off x="609600" y="548680"/>
          <a:ext cx="10972800" cy="256627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66916">
                  <a:extLst>
                    <a:ext uri="{9D8B030D-6E8A-4147-A177-3AD203B41FA5}">
                      <a16:colId xmlns:a16="http://schemas.microsoft.com/office/drawing/2014/main" val="3577572622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1488608002"/>
                    </a:ext>
                  </a:extLst>
                </a:gridCol>
                <a:gridCol w="1569110">
                  <a:extLst>
                    <a:ext uri="{9D8B030D-6E8A-4147-A177-3AD203B41FA5}">
                      <a16:colId xmlns:a16="http://schemas.microsoft.com/office/drawing/2014/main" val="1296598505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2741447817"/>
                    </a:ext>
                  </a:extLst>
                </a:gridCol>
                <a:gridCol w="1569110">
                  <a:extLst>
                    <a:ext uri="{9D8B030D-6E8A-4147-A177-3AD203B41FA5}">
                      <a16:colId xmlns:a16="http://schemas.microsoft.com/office/drawing/2014/main" val="2745036134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988685429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2183048028"/>
                    </a:ext>
                  </a:extLst>
                </a:gridCol>
              </a:tblGrid>
              <a:tr h="247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action="ppaction://hlinkfile" tooltip="Saltar al Oct. 2021"/>
                        </a:rPr>
                        <a:t>◄ Oct. 2021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rgbClr val="25478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Noviembre 2021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 action="ppaction://hlinkfile" tooltip="Saltar al Dic. 2021"/>
                        </a:rPr>
                        <a:t>Dic. 2021 ►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>
                      <a:noFill/>
                    </a:lnL>
                    <a:lnR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278119"/>
                  </a:ext>
                </a:extLst>
              </a:tr>
              <a:tr h="1702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9293215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542367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733633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478407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9002785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382791"/>
                  </a:ext>
                </a:extLst>
              </a:tr>
            </a:tbl>
          </a:graphicData>
        </a:graphic>
      </p:graphicFrame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20270B70-FAAA-4214-85A1-18BDAED7C0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145023"/>
              </p:ext>
            </p:extLst>
          </p:nvPr>
        </p:nvGraphicFramePr>
        <p:xfrm>
          <a:off x="609600" y="3429000"/>
          <a:ext cx="10972800" cy="256627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566916">
                  <a:extLst>
                    <a:ext uri="{9D8B030D-6E8A-4147-A177-3AD203B41FA5}">
                      <a16:colId xmlns:a16="http://schemas.microsoft.com/office/drawing/2014/main" val="3746548662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3397444216"/>
                    </a:ext>
                  </a:extLst>
                </a:gridCol>
                <a:gridCol w="1569110">
                  <a:extLst>
                    <a:ext uri="{9D8B030D-6E8A-4147-A177-3AD203B41FA5}">
                      <a16:colId xmlns:a16="http://schemas.microsoft.com/office/drawing/2014/main" val="2609005250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48917276"/>
                    </a:ext>
                  </a:extLst>
                </a:gridCol>
                <a:gridCol w="1569110">
                  <a:extLst>
                    <a:ext uri="{9D8B030D-6E8A-4147-A177-3AD203B41FA5}">
                      <a16:colId xmlns:a16="http://schemas.microsoft.com/office/drawing/2014/main" val="182066994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780945178"/>
                    </a:ext>
                  </a:extLst>
                </a:gridCol>
                <a:gridCol w="1566916">
                  <a:extLst>
                    <a:ext uri="{9D8B030D-6E8A-4147-A177-3AD203B41FA5}">
                      <a16:colId xmlns:a16="http://schemas.microsoft.com/office/drawing/2014/main" val="2430190579"/>
                    </a:ext>
                  </a:extLst>
                </a:gridCol>
              </a:tblGrid>
              <a:tr h="24756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 action="ppaction://hlinkfile" tooltip="Saltar al Nov. 2021"/>
                        </a:rPr>
                        <a:t>◄ Nov. 2021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dirty="0">
                          <a:solidFill>
                            <a:srgbClr val="25478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Diciembre 2021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8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6" tooltip="Enero 2022"/>
                        </a:rPr>
                        <a:t>Ene. 2022 ►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>
                      <a:noFill/>
                    </a:lnL>
                    <a:lnR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4165501"/>
                  </a:ext>
                </a:extLst>
              </a:tr>
              <a:tr h="17026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1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Sá.</a:t>
                      </a:r>
                      <a:endParaRPr lang="es-P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4354176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367824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702400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688287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743884"/>
                  </a:ext>
                </a:extLst>
              </a:tr>
              <a:tr h="4296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9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8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1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0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85" marR="27289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611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15193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9767324-B5A2-41BB-AD6B-72FA1DCB98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94300"/>
            <a:ext cx="9144000" cy="1015663"/>
          </a:xfrm>
        </p:spPr>
        <p:txBody>
          <a:bodyPr/>
          <a:lstStyle/>
          <a:p>
            <a:r>
              <a:rPr lang="es-MX" dirty="0"/>
              <a:t>Planificador 2021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D82153B0-872E-4B94-93B5-C86BFCEE1C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Estilo grande</a:t>
            </a:r>
          </a:p>
        </p:txBody>
      </p:sp>
    </p:spTree>
    <p:extLst>
      <p:ext uri="{BB962C8B-B14F-4D97-AF65-F5344CB8AC3E}">
        <p14:creationId xmlns:p14="http://schemas.microsoft.com/office/powerpoint/2010/main" val="4391866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4F46F5B-C027-4F44-B375-5DC187F0A2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1799291"/>
              </p:ext>
            </p:extLst>
          </p:nvPr>
        </p:nvGraphicFramePr>
        <p:xfrm>
          <a:off x="2266819" y="908720"/>
          <a:ext cx="7658362" cy="4884826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93614">
                  <a:extLst>
                    <a:ext uri="{9D8B030D-6E8A-4147-A177-3AD203B41FA5}">
                      <a16:colId xmlns:a16="http://schemas.microsoft.com/office/drawing/2014/main" val="3085388142"/>
                    </a:ext>
                  </a:extLst>
                </a:gridCol>
                <a:gridCol w="1093614">
                  <a:extLst>
                    <a:ext uri="{9D8B030D-6E8A-4147-A177-3AD203B41FA5}">
                      <a16:colId xmlns:a16="http://schemas.microsoft.com/office/drawing/2014/main" val="3997033603"/>
                    </a:ext>
                  </a:extLst>
                </a:gridCol>
                <a:gridCol w="1095146">
                  <a:extLst>
                    <a:ext uri="{9D8B030D-6E8A-4147-A177-3AD203B41FA5}">
                      <a16:colId xmlns:a16="http://schemas.microsoft.com/office/drawing/2014/main" val="4181324784"/>
                    </a:ext>
                  </a:extLst>
                </a:gridCol>
                <a:gridCol w="1093614">
                  <a:extLst>
                    <a:ext uri="{9D8B030D-6E8A-4147-A177-3AD203B41FA5}">
                      <a16:colId xmlns:a16="http://schemas.microsoft.com/office/drawing/2014/main" val="73633299"/>
                    </a:ext>
                  </a:extLst>
                </a:gridCol>
                <a:gridCol w="1095146">
                  <a:extLst>
                    <a:ext uri="{9D8B030D-6E8A-4147-A177-3AD203B41FA5}">
                      <a16:colId xmlns:a16="http://schemas.microsoft.com/office/drawing/2014/main" val="2542839749"/>
                    </a:ext>
                  </a:extLst>
                </a:gridCol>
                <a:gridCol w="1093614">
                  <a:extLst>
                    <a:ext uri="{9D8B030D-6E8A-4147-A177-3AD203B41FA5}">
                      <a16:colId xmlns:a16="http://schemas.microsoft.com/office/drawing/2014/main" val="497743068"/>
                    </a:ext>
                  </a:extLst>
                </a:gridCol>
                <a:gridCol w="1093614">
                  <a:extLst>
                    <a:ext uri="{9D8B030D-6E8A-4147-A177-3AD203B41FA5}">
                      <a16:colId xmlns:a16="http://schemas.microsoft.com/office/drawing/2014/main" val="3426336854"/>
                    </a:ext>
                  </a:extLst>
                </a:gridCol>
              </a:tblGrid>
              <a:tr h="1727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tooltip="Diciembre 2020"/>
                        </a:rPr>
                        <a:t>◄ Diciembre</a:t>
                      </a:r>
                      <a:endParaRPr lang="es-PE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 anchor="b">
                    <a:lnL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25478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Enero 2021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6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 action="ppaction://hlinkfile" tooltip="Saltar al Febrero"/>
                        </a:rPr>
                        <a:t>Febrero ►</a:t>
                      </a:r>
                      <a:endParaRPr lang="es-PE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 anchor="b">
                    <a:lnL>
                      <a:noFill/>
                    </a:lnL>
                    <a:lnR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4468806"/>
                  </a:ext>
                </a:extLst>
              </a:tr>
              <a:tr h="1187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37628"/>
                  </a:ext>
                </a:extLst>
              </a:tr>
              <a:tr h="7057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270195"/>
                  </a:ext>
                </a:extLst>
              </a:tr>
              <a:tr h="7057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399065"/>
                  </a:ext>
                </a:extLst>
              </a:tr>
              <a:tr h="7057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9669387"/>
                  </a:ext>
                </a:extLst>
              </a:tr>
              <a:tr h="7057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912726"/>
                  </a:ext>
                </a:extLst>
              </a:tr>
              <a:tr h="7057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137594"/>
                  </a:ext>
                </a:extLst>
              </a:tr>
              <a:tr h="70574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198" marR="19038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29001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48366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2C3E36-9F0A-41C9-B90B-FE7F1AD4E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37</a:t>
            </a:fld>
            <a:endParaRPr lang="en-US" dirty="0"/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DDB62055-D7F3-4145-A98E-2E5ABAAF21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521160"/>
              </p:ext>
            </p:extLst>
          </p:nvPr>
        </p:nvGraphicFramePr>
        <p:xfrm>
          <a:off x="2495600" y="1052736"/>
          <a:ext cx="7053887" cy="490783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07295">
                  <a:extLst>
                    <a:ext uri="{9D8B030D-6E8A-4147-A177-3AD203B41FA5}">
                      <a16:colId xmlns:a16="http://schemas.microsoft.com/office/drawing/2014/main" val="1757405901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2844989670"/>
                    </a:ext>
                  </a:extLst>
                </a:gridCol>
                <a:gridCol w="1008706">
                  <a:extLst>
                    <a:ext uri="{9D8B030D-6E8A-4147-A177-3AD203B41FA5}">
                      <a16:colId xmlns:a16="http://schemas.microsoft.com/office/drawing/2014/main" val="967495791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936991022"/>
                    </a:ext>
                  </a:extLst>
                </a:gridCol>
                <a:gridCol w="1008706">
                  <a:extLst>
                    <a:ext uri="{9D8B030D-6E8A-4147-A177-3AD203B41FA5}">
                      <a16:colId xmlns:a16="http://schemas.microsoft.com/office/drawing/2014/main" val="748115896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1670336511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1003479611"/>
                    </a:ext>
                  </a:extLst>
                </a:gridCol>
              </a:tblGrid>
              <a:tr h="159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 action="ppaction://hlinkfile" tooltip="Saltar al Enero"/>
                        </a:rPr>
                        <a:t>◄ Enero</a:t>
                      </a:r>
                      <a:endParaRPr lang="es-P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25478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Febrero 2021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action="ppaction://hlinkfile" tooltip="Saltar al Marzo"/>
                        </a:rPr>
                        <a:t>Marzo ►</a:t>
                      </a:r>
                      <a:endParaRPr lang="es-P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>
                      <a:noFill/>
                    </a:lnL>
                    <a:lnR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1470489"/>
                  </a:ext>
                </a:extLst>
              </a:tr>
              <a:tr h="109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1094744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06396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548090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573570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7475806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832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15974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2C3E36-9F0A-41C9-B90B-FE7F1AD4E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38</a:t>
            </a:fld>
            <a:endParaRPr lang="en-US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CDA5489-180E-424D-885A-7BA9BE3FE7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6107265"/>
              </p:ext>
            </p:extLst>
          </p:nvPr>
        </p:nvGraphicFramePr>
        <p:xfrm>
          <a:off x="2495600" y="908720"/>
          <a:ext cx="7053887" cy="490783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07295">
                  <a:extLst>
                    <a:ext uri="{9D8B030D-6E8A-4147-A177-3AD203B41FA5}">
                      <a16:colId xmlns:a16="http://schemas.microsoft.com/office/drawing/2014/main" val="3764565740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600545870"/>
                    </a:ext>
                  </a:extLst>
                </a:gridCol>
                <a:gridCol w="1008706">
                  <a:extLst>
                    <a:ext uri="{9D8B030D-6E8A-4147-A177-3AD203B41FA5}">
                      <a16:colId xmlns:a16="http://schemas.microsoft.com/office/drawing/2014/main" val="2984565768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3522488308"/>
                    </a:ext>
                  </a:extLst>
                </a:gridCol>
                <a:gridCol w="1008706">
                  <a:extLst>
                    <a:ext uri="{9D8B030D-6E8A-4147-A177-3AD203B41FA5}">
                      <a16:colId xmlns:a16="http://schemas.microsoft.com/office/drawing/2014/main" val="2753679742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3190165932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3007279709"/>
                    </a:ext>
                  </a:extLst>
                </a:gridCol>
              </a:tblGrid>
              <a:tr h="159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 action="ppaction://hlinkfile" tooltip="Saltar al Febrero"/>
                        </a:rPr>
                        <a:t>◄ Febrero</a:t>
                      </a:r>
                      <a:endParaRPr lang="es-P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25478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Marzo 2021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action="ppaction://hlinkfile" tooltip="Saltar al Abril"/>
                        </a:rPr>
                        <a:t>Abril ►</a:t>
                      </a:r>
                      <a:endParaRPr lang="es-P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>
                      <a:noFill/>
                    </a:lnL>
                    <a:lnR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280226"/>
                  </a:ext>
                </a:extLst>
              </a:tr>
              <a:tr h="109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288853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071728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1717112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561929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756571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791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9503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2C3E36-9F0A-41C9-B90B-FE7F1AD4E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39</a:t>
            </a:fld>
            <a:endParaRPr lang="en-US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F79BD86-A006-49E1-8E75-3889989160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677365"/>
              </p:ext>
            </p:extLst>
          </p:nvPr>
        </p:nvGraphicFramePr>
        <p:xfrm>
          <a:off x="2569056" y="836712"/>
          <a:ext cx="7053887" cy="490783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07295">
                  <a:extLst>
                    <a:ext uri="{9D8B030D-6E8A-4147-A177-3AD203B41FA5}">
                      <a16:colId xmlns:a16="http://schemas.microsoft.com/office/drawing/2014/main" val="2502072713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1633423196"/>
                    </a:ext>
                  </a:extLst>
                </a:gridCol>
                <a:gridCol w="1008706">
                  <a:extLst>
                    <a:ext uri="{9D8B030D-6E8A-4147-A177-3AD203B41FA5}">
                      <a16:colId xmlns:a16="http://schemas.microsoft.com/office/drawing/2014/main" val="1775861037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3461528133"/>
                    </a:ext>
                  </a:extLst>
                </a:gridCol>
                <a:gridCol w="1008706">
                  <a:extLst>
                    <a:ext uri="{9D8B030D-6E8A-4147-A177-3AD203B41FA5}">
                      <a16:colId xmlns:a16="http://schemas.microsoft.com/office/drawing/2014/main" val="535576619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2631665753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1201349620"/>
                    </a:ext>
                  </a:extLst>
                </a:gridCol>
              </a:tblGrid>
              <a:tr h="159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 action="ppaction://hlinkfile" tooltip="Saltar al Marzo"/>
                        </a:rPr>
                        <a:t>◄ Marzo</a:t>
                      </a:r>
                      <a:endParaRPr lang="es-P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25478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Abril 2021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action="ppaction://hlinkfile" tooltip="Saltar al Mayo"/>
                        </a:rPr>
                        <a:t>Mayo ►</a:t>
                      </a:r>
                      <a:endParaRPr lang="es-P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>
                      <a:noFill/>
                    </a:lnL>
                    <a:lnR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6109380"/>
                  </a:ext>
                </a:extLst>
              </a:tr>
              <a:tr h="109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5990048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8285246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606849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6851927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746493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66134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8479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>
            <a:extLst>
              <a:ext uri="{FF2B5EF4-FFF2-40B4-BE49-F238E27FC236}">
                <a16:creationId xmlns:a16="http://schemas.microsoft.com/office/drawing/2014/main" id="{41371488-D464-40AE-AB55-5378B8D311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1980" y="1281145"/>
            <a:ext cx="807607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 dirty="0"/>
          </a:p>
        </p:txBody>
      </p:sp>
      <p:sp>
        <p:nvSpPr>
          <p:cNvPr id="10" name="Subtitle 30">
            <a:extLst>
              <a:ext uri="{FF2B5EF4-FFF2-40B4-BE49-F238E27FC236}">
                <a16:creationId xmlns:a16="http://schemas.microsoft.com/office/drawing/2014/main" id="{38A67D39-4D33-4CD3-B7A5-08FC87B3AE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7789" y="226360"/>
            <a:ext cx="9797831" cy="523220"/>
          </a:xfrm>
        </p:spPr>
        <p:txBody>
          <a:bodyPr/>
          <a:lstStyle/>
          <a:p>
            <a:r>
              <a:rPr lang="es-MX" b="1" cap="all" dirty="0"/>
              <a:t>12 Meses 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// Estilo minimalista</a:t>
            </a:r>
            <a:endParaRPr lang="es-MX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1" name="object 3">
            <a:extLst>
              <a:ext uri="{FF2B5EF4-FFF2-40B4-BE49-F238E27FC236}">
                <a16:creationId xmlns:a16="http://schemas.microsoft.com/office/drawing/2014/main" id="{D292ACAB-E3E3-4BF7-BC55-31AF5DCF50B6}"/>
              </a:ext>
            </a:extLst>
          </p:cNvPr>
          <p:cNvSpPr txBox="1"/>
          <p:nvPr/>
        </p:nvSpPr>
        <p:spPr>
          <a:xfrm>
            <a:off x="1791098" y="689136"/>
            <a:ext cx="75692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othic Uralic"/>
                <a:cs typeface="Gothic Uralic"/>
              </a:rPr>
              <a:t>ENERO</a:t>
            </a:r>
            <a:endParaRPr sz="1800" dirty="0">
              <a:latin typeface="Gothic Uralic"/>
              <a:cs typeface="Gothic Uralic"/>
            </a:endParaRPr>
          </a:p>
        </p:txBody>
      </p:sp>
      <p:sp>
        <p:nvSpPr>
          <p:cNvPr id="12" name="object 4">
            <a:extLst>
              <a:ext uri="{FF2B5EF4-FFF2-40B4-BE49-F238E27FC236}">
                <a16:creationId xmlns:a16="http://schemas.microsoft.com/office/drawing/2014/main" id="{DC962389-AABA-40DF-8470-F302DCBF3A2B}"/>
              </a:ext>
            </a:extLst>
          </p:cNvPr>
          <p:cNvSpPr txBox="1"/>
          <p:nvPr/>
        </p:nvSpPr>
        <p:spPr>
          <a:xfrm>
            <a:off x="4170392" y="689136"/>
            <a:ext cx="963294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Gothic Uralic"/>
                <a:cs typeface="Gothic Uralic"/>
              </a:rPr>
              <a:t>FEBRERO</a:t>
            </a:r>
            <a:endParaRPr sz="1800" dirty="0">
              <a:latin typeface="Gothic Uralic"/>
              <a:cs typeface="Gothic Uralic"/>
            </a:endParaRPr>
          </a:p>
        </p:txBody>
      </p:sp>
      <p:sp>
        <p:nvSpPr>
          <p:cNvPr id="13" name="object 5">
            <a:extLst>
              <a:ext uri="{FF2B5EF4-FFF2-40B4-BE49-F238E27FC236}">
                <a16:creationId xmlns:a16="http://schemas.microsoft.com/office/drawing/2014/main" id="{CB517399-7275-45F1-B3CF-D4375A2ABF57}"/>
              </a:ext>
            </a:extLst>
          </p:cNvPr>
          <p:cNvSpPr txBox="1"/>
          <p:nvPr/>
        </p:nvSpPr>
        <p:spPr>
          <a:xfrm>
            <a:off x="6715727" y="689136"/>
            <a:ext cx="839469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othic Uralic"/>
                <a:cs typeface="Gothic Uralic"/>
              </a:rPr>
              <a:t>MARZO</a:t>
            </a:r>
            <a:endParaRPr sz="1800" dirty="0">
              <a:latin typeface="Gothic Uralic"/>
              <a:cs typeface="Gothic Uralic"/>
            </a:endParaRPr>
          </a:p>
        </p:txBody>
      </p:sp>
      <p:sp>
        <p:nvSpPr>
          <p:cNvPr id="14" name="object 6">
            <a:extLst>
              <a:ext uri="{FF2B5EF4-FFF2-40B4-BE49-F238E27FC236}">
                <a16:creationId xmlns:a16="http://schemas.microsoft.com/office/drawing/2014/main" id="{9F572254-7785-4F28-98B1-F209F2DC0C0E}"/>
              </a:ext>
            </a:extLst>
          </p:cNvPr>
          <p:cNvSpPr txBox="1"/>
          <p:nvPr/>
        </p:nvSpPr>
        <p:spPr>
          <a:xfrm>
            <a:off x="9317576" y="689136"/>
            <a:ext cx="6248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othic Uralic"/>
                <a:cs typeface="Gothic Uralic"/>
              </a:rPr>
              <a:t>ABRIL</a:t>
            </a:r>
            <a:endParaRPr sz="1800" dirty="0">
              <a:latin typeface="Gothic Uralic"/>
              <a:cs typeface="Gothic Uralic"/>
            </a:endParaRPr>
          </a:p>
        </p:txBody>
      </p:sp>
      <p:graphicFrame>
        <p:nvGraphicFramePr>
          <p:cNvPr id="15" name="object 7">
            <a:extLst>
              <a:ext uri="{FF2B5EF4-FFF2-40B4-BE49-F238E27FC236}">
                <a16:creationId xmlns:a16="http://schemas.microsoft.com/office/drawing/2014/main" id="{522179CB-D8BD-4B6F-A25E-42C0A690F5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856234"/>
              </p:ext>
            </p:extLst>
          </p:nvPr>
        </p:nvGraphicFramePr>
        <p:xfrm>
          <a:off x="1021681" y="980728"/>
          <a:ext cx="2289173" cy="15152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0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6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97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9456">
                <a:tc>
                  <a:txBody>
                    <a:bodyPr/>
                    <a:lstStyle/>
                    <a:p>
                      <a:pPr marR="73660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dirty="0">
                          <a:latin typeface="Gothic Uralic"/>
                          <a:cs typeface="Gothic Uralic"/>
                        </a:rPr>
                        <a:t>S</a:t>
                      </a:r>
                    </a:p>
                  </a:txBody>
                  <a:tcPr marL="0" marR="0" marT="4635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spc="-5" dirty="0"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VI</a:t>
                      </a: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dirty="0"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-5" dirty="0"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883"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8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4445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3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408"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4635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9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10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407"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4635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11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12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13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14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15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16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17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264"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4508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18</a:t>
                      </a: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19</a:t>
                      </a: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20</a:t>
                      </a: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21</a:t>
                      </a: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22</a:t>
                      </a: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23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24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408">
                <a:tc>
                  <a:txBody>
                    <a:bodyPr/>
                    <a:lstStyle/>
                    <a:p>
                      <a:pPr marR="71120" algn="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25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26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27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28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29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30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31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4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6" name="object 8">
            <a:extLst>
              <a:ext uri="{FF2B5EF4-FFF2-40B4-BE49-F238E27FC236}">
                <a16:creationId xmlns:a16="http://schemas.microsoft.com/office/drawing/2014/main" id="{5A2B3A3E-19C7-4D1C-A1EA-F4B21E7BA2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80137"/>
              </p:ext>
            </p:extLst>
          </p:nvPr>
        </p:nvGraphicFramePr>
        <p:xfrm>
          <a:off x="3498435" y="980728"/>
          <a:ext cx="2297428" cy="15152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05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6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40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60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9456">
                <a:tc>
                  <a:txBody>
                    <a:bodyPr/>
                    <a:lstStyle/>
                    <a:p>
                      <a:pPr marR="72390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dirty="0">
                          <a:latin typeface="Gothic Uralic"/>
                          <a:cs typeface="Gothic Uralic"/>
                        </a:rPr>
                        <a:t>S</a:t>
                      </a:r>
                    </a:p>
                  </a:txBody>
                  <a:tcPr marL="0" marR="0" marT="4635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spc="-5" dirty="0"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VI</a:t>
                      </a: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dirty="0"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-5" dirty="0"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883"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8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4445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6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7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408"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4635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10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11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12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13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14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407"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4635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15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16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17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18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19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20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21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264"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4508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22</a:t>
                      </a: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23</a:t>
                      </a: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24</a:t>
                      </a: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25</a:t>
                      </a: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26</a:t>
                      </a: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27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28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40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4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7" name="object 9">
            <a:extLst>
              <a:ext uri="{FF2B5EF4-FFF2-40B4-BE49-F238E27FC236}">
                <a16:creationId xmlns:a16="http://schemas.microsoft.com/office/drawing/2014/main" id="{C560923E-F363-4D63-AC8C-520639C619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218460"/>
              </p:ext>
            </p:extLst>
          </p:nvPr>
        </p:nvGraphicFramePr>
        <p:xfrm>
          <a:off x="5984715" y="980728"/>
          <a:ext cx="2294885" cy="15152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0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6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41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94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dirty="0">
                          <a:latin typeface="Gothic Uralic"/>
                          <a:cs typeface="Gothic Uralic"/>
                        </a:rPr>
                        <a:t>S</a:t>
                      </a:r>
                    </a:p>
                  </a:txBody>
                  <a:tcPr marL="0" marR="0" marT="4635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spc="-5" dirty="0"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VI</a:t>
                      </a: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dirty="0"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-5" dirty="0"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33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8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445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6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7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4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635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10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11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12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13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14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635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15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16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17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18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19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20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21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2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508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22</a:t>
                      </a: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23</a:t>
                      </a: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24</a:t>
                      </a: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25</a:t>
                      </a: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26</a:t>
                      </a: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27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28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4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29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30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31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4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8" name="object 10">
            <a:extLst>
              <a:ext uri="{FF2B5EF4-FFF2-40B4-BE49-F238E27FC236}">
                <a16:creationId xmlns:a16="http://schemas.microsoft.com/office/drawing/2014/main" id="{01BE2F70-D4C1-4A82-A1FE-DD8B635373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446480"/>
              </p:ext>
            </p:extLst>
          </p:nvPr>
        </p:nvGraphicFramePr>
        <p:xfrm>
          <a:off x="8472264" y="980728"/>
          <a:ext cx="2310126" cy="15152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1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6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8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40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17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9456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dirty="0">
                          <a:latin typeface="Gothic Uralic"/>
                          <a:cs typeface="Gothic Uralic"/>
                        </a:rPr>
                        <a:t>S</a:t>
                      </a:r>
                    </a:p>
                  </a:txBody>
                  <a:tcPr marL="0" marR="0" marT="4635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spc="-5" dirty="0"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VI</a:t>
                      </a: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dirty="0"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-5" dirty="0"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8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445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79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3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4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4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635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79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10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11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635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12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13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14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15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16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17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18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526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508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19</a:t>
                      </a: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20</a:t>
                      </a: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21</a:t>
                      </a: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22</a:t>
                      </a: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23</a:t>
                      </a: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24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25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22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4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26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27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28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29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30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40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9" name="object 11">
            <a:extLst>
              <a:ext uri="{FF2B5EF4-FFF2-40B4-BE49-F238E27FC236}">
                <a16:creationId xmlns:a16="http://schemas.microsoft.com/office/drawing/2014/main" id="{7512099E-F4C0-477A-9936-A6DF64FD6562}"/>
              </a:ext>
            </a:extLst>
          </p:cNvPr>
          <p:cNvSpPr txBox="1"/>
          <p:nvPr/>
        </p:nvSpPr>
        <p:spPr>
          <a:xfrm>
            <a:off x="1803290" y="2711166"/>
            <a:ext cx="73406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othic Uralic"/>
                <a:cs typeface="Gothic Uralic"/>
              </a:rPr>
              <a:t>MAYO</a:t>
            </a:r>
            <a:endParaRPr sz="1800" dirty="0">
              <a:latin typeface="Gothic Uralic"/>
              <a:cs typeface="Gothic Uralic"/>
            </a:endParaRPr>
          </a:p>
        </p:txBody>
      </p:sp>
      <p:sp>
        <p:nvSpPr>
          <p:cNvPr id="21" name="object 12">
            <a:extLst>
              <a:ext uri="{FF2B5EF4-FFF2-40B4-BE49-F238E27FC236}">
                <a16:creationId xmlns:a16="http://schemas.microsoft.com/office/drawing/2014/main" id="{4B27A091-9BA3-43F0-A7B5-F6515803B6D6}"/>
              </a:ext>
            </a:extLst>
          </p:cNvPr>
          <p:cNvSpPr txBox="1"/>
          <p:nvPr/>
        </p:nvSpPr>
        <p:spPr>
          <a:xfrm>
            <a:off x="4298408" y="2711166"/>
            <a:ext cx="7067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othic Uralic"/>
                <a:cs typeface="Gothic Uralic"/>
              </a:rPr>
              <a:t>JUNIO</a:t>
            </a:r>
            <a:endParaRPr sz="1800" dirty="0">
              <a:latin typeface="Gothic Uralic"/>
              <a:cs typeface="Gothic Uralic"/>
            </a:endParaRPr>
          </a:p>
        </p:txBody>
      </p:sp>
      <p:sp>
        <p:nvSpPr>
          <p:cNvPr id="22" name="object 13">
            <a:extLst>
              <a:ext uri="{FF2B5EF4-FFF2-40B4-BE49-F238E27FC236}">
                <a16:creationId xmlns:a16="http://schemas.microsoft.com/office/drawing/2014/main" id="{B4CE7443-D446-4A9B-9917-746F03F64686}"/>
              </a:ext>
            </a:extLst>
          </p:cNvPr>
          <p:cNvSpPr txBox="1"/>
          <p:nvPr/>
        </p:nvSpPr>
        <p:spPr>
          <a:xfrm>
            <a:off x="6816310" y="2711166"/>
            <a:ext cx="63817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othic Uralic"/>
                <a:cs typeface="Gothic Uralic"/>
              </a:rPr>
              <a:t>JULIO</a:t>
            </a:r>
            <a:endParaRPr sz="1800" dirty="0">
              <a:latin typeface="Gothic Uralic"/>
              <a:cs typeface="Gothic Uralic"/>
            </a:endParaRPr>
          </a:p>
        </p:txBody>
      </p:sp>
      <p:sp>
        <p:nvSpPr>
          <p:cNvPr id="23" name="object 14">
            <a:extLst>
              <a:ext uri="{FF2B5EF4-FFF2-40B4-BE49-F238E27FC236}">
                <a16:creationId xmlns:a16="http://schemas.microsoft.com/office/drawing/2014/main" id="{D8A0869F-70B0-403E-94B9-B4BE25A9F423}"/>
              </a:ext>
            </a:extLst>
          </p:cNvPr>
          <p:cNvSpPr txBox="1"/>
          <p:nvPr/>
        </p:nvSpPr>
        <p:spPr>
          <a:xfrm>
            <a:off x="9136219" y="2711166"/>
            <a:ext cx="9861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othic Uralic"/>
                <a:cs typeface="Gothic Uralic"/>
              </a:rPr>
              <a:t>AGOSTO</a:t>
            </a:r>
            <a:endParaRPr sz="1800" dirty="0">
              <a:latin typeface="Gothic Uralic"/>
              <a:cs typeface="Gothic Uralic"/>
            </a:endParaRPr>
          </a:p>
        </p:txBody>
      </p:sp>
      <p:graphicFrame>
        <p:nvGraphicFramePr>
          <p:cNvPr id="24" name="object 15">
            <a:extLst>
              <a:ext uri="{FF2B5EF4-FFF2-40B4-BE49-F238E27FC236}">
                <a16:creationId xmlns:a16="http://schemas.microsoft.com/office/drawing/2014/main" id="{2C45CA06-844E-4F49-B176-388552C65B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9383209"/>
              </p:ext>
            </p:extLst>
          </p:nvPr>
        </p:nvGraphicFramePr>
        <p:xfrm>
          <a:off x="1021681" y="3002758"/>
          <a:ext cx="2289173" cy="1513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0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6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97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79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800" dirty="0">
                          <a:latin typeface="Gothic Uralic"/>
                          <a:cs typeface="Gothic Uralic"/>
                        </a:rPr>
                        <a:t>S</a:t>
                      </a:r>
                    </a:p>
                  </a:txBody>
                  <a:tcPr marL="0" marR="0" marT="4445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spc="-5" dirty="0"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VI</a:t>
                      </a: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dirty="0"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spc="-5" dirty="0"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6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4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8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9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8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445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10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11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12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13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14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15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16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635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17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18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  <a:hlinkClick r:id="rId3"/>
                        </a:rPr>
                        <a:t>19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20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21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22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23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4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635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24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25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26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27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28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29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30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8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445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31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5" name="object 16">
            <a:extLst>
              <a:ext uri="{FF2B5EF4-FFF2-40B4-BE49-F238E27FC236}">
                <a16:creationId xmlns:a16="http://schemas.microsoft.com/office/drawing/2014/main" id="{C560DC78-10E9-41B1-A9EB-12082AD67A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3314105"/>
              </p:ext>
            </p:extLst>
          </p:nvPr>
        </p:nvGraphicFramePr>
        <p:xfrm>
          <a:off x="3498435" y="3002758"/>
          <a:ext cx="2297428" cy="1513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05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6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40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60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7932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800" dirty="0">
                          <a:latin typeface="Gothic Uralic"/>
                          <a:cs typeface="Gothic Uralic"/>
                        </a:rPr>
                        <a:t>S</a:t>
                      </a:r>
                    </a:p>
                  </a:txBody>
                  <a:tcPr marL="0" marR="0" marT="4445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spc="-5" dirty="0"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VI</a:t>
                      </a: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dirty="0"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spc="-5" dirty="0"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661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5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6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408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10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11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12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13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883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445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14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15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16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17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18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19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20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407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635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21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22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23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24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25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26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27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408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635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28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29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30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8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6" name="object 17">
            <a:extLst>
              <a:ext uri="{FF2B5EF4-FFF2-40B4-BE49-F238E27FC236}">
                <a16:creationId xmlns:a16="http://schemas.microsoft.com/office/drawing/2014/main" id="{9077D23F-2EFA-475D-BFA9-BEB3CB12D1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3435932"/>
              </p:ext>
            </p:extLst>
          </p:nvPr>
        </p:nvGraphicFramePr>
        <p:xfrm>
          <a:off x="5984715" y="3002758"/>
          <a:ext cx="2294885" cy="1513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0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6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41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793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800" dirty="0">
                          <a:latin typeface="Gothic Uralic"/>
                          <a:cs typeface="Gothic Uralic"/>
                        </a:rPr>
                        <a:t>S</a:t>
                      </a:r>
                    </a:p>
                  </a:txBody>
                  <a:tcPr marL="0" marR="0" marT="4445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spc="-5" dirty="0"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VI</a:t>
                      </a: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dirty="0"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spc="-5" dirty="0"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6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3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4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4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10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11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8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445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12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13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14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15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16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17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18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635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19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20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21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22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23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24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25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4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31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635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26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27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28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29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30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31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8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7" name="object 18">
            <a:extLst>
              <a:ext uri="{FF2B5EF4-FFF2-40B4-BE49-F238E27FC236}">
                <a16:creationId xmlns:a16="http://schemas.microsoft.com/office/drawing/2014/main" id="{C371EC38-65B0-4275-B89B-FF613BEB15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3148716"/>
              </p:ext>
            </p:extLst>
          </p:nvPr>
        </p:nvGraphicFramePr>
        <p:xfrm>
          <a:off x="8472264" y="3002758"/>
          <a:ext cx="2310126" cy="15135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1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6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8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40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17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7932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800" dirty="0">
                          <a:latin typeface="Gothic Uralic"/>
                          <a:cs typeface="Gothic Uralic"/>
                        </a:rPr>
                        <a:t>S</a:t>
                      </a:r>
                    </a:p>
                  </a:txBody>
                  <a:tcPr marL="0" marR="0" marT="4445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spc="-5" dirty="0"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VI</a:t>
                      </a: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dirty="0"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99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spc="-5" dirty="0"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99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666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31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4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32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79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7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8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48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33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445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10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11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12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13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14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15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6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34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635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16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17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18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19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20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21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22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4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35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635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23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24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25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26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27</a:t>
                      </a: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28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29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48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36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445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30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31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8" name="object 19">
            <a:extLst>
              <a:ext uri="{FF2B5EF4-FFF2-40B4-BE49-F238E27FC236}">
                <a16:creationId xmlns:a16="http://schemas.microsoft.com/office/drawing/2014/main" id="{16800AE9-66B0-4A14-93E1-B8EC18220659}"/>
              </a:ext>
            </a:extLst>
          </p:cNvPr>
          <p:cNvSpPr txBox="1"/>
          <p:nvPr/>
        </p:nvSpPr>
        <p:spPr>
          <a:xfrm>
            <a:off x="1539334" y="4728209"/>
            <a:ext cx="125984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Gothic Uralic"/>
                <a:cs typeface="Gothic Uralic"/>
              </a:rPr>
              <a:t>SEPTIEMBRE</a:t>
            </a:r>
            <a:endParaRPr sz="1800" dirty="0">
              <a:latin typeface="Gothic Uralic"/>
              <a:cs typeface="Gothic Uralic"/>
            </a:endParaRPr>
          </a:p>
        </p:txBody>
      </p:sp>
      <p:sp>
        <p:nvSpPr>
          <p:cNvPr id="29" name="object 20">
            <a:extLst>
              <a:ext uri="{FF2B5EF4-FFF2-40B4-BE49-F238E27FC236}">
                <a16:creationId xmlns:a16="http://schemas.microsoft.com/office/drawing/2014/main" id="{EF6E3909-666E-4BCD-87DC-705C7A7D4597}"/>
              </a:ext>
            </a:extLst>
          </p:cNvPr>
          <p:cNvSpPr txBox="1"/>
          <p:nvPr/>
        </p:nvSpPr>
        <p:spPr>
          <a:xfrm>
            <a:off x="4139913" y="4728209"/>
            <a:ext cx="10223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Gothic Uralic"/>
                <a:cs typeface="Gothic Uralic"/>
              </a:rPr>
              <a:t>OCTUBRE</a:t>
            </a:r>
            <a:endParaRPr sz="1800" dirty="0">
              <a:latin typeface="Gothic Uralic"/>
              <a:cs typeface="Gothic Uralic"/>
            </a:endParaRPr>
          </a:p>
        </p:txBody>
      </p:sp>
      <p:sp>
        <p:nvSpPr>
          <p:cNvPr id="30" name="object 21">
            <a:extLst>
              <a:ext uri="{FF2B5EF4-FFF2-40B4-BE49-F238E27FC236}">
                <a16:creationId xmlns:a16="http://schemas.microsoft.com/office/drawing/2014/main" id="{AC2D2BEF-609C-47AF-9A84-D1709C288F06}"/>
              </a:ext>
            </a:extLst>
          </p:cNvPr>
          <p:cNvSpPr txBox="1"/>
          <p:nvPr/>
        </p:nvSpPr>
        <p:spPr>
          <a:xfrm>
            <a:off x="6476458" y="4728209"/>
            <a:ext cx="132016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othic Uralic"/>
                <a:cs typeface="Gothic Uralic"/>
              </a:rPr>
              <a:t>NOVIEMBRE</a:t>
            </a:r>
            <a:endParaRPr sz="1800" dirty="0">
              <a:latin typeface="Gothic Uralic"/>
              <a:cs typeface="Gothic Uralic"/>
            </a:endParaRPr>
          </a:p>
        </p:txBody>
      </p:sp>
      <p:sp>
        <p:nvSpPr>
          <p:cNvPr id="31" name="object 22">
            <a:extLst>
              <a:ext uri="{FF2B5EF4-FFF2-40B4-BE49-F238E27FC236}">
                <a16:creationId xmlns:a16="http://schemas.microsoft.com/office/drawing/2014/main" id="{CEAA3C53-252B-44ED-A035-48A11AA008E3}"/>
              </a:ext>
            </a:extLst>
          </p:cNvPr>
          <p:cNvSpPr txBox="1"/>
          <p:nvPr/>
        </p:nvSpPr>
        <p:spPr>
          <a:xfrm>
            <a:off x="9029540" y="4728209"/>
            <a:ext cx="120015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Gothic Uralic"/>
                <a:cs typeface="Gothic Uralic"/>
              </a:rPr>
              <a:t>DICIEMBRE</a:t>
            </a:r>
            <a:endParaRPr sz="1800" dirty="0">
              <a:latin typeface="Gothic Uralic"/>
              <a:cs typeface="Gothic Uralic"/>
            </a:endParaRPr>
          </a:p>
        </p:txBody>
      </p:sp>
      <p:graphicFrame>
        <p:nvGraphicFramePr>
          <p:cNvPr id="32" name="object 23">
            <a:extLst>
              <a:ext uri="{FF2B5EF4-FFF2-40B4-BE49-F238E27FC236}">
                <a16:creationId xmlns:a16="http://schemas.microsoft.com/office/drawing/2014/main" id="{30A9A8A3-DC83-409B-BDC2-49810A0807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8525084"/>
              </p:ext>
            </p:extLst>
          </p:nvPr>
        </p:nvGraphicFramePr>
        <p:xfrm>
          <a:off x="1021681" y="5019802"/>
          <a:ext cx="2289173" cy="15151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3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0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6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397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9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dirty="0">
                          <a:latin typeface="Gothic Uralic"/>
                          <a:cs typeface="Gothic Uralic"/>
                        </a:rPr>
                        <a:t>S</a:t>
                      </a:r>
                    </a:p>
                  </a:txBody>
                  <a:tcPr marL="0" marR="0" marT="4635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spc="-5" dirty="0"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VI</a:t>
                      </a: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dirty="0"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-5" dirty="0"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8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36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635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795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4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5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3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37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10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11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12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4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38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13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14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15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16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17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18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19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8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39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20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21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22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23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24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25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26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40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L="6223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27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28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29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30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7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3" name="object 24">
            <a:extLst>
              <a:ext uri="{FF2B5EF4-FFF2-40B4-BE49-F238E27FC236}">
                <a16:creationId xmlns:a16="http://schemas.microsoft.com/office/drawing/2014/main" id="{E5B82102-478E-412B-8CE3-D91A160498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2218827"/>
              </p:ext>
            </p:extLst>
          </p:nvPr>
        </p:nvGraphicFramePr>
        <p:xfrm>
          <a:off x="3498435" y="5019802"/>
          <a:ext cx="2297428" cy="15151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52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0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05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6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40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60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9455"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dirty="0">
                          <a:latin typeface="Gothic Uralic"/>
                          <a:cs typeface="Gothic Uralic"/>
                        </a:rPr>
                        <a:t>S</a:t>
                      </a:r>
                    </a:p>
                  </a:txBody>
                  <a:tcPr marL="0" marR="0" marT="4635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7B80"/>
                    </a:solidFill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7B8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7B80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7B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spc="-5" dirty="0"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7B80"/>
                    </a:solidFill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VI</a:t>
                      </a: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7B80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dirty="0"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7B8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-5" dirty="0"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F7B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883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40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635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3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357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41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15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9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10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408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42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11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12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13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14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15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16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17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883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43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18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19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20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21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22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23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24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407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44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25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26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27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28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29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30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31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7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4" name="object 25">
            <a:extLst>
              <a:ext uri="{FF2B5EF4-FFF2-40B4-BE49-F238E27FC236}">
                <a16:creationId xmlns:a16="http://schemas.microsoft.com/office/drawing/2014/main" id="{5E2DBF2C-9D8E-427A-9B72-4B36D60DE0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455636"/>
              </p:ext>
            </p:extLst>
          </p:nvPr>
        </p:nvGraphicFramePr>
        <p:xfrm>
          <a:off x="5984715" y="5019802"/>
          <a:ext cx="2294885" cy="15151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2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05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59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638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52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41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94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dirty="0">
                          <a:latin typeface="Gothic Uralic"/>
                          <a:cs typeface="Gothic Uralic"/>
                        </a:rPr>
                        <a:t>S</a:t>
                      </a:r>
                    </a:p>
                  </a:txBody>
                  <a:tcPr marL="0" marR="0" marT="4635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spc="-5" dirty="0"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7747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VI</a:t>
                      </a: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dirty="0"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-5" dirty="0"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8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45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635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795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350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6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7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3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46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10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11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12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13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14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4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47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15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16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17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18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19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20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21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8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48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22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23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21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24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25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540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26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27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28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49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29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30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7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5" name="object 26">
            <a:extLst>
              <a:ext uri="{FF2B5EF4-FFF2-40B4-BE49-F238E27FC236}">
                <a16:creationId xmlns:a16="http://schemas.microsoft.com/office/drawing/2014/main" id="{B8105B1A-9A6B-44B1-AFAD-47081330BF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428095"/>
              </p:ext>
            </p:extLst>
          </p:nvPr>
        </p:nvGraphicFramePr>
        <p:xfrm>
          <a:off x="8472264" y="5019802"/>
          <a:ext cx="2310126" cy="15151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97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9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1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1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463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8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40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517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19455"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dirty="0">
                          <a:latin typeface="Gothic Uralic"/>
                          <a:cs typeface="Gothic Uralic"/>
                        </a:rPr>
                        <a:t>S</a:t>
                      </a:r>
                    </a:p>
                  </a:txBody>
                  <a:tcPr marL="0" marR="0" marT="4635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52069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spc="5" dirty="0"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spc="-5" dirty="0"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VI</a:t>
                      </a: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dirty="0"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1100" b="1" spc="-5" dirty="0"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3495" marB="0"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48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5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49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T="46355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9779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4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5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635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50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927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0922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10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11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12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64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51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13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14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15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16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17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18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19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488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spc="-5" dirty="0">
                          <a:latin typeface="Gothic Uralic"/>
                          <a:cs typeface="Gothic Uralic"/>
                        </a:rPr>
                        <a:t>52</a:t>
                      </a:r>
                      <a:endParaRPr sz="800" dirty="0">
                        <a:latin typeface="Gothic Uralic"/>
                        <a:cs typeface="Gothic Uralic"/>
                      </a:endParaRP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20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21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22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23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24</a:t>
                      </a: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spc="5" dirty="0">
                          <a:solidFill>
                            <a:srgbClr val="0000CC"/>
                          </a:solidFill>
                          <a:latin typeface="Gothic Uralic"/>
                          <a:cs typeface="Gothic Uralic"/>
                        </a:rPr>
                        <a:t>25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1100" b="1" spc="5" dirty="0">
                          <a:solidFill>
                            <a:srgbClr val="CC0000"/>
                          </a:solidFill>
                          <a:latin typeface="Gothic Uralic"/>
                          <a:cs typeface="Gothic Uralic"/>
                        </a:rPr>
                        <a:t>26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2159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6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60"/>
                        </a:spcBef>
                      </a:pPr>
                      <a:r>
                        <a:rPr sz="8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 marR="5461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27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28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29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30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7785" algn="r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1100" dirty="0">
                          <a:latin typeface="Gothic Uralic"/>
                          <a:cs typeface="Gothic Uralic"/>
                        </a:rPr>
                        <a:t>31</a:t>
                      </a:r>
                    </a:p>
                  </a:txBody>
                  <a:tcPr marL="0" marR="0" marT="2286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67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  <a:solidFill>
                      <a:srgbClr val="F1F1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6350">
                      <a:solidFill>
                        <a:srgbClr val="D9D9D9"/>
                      </a:solidFill>
                      <a:prstDash val="solid"/>
                    </a:lnL>
                    <a:lnR w="6350">
                      <a:solidFill>
                        <a:srgbClr val="D9D9D9"/>
                      </a:solidFill>
                      <a:prstDash val="solid"/>
                    </a:lnR>
                    <a:lnT w="6350">
                      <a:solidFill>
                        <a:srgbClr val="D9D9D9"/>
                      </a:solidFill>
                      <a:prstDash val="solid"/>
                    </a:lnT>
                    <a:lnB w="6350">
                      <a:solidFill>
                        <a:srgbClr val="D9D9D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49347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2C3E36-9F0A-41C9-B90B-FE7F1AD4E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40</a:t>
            </a:fld>
            <a:endParaRPr lang="en-US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A412016-236C-4FB6-8572-65A1D147F5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4542699"/>
              </p:ext>
            </p:extLst>
          </p:nvPr>
        </p:nvGraphicFramePr>
        <p:xfrm>
          <a:off x="2514847" y="692696"/>
          <a:ext cx="7162305" cy="490370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22777">
                  <a:extLst>
                    <a:ext uri="{9D8B030D-6E8A-4147-A177-3AD203B41FA5}">
                      <a16:colId xmlns:a16="http://schemas.microsoft.com/office/drawing/2014/main" val="478338227"/>
                    </a:ext>
                  </a:extLst>
                </a:gridCol>
                <a:gridCol w="1022777">
                  <a:extLst>
                    <a:ext uri="{9D8B030D-6E8A-4147-A177-3AD203B41FA5}">
                      <a16:colId xmlns:a16="http://schemas.microsoft.com/office/drawing/2014/main" val="412300518"/>
                    </a:ext>
                  </a:extLst>
                </a:gridCol>
                <a:gridCol w="1024210">
                  <a:extLst>
                    <a:ext uri="{9D8B030D-6E8A-4147-A177-3AD203B41FA5}">
                      <a16:colId xmlns:a16="http://schemas.microsoft.com/office/drawing/2014/main" val="589883903"/>
                    </a:ext>
                  </a:extLst>
                </a:gridCol>
                <a:gridCol w="1022777">
                  <a:extLst>
                    <a:ext uri="{9D8B030D-6E8A-4147-A177-3AD203B41FA5}">
                      <a16:colId xmlns:a16="http://schemas.microsoft.com/office/drawing/2014/main" val="1819627626"/>
                    </a:ext>
                  </a:extLst>
                </a:gridCol>
                <a:gridCol w="1024210">
                  <a:extLst>
                    <a:ext uri="{9D8B030D-6E8A-4147-A177-3AD203B41FA5}">
                      <a16:colId xmlns:a16="http://schemas.microsoft.com/office/drawing/2014/main" val="2084339613"/>
                    </a:ext>
                  </a:extLst>
                </a:gridCol>
                <a:gridCol w="1022777">
                  <a:extLst>
                    <a:ext uri="{9D8B030D-6E8A-4147-A177-3AD203B41FA5}">
                      <a16:colId xmlns:a16="http://schemas.microsoft.com/office/drawing/2014/main" val="873373447"/>
                    </a:ext>
                  </a:extLst>
                </a:gridCol>
                <a:gridCol w="1022777">
                  <a:extLst>
                    <a:ext uri="{9D8B030D-6E8A-4147-A177-3AD203B41FA5}">
                      <a16:colId xmlns:a16="http://schemas.microsoft.com/office/drawing/2014/main" val="1305834085"/>
                    </a:ext>
                  </a:extLst>
                </a:gridCol>
              </a:tblGrid>
              <a:tr h="161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 action="ppaction://hlinkfile" tooltip="Saltar al Abril"/>
                        </a:rPr>
                        <a:t>◄ Abril</a:t>
                      </a:r>
                      <a:endParaRPr lang="es-P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 anchor="b">
                    <a:lnL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25478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Mayo 2021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action="ppaction://hlinkfile" tooltip="Saltar al Junio"/>
                        </a:rPr>
                        <a:t>Junio ►</a:t>
                      </a:r>
                      <a:endParaRPr lang="es-P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 anchor="b">
                    <a:lnL>
                      <a:noFill/>
                    </a:lnL>
                    <a:lnR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64475"/>
                  </a:ext>
                </a:extLst>
              </a:tr>
              <a:tr h="111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0269294"/>
                  </a:ext>
                </a:extLst>
              </a:tr>
              <a:tr h="708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226343"/>
                  </a:ext>
                </a:extLst>
              </a:tr>
              <a:tr h="708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5288024"/>
                  </a:ext>
                </a:extLst>
              </a:tr>
              <a:tr h="708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014089"/>
                  </a:ext>
                </a:extLst>
              </a:tr>
              <a:tr h="708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4766826"/>
                  </a:ext>
                </a:extLst>
              </a:tr>
              <a:tr h="708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5000221"/>
                  </a:ext>
                </a:extLst>
              </a:tr>
              <a:tr h="708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3087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61255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2C3E36-9F0A-41C9-B90B-FE7F1AD4E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41</a:t>
            </a:fld>
            <a:endParaRPr lang="en-US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23EB13F-8CC2-4E33-A594-991E093A13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2963162"/>
              </p:ext>
            </p:extLst>
          </p:nvPr>
        </p:nvGraphicFramePr>
        <p:xfrm>
          <a:off x="2569056" y="764704"/>
          <a:ext cx="7053887" cy="490783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07295">
                  <a:extLst>
                    <a:ext uri="{9D8B030D-6E8A-4147-A177-3AD203B41FA5}">
                      <a16:colId xmlns:a16="http://schemas.microsoft.com/office/drawing/2014/main" val="2921284804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360838463"/>
                    </a:ext>
                  </a:extLst>
                </a:gridCol>
                <a:gridCol w="1008706">
                  <a:extLst>
                    <a:ext uri="{9D8B030D-6E8A-4147-A177-3AD203B41FA5}">
                      <a16:colId xmlns:a16="http://schemas.microsoft.com/office/drawing/2014/main" val="2332394551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4202340291"/>
                    </a:ext>
                  </a:extLst>
                </a:gridCol>
                <a:gridCol w="1008706">
                  <a:extLst>
                    <a:ext uri="{9D8B030D-6E8A-4147-A177-3AD203B41FA5}">
                      <a16:colId xmlns:a16="http://schemas.microsoft.com/office/drawing/2014/main" val="3994035292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1752026706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969641828"/>
                    </a:ext>
                  </a:extLst>
                </a:gridCol>
              </a:tblGrid>
              <a:tr h="159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 action="ppaction://hlinkfile" tooltip="Saltar al Mayo"/>
                        </a:rPr>
                        <a:t>◄ Mayo</a:t>
                      </a:r>
                      <a:endParaRPr lang="es-P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25478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Junio 2021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action="ppaction://hlinkfile" tooltip="Saltar al Julio"/>
                        </a:rPr>
                        <a:t>Julio ►</a:t>
                      </a:r>
                      <a:endParaRPr lang="es-P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>
                      <a:noFill/>
                    </a:lnL>
                    <a:lnR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5122961"/>
                  </a:ext>
                </a:extLst>
              </a:tr>
              <a:tr h="109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388589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527458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257132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4666626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102159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6539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0335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2C3E36-9F0A-41C9-B90B-FE7F1AD4E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42</a:t>
            </a:fld>
            <a:endParaRPr lang="en-US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AF22F8A-5CD0-4C52-8B8D-365684F7BC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052395"/>
              </p:ext>
            </p:extLst>
          </p:nvPr>
        </p:nvGraphicFramePr>
        <p:xfrm>
          <a:off x="2569056" y="692696"/>
          <a:ext cx="7053887" cy="490783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07295">
                  <a:extLst>
                    <a:ext uri="{9D8B030D-6E8A-4147-A177-3AD203B41FA5}">
                      <a16:colId xmlns:a16="http://schemas.microsoft.com/office/drawing/2014/main" val="470972892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1351656550"/>
                    </a:ext>
                  </a:extLst>
                </a:gridCol>
                <a:gridCol w="1008706">
                  <a:extLst>
                    <a:ext uri="{9D8B030D-6E8A-4147-A177-3AD203B41FA5}">
                      <a16:colId xmlns:a16="http://schemas.microsoft.com/office/drawing/2014/main" val="2958962417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2689651054"/>
                    </a:ext>
                  </a:extLst>
                </a:gridCol>
                <a:gridCol w="1008706">
                  <a:extLst>
                    <a:ext uri="{9D8B030D-6E8A-4147-A177-3AD203B41FA5}">
                      <a16:colId xmlns:a16="http://schemas.microsoft.com/office/drawing/2014/main" val="1523590836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2415671747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797863898"/>
                    </a:ext>
                  </a:extLst>
                </a:gridCol>
              </a:tblGrid>
              <a:tr h="159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 action="ppaction://hlinkfile" tooltip="Saltar al Junio"/>
                        </a:rPr>
                        <a:t>◄ Junio</a:t>
                      </a:r>
                      <a:endParaRPr lang="es-P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25478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Julio 2021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action="ppaction://hlinkfile" tooltip="Saltar al Agosto"/>
                        </a:rPr>
                        <a:t>Agosto ►</a:t>
                      </a:r>
                      <a:endParaRPr lang="es-P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>
                      <a:noFill/>
                    </a:lnL>
                    <a:lnR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721226"/>
                  </a:ext>
                </a:extLst>
              </a:tr>
              <a:tr h="109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368489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27840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5464813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328144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19954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9406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572401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2C3E36-9F0A-41C9-B90B-FE7F1AD4E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43</a:t>
            </a:fld>
            <a:endParaRPr lang="en-US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A25B9D7F-40F6-4129-9CDC-66DC48D563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088416"/>
              </p:ext>
            </p:extLst>
          </p:nvPr>
        </p:nvGraphicFramePr>
        <p:xfrm>
          <a:off x="2568575" y="548680"/>
          <a:ext cx="7053887" cy="490783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07295">
                  <a:extLst>
                    <a:ext uri="{9D8B030D-6E8A-4147-A177-3AD203B41FA5}">
                      <a16:colId xmlns:a16="http://schemas.microsoft.com/office/drawing/2014/main" val="4220224105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435151756"/>
                    </a:ext>
                  </a:extLst>
                </a:gridCol>
                <a:gridCol w="1008706">
                  <a:extLst>
                    <a:ext uri="{9D8B030D-6E8A-4147-A177-3AD203B41FA5}">
                      <a16:colId xmlns:a16="http://schemas.microsoft.com/office/drawing/2014/main" val="2948309560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2812125781"/>
                    </a:ext>
                  </a:extLst>
                </a:gridCol>
                <a:gridCol w="1008706">
                  <a:extLst>
                    <a:ext uri="{9D8B030D-6E8A-4147-A177-3AD203B41FA5}">
                      <a16:colId xmlns:a16="http://schemas.microsoft.com/office/drawing/2014/main" val="3557768178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3363867887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2286666940"/>
                    </a:ext>
                  </a:extLst>
                </a:gridCol>
              </a:tblGrid>
              <a:tr h="159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 action="ppaction://hlinkfile" tooltip="Saltar al Julio"/>
                        </a:rPr>
                        <a:t>◄ Julio</a:t>
                      </a:r>
                      <a:endParaRPr lang="es-P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25478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Agosto 2021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action="ppaction://hlinkfile" tooltip="Saltar al Septiembre"/>
                        </a:rPr>
                        <a:t>Septiembre ►</a:t>
                      </a:r>
                      <a:endParaRPr lang="es-P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>
                      <a:noFill/>
                    </a:lnL>
                    <a:lnR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0386637"/>
                  </a:ext>
                </a:extLst>
              </a:tr>
              <a:tr h="109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2402300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8622643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8468448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792769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099808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9528025"/>
                  </a:ext>
                </a:extLst>
              </a:tr>
            </a:tbl>
          </a:graphicData>
        </a:graphic>
      </p:graphicFrame>
      <p:sp>
        <p:nvSpPr>
          <p:cNvPr id="5" name="Rectangle 1">
            <a:hlinkClick r:id="rId3" tooltip="Saltar al Septiembre"/>
            <a:extLst>
              <a:ext uri="{FF2B5EF4-FFF2-40B4-BE49-F238E27FC236}">
                <a16:creationId xmlns:a16="http://schemas.microsoft.com/office/drawing/2014/main" id="{12C02984-64F4-4A9C-944E-A086FFD821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8575" y="1636439"/>
            <a:ext cx="184731" cy="3847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s-PE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kumimoji="0" lang="es-PE" altLang="es-PE" sz="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2475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2C3E36-9F0A-41C9-B90B-FE7F1AD4E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44</a:t>
            </a:fld>
            <a:endParaRPr lang="en-US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AD894EA-BA65-42B8-A184-4C0EF3B029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75191"/>
              </p:ext>
            </p:extLst>
          </p:nvPr>
        </p:nvGraphicFramePr>
        <p:xfrm>
          <a:off x="2569056" y="692696"/>
          <a:ext cx="7053887" cy="490783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07295">
                  <a:extLst>
                    <a:ext uri="{9D8B030D-6E8A-4147-A177-3AD203B41FA5}">
                      <a16:colId xmlns:a16="http://schemas.microsoft.com/office/drawing/2014/main" val="2261254587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624431296"/>
                    </a:ext>
                  </a:extLst>
                </a:gridCol>
                <a:gridCol w="1008706">
                  <a:extLst>
                    <a:ext uri="{9D8B030D-6E8A-4147-A177-3AD203B41FA5}">
                      <a16:colId xmlns:a16="http://schemas.microsoft.com/office/drawing/2014/main" val="2079329282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2462187622"/>
                    </a:ext>
                  </a:extLst>
                </a:gridCol>
                <a:gridCol w="1008706">
                  <a:extLst>
                    <a:ext uri="{9D8B030D-6E8A-4147-A177-3AD203B41FA5}">
                      <a16:colId xmlns:a16="http://schemas.microsoft.com/office/drawing/2014/main" val="3701486426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3148519119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1200527327"/>
                    </a:ext>
                  </a:extLst>
                </a:gridCol>
              </a:tblGrid>
              <a:tr h="159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 action="ppaction://hlinkfile" tooltip="Saltar al Agosto"/>
                        </a:rPr>
                        <a:t>◄ Agosto</a:t>
                      </a:r>
                      <a:endParaRPr lang="es-P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25478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Septiembre 2021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action="ppaction://hlinkfile" tooltip="Saltar al Octubre"/>
                        </a:rPr>
                        <a:t>Octubre ►</a:t>
                      </a:r>
                      <a:endParaRPr lang="es-P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>
                      <a:noFill/>
                    </a:lnL>
                    <a:lnR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664352"/>
                  </a:ext>
                </a:extLst>
              </a:tr>
              <a:tr h="109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554532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660906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585290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8560565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8080655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82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90768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2C3E36-9F0A-41C9-B90B-FE7F1AD4E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45</a:t>
            </a:fld>
            <a:endParaRPr lang="en-US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972FA86-E05C-44BB-9E5E-A4CF00EF2B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1769429"/>
              </p:ext>
            </p:extLst>
          </p:nvPr>
        </p:nvGraphicFramePr>
        <p:xfrm>
          <a:off x="2514847" y="548680"/>
          <a:ext cx="7162305" cy="4903708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22777">
                  <a:extLst>
                    <a:ext uri="{9D8B030D-6E8A-4147-A177-3AD203B41FA5}">
                      <a16:colId xmlns:a16="http://schemas.microsoft.com/office/drawing/2014/main" val="3132793958"/>
                    </a:ext>
                  </a:extLst>
                </a:gridCol>
                <a:gridCol w="1022777">
                  <a:extLst>
                    <a:ext uri="{9D8B030D-6E8A-4147-A177-3AD203B41FA5}">
                      <a16:colId xmlns:a16="http://schemas.microsoft.com/office/drawing/2014/main" val="1914236788"/>
                    </a:ext>
                  </a:extLst>
                </a:gridCol>
                <a:gridCol w="1024210">
                  <a:extLst>
                    <a:ext uri="{9D8B030D-6E8A-4147-A177-3AD203B41FA5}">
                      <a16:colId xmlns:a16="http://schemas.microsoft.com/office/drawing/2014/main" val="2139185923"/>
                    </a:ext>
                  </a:extLst>
                </a:gridCol>
                <a:gridCol w="1022777">
                  <a:extLst>
                    <a:ext uri="{9D8B030D-6E8A-4147-A177-3AD203B41FA5}">
                      <a16:colId xmlns:a16="http://schemas.microsoft.com/office/drawing/2014/main" val="3781454827"/>
                    </a:ext>
                  </a:extLst>
                </a:gridCol>
                <a:gridCol w="1024210">
                  <a:extLst>
                    <a:ext uri="{9D8B030D-6E8A-4147-A177-3AD203B41FA5}">
                      <a16:colId xmlns:a16="http://schemas.microsoft.com/office/drawing/2014/main" val="3832304583"/>
                    </a:ext>
                  </a:extLst>
                </a:gridCol>
                <a:gridCol w="1022777">
                  <a:extLst>
                    <a:ext uri="{9D8B030D-6E8A-4147-A177-3AD203B41FA5}">
                      <a16:colId xmlns:a16="http://schemas.microsoft.com/office/drawing/2014/main" val="3350848107"/>
                    </a:ext>
                  </a:extLst>
                </a:gridCol>
                <a:gridCol w="1022777">
                  <a:extLst>
                    <a:ext uri="{9D8B030D-6E8A-4147-A177-3AD203B41FA5}">
                      <a16:colId xmlns:a16="http://schemas.microsoft.com/office/drawing/2014/main" val="2257723865"/>
                    </a:ext>
                  </a:extLst>
                </a:gridCol>
              </a:tblGrid>
              <a:tr h="161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 action="ppaction://hlinkfile" tooltip="Saltar al Septiembre"/>
                        </a:rPr>
                        <a:t>◄ Septiembre</a:t>
                      </a:r>
                      <a:endParaRPr lang="es-P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 anchor="b">
                    <a:lnL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25478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Octubre 2021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action="ppaction://hlinkfile" tooltip="Saltar al Noviembre"/>
                        </a:rPr>
                        <a:t>Noviembre ►</a:t>
                      </a:r>
                      <a:endParaRPr lang="es-P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 anchor="b">
                    <a:lnL>
                      <a:noFill/>
                    </a:lnL>
                    <a:lnR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6183355"/>
                  </a:ext>
                </a:extLst>
              </a:tr>
              <a:tr h="11109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677228"/>
                  </a:ext>
                </a:extLst>
              </a:tr>
              <a:tr h="708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5317139"/>
                  </a:ext>
                </a:extLst>
              </a:tr>
              <a:tr h="708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691035"/>
                  </a:ext>
                </a:extLst>
              </a:tr>
              <a:tr h="708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8140476"/>
                  </a:ext>
                </a:extLst>
              </a:tr>
              <a:tr h="708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7947097"/>
                  </a:ext>
                </a:extLst>
              </a:tr>
              <a:tr h="708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204030"/>
                  </a:ext>
                </a:extLst>
              </a:tr>
              <a:tr h="70889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97" marR="17805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2419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246605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2C3E36-9F0A-41C9-B90B-FE7F1AD4E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46</a:t>
            </a:fld>
            <a:endParaRPr lang="en-US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0EAC584-258E-48CD-A491-16263D62A9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765136"/>
              </p:ext>
            </p:extLst>
          </p:nvPr>
        </p:nvGraphicFramePr>
        <p:xfrm>
          <a:off x="2569056" y="476672"/>
          <a:ext cx="7053887" cy="490783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07295">
                  <a:extLst>
                    <a:ext uri="{9D8B030D-6E8A-4147-A177-3AD203B41FA5}">
                      <a16:colId xmlns:a16="http://schemas.microsoft.com/office/drawing/2014/main" val="971912685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483395050"/>
                    </a:ext>
                  </a:extLst>
                </a:gridCol>
                <a:gridCol w="1008706">
                  <a:extLst>
                    <a:ext uri="{9D8B030D-6E8A-4147-A177-3AD203B41FA5}">
                      <a16:colId xmlns:a16="http://schemas.microsoft.com/office/drawing/2014/main" val="2415117117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3741111758"/>
                    </a:ext>
                  </a:extLst>
                </a:gridCol>
                <a:gridCol w="1008706">
                  <a:extLst>
                    <a:ext uri="{9D8B030D-6E8A-4147-A177-3AD203B41FA5}">
                      <a16:colId xmlns:a16="http://schemas.microsoft.com/office/drawing/2014/main" val="1636412675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4284401286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1357232334"/>
                    </a:ext>
                  </a:extLst>
                </a:gridCol>
              </a:tblGrid>
              <a:tr h="159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 action="ppaction://hlinkfile" tooltip="Saltar al Octubre"/>
                        </a:rPr>
                        <a:t>◄ Octubre</a:t>
                      </a:r>
                      <a:endParaRPr lang="es-P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25478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Noviembre 2021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action="ppaction://hlinkfile" tooltip="Saltar al Diciembre"/>
                        </a:rPr>
                        <a:t>Diciembre ►</a:t>
                      </a:r>
                      <a:endParaRPr lang="es-P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>
                      <a:noFill/>
                    </a:lnL>
                    <a:lnR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341432"/>
                  </a:ext>
                </a:extLst>
              </a:tr>
              <a:tr h="109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345012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4291680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374974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708545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619984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1694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0781457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2C3E36-9F0A-41C9-B90B-FE7F1AD4E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47</a:t>
            </a:fld>
            <a:endParaRPr lang="en-US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121FDB0-6F35-4B3A-A7DF-ECF3618F41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64669"/>
              </p:ext>
            </p:extLst>
          </p:nvPr>
        </p:nvGraphicFramePr>
        <p:xfrm>
          <a:off x="2569056" y="692696"/>
          <a:ext cx="7053887" cy="490783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07295">
                  <a:extLst>
                    <a:ext uri="{9D8B030D-6E8A-4147-A177-3AD203B41FA5}">
                      <a16:colId xmlns:a16="http://schemas.microsoft.com/office/drawing/2014/main" val="3608179103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3223770814"/>
                    </a:ext>
                  </a:extLst>
                </a:gridCol>
                <a:gridCol w="1008706">
                  <a:extLst>
                    <a:ext uri="{9D8B030D-6E8A-4147-A177-3AD203B41FA5}">
                      <a16:colId xmlns:a16="http://schemas.microsoft.com/office/drawing/2014/main" val="775105999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4199232199"/>
                    </a:ext>
                  </a:extLst>
                </a:gridCol>
                <a:gridCol w="1008706">
                  <a:extLst>
                    <a:ext uri="{9D8B030D-6E8A-4147-A177-3AD203B41FA5}">
                      <a16:colId xmlns:a16="http://schemas.microsoft.com/office/drawing/2014/main" val="1249540729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1551047472"/>
                    </a:ext>
                  </a:extLst>
                </a:gridCol>
                <a:gridCol w="1007295">
                  <a:extLst>
                    <a:ext uri="{9D8B030D-6E8A-4147-A177-3AD203B41FA5}">
                      <a16:colId xmlns:a16="http://schemas.microsoft.com/office/drawing/2014/main" val="2365576901"/>
                    </a:ext>
                  </a:extLst>
                </a:gridCol>
              </a:tblGrid>
              <a:tr h="1590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 action="ppaction://hlinkfile" tooltip="Saltar al Noviembre"/>
                        </a:rPr>
                        <a:t>◄ Noviembre</a:t>
                      </a:r>
                      <a:endParaRPr lang="es-P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b="1" dirty="0">
                          <a:solidFill>
                            <a:srgbClr val="25478B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Diciembre 2021</a:t>
                      </a:r>
                      <a:endParaRPr lang="es-PE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500" u="none" strike="noStrike" dirty="0">
                          <a:solidFill>
                            <a:srgbClr val="345393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 tooltip="Enero 2022"/>
                        </a:rPr>
                        <a:t>Enero ►</a:t>
                      </a:r>
                      <a:endParaRPr lang="es-PE" sz="7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>
                      <a:noFill/>
                    </a:lnL>
                    <a:lnR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C91B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3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6099265"/>
                  </a:ext>
                </a:extLst>
              </a:tr>
              <a:tr h="1094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Lu.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100"/>
                        </a:spcBef>
                        <a:spcAft>
                          <a:spcPts val="80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Sá.</a:t>
                      </a:r>
                      <a:endParaRPr lang="es-PE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 anchor="b">
                    <a:lnL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E6E6E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2547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5359894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6727926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6082260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792151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472021"/>
                  </a:ext>
                </a:extLst>
              </a:tr>
              <a:tr h="8514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FCE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8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1400" b="0" dirty="0">
                          <a:solidFill>
                            <a:srgbClr val="333399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latin typeface="Arial Narrow" panose="020B0606020202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s-PE" sz="14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09" marR="17536" marT="0" marB="0">
                    <a:lnL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5478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6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6612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807099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s-MX" dirty="0"/>
              <a:t>Esperamos que les gusten esas plantillas :)</a:t>
            </a:r>
          </a:p>
        </p:txBody>
      </p:sp>
      <p:grpSp>
        <p:nvGrpSpPr>
          <p:cNvPr id="59" name="Group 58">
            <a:extLst>
              <a:ext uri="{FF2B5EF4-FFF2-40B4-BE49-F238E27FC236}">
                <a16:creationId xmlns:a16="http://schemas.microsoft.com/office/drawing/2014/main" id="{2125629B-D74C-468A-8DDE-4BD3D10E5E0A}"/>
              </a:ext>
            </a:extLst>
          </p:cNvPr>
          <p:cNvGrpSpPr/>
          <p:nvPr/>
        </p:nvGrpSpPr>
        <p:grpSpPr>
          <a:xfrm>
            <a:off x="4095787" y="2141935"/>
            <a:ext cx="4000427" cy="1291827"/>
            <a:chOff x="2999656" y="2141935"/>
            <a:chExt cx="4000427" cy="1291827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013A86D0-772A-41C1-BB7B-2E4DF4D26EE2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999656" y="2141935"/>
              <a:ext cx="1291827" cy="1291827"/>
              <a:chOff x="1382807" y="174388"/>
              <a:chExt cx="3025588" cy="3025588"/>
            </a:xfrm>
          </p:grpSpPr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2E9B1251-52D3-4897-8AFD-C7A44DE01797}"/>
                  </a:ext>
                </a:extLst>
              </p:cNvPr>
              <p:cNvSpPr/>
              <p:nvPr/>
            </p:nvSpPr>
            <p:spPr>
              <a:xfrm>
                <a:off x="1382807" y="174388"/>
                <a:ext cx="3025588" cy="3025588"/>
              </a:xfrm>
              <a:prstGeom prst="rect">
                <a:avLst/>
              </a:prstGeom>
              <a:solidFill>
                <a:srgbClr val="6E5572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0720734-C80A-4E5F-BBB5-2BA7191F7162}"/>
                  </a:ext>
                </a:extLst>
              </p:cNvPr>
              <p:cNvSpPr txBox="1"/>
              <p:nvPr/>
            </p:nvSpPr>
            <p:spPr>
              <a:xfrm>
                <a:off x="2318703" y="927684"/>
                <a:ext cx="2089692" cy="2272292"/>
              </a:xfrm>
              <a:custGeom>
                <a:avLst/>
                <a:gdLst>
                  <a:gd name="connsiteX0" fmla="*/ 1331364 w 2089692"/>
                  <a:gd name="connsiteY0" fmla="*/ 0 h 2272292"/>
                  <a:gd name="connsiteX1" fmla="*/ 2089692 w 2089692"/>
                  <a:gd name="connsiteY1" fmla="*/ 657824 h 2272292"/>
                  <a:gd name="connsiteX2" fmla="*/ 2089692 w 2089692"/>
                  <a:gd name="connsiteY2" fmla="*/ 2272292 h 2272292"/>
                  <a:gd name="connsiteX3" fmla="*/ 809673 w 2089692"/>
                  <a:gd name="connsiteY3" fmla="*/ 2272292 h 2272292"/>
                  <a:gd name="connsiteX4" fmla="*/ 0 w 2089692"/>
                  <a:gd name="connsiteY4" fmla="*/ 1569928 h 2272292"/>
                  <a:gd name="connsiteX5" fmla="*/ 117305 w 2089692"/>
                  <a:gd name="connsiteY5" fmla="*/ 1662528 h 2272292"/>
                  <a:gd name="connsiteX6" fmla="*/ 285141 w 2089692"/>
                  <a:gd name="connsiteY6" fmla="*/ 1743386 h 2272292"/>
                  <a:gd name="connsiteX7" fmla="*/ 696848 w 2089692"/>
                  <a:gd name="connsiteY7" fmla="*/ 1809408 h 2272292"/>
                  <a:gd name="connsiteX8" fmla="*/ 853371 w 2089692"/>
                  <a:gd name="connsiteY8" fmla="*/ 1801989 h 2272292"/>
                  <a:gd name="connsiteX9" fmla="*/ 1007669 w 2089692"/>
                  <a:gd name="connsiteY9" fmla="*/ 1779735 h 2272292"/>
                  <a:gd name="connsiteX10" fmla="*/ 1155290 w 2089692"/>
                  <a:gd name="connsiteY10" fmla="*/ 1744128 h 2272292"/>
                  <a:gd name="connsiteX11" fmla="*/ 1274722 w 2089692"/>
                  <a:gd name="connsiteY11" fmla="*/ 1704070 h 2272292"/>
                  <a:gd name="connsiteX12" fmla="*/ 1338518 w 2089692"/>
                  <a:gd name="connsiteY12" fmla="*/ 1651401 h 2272292"/>
                  <a:gd name="connsiteX13" fmla="*/ 1354097 w 2089692"/>
                  <a:gd name="connsiteY13" fmla="*/ 1573510 h 2272292"/>
                  <a:gd name="connsiteX14" fmla="*/ 1354097 w 2089692"/>
                  <a:gd name="connsiteY14" fmla="*/ 809441 h 2272292"/>
                  <a:gd name="connsiteX15" fmla="*/ 1346678 w 2089692"/>
                  <a:gd name="connsiteY15" fmla="*/ 756772 h 2272292"/>
                  <a:gd name="connsiteX16" fmla="*/ 1325166 w 2089692"/>
                  <a:gd name="connsiteY16" fmla="*/ 717455 h 2272292"/>
                  <a:gd name="connsiteX17" fmla="*/ 1292526 w 2089692"/>
                  <a:gd name="connsiteY17" fmla="*/ 692976 h 2272292"/>
                  <a:gd name="connsiteX18" fmla="*/ 1250242 w 2089692"/>
                  <a:gd name="connsiteY18" fmla="*/ 684816 h 2272292"/>
                  <a:gd name="connsiteX19" fmla="*/ 601896 w 2089692"/>
                  <a:gd name="connsiteY19" fmla="*/ 684816 h 2272292"/>
                  <a:gd name="connsiteX20" fmla="*/ 578158 w 2089692"/>
                  <a:gd name="connsiteY20" fmla="*/ 692976 h 2272292"/>
                  <a:gd name="connsiteX21" fmla="*/ 560354 w 2089692"/>
                  <a:gd name="connsiteY21" fmla="*/ 718197 h 2272292"/>
                  <a:gd name="connsiteX22" fmla="*/ 549227 w 2089692"/>
                  <a:gd name="connsiteY22" fmla="*/ 763448 h 2272292"/>
                  <a:gd name="connsiteX23" fmla="*/ 545518 w 2089692"/>
                  <a:gd name="connsiteY23" fmla="*/ 833179 h 2272292"/>
                  <a:gd name="connsiteX24" fmla="*/ 560354 w 2089692"/>
                  <a:gd name="connsiteY24" fmla="*/ 946676 h 2272292"/>
                  <a:gd name="connsiteX25" fmla="*/ 601896 w 2089692"/>
                  <a:gd name="connsiteY25" fmla="*/ 980058 h 2272292"/>
                  <a:gd name="connsiteX26" fmla="*/ 965385 w 2089692"/>
                  <a:gd name="connsiteY26" fmla="*/ 980058 h 2272292"/>
                  <a:gd name="connsiteX27" fmla="*/ 965385 w 2089692"/>
                  <a:gd name="connsiteY27" fmla="*/ 1425147 h 2272292"/>
                  <a:gd name="connsiteX28" fmla="*/ 846695 w 2089692"/>
                  <a:gd name="connsiteY28" fmla="*/ 1469656 h 2272292"/>
                  <a:gd name="connsiteX29" fmla="*/ 717619 w 2089692"/>
                  <a:gd name="connsiteY29" fmla="*/ 1484493 h 2272292"/>
                  <a:gd name="connsiteX30" fmla="*/ 473562 w 2089692"/>
                  <a:gd name="connsiteY30" fmla="*/ 1441467 h 2272292"/>
                  <a:gd name="connsiteX31" fmla="*/ 284399 w 2089692"/>
                  <a:gd name="connsiteY31" fmla="*/ 1313875 h 2272292"/>
                  <a:gd name="connsiteX32" fmla="*/ 161999 w 2089692"/>
                  <a:gd name="connsiteY32" fmla="*/ 1103941 h 2272292"/>
                  <a:gd name="connsiteX33" fmla="*/ 118232 w 2089692"/>
                  <a:gd name="connsiteY33" fmla="*/ 813891 h 2272292"/>
                  <a:gd name="connsiteX34" fmla="*/ 161258 w 2089692"/>
                  <a:gd name="connsiteY34" fmla="*/ 540162 h 2272292"/>
                  <a:gd name="connsiteX35" fmla="*/ 284399 w 2089692"/>
                  <a:gd name="connsiteY35" fmla="*/ 328002 h 2272292"/>
                  <a:gd name="connsiteX36" fmla="*/ 477271 w 2089692"/>
                  <a:gd name="connsiteY36" fmla="*/ 191508 h 2272292"/>
                  <a:gd name="connsiteX37" fmla="*/ 729488 w 2089692"/>
                  <a:gd name="connsiteY37" fmla="*/ 143290 h 2272292"/>
                  <a:gd name="connsiteX38" fmla="*/ 958709 w 2089692"/>
                  <a:gd name="connsiteY38" fmla="*/ 169996 h 2272292"/>
                  <a:gd name="connsiteX39" fmla="*/ 1128585 w 2089692"/>
                  <a:gd name="connsiteY39" fmla="*/ 227857 h 2272292"/>
                  <a:gd name="connsiteX40" fmla="*/ 1242824 w 2089692"/>
                  <a:gd name="connsiteY40" fmla="*/ 285719 h 2272292"/>
                  <a:gd name="connsiteX41" fmla="*/ 1305137 w 2089692"/>
                  <a:gd name="connsiteY41" fmla="*/ 312424 h 2272292"/>
                  <a:gd name="connsiteX42" fmla="*/ 1328133 w 2089692"/>
                  <a:gd name="connsiteY42" fmla="*/ 305006 h 2272292"/>
                  <a:gd name="connsiteX43" fmla="*/ 1344453 w 2089692"/>
                  <a:gd name="connsiteY43" fmla="*/ 279043 h 2272292"/>
                  <a:gd name="connsiteX44" fmla="*/ 1354838 w 2089692"/>
                  <a:gd name="connsiteY44" fmla="*/ 229341 h 2272292"/>
                  <a:gd name="connsiteX45" fmla="*/ 1358547 w 2089692"/>
                  <a:gd name="connsiteY45" fmla="*/ 155160 h 2272292"/>
                  <a:gd name="connsiteX46" fmla="*/ 1349646 w 2089692"/>
                  <a:gd name="connsiteY46" fmla="*/ 43145 h 2272292"/>
                  <a:gd name="connsiteX47" fmla="*/ 1337962 w 2089692"/>
                  <a:gd name="connsiteY47" fmla="*/ 9578 h 2272292"/>
                  <a:gd name="connsiteX48" fmla="*/ 1331364 w 2089692"/>
                  <a:gd name="connsiteY48" fmla="*/ 0 h 22722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</a:cxnLst>
                <a:rect l="l" t="t" r="r" b="b"/>
                <a:pathLst>
                  <a:path w="2089692" h="2272292">
                    <a:moveTo>
                      <a:pt x="1331364" y="0"/>
                    </a:moveTo>
                    <a:lnTo>
                      <a:pt x="2089692" y="657824"/>
                    </a:lnTo>
                    <a:lnTo>
                      <a:pt x="2089692" y="2272292"/>
                    </a:lnTo>
                    <a:lnTo>
                      <a:pt x="809673" y="2272292"/>
                    </a:lnTo>
                    <a:lnTo>
                      <a:pt x="0" y="1569928"/>
                    </a:lnTo>
                    <a:lnTo>
                      <a:pt x="117305" y="1662528"/>
                    </a:lnTo>
                    <a:cubicBezTo>
                      <a:pt x="168614" y="1694426"/>
                      <a:pt x="224560" y="1721379"/>
                      <a:pt x="285141" y="1743386"/>
                    </a:cubicBezTo>
                    <a:cubicBezTo>
                      <a:pt x="406304" y="1787400"/>
                      <a:pt x="543540" y="1809408"/>
                      <a:pt x="696848" y="1809408"/>
                    </a:cubicBezTo>
                    <a:cubicBezTo>
                      <a:pt x="749270" y="1809408"/>
                      <a:pt x="801444" y="1806935"/>
                      <a:pt x="853371" y="1801989"/>
                    </a:cubicBezTo>
                    <a:cubicBezTo>
                      <a:pt x="905298" y="1797044"/>
                      <a:pt x="956731" y="1789626"/>
                      <a:pt x="1007669" y="1779735"/>
                    </a:cubicBezTo>
                    <a:cubicBezTo>
                      <a:pt x="1058607" y="1769844"/>
                      <a:pt x="1107814" y="1757975"/>
                      <a:pt x="1155290" y="1744128"/>
                    </a:cubicBezTo>
                    <a:cubicBezTo>
                      <a:pt x="1202766" y="1730280"/>
                      <a:pt x="1242577" y="1716928"/>
                      <a:pt x="1274722" y="1704070"/>
                    </a:cubicBezTo>
                    <a:cubicBezTo>
                      <a:pt x="1306868" y="1691212"/>
                      <a:pt x="1328133" y="1673655"/>
                      <a:pt x="1338518" y="1651401"/>
                    </a:cubicBezTo>
                    <a:cubicBezTo>
                      <a:pt x="1348904" y="1629147"/>
                      <a:pt x="1354097" y="1603183"/>
                      <a:pt x="1354097" y="1573510"/>
                    </a:cubicBezTo>
                    <a:lnTo>
                      <a:pt x="1354097" y="809441"/>
                    </a:lnTo>
                    <a:cubicBezTo>
                      <a:pt x="1354097" y="789659"/>
                      <a:pt x="1351624" y="772103"/>
                      <a:pt x="1346678" y="756772"/>
                    </a:cubicBezTo>
                    <a:cubicBezTo>
                      <a:pt x="1341733" y="741441"/>
                      <a:pt x="1334562" y="728335"/>
                      <a:pt x="1325166" y="717455"/>
                    </a:cubicBezTo>
                    <a:cubicBezTo>
                      <a:pt x="1315769" y="706576"/>
                      <a:pt x="1304889" y="698416"/>
                      <a:pt x="1292526" y="692976"/>
                    </a:cubicBezTo>
                    <a:cubicBezTo>
                      <a:pt x="1280162" y="687536"/>
                      <a:pt x="1266068" y="684816"/>
                      <a:pt x="1250242" y="684816"/>
                    </a:cubicBezTo>
                    <a:lnTo>
                      <a:pt x="601896" y="684816"/>
                    </a:lnTo>
                    <a:cubicBezTo>
                      <a:pt x="592994" y="684816"/>
                      <a:pt x="585081" y="687536"/>
                      <a:pt x="578158" y="692976"/>
                    </a:cubicBezTo>
                    <a:cubicBezTo>
                      <a:pt x="571234" y="698416"/>
                      <a:pt x="565300" y="706823"/>
                      <a:pt x="560354" y="718197"/>
                    </a:cubicBezTo>
                    <a:cubicBezTo>
                      <a:pt x="555409" y="729572"/>
                      <a:pt x="551700" y="744655"/>
                      <a:pt x="549227" y="763448"/>
                    </a:cubicBezTo>
                    <a:cubicBezTo>
                      <a:pt x="546754" y="782241"/>
                      <a:pt x="545518" y="805484"/>
                      <a:pt x="545518" y="833179"/>
                    </a:cubicBezTo>
                    <a:cubicBezTo>
                      <a:pt x="545518" y="886589"/>
                      <a:pt x="550463" y="924422"/>
                      <a:pt x="560354" y="946676"/>
                    </a:cubicBezTo>
                    <a:cubicBezTo>
                      <a:pt x="570245" y="968931"/>
                      <a:pt x="584092" y="980058"/>
                      <a:pt x="601896" y="980058"/>
                    </a:cubicBezTo>
                    <a:lnTo>
                      <a:pt x="965385" y="980058"/>
                    </a:lnTo>
                    <a:lnTo>
                      <a:pt x="965385" y="1425147"/>
                    </a:lnTo>
                    <a:cubicBezTo>
                      <a:pt x="928789" y="1444929"/>
                      <a:pt x="889226" y="1459765"/>
                      <a:pt x="846695" y="1469656"/>
                    </a:cubicBezTo>
                    <a:cubicBezTo>
                      <a:pt x="804164" y="1479547"/>
                      <a:pt x="761139" y="1484493"/>
                      <a:pt x="717619" y="1484493"/>
                    </a:cubicBezTo>
                    <a:cubicBezTo>
                      <a:pt x="628601" y="1484493"/>
                      <a:pt x="547249" y="1470151"/>
                      <a:pt x="473562" y="1441467"/>
                    </a:cubicBezTo>
                    <a:cubicBezTo>
                      <a:pt x="399875" y="1412784"/>
                      <a:pt x="336821" y="1370253"/>
                      <a:pt x="284399" y="1313875"/>
                    </a:cubicBezTo>
                    <a:cubicBezTo>
                      <a:pt x="231977" y="1257497"/>
                      <a:pt x="191178" y="1187519"/>
                      <a:pt x="161999" y="1103941"/>
                    </a:cubicBezTo>
                    <a:cubicBezTo>
                      <a:pt x="132821" y="1020363"/>
                      <a:pt x="118232" y="923680"/>
                      <a:pt x="118232" y="813891"/>
                    </a:cubicBezTo>
                    <a:cubicBezTo>
                      <a:pt x="118232" y="713994"/>
                      <a:pt x="132574" y="622750"/>
                      <a:pt x="161258" y="540162"/>
                    </a:cubicBezTo>
                    <a:cubicBezTo>
                      <a:pt x="189941" y="457573"/>
                      <a:pt x="230988" y="386853"/>
                      <a:pt x="284399" y="328002"/>
                    </a:cubicBezTo>
                    <a:cubicBezTo>
                      <a:pt x="337810" y="269152"/>
                      <a:pt x="402100" y="223654"/>
                      <a:pt x="477271" y="191508"/>
                    </a:cubicBezTo>
                    <a:cubicBezTo>
                      <a:pt x="552442" y="159363"/>
                      <a:pt x="636514" y="143290"/>
                      <a:pt x="729488" y="143290"/>
                    </a:cubicBezTo>
                    <a:cubicBezTo>
                      <a:pt x="816528" y="143290"/>
                      <a:pt x="892935" y="152192"/>
                      <a:pt x="958709" y="169996"/>
                    </a:cubicBezTo>
                    <a:cubicBezTo>
                      <a:pt x="1024483" y="187799"/>
                      <a:pt x="1081109" y="207087"/>
                      <a:pt x="1128585" y="227857"/>
                    </a:cubicBezTo>
                    <a:cubicBezTo>
                      <a:pt x="1176061" y="248628"/>
                      <a:pt x="1214141" y="267915"/>
                      <a:pt x="1242824" y="285719"/>
                    </a:cubicBezTo>
                    <a:cubicBezTo>
                      <a:pt x="1271508" y="303523"/>
                      <a:pt x="1292279" y="312424"/>
                      <a:pt x="1305137" y="312424"/>
                    </a:cubicBezTo>
                    <a:cubicBezTo>
                      <a:pt x="1314039" y="312424"/>
                      <a:pt x="1321704" y="309952"/>
                      <a:pt x="1328133" y="305006"/>
                    </a:cubicBezTo>
                    <a:cubicBezTo>
                      <a:pt x="1334562" y="300061"/>
                      <a:pt x="1340002" y="291406"/>
                      <a:pt x="1344453" y="279043"/>
                    </a:cubicBezTo>
                    <a:cubicBezTo>
                      <a:pt x="1348904" y="266679"/>
                      <a:pt x="1352366" y="250112"/>
                      <a:pt x="1354838" y="229341"/>
                    </a:cubicBezTo>
                    <a:cubicBezTo>
                      <a:pt x="1357311" y="208570"/>
                      <a:pt x="1358547" y="183843"/>
                      <a:pt x="1358547" y="155160"/>
                    </a:cubicBezTo>
                    <a:cubicBezTo>
                      <a:pt x="1358547" y="105705"/>
                      <a:pt x="1355580" y="68367"/>
                      <a:pt x="1349646" y="43145"/>
                    </a:cubicBezTo>
                    <a:cubicBezTo>
                      <a:pt x="1346679" y="30535"/>
                      <a:pt x="1342784" y="19346"/>
                      <a:pt x="1337962" y="9578"/>
                    </a:cubicBezTo>
                    <a:lnTo>
                      <a:pt x="1331364" y="0"/>
                    </a:lnTo>
                    <a:close/>
                  </a:path>
                </a:pathLst>
              </a:custGeom>
              <a:solidFill>
                <a:srgbClr val="000000">
                  <a:alpha val="20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>
                <a:defPPr>
                  <a:defRPr lang="en-US"/>
                </a:defPPr>
                <a:lvl1pPr algn="ctr">
                  <a:defRPr>
                    <a:solidFill>
                      <a:schemeClr val="lt1"/>
                    </a:solidFill>
                  </a:defRPr>
                </a:lvl1pPr>
                <a:lvl2pPr>
                  <a:defRPr>
                    <a:solidFill>
                      <a:schemeClr val="lt1"/>
                    </a:solidFill>
                  </a:defRPr>
                </a:lvl2pPr>
                <a:lvl3pPr>
                  <a:defRPr>
                    <a:solidFill>
                      <a:schemeClr val="lt1"/>
                    </a:solidFill>
                  </a:defRPr>
                </a:lvl3pPr>
                <a:lvl4pPr>
                  <a:defRPr>
                    <a:solidFill>
                      <a:schemeClr val="lt1"/>
                    </a:solidFill>
                  </a:defRPr>
                </a:lvl4pPr>
                <a:lvl5pPr>
                  <a:defRPr>
                    <a:solidFill>
                      <a:schemeClr val="lt1"/>
                    </a:solidFill>
                  </a:defRPr>
                </a:lvl5pPr>
                <a:lvl6pPr>
                  <a:defRPr>
                    <a:solidFill>
                      <a:schemeClr val="lt1"/>
                    </a:solidFill>
                  </a:defRPr>
                </a:lvl6pPr>
                <a:lvl7pPr>
                  <a:defRPr>
                    <a:solidFill>
                      <a:schemeClr val="lt1"/>
                    </a:solidFill>
                  </a:defRPr>
                </a:lvl7pPr>
                <a:lvl8pPr>
                  <a:defRPr>
                    <a:solidFill>
                      <a:schemeClr val="lt1"/>
                    </a:solidFill>
                  </a:defRPr>
                </a:lvl8pPr>
                <a:lvl9pPr>
                  <a:defRPr>
                    <a:solidFill>
                      <a:schemeClr val="lt1"/>
                    </a:solidFill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8" name="Freeform 282">
                <a:extLst>
                  <a:ext uri="{FF2B5EF4-FFF2-40B4-BE49-F238E27FC236}">
                    <a16:creationId xmlns:a16="http://schemas.microsoft.com/office/drawing/2014/main" id="{61386F51-B020-473A-90CE-D0DF757F8C3D}"/>
                  </a:ext>
                </a:extLst>
              </p:cNvPr>
              <p:cNvSpPr/>
              <p:nvPr/>
            </p:nvSpPr>
            <p:spPr>
              <a:xfrm>
                <a:off x="2036356" y="751994"/>
                <a:ext cx="1640895" cy="1985098"/>
              </a:xfrm>
              <a:custGeom>
                <a:avLst/>
                <a:gdLst/>
                <a:ahLst/>
                <a:cxnLst/>
                <a:rect l="l" t="t" r="r" b="b"/>
                <a:pathLst>
                  <a:path w="1640895" h="1985098">
                    <a:moveTo>
                      <a:pt x="999967" y="0"/>
                    </a:moveTo>
                    <a:cubicBezTo>
                      <a:pt x="1083050" y="0"/>
                      <a:pt x="1158716" y="5687"/>
                      <a:pt x="1226963" y="17062"/>
                    </a:cubicBezTo>
                    <a:cubicBezTo>
                      <a:pt x="1295210" y="28436"/>
                      <a:pt x="1354802" y="42283"/>
                      <a:pt x="1405740" y="58603"/>
                    </a:cubicBezTo>
                    <a:cubicBezTo>
                      <a:pt x="1456678" y="74923"/>
                      <a:pt x="1498961" y="92480"/>
                      <a:pt x="1532590" y="111272"/>
                    </a:cubicBezTo>
                    <a:cubicBezTo>
                      <a:pt x="1566219" y="130065"/>
                      <a:pt x="1589710" y="146385"/>
                      <a:pt x="1603063" y="160232"/>
                    </a:cubicBezTo>
                    <a:cubicBezTo>
                      <a:pt x="1616416" y="174079"/>
                      <a:pt x="1626059" y="193614"/>
                      <a:pt x="1631994" y="218835"/>
                    </a:cubicBezTo>
                    <a:cubicBezTo>
                      <a:pt x="1637928" y="244057"/>
                      <a:pt x="1640895" y="281395"/>
                      <a:pt x="1640895" y="330850"/>
                    </a:cubicBezTo>
                    <a:cubicBezTo>
                      <a:pt x="1640895" y="359533"/>
                      <a:pt x="1639659" y="384260"/>
                      <a:pt x="1637186" y="405031"/>
                    </a:cubicBezTo>
                    <a:cubicBezTo>
                      <a:pt x="1634714" y="425802"/>
                      <a:pt x="1631252" y="442369"/>
                      <a:pt x="1626801" y="454733"/>
                    </a:cubicBezTo>
                    <a:cubicBezTo>
                      <a:pt x="1622350" y="467096"/>
                      <a:pt x="1616910" y="475751"/>
                      <a:pt x="1610481" y="480696"/>
                    </a:cubicBezTo>
                    <a:cubicBezTo>
                      <a:pt x="1604052" y="485642"/>
                      <a:pt x="1596387" y="488114"/>
                      <a:pt x="1587485" y="488114"/>
                    </a:cubicBezTo>
                    <a:cubicBezTo>
                      <a:pt x="1574627" y="488114"/>
                      <a:pt x="1553856" y="479213"/>
                      <a:pt x="1525172" y="461409"/>
                    </a:cubicBezTo>
                    <a:cubicBezTo>
                      <a:pt x="1496489" y="443605"/>
                      <a:pt x="1458409" y="424318"/>
                      <a:pt x="1410933" y="403547"/>
                    </a:cubicBezTo>
                    <a:cubicBezTo>
                      <a:pt x="1363457" y="382777"/>
                      <a:pt x="1306831" y="363489"/>
                      <a:pt x="1241057" y="345686"/>
                    </a:cubicBezTo>
                    <a:cubicBezTo>
                      <a:pt x="1175283" y="327882"/>
                      <a:pt x="1098876" y="318980"/>
                      <a:pt x="1011836" y="318980"/>
                    </a:cubicBezTo>
                    <a:cubicBezTo>
                      <a:pt x="918862" y="318980"/>
                      <a:pt x="834790" y="335053"/>
                      <a:pt x="759619" y="367198"/>
                    </a:cubicBezTo>
                    <a:cubicBezTo>
                      <a:pt x="684448" y="399344"/>
                      <a:pt x="620158" y="444842"/>
                      <a:pt x="566747" y="503692"/>
                    </a:cubicBezTo>
                    <a:cubicBezTo>
                      <a:pt x="513336" y="562543"/>
                      <a:pt x="472289" y="633263"/>
                      <a:pt x="443606" y="715852"/>
                    </a:cubicBezTo>
                    <a:cubicBezTo>
                      <a:pt x="414922" y="798440"/>
                      <a:pt x="400580" y="889684"/>
                      <a:pt x="400580" y="989581"/>
                    </a:cubicBezTo>
                    <a:cubicBezTo>
                      <a:pt x="400580" y="1099370"/>
                      <a:pt x="415169" y="1196053"/>
                      <a:pt x="444347" y="1279631"/>
                    </a:cubicBezTo>
                    <a:cubicBezTo>
                      <a:pt x="473526" y="1363209"/>
                      <a:pt x="514325" y="1433187"/>
                      <a:pt x="566747" y="1489565"/>
                    </a:cubicBezTo>
                    <a:cubicBezTo>
                      <a:pt x="619169" y="1545943"/>
                      <a:pt x="682223" y="1588474"/>
                      <a:pt x="755910" y="1617157"/>
                    </a:cubicBezTo>
                    <a:cubicBezTo>
                      <a:pt x="829597" y="1645841"/>
                      <a:pt x="910949" y="1660183"/>
                      <a:pt x="999967" y="1660183"/>
                    </a:cubicBezTo>
                    <a:cubicBezTo>
                      <a:pt x="1043487" y="1660183"/>
                      <a:pt x="1086512" y="1655237"/>
                      <a:pt x="1129043" y="1645346"/>
                    </a:cubicBezTo>
                    <a:cubicBezTo>
                      <a:pt x="1171574" y="1635455"/>
                      <a:pt x="1211137" y="1620619"/>
                      <a:pt x="1247733" y="1600837"/>
                    </a:cubicBezTo>
                    <a:lnTo>
                      <a:pt x="1247733" y="1155748"/>
                    </a:lnTo>
                    <a:lnTo>
                      <a:pt x="884244" y="1155748"/>
                    </a:lnTo>
                    <a:cubicBezTo>
                      <a:pt x="866440" y="1155748"/>
                      <a:pt x="852593" y="1144621"/>
                      <a:pt x="842702" y="1122366"/>
                    </a:cubicBezTo>
                    <a:cubicBezTo>
                      <a:pt x="832811" y="1100112"/>
                      <a:pt x="827866" y="1062279"/>
                      <a:pt x="827866" y="1008869"/>
                    </a:cubicBezTo>
                    <a:cubicBezTo>
                      <a:pt x="827866" y="981174"/>
                      <a:pt x="829102" y="957931"/>
                      <a:pt x="831575" y="939138"/>
                    </a:cubicBezTo>
                    <a:cubicBezTo>
                      <a:pt x="834048" y="920345"/>
                      <a:pt x="837757" y="905262"/>
                      <a:pt x="842702" y="893887"/>
                    </a:cubicBezTo>
                    <a:cubicBezTo>
                      <a:pt x="847648" y="882513"/>
                      <a:pt x="853582" y="874106"/>
                      <a:pt x="860506" y="868666"/>
                    </a:cubicBezTo>
                    <a:cubicBezTo>
                      <a:pt x="867429" y="863226"/>
                      <a:pt x="875342" y="860506"/>
                      <a:pt x="884244" y="860506"/>
                    </a:cubicBezTo>
                    <a:lnTo>
                      <a:pt x="1532590" y="860506"/>
                    </a:lnTo>
                    <a:cubicBezTo>
                      <a:pt x="1548416" y="860506"/>
                      <a:pt x="1562510" y="863226"/>
                      <a:pt x="1574874" y="868666"/>
                    </a:cubicBezTo>
                    <a:cubicBezTo>
                      <a:pt x="1587237" y="874106"/>
                      <a:pt x="1598117" y="882266"/>
                      <a:pt x="1607514" y="893145"/>
                    </a:cubicBezTo>
                    <a:cubicBezTo>
                      <a:pt x="1616910" y="904025"/>
                      <a:pt x="1624081" y="917131"/>
                      <a:pt x="1629026" y="932462"/>
                    </a:cubicBezTo>
                    <a:cubicBezTo>
                      <a:pt x="1633972" y="947793"/>
                      <a:pt x="1636445" y="965349"/>
                      <a:pt x="1636445" y="985131"/>
                    </a:cubicBezTo>
                    <a:lnTo>
                      <a:pt x="1636445" y="1749200"/>
                    </a:lnTo>
                    <a:cubicBezTo>
                      <a:pt x="1636445" y="1778873"/>
                      <a:pt x="1631252" y="1804837"/>
                      <a:pt x="1620866" y="1827091"/>
                    </a:cubicBezTo>
                    <a:cubicBezTo>
                      <a:pt x="1610481" y="1849345"/>
                      <a:pt x="1589216" y="1866902"/>
                      <a:pt x="1557070" y="1879760"/>
                    </a:cubicBezTo>
                    <a:cubicBezTo>
                      <a:pt x="1524925" y="1892618"/>
                      <a:pt x="1485114" y="1905970"/>
                      <a:pt x="1437638" y="1919818"/>
                    </a:cubicBezTo>
                    <a:cubicBezTo>
                      <a:pt x="1390162" y="1933665"/>
                      <a:pt x="1340955" y="1945534"/>
                      <a:pt x="1290017" y="1955425"/>
                    </a:cubicBezTo>
                    <a:cubicBezTo>
                      <a:pt x="1239079" y="1965316"/>
                      <a:pt x="1187646" y="1972734"/>
                      <a:pt x="1135719" y="1977679"/>
                    </a:cubicBezTo>
                    <a:cubicBezTo>
                      <a:pt x="1083792" y="1982625"/>
                      <a:pt x="1031618" y="1985098"/>
                      <a:pt x="979196" y="1985098"/>
                    </a:cubicBezTo>
                    <a:cubicBezTo>
                      <a:pt x="825888" y="1985098"/>
                      <a:pt x="688652" y="1963090"/>
                      <a:pt x="567489" y="1919076"/>
                    </a:cubicBezTo>
                    <a:cubicBezTo>
                      <a:pt x="446326" y="1875062"/>
                      <a:pt x="343708" y="1811265"/>
                      <a:pt x="259635" y="1727688"/>
                    </a:cubicBezTo>
                    <a:cubicBezTo>
                      <a:pt x="175563" y="1644110"/>
                      <a:pt x="111272" y="1542234"/>
                      <a:pt x="66764" y="1422060"/>
                    </a:cubicBezTo>
                    <a:cubicBezTo>
                      <a:pt x="22255" y="1301886"/>
                      <a:pt x="0" y="1165639"/>
                      <a:pt x="0" y="1013320"/>
                    </a:cubicBezTo>
                    <a:cubicBezTo>
                      <a:pt x="0" y="856055"/>
                      <a:pt x="23738" y="714862"/>
                      <a:pt x="71214" y="589743"/>
                    </a:cubicBezTo>
                    <a:cubicBezTo>
                      <a:pt x="118691" y="464624"/>
                      <a:pt x="185949" y="358297"/>
                      <a:pt x="272988" y="270763"/>
                    </a:cubicBezTo>
                    <a:cubicBezTo>
                      <a:pt x="360028" y="183228"/>
                      <a:pt x="465118" y="116218"/>
                      <a:pt x="588260" y="69731"/>
                    </a:cubicBezTo>
                    <a:cubicBezTo>
                      <a:pt x="711401" y="23243"/>
                      <a:pt x="848637" y="0"/>
                      <a:pt x="999967" y="0"/>
                    </a:cubicBezTo>
                    <a:close/>
                  </a:path>
                </a:pathLst>
              </a:custGeom>
              <a:solidFill>
                <a:sysClr val="window" lastClr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74901CCB-AB42-47A4-A7C8-1128A7B71844}"/>
                </a:ext>
              </a:extLst>
            </p:cNvPr>
            <p:cNvSpPr/>
            <p:nvPr/>
          </p:nvSpPr>
          <p:spPr>
            <a:xfrm>
              <a:off x="4412036" y="2669054"/>
              <a:ext cx="2588047" cy="559222"/>
            </a:xfrm>
            <a:custGeom>
              <a:avLst/>
              <a:gdLst>
                <a:gd name="connsiteX0" fmla="*/ 115342 w 2588047"/>
                <a:gd name="connsiteY0" fmla="*/ 102320 h 559222"/>
                <a:gd name="connsiteX1" fmla="*/ 115342 w 2588047"/>
                <a:gd name="connsiteY1" fmla="*/ 249288 h 559222"/>
                <a:gd name="connsiteX2" fmla="*/ 152549 w 2588047"/>
                <a:gd name="connsiteY2" fmla="*/ 249288 h 559222"/>
                <a:gd name="connsiteX3" fmla="*/ 233288 w 2588047"/>
                <a:gd name="connsiteY3" fmla="*/ 231056 h 559222"/>
                <a:gd name="connsiteX4" fmla="*/ 259333 w 2588047"/>
                <a:gd name="connsiteY4" fmla="*/ 173758 h 559222"/>
                <a:gd name="connsiteX5" fmla="*/ 232730 w 2588047"/>
                <a:gd name="connsiteY5" fmla="*/ 118691 h 559222"/>
                <a:gd name="connsiteX6" fmla="*/ 150317 w 2588047"/>
                <a:gd name="connsiteY6" fmla="*/ 102320 h 559222"/>
                <a:gd name="connsiteX7" fmla="*/ 1937668 w 2588047"/>
                <a:gd name="connsiteY7" fmla="*/ 90042 h 559222"/>
                <a:gd name="connsiteX8" fmla="*/ 1867347 w 2588047"/>
                <a:gd name="connsiteY8" fmla="*/ 325562 h 559222"/>
                <a:gd name="connsiteX9" fmla="*/ 2009105 w 2588047"/>
                <a:gd name="connsiteY9" fmla="*/ 325562 h 559222"/>
                <a:gd name="connsiteX10" fmla="*/ 1947528 w 2588047"/>
                <a:gd name="connsiteY10" fmla="*/ 126505 h 559222"/>
                <a:gd name="connsiteX11" fmla="*/ 1937668 w 2588047"/>
                <a:gd name="connsiteY11" fmla="*/ 90042 h 559222"/>
                <a:gd name="connsiteX12" fmla="*/ 699418 w 2588047"/>
                <a:gd name="connsiteY12" fmla="*/ 90042 h 559222"/>
                <a:gd name="connsiteX13" fmla="*/ 629097 w 2588047"/>
                <a:gd name="connsiteY13" fmla="*/ 325562 h 559222"/>
                <a:gd name="connsiteX14" fmla="*/ 770855 w 2588047"/>
                <a:gd name="connsiteY14" fmla="*/ 325562 h 559222"/>
                <a:gd name="connsiteX15" fmla="*/ 709278 w 2588047"/>
                <a:gd name="connsiteY15" fmla="*/ 126505 h 559222"/>
                <a:gd name="connsiteX16" fmla="*/ 699418 w 2588047"/>
                <a:gd name="connsiteY16" fmla="*/ 90042 h 559222"/>
                <a:gd name="connsiteX17" fmla="*/ 1495425 w 2588047"/>
                <a:gd name="connsiteY17" fmla="*/ 7814 h 559222"/>
                <a:gd name="connsiteX18" fmla="*/ 1610767 w 2588047"/>
                <a:gd name="connsiteY18" fmla="*/ 7814 h 559222"/>
                <a:gd name="connsiteX19" fmla="*/ 1610767 w 2588047"/>
                <a:gd name="connsiteY19" fmla="*/ 551781 h 559222"/>
                <a:gd name="connsiteX20" fmla="*/ 1495425 w 2588047"/>
                <a:gd name="connsiteY20" fmla="*/ 551781 h 559222"/>
                <a:gd name="connsiteX21" fmla="*/ 0 w 2588047"/>
                <a:gd name="connsiteY21" fmla="*/ 7814 h 559222"/>
                <a:gd name="connsiteX22" fmla="*/ 158502 w 2588047"/>
                <a:gd name="connsiteY22" fmla="*/ 7814 h 559222"/>
                <a:gd name="connsiteX23" fmla="*/ 322585 w 2588047"/>
                <a:gd name="connsiteY23" fmla="*/ 48184 h 559222"/>
                <a:gd name="connsiteX24" fmla="*/ 375791 w 2588047"/>
                <a:gd name="connsiteY24" fmla="*/ 170781 h 559222"/>
                <a:gd name="connsiteX25" fmla="*/ 349374 w 2588047"/>
                <a:gd name="connsiteY25" fmla="*/ 256171 h 559222"/>
                <a:gd name="connsiteX26" fmla="*/ 274588 w 2588047"/>
                <a:gd name="connsiteY26" fmla="*/ 314772 h 559222"/>
                <a:gd name="connsiteX27" fmla="*/ 434578 w 2588047"/>
                <a:gd name="connsiteY27" fmla="*/ 551781 h 559222"/>
                <a:gd name="connsiteX28" fmla="*/ 306586 w 2588047"/>
                <a:gd name="connsiteY28" fmla="*/ 551781 h 559222"/>
                <a:gd name="connsiteX29" fmla="*/ 176734 w 2588047"/>
                <a:gd name="connsiteY29" fmla="*/ 343050 h 559222"/>
                <a:gd name="connsiteX30" fmla="*/ 115342 w 2588047"/>
                <a:gd name="connsiteY30" fmla="*/ 343050 h 559222"/>
                <a:gd name="connsiteX31" fmla="*/ 115342 w 2588047"/>
                <a:gd name="connsiteY31" fmla="*/ 551781 h 559222"/>
                <a:gd name="connsiteX32" fmla="*/ 0 w 2588047"/>
                <a:gd name="connsiteY32" fmla="*/ 551781 h 559222"/>
                <a:gd name="connsiteX33" fmla="*/ 1866602 w 2588047"/>
                <a:gd name="connsiteY33" fmla="*/ 5582 h 559222"/>
                <a:gd name="connsiteX34" fmla="*/ 2007617 w 2588047"/>
                <a:gd name="connsiteY34" fmla="*/ 5582 h 559222"/>
                <a:gd name="connsiteX35" fmla="*/ 2200350 w 2588047"/>
                <a:gd name="connsiteY35" fmla="*/ 551781 h 559222"/>
                <a:gd name="connsiteX36" fmla="*/ 2076078 w 2588047"/>
                <a:gd name="connsiteY36" fmla="*/ 551781 h 559222"/>
                <a:gd name="connsiteX37" fmla="*/ 2036639 w 2588047"/>
                <a:gd name="connsiteY37" fmla="*/ 422301 h 559222"/>
                <a:gd name="connsiteX38" fmla="*/ 1838325 w 2588047"/>
                <a:gd name="connsiteY38" fmla="*/ 422301 h 559222"/>
                <a:gd name="connsiteX39" fmla="*/ 1798886 w 2588047"/>
                <a:gd name="connsiteY39" fmla="*/ 551781 h 559222"/>
                <a:gd name="connsiteX40" fmla="*/ 1674614 w 2588047"/>
                <a:gd name="connsiteY40" fmla="*/ 551781 h 559222"/>
                <a:gd name="connsiteX41" fmla="*/ 628353 w 2588047"/>
                <a:gd name="connsiteY41" fmla="*/ 5582 h 559222"/>
                <a:gd name="connsiteX42" fmla="*/ 769367 w 2588047"/>
                <a:gd name="connsiteY42" fmla="*/ 5582 h 559222"/>
                <a:gd name="connsiteX43" fmla="*/ 962100 w 2588047"/>
                <a:gd name="connsiteY43" fmla="*/ 551781 h 559222"/>
                <a:gd name="connsiteX44" fmla="*/ 837828 w 2588047"/>
                <a:gd name="connsiteY44" fmla="*/ 551781 h 559222"/>
                <a:gd name="connsiteX45" fmla="*/ 798389 w 2588047"/>
                <a:gd name="connsiteY45" fmla="*/ 422301 h 559222"/>
                <a:gd name="connsiteX46" fmla="*/ 600075 w 2588047"/>
                <a:gd name="connsiteY46" fmla="*/ 422301 h 559222"/>
                <a:gd name="connsiteX47" fmla="*/ 560636 w 2588047"/>
                <a:gd name="connsiteY47" fmla="*/ 551781 h 559222"/>
                <a:gd name="connsiteX48" fmla="*/ 436364 w 2588047"/>
                <a:gd name="connsiteY48" fmla="*/ 551781 h 559222"/>
                <a:gd name="connsiteX49" fmla="*/ 2423964 w 2588047"/>
                <a:gd name="connsiteY49" fmla="*/ 0 h 559222"/>
                <a:gd name="connsiteX50" fmla="*/ 2504889 w 2588047"/>
                <a:gd name="connsiteY50" fmla="*/ 10046 h 559222"/>
                <a:gd name="connsiteX51" fmla="*/ 2585442 w 2588047"/>
                <a:gd name="connsiteY51" fmla="*/ 38323 h 559222"/>
                <a:gd name="connsiteX52" fmla="*/ 2548235 w 2588047"/>
                <a:gd name="connsiteY52" fmla="*/ 127992 h 559222"/>
                <a:gd name="connsiteX53" fmla="*/ 2476240 w 2588047"/>
                <a:gd name="connsiteY53" fmla="*/ 103063 h 559222"/>
                <a:gd name="connsiteX54" fmla="*/ 2420243 w 2588047"/>
                <a:gd name="connsiteY54" fmla="*/ 95994 h 559222"/>
                <a:gd name="connsiteX55" fmla="*/ 2370014 w 2588047"/>
                <a:gd name="connsiteY55" fmla="*/ 111249 h 559222"/>
                <a:gd name="connsiteX56" fmla="*/ 2352526 w 2588047"/>
                <a:gd name="connsiteY56" fmla="*/ 151060 h 559222"/>
                <a:gd name="connsiteX57" fmla="*/ 2359596 w 2588047"/>
                <a:gd name="connsiteY57" fmla="*/ 177663 h 559222"/>
                <a:gd name="connsiteX58" fmla="*/ 2382106 w 2588047"/>
                <a:gd name="connsiteY58" fmla="*/ 199615 h 559222"/>
                <a:gd name="connsiteX59" fmla="*/ 2455218 w 2588047"/>
                <a:gd name="connsiteY59" fmla="*/ 237753 h 559222"/>
                <a:gd name="connsiteX60" fmla="*/ 2559769 w 2588047"/>
                <a:gd name="connsiteY60" fmla="*/ 310865 h 559222"/>
                <a:gd name="connsiteX61" fmla="*/ 2588047 w 2588047"/>
                <a:gd name="connsiteY61" fmla="*/ 400719 h 559222"/>
                <a:gd name="connsiteX62" fmla="*/ 2535027 w 2588047"/>
                <a:gd name="connsiteY62" fmla="*/ 516805 h 559222"/>
                <a:gd name="connsiteX63" fmla="*/ 2387501 w 2588047"/>
                <a:gd name="connsiteY63" fmla="*/ 559222 h 559222"/>
                <a:gd name="connsiteX64" fmla="*/ 2233464 w 2588047"/>
                <a:gd name="connsiteY64" fmla="*/ 526479 h 559222"/>
                <a:gd name="connsiteX65" fmla="*/ 2233464 w 2588047"/>
                <a:gd name="connsiteY65" fmla="*/ 419323 h 559222"/>
                <a:gd name="connsiteX66" fmla="*/ 2326667 w 2588047"/>
                <a:gd name="connsiteY66" fmla="*/ 453926 h 559222"/>
                <a:gd name="connsiteX67" fmla="*/ 2396431 w 2588047"/>
                <a:gd name="connsiteY67" fmla="*/ 463971 h 559222"/>
                <a:gd name="connsiteX68" fmla="*/ 2454660 w 2588047"/>
                <a:gd name="connsiteY68" fmla="*/ 449461 h 559222"/>
                <a:gd name="connsiteX69" fmla="*/ 2474937 w 2588047"/>
                <a:gd name="connsiteY69" fmla="*/ 406301 h 559222"/>
                <a:gd name="connsiteX70" fmla="*/ 2466008 w 2588047"/>
                <a:gd name="connsiteY70" fmla="*/ 377837 h 559222"/>
                <a:gd name="connsiteX71" fmla="*/ 2439777 w 2588047"/>
                <a:gd name="connsiteY71" fmla="*/ 353839 h 559222"/>
                <a:gd name="connsiteX72" fmla="*/ 2369269 w 2588047"/>
                <a:gd name="connsiteY72" fmla="*/ 317004 h 559222"/>
                <a:gd name="connsiteX73" fmla="*/ 2294483 w 2588047"/>
                <a:gd name="connsiteY73" fmla="*/ 271983 h 559222"/>
                <a:gd name="connsiteX74" fmla="*/ 2254672 w 2588047"/>
                <a:gd name="connsiteY74" fmla="*/ 221754 h 559222"/>
                <a:gd name="connsiteX75" fmla="*/ 2239789 w 2588047"/>
                <a:gd name="connsiteY75" fmla="*/ 154781 h 559222"/>
                <a:gd name="connsiteX76" fmla="*/ 2288716 w 2588047"/>
                <a:gd name="connsiteY76" fmla="*/ 41300 h 559222"/>
                <a:gd name="connsiteX77" fmla="*/ 2423964 w 2588047"/>
                <a:gd name="connsiteY77" fmla="*/ 0 h 559222"/>
                <a:gd name="connsiteX78" fmla="*/ 1240706 w 2588047"/>
                <a:gd name="connsiteY78" fmla="*/ 0 h 559222"/>
                <a:gd name="connsiteX79" fmla="*/ 1399952 w 2588047"/>
                <a:gd name="connsiteY79" fmla="*/ 38323 h 559222"/>
                <a:gd name="connsiteX80" fmla="*/ 1362745 w 2588047"/>
                <a:gd name="connsiteY80" fmla="*/ 132085 h 559222"/>
                <a:gd name="connsiteX81" fmla="*/ 1301353 w 2588047"/>
                <a:gd name="connsiteY81" fmla="*/ 106784 h 559222"/>
                <a:gd name="connsiteX82" fmla="*/ 1240706 w 2588047"/>
                <a:gd name="connsiteY82" fmla="*/ 95994 h 559222"/>
                <a:gd name="connsiteX83" fmla="*/ 1139875 w 2588047"/>
                <a:gd name="connsiteY83" fmla="*/ 144921 h 559222"/>
                <a:gd name="connsiteX84" fmla="*/ 1104156 w 2588047"/>
                <a:gd name="connsiteY84" fmla="*/ 281285 h 559222"/>
                <a:gd name="connsiteX85" fmla="*/ 1240706 w 2588047"/>
                <a:gd name="connsiteY85" fmla="*/ 463227 h 559222"/>
                <a:gd name="connsiteX86" fmla="*/ 1379488 w 2588047"/>
                <a:gd name="connsiteY86" fmla="*/ 434578 h 559222"/>
                <a:gd name="connsiteX87" fmla="*/ 1379488 w 2588047"/>
                <a:gd name="connsiteY87" fmla="*/ 531316 h 559222"/>
                <a:gd name="connsiteX88" fmla="*/ 1229916 w 2588047"/>
                <a:gd name="connsiteY88" fmla="*/ 559222 h 559222"/>
                <a:gd name="connsiteX89" fmla="*/ 1048345 w 2588047"/>
                <a:gd name="connsiteY89" fmla="*/ 487226 h 559222"/>
                <a:gd name="connsiteX90" fmla="*/ 985466 w 2588047"/>
                <a:gd name="connsiteY90" fmla="*/ 280541 h 559222"/>
                <a:gd name="connsiteX91" fmla="*/ 1016347 w 2588047"/>
                <a:gd name="connsiteY91" fmla="*/ 131899 h 559222"/>
                <a:gd name="connsiteX92" fmla="*/ 1105086 w 2588047"/>
                <a:gd name="connsiteY92" fmla="*/ 34044 h 559222"/>
                <a:gd name="connsiteX93" fmla="*/ 1240706 w 2588047"/>
                <a:gd name="connsiteY93" fmla="*/ 0 h 559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</a:cxnLst>
              <a:rect l="l" t="t" r="r" b="b"/>
              <a:pathLst>
                <a:path w="2588047" h="559222">
                  <a:moveTo>
                    <a:pt x="115342" y="102320"/>
                  </a:moveTo>
                  <a:lnTo>
                    <a:pt x="115342" y="249288"/>
                  </a:lnTo>
                  <a:lnTo>
                    <a:pt x="152549" y="249288"/>
                  </a:lnTo>
                  <a:cubicBezTo>
                    <a:pt x="189012" y="249288"/>
                    <a:pt x="215925" y="243211"/>
                    <a:pt x="233288" y="231056"/>
                  </a:cubicBezTo>
                  <a:cubicBezTo>
                    <a:pt x="250652" y="218902"/>
                    <a:pt x="259333" y="199803"/>
                    <a:pt x="259333" y="173758"/>
                  </a:cubicBezTo>
                  <a:cubicBezTo>
                    <a:pt x="259333" y="147961"/>
                    <a:pt x="250466" y="129605"/>
                    <a:pt x="232730" y="118691"/>
                  </a:cubicBezTo>
                  <a:cubicBezTo>
                    <a:pt x="214995" y="107777"/>
                    <a:pt x="187524" y="102320"/>
                    <a:pt x="150317" y="102320"/>
                  </a:cubicBezTo>
                  <a:close/>
                  <a:moveTo>
                    <a:pt x="1937668" y="90042"/>
                  </a:moveTo>
                  <a:cubicBezTo>
                    <a:pt x="1929482" y="121792"/>
                    <a:pt x="1906042" y="200299"/>
                    <a:pt x="1867347" y="325562"/>
                  </a:cubicBezTo>
                  <a:lnTo>
                    <a:pt x="2009105" y="325562"/>
                  </a:lnTo>
                  <a:cubicBezTo>
                    <a:pt x="1972643" y="208236"/>
                    <a:pt x="1952116" y="141884"/>
                    <a:pt x="1947528" y="126505"/>
                  </a:cubicBezTo>
                  <a:cubicBezTo>
                    <a:pt x="1942939" y="111126"/>
                    <a:pt x="1939652" y="98971"/>
                    <a:pt x="1937668" y="90042"/>
                  </a:cubicBezTo>
                  <a:close/>
                  <a:moveTo>
                    <a:pt x="699418" y="90042"/>
                  </a:moveTo>
                  <a:cubicBezTo>
                    <a:pt x="691232" y="121792"/>
                    <a:pt x="667792" y="200299"/>
                    <a:pt x="629097" y="325562"/>
                  </a:cubicBezTo>
                  <a:lnTo>
                    <a:pt x="770855" y="325562"/>
                  </a:lnTo>
                  <a:cubicBezTo>
                    <a:pt x="734393" y="208236"/>
                    <a:pt x="713867" y="141884"/>
                    <a:pt x="709278" y="126505"/>
                  </a:cubicBezTo>
                  <a:cubicBezTo>
                    <a:pt x="704689" y="111126"/>
                    <a:pt x="701402" y="98971"/>
                    <a:pt x="699418" y="90042"/>
                  </a:cubicBezTo>
                  <a:close/>
                  <a:moveTo>
                    <a:pt x="1495425" y="7814"/>
                  </a:moveTo>
                  <a:lnTo>
                    <a:pt x="1610767" y="7814"/>
                  </a:lnTo>
                  <a:lnTo>
                    <a:pt x="1610767" y="551781"/>
                  </a:lnTo>
                  <a:lnTo>
                    <a:pt x="1495425" y="551781"/>
                  </a:lnTo>
                  <a:close/>
                  <a:moveTo>
                    <a:pt x="0" y="7814"/>
                  </a:moveTo>
                  <a:lnTo>
                    <a:pt x="158502" y="7814"/>
                  </a:lnTo>
                  <a:cubicBezTo>
                    <a:pt x="232420" y="7814"/>
                    <a:pt x="287115" y="21271"/>
                    <a:pt x="322585" y="48184"/>
                  </a:cubicBezTo>
                  <a:cubicBezTo>
                    <a:pt x="358056" y="75097"/>
                    <a:pt x="375791" y="115963"/>
                    <a:pt x="375791" y="170781"/>
                  </a:cubicBezTo>
                  <a:cubicBezTo>
                    <a:pt x="375791" y="202779"/>
                    <a:pt x="366985" y="231242"/>
                    <a:pt x="349374" y="256171"/>
                  </a:cubicBezTo>
                  <a:cubicBezTo>
                    <a:pt x="331763" y="281100"/>
                    <a:pt x="306834" y="300634"/>
                    <a:pt x="274588" y="314772"/>
                  </a:cubicBezTo>
                  <a:cubicBezTo>
                    <a:pt x="356444" y="437059"/>
                    <a:pt x="409774" y="516062"/>
                    <a:pt x="434578" y="551781"/>
                  </a:cubicBezTo>
                  <a:lnTo>
                    <a:pt x="306586" y="551781"/>
                  </a:lnTo>
                  <a:lnTo>
                    <a:pt x="176734" y="343050"/>
                  </a:lnTo>
                  <a:lnTo>
                    <a:pt x="115342" y="343050"/>
                  </a:lnTo>
                  <a:lnTo>
                    <a:pt x="115342" y="551781"/>
                  </a:lnTo>
                  <a:lnTo>
                    <a:pt x="0" y="551781"/>
                  </a:lnTo>
                  <a:close/>
                  <a:moveTo>
                    <a:pt x="1866602" y="5582"/>
                  </a:moveTo>
                  <a:lnTo>
                    <a:pt x="2007617" y="5582"/>
                  </a:lnTo>
                  <a:lnTo>
                    <a:pt x="2200350" y="551781"/>
                  </a:lnTo>
                  <a:lnTo>
                    <a:pt x="2076078" y="551781"/>
                  </a:lnTo>
                  <a:lnTo>
                    <a:pt x="2036639" y="422301"/>
                  </a:lnTo>
                  <a:lnTo>
                    <a:pt x="1838325" y="422301"/>
                  </a:lnTo>
                  <a:lnTo>
                    <a:pt x="1798886" y="551781"/>
                  </a:lnTo>
                  <a:lnTo>
                    <a:pt x="1674614" y="551781"/>
                  </a:lnTo>
                  <a:close/>
                  <a:moveTo>
                    <a:pt x="628353" y="5582"/>
                  </a:moveTo>
                  <a:lnTo>
                    <a:pt x="769367" y="5582"/>
                  </a:lnTo>
                  <a:lnTo>
                    <a:pt x="962100" y="551781"/>
                  </a:lnTo>
                  <a:lnTo>
                    <a:pt x="837828" y="551781"/>
                  </a:lnTo>
                  <a:lnTo>
                    <a:pt x="798389" y="422301"/>
                  </a:lnTo>
                  <a:lnTo>
                    <a:pt x="600075" y="422301"/>
                  </a:lnTo>
                  <a:lnTo>
                    <a:pt x="560636" y="551781"/>
                  </a:lnTo>
                  <a:lnTo>
                    <a:pt x="436364" y="551781"/>
                  </a:lnTo>
                  <a:close/>
                  <a:moveTo>
                    <a:pt x="2423964" y="0"/>
                  </a:moveTo>
                  <a:cubicBezTo>
                    <a:pt x="2452241" y="0"/>
                    <a:pt x="2479216" y="3348"/>
                    <a:pt x="2504889" y="10046"/>
                  </a:cubicBezTo>
                  <a:cubicBezTo>
                    <a:pt x="2530562" y="16743"/>
                    <a:pt x="2557413" y="26169"/>
                    <a:pt x="2585442" y="38323"/>
                  </a:cubicBezTo>
                  <a:lnTo>
                    <a:pt x="2548235" y="127992"/>
                  </a:lnTo>
                  <a:cubicBezTo>
                    <a:pt x="2519214" y="116086"/>
                    <a:pt x="2495215" y="107776"/>
                    <a:pt x="2476240" y="103063"/>
                  </a:cubicBezTo>
                  <a:cubicBezTo>
                    <a:pt x="2457264" y="98350"/>
                    <a:pt x="2438599" y="95994"/>
                    <a:pt x="2420243" y="95994"/>
                  </a:cubicBezTo>
                  <a:cubicBezTo>
                    <a:pt x="2398415" y="95994"/>
                    <a:pt x="2381672" y="101079"/>
                    <a:pt x="2370014" y="111249"/>
                  </a:cubicBezTo>
                  <a:cubicBezTo>
                    <a:pt x="2358355" y="121419"/>
                    <a:pt x="2352526" y="134689"/>
                    <a:pt x="2352526" y="151060"/>
                  </a:cubicBezTo>
                  <a:cubicBezTo>
                    <a:pt x="2352526" y="161230"/>
                    <a:pt x="2354883" y="170098"/>
                    <a:pt x="2359596" y="177663"/>
                  </a:cubicBezTo>
                  <a:cubicBezTo>
                    <a:pt x="2364308" y="185229"/>
                    <a:pt x="2371812" y="192546"/>
                    <a:pt x="2382106" y="199615"/>
                  </a:cubicBezTo>
                  <a:cubicBezTo>
                    <a:pt x="2392400" y="206685"/>
                    <a:pt x="2416770" y="219397"/>
                    <a:pt x="2455218" y="237753"/>
                  </a:cubicBezTo>
                  <a:cubicBezTo>
                    <a:pt x="2506067" y="262061"/>
                    <a:pt x="2540918" y="286432"/>
                    <a:pt x="2559769" y="310865"/>
                  </a:cubicBezTo>
                  <a:cubicBezTo>
                    <a:pt x="2578621" y="335297"/>
                    <a:pt x="2588047" y="365249"/>
                    <a:pt x="2588047" y="400719"/>
                  </a:cubicBezTo>
                  <a:cubicBezTo>
                    <a:pt x="2588047" y="449833"/>
                    <a:pt x="2570373" y="488528"/>
                    <a:pt x="2535027" y="516805"/>
                  </a:cubicBezTo>
                  <a:cubicBezTo>
                    <a:pt x="2499680" y="545083"/>
                    <a:pt x="2450505" y="559222"/>
                    <a:pt x="2387501" y="559222"/>
                  </a:cubicBezTo>
                  <a:cubicBezTo>
                    <a:pt x="2329458" y="559222"/>
                    <a:pt x="2278112" y="548307"/>
                    <a:pt x="2233464" y="526479"/>
                  </a:cubicBezTo>
                  <a:lnTo>
                    <a:pt x="2233464" y="419323"/>
                  </a:lnTo>
                  <a:cubicBezTo>
                    <a:pt x="2270175" y="435694"/>
                    <a:pt x="2301243" y="447228"/>
                    <a:pt x="2326667" y="453926"/>
                  </a:cubicBezTo>
                  <a:cubicBezTo>
                    <a:pt x="2352092" y="460623"/>
                    <a:pt x="2375346" y="463971"/>
                    <a:pt x="2396431" y="463971"/>
                  </a:cubicBezTo>
                  <a:cubicBezTo>
                    <a:pt x="2421731" y="463971"/>
                    <a:pt x="2441141" y="459135"/>
                    <a:pt x="2454660" y="449461"/>
                  </a:cubicBezTo>
                  <a:cubicBezTo>
                    <a:pt x="2468178" y="439787"/>
                    <a:pt x="2474937" y="425400"/>
                    <a:pt x="2474937" y="406301"/>
                  </a:cubicBezTo>
                  <a:cubicBezTo>
                    <a:pt x="2474937" y="395635"/>
                    <a:pt x="2471961" y="386147"/>
                    <a:pt x="2466008" y="377837"/>
                  </a:cubicBezTo>
                  <a:cubicBezTo>
                    <a:pt x="2460055" y="369528"/>
                    <a:pt x="2451311" y="361528"/>
                    <a:pt x="2439777" y="353839"/>
                  </a:cubicBezTo>
                  <a:cubicBezTo>
                    <a:pt x="2428243" y="346149"/>
                    <a:pt x="2404740" y="333871"/>
                    <a:pt x="2369269" y="317004"/>
                  </a:cubicBezTo>
                  <a:cubicBezTo>
                    <a:pt x="2336031" y="301377"/>
                    <a:pt x="2311102" y="286370"/>
                    <a:pt x="2294483" y="271983"/>
                  </a:cubicBezTo>
                  <a:cubicBezTo>
                    <a:pt x="2277864" y="257596"/>
                    <a:pt x="2264594" y="240853"/>
                    <a:pt x="2254672" y="221754"/>
                  </a:cubicBezTo>
                  <a:cubicBezTo>
                    <a:pt x="2244750" y="202654"/>
                    <a:pt x="2239789" y="180330"/>
                    <a:pt x="2239789" y="154781"/>
                  </a:cubicBezTo>
                  <a:cubicBezTo>
                    <a:pt x="2239789" y="106660"/>
                    <a:pt x="2256098" y="68833"/>
                    <a:pt x="2288716" y="41300"/>
                  </a:cubicBezTo>
                  <a:cubicBezTo>
                    <a:pt x="2321334" y="13766"/>
                    <a:pt x="2366417" y="0"/>
                    <a:pt x="2423964" y="0"/>
                  </a:cubicBezTo>
                  <a:close/>
                  <a:moveTo>
                    <a:pt x="1240706" y="0"/>
                  </a:moveTo>
                  <a:cubicBezTo>
                    <a:pt x="1293540" y="0"/>
                    <a:pt x="1346622" y="12774"/>
                    <a:pt x="1399952" y="38323"/>
                  </a:cubicBezTo>
                  <a:lnTo>
                    <a:pt x="1362745" y="132085"/>
                  </a:lnTo>
                  <a:cubicBezTo>
                    <a:pt x="1342405" y="122411"/>
                    <a:pt x="1321941" y="113977"/>
                    <a:pt x="1301353" y="106784"/>
                  </a:cubicBezTo>
                  <a:cubicBezTo>
                    <a:pt x="1280765" y="99591"/>
                    <a:pt x="1260550" y="95994"/>
                    <a:pt x="1240706" y="95994"/>
                  </a:cubicBezTo>
                  <a:cubicBezTo>
                    <a:pt x="1197298" y="95994"/>
                    <a:pt x="1163687" y="112303"/>
                    <a:pt x="1139875" y="144921"/>
                  </a:cubicBezTo>
                  <a:cubicBezTo>
                    <a:pt x="1116062" y="177539"/>
                    <a:pt x="1104156" y="222994"/>
                    <a:pt x="1104156" y="281285"/>
                  </a:cubicBezTo>
                  <a:cubicBezTo>
                    <a:pt x="1104156" y="402580"/>
                    <a:pt x="1149673" y="463227"/>
                    <a:pt x="1240706" y="463227"/>
                  </a:cubicBezTo>
                  <a:cubicBezTo>
                    <a:pt x="1278905" y="463227"/>
                    <a:pt x="1325166" y="453677"/>
                    <a:pt x="1379488" y="434578"/>
                  </a:cubicBezTo>
                  <a:lnTo>
                    <a:pt x="1379488" y="531316"/>
                  </a:lnTo>
                  <a:cubicBezTo>
                    <a:pt x="1334840" y="549920"/>
                    <a:pt x="1284982" y="559222"/>
                    <a:pt x="1229916" y="559222"/>
                  </a:cubicBezTo>
                  <a:cubicBezTo>
                    <a:pt x="1150789" y="559222"/>
                    <a:pt x="1090265" y="535223"/>
                    <a:pt x="1048345" y="487226"/>
                  </a:cubicBezTo>
                  <a:cubicBezTo>
                    <a:pt x="1006426" y="439229"/>
                    <a:pt x="985466" y="370334"/>
                    <a:pt x="985466" y="280541"/>
                  </a:cubicBezTo>
                  <a:cubicBezTo>
                    <a:pt x="985466" y="223986"/>
                    <a:pt x="995760" y="174439"/>
                    <a:pt x="1016347" y="131899"/>
                  </a:cubicBezTo>
                  <a:cubicBezTo>
                    <a:pt x="1036935" y="89359"/>
                    <a:pt x="1066515" y="56740"/>
                    <a:pt x="1105086" y="34044"/>
                  </a:cubicBezTo>
                  <a:cubicBezTo>
                    <a:pt x="1143658" y="11348"/>
                    <a:pt x="1188864" y="0"/>
                    <a:pt x="1240706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9" name="Freeform: Shape 88">
            <a:extLst>
              <a:ext uri="{FF2B5EF4-FFF2-40B4-BE49-F238E27FC236}">
                <a16:creationId xmlns:a16="http://schemas.microsoft.com/office/drawing/2014/main" id="{C4D861CA-BF5E-4C11-AE8F-F08E133359B1}"/>
              </a:ext>
            </a:extLst>
          </p:cNvPr>
          <p:cNvSpPr/>
          <p:nvPr/>
        </p:nvSpPr>
        <p:spPr>
          <a:xfrm>
            <a:off x="8400256" y="2509978"/>
            <a:ext cx="216024" cy="919022"/>
          </a:xfrm>
          <a:custGeom>
            <a:avLst/>
            <a:gdLst>
              <a:gd name="connsiteX0" fmla="*/ 49114 w 97669"/>
              <a:gd name="connsiteY0" fmla="*/ 320631 h 415509"/>
              <a:gd name="connsiteX1" fmla="*/ 84972 w 97669"/>
              <a:gd name="connsiteY1" fmla="*/ 332909 h 415509"/>
              <a:gd name="connsiteX2" fmla="*/ 97669 w 97669"/>
              <a:gd name="connsiteY2" fmla="*/ 368070 h 415509"/>
              <a:gd name="connsiteX3" fmla="*/ 84833 w 97669"/>
              <a:gd name="connsiteY3" fmla="*/ 402812 h 415509"/>
              <a:gd name="connsiteX4" fmla="*/ 49114 w 97669"/>
              <a:gd name="connsiteY4" fmla="*/ 415509 h 415509"/>
              <a:gd name="connsiteX5" fmla="*/ 12837 w 97669"/>
              <a:gd name="connsiteY5" fmla="*/ 403091 h 415509"/>
              <a:gd name="connsiteX6" fmla="*/ 0 w 97669"/>
              <a:gd name="connsiteY6" fmla="*/ 368070 h 415509"/>
              <a:gd name="connsiteX7" fmla="*/ 12558 w 97669"/>
              <a:gd name="connsiteY7" fmla="*/ 332630 h 415509"/>
              <a:gd name="connsiteX8" fmla="*/ 49114 w 97669"/>
              <a:gd name="connsiteY8" fmla="*/ 320631 h 415509"/>
              <a:gd name="connsiteX9" fmla="*/ 1116 w 97669"/>
              <a:gd name="connsiteY9" fmla="*/ 0 h 415509"/>
              <a:gd name="connsiteX10" fmla="*/ 97668 w 97669"/>
              <a:gd name="connsiteY10" fmla="*/ 0 h 415509"/>
              <a:gd name="connsiteX11" fmla="*/ 83436 w 97669"/>
              <a:gd name="connsiteY11" fmla="*/ 272635 h 415509"/>
              <a:gd name="connsiteX12" fmla="*/ 15348 w 97669"/>
              <a:gd name="connsiteY12" fmla="*/ 272635 h 415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7669" h="415509">
                <a:moveTo>
                  <a:pt x="49114" y="320631"/>
                </a:moveTo>
                <a:cubicBezTo>
                  <a:pt x="64555" y="320631"/>
                  <a:pt x="76507" y="324724"/>
                  <a:pt x="84972" y="332909"/>
                </a:cubicBezTo>
                <a:cubicBezTo>
                  <a:pt x="93437" y="341095"/>
                  <a:pt x="97669" y="352815"/>
                  <a:pt x="97669" y="368070"/>
                </a:cubicBezTo>
                <a:cubicBezTo>
                  <a:pt x="97669" y="382767"/>
                  <a:pt x="93390" y="394348"/>
                  <a:pt x="84833" y="402812"/>
                </a:cubicBezTo>
                <a:cubicBezTo>
                  <a:pt x="76275" y="411277"/>
                  <a:pt x="64368" y="415509"/>
                  <a:pt x="49114" y="415509"/>
                </a:cubicBezTo>
                <a:cubicBezTo>
                  <a:pt x="33487" y="415509"/>
                  <a:pt x="21395" y="411370"/>
                  <a:pt x="12837" y="403091"/>
                </a:cubicBezTo>
                <a:cubicBezTo>
                  <a:pt x="4279" y="394813"/>
                  <a:pt x="0" y="383139"/>
                  <a:pt x="0" y="368070"/>
                </a:cubicBezTo>
                <a:cubicBezTo>
                  <a:pt x="0" y="352443"/>
                  <a:pt x="4186" y="340630"/>
                  <a:pt x="12558" y="332630"/>
                </a:cubicBezTo>
                <a:cubicBezTo>
                  <a:pt x="20929" y="324631"/>
                  <a:pt x="33115" y="320631"/>
                  <a:pt x="49114" y="320631"/>
                </a:cubicBezTo>
                <a:close/>
                <a:moveTo>
                  <a:pt x="1116" y="0"/>
                </a:moveTo>
                <a:lnTo>
                  <a:pt x="97668" y="0"/>
                </a:lnTo>
                <a:lnTo>
                  <a:pt x="83436" y="272635"/>
                </a:lnTo>
                <a:lnTo>
                  <a:pt x="15348" y="2726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572ED91D-C118-4CC0-9886-EE52F0A99DAE}"/>
              </a:ext>
            </a:extLst>
          </p:cNvPr>
          <p:cNvSpPr/>
          <p:nvPr/>
        </p:nvSpPr>
        <p:spPr>
          <a:xfrm rot="10800000">
            <a:off x="3522705" y="2509978"/>
            <a:ext cx="216024" cy="919022"/>
          </a:xfrm>
          <a:custGeom>
            <a:avLst/>
            <a:gdLst>
              <a:gd name="connsiteX0" fmla="*/ 49114 w 97669"/>
              <a:gd name="connsiteY0" fmla="*/ 320631 h 415509"/>
              <a:gd name="connsiteX1" fmla="*/ 84972 w 97669"/>
              <a:gd name="connsiteY1" fmla="*/ 332909 h 415509"/>
              <a:gd name="connsiteX2" fmla="*/ 97669 w 97669"/>
              <a:gd name="connsiteY2" fmla="*/ 368070 h 415509"/>
              <a:gd name="connsiteX3" fmla="*/ 84833 w 97669"/>
              <a:gd name="connsiteY3" fmla="*/ 402812 h 415509"/>
              <a:gd name="connsiteX4" fmla="*/ 49114 w 97669"/>
              <a:gd name="connsiteY4" fmla="*/ 415509 h 415509"/>
              <a:gd name="connsiteX5" fmla="*/ 12837 w 97669"/>
              <a:gd name="connsiteY5" fmla="*/ 403091 h 415509"/>
              <a:gd name="connsiteX6" fmla="*/ 0 w 97669"/>
              <a:gd name="connsiteY6" fmla="*/ 368070 h 415509"/>
              <a:gd name="connsiteX7" fmla="*/ 12558 w 97669"/>
              <a:gd name="connsiteY7" fmla="*/ 332630 h 415509"/>
              <a:gd name="connsiteX8" fmla="*/ 49114 w 97669"/>
              <a:gd name="connsiteY8" fmla="*/ 320631 h 415509"/>
              <a:gd name="connsiteX9" fmla="*/ 1116 w 97669"/>
              <a:gd name="connsiteY9" fmla="*/ 0 h 415509"/>
              <a:gd name="connsiteX10" fmla="*/ 97668 w 97669"/>
              <a:gd name="connsiteY10" fmla="*/ 0 h 415509"/>
              <a:gd name="connsiteX11" fmla="*/ 83436 w 97669"/>
              <a:gd name="connsiteY11" fmla="*/ 272635 h 415509"/>
              <a:gd name="connsiteX12" fmla="*/ 15348 w 97669"/>
              <a:gd name="connsiteY12" fmla="*/ 272635 h 4155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97669" h="415509">
                <a:moveTo>
                  <a:pt x="49114" y="320631"/>
                </a:moveTo>
                <a:cubicBezTo>
                  <a:pt x="64555" y="320631"/>
                  <a:pt x="76507" y="324724"/>
                  <a:pt x="84972" y="332909"/>
                </a:cubicBezTo>
                <a:cubicBezTo>
                  <a:pt x="93437" y="341095"/>
                  <a:pt x="97669" y="352815"/>
                  <a:pt x="97669" y="368070"/>
                </a:cubicBezTo>
                <a:cubicBezTo>
                  <a:pt x="97669" y="382767"/>
                  <a:pt x="93390" y="394348"/>
                  <a:pt x="84833" y="402812"/>
                </a:cubicBezTo>
                <a:cubicBezTo>
                  <a:pt x="76275" y="411277"/>
                  <a:pt x="64368" y="415509"/>
                  <a:pt x="49114" y="415509"/>
                </a:cubicBezTo>
                <a:cubicBezTo>
                  <a:pt x="33487" y="415509"/>
                  <a:pt x="21395" y="411370"/>
                  <a:pt x="12837" y="403091"/>
                </a:cubicBezTo>
                <a:cubicBezTo>
                  <a:pt x="4279" y="394813"/>
                  <a:pt x="0" y="383139"/>
                  <a:pt x="0" y="368070"/>
                </a:cubicBezTo>
                <a:cubicBezTo>
                  <a:pt x="0" y="352443"/>
                  <a:pt x="4186" y="340630"/>
                  <a:pt x="12558" y="332630"/>
                </a:cubicBezTo>
                <a:cubicBezTo>
                  <a:pt x="20929" y="324631"/>
                  <a:pt x="33115" y="320631"/>
                  <a:pt x="49114" y="320631"/>
                </a:cubicBezTo>
                <a:close/>
                <a:moveTo>
                  <a:pt x="1116" y="0"/>
                </a:moveTo>
                <a:lnTo>
                  <a:pt x="97668" y="0"/>
                </a:lnTo>
                <a:lnTo>
                  <a:pt x="83436" y="272635"/>
                </a:lnTo>
                <a:lnTo>
                  <a:pt x="15348" y="27263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4447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186BBC4E-A5A3-441E-AF23-2AE47A84F501}"/>
              </a:ext>
            </a:extLst>
          </p:cNvPr>
          <p:cNvSpPr/>
          <p:nvPr/>
        </p:nvSpPr>
        <p:spPr>
          <a:xfrm>
            <a:off x="659396" y="6070774"/>
            <a:ext cx="648072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Subtitle 30">
            <a:extLst>
              <a:ext uri="{FF2B5EF4-FFF2-40B4-BE49-F238E27FC236}">
                <a16:creationId xmlns:a16="http://schemas.microsoft.com/office/drawing/2014/main" id="{90FC6365-EE96-40AF-BE18-24CCEE664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83432" y="188640"/>
            <a:ext cx="9797831" cy="523220"/>
          </a:xfrm>
        </p:spPr>
        <p:txBody>
          <a:bodyPr/>
          <a:lstStyle/>
          <a:p>
            <a:r>
              <a:rPr lang="es-MX" b="1" cap="all" dirty="0"/>
              <a:t>12 Meses 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// Estilo blanco con negro</a:t>
            </a:r>
            <a:endParaRPr lang="es-MX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" name="Rectangle 1">
            <a:extLst>
              <a:ext uri="{FF2B5EF4-FFF2-40B4-BE49-F238E27FC236}">
                <a16:creationId xmlns:a16="http://schemas.microsoft.com/office/drawing/2014/main" id="{5B675011-DD43-4C77-9212-4BD79E8D1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4913" y="15557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 dirty="0"/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FA4525CF-9FC0-4DFD-BBC1-9EE6C4D9705B}"/>
              </a:ext>
            </a:extLst>
          </p:cNvPr>
          <p:cNvSpPr txBox="1"/>
          <p:nvPr/>
        </p:nvSpPr>
        <p:spPr>
          <a:xfrm>
            <a:off x="3653667" y="711860"/>
            <a:ext cx="822960" cy="521334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defTabSz="914400">
              <a:spcBef>
                <a:spcPts val="585"/>
              </a:spcBef>
            </a:pPr>
            <a:r>
              <a:rPr sz="1600" b="1" spc="-5" dirty="0">
                <a:solidFill>
                  <a:prstClr val="black"/>
                </a:solidFill>
                <a:latin typeface="Carlito"/>
                <a:cs typeface="Carlito"/>
              </a:rPr>
              <a:t>FEBRERO</a:t>
            </a:r>
            <a:endParaRPr sz="1600">
              <a:solidFill>
                <a:prstClr val="black"/>
              </a:solidFill>
              <a:latin typeface="Carlito"/>
              <a:cs typeface="Carlito"/>
            </a:endParaRPr>
          </a:p>
          <a:p>
            <a:pPr marL="365125" defTabSz="914400">
              <a:spcBef>
                <a:spcPts val="300"/>
              </a:spcBef>
            </a:pP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LU  </a:t>
            </a:r>
            <a:r>
              <a:rPr sz="1000" b="1" spc="18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1000" b="1" dirty="0">
                <a:solidFill>
                  <a:prstClr val="black"/>
                </a:solidFill>
                <a:latin typeface="Carlito"/>
                <a:cs typeface="Carlito"/>
              </a:rPr>
              <a:t>MA</a:t>
            </a:r>
            <a:endParaRPr sz="10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6E024300-806A-416E-9A91-1048C4749CCE}"/>
              </a:ext>
            </a:extLst>
          </p:cNvPr>
          <p:cNvSpPr txBox="1"/>
          <p:nvPr/>
        </p:nvSpPr>
        <p:spPr>
          <a:xfrm>
            <a:off x="5312160" y="798273"/>
            <a:ext cx="5988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defTabSz="914400">
              <a:spcBef>
                <a:spcPts val="95"/>
              </a:spcBef>
            </a:pPr>
            <a:r>
              <a:rPr sz="1300" b="1" spc="-5" dirty="0">
                <a:solidFill>
                  <a:prstClr val="black"/>
                </a:solidFill>
                <a:latin typeface="Carlito"/>
                <a:cs typeface="Carlito"/>
              </a:rPr>
              <a:t>02</a:t>
            </a:r>
            <a:r>
              <a:rPr sz="1300" b="1" spc="-10" dirty="0">
                <a:solidFill>
                  <a:prstClr val="black"/>
                </a:solidFill>
                <a:latin typeface="Carlito"/>
                <a:cs typeface="Carlito"/>
              </a:rPr>
              <a:t>/</a:t>
            </a:r>
            <a:r>
              <a:rPr sz="1300" b="1" spc="-5" dirty="0">
                <a:solidFill>
                  <a:prstClr val="black"/>
                </a:solidFill>
                <a:latin typeface="Carlito"/>
                <a:cs typeface="Carlito"/>
              </a:rPr>
              <a:t>2021</a:t>
            </a:r>
            <a:endParaRPr sz="13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3842B706-7D6B-43C7-8EF2-2BA2C6CE983D}"/>
              </a:ext>
            </a:extLst>
          </p:cNvPr>
          <p:cNvSpPr txBox="1"/>
          <p:nvPr/>
        </p:nvSpPr>
        <p:spPr>
          <a:xfrm>
            <a:off x="6127501" y="773888"/>
            <a:ext cx="6743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defTabSz="914400">
              <a:spcBef>
                <a:spcPts val="95"/>
              </a:spcBef>
            </a:pPr>
            <a:r>
              <a:rPr sz="1600" b="1" spc="-5" dirty="0">
                <a:solidFill>
                  <a:prstClr val="black"/>
                </a:solidFill>
                <a:latin typeface="Carlito"/>
                <a:cs typeface="Carlito"/>
              </a:rPr>
              <a:t>MAR</a:t>
            </a:r>
            <a:r>
              <a:rPr sz="1600" b="1" dirty="0">
                <a:solidFill>
                  <a:prstClr val="black"/>
                </a:solidFill>
                <a:latin typeface="Carlito"/>
                <a:cs typeface="Carlito"/>
              </a:rPr>
              <a:t>Z</a:t>
            </a:r>
            <a:r>
              <a:rPr sz="1600" b="1" spc="-5" dirty="0">
                <a:solidFill>
                  <a:prstClr val="black"/>
                </a:solidFill>
                <a:latin typeface="Carlito"/>
                <a:cs typeface="Carlito"/>
              </a:rPr>
              <a:t>O</a:t>
            </a:r>
            <a:endParaRPr sz="16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27B8CD30-9D7F-4024-BBA6-5880D175BB6E}"/>
              </a:ext>
            </a:extLst>
          </p:cNvPr>
          <p:cNvSpPr txBox="1"/>
          <p:nvPr/>
        </p:nvSpPr>
        <p:spPr>
          <a:xfrm>
            <a:off x="7804154" y="798273"/>
            <a:ext cx="5988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defTabSz="914400">
              <a:spcBef>
                <a:spcPts val="95"/>
              </a:spcBef>
            </a:pPr>
            <a:r>
              <a:rPr sz="1300" b="1" spc="-5" dirty="0">
                <a:solidFill>
                  <a:prstClr val="black"/>
                </a:solidFill>
                <a:latin typeface="Carlito"/>
                <a:cs typeface="Carlito"/>
              </a:rPr>
              <a:t>03</a:t>
            </a:r>
            <a:r>
              <a:rPr sz="1300" b="1" spc="-10" dirty="0">
                <a:solidFill>
                  <a:prstClr val="black"/>
                </a:solidFill>
                <a:latin typeface="Carlito"/>
                <a:cs typeface="Carlito"/>
              </a:rPr>
              <a:t>/</a:t>
            </a:r>
            <a:r>
              <a:rPr sz="1300" b="1" spc="-5" dirty="0">
                <a:solidFill>
                  <a:prstClr val="black"/>
                </a:solidFill>
                <a:latin typeface="Carlito"/>
                <a:cs typeface="Carlito"/>
              </a:rPr>
              <a:t>2021</a:t>
            </a:r>
            <a:endParaRPr sz="13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10" name="object 7">
            <a:extLst>
              <a:ext uri="{FF2B5EF4-FFF2-40B4-BE49-F238E27FC236}">
                <a16:creationId xmlns:a16="http://schemas.microsoft.com/office/drawing/2014/main" id="{474270FE-4213-462B-A587-2CDD72E91A6B}"/>
              </a:ext>
            </a:extLst>
          </p:cNvPr>
          <p:cNvSpPr txBox="1"/>
          <p:nvPr/>
        </p:nvSpPr>
        <p:spPr>
          <a:xfrm>
            <a:off x="8619875" y="711860"/>
            <a:ext cx="840740" cy="521334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defTabSz="914400">
              <a:spcBef>
                <a:spcPts val="585"/>
              </a:spcBef>
            </a:pPr>
            <a:r>
              <a:rPr sz="1600" b="1" spc="-5" dirty="0">
                <a:solidFill>
                  <a:prstClr val="black"/>
                </a:solidFill>
                <a:latin typeface="Carlito"/>
                <a:cs typeface="Carlito"/>
              </a:rPr>
              <a:t>ABRIL</a:t>
            </a:r>
            <a:endParaRPr sz="1600">
              <a:solidFill>
                <a:prstClr val="black"/>
              </a:solidFill>
              <a:latin typeface="Carlito"/>
              <a:cs typeface="Carlito"/>
            </a:endParaRPr>
          </a:p>
          <a:p>
            <a:pPr marL="375285" defTabSz="914400">
              <a:spcBef>
                <a:spcPts val="300"/>
              </a:spcBef>
              <a:tabLst>
                <a:tab pos="638810" algn="l"/>
              </a:tabLst>
            </a:pPr>
            <a:r>
              <a:rPr sz="1000" b="1" spc="-10" dirty="0">
                <a:solidFill>
                  <a:prstClr val="black"/>
                </a:solidFill>
                <a:latin typeface="Carlito"/>
                <a:cs typeface="Carlito"/>
              </a:rPr>
              <a:t>L</a:t>
            </a: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U</a:t>
            </a:r>
            <a:r>
              <a:rPr sz="1000" b="1" dirty="0">
                <a:solidFill>
                  <a:prstClr val="black"/>
                </a:solidFill>
                <a:latin typeface="Carlito"/>
                <a:cs typeface="Carlito"/>
              </a:rPr>
              <a:t>	MA</a:t>
            </a:r>
            <a:endParaRPr sz="10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11" name="object 8">
            <a:extLst>
              <a:ext uri="{FF2B5EF4-FFF2-40B4-BE49-F238E27FC236}">
                <a16:creationId xmlns:a16="http://schemas.microsoft.com/office/drawing/2014/main" id="{E6BA3F3B-907D-4163-845B-4023E18FB11E}"/>
              </a:ext>
            </a:extLst>
          </p:cNvPr>
          <p:cNvSpPr txBox="1"/>
          <p:nvPr/>
        </p:nvSpPr>
        <p:spPr>
          <a:xfrm>
            <a:off x="10277988" y="798273"/>
            <a:ext cx="5988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defTabSz="914400">
              <a:spcBef>
                <a:spcPts val="95"/>
              </a:spcBef>
            </a:pPr>
            <a:r>
              <a:rPr sz="1300" b="1" spc="-5" dirty="0">
                <a:solidFill>
                  <a:prstClr val="black"/>
                </a:solidFill>
                <a:latin typeface="Carlito"/>
                <a:cs typeface="Carlito"/>
              </a:rPr>
              <a:t>04</a:t>
            </a:r>
            <a:r>
              <a:rPr sz="1300" b="1" spc="-10" dirty="0">
                <a:solidFill>
                  <a:prstClr val="black"/>
                </a:solidFill>
                <a:latin typeface="Carlito"/>
                <a:cs typeface="Carlito"/>
              </a:rPr>
              <a:t>/</a:t>
            </a:r>
            <a:r>
              <a:rPr sz="1300" b="1" spc="-5" dirty="0">
                <a:solidFill>
                  <a:prstClr val="black"/>
                </a:solidFill>
                <a:latin typeface="Carlito"/>
                <a:cs typeface="Carlito"/>
              </a:rPr>
              <a:t>2021</a:t>
            </a:r>
            <a:endParaRPr sz="13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12" name="object 9">
            <a:extLst>
              <a:ext uri="{FF2B5EF4-FFF2-40B4-BE49-F238E27FC236}">
                <a16:creationId xmlns:a16="http://schemas.microsoft.com/office/drawing/2014/main" id="{0C29537F-779C-44B5-A0F5-A1562DD14D08}"/>
              </a:ext>
            </a:extLst>
          </p:cNvPr>
          <p:cNvSpPr/>
          <p:nvPr/>
        </p:nvSpPr>
        <p:spPr>
          <a:xfrm>
            <a:off x="2800736" y="1044144"/>
            <a:ext cx="623570" cy="215265"/>
          </a:xfrm>
          <a:custGeom>
            <a:avLst/>
            <a:gdLst/>
            <a:ahLst/>
            <a:cxnLst/>
            <a:rect l="l" t="t" r="r" b="b"/>
            <a:pathLst>
              <a:path w="623569" h="215265">
                <a:moveTo>
                  <a:pt x="623316" y="0"/>
                </a:moveTo>
                <a:lnTo>
                  <a:pt x="277368" y="0"/>
                </a:lnTo>
                <a:lnTo>
                  <a:pt x="0" y="0"/>
                </a:lnTo>
                <a:lnTo>
                  <a:pt x="0" y="214884"/>
                </a:lnTo>
                <a:lnTo>
                  <a:pt x="277368" y="214884"/>
                </a:lnTo>
                <a:lnTo>
                  <a:pt x="623316" y="214884"/>
                </a:lnTo>
                <a:lnTo>
                  <a:pt x="62331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3" name="object 10">
            <a:extLst>
              <a:ext uri="{FF2B5EF4-FFF2-40B4-BE49-F238E27FC236}">
                <a16:creationId xmlns:a16="http://schemas.microsoft.com/office/drawing/2014/main" id="{D6C85C7B-5508-4DDB-A1AE-973259E1F899}"/>
              </a:ext>
            </a:extLst>
          </p:cNvPr>
          <p:cNvSpPr txBox="1"/>
          <p:nvPr/>
        </p:nvSpPr>
        <p:spPr>
          <a:xfrm>
            <a:off x="1073282" y="676165"/>
            <a:ext cx="2363470" cy="556895"/>
          </a:xfrm>
          <a:prstGeom prst="rect">
            <a:avLst/>
          </a:prstGeom>
        </p:spPr>
        <p:txBody>
          <a:bodyPr vert="horz" wrap="square" lIns="0" tIns="95885" rIns="0" bIns="0" rtlCol="0">
            <a:spAutoFit/>
          </a:bodyPr>
          <a:lstStyle/>
          <a:p>
            <a:pPr marL="12700" defTabSz="914400">
              <a:spcBef>
                <a:spcPts val="755"/>
              </a:spcBef>
              <a:tabLst>
                <a:tab pos="1777364" algn="l"/>
              </a:tabLst>
            </a:pPr>
            <a:r>
              <a:rPr sz="2400" b="1" spc="-7" baseline="-3472" dirty="0">
                <a:solidFill>
                  <a:prstClr val="black"/>
                </a:solidFill>
                <a:latin typeface="Carlito"/>
                <a:cs typeface="Carlito"/>
              </a:rPr>
              <a:t>ENERO	</a:t>
            </a:r>
            <a:r>
              <a:rPr sz="1300" b="1" spc="-5" dirty="0">
                <a:solidFill>
                  <a:prstClr val="black"/>
                </a:solidFill>
                <a:latin typeface="Carlito"/>
                <a:cs typeface="Carlito"/>
              </a:rPr>
              <a:t>01</a:t>
            </a:r>
            <a:r>
              <a:rPr sz="1300" b="1" spc="-10" dirty="0">
                <a:solidFill>
                  <a:prstClr val="black"/>
                </a:solidFill>
                <a:latin typeface="Carlito"/>
                <a:cs typeface="Carlito"/>
              </a:rPr>
              <a:t>/</a:t>
            </a:r>
            <a:r>
              <a:rPr sz="1300" b="1" spc="-5" dirty="0">
                <a:solidFill>
                  <a:prstClr val="black"/>
                </a:solidFill>
                <a:latin typeface="Carlito"/>
                <a:cs typeface="Carlito"/>
              </a:rPr>
              <a:t>2021</a:t>
            </a:r>
            <a:endParaRPr sz="1300" dirty="0">
              <a:solidFill>
                <a:prstClr val="black"/>
              </a:solidFill>
              <a:latin typeface="Carlito"/>
              <a:cs typeface="Carlito"/>
            </a:endParaRPr>
          </a:p>
          <a:p>
            <a:pPr marL="368935" defTabSz="914400">
              <a:spcBef>
                <a:spcPts val="409"/>
              </a:spcBef>
              <a:tabLst>
                <a:tab pos="945515" algn="l"/>
                <a:tab pos="1245235" algn="l"/>
                <a:tab pos="1533525" algn="l"/>
                <a:tab pos="1797050" algn="l"/>
                <a:tab pos="2094230" algn="l"/>
              </a:tabLst>
            </a:pP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LU   </a:t>
            </a:r>
            <a:r>
              <a:rPr sz="1000" b="1" spc="8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MA	</a:t>
            </a:r>
            <a:r>
              <a:rPr sz="1000" b="1" dirty="0">
                <a:solidFill>
                  <a:prstClr val="black"/>
                </a:solidFill>
                <a:latin typeface="Carlito"/>
                <a:cs typeface="Carlito"/>
              </a:rPr>
              <a:t>MI	JU	</a:t>
            </a: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VI	SA	</a:t>
            </a:r>
            <a:r>
              <a:rPr sz="1000" b="1" spc="-10" dirty="0">
                <a:solidFill>
                  <a:prstClr val="black"/>
                </a:solidFill>
                <a:latin typeface="Carlito"/>
                <a:cs typeface="Carlito"/>
              </a:rPr>
              <a:t>DO</a:t>
            </a:r>
            <a:endParaRPr sz="1000" dirty="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14" name="object 11">
            <a:extLst>
              <a:ext uri="{FF2B5EF4-FFF2-40B4-BE49-F238E27FC236}">
                <a16:creationId xmlns:a16="http://schemas.microsoft.com/office/drawing/2014/main" id="{C3A56FD4-DAF8-4655-9765-CCC9E19A457F}"/>
              </a:ext>
            </a:extLst>
          </p:cNvPr>
          <p:cNvSpPr/>
          <p:nvPr/>
        </p:nvSpPr>
        <p:spPr>
          <a:xfrm>
            <a:off x="5346197" y="1044144"/>
            <a:ext cx="551815" cy="215265"/>
          </a:xfrm>
          <a:custGeom>
            <a:avLst/>
            <a:gdLst/>
            <a:ahLst/>
            <a:cxnLst/>
            <a:rect l="l" t="t" r="r" b="b"/>
            <a:pathLst>
              <a:path w="551814" h="215265">
                <a:moveTo>
                  <a:pt x="275831" y="0"/>
                </a:moveTo>
                <a:lnTo>
                  <a:pt x="0" y="0"/>
                </a:lnTo>
                <a:lnTo>
                  <a:pt x="0" y="214884"/>
                </a:lnTo>
                <a:lnTo>
                  <a:pt x="275831" y="214884"/>
                </a:lnTo>
                <a:lnTo>
                  <a:pt x="275831" y="0"/>
                </a:lnTo>
                <a:close/>
              </a:path>
              <a:path w="551814" h="215265">
                <a:moveTo>
                  <a:pt x="551688" y="0"/>
                </a:moveTo>
                <a:lnTo>
                  <a:pt x="275844" y="0"/>
                </a:lnTo>
                <a:lnTo>
                  <a:pt x="275844" y="214884"/>
                </a:lnTo>
                <a:lnTo>
                  <a:pt x="551688" y="214884"/>
                </a:lnTo>
                <a:lnTo>
                  <a:pt x="551688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5" name="object 12">
            <a:extLst>
              <a:ext uri="{FF2B5EF4-FFF2-40B4-BE49-F238E27FC236}">
                <a16:creationId xmlns:a16="http://schemas.microsoft.com/office/drawing/2014/main" id="{C0073D1C-9E6C-4395-89AC-C7888113F885}"/>
              </a:ext>
            </a:extLst>
          </p:cNvPr>
          <p:cNvSpPr txBox="1"/>
          <p:nvPr/>
        </p:nvSpPr>
        <p:spPr>
          <a:xfrm>
            <a:off x="4566924" y="1055829"/>
            <a:ext cx="12871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defTabSz="914400">
              <a:spcBef>
                <a:spcPts val="95"/>
              </a:spcBef>
              <a:tabLst>
                <a:tab pos="303530" algn="l"/>
                <a:tab pos="588645" algn="l"/>
                <a:tab pos="847725" algn="l"/>
              </a:tabLst>
            </a:pPr>
            <a:r>
              <a:rPr sz="1000" b="1" dirty="0">
                <a:solidFill>
                  <a:prstClr val="black"/>
                </a:solidFill>
                <a:latin typeface="Carlito"/>
                <a:cs typeface="Carlito"/>
              </a:rPr>
              <a:t>MI	JU	</a:t>
            </a: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VI	SA</a:t>
            </a:r>
            <a:r>
              <a:rPr sz="1000" b="1" spc="1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1000" b="1" spc="-10" dirty="0">
                <a:solidFill>
                  <a:prstClr val="black"/>
                </a:solidFill>
                <a:latin typeface="Carlito"/>
                <a:cs typeface="Carlito"/>
              </a:rPr>
              <a:t>DO</a:t>
            </a:r>
            <a:endParaRPr sz="10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16" name="object 13">
            <a:extLst>
              <a:ext uri="{FF2B5EF4-FFF2-40B4-BE49-F238E27FC236}">
                <a16:creationId xmlns:a16="http://schemas.microsoft.com/office/drawing/2014/main" id="{6A8B829F-C2A0-400E-A4A7-1B2927F2767A}"/>
              </a:ext>
            </a:extLst>
          </p:cNvPr>
          <p:cNvSpPr/>
          <p:nvPr/>
        </p:nvSpPr>
        <p:spPr>
          <a:xfrm>
            <a:off x="7838191" y="1044144"/>
            <a:ext cx="551815" cy="215265"/>
          </a:xfrm>
          <a:custGeom>
            <a:avLst/>
            <a:gdLst/>
            <a:ahLst/>
            <a:cxnLst/>
            <a:rect l="l" t="t" r="r" b="b"/>
            <a:pathLst>
              <a:path w="551815" h="215265">
                <a:moveTo>
                  <a:pt x="551688" y="0"/>
                </a:moveTo>
                <a:lnTo>
                  <a:pt x="275844" y="0"/>
                </a:lnTo>
                <a:lnTo>
                  <a:pt x="0" y="0"/>
                </a:lnTo>
                <a:lnTo>
                  <a:pt x="0" y="214884"/>
                </a:lnTo>
                <a:lnTo>
                  <a:pt x="275844" y="214884"/>
                </a:lnTo>
                <a:lnTo>
                  <a:pt x="551688" y="214884"/>
                </a:lnTo>
                <a:lnTo>
                  <a:pt x="551688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17" name="object 14">
            <a:extLst>
              <a:ext uri="{FF2B5EF4-FFF2-40B4-BE49-F238E27FC236}">
                <a16:creationId xmlns:a16="http://schemas.microsoft.com/office/drawing/2014/main" id="{ACEB0E24-D105-4865-A1D4-48655A14DAF7}"/>
              </a:ext>
            </a:extLst>
          </p:cNvPr>
          <p:cNvSpPr txBox="1"/>
          <p:nvPr/>
        </p:nvSpPr>
        <p:spPr>
          <a:xfrm>
            <a:off x="6488942" y="1055829"/>
            <a:ext cx="185737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defTabSz="914400">
              <a:spcBef>
                <a:spcPts val="95"/>
              </a:spcBef>
              <a:tabLst>
                <a:tab pos="873125" algn="l"/>
                <a:tab pos="1158240" algn="l"/>
                <a:tab pos="1417320" algn="l"/>
              </a:tabLst>
            </a:pP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LU   </a:t>
            </a:r>
            <a:r>
              <a:rPr sz="1000" b="1" spc="9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MA   </a:t>
            </a:r>
            <a:r>
              <a:rPr sz="1000" b="1" spc="7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1000" b="1" dirty="0">
                <a:solidFill>
                  <a:prstClr val="black"/>
                </a:solidFill>
                <a:latin typeface="Carlito"/>
                <a:cs typeface="Carlito"/>
              </a:rPr>
              <a:t>MI	JU	</a:t>
            </a: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VI	SA</a:t>
            </a:r>
            <a:r>
              <a:rPr sz="1000" b="1" spc="1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1000" b="1" spc="-10" dirty="0">
                <a:solidFill>
                  <a:prstClr val="black"/>
                </a:solidFill>
                <a:latin typeface="Carlito"/>
                <a:cs typeface="Carlito"/>
              </a:rPr>
              <a:t>DO</a:t>
            </a:r>
            <a:endParaRPr sz="10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18" name="object 15">
            <a:extLst>
              <a:ext uri="{FF2B5EF4-FFF2-40B4-BE49-F238E27FC236}">
                <a16:creationId xmlns:a16="http://schemas.microsoft.com/office/drawing/2014/main" id="{C668C2AD-BC93-4793-9ACB-E959A1074DB8}"/>
              </a:ext>
            </a:extLst>
          </p:cNvPr>
          <p:cNvSpPr/>
          <p:nvPr/>
        </p:nvSpPr>
        <p:spPr>
          <a:xfrm>
            <a:off x="10330312" y="1044144"/>
            <a:ext cx="535305" cy="215265"/>
          </a:xfrm>
          <a:custGeom>
            <a:avLst/>
            <a:gdLst/>
            <a:ahLst/>
            <a:cxnLst/>
            <a:rect l="l" t="t" r="r" b="b"/>
            <a:pathLst>
              <a:path w="535304" h="215265">
                <a:moveTo>
                  <a:pt x="535228" y="0"/>
                </a:moveTo>
                <a:lnTo>
                  <a:pt x="275844" y="0"/>
                </a:lnTo>
                <a:lnTo>
                  <a:pt x="0" y="0"/>
                </a:lnTo>
                <a:lnTo>
                  <a:pt x="0" y="214884"/>
                </a:lnTo>
                <a:lnTo>
                  <a:pt x="275844" y="214884"/>
                </a:lnTo>
                <a:lnTo>
                  <a:pt x="535228" y="214884"/>
                </a:lnTo>
                <a:lnTo>
                  <a:pt x="535228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2" name="object 16">
            <a:extLst>
              <a:ext uri="{FF2B5EF4-FFF2-40B4-BE49-F238E27FC236}">
                <a16:creationId xmlns:a16="http://schemas.microsoft.com/office/drawing/2014/main" id="{C135DE48-C8B0-412B-8B4E-4D243F012528}"/>
              </a:ext>
            </a:extLst>
          </p:cNvPr>
          <p:cNvSpPr txBox="1"/>
          <p:nvPr/>
        </p:nvSpPr>
        <p:spPr>
          <a:xfrm>
            <a:off x="9552563" y="1055829"/>
            <a:ext cx="127635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defTabSz="914400">
              <a:spcBef>
                <a:spcPts val="95"/>
              </a:spcBef>
              <a:tabLst>
                <a:tab pos="301625" algn="l"/>
                <a:tab pos="586740" algn="l"/>
                <a:tab pos="845819" algn="l"/>
              </a:tabLst>
            </a:pPr>
            <a:r>
              <a:rPr sz="1000" b="1" dirty="0">
                <a:solidFill>
                  <a:prstClr val="black"/>
                </a:solidFill>
                <a:latin typeface="Carlito"/>
                <a:cs typeface="Carlito"/>
              </a:rPr>
              <a:t>MI	JU	</a:t>
            </a: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VI	SA</a:t>
            </a:r>
            <a:r>
              <a:rPr sz="1000" b="1" spc="16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1000" b="1" spc="-10" dirty="0">
                <a:solidFill>
                  <a:prstClr val="black"/>
                </a:solidFill>
                <a:latin typeface="Carlito"/>
                <a:cs typeface="Carlito"/>
              </a:rPr>
              <a:t>DO</a:t>
            </a:r>
            <a:endParaRPr sz="10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23" name="object 17">
            <a:extLst>
              <a:ext uri="{FF2B5EF4-FFF2-40B4-BE49-F238E27FC236}">
                <a16:creationId xmlns:a16="http://schemas.microsoft.com/office/drawing/2014/main" id="{33A78313-AB78-4529-BCA8-29CEC36D3876}"/>
              </a:ext>
            </a:extLst>
          </p:cNvPr>
          <p:cNvSpPr/>
          <p:nvPr/>
        </p:nvSpPr>
        <p:spPr>
          <a:xfrm>
            <a:off x="2800736" y="1266648"/>
            <a:ext cx="620395" cy="1091565"/>
          </a:xfrm>
          <a:custGeom>
            <a:avLst/>
            <a:gdLst/>
            <a:ahLst/>
            <a:cxnLst/>
            <a:rect l="l" t="t" r="r" b="b"/>
            <a:pathLst>
              <a:path w="620394" h="1091564">
                <a:moveTo>
                  <a:pt x="620268" y="876681"/>
                </a:moveTo>
                <a:lnTo>
                  <a:pt x="277368" y="876681"/>
                </a:lnTo>
                <a:lnTo>
                  <a:pt x="0" y="876681"/>
                </a:lnTo>
                <a:lnTo>
                  <a:pt x="0" y="1091565"/>
                </a:lnTo>
                <a:lnTo>
                  <a:pt x="277368" y="1091565"/>
                </a:lnTo>
                <a:lnTo>
                  <a:pt x="620268" y="1091565"/>
                </a:lnTo>
                <a:lnTo>
                  <a:pt x="620268" y="876681"/>
                </a:lnTo>
                <a:close/>
              </a:path>
              <a:path w="620394" h="1091564">
                <a:moveTo>
                  <a:pt x="620268" y="656920"/>
                </a:moveTo>
                <a:lnTo>
                  <a:pt x="277368" y="656920"/>
                </a:lnTo>
                <a:lnTo>
                  <a:pt x="0" y="656920"/>
                </a:lnTo>
                <a:lnTo>
                  <a:pt x="0" y="872109"/>
                </a:lnTo>
                <a:lnTo>
                  <a:pt x="277368" y="872109"/>
                </a:lnTo>
                <a:lnTo>
                  <a:pt x="620268" y="872109"/>
                </a:lnTo>
                <a:lnTo>
                  <a:pt x="620268" y="656920"/>
                </a:lnTo>
                <a:close/>
              </a:path>
              <a:path w="620394" h="1091564">
                <a:moveTo>
                  <a:pt x="620268" y="437388"/>
                </a:moveTo>
                <a:lnTo>
                  <a:pt x="277368" y="437388"/>
                </a:lnTo>
                <a:lnTo>
                  <a:pt x="0" y="437388"/>
                </a:lnTo>
                <a:lnTo>
                  <a:pt x="0" y="653796"/>
                </a:lnTo>
                <a:lnTo>
                  <a:pt x="277368" y="653796"/>
                </a:lnTo>
                <a:lnTo>
                  <a:pt x="620268" y="653796"/>
                </a:lnTo>
                <a:lnTo>
                  <a:pt x="620268" y="437388"/>
                </a:lnTo>
                <a:close/>
              </a:path>
              <a:path w="620394" h="1091564">
                <a:moveTo>
                  <a:pt x="620268" y="217932"/>
                </a:moveTo>
                <a:lnTo>
                  <a:pt x="277368" y="217932"/>
                </a:lnTo>
                <a:lnTo>
                  <a:pt x="0" y="217932"/>
                </a:lnTo>
                <a:lnTo>
                  <a:pt x="0" y="434340"/>
                </a:lnTo>
                <a:lnTo>
                  <a:pt x="277368" y="434340"/>
                </a:lnTo>
                <a:lnTo>
                  <a:pt x="620268" y="434340"/>
                </a:lnTo>
                <a:lnTo>
                  <a:pt x="620268" y="217932"/>
                </a:lnTo>
                <a:close/>
              </a:path>
              <a:path w="620394" h="1091564">
                <a:moveTo>
                  <a:pt x="620268" y="0"/>
                </a:moveTo>
                <a:lnTo>
                  <a:pt x="277368" y="0"/>
                </a:lnTo>
                <a:lnTo>
                  <a:pt x="0" y="0"/>
                </a:lnTo>
                <a:lnTo>
                  <a:pt x="0" y="214884"/>
                </a:lnTo>
                <a:lnTo>
                  <a:pt x="277368" y="214884"/>
                </a:lnTo>
                <a:lnTo>
                  <a:pt x="620268" y="214884"/>
                </a:lnTo>
                <a:lnTo>
                  <a:pt x="620268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4" name="object 18">
            <a:extLst>
              <a:ext uri="{FF2B5EF4-FFF2-40B4-BE49-F238E27FC236}">
                <a16:creationId xmlns:a16="http://schemas.microsoft.com/office/drawing/2014/main" id="{F90D0F32-B053-411F-906C-5D1B9ABE0698}"/>
              </a:ext>
            </a:extLst>
          </p:cNvPr>
          <p:cNvSpPr/>
          <p:nvPr/>
        </p:nvSpPr>
        <p:spPr>
          <a:xfrm>
            <a:off x="5346197" y="1266648"/>
            <a:ext cx="550545" cy="872490"/>
          </a:xfrm>
          <a:custGeom>
            <a:avLst/>
            <a:gdLst/>
            <a:ahLst/>
            <a:cxnLst/>
            <a:rect l="l" t="t" r="r" b="b"/>
            <a:pathLst>
              <a:path w="550545" h="872489">
                <a:moveTo>
                  <a:pt x="275831" y="656920"/>
                </a:moveTo>
                <a:lnTo>
                  <a:pt x="0" y="656920"/>
                </a:lnTo>
                <a:lnTo>
                  <a:pt x="0" y="872109"/>
                </a:lnTo>
                <a:lnTo>
                  <a:pt x="275831" y="872109"/>
                </a:lnTo>
                <a:lnTo>
                  <a:pt x="275831" y="656920"/>
                </a:lnTo>
                <a:close/>
              </a:path>
              <a:path w="550545" h="872489">
                <a:moveTo>
                  <a:pt x="275831" y="437388"/>
                </a:moveTo>
                <a:lnTo>
                  <a:pt x="0" y="437388"/>
                </a:lnTo>
                <a:lnTo>
                  <a:pt x="0" y="653796"/>
                </a:lnTo>
                <a:lnTo>
                  <a:pt x="275831" y="653796"/>
                </a:lnTo>
                <a:lnTo>
                  <a:pt x="275831" y="437388"/>
                </a:lnTo>
                <a:close/>
              </a:path>
              <a:path w="550545" h="872489">
                <a:moveTo>
                  <a:pt x="275831" y="217932"/>
                </a:moveTo>
                <a:lnTo>
                  <a:pt x="0" y="217932"/>
                </a:lnTo>
                <a:lnTo>
                  <a:pt x="0" y="434340"/>
                </a:lnTo>
                <a:lnTo>
                  <a:pt x="275831" y="434340"/>
                </a:lnTo>
                <a:lnTo>
                  <a:pt x="275831" y="217932"/>
                </a:lnTo>
                <a:close/>
              </a:path>
              <a:path w="550545" h="872489">
                <a:moveTo>
                  <a:pt x="275831" y="0"/>
                </a:moveTo>
                <a:lnTo>
                  <a:pt x="0" y="0"/>
                </a:lnTo>
                <a:lnTo>
                  <a:pt x="0" y="214884"/>
                </a:lnTo>
                <a:lnTo>
                  <a:pt x="275831" y="214884"/>
                </a:lnTo>
                <a:lnTo>
                  <a:pt x="275831" y="0"/>
                </a:lnTo>
                <a:close/>
              </a:path>
              <a:path w="550545" h="872489">
                <a:moveTo>
                  <a:pt x="550164" y="656920"/>
                </a:moveTo>
                <a:lnTo>
                  <a:pt x="275844" y="656920"/>
                </a:lnTo>
                <a:lnTo>
                  <a:pt x="275844" y="872109"/>
                </a:lnTo>
                <a:lnTo>
                  <a:pt x="550164" y="872109"/>
                </a:lnTo>
                <a:lnTo>
                  <a:pt x="550164" y="656920"/>
                </a:lnTo>
                <a:close/>
              </a:path>
              <a:path w="550545" h="872489">
                <a:moveTo>
                  <a:pt x="550164" y="437388"/>
                </a:moveTo>
                <a:lnTo>
                  <a:pt x="275844" y="437388"/>
                </a:lnTo>
                <a:lnTo>
                  <a:pt x="275844" y="653796"/>
                </a:lnTo>
                <a:lnTo>
                  <a:pt x="550164" y="653796"/>
                </a:lnTo>
                <a:lnTo>
                  <a:pt x="550164" y="437388"/>
                </a:lnTo>
                <a:close/>
              </a:path>
              <a:path w="550545" h="872489">
                <a:moveTo>
                  <a:pt x="550164" y="217932"/>
                </a:moveTo>
                <a:lnTo>
                  <a:pt x="275844" y="217932"/>
                </a:lnTo>
                <a:lnTo>
                  <a:pt x="275844" y="434340"/>
                </a:lnTo>
                <a:lnTo>
                  <a:pt x="550164" y="434340"/>
                </a:lnTo>
                <a:lnTo>
                  <a:pt x="550164" y="217932"/>
                </a:lnTo>
                <a:close/>
              </a:path>
              <a:path w="550545" h="872489">
                <a:moveTo>
                  <a:pt x="550164" y="0"/>
                </a:moveTo>
                <a:lnTo>
                  <a:pt x="275844" y="0"/>
                </a:lnTo>
                <a:lnTo>
                  <a:pt x="275844" y="214884"/>
                </a:lnTo>
                <a:lnTo>
                  <a:pt x="550164" y="214884"/>
                </a:lnTo>
                <a:lnTo>
                  <a:pt x="55016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5" name="object 19">
            <a:extLst>
              <a:ext uri="{FF2B5EF4-FFF2-40B4-BE49-F238E27FC236}">
                <a16:creationId xmlns:a16="http://schemas.microsoft.com/office/drawing/2014/main" id="{67487F9A-3762-4619-8FCC-14820D42F348}"/>
              </a:ext>
            </a:extLst>
          </p:cNvPr>
          <p:cNvSpPr/>
          <p:nvPr/>
        </p:nvSpPr>
        <p:spPr>
          <a:xfrm>
            <a:off x="7838191" y="1266648"/>
            <a:ext cx="550545" cy="872490"/>
          </a:xfrm>
          <a:custGeom>
            <a:avLst/>
            <a:gdLst/>
            <a:ahLst/>
            <a:cxnLst/>
            <a:rect l="l" t="t" r="r" b="b"/>
            <a:pathLst>
              <a:path w="550545" h="872489">
                <a:moveTo>
                  <a:pt x="550164" y="656920"/>
                </a:moveTo>
                <a:lnTo>
                  <a:pt x="275844" y="656920"/>
                </a:lnTo>
                <a:lnTo>
                  <a:pt x="0" y="656920"/>
                </a:lnTo>
                <a:lnTo>
                  <a:pt x="0" y="872109"/>
                </a:lnTo>
                <a:lnTo>
                  <a:pt x="275844" y="872109"/>
                </a:lnTo>
                <a:lnTo>
                  <a:pt x="550164" y="872109"/>
                </a:lnTo>
                <a:lnTo>
                  <a:pt x="550164" y="656920"/>
                </a:lnTo>
                <a:close/>
              </a:path>
              <a:path w="550545" h="872489">
                <a:moveTo>
                  <a:pt x="550164" y="437388"/>
                </a:moveTo>
                <a:lnTo>
                  <a:pt x="275844" y="437388"/>
                </a:lnTo>
                <a:lnTo>
                  <a:pt x="0" y="437388"/>
                </a:lnTo>
                <a:lnTo>
                  <a:pt x="0" y="653796"/>
                </a:lnTo>
                <a:lnTo>
                  <a:pt x="275844" y="653796"/>
                </a:lnTo>
                <a:lnTo>
                  <a:pt x="550164" y="653796"/>
                </a:lnTo>
                <a:lnTo>
                  <a:pt x="550164" y="437388"/>
                </a:lnTo>
                <a:close/>
              </a:path>
              <a:path w="550545" h="872489">
                <a:moveTo>
                  <a:pt x="550164" y="217932"/>
                </a:moveTo>
                <a:lnTo>
                  <a:pt x="275844" y="217932"/>
                </a:lnTo>
                <a:lnTo>
                  <a:pt x="0" y="217932"/>
                </a:lnTo>
                <a:lnTo>
                  <a:pt x="0" y="434340"/>
                </a:lnTo>
                <a:lnTo>
                  <a:pt x="275844" y="434340"/>
                </a:lnTo>
                <a:lnTo>
                  <a:pt x="550164" y="434340"/>
                </a:lnTo>
                <a:lnTo>
                  <a:pt x="550164" y="217932"/>
                </a:lnTo>
                <a:close/>
              </a:path>
              <a:path w="550545" h="872489">
                <a:moveTo>
                  <a:pt x="550164" y="0"/>
                </a:moveTo>
                <a:lnTo>
                  <a:pt x="275844" y="0"/>
                </a:lnTo>
                <a:lnTo>
                  <a:pt x="0" y="0"/>
                </a:lnTo>
                <a:lnTo>
                  <a:pt x="0" y="214884"/>
                </a:lnTo>
                <a:lnTo>
                  <a:pt x="275844" y="214884"/>
                </a:lnTo>
                <a:lnTo>
                  <a:pt x="550164" y="214884"/>
                </a:lnTo>
                <a:lnTo>
                  <a:pt x="55016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6" name="object 20">
            <a:extLst>
              <a:ext uri="{FF2B5EF4-FFF2-40B4-BE49-F238E27FC236}">
                <a16:creationId xmlns:a16="http://schemas.microsoft.com/office/drawing/2014/main" id="{5636BD60-088B-4481-B569-8ABACFABBD12}"/>
              </a:ext>
            </a:extLst>
          </p:cNvPr>
          <p:cNvSpPr/>
          <p:nvPr/>
        </p:nvSpPr>
        <p:spPr>
          <a:xfrm>
            <a:off x="10330312" y="1266648"/>
            <a:ext cx="534035" cy="434340"/>
          </a:xfrm>
          <a:custGeom>
            <a:avLst/>
            <a:gdLst/>
            <a:ahLst/>
            <a:cxnLst/>
            <a:rect l="l" t="t" r="r" b="b"/>
            <a:pathLst>
              <a:path w="534034" h="434339">
                <a:moveTo>
                  <a:pt x="275844" y="217932"/>
                </a:moveTo>
                <a:lnTo>
                  <a:pt x="0" y="217932"/>
                </a:lnTo>
                <a:lnTo>
                  <a:pt x="0" y="434340"/>
                </a:lnTo>
                <a:lnTo>
                  <a:pt x="275844" y="434340"/>
                </a:lnTo>
                <a:lnTo>
                  <a:pt x="275844" y="217932"/>
                </a:lnTo>
                <a:close/>
              </a:path>
              <a:path w="534034" h="434339">
                <a:moveTo>
                  <a:pt x="533704" y="0"/>
                </a:moveTo>
                <a:lnTo>
                  <a:pt x="275844" y="0"/>
                </a:lnTo>
                <a:lnTo>
                  <a:pt x="0" y="0"/>
                </a:lnTo>
                <a:lnTo>
                  <a:pt x="0" y="214884"/>
                </a:lnTo>
                <a:lnTo>
                  <a:pt x="275844" y="214884"/>
                </a:lnTo>
                <a:lnTo>
                  <a:pt x="533704" y="214884"/>
                </a:lnTo>
                <a:lnTo>
                  <a:pt x="53370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7" name="object 21">
            <a:extLst>
              <a:ext uri="{FF2B5EF4-FFF2-40B4-BE49-F238E27FC236}">
                <a16:creationId xmlns:a16="http://schemas.microsoft.com/office/drawing/2014/main" id="{22CA09B1-323A-4D06-A170-A7EA4612AF57}"/>
              </a:ext>
            </a:extLst>
          </p:cNvPr>
          <p:cNvSpPr/>
          <p:nvPr/>
        </p:nvSpPr>
        <p:spPr>
          <a:xfrm>
            <a:off x="10330312" y="1484580"/>
            <a:ext cx="534035" cy="654685"/>
          </a:xfrm>
          <a:custGeom>
            <a:avLst/>
            <a:gdLst/>
            <a:ahLst/>
            <a:cxnLst/>
            <a:rect l="l" t="t" r="r" b="b"/>
            <a:pathLst>
              <a:path w="534034" h="654685">
                <a:moveTo>
                  <a:pt x="533704" y="438988"/>
                </a:moveTo>
                <a:lnTo>
                  <a:pt x="275844" y="438988"/>
                </a:lnTo>
                <a:lnTo>
                  <a:pt x="0" y="438988"/>
                </a:lnTo>
                <a:lnTo>
                  <a:pt x="0" y="654177"/>
                </a:lnTo>
                <a:lnTo>
                  <a:pt x="275844" y="654177"/>
                </a:lnTo>
                <a:lnTo>
                  <a:pt x="533704" y="654177"/>
                </a:lnTo>
                <a:lnTo>
                  <a:pt x="533704" y="438988"/>
                </a:lnTo>
                <a:close/>
              </a:path>
              <a:path w="534034" h="654685">
                <a:moveTo>
                  <a:pt x="533704" y="219456"/>
                </a:moveTo>
                <a:lnTo>
                  <a:pt x="275844" y="219456"/>
                </a:lnTo>
                <a:lnTo>
                  <a:pt x="0" y="219456"/>
                </a:lnTo>
                <a:lnTo>
                  <a:pt x="0" y="435864"/>
                </a:lnTo>
                <a:lnTo>
                  <a:pt x="275844" y="435864"/>
                </a:lnTo>
                <a:lnTo>
                  <a:pt x="533704" y="435864"/>
                </a:lnTo>
                <a:lnTo>
                  <a:pt x="533704" y="219456"/>
                </a:lnTo>
                <a:close/>
              </a:path>
              <a:path w="534034" h="654685">
                <a:moveTo>
                  <a:pt x="533704" y="0"/>
                </a:moveTo>
                <a:lnTo>
                  <a:pt x="275844" y="0"/>
                </a:lnTo>
                <a:lnTo>
                  <a:pt x="275844" y="216408"/>
                </a:lnTo>
                <a:lnTo>
                  <a:pt x="533704" y="216408"/>
                </a:lnTo>
                <a:lnTo>
                  <a:pt x="53370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28" name="object 22">
            <a:extLst>
              <a:ext uri="{FF2B5EF4-FFF2-40B4-BE49-F238E27FC236}">
                <a16:creationId xmlns:a16="http://schemas.microsoft.com/office/drawing/2014/main" id="{0D590293-DD32-45AF-AF2C-816E50ED9C12}"/>
              </a:ext>
            </a:extLst>
          </p:cNvPr>
          <p:cNvSpPr/>
          <p:nvPr/>
        </p:nvSpPr>
        <p:spPr>
          <a:xfrm>
            <a:off x="5346197" y="2143329"/>
            <a:ext cx="550545" cy="434340"/>
          </a:xfrm>
          <a:custGeom>
            <a:avLst/>
            <a:gdLst/>
            <a:ahLst/>
            <a:cxnLst/>
            <a:rect l="l" t="t" r="r" b="b"/>
            <a:pathLst>
              <a:path w="550545" h="434339">
                <a:moveTo>
                  <a:pt x="275831" y="217932"/>
                </a:moveTo>
                <a:lnTo>
                  <a:pt x="0" y="217932"/>
                </a:lnTo>
                <a:lnTo>
                  <a:pt x="0" y="434340"/>
                </a:lnTo>
                <a:lnTo>
                  <a:pt x="275831" y="434340"/>
                </a:lnTo>
                <a:lnTo>
                  <a:pt x="275831" y="217932"/>
                </a:lnTo>
                <a:close/>
              </a:path>
              <a:path w="550545" h="434339">
                <a:moveTo>
                  <a:pt x="275831" y="0"/>
                </a:moveTo>
                <a:lnTo>
                  <a:pt x="0" y="0"/>
                </a:lnTo>
                <a:lnTo>
                  <a:pt x="0" y="214884"/>
                </a:lnTo>
                <a:lnTo>
                  <a:pt x="275831" y="214884"/>
                </a:lnTo>
                <a:lnTo>
                  <a:pt x="275831" y="0"/>
                </a:lnTo>
                <a:close/>
              </a:path>
              <a:path w="550545" h="434339">
                <a:moveTo>
                  <a:pt x="550164" y="217932"/>
                </a:moveTo>
                <a:lnTo>
                  <a:pt x="275844" y="217932"/>
                </a:lnTo>
                <a:lnTo>
                  <a:pt x="275844" y="434340"/>
                </a:lnTo>
                <a:lnTo>
                  <a:pt x="550164" y="434340"/>
                </a:lnTo>
                <a:lnTo>
                  <a:pt x="550164" y="217932"/>
                </a:lnTo>
                <a:close/>
              </a:path>
              <a:path w="550545" h="434339">
                <a:moveTo>
                  <a:pt x="550164" y="0"/>
                </a:moveTo>
                <a:lnTo>
                  <a:pt x="275844" y="0"/>
                </a:lnTo>
                <a:lnTo>
                  <a:pt x="275844" y="214884"/>
                </a:lnTo>
                <a:lnTo>
                  <a:pt x="550164" y="214884"/>
                </a:lnTo>
                <a:lnTo>
                  <a:pt x="55016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aphicFrame>
        <p:nvGraphicFramePr>
          <p:cNvPr id="29" name="object 23">
            <a:extLst>
              <a:ext uri="{FF2B5EF4-FFF2-40B4-BE49-F238E27FC236}">
                <a16:creationId xmlns:a16="http://schemas.microsoft.com/office/drawing/2014/main" id="{D13A37AC-F4EA-436D-8D29-C3E98C4399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369712"/>
              </p:ext>
            </p:extLst>
          </p:nvPr>
        </p:nvGraphicFramePr>
        <p:xfrm>
          <a:off x="3664843" y="1259029"/>
          <a:ext cx="2234563" cy="1317113"/>
        </p:xfrm>
        <a:graphic>
          <a:graphicData uri="http://schemas.openxmlformats.org/drawingml/2006/table">
            <a:tbl>
              <a:tblPr firstRow="1" bandRow="1"/>
              <a:tblGrid>
                <a:gridCol w="280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3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61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0979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0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6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0223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0223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98425">
                        <a:lnSpc>
                          <a:spcPct val="100000"/>
                        </a:lnSpc>
                        <a:spcBef>
                          <a:spcPts val="80"/>
                        </a:spcBef>
                        <a:tabLst>
                          <a:tab pos="372745" algn="l"/>
                          <a:tab pos="647065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5	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6	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55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7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022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41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17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032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12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13</a:t>
                      </a:r>
                      <a:r>
                        <a:rPr sz="1200" b="1" spc="1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14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56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8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41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41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17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032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19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20</a:t>
                      </a:r>
                      <a:r>
                        <a:rPr sz="1200" b="1" spc="1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21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313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41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41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17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032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26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27</a:t>
                      </a:r>
                      <a:r>
                        <a:rPr sz="1200" b="1" spc="1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28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455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 gridSpan="5"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455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 gridSpan="5"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0" name="object 24">
            <a:extLst>
              <a:ext uri="{FF2B5EF4-FFF2-40B4-BE49-F238E27FC236}">
                <a16:creationId xmlns:a16="http://schemas.microsoft.com/office/drawing/2014/main" id="{74109386-8381-4410-8379-6F907C053F55}"/>
              </a:ext>
            </a:extLst>
          </p:cNvPr>
          <p:cNvSpPr/>
          <p:nvPr/>
        </p:nvSpPr>
        <p:spPr>
          <a:xfrm>
            <a:off x="7838191" y="2143329"/>
            <a:ext cx="550545" cy="434340"/>
          </a:xfrm>
          <a:custGeom>
            <a:avLst/>
            <a:gdLst/>
            <a:ahLst/>
            <a:cxnLst/>
            <a:rect l="l" t="t" r="r" b="b"/>
            <a:pathLst>
              <a:path w="550545" h="434339">
                <a:moveTo>
                  <a:pt x="550164" y="217932"/>
                </a:moveTo>
                <a:lnTo>
                  <a:pt x="275844" y="217932"/>
                </a:lnTo>
                <a:lnTo>
                  <a:pt x="0" y="217932"/>
                </a:lnTo>
                <a:lnTo>
                  <a:pt x="0" y="434340"/>
                </a:lnTo>
                <a:lnTo>
                  <a:pt x="275844" y="434340"/>
                </a:lnTo>
                <a:lnTo>
                  <a:pt x="550164" y="434340"/>
                </a:lnTo>
                <a:lnTo>
                  <a:pt x="550164" y="217932"/>
                </a:lnTo>
                <a:close/>
              </a:path>
              <a:path w="550545" h="434339">
                <a:moveTo>
                  <a:pt x="550164" y="0"/>
                </a:moveTo>
                <a:lnTo>
                  <a:pt x="275844" y="0"/>
                </a:lnTo>
                <a:lnTo>
                  <a:pt x="0" y="0"/>
                </a:lnTo>
                <a:lnTo>
                  <a:pt x="0" y="214884"/>
                </a:lnTo>
                <a:lnTo>
                  <a:pt x="275844" y="214884"/>
                </a:lnTo>
                <a:lnTo>
                  <a:pt x="550164" y="214884"/>
                </a:lnTo>
                <a:lnTo>
                  <a:pt x="55016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aphicFrame>
        <p:nvGraphicFramePr>
          <p:cNvPr id="32" name="object 25">
            <a:extLst>
              <a:ext uri="{FF2B5EF4-FFF2-40B4-BE49-F238E27FC236}">
                <a16:creationId xmlns:a16="http://schemas.microsoft.com/office/drawing/2014/main" id="{036BB9D5-843E-4B87-82FF-492E5147F4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783154"/>
              </p:ext>
            </p:extLst>
          </p:nvPr>
        </p:nvGraphicFramePr>
        <p:xfrm>
          <a:off x="6138677" y="1259029"/>
          <a:ext cx="2249803" cy="1317113"/>
        </p:xfrm>
        <a:graphic>
          <a:graphicData uri="http://schemas.openxmlformats.org/drawingml/2006/table">
            <a:tbl>
              <a:tblPr firstRow="1" bandRow="1"/>
              <a:tblGrid>
                <a:gridCol w="287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5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49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43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62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0979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73025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0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10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9207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9715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55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73025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11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17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2069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13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5905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14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56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73025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12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9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17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2069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20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5905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21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313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73025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13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90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17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2069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27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5905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28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455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73025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14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9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30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17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31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455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 gridSpan="7"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3" name="object 26">
            <a:extLst>
              <a:ext uri="{FF2B5EF4-FFF2-40B4-BE49-F238E27FC236}">
                <a16:creationId xmlns:a16="http://schemas.microsoft.com/office/drawing/2014/main" id="{AC5E200F-DD71-4AD7-8D41-F2B5C5B8A990}"/>
              </a:ext>
            </a:extLst>
          </p:cNvPr>
          <p:cNvSpPr/>
          <p:nvPr/>
        </p:nvSpPr>
        <p:spPr>
          <a:xfrm>
            <a:off x="10330312" y="2143329"/>
            <a:ext cx="534035" cy="434340"/>
          </a:xfrm>
          <a:custGeom>
            <a:avLst/>
            <a:gdLst/>
            <a:ahLst/>
            <a:cxnLst/>
            <a:rect l="l" t="t" r="r" b="b"/>
            <a:pathLst>
              <a:path w="534034" h="434339">
                <a:moveTo>
                  <a:pt x="533704" y="217932"/>
                </a:moveTo>
                <a:lnTo>
                  <a:pt x="275844" y="217932"/>
                </a:lnTo>
                <a:lnTo>
                  <a:pt x="0" y="217932"/>
                </a:lnTo>
                <a:lnTo>
                  <a:pt x="0" y="434340"/>
                </a:lnTo>
                <a:lnTo>
                  <a:pt x="275844" y="434340"/>
                </a:lnTo>
                <a:lnTo>
                  <a:pt x="533704" y="434340"/>
                </a:lnTo>
                <a:lnTo>
                  <a:pt x="533704" y="217932"/>
                </a:lnTo>
                <a:close/>
              </a:path>
              <a:path w="534034" h="434339">
                <a:moveTo>
                  <a:pt x="533704" y="0"/>
                </a:moveTo>
                <a:lnTo>
                  <a:pt x="275844" y="0"/>
                </a:lnTo>
                <a:lnTo>
                  <a:pt x="0" y="0"/>
                </a:lnTo>
                <a:lnTo>
                  <a:pt x="0" y="214884"/>
                </a:lnTo>
                <a:lnTo>
                  <a:pt x="275844" y="214884"/>
                </a:lnTo>
                <a:lnTo>
                  <a:pt x="533704" y="214884"/>
                </a:lnTo>
                <a:lnTo>
                  <a:pt x="53370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aphicFrame>
        <p:nvGraphicFramePr>
          <p:cNvPr id="34" name="object 27">
            <a:extLst>
              <a:ext uri="{FF2B5EF4-FFF2-40B4-BE49-F238E27FC236}">
                <a16:creationId xmlns:a16="http://schemas.microsoft.com/office/drawing/2014/main" id="{28F2A135-EC48-4E2F-A0D9-BC09B89E29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0235543"/>
              </p:ext>
            </p:extLst>
          </p:nvPr>
        </p:nvGraphicFramePr>
        <p:xfrm>
          <a:off x="8631051" y="1259029"/>
          <a:ext cx="2235834" cy="1317114"/>
        </p:xfrm>
        <a:graphic>
          <a:graphicData uri="http://schemas.openxmlformats.org/drawingml/2006/table">
            <a:tbl>
              <a:tblPr firstRow="1" bandRow="1"/>
              <a:tblGrid>
                <a:gridCol w="288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3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0962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0980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14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9207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84455" algn="r">
                        <a:lnSpc>
                          <a:spcPct val="100000"/>
                        </a:lnSpc>
                        <a:spcBef>
                          <a:spcPts val="85"/>
                        </a:spcBef>
                        <a:tabLst>
                          <a:tab pos="273685" algn="l"/>
                          <a:tab pos="540385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	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3	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55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15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047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04139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9461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9207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44450" algn="r">
                        <a:lnSpc>
                          <a:spcPct val="100000"/>
                        </a:lnSpc>
                        <a:spcBef>
                          <a:spcPts val="70"/>
                        </a:spcBef>
                        <a:tabLst>
                          <a:tab pos="235585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9	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10</a:t>
                      </a:r>
                      <a:r>
                        <a:rPr sz="1200" b="1" spc="23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11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56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16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04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461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2069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032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16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17</a:t>
                      </a:r>
                      <a:r>
                        <a:rPr sz="1200" b="1" spc="10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18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313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17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04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461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2069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032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23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24</a:t>
                      </a:r>
                      <a:r>
                        <a:rPr sz="1200" b="1" spc="10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25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455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18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04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461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2069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032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30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455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 gridSpan="5"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5" name="object 28">
            <a:extLst>
              <a:ext uri="{FF2B5EF4-FFF2-40B4-BE49-F238E27FC236}">
                <a16:creationId xmlns:a16="http://schemas.microsoft.com/office/drawing/2014/main" id="{EB045999-8AC7-4D14-B018-DA996351A917}"/>
              </a:ext>
            </a:extLst>
          </p:cNvPr>
          <p:cNvSpPr/>
          <p:nvPr/>
        </p:nvSpPr>
        <p:spPr>
          <a:xfrm>
            <a:off x="2800736" y="2361261"/>
            <a:ext cx="620395" cy="216535"/>
          </a:xfrm>
          <a:custGeom>
            <a:avLst/>
            <a:gdLst/>
            <a:ahLst/>
            <a:cxnLst/>
            <a:rect l="l" t="t" r="r" b="b"/>
            <a:pathLst>
              <a:path w="620394" h="216535">
                <a:moveTo>
                  <a:pt x="620268" y="0"/>
                </a:moveTo>
                <a:lnTo>
                  <a:pt x="277368" y="0"/>
                </a:lnTo>
                <a:lnTo>
                  <a:pt x="0" y="0"/>
                </a:lnTo>
                <a:lnTo>
                  <a:pt x="0" y="216408"/>
                </a:lnTo>
                <a:lnTo>
                  <a:pt x="277368" y="216408"/>
                </a:lnTo>
                <a:lnTo>
                  <a:pt x="620268" y="216408"/>
                </a:lnTo>
                <a:lnTo>
                  <a:pt x="620268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aphicFrame>
        <p:nvGraphicFramePr>
          <p:cNvPr id="36" name="object 29">
            <a:extLst>
              <a:ext uri="{FF2B5EF4-FFF2-40B4-BE49-F238E27FC236}">
                <a16:creationId xmlns:a16="http://schemas.microsoft.com/office/drawing/2014/main" id="{81B11053-D684-40CE-8C58-244086A7B9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7196386"/>
              </p:ext>
            </p:extLst>
          </p:nvPr>
        </p:nvGraphicFramePr>
        <p:xfrm>
          <a:off x="1084458" y="1259029"/>
          <a:ext cx="2337431" cy="1317113"/>
        </p:xfrm>
        <a:graphic>
          <a:graphicData uri="http://schemas.openxmlformats.org/drawingml/2006/table">
            <a:tbl>
              <a:tblPr firstRow="1" bandRow="1"/>
              <a:tblGrid>
                <a:gridCol w="283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3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81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9400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95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0979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09220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0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1016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1557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>
                      <a:noFill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455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0922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9588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9969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44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1016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747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10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56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0922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588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969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14</a:t>
                      </a: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825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16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747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17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8313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09220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588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969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825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23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747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24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455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0922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588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969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825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30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747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31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455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 gridSpan="7"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7" name="object 30">
            <a:extLst>
              <a:ext uri="{FF2B5EF4-FFF2-40B4-BE49-F238E27FC236}">
                <a16:creationId xmlns:a16="http://schemas.microsoft.com/office/drawing/2014/main" id="{F25322CE-4B7C-4BB8-9693-49824543CF7B}"/>
              </a:ext>
            </a:extLst>
          </p:cNvPr>
          <p:cNvSpPr txBox="1"/>
          <p:nvPr/>
        </p:nvSpPr>
        <p:spPr>
          <a:xfrm>
            <a:off x="5312160" y="2799665"/>
            <a:ext cx="5988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defTabSz="914400">
              <a:spcBef>
                <a:spcPts val="95"/>
              </a:spcBef>
            </a:pPr>
            <a:r>
              <a:rPr sz="1300" b="1" spc="-5" dirty="0">
                <a:solidFill>
                  <a:prstClr val="black"/>
                </a:solidFill>
                <a:latin typeface="Carlito"/>
                <a:cs typeface="Carlito"/>
              </a:rPr>
              <a:t>06</a:t>
            </a:r>
            <a:r>
              <a:rPr sz="1300" b="1" spc="-10" dirty="0">
                <a:solidFill>
                  <a:prstClr val="black"/>
                </a:solidFill>
                <a:latin typeface="Carlito"/>
                <a:cs typeface="Carlito"/>
              </a:rPr>
              <a:t>/</a:t>
            </a:r>
            <a:r>
              <a:rPr sz="1300" b="1" spc="-5" dirty="0">
                <a:solidFill>
                  <a:prstClr val="black"/>
                </a:solidFill>
                <a:latin typeface="Carlito"/>
                <a:cs typeface="Carlito"/>
              </a:rPr>
              <a:t>2021</a:t>
            </a:r>
            <a:endParaRPr sz="13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38" name="object 31">
            <a:extLst>
              <a:ext uri="{FF2B5EF4-FFF2-40B4-BE49-F238E27FC236}">
                <a16:creationId xmlns:a16="http://schemas.microsoft.com/office/drawing/2014/main" id="{DE37276B-F0E4-485F-9278-4497E8FBD054}"/>
              </a:ext>
            </a:extLst>
          </p:cNvPr>
          <p:cNvSpPr txBox="1"/>
          <p:nvPr/>
        </p:nvSpPr>
        <p:spPr>
          <a:xfrm>
            <a:off x="7804154" y="2799665"/>
            <a:ext cx="5988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defTabSz="914400">
              <a:spcBef>
                <a:spcPts val="95"/>
              </a:spcBef>
            </a:pPr>
            <a:r>
              <a:rPr sz="1300" b="1" spc="-5" dirty="0">
                <a:solidFill>
                  <a:prstClr val="black"/>
                </a:solidFill>
                <a:latin typeface="Carlito"/>
                <a:cs typeface="Carlito"/>
              </a:rPr>
              <a:t>07</a:t>
            </a:r>
            <a:r>
              <a:rPr sz="1300" b="1" spc="-10" dirty="0">
                <a:solidFill>
                  <a:prstClr val="black"/>
                </a:solidFill>
                <a:latin typeface="Carlito"/>
                <a:cs typeface="Carlito"/>
              </a:rPr>
              <a:t>/</a:t>
            </a:r>
            <a:r>
              <a:rPr sz="1300" b="1" spc="-5" dirty="0">
                <a:solidFill>
                  <a:prstClr val="black"/>
                </a:solidFill>
                <a:latin typeface="Carlito"/>
                <a:cs typeface="Carlito"/>
              </a:rPr>
              <a:t>2021</a:t>
            </a:r>
            <a:endParaRPr sz="13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39" name="object 32">
            <a:extLst>
              <a:ext uri="{FF2B5EF4-FFF2-40B4-BE49-F238E27FC236}">
                <a16:creationId xmlns:a16="http://schemas.microsoft.com/office/drawing/2014/main" id="{F49FCC05-CB9C-4D8B-81A9-E68EDF21681F}"/>
              </a:ext>
            </a:extLst>
          </p:cNvPr>
          <p:cNvSpPr txBox="1"/>
          <p:nvPr/>
        </p:nvSpPr>
        <p:spPr>
          <a:xfrm>
            <a:off x="8619875" y="2709287"/>
            <a:ext cx="840740" cy="52514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 defTabSz="914400">
              <a:spcBef>
                <a:spcPts val="600"/>
              </a:spcBef>
            </a:pPr>
            <a:r>
              <a:rPr sz="1600" b="1" spc="-10" dirty="0">
                <a:solidFill>
                  <a:prstClr val="black"/>
                </a:solidFill>
                <a:latin typeface="Carlito"/>
                <a:cs typeface="Carlito"/>
              </a:rPr>
              <a:t>AGOSTO</a:t>
            </a:r>
            <a:endParaRPr sz="1600">
              <a:solidFill>
                <a:prstClr val="black"/>
              </a:solidFill>
              <a:latin typeface="Carlito"/>
              <a:cs typeface="Carlito"/>
            </a:endParaRPr>
          </a:p>
          <a:p>
            <a:pPr marL="375285" defTabSz="914400">
              <a:spcBef>
                <a:spcPts val="315"/>
              </a:spcBef>
              <a:tabLst>
                <a:tab pos="638810" algn="l"/>
              </a:tabLst>
            </a:pPr>
            <a:r>
              <a:rPr sz="1000" b="1" spc="-10" dirty="0">
                <a:solidFill>
                  <a:prstClr val="black"/>
                </a:solidFill>
                <a:latin typeface="Carlito"/>
                <a:cs typeface="Carlito"/>
              </a:rPr>
              <a:t>L</a:t>
            </a: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U</a:t>
            </a:r>
            <a:r>
              <a:rPr sz="1000" b="1" dirty="0">
                <a:solidFill>
                  <a:prstClr val="black"/>
                </a:solidFill>
                <a:latin typeface="Carlito"/>
                <a:cs typeface="Carlito"/>
              </a:rPr>
              <a:t>	MA</a:t>
            </a:r>
            <a:endParaRPr sz="10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40" name="object 33">
            <a:extLst>
              <a:ext uri="{FF2B5EF4-FFF2-40B4-BE49-F238E27FC236}">
                <a16:creationId xmlns:a16="http://schemas.microsoft.com/office/drawing/2014/main" id="{784ADDC7-A02A-49DA-91A8-84C5CD200C03}"/>
              </a:ext>
            </a:extLst>
          </p:cNvPr>
          <p:cNvSpPr txBox="1"/>
          <p:nvPr/>
        </p:nvSpPr>
        <p:spPr>
          <a:xfrm>
            <a:off x="10277988" y="2799665"/>
            <a:ext cx="5988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defTabSz="914400">
              <a:spcBef>
                <a:spcPts val="95"/>
              </a:spcBef>
            </a:pPr>
            <a:r>
              <a:rPr sz="1300" b="1" spc="-5" dirty="0">
                <a:solidFill>
                  <a:prstClr val="black"/>
                </a:solidFill>
                <a:latin typeface="Carlito"/>
                <a:cs typeface="Carlito"/>
              </a:rPr>
              <a:t>08</a:t>
            </a:r>
            <a:r>
              <a:rPr sz="1300" b="1" spc="-10" dirty="0">
                <a:solidFill>
                  <a:prstClr val="black"/>
                </a:solidFill>
                <a:latin typeface="Carlito"/>
                <a:cs typeface="Carlito"/>
              </a:rPr>
              <a:t>/</a:t>
            </a:r>
            <a:r>
              <a:rPr sz="1300" b="1" spc="-5" dirty="0">
                <a:solidFill>
                  <a:prstClr val="black"/>
                </a:solidFill>
                <a:latin typeface="Carlito"/>
                <a:cs typeface="Carlito"/>
              </a:rPr>
              <a:t>2021</a:t>
            </a:r>
            <a:endParaRPr sz="13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41" name="object 34">
            <a:extLst>
              <a:ext uri="{FF2B5EF4-FFF2-40B4-BE49-F238E27FC236}">
                <a16:creationId xmlns:a16="http://schemas.microsoft.com/office/drawing/2014/main" id="{333DB863-1839-4A34-8F0E-7531FC612839}"/>
              </a:ext>
            </a:extLst>
          </p:cNvPr>
          <p:cNvSpPr/>
          <p:nvPr/>
        </p:nvSpPr>
        <p:spPr>
          <a:xfrm>
            <a:off x="2800736" y="3044014"/>
            <a:ext cx="623570" cy="216535"/>
          </a:xfrm>
          <a:custGeom>
            <a:avLst/>
            <a:gdLst/>
            <a:ahLst/>
            <a:cxnLst/>
            <a:rect l="l" t="t" r="r" b="b"/>
            <a:pathLst>
              <a:path w="623569" h="216535">
                <a:moveTo>
                  <a:pt x="623316" y="0"/>
                </a:moveTo>
                <a:lnTo>
                  <a:pt x="277368" y="0"/>
                </a:lnTo>
                <a:lnTo>
                  <a:pt x="0" y="0"/>
                </a:lnTo>
                <a:lnTo>
                  <a:pt x="0" y="216408"/>
                </a:lnTo>
                <a:lnTo>
                  <a:pt x="277368" y="216408"/>
                </a:lnTo>
                <a:lnTo>
                  <a:pt x="623316" y="216408"/>
                </a:lnTo>
                <a:lnTo>
                  <a:pt x="62331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2" name="object 35">
            <a:extLst>
              <a:ext uri="{FF2B5EF4-FFF2-40B4-BE49-F238E27FC236}">
                <a16:creationId xmlns:a16="http://schemas.microsoft.com/office/drawing/2014/main" id="{8BEFFA33-B1CF-4AF0-BD07-E8BA9882C3F6}"/>
              </a:ext>
            </a:extLst>
          </p:cNvPr>
          <p:cNvSpPr txBox="1"/>
          <p:nvPr/>
        </p:nvSpPr>
        <p:spPr>
          <a:xfrm>
            <a:off x="1073282" y="2709287"/>
            <a:ext cx="2363470" cy="52514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 defTabSz="914400">
              <a:spcBef>
                <a:spcPts val="600"/>
              </a:spcBef>
              <a:tabLst>
                <a:tab pos="1777364" algn="l"/>
              </a:tabLst>
            </a:pPr>
            <a:r>
              <a:rPr sz="1600" b="1" spc="-5" dirty="0">
                <a:solidFill>
                  <a:prstClr val="black"/>
                </a:solidFill>
                <a:latin typeface="Carlito"/>
                <a:cs typeface="Carlito"/>
              </a:rPr>
              <a:t>MAYO	</a:t>
            </a:r>
            <a:r>
              <a:rPr sz="1950" b="1" spc="-7" baseline="4273" dirty="0">
                <a:solidFill>
                  <a:prstClr val="black"/>
                </a:solidFill>
                <a:latin typeface="Carlito"/>
                <a:cs typeface="Carlito"/>
              </a:rPr>
              <a:t>05</a:t>
            </a:r>
            <a:r>
              <a:rPr sz="1950" b="1" spc="-15" baseline="4273" dirty="0">
                <a:solidFill>
                  <a:prstClr val="black"/>
                </a:solidFill>
                <a:latin typeface="Carlito"/>
                <a:cs typeface="Carlito"/>
              </a:rPr>
              <a:t>/</a:t>
            </a:r>
            <a:r>
              <a:rPr sz="1950" b="1" spc="-7" baseline="4273" dirty="0">
                <a:solidFill>
                  <a:prstClr val="black"/>
                </a:solidFill>
                <a:latin typeface="Carlito"/>
                <a:cs typeface="Carlito"/>
              </a:rPr>
              <a:t>2021</a:t>
            </a:r>
            <a:endParaRPr sz="1950" baseline="4273">
              <a:solidFill>
                <a:prstClr val="black"/>
              </a:solidFill>
              <a:latin typeface="Carlito"/>
              <a:cs typeface="Carlito"/>
            </a:endParaRPr>
          </a:p>
          <a:p>
            <a:pPr marL="368935" defTabSz="914400">
              <a:spcBef>
                <a:spcPts val="315"/>
              </a:spcBef>
              <a:tabLst>
                <a:tab pos="945515" algn="l"/>
                <a:tab pos="1245235" algn="l"/>
                <a:tab pos="1533525" algn="l"/>
                <a:tab pos="1797050" algn="l"/>
                <a:tab pos="2094230" algn="l"/>
              </a:tabLst>
            </a:pP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LU   </a:t>
            </a:r>
            <a:r>
              <a:rPr sz="1000" b="1" spc="8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MA	</a:t>
            </a:r>
            <a:r>
              <a:rPr sz="1000" b="1" dirty="0">
                <a:solidFill>
                  <a:prstClr val="black"/>
                </a:solidFill>
                <a:latin typeface="Carlito"/>
                <a:cs typeface="Carlito"/>
              </a:rPr>
              <a:t>MI	JU	</a:t>
            </a: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VI	SA	</a:t>
            </a:r>
            <a:r>
              <a:rPr sz="1000" b="1" spc="-10" dirty="0">
                <a:solidFill>
                  <a:prstClr val="black"/>
                </a:solidFill>
                <a:latin typeface="Carlito"/>
                <a:cs typeface="Carlito"/>
              </a:rPr>
              <a:t>DO</a:t>
            </a:r>
            <a:endParaRPr sz="10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43" name="object 36">
            <a:extLst>
              <a:ext uri="{FF2B5EF4-FFF2-40B4-BE49-F238E27FC236}">
                <a16:creationId xmlns:a16="http://schemas.microsoft.com/office/drawing/2014/main" id="{337C7EFB-8994-4AB4-BD6A-E8B34F02ABB7}"/>
              </a:ext>
            </a:extLst>
          </p:cNvPr>
          <p:cNvSpPr/>
          <p:nvPr/>
        </p:nvSpPr>
        <p:spPr>
          <a:xfrm>
            <a:off x="5346197" y="3044014"/>
            <a:ext cx="551815" cy="216535"/>
          </a:xfrm>
          <a:custGeom>
            <a:avLst/>
            <a:gdLst/>
            <a:ahLst/>
            <a:cxnLst/>
            <a:rect l="l" t="t" r="r" b="b"/>
            <a:pathLst>
              <a:path w="551814" h="216535">
                <a:moveTo>
                  <a:pt x="275831" y="0"/>
                </a:moveTo>
                <a:lnTo>
                  <a:pt x="0" y="0"/>
                </a:lnTo>
                <a:lnTo>
                  <a:pt x="0" y="216408"/>
                </a:lnTo>
                <a:lnTo>
                  <a:pt x="275831" y="216408"/>
                </a:lnTo>
                <a:lnTo>
                  <a:pt x="275831" y="0"/>
                </a:lnTo>
                <a:close/>
              </a:path>
              <a:path w="551814" h="216535">
                <a:moveTo>
                  <a:pt x="551688" y="0"/>
                </a:moveTo>
                <a:lnTo>
                  <a:pt x="275844" y="0"/>
                </a:lnTo>
                <a:lnTo>
                  <a:pt x="275844" y="216408"/>
                </a:lnTo>
                <a:lnTo>
                  <a:pt x="551688" y="216408"/>
                </a:lnTo>
                <a:lnTo>
                  <a:pt x="551688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4" name="object 37">
            <a:extLst>
              <a:ext uri="{FF2B5EF4-FFF2-40B4-BE49-F238E27FC236}">
                <a16:creationId xmlns:a16="http://schemas.microsoft.com/office/drawing/2014/main" id="{6405F304-905E-4A78-8DC8-93ACB060F045}"/>
              </a:ext>
            </a:extLst>
          </p:cNvPr>
          <p:cNvSpPr txBox="1"/>
          <p:nvPr/>
        </p:nvSpPr>
        <p:spPr>
          <a:xfrm>
            <a:off x="3653667" y="2709287"/>
            <a:ext cx="2200275" cy="52514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 defTabSz="914400">
              <a:spcBef>
                <a:spcPts val="600"/>
              </a:spcBef>
            </a:pPr>
            <a:r>
              <a:rPr sz="1600" b="1" spc="-10" dirty="0">
                <a:solidFill>
                  <a:prstClr val="black"/>
                </a:solidFill>
                <a:latin typeface="Carlito"/>
                <a:cs typeface="Carlito"/>
              </a:rPr>
              <a:t>JUNIO</a:t>
            </a:r>
            <a:endParaRPr sz="1600">
              <a:solidFill>
                <a:prstClr val="black"/>
              </a:solidFill>
              <a:latin typeface="Carlito"/>
              <a:cs typeface="Carlito"/>
            </a:endParaRPr>
          </a:p>
          <a:p>
            <a:pPr marL="365125" defTabSz="914400">
              <a:spcBef>
                <a:spcPts val="315"/>
              </a:spcBef>
              <a:tabLst>
                <a:tab pos="1216660" algn="l"/>
                <a:tab pos="1501775" algn="l"/>
                <a:tab pos="1760855" algn="l"/>
              </a:tabLst>
            </a:pP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LU   </a:t>
            </a:r>
            <a:r>
              <a:rPr sz="1000" b="1" spc="5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MA   </a:t>
            </a:r>
            <a:r>
              <a:rPr sz="1000" b="1" spc="3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1000" b="1" dirty="0">
                <a:solidFill>
                  <a:prstClr val="black"/>
                </a:solidFill>
                <a:latin typeface="Carlito"/>
                <a:cs typeface="Carlito"/>
              </a:rPr>
              <a:t>MI	JU	</a:t>
            </a: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VI	SA</a:t>
            </a:r>
            <a:r>
              <a:rPr sz="1000" b="1" spc="1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1000" b="1" spc="-10" dirty="0">
                <a:solidFill>
                  <a:prstClr val="black"/>
                </a:solidFill>
                <a:latin typeface="Carlito"/>
                <a:cs typeface="Carlito"/>
              </a:rPr>
              <a:t>DO</a:t>
            </a:r>
            <a:endParaRPr sz="10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45" name="object 38">
            <a:extLst>
              <a:ext uri="{FF2B5EF4-FFF2-40B4-BE49-F238E27FC236}">
                <a16:creationId xmlns:a16="http://schemas.microsoft.com/office/drawing/2014/main" id="{18D76109-6157-47FF-A6DD-2D00848BA5E4}"/>
              </a:ext>
            </a:extLst>
          </p:cNvPr>
          <p:cNvSpPr/>
          <p:nvPr/>
        </p:nvSpPr>
        <p:spPr>
          <a:xfrm>
            <a:off x="7838191" y="3044014"/>
            <a:ext cx="551815" cy="216535"/>
          </a:xfrm>
          <a:custGeom>
            <a:avLst/>
            <a:gdLst/>
            <a:ahLst/>
            <a:cxnLst/>
            <a:rect l="l" t="t" r="r" b="b"/>
            <a:pathLst>
              <a:path w="551815" h="216535">
                <a:moveTo>
                  <a:pt x="551688" y="0"/>
                </a:moveTo>
                <a:lnTo>
                  <a:pt x="275844" y="0"/>
                </a:lnTo>
                <a:lnTo>
                  <a:pt x="0" y="0"/>
                </a:lnTo>
                <a:lnTo>
                  <a:pt x="0" y="216408"/>
                </a:lnTo>
                <a:lnTo>
                  <a:pt x="275844" y="216408"/>
                </a:lnTo>
                <a:lnTo>
                  <a:pt x="551688" y="216408"/>
                </a:lnTo>
                <a:lnTo>
                  <a:pt x="551688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6" name="object 39">
            <a:extLst>
              <a:ext uri="{FF2B5EF4-FFF2-40B4-BE49-F238E27FC236}">
                <a16:creationId xmlns:a16="http://schemas.microsoft.com/office/drawing/2014/main" id="{16CA4AB3-43F7-41FA-872B-03F066329450}"/>
              </a:ext>
            </a:extLst>
          </p:cNvPr>
          <p:cNvSpPr txBox="1"/>
          <p:nvPr/>
        </p:nvSpPr>
        <p:spPr>
          <a:xfrm>
            <a:off x="6127501" y="2709287"/>
            <a:ext cx="2218690" cy="52514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 defTabSz="914400">
              <a:spcBef>
                <a:spcPts val="600"/>
              </a:spcBef>
            </a:pPr>
            <a:r>
              <a:rPr sz="1600" b="1" spc="-10" dirty="0">
                <a:solidFill>
                  <a:prstClr val="black"/>
                </a:solidFill>
                <a:latin typeface="Carlito"/>
                <a:cs typeface="Carlito"/>
              </a:rPr>
              <a:t>JULIO</a:t>
            </a:r>
            <a:endParaRPr sz="1600">
              <a:solidFill>
                <a:prstClr val="black"/>
              </a:solidFill>
              <a:latin typeface="Carlito"/>
              <a:cs typeface="Carlito"/>
            </a:endParaRPr>
          </a:p>
          <a:p>
            <a:pPr marL="374015" defTabSz="914400">
              <a:spcBef>
                <a:spcPts val="315"/>
              </a:spcBef>
              <a:tabLst>
                <a:tab pos="1235075" algn="l"/>
                <a:tab pos="1519555" algn="l"/>
                <a:tab pos="1778635" algn="l"/>
              </a:tabLst>
            </a:pP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LU   </a:t>
            </a:r>
            <a:r>
              <a:rPr sz="1000" b="1" spc="9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MA   </a:t>
            </a:r>
            <a:r>
              <a:rPr sz="1000" b="1" spc="7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1000" b="1" dirty="0">
                <a:solidFill>
                  <a:prstClr val="black"/>
                </a:solidFill>
                <a:latin typeface="Carlito"/>
                <a:cs typeface="Carlito"/>
              </a:rPr>
              <a:t>MI	JU	</a:t>
            </a: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VI	SA</a:t>
            </a:r>
            <a:r>
              <a:rPr sz="1000" b="1" spc="1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1000" b="1" spc="-10" dirty="0">
                <a:solidFill>
                  <a:prstClr val="black"/>
                </a:solidFill>
                <a:latin typeface="Carlito"/>
                <a:cs typeface="Carlito"/>
              </a:rPr>
              <a:t>DO</a:t>
            </a:r>
            <a:endParaRPr sz="10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47" name="object 40">
            <a:extLst>
              <a:ext uri="{FF2B5EF4-FFF2-40B4-BE49-F238E27FC236}">
                <a16:creationId xmlns:a16="http://schemas.microsoft.com/office/drawing/2014/main" id="{8265C928-D21C-4BC5-944A-5B4EAC8C97C5}"/>
              </a:ext>
            </a:extLst>
          </p:cNvPr>
          <p:cNvSpPr/>
          <p:nvPr/>
        </p:nvSpPr>
        <p:spPr>
          <a:xfrm>
            <a:off x="10330312" y="3044014"/>
            <a:ext cx="535305" cy="216535"/>
          </a:xfrm>
          <a:custGeom>
            <a:avLst/>
            <a:gdLst/>
            <a:ahLst/>
            <a:cxnLst/>
            <a:rect l="l" t="t" r="r" b="b"/>
            <a:pathLst>
              <a:path w="535304" h="216535">
                <a:moveTo>
                  <a:pt x="535228" y="0"/>
                </a:moveTo>
                <a:lnTo>
                  <a:pt x="275844" y="0"/>
                </a:lnTo>
                <a:lnTo>
                  <a:pt x="0" y="0"/>
                </a:lnTo>
                <a:lnTo>
                  <a:pt x="0" y="216408"/>
                </a:lnTo>
                <a:lnTo>
                  <a:pt x="275844" y="216408"/>
                </a:lnTo>
                <a:lnTo>
                  <a:pt x="535228" y="216408"/>
                </a:lnTo>
                <a:lnTo>
                  <a:pt x="535228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8" name="object 41">
            <a:extLst>
              <a:ext uri="{FF2B5EF4-FFF2-40B4-BE49-F238E27FC236}">
                <a16:creationId xmlns:a16="http://schemas.microsoft.com/office/drawing/2014/main" id="{89F984D7-4F08-4AF9-8560-9AE7AE505F1F}"/>
              </a:ext>
            </a:extLst>
          </p:cNvPr>
          <p:cNvSpPr txBox="1"/>
          <p:nvPr/>
        </p:nvSpPr>
        <p:spPr>
          <a:xfrm>
            <a:off x="9552563" y="3057222"/>
            <a:ext cx="127635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defTabSz="914400">
              <a:spcBef>
                <a:spcPts val="95"/>
              </a:spcBef>
              <a:tabLst>
                <a:tab pos="301625" algn="l"/>
                <a:tab pos="586740" algn="l"/>
                <a:tab pos="845819" algn="l"/>
              </a:tabLst>
            </a:pPr>
            <a:r>
              <a:rPr sz="1000" b="1" dirty="0">
                <a:solidFill>
                  <a:prstClr val="black"/>
                </a:solidFill>
                <a:latin typeface="Carlito"/>
                <a:cs typeface="Carlito"/>
              </a:rPr>
              <a:t>MI	JU	</a:t>
            </a: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VI	SA</a:t>
            </a:r>
            <a:r>
              <a:rPr sz="1000" b="1" spc="16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1000" b="1" spc="-10" dirty="0">
                <a:solidFill>
                  <a:prstClr val="black"/>
                </a:solidFill>
                <a:latin typeface="Carlito"/>
                <a:cs typeface="Carlito"/>
              </a:rPr>
              <a:t>DO</a:t>
            </a:r>
            <a:endParaRPr sz="10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49" name="object 42">
            <a:extLst>
              <a:ext uri="{FF2B5EF4-FFF2-40B4-BE49-F238E27FC236}">
                <a16:creationId xmlns:a16="http://schemas.microsoft.com/office/drawing/2014/main" id="{ACFBDBFB-573F-4137-B8B9-579DE7059196}"/>
              </a:ext>
            </a:extLst>
          </p:cNvPr>
          <p:cNvSpPr/>
          <p:nvPr/>
        </p:nvSpPr>
        <p:spPr>
          <a:xfrm>
            <a:off x="2800736" y="3266517"/>
            <a:ext cx="622300" cy="1093470"/>
          </a:xfrm>
          <a:custGeom>
            <a:avLst/>
            <a:gdLst/>
            <a:ahLst/>
            <a:cxnLst/>
            <a:rect l="l" t="t" r="r" b="b"/>
            <a:pathLst>
              <a:path w="622300" h="1093470">
                <a:moveTo>
                  <a:pt x="621792" y="876554"/>
                </a:moveTo>
                <a:lnTo>
                  <a:pt x="277368" y="876554"/>
                </a:lnTo>
                <a:lnTo>
                  <a:pt x="0" y="876554"/>
                </a:lnTo>
                <a:lnTo>
                  <a:pt x="0" y="1092962"/>
                </a:lnTo>
                <a:lnTo>
                  <a:pt x="277368" y="1092962"/>
                </a:lnTo>
                <a:lnTo>
                  <a:pt x="621792" y="1092962"/>
                </a:lnTo>
                <a:lnTo>
                  <a:pt x="621792" y="876554"/>
                </a:lnTo>
                <a:close/>
              </a:path>
              <a:path w="622300" h="1093470">
                <a:moveTo>
                  <a:pt x="621792" y="658622"/>
                </a:moveTo>
                <a:lnTo>
                  <a:pt x="277368" y="658622"/>
                </a:lnTo>
                <a:lnTo>
                  <a:pt x="0" y="658622"/>
                </a:lnTo>
                <a:lnTo>
                  <a:pt x="0" y="873506"/>
                </a:lnTo>
                <a:lnTo>
                  <a:pt x="277368" y="873506"/>
                </a:lnTo>
                <a:lnTo>
                  <a:pt x="621792" y="873506"/>
                </a:lnTo>
                <a:lnTo>
                  <a:pt x="621792" y="658622"/>
                </a:lnTo>
                <a:close/>
              </a:path>
              <a:path w="622300" h="1093470">
                <a:moveTo>
                  <a:pt x="621792" y="439166"/>
                </a:moveTo>
                <a:lnTo>
                  <a:pt x="277368" y="439166"/>
                </a:lnTo>
                <a:lnTo>
                  <a:pt x="0" y="439166"/>
                </a:lnTo>
                <a:lnTo>
                  <a:pt x="0" y="654050"/>
                </a:lnTo>
                <a:lnTo>
                  <a:pt x="277368" y="654050"/>
                </a:lnTo>
                <a:lnTo>
                  <a:pt x="621792" y="654050"/>
                </a:lnTo>
                <a:lnTo>
                  <a:pt x="621792" y="439166"/>
                </a:lnTo>
                <a:close/>
              </a:path>
              <a:path w="622300" h="1093470">
                <a:moveTo>
                  <a:pt x="621792" y="219405"/>
                </a:moveTo>
                <a:lnTo>
                  <a:pt x="277368" y="219405"/>
                </a:lnTo>
                <a:lnTo>
                  <a:pt x="0" y="219405"/>
                </a:lnTo>
                <a:lnTo>
                  <a:pt x="0" y="436118"/>
                </a:lnTo>
                <a:lnTo>
                  <a:pt x="277368" y="436118"/>
                </a:lnTo>
                <a:lnTo>
                  <a:pt x="621792" y="436118"/>
                </a:lnTo>
                <a:lnTo>
                  <a:pt x="621792" y="219405"/>
                </a:lnTo>
                <a:close/>
              </a:path>
              <a:path w="622300" h="1093470">
                <a:moveTo>
                  <a:pt x="621792" y="0"/>
                </a:moveTo>
                <a:lnTo>
                  <a:pt x="277368" y="0"/>
                </a:lnTo>
                <a:lnTo>
                  <a:pt x="0" y="0"/>
                </a:lnTo>
                <a:lnTo>
                  <a:pt x="0" y="216408"/>
                </a:lnTo>
                <a:lnTo>
                  <a:pt x="277368" y="216408"/>
                </a:lnTo>
                <a:lnTo>
                  <a:pt x="621792" y="216408"/>
                </a:lnTo>
                <a:lnTo>
                  <a:pt x="621792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0" name="object 43">
            <a:extLst>
              <a:ext uri="{FF2B5EF4-FFF2-40B4-BE49-F238E27FC236}">
                <a16:creationId xmlns:a16="http://schemas.microsoft.com/office/drawing/2014/main" id="{DCAB0C56-75D8-420E-8956-0072420E9011}"/>
              </a:ext>
            </a:extLst>
          </p:cNvPr>
          <p:cNvSpPr/>
          <p:nvPr/>
        </p:nvSpPr>
        <p:spPr>
          <a:xfrm>
            <a:off x="5346197" y="3266517"/>
            <a:ext cx="550545" cy="873760"/>
          </a:xfrm>
          <a:custGeom>
            <a:avLst/>
            <a:gdLst/>
            <a:ahLst/>
            <a:cxnLst/>
            <a:rect l="l" t="t" r="r" b="b"/>
            <a:pathLst>
              <a:path w="550545" h="873760">
                <a:moveTo>
                  <a:pt x="275831" y="658622"/>
                </a:moveTo>
                <a:lnTo>
                  <a:pt x="0" y="658622"/>
                </a:lnTo>
                <a:lnTo>
                  <a:pt x="0" y="873506"/>
                </a:lnTo>
                <a:lnTo>
                  <a:pt x="275831" y="873506"/>
                </a:lnTo>
                <a:lnTo>
                  <a:pt x="275831" y="658622"/>
                </a:lnTo>
                <a:close/>
              </a:path>
              <a:path w="550545" h="873760">
                <a:moveTo>
                  <a:pt x="275831" y="439166"/>
                </a:moveTo>
                <a:lnTo>
                  <a:pt x="0" y="439166"/>
                </a:lnTo>
                <a:lnTo>
                  <a:pt x="0" y="654050"/>
                </a:lnTo>
                <a:lnTo>
                  <a:pt x="275831" y="654050"/>
                </a:lnTo>
                <a:lnTo>
                  <a:pt x="275831" y="439166"/>
                </a:lnTo>
                <a:close/>
              </a:path>
              <a:path w="550545" h="873760">
                <a:moveTo>
                  <a:pt x="275831" y="219405"/>
                </a:moveTo>
                <a:lnTo>
                  <a:pt x="0" y="219405"/>
                </a:lnTo>
                <a:lnTo>
                  <a:pt x="0" y="436118"/>
                </a:lnTo>
                <a:lnTo>
                  <a:pt x="275831" y="436118"/>
                </a:lnTo>
                <a:lnTo>
                  <a:pt x="275831" y="219405"/>
                </a:lnTo>
                <a:close/>
              </a:path>
              <a:path w="550545" h="873760">
                <a:moveTo>
                  <a:pt x="275831" y="0"/>
                </a:moveTo>
                <a:lnTo>
                  <a:pt x="0" y="0"/>
                </a:lnTo>
                <a:lnTo>
                  <a:pt x="0" y="216408"/>
                </a:lnTo>
                <a:lnTo>
                  <a:pt x="275831" y="216408"/>
                </a:lnTo>
                <a:lnTo>
                  <a:pt x="275831" y="0"/>
                </a:lnTo>
                <a:close/>
              </a:path>
              <a:path w="550545" h="873760">
                <a:moveTo>
                  <a:pt x="550164" y="658622"/>
                </a:moveTo>
                <a:lnTo>
                  <a:pt x="275844" y="658622"/>
                </a:lnTo>
                <a:lnTo>
                  <a:pt x="275844" y="873506"/>
                </a:lnTo>
                <a:lnTo>
                  <a:pt x="550164" y="873506"/>
                </a:lnTo>
                <a:lnTo>
                  <a:pt x="550164" y="658622"/>
                </a:lnTo>
                <a:close/>
              </a:path>
              <a:path w="550545" h="873760">
                <a:moveTo>
                  <a:pt x="550164" y="439166"/>
                </a:moveTo>
                <a:lnTo>
                  <a:pt x="275844" y="439166"/>
                </a:lnTo>
                <a:lnTo>
                  <a:pt x="275844" y="654050"/>
                </a:lnTo>
                <a:lnTo>
                  <a:pt x="550164" y="654050"/>
                </a:lnTo>
                <a:lnTo>
                  <a:pt x="550164" y="439166"/>
                </a:lnTo>
                <a:close/>
              </a:path>
              <a:path w="550545" h="873760">
                <a:moveTo>
                  <a:pt x="550164" y="219405"/>
                </a:moveTo>
                <a:lnTo>
                  <a:pt x="275844" y="219405"/>
                </a:lnTo>
                <a:lnTo>
                  <a:pt x="275844" y="436118"/>
                </a:lnTo>
                <a:lnTo>
                  <a:pt x="550164" y="436118"/>
                </a:lnTo>
                <a:lnTo>
                  <a:pt x="550164" y="219405"/>
                </a:lnTo>
                <a:close/>
              </a:path>
              <a:path w="550545" h="873760">
                <a:moveTo>
                  <a:pt x="550164" y="0"/>
                </a:moveTo>
                <a:lnTo>
                  <a:pt x="275844" y="0"/>
                </a:lnTo>
                <a:lnTo>
                  <a:pt x="275844" y="216408"/>
                </a:lnTo>
                <a:lnTo>
                  <a:pt x="550164" y="216408"/>
                </a:lnTo>
                <a:lnTo>
                  <a:pt x="55016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1" name="object 44">
            <a:extLst>
              <a:ext uri="{FF2B5EF4-FFF2-40B4-BE49-F238E27FC236}">
                <a16:creationId xmlns:a16="http://schemas.microsoft.com/office/drawing/2014/main" id="{06EB7226-A430-4B46-9737-29C78320C759}"/>
              </a:ext>
            </a:extLst>
          </p:cNvPr>
          <p:cNvSpPr/>
          <p:nvPr/>
        </p:nvSpPr>
        <p:spPr>
          <a:xfrm>
            <a:off x="7838191" y="3266517"/>
            <a:ext cx="550545" cy="1093470"/>
          </a:xfrm>
          <a:custGeom>
            <a:avLst/>
            <a:gdLst/>
            <a:ahLst/>
            <a:cxnLst/>
            <a:rect l="l" t="t" r="r" b="b"/>
            <a:pathLst>
              <a:path w="550545" h="1093470">
                <a:moveTo>
                  <a:pt x="275844" y="876554"/>
                </a:moveTo>
                <a:lnTo>
                  <a:pt x="0" y="876554"/>
                </a:lnTo>
                <a:lnTo>
                  <a:pt x="0" y="1092962"/>
                </a:lnTo>
                <a:lnTo>
                  <a:pt x="275844" y="1092962"/>
                </a:lnTo>
                <a:lnTo>
                  <a:pt x="275844" y="876554"/>
                </a:lnTo>
                <a:close/>
              </a:path>
              <a:path w="550545" h="1093470">
                <a:moveTo>
                  <a:pt x="550164" y="658622"/>
                </a:moveTo>
                <a:lnTo>
                  <a:pt x="275844" y="658622"/>
                </a:lnTo>
                <a:lnTo>
                  <a:pt x="0" y="658622"/>
                </a:lnTo>
                <a:lnTo>
                  <a:pt x="0" y="873506"/>
                </a:lnTo>
                <a:lnTo>
                  <a:pt x="275844" y="873506"/>
                </a:lnTo>
                <a:lnTo>
                  <a:pt x="550164" y="873506"/>
                </a:lnTo>
                <a:lnTo>
                  <a:pt x="550164" y="658622"/>
                </a:lnTo>
                <a:close/>
              </a:path>
              <a:path w="550545" h="1093470">
                <a:moveTo>
                  <a:pt x="550164" y="439166"/>
                </a:moveTo>
                <a:lnTo>
                  <a:pt x="275844" y="439166"/>
                </a:lnTo>
                <a:lnTo>
                  <a:pt x="0" y="439166"/>
                </a:lnTo>
                <a:lnTo>
                  <a:pt x="0" y="654050"/>
                </a:lnTo>
                <a:lnTo>
                  <a:pt x="275844" y="654050"/>
                </a:lnTo>
                <a:lnTo>
                  <a:pt x="550164" y="654050"/>
                </a:lnTo>
                <a:lnTo>
                  <a:pt x="550164" y="439166"/>
                </a:lnTo>
                <a:close/>
              </a:path>
              <a:path w="550545" h="1093470">
                <a:moveTo>
                  <a:pt x="550164" y="219405"/>
                </a:moveTo>
                <a:lnTo>
                  <a:pt x="275844" y="219405"/>
                </a:lnTo>
                <a:lnTo>
                  <a:pt x="0" y="219405"/>
                </a:lnTo>
                <a:lnTo>
                  <a:pt x="0" y="436118"/>
                </a:lnTo>
                <a:lnTo>
                  <a:pt x="275844" y="436118"/>
                </a:lnTo>
                <a:lnTo>
                  <a:pt x="550164" y="436118"/>
                </a:lnTo>
                <a:lnTo>
                  <a:pt x="550164" y="219405"/>
                </a:lnTo>
                <a:close/>
              </a:path>
              <a:path w="550545" h="1093470">
                <a:moveTo>
                  <a:pt x="550164" y="0"/>
                </a:moveTo>
                <a:lnTo>
                  <a:pt x="275844" y="0"/>
                </a:lnTo>
                <a:lnTo>
                  <a:pt x="0" y="0"/>
                </a:lnTo>
                <a:lnTo>
                  <a:pt x="0" y="216408"/>
                </a:lnTo>
                <a:lnTo>
                  <a:pt x="275844" y="216408"/>
                </a:lnTo>
                <a:lnTo>
                  <a:pt x="550164" y="216408"/>
                </a:lnTo>
                <a:lnTo>
                  <a:pt x="55016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2" name="object 45">
            <a:extLst>
              <a:ext uri="{FF2B5EF4-FFF2-40B4-BE49-F238E27FC236}">
                <a16:creationId xmlns:a16="http://schemas.microsoft.com/office/drawing/2014/main" id="{4A57E34C-A9F3-4A8F-AFCF-EC8890126E8C}"/>
              </a:ext>
            </a:extLst>
          </p:cNvPr>
          <p:cNvSpPr/>
          <p:nvPr/>
        </p:nvSpPr>
        <p:spPr>
          <a:xfrm>
            <a:off x="10330312" y="3266517"/>
            <a:ext cx="534035" cy="1093470"/>
          </a:xfrm>
          <a:custGeom>
            <a:avLst/>
            <a:gdLst/>
            <a:ahLst/>
            <a:cxnLst/>
            <a:rect l="l" t="t" r="r" b="b"/>
            <a:pathLst>
              <a:path w="534034" h="1093470">
                <a:moveTo>
                  <a:pt x="533704" y="876554"/>
                </a:moveTo>
                <a:lnTo>
                  <a:pt x="275844" y="876554"/>
                </a:lnTo>
                <a:lnTo>
                  <a:pt x="0" y="876554"/>
                </a:lnTo>
                <a:lnTo>
                  <a:pt x="0" y="1092962"/>
                </a:lnTo>
                <a:lnTo>
                  <a:pt x="275844" y="1092962"/>
                </a:lnTo>
                <a:lnTo>
                  <a:pt x="533704" y="1092962"/>
                </a:lnTo>
                <a:lnTo>
                  <a:pt x="533704" y="876554"/>
                </a:lnTo>
                <a:close/>
              </a:path>
              <a:path w="534034" h="1093470">
                <a:moveTo>
                  <a:pt x="533704" y="658622"/>
                </a:moveTo>
                <a:lnTo>
                  <a:pt x="275844" y="658622"/>
                </a:lnTo>
                <a:lnTo>
                  <a:pt x="0" y="658622"/>
                </a:lnTo>
                <a:lnTo>
                  <a:pt x="0" y="873506"/>
                </a:lnTo>
                <a:lnTo>
                  <a:pt x="275844" y="873506"/>
                </a:lnTo>
                <a:lnTo>
                  <a:pt x="533704" y="873506"/>
                </a:lnTo>
                <a:lnTo>
                  <a:pt x="533704" y="658622"/>
                </a:lnTo>
                <a:close/>
              </a:path>
              <a:path w="534034" h="1093470">
                <a:moveTo>
                  <a:pt x="533704" y="439166"/>
                </a:moveTo>
                <a:lnTo>
                  <a:pt x="275844" y="439166"/>
                </a:lnTo>
                <a:lnTo>
                  <a:pt x="0" y="439166"/>
                </a:lnTo>
                <a:lnTo>
                  <a:pt x="0" y="654050"/>
                </a:lnTo>
                <a:lnTo>
                  <a:pt x="275844" y="654050"/>
                </a:lnTo>
                <a:lnTo>
                  <a:pt x="533704" y="654050"/>
                </a:lnTo>
                <a:lnTo>
                  <a:pt x="533704" y="439166"/>
                </a:lnTo>
                <a:close/>
              </a:path>
              <a:path w="534034" h="1093470">
                <a:moveTo>
                  <a:pt x="533704" y="219405"/>
                </a:moveTo>
                <a:lnTo>
                  <a:pt x="275844" y="219405"/>
                </a:lnTo>
                <a:lnTo>
                  <a:pt x="0" y="219405"/>
                </a:lnTo>
                <a:lnTo>
                  <a:pt x="0" y="436118"/>
                </a:lnTo>
                <a:lnTo>
                  <a:pt x="275844" y="436118"/>
                </a:lnTo>
                <a:lnTo>
                  <a:pt x="533704" y="436118"/>
                </a:lnTo>
                <a:lnTo>
                  <a:pt x="533704" y="219405"/>
                </a:lnTo>
                <a:close/>
              </a:path>
              <a:path w="534034" h="1093470">
                <a:moveTo>
                  <a:pt x="533704" y="0"/>
                </a:moveTo>
                <a:lnTo>
                  <a:pt x="275844" y="0"/>
                </a:lnTo>
                <a:lnTo>
                  <a:pt x="0" y="0"/>
                </a:lnTo>
                <a:lnTo>
                  <a:pt x="0" y="216408"/>
                </a:lnTo>
                <a:lnTo>
                  <a:pt x="275844" y="216408"/>
                </a:lnTo>
                <a:lnTo>
                  <a:pt x="533704" y="216408"/>
                </a:lnTo>
                <a:lnTo>
                  <a:pt x="53370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53" name="object 46">
            <a:extLst>
              <a:ext uri="{FF2B5EF4-FFF2-40B4-BE49-F238E27FC236}">
                <a16:creationId xmlns:a16="http://schemas.microsoft.com/office/drawing/2014/main" id="{90EF0B1B-186E-47C5-97E1-FA39851546AF}"/>
              </a:ext>
            </a:extLst>
          </p:cNvPr>
          <p:cNvSpPr/>
          <p:nvPr/>
        </p:nvSpPr>
        <p:spPr>
          <a:xfrm>
            <a:off x="5346197" y="4143071"/>
            <a:ext cx="550545" cy="436245"/>
          </a:xfrm>
          <a:custGeom>
            <a:avLst/>
            <a:gdLst/>
            <a:ahLst/>
            <a:cxnLst/>
            <a:rect l="l" t="t" r="r" b="b"/>
            <a:pathLst>
              <a:path w="550545" h="436245">
                <a:moveTo>
                  <a:pt x="275831" y="219456"/>
                </a:moveTo>
                <a:lnTo>
                  <a:pt x="0" y="219456"/>
                </a:lnTo>
                <a:lnTo>
                  <a:pt x="0" y="435864"/>
                </a:lnTo>
                <a:lnTo>
                  <a:pt x="275831" y="435864"/>
                </a:lnTo>
                <a:lnTo>
                  <a:pt x="275831" y="219456"/>
                </a:lnTo>
                <a:close/>
              </a:path>
              <a:path w="550545" h="436245">
                <a:moveTo>
                  <a:pt x="275831" y="0"/>
                </a:moveTo>
                <a:lnTo>
                  <a:pt x="0" y="0"/>
                </a:lnTo>
                <a:lnTo>
                  <a:pt x="0" y="216408"/>
                </a:lnTo>
                <a:lnTo>
                  <a:pt x="275831" y="216408"/>
                </a:lnTo>
                <a:lnTo>
                  <a:pt x="275831" y="0"/>
                </a:lnTo>
                <a:close/>
              </a:path>
              <a:path w="550545" h="436245">
                <a:moveTo>
                  <a:pt x="550164" y="219456"/>
                </a:moveTo>
                <a:lnTo>
                  <a:pt x="275844" y="219456"/>
                </a:lnTo>
                <a:lnTo>
                  <a:pt x="275844" y="435864"/>
                </a:lnTo>
                <a:lnTo>
                  <a:pt x="550164" y="435864"/>
                </a:lnTo>
                <a:lnTo>
                  <a:pt x="550164" y="219456"/>
                </a:lnTo>
                <a:close/>
              </a:path>
              <a:path w="550545" h="436245">
                <a:moveTo>
                  <a:pt x="550164" y="0"/>
                </a:moveTo>
                <a:lnTo>
                  <a:pt x="275844" y="0"/>
                </a:lnTo>
                <a:lnTo>
                  <a:pt x="275844" y="216408"/>
                </a:lnTo>
                <a:lnTo>
                  <a:pt x="550164" y="216408"/>
                </a:lnTo>
                <a:lnTo>
                  <a:pt x="55016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aphicFrame>
        <p:nvGraphicFramePr>
          <p:cNvPr id="54" name="object 47">
            <a:extLst>
              <a:ext uri="{FF2B5EF4-FFF2-40B4-BE49-F238E27FC236}">
                <a16:creationId xmlns:a16="http://schemas.microsoft.com/office/drawing/2014/main" id="{3A045CF7-D2FC-49A3-847E-425EECC62D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5170487"/>
              </p:ext>
            </p:extLst>
          </p:nvPr>
        </p:nvGraphicFramePr>
        <p:xfrm>
          <a:off x="3664843" y="3260422"/>
          <a:ext cx="2234563" cy="1316987"/>
        </p:xfrm>
        <a:graphic>
          <a:graphicData uri="http://schemas.openxmlformats.org/drawingml/2006/table">
            <a:tbl>
              <a:tblPr firstRow="1" bandRow="1"/>
              <a:tblGrid>
                <a:gridCol w="280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3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613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0980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23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0223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27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98425">
                        <a:lnSpc>
                          <a:spcPct val="100000"/>
                        </a:lnSpc>
                        <a:spcBef>
                          <a:spcPts val="80"/>
                        </a:spcBef>
                        <a:tabLst>
                          <a:tab pos="372745" algn="l"/>
                          <a:tab pos="647065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4	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5	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710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24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022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022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17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032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11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12</a:t>
                      </a:r>
                      <a:r>
                        <a:rPr sz="1200" b="1" spc="1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13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931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25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41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41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17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032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18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19</a:t>
                      </a:r>
                      <a:r>
                        <a:rPr sz="1200" b="1" spc="1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20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55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26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41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41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17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032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25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26</a:t>
                      </a:r>
                      <a:r>
                        <a:rPr sz="1200" b="1" spc="1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27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456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27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41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41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30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455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 gridSpan="5"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5" name="object 48">
            <a:extLst>
              <a:ext uri="{FF2B5EF4-FFF2-40B4-BE49-F238E27FC236}">
                <a16:creationId xmlns:a16="http://schemas.microsoft.com/office/drawing/2014/main" id="{3BBA4069-9B7C-455C-B2EA-AA2E5CB830F4}"/>
              </a:ext>
            </a:extLst>
          </p:cNvPr>
          <p:cNvSpPr/>
          <p:nvPr/>
        </p:nvSpPr>
        <p:spPr>
          <a:xfrm>
            <a:off x="7838191" y="4143071"/>
            <a:ext cx="550545" cy="436245"/>
          </a:xfrm>
          <a:custGeom>
            <a:avLst/>
            <a:gdLst/>
            <a:ahLst/>
            <a:cxnLst/>
            <a:rect l="l" t="t" r="r" b="b"/>
            <a:pathLst>
              <a:path w="550545" h="436245">
                <a:moveTo>
                  <a:pt x="550164" y="219456"/>
                </a:moveTo>
                <a:lnTo>
                  <a:pt x="275844" y="219456"/>
                </a:lnTo>
                <a:lnTo>
                  <a:pt x="0" y="219456"/>
                </a:lnTo>
                <a:lnTo>
                  <a:pt x="0" y="435864"/>
                </a:lnTo>
                <a:lnTo>
                  <a:pt x="275844" y="435864"/>
                </a:lnTo>
                <a:lnTo>
                  <a:pt x="550164" y="435864"/>
                </a:lnTo>
                <a:lnTo>
                  <a:pt x="550164" y="219456"/>
                </a:lnTo>
                <a:close/>
              </a:path>
              <a:path w="550545" h="436245">
                <a:moveTo>
                  <a:pt x="550164" y="0"/>
                </a:moveTo>
                <a:lnTo>
                  <a:pt x="275844" y="0"/>
                </a:lnTo>
                <a:lnTo>
                  <a:pt x="275844" y="216408"/>
                </a:lnTo>
                <a:lnTo>
                  <a:pt x="550164" y="216408"/>
                </a:lnTo>
                <a:lnTo>
                  <a:pt x="55016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aphicFrame>
        <p:nvGraphicFramePr>
          <p:cNvPr id="56" name="object 49">
            <a:extLst>
              <a:ext uri="{FF2B5EF4-FFF2-40B4-BE49-F238E27FC236}">
                <a16:creationId xmlns:a16="http://schemas.microsoft.com/office/drawing/2014/main" id="{CC668065-FC58-4448-9637-2C52D8B86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362679"/>
              </p:ext>
            </p:extLst>
          </p:nvPr>
        </p:nvGraphicFramePr>
        <p:xfrm>
          <a:off x="6138677" y="3260422"/>
          <a:ext cx="2249803" cy="1316987"/>
        </p:xfrm>
        <a:graphic>
          <a:graphicData uri="http://schemas.openxmlformats.org/drawingml/2006/table">
            <a:tbl>
              <a:tblPr firstRow="1" bandRow="1"/>
              <a:tblGrid>
                <a:gridCol w="287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5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495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431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62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0980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73025" algn="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0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27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9207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9715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710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73025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</a:t>
                      </a:r>
                      <a:r>
                        <a:rPr sz="100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8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270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9207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10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5905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11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931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73025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29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9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17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2069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17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5905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18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55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73025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30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9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17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2069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24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5905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25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456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73025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31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9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17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2069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30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31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455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 gridSpan="7"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7" name="object 50">
            <a:extLst>
              <a:ext uri="{FF2B5EF4-FFF2-40B4-BE49-F238E27FC236}">
                <a16:creationId xmlns:a16="http://schemas.microsoft.com/office/drawing/2014/main" id="{602BE24B-DDAE-425C-B09E-1AD138D8294B}"/>
              </a:ext>
            </a:extLst>
          </p:cNvPr>
          <p:cNvSpPr/>
          <p:nvPr/>
        </p:nvSpPr>
        <p:spPr>
          <a:xfrm>
            <a:off x="2800736" y="4362528"/>
            <a:ext cx="622300" cy="216535"/>
          </a:xfrm>
          <a:custGeom>
            <a:avLst/>
            <a:gdLst/>
            <a:ahLst/>
            <a:cxnLst/>
            <a:rect l="l" t="t" r="r" b="b"/>
            <a:pathLst>
              <a:path w="622300" h="216535">
                <a:moveTo>
                  <a:pt x="621792" y="0"/>
                </a:moveTo>
                <a:lnTo>
                  <a:pt x="277368" y="0"/>
                </a:lnTo>
                <a:lnTo>
                  <a:pt x="0" y="0"/>
                </a:lnTo>
                <a:lnTo>
                  <a:pt x="0" y="216408"/>
                </a:lnTo>
                <a:lnTo>
                  <a:pt x="277368" y="216408"/>
                </a:lnTo>
                <a:lnTo>
                  <a:pt x="621792" y="216408"/>
                </a:lnTo>
                <a:lnTo>
                  <a:pt x="621792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aphicFrame>
        <p:nvGraphicFramePr>
          <p:cNvPr id="58" name="object 51">
            <a:extLst>
              <a:ext uri="{FF2B5EF4-FFF2-40B4-BE49-F238E27FC236}">
                <a16:creationId xmlns:a16="http://schemas.microsoft.com/office/drawing/2014/main" id="{C624461B-523C-47F1-8EEA-2EEDC48842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163880"/>
              </p:ext>
            </p:extLst>
          </p:nvPr>
        </p:nvGraphicFramePr>
        <p:xfrm>
          <a:off x="1084458" y="3260422"/>
          <a:ext cx="2337433" cy="1316987"/>
        </p:xfrm>
        <a:graphic>
          <a:graphicData uri="http://schemas.openxmlformats.org/drawingml/2006/table">
            <a:tbl>
              <a:tblPr firstRow="1" bandRow="1"/>
              <a:tblGrid>
                <a:gridCol w="283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3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0980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18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 gridSpan="5"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128270" algn="r">
                        <a:lnSpc>
                          <a:spcPct val="100000"/>
                        </a:lnSpc>
                        <a:spcBef>
                          <a:spcPts val="80"/>
                        </a:spcBef>
                        <a:tabLst>
                          <a:tab pos="310515" algn="l"/>
                        </a:tabLst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1	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710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19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9588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9969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44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27940" algn="ctr">
                        <a:lnSpc>
                          <a:spcPct val="100000"/>
                        </a:lnSpc>
                        <a:spcBef>
                          <a:spcPts val="75"/>
                        </a:spcBef>
                        <a:tabLst>
                          <a:tab pos="276860" algn="l"/>
                          <a:tab pos="58801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7	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8	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931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20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588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969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26034" algn="ctr">
                        <a:lnSpc>
                          <a:spcPct val="100000"/>
                        </a:lnSpc>
                        <a:spcBef>
                          <a:spcPts val="70"/>
                        </a:spcBef>
                        <a:tabLst>
                          <a:tab pos="58801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14  </a:t>
                      </a:r>
                      <a:r>
                        <a:rPr sz="1200" spc="1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15	16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55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21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588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969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26034" algn="ctr">
                        <a:lnSpc>
                          <a:spcPct val="100000"/>
                        </a:lnSpc>
                        <a:spcBef>
                          <a:spcPts val="70"/>
                        </a:spcBef>
                        <a:tabLst>
                          <a:tab pos="58801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21  </a:t>
                      </a:r>
                      <a:r>
                        <a:rPr sz="1200" spc="1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22	23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456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22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588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969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26034" algn="ctr">
                        <a:lnSpc>
                          <a:spcPct val="100000"/>
                        </a:lnSpc>
                        <a:spcBef>
                          <a:spcPts val="70"/>
                        </a:spcBef>
                        <a:tabLst>
                          <a:tab pos="58801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28  </a:t>
                      </a:r>
                      <a:r>
                        <a:rPr sz="1200" spc="1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29	30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455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23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 gridSpan="5"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540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31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9" name="object 52">
            <a:extLst>
              <a:ext uri="{FF2B5EF4-FFF2-40B4-BE49-F238E27FC236}">
                <a16:creationId xmlns:a16="http://schemas.microsoft.com/office/drawing/2014/main" id="{A85C852F-C211-493E-A3AB-022128065BA7}"/>
              </a:ext>
            </a:extLst>
          </p:cNvPr>
          <p:cNvSpPr/>
          <p:nvPr/>
        </p:nvSpPr>
        <p:spPr>
          <a:xfrm>
            <a:off x="10330312" y="4362528"/>
            <a:ext cx="534035" cy="216535"/>
          </a:xfrm>
          <a:custGeom>
            <a:avLst/>
            <a:gdLst/>
            <a:ahLst/>
            <a:cxnLst/>
            <a:rect l="l" t="t" r="r" b="b"/>
            <a:pathLst>
              <a:path w="534034" h="216535">
                <a:moveTo>
                  <a:pt x="533704" y="0"/>
                </a:moveTo>
                <a:lnTo>
                  <a:pt x="275844" y="0"/>
                </a:lnTo>
                <a:lnTo>
                  <a:pt x="0" y="0"/>
                </a:lnTo>
                <a:lnTo>
                  <a:pt x="0" y="216408"/>
                </a:lnTo>
                <a:lnTo>
                  <a:pt x="275844" y="216408"/>
                </a:lnTo>
                <a:lnTo>
                  <a:pt x="533704" y="216408"/>
                </a:lnTo>
                <a:lnTo>
                  <a:pt x="53370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aphicFrame>
        <p:nvGraphicFramePr>
          <p:cNvPr id="60" name="object 53">
            <a:extLst>
              <a:ext uri="{FF2B5EF4-FFF2-40B4-BE49-F238E27FC236}">
                <a16:creationId xmlns:a16="http://schemas.microsoft.com/office/drawing/2014/main" id="{94B0920F-A3A7-457D-A8BD-944763C79C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309726"/>
              </p:ext>
            </p:extLst>
          </p:nvPr>
        </p:nvGraphicFramePr>
        <p:xfrm>
          <a:off x="8631051" y="3260422"/>
          <a:ext cx="2237102" cy="1316987"/>
        </p:xfrm>
        <a:graphic>
          <a:graphicData uri="http://schemas.openxmlformats.org/drawingml/2006/table">
            <a:tbl>
              <a:tblPr firstRow="1" bandRow="1"/>
              <a:tblGrid>
                <a:gridCol w="288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3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55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11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641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0980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2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31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794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 gridSpan="7"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8445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16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710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32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0477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04139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9461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9207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91440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905" algn="ct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84455" algn="r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9525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931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33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047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04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461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2069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143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81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14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4445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15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55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34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04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461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2069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143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81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21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4445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22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456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35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04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461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2069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143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81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28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4445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29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455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36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30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04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31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61" name="object 54">
            <a:extLst>
              <a:ext uri="{FF2B5EF4-FFF2-40B4-BE49-F238E27FC236}">
                <a16:creationId xmlns:a16="http://schemas.microsoft.com/office/drawing/2014/main" id="{B10BBA69-DFA5-4B07-8332-1355D52B595F}"/>
              </a:ext>
            </a:extLst>
          </p:cNvPr>
          <p:cNvSpPr txBox="1"/>
          <p:nvPr/>
        </p:nvSpPr>
        <p:spPr>
          <a:xfrm>
            <a:off x="1073282" y="4710553"/>
            <a:ext cx="1104265" cy="52514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 defTabSz="914400">
              <a:spcBef>
                <a:spcPts val="600"/>
              </a:spcBef>
            </a:pPr>
            <a:r>
              <a:rPr sz="1600" b="1" spc="-5" dirty="0">
                <a:solidFill>
                  <a:prstClr val="black"/>
                </a:solidFill>
                <a:latin typeface="Carlito"/>
                <a:cs typeface="Carlito"/>
              </a:rPr>
              <a:t>SEPTIEMBRE</a:t>
            </a:r>
            <a:endParaRPr sz="1600">
              <a:solidFill>
                <a:prstClr val="black"/>
              </a:solidFill>
              <a:latin typeface="Carlito"/>
              <a:cs typeface="Carlito"/>
            </a:endParaRPr>
          </a:p>
          <a:p>
            <a:pPr marL="368935" defTabSz="914400">
              <a:spcBef>
                <a:spcPts val="315"/>
              </a:spcBef>
              <a:tabLst>
                <a:tab pos="945515" algn="l"/>
              </a:tabLst>
            </a:pPr>
            <a:r>
              <a:rPr sz="1000" b="1" spc="-10" dirty="0">
                <a:solidFill>
                  <a:prstClr val="black"/>
                </a:solidFill>
                <a:latin typeface="Carlito"/>
                <a:cs typeface="Carlito"/>
              </a:rPr>
              <a:t>L</a:t>
            </a: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U</a:t>
            </a:r>
            <a:r>
              <a:rPr sz="1000" b="1" dirty="0">
                <a:solidFill>
                  <a:prstClr val="black"/>
                </a:solidFill>
                <a:latin typeface="Carlito"/>
                <a:cs typeface="Carlito"/>
              </a:rPr>
              <a:t>   </a:t>
            </a:r>
            <a:r>
              <a:rPr sz="1000" b="1" spc="6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1000" b="1" dirty="0">
                <a:solidFill>
                  <a:prstClr val="black"/>
                </a:solidFill>
                <a:latin typeface="Carlito"/>
                <a:cs typeface="Carlito"/>
              </a:rPr>
              <a:t>M</a:t>
            </a: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A</a:t>
            </a:r>
            <a:r>
              <a:rPr sz="1000" b="1" dirty="0">
                <a:solidFill>
                  <a:prstClr val="black"/>
                </a:solidFill>
                <a:latin typeface="Carlito"/>
                <a:cs typeface="Carlito"/>
              </a:rPr>
              <a:t>	MI</a:t>
            </a:r>
            <a:endParaRPr sz="10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62" name="object 55">
            <a:extLst>
              <a:ext uri="{FF2B5EF4-FFF2-40B4-BE49-F238E27FC236}">
                <a16:creationId xmlns:a16="http://schemas.microsoft.com/office/drawing/2014/main" id="{596EFEB6-262A-48F6-B685-E07E0AC3B653}"/>
              </a:ext>
            </a:extLst>
          </p:cNvPr>
          <p:cNvSpPr txBox="1"/>
          <p:nvPr/>
        </p:nvSpPr>
        <p:spPr>
          <a:xfrm>
            <a:off x="3653667" y="4710553"/>
            <a:ext cx="829310" cy="52514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 defTabSz="914400">
              <a:spcBef>
                <a:spcPts val="600"/>
              </a:spcBef>
            </a:pPr>
            <a:r>
              <a:rPr sz="1600" b="1" spc="-10" dirty="0">
                <a:solidFill>
                  <a:prstClr val="black"/>
                </a:solidFill>
                <a:latin typeface="Carlito"/>
                <a:cs typeface="Carlito"/>
              </a:rPr>
              <a:t>OCTUBRE</a:t>
            </a:r>
            <a:endParaRPr sz="1600">
              <a:solidFill>
                <a:prstClr val="black"/>
              </a:solidFill>
              <a:latin typeface="Carlito"/>
              <a:cs typeface="Carlito"/>
            </a:endParaRPr>
          </a:p>
          <a:p>
            <a:pPr marL="365125" defTabSz="914400">
              <a:spcBef>
                <a:spcPts val="315"/>
              </a:spcBef>
            </a:pP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LU  </a:t>
            </a:r>
            <a:r>
              <a:rPr sz="1000" b="1" spc="18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1000" b="1" dirty="0">
                <a:solidFill>
                  <a:prstClr val="black"/>
                </a:solidFill>
                <a:latin typeface="Carlito"/>
                <a:cs typeface="Carlito"/>
              </a:rPr>
              <a:t>MA</a:t>
            </a:r>
            <a:endParaRPr sz="10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63" name="object 56">
            <a:extLst>
              <a:ext uri="{FF2B5EF4-FFF2-40B4-BE49-F238E27FC236}">
                <a16:creationId xmlns:a16="http://schemas.microsoft.com/office/drawing/2014/main" id="{7B996029-2D56-45BD-8847-E58A3FA552D4}"/>
              </a:ext>
            </a:extLst>
          </p:cNvPr>
          <p:cNvSpPr txBox="1"/>
          <p:nvPr/>
        </p:nvSpPr>
        <p:spPr>
          <a:xfrm>
            <a:off x="5312160" y="4800932"/>
            <a:ext cx="5988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defTabSz="914400">
              <a:spcBef>
                <a:spcPts val="95"/>
              </a:spcBef>
            </a:pPr>
            <a:r>
              <a:rPr sz="1300" b="1" spc="-5" dirty="0">
                <a:solidFill>
                  <a:prstClr val="black"/>
                </a:solidFill>
                <a:latin typeface="Carlito"/>
                <a:cs typeface="Carlito"/>
              </a:rPr>
              <a:t>10</a:t>
            </a:r>
            <a:r>
              <a:rPr sz="1300" b="1" spc="-10" dirty="0">
                <a:solidFill>
                  <a:prstClr val="black"/>
                </a:solidFill>
                <a:latin typeface="Carlito"/>
                <a:cs typeface="Carlito"/>
              </a:rPr>
              <a:t>/</a:t>
            </a:r>
            <a:r>
              <a:rPr sz="1300" b="1" spc="-5" dirty="0">
                <a:solidFill>
                  <a:prstClr val="black"/>
                </a:solidFill>
                <a:latin typeface="Carlito"/>
                <a:cs typeface="Carlito"/>
              </a:rPr>
              <a:t>2021</a:t>
            </a:r>
            <a:endParaRPr sz="13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64" name="object 57">
            <a:extLst>
              <a:ext uri="{FF2B5EF4-FFF2-40B4-BE49-F238E27FC236}">
                <a16:creationId xmlns:a16="http://schemas.microsoft.com/office/drawing/2014/main" id="{CB9EB4D3-D0E1-4439-AEFA-D0CA332D6A58}"/>
              </a:ext>
            </a:extLst>
          </p:cNvPr>
          <p:cNvSpPr txBox="1"/>
          <p:nvPr/>
        </p:nvSpPr>
        <p:spPr>
          <a:xfrm>
            <a:off x="7804154" y="4800932"/>
            <a:ext cx="5988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defTabSz="914400">
              <a:spcBef>
                <a:spcPts val="95"/>
              </a:spcBef>
            </a:pPr>
            <a:r>
              <a:rPr sz="1300" b="1" spc="-5" dirty="0">
                <a:solidFill>
                  <a:prstClr val="black"/>
                </a:solidFill>
                <a:latin typeface="Carlito"/>
                <a:cs typeface="Carlito"/>
              </a:rPr>
              <a:t>11</a:t>
            </a:r>
            <a:r>
              <a:rPr sz="1300" b="1" spc="-10" dirty="0">
                <a:solidFill>
                  <a:prstClr val="black"/>
                </a:solidFill>
                <a:latin typeface="Carlito"/>
                <a:cs typeface="Carlito"/>
              </a:rPr>
              <a:t>/</a:t>
            </a:r>
            <a:r>
              <a:rPr sz="1300" b="1" spc="-5" dirty="0">
                <a:solidFill>
                  <a:prstClr val="black"/>
                </a:solidFill>
                <a:latin typeface="Carlito"/>
                <a:cs typeface="Carlito"/>
              </a:rPr>
              <a:t>2021</a:t>
            </a:r>
            <a:endParaRPr sz="13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65" name="object 58">
            <a:extLst>
              <a:ext uri="{FF2B5EF4-FFF2-40B4-BE49-F238E27FC236}">
                <a16:creationId xmlns:a16="http://schemas.microsoft.com/office/drawing/2014/main" id="{B24DE6AE-2B74-4302-9394-0BE067AD3A46}"/>
              </a:ext>
            </a:extLst>
          </p:cNvPr>
          <p:cNvSpPr txBox="1"/>
          <p:nvPr/>
        </p:nvSpPr>
        <p:spPr>
          <a:xfrm>
            <a:off x="10279512" y="4800932"/>
            <a:ext cx="598805" cy="2235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defTabSz="914400">
              <a:spcBef>
                <a:spcPts val="95"/>
              </a:spcBef>
            </a:pPr>
            <a:r>
              <a:rPr sz="1300" b="1" spc="-5" dirty="0">
                <a:solidFill>
                  <a:prstClr val="black"/>
                </a:solidFill>
                <a:latin typeface="Carlito"/>
                <a:cs typeface="Carlito"/>
              </a:rPr>
              <a:t>12</a:t>
            </a:r>
            <a:r>
              <a:rPr sz="1300" b="1" spc="-10" dirty="0">
                <a:solidFill>
                  <a:prstClr val="black"/>
                </a:solidFill>
                <a:latin typeface="Carlito"/>
                <a:cs typeface="Carlito"/>
              </a:rPr>
              <a:t>/</a:t>
            </a:r>
            <a:r>
              <a:rPr sz="1300" b="1" spc="-5" dirty="0">
                <a:solidFill>
                  <a:prstClr val="black"/>
                </a:solidFill>
                <a:latin typeface="Carlito"/>
                <a:cs typeface="Carlito"/>
              </a:rPr>
              <a:t>2021</a:t>
            </a:r>
            <a:endParaRPr sz="13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66" name="object 59">
            <a:extLst>
              <a:ext uri="{FF2B5EF4-FFF2-40B4-BE49-F238E27FC236}">
                <a16:creationId xmlns:a16="http://schemas.microsoft.com/office/drawing/2014/main" id="{D4DE149B-B109-467D-9E74-AE9A47D0E788}"/>
              </a:ext>
            </a:extLst>
          </p:cNvPr>
          <p:cNvSpPr/>
          <p:nvPr/>
        </p:nvSpPr>
        <p:spPr>
          <a:xfrm>
            <a:off x="2800736" y="5045369"/>
            <a:ext cx="623570" cy="217170"/>
          </a:xfrm>
          <a:custGeom>
            <a:avLst/>
            <a:gdLst/>
            <a:ahLst/>
            <a:cxnLst/>
            <a:rect l="l" t="t" r="r" b="b"/>
            <a:pathLst>
              <a:path w="623569" h="217170">
                <a:moveTo>
                  <a:pt x="623316" y="0"/>
                </a:moveTo>
                <a:lnTo>
                  <a:pt x="277368" y="0"/>
                </a:lnTo>
                <a:lnTo>
                  <a:pt x="0" y="0"/>
                </a:lnTo>
                <a:lnTo>
                  <a:pt x="0" y="216700"/>
                </a:lnTo>
                <a:lnTo>
                  <a:pt x="277368" y="216700"/>
                </a:lnTo>
                <a:lnTo>
                  <a:pt x="623316" y="216700"/>
                </a:lnTo>
                <a:lnTo>
                  <a:pt x="623316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7" name="object 60">
            <a:extLst>
              <a:ext uri="{FF2B5EF4-FFF2-40B4-BE49-F238E27FC236}">
                <a16:creationId xmlns:a16="http://schemas.microsoft.com/office/drawing/2014/main" id="{3B9C41EF-2E99-4A4A-A8D0-1DDB3891A2A3}"/>
              </a:ext>
            </a:extLst>
          </p:cNvPr>
          <p:cNvSpPr txBox="1"/>
          <p:nvPr/>
        </p:nvSpPr>
        <p:spPr>
          <a:xfrm>
            <a:off x="2306452" y="4722800"/>
            <a:ext cx="1130300" cy="513080"/>
          </a:xfrm>
          <a:prstGeom prst="rect">
            <a:avLst/>
          </a:prstGeom>
        </p:spPr>
        <p:txBody>
          <a:bodyPr vert="horz" wrap="square" lIns="0" tIns="90170" rIns="0" bIns="0" rtlCol="0">
            <a:spAutoFit/>
          </a:bodyPr>
          <a:lstStyle/>
          <a:p>
            <a:pPr marL="544195" defTabSz="914400">
              <a:spcBef>
                <a:spcPts val="710"/>
              </a:spcBef>
            </a:pPr>
            <a:r>
              <a:rPr sz="1300" b="1" spc="-5" dirty="0">
                <a:solidFill>
                  <a:prstClr val="black"/>
                </a:solidFill>
                <a:latin typeface="Carlito"/>
                <a:cs typeface="Carlito"/>
              </a:rPr>
              <a:t>09</a:t>
            </a:r>
            <a:r>
              <a:rPr sz="1300" b="1" spc="-10" dirty="0">
                <a:solidFill>
                  <a:prstClr val="black"/>
                </a:solidFill>
                <a:latin typeface="Carlito"/>
                <a:cs typeface="Carlito"/>
              </a:rPr>
              <a:t>/</a:t>
            </a:r>
            <a:r>
              <a:rPr sz="1300" b="1" spc="-5" dirty="0">
                <a:solidFill>
                  <a:prstClr val="black"/>
                </a:solidFill>
                <a:latin typeface="Carlito"/>
                <a:cs typeface="Carlito"/>
              </a:rPr>
              <a:t>2021</a:t>
            </a:r>
            <a:endParaRPr sz="1300">
              <a:solidFill>
                <a:prstClr val="black"/>
              </a:solidFill>
              <a:latin typeface="Carlito"/>
              <a:cs typeface="Carlito"/>
            </a:endParaRPr>
          </a:p>
          <a:p>
            <a:pPr marL="12700" defTabSz="914400">
              <a:spcBef>
                <a:spcPts val="470"/>
              </a:spcBef>
              <a:tabLst>
                <a:tab pos="300355" algn="l"/>
                <a:tab pos="563880" algn="l"/>
                <a:tab pos="861060" algn="l"/>
              </a:tabLst>
            </a:pPr>
            <a:r>
              <a:rPr sz="1000" b="1" dirty="0">
                <a:solidFill>
                  <a:prstClr val="black"/>
                </a:solidFill>
                <a:latin typeface="Carlito"/>
                <a:cs typeface="Carlito"/>
              </a:rPr>
              <a:t>JU	</a:t>
            </a: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VI	SA	</a:t>
            </a:r>
            <a:r>
              <a:rPr sz="1000" b="1" spc="-10" dirty="0">
                <a:solidFill>
                  <a:prstClr val="black"/>
                </a:solidFill>
                <a:latin typeface="Carlito"/>
                <a:cs typeface="Carlito"/>
              </a:rPr>
              <a:t>DO</a:t>
            </a:r>
            <a:endParaRPr sz="10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68" name="object 61">
            <a:extLst>
              <a:ext uri="{FF2B5EF4-FFF2-40B4-BE49-F238E27FC236}">
                <a16:creationId xmlns:a16="http://schemas.microsoft.com/office/drawing/2014/main" id="{D75A0CE2-9B06-4894-962F-DCB9C9E5A61B}"/>
              </a:ext>
            </a:extLst>
          </p:cNvPr>
          <p:cNvSpPr/>
          <p:nvPr/>
        </p:nvSpPr>
        <p:spPr>
          <a:xfrm>
            <a:off x="5346197" y="5045369"/>
            <a:ext cx="551815" cy="217170"/>
          </a:xfrm>
          <a:custGeom>
            <a:avLst/>
            <a:gdLst/>
            <a:ahLst/>
            <a:cxnLst/>
            <a:rect l="l" t="t" r="r" b="b"/>
            <a:pathLst>
              <a:path w="551814" h="217170">
                <a:moveTo>
                  <a:pt x="275831" y="0"/>
                </a:moveTo>
                <a:lnTo>
                  <a:pt x="0" y="0"/>
                </a:lnTo>
                <a:lnTo>
                  <a:pt x="0" y="216700"/>
                </a:lnTo>
                <a:lnTo>
                  <a:pt x="275831" y="216700"/>
                </a:lnTo>
                <a:lnTo>
                  <a:pt x="275831" y="0"/>
                </a:lnTo>
                <a:close/>
              </a:path>
              <a:path w="551814" h="217170">
                <a:moveTo>
                  <a:pt x="551688" y="0"/>
                </a:moveTo>
                <a:lnTo>
                  <a:pt x="275844" y="0"/>
                </a:lnTo>
                <a:lnTo>
                  <a:pt x="275844" y="216700"/>
                </a:lnTo>
                <a:lnTo>
                  <a:pt x="551688" y="216700"/>
                </a:lnTo>
                <a:lnTo>
                  <a:pt x="551688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69" name="object 62">
            <a:extLst>
              <a:ext uri="{FF2B5EF4-FFF2-40B4-BE49-F238E27FC236}">
                <a16:creationId xmlns:a16="http://schemas.microsoft.com/office/drawing/2014/main" id="{A499EA06-0126-437D-871C-B9F54F09223E}"/>
              </a:ext>
            </a:extLst>
          </p:cNvPr>
          <p:cNvSpPr txBox="1"/>
          <p:nvPr/>
        </p:nvSpPr>
        <p:spPr>
          <a:xfrm>
            <a:off x="4566924" y="5058487"/>
            <a:ext cx="128714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defTabSz="914400">
              <a:spcBef>
                <a:spcPts val="95"/>
              </a:spcBef>
              <a:tabLst>
                <a:tab pos="303530" algn="l"/>
                <a:tab pos="588645" algn="l"/>
                <a:tab pos="847725" algn="l"/>
              </a:tabLst>
            </a:pPr>
            <a:r>
              <a:rPr sz="1000" b="1" dirty="0">
                <a:solidFill>
                  <a:prstClr val="black"/>
                </a:solidFill>
                <a:latin typeface="Carlito"/>
                <a:cs typeface="Carlito"/>
              </a:rPr>
              <a:t>MI	JU	</a:t>
            </a: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VI	SA</a:t>
            </a:r>
            <a:r>
              <a:rPr sz="1000" b="1" spc="1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1000" b="1" spc="-10" dirty="0">
                <a:solidFill>
                  <a:prstClr val="black"/>
                </a:solidFill>
                <a:latin typeface="Carlito"/>
                <a:cs typeface="Carlito"/>
              </a:rPr>
              <a:t>DO</a:t>
            </a:r>
            <a:endParaRPr sz="10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70" name="object 63">
            <a:extLst>
              <a:ext uri="{FF2B5EF4-FFF2-40B4-BE49-F238E27FC236}">
                <a16:creationId xmlns:a16="http://schemas.microsoft.com/office/drawing/2014/main" id="{7DF13593-198B-448C-8A66-EF9B1970D3E6}"/>
              </a:ext>
            </a:extLst>
          </p:cNvPr>
          <p:cNvSpPr/>
          <p:nvPr/>
        </p:nvSpPr>
        <p:spPr>
          <a:xfrm>
            <a:off x="7838191" y="5045369"/>
            <a:ext cx="551815" cy="217170"/>
          </a:xfrm>
          <a:custGeom>
            <a:avLst/>
            <a:gdLst/>
            <a:ahLst/>
            <a:cxnLst/>
            <a:rect l="l" t="t" r="r" b="b"/>
            <a:pathLst>
              <a:path w="551815" h="217170">
                <a:moveTo>
                  <a:pt x="551688" y="0"/>
                </a:moveTo>
                <a:lnTo>
                  <a:pt x="275844" y="0"/>
                </a:lnTo>
                <a:lnTo>
                  <a:pt x="0" y="0"/>
                </a:lnTo>
                <a:lnTo>
                  <a:pt x="0" y="216700"/>
                </a:lnTo>
                <a:lnTo>
                  <a:pt x="275844" y="216700"/>
                </a:lnTo>
                <a:lnTo>
                  <a:pt x="551688" y="216700"/>
                </a:lnTo>
                <a:lnTo>
                  <a:pt x="551688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1" name="object 64">
            <a:extLst>
              <a:ext uri="{FF2B5EF4-FFF2-40B4-BE49-F238E27FC236}">
                <a16:creationId xmlns:a16="http://schemas.microsoft.com/office/drawing/2014/main" id="{CB4011AE-AC40-480C-9682-AA5137991DE7}"/>
              </a:ext>
            </a:extLst>
          </p:cNvPr>
          <p:cNvSpPr txBox="1"/>
          <p:nvPr/>
        </p:nvSpPr>
        <p:spPr>
          <a:xfrm>
            <a:off x="6127501" y="4710553"/>
            <a:ext cx="2218690" cy="52514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 defTabSz="914400">
              <a:spcBef>
                <a:spcPts val="600"/>
              </a:spcBef>
            </a:pPr>
            <a:r>
              <a:rPr sz="1600" b="1" spc="-10" dirty="0">
                <a:solidFill>
                  <a:prstClr val="black"/>
                </a:solidFill>
                <a:latin typeface="Carlito"/>
                <a:cs typeface="Carlito"/>
              </a:rPr>
              <a:t>NOVIEMBRE</a:t>
            </a:r>
            <a:endParaRPr sz="1600">
              <a:solidFill>
                <a:prstClr val="black"/>
              </a:solidFill>
              <a:latin typeface="Carlito"/>
              <a:cs typeface="Carlito"/>
            </a:endParaRPr>
          </a:p>
          <a:p>
            <a:pPr marL="374015" defTabSz="914400">
              <a:spcBef>
                <a:spcPts val="315"/>
              </a:spcBef>
              <a:tabLst>
                <a:tab pos="1235075" algn="l"/>
                <a:tab pos="1519555" algn="l"/>
                <a:tab pos="1778635" algn="l"/>
              </a:tabLst>
            </a:pP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LU   </a:t>
            </a:r>
            <a:r>
              <a:rPr sz="1000" b="1" spc="9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MA   </a:t>
            </a:r>
            <a:r>
              <a:rPr sz="1000" b="1" spc="70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1000" b="1" dirty="0">
                <a:solidFill>
                  <a:prstClr val="black"/>
                </a:solidFill>
                <a:latin typeface="Carlito"/>
                <a:cs typeface="Carlito"/>
              </a:rPr>
              <a:t>MI	JU	</a:t>
            </a: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VI	SA</a:t>
            </a:r>
            <a:r>
              <a:rPr sz="1000" b="1" spc="1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1000" b="1" spc="-10" dirty="0">
                <a:solidFill>
                  <a:prstClr val="black"/>
                </a:solidFill>
                <a:latin typeface="Carlito"/>
                <a:cs typeface="Carlito"/>
              </a:rPr>
              <a:t>DO</a:t>
            </a:r>
            <a:endParaRPr sz="10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72" name="object 65">
            <a:extLst>
              <a:ext uri="{FF2B5EF4-FFF2-40B4-BE49-F238E27FC236}">
                <a16:creationId xmlns:a16="http://schemas.microsoft.com/office/drawing/2014/main" id="{489DD66E-30A4-48AB-8C3D-AAAD6AAACFC9}"/>
              </a:ext>
            </a:extLst>
          </p:cNvPr>
          <p:cNvSpPr/>
          <p:nvPr/>
        </p:nvSpPr>
        <p:spPr>
          <a:xfrm>
            <a:off x="10330312" y="5045369"/>
            <a:ext cx="535305" cy="217170"/>
          </a:xfrm>
          <a:custGeom>
            <a:avLst/>
            <a:gdLst/>
            <a:ahLst/>
            <a:cxnLst/>
            <a:rect l="l" t="t" r="r" b="b"/>
            <a:pathLst>
              <a:path w="535304" h="217170">
                <a:moveTo>
                  <a:pt x="535228" y="0"/>
                </a:moveTo>
                <a:lnTo>
                  <a:pt x="275844" y="0"/>
                </a:lnTo>
                <a:lnTo>
                  <a:pt x="0" y="0"/>
                </a:lnTo>
                <a:lnTo>
                  <a:pt x="0" y="216700"/>
                </a:lnTo>
                <a:lnTo>
                  <a:pt x="275844" y="216700"/>
                </a:lnTo>
                <a:lnTo>
                  <a:pt x="535228" y="216700"/>
                </a:lnTo>
                <a:lnTo>
                  <a:pt x="535228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3" name="object 66">
            <a:extLst>
              <a:ext uri="{FF2B5EF4-FFF2-40B4-BE49-F238E27FC236}">
                <a16:creationId xmlns:a16="http://schemas.microsoft.com/office/drawing/2014/main" id="{9DFF0EE1-B151-4BD2-B6F6-DBF531835ECF}"/>
              </a:ext>
            </a:extLst>
          </p:cNvPr>
          <p:cNvSpPr txBox="1"/>
          <p:nvPr/>
        </p:nvSpPr>
        <p:spPr>
          <a:xfrm>
            <a:off x="8619875" y="4710553"/>
            <a:ext cx="2209165" cy="525145"/>
          </a:xfrm>
          <a:prstGeom prst="rect">
            <a:avLst/>
          </a:prstGeom>
        </p:spPr>
        <p:txBody>
          <a:bodyPr vert="horz" wrap="square" lIns="0" tIns="76200" rIns="0" bIns="0" rtlCol="0">
            <a:spAutoFit/>
          </a:bodyPr>
          <a:lstStyle/>
          <a:p>
            <a:pPr marL="12700" defTabSz="914400">
              <a:spcBef>
                <a:spcPts val="600"/>
              </a:spcBef>
            </a:pPr>
            <a:r>
              <a:rPr sz="1600" b="1" spc="-10" dirty="0">
                <a:solidFill>
                  <a:prstClr val="black"/>
                </a:solidFill>
                <a:latin typeface="Carlito"/>
                <a:cs typeface="Carlito"/>
              </a:rPr>
              <a:t>DICIEMBRE</a:t>
            </a:r>
            <a:endParaRPr sz="1600">
              <a:solidFill>
                <a:prstClr val="black"/>
              </a:solidFill>
              <a:latin typeface="Carlito"/>
              <a:cs typeface="Carlito"/>
            </a:endParaRPr>
          </a:p>
          <a:p>
            <a:pPr marL="375285" defTabSz="914400">
              <a:spcBef>
                <a:spcPts val="315"/>
              </a:spcBef>
              <a:tabLst>
                <a:tab pos="638810" algn="l"/>
                <a:tab pos="1234440" algn="l"/>
                <a:tab pos="1519555" algn="l"/>
                <a:tab pos="1778635" algn="l"/>
              </a:tabLst>
            </a:pP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LU	MA   </a:t>
            </a:r>
            <a:r>
              <a:rPr sz="1000" b="1" spc="4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1000" b="1" dirty="0">
                <a:solidFill>
                  <a:prstClr val="black"/>
                </a:solidFill>
                <a:latin typeface="Carlito"/>
                <a:cs typeface="Carlito"/>
              </a:rPr>
              <a:t>MI	JU	</a:t>
            </a:r>
            <a:r>
              <a:rPr sz="1000" b="1" spc="-5" dirty="0">
                <a:solidFill>
                  <a:prstClr val="black"/>
                </a:solidFill>
                <a:latin typeface="Carlito"/>
                <a:cs typeface="Carlito"/>
              </a:rPr>
              <a:t>VI	SA</a:t>
            </a:r>
            <a:r>
              <a:rPr sz="1000" b="1" spc="165" dirty="0">
                <a:solidFill>
                  <a:prstClr val="black"/>
                </a:solidFill>
                <a:latin typeface="Carlito"/>
                <a:cs typeface="Carlito"/>
              </a:rPr>
              <a:t> </a:t>
            </a:r>
            <a:r>
              <a:rPr sz="1000" b="1" spc="-10" dirty="0">
                <a:solidFill>
                  <a:prstClr val="black"/>
                </a:solidFill>
                <a:latin typeface="Carlito"/>
                <a:cs typeface="Carlito"/>
              </a:rPr>
              <a:t>DO</a:t>
            </a:r>
            <a:endParaRPr sz="1000">
              <a:solidFill>
                <a:prstClr val="black"/>
              </a:solidFill>
              <a:latin typeface="Carlito"/>
              <a:cs typeface="Carlito"/>
            </a:endParaRPr>
          </a:p>
        </p:txBody>
      </p:sp>
      <p:sp>
        <p:nvSpPr>
          <p:cNvPr id="74" name="object 67">
            <a:extLst>
              <a:ext uri="{FF2B5EF4-FFF2-40B4-BE49-F238E27FC236}">
                <a16:creationId xmlns:a16="http://schemas.microsoft.com/office/drawing/2014/main" id="{312B4E72-6725-4A50-8F30-79F931D078FF}"/>
              </a:ext>
            </a:extLst>
          </p:cNvPr>
          <p:cNvSpPr/>
          <p:nvPr/>
        </p:nvSpPr>
        <p:spPr>
          <a:xfrm>
            <a:off x="2800736" y="5268165"/>
            <a:ext cx="622300" cy="873760"/>
          </a:xfrm>
          <a:custGeom>
            <a:avLst/>
            <a:gdLst/>
            <a:ahLst/>
            <a:cxnLst/>
            <a:rect l="l" t="t" r="r" b="b"/>
            <a:pathLst>
              <a:path w="622300" h="873760">
                <a:moveTo>
                  <a:pt x="621792" y="656793"/>
                </a:moveTo>
                <a:lnTo>
                  <a:pt x="277368" y="656793"/>
                </a:lnTo>
                <a:lnTo>
                  <a:pt x="0" y="656793"/>
                </a:lnTo>
                <a:lnTo>
                  <a:pt x="0" y="873201"/>
                </a:lnTo>
                <a:lnTo>
                  <a:pt x="277368" y="873201"/>
                </a:lnTo>
                <a:lnTo>
                  <a:pt x="621792" y="873201"/>
                </a:lnTo>
                <a:lnTo>
                  <a:pt x="621792" y="656793"/>
                </a:lnTo>
                <a:close/>
              </a:path>
              <a:path w="622300" h="873760">
                <a:moveTo>
                  <a:pt x="621792" y="438912"/>
                </a:moveTo>
                <a:lnTo>
                  <a:pt x="277368" y="438912"/>
                </a:lnTo>
                <a:lnTo>
                  <a:pt x="0" y="438912"/>
                </a:lnTo>
                <a:lnTo>
                  <a:pt x="0" y="653796"/>
                </a:lnTo>
                <a:lnTo>
                  <a:pt x="277368" y="653796"/>
                </a:lnTo>
                <a:lnTo>
                  <a:pt x="621792" y="653796"/>
                </a:lnTo>
                <a:lnTo>
                  <a:pt x="621792" y="438912"/>
                </a:lnTo>
                <a:close/>
              </a:path>
              <a:path w="622300" h="873760">
                <a:moveTo>
                  <a:pt x="621792" y="219456"/>
                </a:moveTo>
                <a:lnTo>
                  <a:pt x="277368" y="219456"/>
                </a:lnTo>
                <a:lnTo>
                  <a:pt x="0" y="219456"/>
                </a:lnTo>
                <a:lnTo>
                  <a:pt x="0" y="434340"/>
                </a:lnTo>
                <a:lnTo>
                  <a:pt x="277368" y="434340"/>
                </a:lnTo>
                <a:lnTo>
                  <a:pt x="621792" y="434340"/>
                </a:lnTo>
                <a:lnTo>
                  <a:pt x="621792" y="219456"/>
                </a:lnTo>
                <a:close/>
              </a:path>
              <a:path w="622300" h="873760">
                <a:moveTo>
                  <a:pt x="621792" y="0"/>
                </a:moveTo>
                <a:lnTo>
                  <a:pt x="277368" y="0"/>
                </a:lnTo>
                <a:lnTo>
                  <a:pt x="0" y="0"/>
                </a:lnTo>
                <a:lnTo>
                  <a:pt x="0" y="216408"/>
                </a:lnTo>
                <a:lnTo>
                  <a:pt x="277368" y="216408"/>
                </a:lnTo>
                <a:lnTo>
                  <a:pt x="621792" y="216408"/>
                </a:lnTo>
                <a:lnTo>
                  <a:pt x="621792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5" name="object 68">
            <a:extLst>
              <a:ext uri="{FF2B5EF4-FFF2-40B4-BE49-F238E27FC236}">
                <a16:creationId xmlns:a16="http://schemas.microsoft.com/office/drawing/2014/main" id="{D18CA918-5DB1-445C-B417-98A016E539DC}"/>
              </a:ext>
            </a:extLst>
          </p:cNvPr>
          <p:cNvSpPr/>
          <p:nvPr/>
        </p:nvSpPr>
        <p:spPr>
          <a:xfrm>
            <a:off x="5346197" y="5268165"/>
            <a:ext cx="550545" cy="1092835"/>
          </a:xfrm>
          <a:custGeom>
            <a:avLst/>
            <a:gdLst/>
            <a:ahLst/>
            <a:cxnLst/>
            <a:rect l="l" t="t" r="r" b="b"/>
            <a:pathLst>
              <a:path w="550545" h="1092834">
                <a:moveTo>
                  <a:pt x="275831" y="876261"/>
                </a:moveTo>
                <a:lnTo>
                  <a:pt x="0" y="876261"/>
                </a:lnTo>
                <a:lnTo>
                  <a:pt x="0" y="1092657"/>
                </a:lnTo>
                <a:lnTo>
                  <a:pt x="275831" y="1092657"/>
                </a:lnTo>
                <a:lnTo>
                  <a:pt x="275831" y="876261"/>
                </a:lnTo>
                <a:close/>
              </a:path>
              <a:path w="550545" h="1092834">
                <a:moveTo>
                  <a:pt x="275831" y="656793"/>
                </a:moveTo>
                <a:lnTo>
                  <a:pt x="0" y="656793"/>
                </a:lnTo>
                <a:lnTo>
                  <a:pt x="0" y="873201"/>
                </a:lnTo>
                <a:lnTo>
                  <a:pt x="275831" y="873201"/>
                </a:lnTo>
                <a:lnTo>
                  <a:pt x="275831" y="656793"/>
                </a:lnTo>
                <a:close/>
              </a:path>
              <a:path w="550545" h="1092834">
                <a:moveTo>
                  <a:pt x="275831" y="438912"/>
                </a:moveTo>
                <a:lnTo>
                  <a:pt x="0" y="438912"/>
                </a:lnTo>
                <a:lnTo>
                  <a:pt x="0" y="653796"/>
                </a:lnTo>
                <a:lnTo>
                  <a:pt x="275831" y="653796"/>
                </a:lnTo>
                <a:lnTo>
                  <a:pt x="275831" y="438912"/>
                </a:lnTo>
                <a:close/>
              </a:path>
              <a:path w="550545" h="1092834">
                <a:moveTo>
                  <a:pt x="275831" y="219456"/>
                </a:moveTo>
                <a:lnTo>
                  <a:pt x="0" y="219456"/>
                </a:lnTo>
                <a:lnTo>
                  <a:pt x="0" y="434340"/>
                </a:lnTo>
                <a:lnTo>
                  <a:pt x="275831" y="434340"/>
                </a:lnTo>
                <a:lnTo>
                  <a:pt x="275831" y="219456"/>
                </a:lnTo>
                <a:close/>
              </a:path>
              <a:path w="550545" h="1092834">
                <a:moveTo>
                  <a:pt x="275831" y="0"/>
                </a:moveTo>
                <a:lnTo>
                  <a:pt x="0" y="0"/>
                </a:lnTo>
                <a:lnTo>
                  <a:pt x="0" y="216408"/>
                </a:lnTo>
                <a:lnTo>
                  <a:pt x="275831" y="216408"/>
                </a:lnTo>
                <a:lnTo>
                  <a:pt x="275831" y="0"/>
                </a:lnTo>
                <a:close/>
              </a:path>
              <a:path w="550545" h="1092834">
                <a:moveTo>
                  <a:pt x="550164" y="876261"/>
                </a:moveTo>
                <a:lnTo>
                  <a:pt x="275844" y="876261"/>
                </a:lnTo>
                <a:lnTo>
                  <a:pt x="275844" y="1092657"/>
                </a:lnTo>
                <a:lnTo>
                  <a:pt x="550164" y="1092657"/>
                </a:lnTo>
                <a:lnTo>
                  <a:pt x="550164" y="876261"/>
                </a:lnTo>
                <a:close/>
              </a:path>
              <a:path w="550545" h="1092834">
                <a:moveTo>
                  <a:pt x="550164" y="656793"/>
                </a:moveTo>
                <a:lnTo>
                  <a:pt x="275844" y="656793"/>
                </a:lnTo>
                <a:lnTo>
                  <a:pt x="275844" y="873201"/>
                </a:lnTo>
                <a:lnTo>
                  <a:pt x="550164" y="873201"/>
                </a:lnTo>
                <a:lnTo>
                  <a:pt x="550164" y="656793"/>
                </a:lnTo>
                <a:close/>
              </a:path>
              <a:path w="550545" h="1092834">
                <a:moveTo>
                  <a:pt x="550164" y="438912"/>
                </a:moveTo>
                <a:lnTo>
                  <a:pt x="275844" y="438912"/>
                </a:lnTo>
                <a:lnTo>
                  <a:pt x="275844" y="653796"/>
                </a:lnTo>
                <a:lnTo>
                  <a:pt x="550164" y="653796"/>
                </a:lnTo>
                <a:lnTo>
                  <a:pt x="550164" y="438912"/>
                </a:lnTo>
                <a:close/>
              </a:path>
              <a:path w="550545" h="1092834">
                <a:moveTo>
                  <a:pt x="550164" y="219456"/>
                </a:moveTo>
                <a:lnTo>
                  <a:pt x="275844" y="219456"/>
                </a:lnTo>
                <a:lnTo>
                  <a:pt x="275844" y="434340"/>
                </a:lnTo>
                <a:lnTo>
                  <a:pt x="550164" y="434340"/>
                </a:lnTo>
                <a:lnTo>
                  <a:pt x="550164" y="219456"/>
                </a:lnTo>
                <a:close/>
              </a:path>
              <a:path w="550545" h="1092834">
                <a:moveTo>
                  <a:pt x="550164" y="0"/>
                </a:moveTo>
                <a:lnTo>
                  <a:pt x="275844" y="0"/>
                </a:lnTo>
                <a:lnTo>
                  <a:pt x="275844" y="216408"/>
                </a:lnTo>
                <a:lnTo>
                  <a:pt x="550164" y="216408"/>
                </a:lnTo>
                <a:lnTo>
                  <a:pt x="55016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6" name="object 69">
            <a:extLst>
              <a:ext uri="{FF2B5EF4-FFF2-40B4-BE49-F238E27FC236}">
                <a16:creationId xmlns:a16="http://schemas.microsoft.com/office/drawing/2014/main" id="{606A8188-46C9-4BC7-BDB9-5D0568F852E6}"/>
              </a:ext>
            </a:extLst>
          </p:cNvPr>
          <p:cNvSpPr/>
          <p:nvPr/>
        </p:nvSpPr>
        <p:spPr>
          <a:xfrm>
            <a:off x="7838191" y="5268165"/>
            <a:ext cx="550545" cy="873760"/>
          </a:xfrm>
          <a:custGeom>
            <a:avLst/>
            <a:gdLst/>
            <a:ahLst/>
            <a:cxnLst/>
            <a:rect l="l" t="t" r="r" b="b"/>
            <a:pathLst>
              <a:path w="550545" h="873760">
                <a:moveTo>
                  <a:pt x="550164" y="656793"/>
                </a:moveTo>
                <a:lnTo>
                  <a:pt x="275844" y="656793"/>
                </a:lnTo>
                <a:lnTo>
                  <a:pt x="0" y="656793"/>
                </a:lnTo>
                <a:lnTo>
                  <a:pt x="0" y="873201"/>
                </a:lnTo>
                <a:lnTo>
                  <a:pt x="275844" y="873201"/>
                </a:lnTo>
                <a:lnTo>
                  <a:pt x="550164" y="873201"/>
                </a:lnTo>
                <a:lnTo>
                  <a:pt x="550164" y="656793"/>
                </a:lnTo>
                <a:close/>
              </a:path>
              <a:path w="550545" h="873760">
                <a:moveTo>
                  <a:pt x="550164" y="438912"/>
                </a:moveTo>
                <a:lnTo>
                  <a:pt x="275844" y="438912"/>
                </a:lnTo>
                <a:lnTo>
                  <a:pt x="0" y="438912"/>
                </a:lnTo>
                <a:lnTo>
                  <a:pt x="0" y="653796"/>
                </a:lnTo>
                <a:lnTo>
                  <a:pt x="275844" y="653796"/>
                </a:lnTo>
                <a:lnTo>
                  <a:pt x="550164" y="653796"/>
                </a:lnTo>
                <a:lnTo>
                  <a:pt x="550164" y="438912"/>
                </a:lnTo>
                <a:close/>
              </a:path>
              <a:path w="550545" h="873760">
                <a:moveTo>
                  <a:pt x="550164" y="219456"/>
                </a:moveTo>
                <a:lnTo>
                  <a:pt x="275844" y="219456"/>
                </a:lnTo>
                <a:lnTo>
                  <a:pt x="0" y="219456"/>
                </a:lnTo>
                <a:lnTo>
                  <a:pt x="0" y="434340"/>
                </a:lnTo>
                <a:lnTo>
                  <a:pt x="275844" y="434340"/>
                </a:lnTo>
                <a:lnTo>
                  <a:pt x="550164" y="434340"/>
                </a:lnTo>
                <a:lnTo>
                  <a:pt x="550164" y="219456"/>
                </a:lnTo>
                <a:close/>
              </a:path>
              <a:path w="550545" h="873760">
                <a:moveTo>
                  <a:pt x="550164" y="0"/>
                </a:moveTo>
                <a:lnTo>
                  <a:pt x="275844" y="0"/>
                </a:lnTo>
                <a:lnTo>
                  <a:pt x="0" y="0"/>
                </a:lnTo>
                <a:lnTo>
                  <a:pt x="0" y="216408"/>
                </a:lnTo>
                <a:lnTo>
                  <a:pt x="275844" y="216408"/>
                </a:lnTo>
                <a:lnTo>
                  <a:pt x="550164" y="216408"/>
                </a:lnTo>
                <a:lnTo>
                  <a:pt x="55016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7" name="object 70">
            <a:extLst>
              <a:ext uri="{FF2B5EF4-FFF2-40B4-BE49-F238E27FC236}">
                <a16:creationId xmlns:a16="http://schemas.microsoft.com/office/drawing/2014/main" id="{DE2C9D95-848A-4EF0-9817-2E58D9577D48}"/>
              </a:ext>
            </a:extLst>
          </p:cNvPr>
          <p:cNvSpPr/>
          <p:nvPr/>
        </p:nvSpPr>
        <p:spPr>
          <a:xfrm>
            <a:off x="10330312" y="5268165"/>
            <a:ext cx="534035" cy="873760"/>
          </a:xfrm>
          <a:custGeom>
            <a:avLst/>
            <a:gdLst/>
            <a:ahLst/>
            <a:cxnLst/>
            <a:rect l="l" t="t" r="r" b="b"/>
            <a:pathLst>
              <a:path w="534034" h="873760">
                <a:moveTo>
                  <a:pt x="533704" y="656793"/>
                </a:moveTo>
                <a:lnTo>
                  <a:pt x="275844" y="656793"/>
                </a:lnTo>
                <a:lnTo>
                  <a:pt x="0" y="656793"/>
                </a:lnTo>
                <a:lnTo>
                  <a:pt x="0" y="873201"/>
                </a:lnTo>
                <a:lnTo>
                  <a:pt x="275844" y="873201"/>
                </a:lnTo>
                <a:lnTo>
                  <a:pt x="533704" y="873201"/>
                </a:lnTo>
                <a:lnTo>
                  <a:pt x="533704" y="656793"/>
                </a:lnTo>
                <a:close/>
              </a:path>
              <a:path w="534034" h="873760">
                <a:moveTo>
                  <a:pt x="533704" y="438912"/>
                </a:moveTo>
                <a:lnTo>
                  <a:pt x="275844" y="438912"/>
                </a:lnTo>
                <a:lnTo>
                  <a:pt x="0" y="438912"/>
                </a:lnTo>
                <a:lnTo>
                  <a:pt x="0" y="653796"/>
                </a:lnTo>
                <a:lnTo>
                  <a:pt x="275844" y="653796"/>
                </a:lnTo>
                <a:lnTo>
                  <a:pt x="533704" y="653796"/>
                </a:lnTo>
                <a:lnTo>
                  <a:pt x="533704" y="438912"/>
                </a:lnTo>
                <a:close/>
              </a:path>
              <a:path w="534034" h="873760">
                <a:moveTo>
                  <a:pt x="533704" y="219456"/>
                </a:moveTo>
                <a:lnTo>
                  <a:pt x="275844" y="219456"/>
                </a:lnTo>
                <a:lnTo>
                  <a:pt x="0" y="219456"/>
                </a:lnTo>
                <a:lnTo>
                  <a:pt x="0" y="434340"/>
                </a:lnTo>
                <a:lnTo>
                  <a:pt x="275844" y="434340"/>
                </a:lnTo>
                <a:lnTo>
                  <a:pt x="533704" y="434340"/>
                </a:lnTo>
                <a:lnTo>
                  <a:pt x="533704" y="219456"/>
                </a:lnTo>
                <a:close/>
              </a:path>
              <a:path w="534034" h="873760">
                <a:moveTo>
                  <a:pt x="533704" y="0"/>
                </a:moveTo>
                <a:lnTo>
                  <a:pt x="275844" y="0"/>
                </a:lnTo>
                <a:lnTo>
                  <a:pt x="0" y="0"/>
                </a:lnTo>
                <a:lnTo>
                  <a:pt x="0" y="216408"/>
                </a:lnTo>
                <a:lnTo>
                  <a:pt x="275844" y="216408"/>
                </a:lnTo>
                <a:lnTo>
                  <a:pt x="533704" y="216408"/>
                </a:lnTo>
                <a:lnTo>
                  <a:pt x="53370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78" name="object 71">
            <a:extLst>
              <a:ext uri="{FF2B5EF4-FFF2-40B4-BE49-F238E27FC236}">
                <a16:creationId xmlns:a16="http://schemas.microsoft.com/office/drawing/2014/main" id="{99038D81-8C9B-4758-9931-50FEDD82AA47}"/>
              </a:ext>
            </a:extLst>
          </p:cNvPr>
          <p:cNvSpPr/>
          <p:nvPr/>
        </p:nvSpPr>
        <p:spPr>
          <a:xfrm>
            <a:off x="2800736" y="6144427"/>
            <a:ext cx="622300" cy="434340"/>
          </a:xfrm>
          <a:custGeom>
            <a:avLst/>
            <a:gdLst/>
            <a:ahLst/>
            <a:cxnLst/>
            <a:rect l="l" t="t" r="r" b="b"/>
            <a:pathLst>
              <a:path w="622300" h="434340">
                <a:moveTo>
                  <a:pt x="621792" y="219443"/>
                </a:moveTo>
                <a:lnTo>
                  <a:pt x="277368" y="219443"/>
                </a:lnTo>
                <a:lnTo>
                  <a:pt x="0" y="219443"/>
                </a:lnTo>
                <a:lnTo>
                  <a:pt x="0" y="434327"/>
                </a:lnTo>
                <a:lnTo>
                  <a:pt x="277368" y="434327"/>
                </a:lnTo>
                <a:lnTo>
                  <a:pt x="621792" y="434327"/>
                </a:lnTo>
                <a:lnTo>
                  <a:pt x="621792" y="219443"/>
                </a:lnTo>
                <a:close/>
              </a:path>
              <a:path w="622300" h="434340">
                <a:moveTo>
                  <a:pt x="621792" y="0"/>
                </a:moveTo>
                <a:lnTo>
                  <a:pt x="277368" y="0"/>
                </a:lnTo>
                <a:lnTo>
                  <a:pt x="0" y="0"/>
                </a:lnTo>
                <a:lnTo>
                  <a:pt x="0" y="216395"/>
                </a:lnTo>
                <a:lnTo>
                  <a:pt x="277368" y="216395"/>
                </a:lnTo>
                <a:lnTo>
                  <a:pt x="621792" y="216395"/>
                </a:lnTo>
                <a:lnTo>
                  <a:pt x="621792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aphicFrame>
        <p:nvGraphicFramePr>
          <p:cNvPr id="79" name="object 72">
            <a:extLst>
              <a:ext uri="{FF2B5EF4-FFF2-40B4-BE49-F238E27FC236}">
                <a16:creationId xmlns:a16="http://schemas.microsoft.com/office/drawing/2014/main" id="{725555E4-4BE8-4678-AC62-536850F6F0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1336898"/>
              </p:ext>
            </p:extLst>
          </p:nvPr>
        </p:nvGraphicFramePr>
        <p:xfrm>
          <a:off x="1084458" y="5262068"/>
          <a:ext cx="2337433" cy="1316683"/>
        </p:xfrm>
        <a:graphic>
          <a:graphicData uri="http://schemas.openxmlformats.org/drawingml/2006/table">
            <a:tbl>
              <a:tblPr firstRow="1" bandRow="1"/>
              <a:tblGrid>
                <a:gridCol w="2832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44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95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33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51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0979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36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85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9969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27940" algn="ctr">
                        <a:lnSpc>
                          <a:spcPct val="100000"/>
                        </a:lnSpc>
                        <a:spcBef>
                          <a:spcPts val="85"/>
                        </a:spcBef>
                        <a:tabLst>
                          <a:tab pos="276860" algn="l"/>
                          <a:tab pos="58801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3	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4	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931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37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9588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9969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444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26034" algn="ctr">
                        <a:lnSpc>
                          <a:spcPct val="100000"/>
                        </a:lnSpc>
                        <a:spcBef>
                          <a:spcPts val="70"/>
                        </a:spcBef>
                        <a:tabLst>
                          <a:tab pos="58801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10  </a:t>
                      </a:r>
                      <a:r>
                        <a:rPr sz="1200" spc="1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11	12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56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38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588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969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26034" algn="ctr">
                        <a:lnSpc>
                          <a:spcPct val="100000"/>
                        </a:lnSpc>
                        <a:spcBef>
                          <a:spcPts val="70"/>
                        </a:spcBef>
                        <a:tabLst>
                          <a:tab pos="58801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17  </a:t>
                      </a:r>
                      <a:r>
                        <a:rPr sz="1200" spc="1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18	19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5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39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588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969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26034" algn="ctr">
                        <a:lnSpc>
                          <a:spcPct val="100000"/>
                        </a:lnSpc>
                        <a:spcBef>
                          <a:spcPts val="70"/>
                        </a:spcBef>
                        <a:tabLst>
                          <a:tab pos="588010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24  </a:t>
                      </a:r>
                      <a:r>
                        <a:rPr sz="1200" spc="145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25	26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456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40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588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969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35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30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456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 gridSpan="5"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0" name="object 73">
            <a:extLst>
              <a:ext uri="{FF2B5EF4-FFF2-40B4-BE49-F238E27FC236}">
                <a16:creationId xmlns:a16="http://schemas.microsoft.com/office/drawing/2014/main" id="{BAC09706-5FD2-47CB-ACF8-D685C0AE8FD7}"/>
              </a:ext>
            </a:extLst>
          </p:cNvPr>
          <p:cNvSpPr/>
          <p:nvPr/>
        </p:nvSpPr>
        <p:spPr>
          <a:xfrm>
            <a:off x="7838191" y="6144427"/>
            <a:ext cx="550545" cy="434340"/>
          </a:xfrm>
          <a:custGeom>
            <a:avLst/>
            <a:gdLst/>
            <a:ahLst/>
            <a:cxnLst/>
            <a:rect l="l" t="t" r="r" b="b"/>
            <a:pathLst>
              <a:path w="550545" h="434340">
                <a:moveTo>
                  <a:pt x="550164" y="219443"/>
                </a:moveTo>
                <a:lnTo>
                  <a:pt x="275844" y="219443"/>
                </a:lnTo>
                <a:lnTo>
                  <a:pt x="0" y="219443"/>
                </a:lnTo>
                <a:lnTo>
                  <a:pt x="0" y="434327"/>
                </a:lnTo>
                <a:lnTo>
                  <a:pt x="275844" y="434327"/>
                </a:lnTo>
                <a:lnTo>
                  <a:pt x="550164" y="434327"/>
                </a:lnTo>
                <a:lnTo>
                  <a:pt x="550164" y="219443"/>
                </a:lnTo>
                <a:close/>
              </a:path>
              <a:path w="550545" h="434340">
                <a:moveTo>
                  <a:pt x="550164" y="0"/>
                </a:moveTo>
                <a:lnTo>
                  <a:pt x="275844" y="0"/>
                </a:lnTo>
                <a:lnTo>
                  <a:pt x="0" y="0"/>
                </a:lnTo>
                <a:lnTo>
                  <a:pt x="0" y="216395"/>
                </a:lnTo>
                <a:lnTo>
                  <a:pt x="275844" y="216395"/>
                </a:lnTo>
                <a:lnTo>
                  <a:pt x="550164" y="216395"/>
                </a:lnTo>
                <a:lnTo>
                  <a:pt x="55016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aphicFrame>
        <p:nvGraphicFramePr>
          <p:cNvPr id="81" name="object 74">
            <a:extLst>
              <a:ext uri="{FF2B5EF4-FFF2-40B4-BE49-F238E27FC236}">
                <a16:creationId xmlns:a16="http://schemas.microsoft.com/office/drawing/2014/main" id="{AB19BFF9-D6A6-4F67-BBB5-30A4797084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942488"/>
              </p:ext>
            </p:extLst>
          </p:nvPr>
        </p:nvGraphicFramePr>
        <p:xfrm>
          <a:off x="6138677" y="5262068"/>
          <a:ext cx="2249804" cy="1316683"/>
        </p:xfrm>
        <a:graphic>
          <a:graphicData uri="http://schemas.openxmlformats.org/drawingml/2006/table">
            <a:tbl>
              <a:tblPr firstRow="1" bandRow="1"/>
              <a:tblGrid>
                <a:gridCol w="2870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0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63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5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5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0979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73025" algn="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0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45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85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2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9207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  <a:tabLst>
                          <a:tab pos="273685" algn="l"/>
                          <a:tab pos="548005" algn="l"/>
                        </a:tabLst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5	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6	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931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73025" algn="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46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17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2069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12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13</a:t>
                      </a:r>
                      <a:r>
                        <a:rPr sz="1200" b="1" spc="1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14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56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73025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47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9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17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2069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19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20</a:t>
                      </a:r>
                      <a:r>
                        <a:rPr sz="1200" b="1" spc="1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21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5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73025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48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9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17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2069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26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27</a:t>
                      </a:r>
                      <a:r>
                        <a:rPr sz="1200" b="1" spc="170" dirty="0">
                          <a:latin typeface="Carlito"/>
                          <a:cs typeface="Carlito"/>
                        </a:rPr>
                        <a:t> </a:t>
                      </a:r>
                      <a:r>
                        <a:rPr sz="1200" b="1" dirty="0">
                          <a:latin typeface="Carlito"/>
                          <a:cs typeface="Carlito"/>
                        </a:rPr>
                        <a:t>28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456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73025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5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49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90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30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456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 gridSpan="5"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2" name="object 75">
            <a:extLst>
              <a:ext uri="{FF2B5EF4-FFF2-40B4-BE49-F238E27FC236}">
                <a16:creationId xmlns:a16="http://schemas.microsoft.com/office/drawing/2014/main" id="{DD8DEA39-B500-4A4C-B4B5-9664FEADDCD5}"/>
              </a:ext>
            </a:extLst>
          </p:cNvPr>
          <p:cNvSpPr/>
          <p:nvPr/>
        </p:nvSpPr>
        <p:spPr>
          <a:xfrm>
            <a:off x="10330312" y="6144427"/>
            <a:ext cx="534035" cy="434340"/>
          </a:xfrm>
          <a:custGeom>
            <a:avLst/>
            <a:gdLst/>
            <a:ahLst/>
            <a:cxnLst/>
            <a:rect l="l" t="t" r="r" b="b"/>
            <a:pathLst>
              <a:path w="534034" h="434340">
                <a:moveTo>
                  <a:pt x="533704" y="219443"/>
                </a:moveTo>
                <a:lnTo>
                  <a:pt x="275844" y="219443"/>
                </a:lnTo>
                <a:lnTo>
                  <a:pt x="0" y="219443"/>
                </a:lnTo>
                <a:lnTo>
                  <a:pt x="0" y="434327"/>
                </a:lnTo>
                <a:lnTo>
                  <a:pt x="275844" y="434327"/>
                </a:lnTo>
                <a:lnTo>
                  <a:pt x="533704" y="434327"/>
                </a:lnTo>
                <a:lnTo>
                  <a:pt x="533704" y="219443"/>
                </a:lnTo>
                <a:close/>
              </a:path>
              <a:path w="534034" h="434340">
                <a:moveTo>
                  <a:pt x="533704" y="0"/>
                </a:moveTo>
                <a:lnTo>
                  <a:pt x="275844" y="0"/>
                </a:lnTo>
                <a:lnTo>
                  <a:pt x="0" y="0"/>
                </a:lnTo>
                <a:lnTo>
                  <a:pt x="0" y="216395"/>
                </a:lnTo>
                <a:lnTo>
                  <a:pt x="275844" y="216395"/>
                </a:lnTo>
                <a:lnTo>
                  <a:pt x="533704" y="216395"/>
                </a:lnTo>
                <a:lnTo>
                  <a:pt x="53370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aphicFrame>
        <p:nvGraphicFramePr>
          <p:cNvPr id="83" name="object 76">
            <a:extLst>
              <a:ext uri="{FF2B5EF4-FFF2-40B4-BE49-F238E27FC236}">
                <a16:creationId xmlns:a16="http://schemas.microsoft.com/office/drawing/2014/main" id="{401E2171-4F62-4541-A6BD-7DE8AF866E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5829539"/>
              </p:ext>
            </p:extLst>
          </p:nvPr>
        </p:nvGraphicFramePr>
        <p:xfrm>
          <a:off x="8631051" y="5262068"/>
          <a:ext cx="2237102" cy="1316683"/>
        </p:xfrm>
        <a:graphic>
          <a:graphicData uri="http://schemas.openxmlformats.org/drawingml/2006/table">
            <a:tbl>
              <a:tblPr firstRow="1" bandRow="1"/>
              <a:tblGrid>
                <a:gridCol w="288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3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87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55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11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641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0979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49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85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9461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9207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91440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90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84455" algn="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931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50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047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04139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9461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9207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143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81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11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4445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12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56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51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04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461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2069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143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81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18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4445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19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5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52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04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461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2069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143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81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25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4445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26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456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53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67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604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4610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2069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30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R="51435" algn="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31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456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 gridSpan="7"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84" name="object 77">
            <a:extLst>
              <a:ext uri="{FF2B5EF4-FFF2-40B4-BE49-F238E27FC236}">
                <a16:creationId xmlns:a16="http://schemas.microsoft.com/office/drawing/2014/main" id="{D0711F5C-83D3-455F-B0C2-6362F92F837A}"/>
              </a:ext>
            </a:extLst>
          </p:cNvPr>
          <p:cNvSpPr/>
          <p:nvPr/>
        </p:nvSpPr>
        <p:spPr>
          <a:xfrm>
            <a:off x="5346197" y="6363869"/>
            <a:ext cx="550545" cy="215265"/>
          </a:xfrm>
          <a:custGeom>
            <a:avLst/>
            <a:gdLst/>
            <a:ahLst/>
            <a:cxnLst/>
            <a:rect l="l" t="t" r="r" b="b"/>
            <a:pathLst>
              <a:path w="550545" h="215265">
                <a:moveTo>
                  <a:pt x="275831" y="0"/>
                </a:moveTo>
                <a:lnTo>
                  <a:pt x="0" y="0"/>
                </a:lnTo>
                <a:lnTo>
                  <a:pt x="0" y="214884"/>
                </a:lnTo>
                <a:lnTo>
                  <a:pt x="275831" y="214884"/>
                </a:lnTo>
                <a:lnTo>
                  <a:pt x="275831" y="0"/>
                </a:lnTo>
                <a:close/>
              </a:path>
              <a:path w="550545" h="215265">
                <a:moveTo>
                  <a:pt x="550164" y="0"/>
                </a:moveTo>
                <a:lnTo>
                  <a:pt x="275844" y="0"/>
                </a:lnTo>
                <a:lnTo>
                  <a:pt x="275844" y="214884"/>
                </a:lnTo>
                <a:lnTo>
                  <a:pt x="550164" y="214884"/>
                </a:lnTo>
                <a:lnTo>
                  <a:pt x="550164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graphicFrame>
        <p:nvGraphicFramePr>
          <p:cNvPr id="85" name="object 78">
            <a:extLst>
              <a:ext uri="{FF2B5EF4-FFF2-40B4-BE49-F238E27FC236}">
                <a16:creationId xmlns:a16="http://schemas.microsoft.com/office/drawing/2014/main" id="{123C15EE-E667-4F7C-B78D-38888F5FDC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3901313"/>
              </p:ext>
            </p:extLst>
          </p:nvPr>
        </p:nvGraphicFramePr>
        <p:xfrm>
          <a:off x="3664843" y="5262068"/>
          <a:ext cx="2235833" cy="1316683"/>
        </p:xfrm>
        <a:graphic>
          <a:graphicData uri="http://schemas.openxmlformats.org/drawingml/2006/table">
            <a:tbl>
              <a:tblPr firstRow="1" bandRow="1"/>
              <a:tblGrid>
                <a:gridCol w="2806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25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32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55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749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768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220979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25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40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8575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9842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>
                      <a:noFill/>
                    </a:lnL>
                    <a:lnR>
                      <a:noFill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10795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7931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0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41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540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022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022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1270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9842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10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456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42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41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41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17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032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16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17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405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43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41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19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41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17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032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22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23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24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456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1000" spc="-10" dirty="0">
                          <a:solidFill>
                            <a:srgbClr val="FFFFFF"/>
                          </a:solidFill>
                          <a:latin typeface="Carlito"/>
                          <a:cs typeface="Carlito"/>
                        </a:rPr>
                        <a:t>44</a:t>
                      </a:r>
                      <a:endParaRPr sz="1000">
                        <a:latin typeface="Carlito"/>
                        <a:cs typeface="Carlito"/>
                      </a:endParaRPr>
                    </a:p>
                  </a:txBody>
                  <a:tcPr marL="0" marR="0" marT="2667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41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25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 w="3175">
                      <a:solidFill>
                        <a:srgbClr val="000000"/>
                      </a:solidFill>
                      <a:prstDash val="solid"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26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413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27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3175"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28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60325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dirty="0">
                          <a:latin typeface="Carlito"/>
                          <a:cs typeface="Carlito"/>
                        </a:rPr>
                        <a:t>29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30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>
                      <a:noFill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1200" b="1" dirty="0">
                          <a:latin typeface="Carlito"/>
                          <a:cs typeface="Carlito"/>
                        </a:rPr>
                        <a:t>31</a:t>
                      </a:r>
                      <a:endParaRPr sz="1200">
                        <a:latin typeface="Carlito"/>
                        <a:cs typeface="Carlito"/>
                      </a:endParaRPr>
                    </a:p>
                  </a:txBody>
                  <a:tcPr marL="0" marR="0" marT="8890" marB="0">
                    <a:lnL>
                      <a:noFill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456">
                <a:tc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6A6A6"/>
                    </a:solidFill>
                  </a:tcPr>
                </a:tc>
                <a:tc gridSpan="7">
                  <a:txBody>
                    <a:bodyPr/>
                    <a:lstStyle>
                      <a:lvl1pPr marL="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17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354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53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709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5886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062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240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418" algn="l" defTabSz="914354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000000"/>
                      </a:solidFill>
                      <a:prstDash val="solid"/>
                    </a:lnL>
                    <a:lnR w="3175">
                      <a:solidFill>
                        <a:srgbClr val="000000"/>
                      </a:solidFill>
                      <a:prstDash val="solid"/>
                    </a:lnR>
                    <a:lnT w="3175">
                      <a:solidFill>
                        <a:srgbClr val="000000"/>
                      </a:solidFill>
                      <a:prstDash val="solid"/>
                    </a:lnT>
                    <a:lnB w="3175">
                      <a:solidFill>
                        <a:srgbClr val="000000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6125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186BBC4E-A5A3-441E-AF23-2AE47A84F501}"/>
              </a:ext>
            </a:extLst>
          </p:cNvPr>
          <p:cNvSpPr/>
          <p:nvPr/>
        </p:nvSpPr>
        <p:spPr>
          <a:xfrm>
            <a:off x="223753" y="6108494"/>
            <a:ext cx="648072" cy="6480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Subtitle 30">
            <a:extLst>
              <a:ext uri="{FF2B5EF4-FFF2-40B4-BE49-F238E27FC236}">
                <a16:creationId xmlns:a16="http://schemas.microsoft.com/office/drawing/2014/main" id="{90FC6365-EE96-40AF-BE18-24CCEE664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7789" y="226360"/>
            <a:ext cx="9797831" cy="523220"/>
          </a:xfrm>
        </p:spPr>
        <p:txBody>
          <a:bodyPr/>
          <a:lstStyle/>
          <a:p>
            <a:r>
              <a:rPr lang="es-MX" b="1" cap="all" dirty="0"/>
              <a:t>12 Meses 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// Estilo cuadricular</a:t>
            </a:r>
            <a:endParaRPr lang="es-MX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1" name="Rectangle 1">
            <a:extLst>
              <a:ext uri="{FF2B5EF4-FFF2-40B4-BE49-F238E27FC236}">
                <a16:creationId xmlns:a16="http://schemas.microsoft.com/office/drawing/2014/main" id="{5B675011-DD43-4C77-9212-4BD79E8D17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74913" y="155575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PE" dirty="0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91F0564E-6F31-4836-B626-32C5379041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49691"/>
              </p:ext>
            </p:extLst>
          </p:nvPr>
        </p:nvGraphicFramePr>
        <p:xfrm>
          <a:off x="5584644" y="787081"/>
          <a:ext cx="2310384" cy="1859280"/>
        </p:xfrm>
        <a:graphic>
          <a:graphicData uri="http://schemas.openxmlformats.org/drawingml/2006/table">
            <a:tbl>
              <a:tblPr/>
              <a:tblGrid>
                <a:gridCol w="332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74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8328">
                <a:tc gridSpan="2">
                  <a:txBody>
                    <a:bodyPr/>
                    <a:lstStyle/>
                    <a:p>
                      <a:pPr indent="0"/>
                      <a:r>
                        <a:rPr lang="en-US" sz="2600" b="1" dirty="0">
                          <a:solidFill>
                            <a:srgbClr val="FFFFFF"/>
                          </a:solidFill>
                          <a:latin typeface="CordiaUPC"/>
                        </a:rPr>
                        <a:t>03</a:t>
                      </a:r>
                    </a:p>
                  </a:txBody>
                  <a:tcPr marL="0" marR="0" marT="0" marB="0" anchor="b">
                    <a:solidFill>
                      <a:srgbClr val="3BAD6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solidFill>
                      <a:srgbClr val="3BAD68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solidFill>
                      <a:srgbClr val="3BAD68"/>
                    </a:solidFill>
                  </a:tcPr>
                </a:tc>
                <a:tc gridSpan="3">
                  <a:txBody>
                    <a:bodyPr/>
                    <a:lstStyle/>
                    <a:p>
                      <a:pPr indent="0"/>
                      <a:r>
                        <a:rPr lang="en-US" sz="2600" b="1" dirty="0">
                          <a:solidFill>
                            <a:srgbClr val="FFFFFF"/>
                          </a:solidFill>
                          <a:latin typeface="CordiaUPC"/>
                        </a:rPr>
                        <a:t>  MARZO</a:t>
                      </a:r>
                    </a:p>
                  </a:txBody>
                  <a:tcPr marL="0" marR="0" marT="0" marB="0" anchor="b">
                    <a:solidFill>
                      <a:srgbClr val="3BAD6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marL="1143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LU</a:t>
                      </a:r>
                    </a:p>
                  </a:txBody>
                  <a:tcPr marL="0" marR="0" marT="0" marB="0" anchor="b">
                    <a:solidFill>
                      <a:srgbClr val="3BAD68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MA</a:t>
                      </a:r>
                    </a:p>
                  </a:txBody>
                  <a:tcPr marL="0" marR="0" marT="0" marB="0" anchor="b">
                    <a:solidFill>
                      <a:srgbClr val="3BAD68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MI</a:t>
                      </a:r>
                    </a:p>
                  </a:txBody>
                  <a:tcPr marL="0" marR="0" marT="0" marB="0" anchor="b">
                    <a:solidFill>
                      <a:srgbClr val="3BAD68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JU</a:t>
                      </a:r>
                    </a:p>
                  </a:txBody>
                  <a:tcPr marL="0" marR="0" marT="0" marB="0" anchor="b">
                    <a:solidFill>
                      <a:srgbClr val="3BAD68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VI</a:t>
                      </a:r>
                    </a:p>
                  </a:txBody>
                  <a:tcPr marL="0" marR="0" marT="0" marB="0" anchor="b">
                    <a:solidFill>
                      <a:srgbClr val="3BAD68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SA</a:t>
                      </a:r>
                    </a:p>
                  </a:txBody>
                  <a:tcPr marL="0" marR="0" marT="0" marB="0" anchor="b">
                    <a:solidFill>
                      <a:srgbClr val="3BAD68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DO</a:t>
                      </a:r>
                    </a:p>
                  </a:txBody>
                  <a:tcPr marL="0" marR="0" marT="0" marB="0" anchor="b">
                    <a:solidFill>
                      <a:srgbClr val="3BAD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400" spc="-50" dirty="0">
                          <a:solidFill>
                            <a:srgbClr val="3BAD68"/>
                          </a:solidFill>
                          <a:latin typeface="CordiaUPC"/>
                        </a:rPr>
                        <a:t>"7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solidFill>
                            <a:srgbClr val="3BAD68"/>
                          </a:solidFill>
                          <a:latin typeface="CordiaUPC"/>
                        </a:rPr>
                        <a:t>14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solidFill>
                            <a:srgbClr val="3BAD68"/>
                          </a:solidFill>
                          <a:latin typeface="CordiaUPC"/>
                        </a:rPr>
                        <a:t>21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976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23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27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solidFill>
                            <a:srgbClr val="3BAD68"/>
                          </a:solidFill>
                          <a:latin typeface="CordiaUPC"/>
                        </a:rPr>
                        <a:t>28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096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29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30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31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54D80CAC-E0D9-4C47-874B-103EDFDB91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911142"/>
              </p:ext>
            </p:extLst>
          </p:nvPr>
        </p:nvGraphicFramePr>
        <p:xfrm>
          <a:off x="695652" y="787081"/>
          <a:ext cx="2310384" cy="1859280"/>
        </p:xfrm>
        <a:graphic>
          <a:graphicData uri="http://schemas.openxmlformats.org/drawingml/2006/table">
            <a:tbl>
              <a:tblPr/>
              <a:tblGrid>
                <a:gridCol w="3535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69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0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38328">
                <a:tc>
                  <a:txBody>
                    <a:bodyPr/>
                    <a:lstStyle/>
                    <a:p>
                      <a:pPr marL="101600" indent="0"/>
                      <a:r>
                        <a:rPr lang="en-US" sz="2600" b="1" dirty="0">
                          <a:solidFill>
                            <a:srgbClr val="FFFFFF"/>
                          </a:solidFill>
                          <a:latin typeface="CordiaUPC"/>
                        </a:rPr>
                        <a:t>01</a:t>
                      </a:r>
                    </a:p>
                  </a:txBody>
                  <a:tcPr marL="0" marR="0" marT="0" marB="0" anchor="b">
                    <a:solidFill>
                      <a:srgbClr val="02A2DC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solidFill>
                      <a:srgbClr val="02A2DC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solidFill>
                      <a:srgbClr val="02A2DC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solidFill>
                      <a:srgbClr val="02A2D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88900" indent="0"/>
                      <a:r>
                        <a:rPr lang="en-US" sz="2600" b="1" dirty="0">
                          <a:solidFill>
                            <a:srgbClr val="FFFFFF"/>
                          </a:solidFill>
                          <a:latin typeface="CordiaUPC"/>
                        </a:rPr>
                        <a:t>ENERO</a:t>
                      </a:r>
                    </a:p>
                  </a:txBody>
                  <a:tcPr marL="0" marR="0" marT="0" marB="0" anchor="b">
                    <a:solidFill>
                      <a:srgbClr val="02A2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LU</a:t>
                      </a:r>
                    </a:p>
                  </a:txBody>
                  <a:tcPr marL="0" marR="0" marT="0" marB="0" anchor="b">
                    <a:solidFill>
                      <a:srgbClr val="02A2DC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MA</a:t>
                      </a:r>
                    </a:p>
                  </a:txBody>
                  <a:tcPr marL="0" marR="0" marT="0" marB="0" anchor="b">
                    <a:solidFill>
                      <a:srgbClr val="02A2DC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MI</a:t>
                      </a:r>
                    </a:p>
                  </a:txBody>
                  <a:tcPr marL="0" marR="0" marT="0" marB="0" anchor="b">
                    <a:solidFill>
                      <a:srgbClr val="02A2DC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JU</a:t>
                      </a:r>
                    </a:p>
                  </a:txBody>
                  <a:tcPr marL="0" marR="0" marT="0" marB="0" anchor="b">
                    <a:solidFill>
                      <a:srgbClr val="02A2DC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VI</a:t>
                      </a:r>
                    </a:p>
                  </a:txBody>
                  <a:tcPr marL="0" marR="0" marT="0" marB="0" anchor="b">
                    <a:solidFill>
                      <a:srgbClr val="02A2DC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SA</a:t>
                      </a:r>
                    </a:p>
                  </a:txBody>
                  <a:tcPr marL="0" marR="0" marT="0" marB="0" anchor="b">
                    <a:solidFill>
                      <a:srgbClr val="02A2DC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DO</a:t>
                      </a:r>
                    </a:p>
                  </a:txBody>
                  <a:tcPr marL="0" marR="0" marT="0" marB="0" anchor="b">
                    <a:solidFill>
                      <a:srgbClr val="02A2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0177A9"/>
                          </a:solidFill>
                          <a:latin typeface="CordiaUPC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0177A9"/>
                          </a:solidFill>
                          <a:latin typeface="CordiaUPC"/>
                        </a:rPr>
                        <a:t>10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0177A9"/>
                          </a:solidFill>
                          <a:latin typeface="CordiaUPC"/>
                        </a:rPr>
                        <a:t>17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976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0177A9"/>
                          </a:solidFill>
                          <a:latin typeface="CordiaUPC"/>
                        </a:rPr>
                        <a:t>24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096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30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0177A9"/>
                          </a:solidFill>
                          <a:latin typeface="CordiaUPC"/>
                        </a:rPr>
                        <a:t>31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15CCFD2D-7CED-4D17-BDE8-BE351E094E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680014"/>
              </p:ext>
            </p:extLst>
          </p:nvPr>
        </p:nvGraphicFramePr>
        <p:xfrm>
          <a:off x="3140148" y="802321"/>
          <a:ext cx="2310384" cy="1819656"/>
        </p:xfrm>
        <a:graphic>
          <a:graphicData uri="http://schemas.openxmlformats.org/drawingml/2006/table">
            <a:tbl>
              <a:tblPr/>
              <a:tblGrid>
                <a:gridCol w="384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69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69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0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3088">
                <a:tc>
                  <a:txBody>
                    <a:bodyPr/>
                    <a:lstStyle/>
                    <a:p>
                      <a:pPr marL="114300" indent="0"/>
                      <a:r>
                        <a:rPr lang="en-US" sz="2600" b="1" dirty="0">
                          <a:solidFill>
                            <a:srgbClr val="FFFFFF"/>
                          </a:solidFill>
                          <a:latin typeface="CordiaUPC"/>
                        </a:rPr>
                        <a:t>02</a:t>
                      </a:r>
                    </a:p>
                  </a:txBody>
                  <a:tcPr marL="0" marR="0" marT="0" marB="0" anchor="b"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solidFill>
                      <a:srgbClr val="0CB3C5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90500" indent="0"/>
                      <a:r>
                        <a:rPr lang="en-US" sz="2600" b="1" dirty="0">
                          <a:solidFill>
                            <a:srgbClr val="FFFFFF"/>
                          </a:solidFill>
                          <a:latin typeface="CordiaUPC"/>
                        </a:rPr>
                        <a:t>FEBRERO</a:t>
                      </a:r>
                    </a:p>
                  </a:txBody>
                  <a:tcPr marL="0" marR="0" marT="0" marB="0" anchor="b">
                    <a:solidFill>
                      <a:srgbClr val="0CB3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marL="1143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LU</a:t>
                      </a:r>
                    </a:p>
                  </a:txBody>
                  <a:tcPr marL="0" marR="0" marT="0" marB="0" anchor="b"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MA</a:t>
                      </a:r>
                    </a:p>
                  </a:txBody>
                  <a:tcPr marL="0" marR="0" marT="0" marB="0" anchor="b"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MI</a:t>
                      </a:r>
                    </a:p>
                  </a:txBody>
                  <a:tcPr marL="0" marR="0" marT="0" marB="0" anchor="b"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JU</a:t>
                      </a:r>
                    </a:p>
                  </a:txBody>
                  <a:tcPr marL="0" marR="0" marT="0" marB="0" anchor="b"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VI</a:t>
                      </a:r>
                    </a:p>
                  </a:txBody>
                  <a:tcPr marL="0" marR="0" marT="0" marB="0" anchor="b"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SA</a:t>
                      </a:r>
                    </a:p>
                  </a:txBody>
                  <a:tcPr marL="0" marR="0" marT="0" marB="0" anchor="b"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DO</a:t>
                      </a:r>
                    </a:p>
                  </a:txBody>
                  <a:tcPr marL="0" marR="0" marT="0" marB="0" anchor="b">
                    <a:solidFill>
                      <a:srgbClr val="0CB3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en-US" sz="1500" dirty="0">
                          <a:solidFill>
                            <a:srgbClr val="0CB3C5"/>
                          </a:solidFill>
                          <a:latin typeface="CordiaUPC"/>
                        </a:rPr>
                        <a:t>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solidFill>
                            <a:srgbClr val="0CB3C5"/>
                          </a:solidFill>
                          <a:latin typeface="CordiaUPC"/>
                        </a:rPr>
                        <a:t>14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solidFill>
                            <a:srgbClr val="0CB3C5"/>
                          </a:solidFill>
                          <a:latin typeface="CordiaUPC"/>
                        </a:rPr>
                        <a:t>21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76072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22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23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27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solidFill>
                            <a:srgbClr val="0CB3C5"/>
                          </a:solidFill>
                          <a:latin typeface="CordiaUPC"/>
                        </a:rPr>
                        <a:t>28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4B5EF220-78DD-48F9-A098-87580C9FC5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499306"/>
              </p:ext>
            </p:extLst>
          </p:nvPr>
        </p:nvGraphicFramePr>
        <p:xfrm>
          <a:off x="8029140" y="802321"/>
          <a:ext cx="2316480" cy="1862328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69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30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35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3088">
                <a:tc>
                  <a:txBody>
                    <a:bodyPr/>
                    <a:lstStyle/>
                    <a:p>
                      <a:pPr marL="101600" indent="0"/>
                      <a:r>
                        <a:rPr lang="en-US" sz="2600" b="1" dirty="0">
                          <a:solidFill>
                            <a:srgbClr val="FFFFFF"/>
                          </a:solidFill>
                          <a:latin typeface="CordiaUPC"/>
                        </a:rPr>
                        <a:t>04</a:t>
                      </a:r>
                    </a:p>
                  </a:txBody>
                  <a:tcPr marL="0" marR="0" marT="0" marB="0" anchor="b">
                    <a:solidFill>
                      <a:srgbClr val="8BBD36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solidFill>
                      <a:srgbClr val="8BBD36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solidFill>
                      <a:srgbClr val="8BBD36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solidFill>
                      <a:srgbClr val="8BBD3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54000" indent="0"/>
                      <a:r>
                        <a:rPr lang="en-US" sz="2600" b="1" dirty="0">
                          <a:solidFill>
                            <a:srgbClr val="FFFFFF"/>
                          </a:solidFill>
                          <a:latin typeface="CordiaUPC"/>
                        </a:rPr>
                        <a:t>ABRIL</a:t>
                      </a:r>
                    </a:p>
                  </a:txBody>
                  <a:tcPr marL="0" marR="0" marT="0" marB="0" anchor="b">
                    <a:solidFill>
                      <a:srgbClr val="8BBD3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592"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LU</a:t>
                      </a:r>
                    </a:p>
                  </a:txBody>
                  <a:tcPr marL="0" marR="0" marT="0" marB="0" anchor="b">
                    <a:solidFill>
                      <a:srgbClr val="8BBD36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MA</a:t>
                      </a:r>
                    </a:p>
                  </a:txBody>
                  <a:tcPr marL="0" marR="0" marT="0" marB="0" anchor="b">
                    <a:solidFill>
                      <a:srgbClr val="8BBD36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MI</a:t>
                      </a:r>
                    </a:p>
                  </a:txBody>
                  <a:tcPr marL="0" marR="0" marT="0" marB="0" anchor="b">
                    <a:solidFill>
                      <a:srgbClr val="8BBD36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JU</a:t>
                      </a:r>
                    </a:p>
                  </a:txBody>
                  <a:tcPr marL="0" marR="0" marT="0" marB="0" anchor="b">
                    <a:solidFill>
                      <a:srgbClr val="8BBD36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VI</a:t>
                      </a:r>
                    </a:p>
                  </a:txBody>
                  <a:tcPr marL="0" marR="0" marT="0" marB="0" anchor="b">
                    <a:solidFill>
                      <a:srgbClr val="8BBD36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SA</a:t>
                      </a:r>
                    </a:p>
                  </a:txBody>
                  <a:tcPr marL="0" marR="0" marT="0" marB="0" anchor="b">
                    <a:solidFill>
                      <a:srgbClr val="8BBD36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DO</a:t>
                      </a:r>
                    </a:p>
                  </a:txBody>
                  <a:tcPr marL="0" marR="0" marT="0" marB="0" anchor="b">
                    <a:solidFill>
                      <a:srgbClr val="8BBD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8BBD36"/>
                          </a:solidFill>
                          <a:latin typeface="CordiaUPC"/>
                        </a:rPr>
                        <a:t>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8BBD36"/>
                          </a:solidFill>
                          <a:latin typeface="CordiaUPC"/>
                        </a:rPr>
                        <a:t>11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8BBD36"/>
                          </a:solidFill>
                          <a:latin typeface="CordiaUPC"/>
                        </a:rPr>
                        <a:t>18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976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8BBD36"/>
                          </a:solidFill>
                          <a:latin typeface="CordiaUPC"/>
                        </a:rPr>
                        <a:t>25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096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27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30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CEB9F864-0D10-482F-B0AC-2106B0B053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6500526"/>
              </p:ext>
            </p:extLst>
          </p:nvPr>
        </p:nvGraphicFramePr>
        <p:xfrm>
          <a:off x="3140148" y="2743215"/>
          <a:ext cx="2310384" cy="1859280"/>
        </p:xfrm>
        <a:graphic>
          <a:graphicData uri="http://schemas.openxmlformats.org/drawingml/2006/table">
            <a:tbl>
              <a:tblPr/>
              <a:tblGrid>
                <a:gridCol w="332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4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74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3088">
                <a:tc gridSpan="2">
                  <a:txBody>
                    <a:bodyPr/>
                    <a:lstStyle/>
                    <a:p>
                      <a:pPr indent="0"/>
                      <a:r>
                        <a:rPr lang="en-US" sz="2600" b="1" dirty="0">
                          <a:solidFill>
                            <a:srgbClr val="FFFFFF"/>
                          </a:solidFill>
                          <a:latin typeface="CordiaUPC"/>
                        </a:rPr>
                        <a:t>06</a:t>
                      </a:r>
                    </a:p>
                  </a:txBody>
                  <a:tcPr marL="0" marR="0" marT="0" marB="0" anchor="b">
                    <a:solidFill>
                      <a:srgbClr val="F9AD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solidFill>
                      <a:srgbClr val="F9AD01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solidFill>
                      <a:srgbClr val="F9AD0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65100" indent="0"/>
                      <a:r>
                        <a:rPr lang="en-US" sz="2600" b="1" dirty="0">
                          <a:solidFill>
                            <a:srgbClr val="FFFFFF"/>
                          </a:solidFill>
                          <a:latin typeface="CordiaUPC"/>
                        </a:rPr>
                        <a:t>JUNIO</a:t>
                      </a:r>
                    </a:p>
                  </a:txBody>
                  <a:tcPr marL="0" marR="0" marT="0" marB="0" anchor="b">
                    <a:solidFill>
                      <a:srgbClr val="F9AD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496"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LU</a:t>
                      </a:r>
                    </a:p>
                  </a:txBody>
                  <a:tcPr marL="0" marR="0" marT="0" marB="0" anchor="b">
                    <a:solidFill>
                      <a:srgbClr val="F9AD01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MA</a:t>
                      </a:r>
                    </a:p>
                  </a:txBody>
                  <a:tcPr marL="0" marR="0" marT="0" marB="0" anchor="b">
                    <a:solidFill>
                      <a:srgbClr val="F9AD01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MI</a:t>
                      </a:r>
                    </a:p>
                  </a:txBody>
                  <a:tcPr marL="0" marR="0" marT="0" marB="0" anchor="b">
                    <a:solidFill>
                      <a:srgbClr val="F9AD01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JU</a:t>
                      </a:r>
                    </a:p>
                  </a:txBody>
                  <a:tcPr marL="0" marR="0" marT="0" marB="0" anchor="b">
                    <a:solidFill>
                      <a:srgbClr val="F9AD01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VI</a:t>
                      </a:r>
                    </a:p>
                  </a:txBody>
                  <a:tcPr marL="0" marR="0" marT="0" marB="0" anchor="b">
                    <a:solidFill>
                      <a:srgbClr val="F9AD0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SA</a:t>
                      </a:r>
                    </a:p>
                  </a:txBody>
                  <a:tcPr marL="0" marR="0" marT="0" marB="0" anchor="b">
                    <a:solidFill>
                      <a:srgbClr val="F9AD01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DO</a:t>
                      </a:r>
                    </a:p>
                  </a:txBody>
                  <a:tcPr marL="0" marR="0" marT="0" marB="0" anchor="b">
                    <a:solidFill>
                      <a:srgbClr val="F9AD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4216"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39700" indent="0"/>
                      <a:r>
                        <a:rPr lang="en-US" sz="1500" dirty="0">
                          <a:solidFill>
                            <a:srgbClr val="F9AD01"/>
                          </a:solidFill>
                          <a:latin typeface="CordiaUPC"/>
                        </a:rPr>
                        <a:t>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solidFill>
                            <a:srgbClr val="F9AD01"/>
                          </a:solidFill>
                          <a:latin typeface="CordiaUPC"/>
                        </a:rPr>
                        <a:t>13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solidFill>
                            <a:srgbClr val="F9AD01"/>
                          </a:solidFill>
                          <a:latin typeface="CordiaUPC"/>
                        </a:rPr>
                        <a:t>20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solidFill>
                            <a:srgbClr val="F9AD01"/>
                          </a:solidFill>
                          <a:latin typeface="CordiaUPC"/>
                        </a:rPr>
                        <a:t>27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144">
                <a:tc>
                  <a:txBody>
                    <a:bodyPr/>
                    <a:lstStyle/>
                    <a:p>
                      <a:pPr marL="114300" indent="0" algn="l" defTabSz="914354" rtl="0" eaLnBrk="1" latinLnBrk="0" hangingPunct="1"/>
                      <a:r>
                        <a:rPr lang="en-US" sz="1500" kern="1200" dirty="0">
                          <a:solidFill>
                            <a:schemeClr val="tx1"/>
                          </a:solidFill>
                          <a:latin typeface="CordiaUPC"/>
                          <a:ea typeface="+mn-ea"/>
                          <a:cs typeface="+mn-cs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29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30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696A7BD5-5158-431B-979A-46DA56175F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215537"/>
              </p:ext>
            </p:extLst>
          </p:nvPr>
        </p:nvGraphicFramePr>
        <p:xfrm>
          <a:off x="5584644" y="2743215"/>
          <a:ext cx="2310384" cy="185928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0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474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3088">
                <a:tc>
                  <a:txBody>
                    <a:bodyPr/>
                    <a:lstStyle/>
                    <a:p>
                      <a:pPr marL="101600" indent="0"/>
                      <a:r>
                        <a:rPr lang="en-US" sz="2600" b="1" dirty="0">
                          <a:solidFill>
                            <a:srgbClr val="FFFFFF"/>
                          </a:solidFill>
                          <a:latin typeface="CordiaUPC"/>
                        </a:rPr>
                        <a:t>07</a:t>
                      </a:r>
                    </a:p>
                  </a:txBody>
                  <a:tcPr marL="0" marR="0" marT="0" marB="0" anchor="b">
                    <a:solidFill>
                      <a:srgbClr val="F08002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solidFill>
                      <a:srgbClr val="F08002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solidFill>
                      <a:srgbClr val="F08002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solidFill>
                      <a:srgbClr val="F08002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41300" indent="0"/>
                      <a:r>
                        <a:rPr lang="en-US" sz="2600" b="1" dirty="0">
                          <a:solidFill>
                            <a:srgbClr val="FFFFFF"/>
                          </a:solidFill>
                          <a:latin typeface="CordiaUPC"/>
                        </a:rPr>
                        <a:t>JULIO</a:t>
                      </a:r>
                    </a:p>
                  </a:txBody>
                  <a:tcPr marL="0" marR="0" marT="0" marB="0" anchor="b">
                    <a:solidFill>
                      <a:srgbClr val="F0800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496"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LU</a:t>
                      </a:r>
                    </a:p>
                  </a:txBody>
                  <a:tcPr marL="0" marR="0" marT="0" marB="0" anchor="b">
                    <a:solidFill>
                      <a:srgbClr val="F08002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MA</a:t>
                      </a:r>
                    </a:p>
                  </a:txBody>
                  <a:tcPr marL="0" marR="0" marT="0" marB="0" anchor="b">
                    <a:solidFill>
                      <a:srgbClr val="F08002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MI</a:t>
                      </a:r>
                    </a:p>
                  </a:txBody>
                  <a:tcPr marL="0" marR="0" marT="0" marB="0" anchor="b">
                    <a:solidFill>
                      <a:srgbClr val="F08002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JU</a:t>
                      </a:r>
                    </a:p>
                  </a:txBody>
                  <a:tcPr marL="0" marR="0" marT="0" marB="0" anchor="b">
                    <a:solidFill>
                      <a:srgbClr val="F08002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VI</a:t>
                      </a:r>
                    </a:p>
                  </a:txBody>
                  <a:tcPr marL="0" marR="0" marT="0" marB="0" anchor="b">
                    <a:solidFill>
                      <a:srgbClr val="F08002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SA</a:t>
                      </a:r>
                    </a:p>
                  </a:txBody>
                  <a:tcPr marL="0" marR="0" marT="0" marB="0" anchor="b">
                    <a:solidFill>
                      <a:srgbClr val="F08002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DO</a:t>
                      </a:r>
                    </a:p>
                  </a:txBody>
                  <a:tcPr marL="0" marR="0" marT="0" marB="0" anchor="b">
                    <a:solidFill>
                      <a:srgbClr val="F0800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F08002"/>
                          </a:solidFill>
                          <a:latin typeface="CordiaUPC"/>
                        </a:rPr>
                        <a:t>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976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F08002"/>
                          </a:solidFill>
                          <a:latin typeface="CordiaUPC"/>
                        </a:rPr>
                        <a:t>11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F08002"/>
                          </a:solidFill>
                          <a:latin typeface="CordiaUPC"/>
                        </a:rPr>
                        <a:t>18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F08002"/>
                          </a:solidFill>
                          <a:latin typeface="CordiaUPC"/>
                        </a:rPr>
                        <a:t>25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144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27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30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31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C14EA854-236A-4156-9E6B-AF204E03D4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392899"/>
              </p:ext>
            </p:extLst>
          </p:nvPr>
        </p:nvGraphicFramePr>
        <p:xfrm>
          <a:off x="695652" y="2743215"/>
          <a:ext cx="2310384" cy="1926336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8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69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0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3088">
                <a:tc>
                  <a:txBody>
                    <a:bodyPr/>
                    <a:lstStyle/>
                    <a:p>
                      <a:pPr marL="101600" indent="0"/>
                      <a:r>
                        <a:rPr lang="en-US" sz="2600" b="1" dirty="0">
                          <a:solidFill>
                            <a:srgbClr val="FFFFFF"/>
                          </a:solidFill>
                          <a:latin typeface="CordiaUPC"/>
                        </a:rPr>
                        <a:t>05</a:t>
                      </a:r>
                    </a:p>
                  </a:txBody>
                  <a:tcPr marL="0" marR="0" marT="0" marB="0" anchor="b">
                    <a:solidFill>
                      <a:srgbClr val="D0CA0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solidFill>
                      <a:srgbClr val="D0CA0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solidFill>
                      <a:srgbClr val="D0CA04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solidFill>
                      <a:srgbClr val="D0CA0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27000" indent="0"/>
                      <a:r>
                        <a:rPr lang="en-US" sz="2600" b="1" dirty="0">
                          <a:solidFill>
                            <a:srgbClr val="FFFFFF"/>
                          </a:solidFill>
                          <a:latin typeface="CordiaUPC"/>
                        </a:rPr>
                        <a:t>MAYO</a:t>
                      </a:r>
                    </a:p>
                  </a:txBody>
                  <a:tcPr marL="0" marR="0" marT="0" marB="0" anchor="b">
                    <a:solidFill>
                      <a:srgbClr val="D0CA0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496"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LU</a:t>
                      </a:r>
                    </a:p>
                  </a:txBody>
                  <a:tcPr marL="0" marR="0" marT="0" marB="0" anchor="b">
                    <a:solidFill>
                      <a:srgbClr val="D0CA04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MA</a:t>
                      </a:r>
                    </a:p>
                  </a:txBody>
                  <a:tcPr marL="0" marR="0" marT="0" marB="0" anchor="b">
                    <a:solidFill>
                      <a:srgbClr val="D0CA04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MI</a:t>
                      </a:r>
                    </a:p>
                  </a:txBody>
                  <a:tcPr marL="0" marR="0" marT="0" marB="0" anchor="b">
                    <a:solidFill>
                      <a:srgbClr val="D0CA04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JU</a:t>
                      </a:r>
                    </a:p>
                  </a:txBody>
                  <a:tcPr marL="0" marR="0" marT="0" marB="0" anchor="b">
                    <a:solidFill>
                      <a:srgbClr val="D0CA04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VI</a:t>
                      </a:r>
                    </a:p>
                  </a:txBody>
                  <a:tcPr marL="0" marR="0" marT="0" marB="0" anchor="b">
                    <a:solidFill>
                      <a:srgbClr val="D0CA04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SA</a:t>
                      </a:r>
                    </a:p>
                  </a:txBody>
                  <a:tcPr marL="0" marR="0" marT="0" marB="0" anchor="b">
                    <a:solidFill>
                      <a:srgbClr val="D0CA04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DO</a:t>
                      </a:r>
                    </a:p>
                  </a:txBody>
                  <a:tcPr marL="0" marR="0" marT="0" marB="0" anchor="b">
                    <a:solidFill>
                      <a:srgbClr val="D0CA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D0CA04"/>
                          </a:solidFill>
                          <a:latin typeface="CordiaUPC"/>
                        </a:rPr>
                        <a:t>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976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D0CA04"/>
                          </a:solidFill>
                          <a:latin typeface="CordiaUPC"/>
                        </a:rPr>
                        <a:t>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D0CA04"/>
                          </a:solidFill>
                          <a:latin typeface="CordiaUPC"/>
                        </a:rPr>
                        <a:t>16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D0CA04"/>
                          </a:solidFill>
                          <a:latin typeface="CordiaUPC"/>
                        </a:rPr>
                        <a:t>23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976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25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D0CA04"/>
                          </a:solidFill>
                          <a:latin typeface="CordiaUPC"/>
                        </a:rPr>
                        <a:t>30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31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44024F74-75E0-4363-B842-AAA6182A85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160376"/>
              </p:ext>
            </p:extLst>
          </p:nvPr>
        </p:nvGraphicFramePr>
        <p:xfrm>
          <a:off x="8029140" y="2743215"/>
          <a:ext cx="2316480" cy="1951736"/>
        </p:xfrm>
        <a:graphic>
          <a:graphicData uri="http://schemas.openxmlformats.org/drawingml/2006/table">
            <a:tbl>
              <a:tblPr/>
              <a:tblGrid>
                <a:gridCol w="332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74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35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3088">
                <a:tc gridSpan="2">
                  <a:txBody>
                    <a:bodyPr/>
                    <a:lstStyle/>
                    <a:p>
                      <a:pPr indent="0"/>
                      <a:r>
                        <a:rPr lang="en-US" sz="2600" b="1" dirty="0">
                          <a:solidFill>
                            <a:srgbClr val="FFFFFF"/>
                          </a:solidFill>
                          <a:latin typeface="CordiaUPC"/>
                        </a:rPr>
                        <a:t>08</a:t>
                      </a:r>
                    </a:p>
                  </a:txBody>
                  <a:tcPr marL="0" marR="0" marT="0" marB="0" anchor="b">
                    <a:solidFill>
                      <a:srgbClr val="E9444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solidFill>
                      <a:srgbClr val="E94442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65100" indent="0"/>
                      <a:r>
                        <a:rPr lang="en-US" sz="2600" b="1" dirty="0">
                          <a:solidFill>
                            <a:srgbClr val="FFFFFF"/>
                          </a:solidFill>
                          <a:latin typeface="CordiaUPC"/>
                        </a:rPr>
                        <a:t>AGOSTO</a:t>
                      </a:r>
                    </a:p>
                  </a:txBody>
                  <a:tcPr marL="0" marR="0" marT="0" marB="0" anchor="b">
                    <a:solidFill>
                      <a:srgbClr val="E9444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496">
                <a:tc>
                  <a:txBody>
                    <a:bodyPr/>
                    <a:lstStyle/>
                    <a:p>
                      <a:pPr marL="1143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LU</a:t>
                      </a:r>
                    </a:p>
                  </a:txBody>
                  <a:tcPr marL="0" marR="0" marT="0" marB="0" anchor="b"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MA</a:t>
                      </a:r>
                    </a:p>
                  </a:txBody>
                  <a:tcPr marL="0" marR="0" marT="0" marB="0" anchor="b"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MI</a:t>
                      </a:r>
                    </a:p>
                  </a:txBody>
                  <a:tcPr marL="0" marR="0" marT="0" marB="0" anchor="b"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JU</a:t>
                      </a:r>
                    </a:p>
                  </a:txBody>
                  <a:tcPr marL="0" marR="0" marT="0" marB="0" anchor="b"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VI</a:t>
                      </a:r>
                    </a:p>
                  </a:txBody>
                  <a:tcPr marL="0" marR="0" marT="0" marB="0" anchor="b"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SA</a:t>
                      </a:r>
                    </a:p>
                  </a:txBody>
                  <a:tcPr marL="0" marR="0" marT="0" marB="0" anchor="b"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DO</a:t>
                      </a:r>
                    </a:p>
                  </a:txBody>
                  <a:tcPr marL="0" marR="0" marT="0" marB="0" anchor="b">
                    <a:solidFill>
                      <a:srgbClr val="E94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144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27000" indent="0"/>
                      <a:r>
                        <a:rPr lang="en-US" sz="1500" dirty="0">
                          <a:latin typeface="CordiaUPC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52400" indent="0">
                        <a:spcAft>
                          <a:spcPts val="210"/>
                        </a:spcAft>
                      </a:pPr>
                      <a:r>
                        <a:rPr lang="en-US" sz="1500" dirty="0">
                          <a:solidFill>
                            <a:srgbClr val="E94442"/>
                          </a:solidFill>
                          <a:latin typeface="CordiaUPC"/>
                        </a:rPr>
                        <a:t>1</a:t>
                      </a:r>
                    </a:p>
                    <a:p>
                      <a:pPr marL="152400" indent="0"/>
                      <a:r>
                        <a:rPr lang="en-US" sz="1500" dirty="0">
                          <a:solidFill>
                            <a:srgbClr val="E94442"/>
                          </a:solidFill>
                          <a:latin typeface="CordiaUPC"/>
                        </a:rPr>
                        <a:t>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E94442"/>
                          </a:solidFill>
                          <a:latin typeface="CordiaUPC"/>
                        </a:rPr>
                        <a:t>15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E94442"/>
                          </a:solidFill>
                          <a:latin typeface="CordiaUPC"/>
                        </a:rPr>
                        <a:t>22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8976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23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24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28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E94442"/>
                          </a:solidFill>
                          <a:latin typeface="CordiaUPC"/>
                        </a:rPr>
                        <a:t>29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30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31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43A41112-F352-4E12-B772-15B945B7FA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802624"/>
              </p:ext>
            </p:extLst>
          </p:nvPr>
        </p:nvGraphicFramePr>
        <p:xfrm>
          <a:off x="5584644" y="4773517"/>
          <a:ext cx="2387029" cy="1856232"/>
        </p:xfrm>
        <a:graphic>
          <a:graphicData uri="http://schemas.openxmlformats.org/drawingml/2006/table">
            <a:tbl>
              <a:tblPr/>
              <a:tblGrid>
                <a:gridCol w="4302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30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69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69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0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3088">
                <a:tc>
                  <a:txBody>
                    <a:bodyPr/>
                    <a:lstStyle/>
                    <a:p>
                      <a:pPr marL="114300" indent="0"/>
                      <a:r>
                        <a:rPr lang="en-US" sz="2600" b="1" dirty="0">
                          <a:solidFill>
                            <a:srgbClr val="FFFFFF"/>
                          </a:solidFill>
                          <a:latin typeface="CordiaUPC"/>
                        </a:rPr>
                        <a:t>11</a:t>
                      </a:r>
                    </a:p>
                  </a:txBody>
                  <a:tcPr marL="0" marR="0" marT="0" marB="0" anchor="b">
                    <a:solidFill>
                      <a:srgbClr val="697FB9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solidFill>
                      <a:srgbClr val="697FB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127000" indent="0"/>
                      <a:r>
                        <a:rPr lang="en-US" sz="2600" b="1" dirty="0">
                          <a:solidFill>
                            <a:srgbClr val="FFFFFF"/>
                          </a:solidFill>
                          <a:latin typeface="CordiaUPC"/>
                        </a:rPr>
                        <a:t>NOVIEMBRE</a:t>
                      </a:r>
                    </a:p>
                  </a:txBody>
                  <a:tcPr marL="0" marR="0" marT="0" marB="0" anchor="b">
                    <a:solidFill>
                      <a:srgbClr val="697FB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496">
                <a:tc>
                  <a:txBody>
                    <a:bodyPr/>
                    <a:lstStyle/>
                    <a:p>
                      <a:pPr marL="1143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LU</a:t>
                      </a:r>
                    </a:p>
                  </a:txBody>
                  <a:tcPr marL="0" marR="0" marT="0" marB="0" anchor="b">
                    <a:solidFill>
                      <a:srgbClr val="697FB9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MA</a:t>
                      </a:r>
                    </a:p>
                  </a:txBody>
                  <a:tcPr marL="0" marR="0" marT="0" marB="0" anchor="b">
                    <a:solidFill>
                      <a:srgbClr val="697FB9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MI</a:t>
                      </a:r>
                    </a:p>
                  </a:txBody>
                  <a:tcPr marL="0" marR="0" marT="0" marB="0" anchor="b">
                    <a:solidFill>
                      <a:srgbClr val="697FB9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JU</a:t>
                      </a:r>
                    </a:p>
                  </a:txBody>
                  <a:tcPr marL="0" marR="0" marT="0" marB="0" anchor="b">
                    <a:solidFill>
                      <a:srgbClr val="697FB9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VI</a:t>
                      </a:r>
                    </a:p>
                  </a:txBody>
                  <a:tcPr marL="0" marR="0" marT="0" marB="0" anchor="b">
                    <a:solidFill>
                      <a:srgbClr val="697FB9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SA</a:t>
                      </a:r>
                    </a:p>
                  </a:txBody>
                  <a:tcPr marL="0" marR="0" marT="0" marB="0" anchor="b">
                    <a:solidFill>
                      <a:srgbClr val="697FB9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DO</a:t>
                      </a:r>
                    </a:p>
                  </a:txBody>
                  <a:tcPr marL="0" marR="0" marT="0" marB="0" anchor="b">
                    <a:solidFill>
                      <a:srgbClr val="697F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 algn="ctr"/>
                      <a:r>
                        <a:rPr lang="en-US" sz="850" i="1" spc="-100" dirty="0">
                          <a:solidFill>
                            <a:srgbClr val="697FB9"/>
                          </a:solidFill>
                          <a:latin typeface="AngsanaUPC"/>
                        </a:rPr>
                        <a:t>-j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976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solidFill>
                            <a:srgbClr val="697FB9"/>
                          </a:solidFill>
                          <a:latin typeface="CordiaUPC"/>
                        </a:rPr>
                        <a:t>14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solidFill>
                            <a:srgbClr val="697FB9"/>
                          </a:solidFill>
                          <a:latin typeface="CordiaUPC"/>
                        </a:rPr>
                        <a:t>21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27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solidFill>
                            <a:srgbClr val="697FB9"/>
                          </a:solidFill>
                          <a:latin typeface="CordiaUPC"/>
                        </a:rPr>
                        <a:t>28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096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29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30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5" name="Tabla 14">
            <a:extLst>
              <a:ext uri="{FF2B5EF4-FFF2-40B4-BE49-F238E27FC236}">
                <a16:creationId xmlns:a16="http://schemas.microsoft.com/office/drawing/2014/main" id="{37769D4D-1187-41B8-B28F-92EBA9573A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54407"/>
              </p:ext>
            </p:extLst>
          </p:nvPr>
        </p:nvGraphicFramePr>
        <p:xfrm>
          <a:off x="3140148" y="4773517"/>
          <a:ext cx="2310384" cy="1856232"/>
        </p:xfrm>
        <a:graphic>
          <a:graphicData uri="http://schemas.openxmlformats.org/drawingml/2006/table">
            <a:tbl>
              <a:tblPr/>
              <a:tblGrid>
                <a:gridCol w="384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30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69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0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3088">
                <a:tc>
                  <a:txBody>
                    <a:bodyPr/>
                    <a:lstStyle/>
                    <a:p>
                      <a:pPr marL="114300" indent="0"/>
                      <a:r>
                        <a:rPr lang="en-US" sz="2600" b="1" dirty="0">
                          <a:solidFill>
                            <a:srgbClr val="FFFFFF"/>
                          </a:solidFill>
                          <a:latin typeface="CordiaUPC"/>
                        </a:rPr>
                        <a:t>10</a:t>
                      </a:r>
                    </a:p>
                  </a:txBody>
                  <a:tcPr marL="0" marR="0" marT="0" marB="0" anchor="b">
                    <a:solidFill>
                      <a:srgbClr val="98668B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solidFill>
                      <a:srgbClr val="98668B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solidFill>
                      <a:srgbClr val="98668B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01600" indent="0"/>
                      <a:r>
                        <a:rPr lang="en-US" sz="2600" b="1" dirty="0">
                          <a:solidFill>
                            <a:srgbClr val="FFFFFF"/>
                          </a:solidFill>
                          <a:latin typeface="CordiaUPC"/>
                        </a:rPr>
                        <a:t>OCTUBRE</a:t>
                      </a:r>
                    </a:p>
                  </a:txBody>
                  <a:tcPr marL="0" marR="0" marT="0" marB="0" anchor="b">
                    <a:solidFill>
                      <a:srgbClr val="98668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496">
                <a:tc>
                  <a:txBody>
                    <a:bodyPr/>
                    <a:lstStyle/>
                    <a:p>
                      <a:pPr marL="1143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LU</a:t>
                      </a:r>
                    </a:p>
                  </a:txBody>
                  <a:tcPr marL="0" marR="0" marT="0" marB="0" anchor="b">
                    <a:solidFill>
                      <a:srgbClr val="98668B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MA</a:t>
                      </a:r>
                    </a:p>
                  </a:txBody>
                  <a:tcPr marL="0" marR="0" marT="0" marB="0" anchor="b">
                    <a:solidFill>
                      <a:srgbClr val="98668B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MI</a:t>
                      </a:r>
                    </a:p>
                  </a:txBody>
                  <a:tcPr marL="0" marR="0" marT="0" marB="0" anchor="b">
                    <a:solidFill>
                      <a:srgbClr val="98668B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JU</a:t>
                      </a:r>
                    </a:p>
                  </a:txBody>
                  <a:tcPr marL="0" marR="0" marT="0" marB="0" anchor="b">
                    <a:solidFill>
                      <a:srgbClr val="98668B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VI</a:t>
                      </a:r>
                    </a:p>
                  </a:txBody>
                  <a:tcPr marL="0" marR="0" marT="0" marB="0" anchor="b">
                    <a:solidFill>
                      <a:srgbClr val="98668B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SA</a:t>
                      </a:r>
                    </a:p>
                  </a:txBody>
                  <a:tcPr marL="0" marR="0" marT="0" marB="0" anchor="b">
                    <a:solidFill>
                      <a:srgbClr val="98668B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DO</a:t>
                      </a:r>
                    </a:p>
                  </a:txBody>
                  <a:tcPr marL="0" marR="0" marT="0" marB="0" anchor="b">
                    <a:solidFill>
                      <a:srgbClr val="98668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98668B"/>
                          </a:solidFill>
                          <a:latin typeface="CordiaUPC"/>
                        </a:rPr>
                        <a:t>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976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98668B"/>
                          </a:solidFill>
                          <a:latin typeface="CordiaUPC"/>
                        </a:rPr>
                        <a:t>10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98668B"/>
                          </a:solidFill>
                          <a:latin typeface="CordiaUPC"/>
                        </a:rPr>
                        <a:t>17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19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98668B"/>
                          </a:solidFill>
                          <a:latin typeface="CordiaUPC"/>
                        </a:rPr>
                        <a:t>24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096"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25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14300" indent="0"/>
                      <a:r>
                        <a:rPr lang="en-US" sz="1500" dirty="0">
                          <a:latin typeface="CordiaUPC"/>
                        </a:rPr>
                        <a:t>29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30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98668B"/>
                          </a:solidFill>
                          <a:latin typeface="CordiaUPC"/>
                        </a:rPr>
                        <a:t>31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6" name="Tabla 15">
            <a:extLst>
              <a:ext uri="{FF2B5EF4-FFF2-40B4-BE49-F238E27FC236}">
                <a16:creationId xmlns:a16="http://schemas.microsoft.com/office/drawing/2014/main" id="{C3C08224-3416-47E8-9A67-FF1F5D9DC2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998029"/>
              </p:ext>
            </p:extLst>
          </p:nvPr>
        </p:nvGraphicFramePr>
        <p:xfrm>
          <a:off x="695652" y="4773517"/>
          <a:ext cx="2310384" cy="1856232"/>
        </p:xfrm>
        <a:graphic>
          <a:graphicData uri="http://schemas.openxmlformats.org/drawingml/2006/table">
            <a:tbl>
              <a:tblPr/>
              <a:tblGrid>
                <a:gridCol w="3749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39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05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3088">
                <a:tc>
                  <a:txBody>
                    <a:bodyPr/>
                    <a:lstStyle/>
                    <a:p>
                      <a:pPr marL="101600" indent="0"/>
                      <a:r>
                        <a:rPr lang="en-US" sz="2600" b="1" dirty="0">
                          <a:solidFill>
                            <a:srgbClr val="FFFFFF"/>
                          </a:solidFill>
                          <a:latin typeface="CordiaUPC"/>
                        </a:rPr>
                        <a:t>09</a:t>
                      </a:r>
                    </a:p>
                  </a:txBody>
                  <a:tcPr marL="0" marR="0" marT="0" marB="0" anchor="b">
                    <a:solidFill>
                      <a:srgbClr val="CF687D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solidFill>
                      <a:srgbClr val="CF687D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177800" indent="0"/>
                      <a:r>
                        <a:rPr lang="en-US" sz="2600" b="1" dirty="0">
                          <a:solidFill>
                            <a:srgbClr val="FFFFFF"/>
                          </a:solidFill>
                          <a:latin typeface="CordiaUPC"/>
                        </a:rPr>
                        <a:t>SEPTIEMBRE</a:t>
                      </a:r>
                    </a:p>
                  </a:txBody>
                  <a:tcPr marL="0" marR="0" marT="0" marB="0" anchor="b">
                    <a:solidFill>
                      <a:srgbClr val="CF687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496"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LU</a:t>
                      </a:r>
                    </a:p>
                  </a:txBody>
                  <a:tcPr marL="0" marR="0" marT="0" marB="0" anchor="b">
                    <a:solidFill>
                      <a:srgbClr val="CF687D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MA</a:t>
                      </a:r>
                    </a:p>
                  </a:txBody>
                  <a:tcPr marL="0" marR="0" marT="0" marB="0" anchor="b">
                    <a:solidFill>
                      <a:srgbClr val="CF687D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MI</a:t>
                      </a:r>
                    </a:p>
                  </a:txBody>
                  <a:tcPr marL="0" marR="0" marT="0" marB="0" anchor="b">
                    <a:solidFill>
                      <a:srgbClr val="CF687D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JU</a:t>
                      </a:r>
                    </a:p>
                  </a:txBody>
                  <a:tcPr marL="0" marR="0" marT="0" marB="0" anchor="b">
                    <a:solidFill>
                      <a:srgbClr val="CF687D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VI</a:t>
                      </a:r>
                    </a:p>
                  </a:txBody>
                  <a:tcPr marL="0" marR="0" marT="0" marB="0" anchor="b">
                    <a:solidFill>
                      <a:srgbClr val="CF687D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SA</a:t>
                      </a:r>
                    </a:p>
                  </a:txBody>
                  <a:tcPr marL="0" marR="0" marT="0" marB="0" anchor="b">
                    <a:solidFill>
                      <a:srgbClr val="CF687D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DO</a:t>
                      </a:r>
                    </a:p>
                  </a:txBody>
                  <a:tcPr marL="0" marR="0" marT="0" marB="0" anchor="b">
                    <a:solidFill>
                      <a:srgbClr val="CF687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1168"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CF687D"/>
                          </a:solidFill>
                          <a:latin typeface="CordiaUPC"/>
                        </a:rPr>
                        <a:t>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976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CF687D"/>
                          </a:solidFill>
                          <a:latin typeface="CordiaUPC"/>
                        </a:rPr>
                        <a:t>12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CF687D"/>
                          </a:solidFill>
                          <a:latin typeface="CordiaUPC"/>
                        </a:rPr>
                        <a:t>19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CF687D"/>
                          </a:solidFill>
                          <a:latin typeface="CordiaUPC"/>
                        </a:rPr>
                        <a:t>26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096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30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17" name="Tabla 16">
            <a:extLst>
              <a:ext uri="{FF2B5EF4-FFF2-40B4-BE49-F238E27FC236}">
                <a16:creationId xmlns:a16="http://schemas.microsoft.com/office/drawing/2014/main" id="{70B759E6-C977-4B3F-8BE7-C2C0AA7F41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6784452"/>
              </p:ext>
            </p:extLst>
          </p:nvPr>
        </p:nvGraphicFramePr>
        <p:xfrm>
          <a:off x="8029140" y="4773517"/>
          <a:ext cx="2316480" cy="1859280"/>
        </p:xfrm>
        <a:graphic>
          <a:graphicData uri="http://schemas.openxmlformats.org/drawingml/2006/table">
            <a:tbl>
              <a:tblPr/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6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0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69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535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23088">
                <a:tc>
                  <a:txBody>
                    <a:bodyPr/>
                    <a:lstStyle/>
                    <a:p>
                      <a:pPr marL="101600" indent="0"/>
                      <a:r>
                        <a:rPr lang="en-US" sz="2600" b="1" dirty="0">
                          <a:solidFill>
                            <a:srgbClr val="FFFFFF"/>
                          </a:solidFill>
                          <a:latin typeface="CordiaUPC"/>
                        </a:rPr>
                        <a:t>12</a:t>
                      </a:r>
                    </a:p>
                  </a:txBody>
                  <a:tcPr marL="0" marR="0" marT="0" marB="0" anchor="b">
                    <a:solidFill>
                      <a:srgbClr val="0177A9"/>
                    </a:solidFill>
                  </a:tcPr>
                </a:tc>
                <a:tc>
                  <a:txBody>
                    <a:bodyPr/>
                    <a:lstStyle/>
                    <a:p>
                      <a:endParaRPr sz="1600" dirty="0"/>
                    </a:p>
                  </a:txBody>
                  <a:tcPr marL="0" marR="0" marT="0" marB="0">
                    <a:solidFill>
                      <a:srgbClr val="0177A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254000" indent="0"/>
                      <a:r>
                        <a:rPr lang="en-US" sz="2600" b="1" dirty="0">
                          <a:solidFill>
                            <a:srgbClr val="FFFFFF"/>
                          </a:solidFill>
                          <a:latin typeface="CordiaUPC"/>
                        </a:rPr>
                        <a:t>DICIEMBRE</a:t>
                      </a:r>
                    </a:p>
                  </a:txBody>
                  <a:tcPr marL="0" marR="0" marT="0" marB="0" anchor="b">
                    <a:solidFill>
                      <a:srgbClr val="0177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sz="160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1544"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LU</a:t>
                      </a:r>
                    </a:p>
                  </a:txBody>
                  <a:tcPr marL="0" marR="0" marT="0" marB="0" anchor="b">
                    <a:solidFill>
                      <a:srgbClr val="0177A9"/>
                    </a:solidFill>
                  </a:tcPr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MA</a:t>
                      </a:r>
                    </a:p>
                  </a:txBody>
                  <a:tcPr marL="0" marR="0" marT="0" marB="0" anchor="b">
                    <a:solidFill>
                      <a:srgbClr val="0177A9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MI</a:t>
                      </a:r>
                    </a:p>
                  </a:txBody>
                  <a:tcPr marL="0" marR="0" marT="0" marB="0" anchor="b">
                    <a:solidFill>
                      <a:srgbClr val="0177A9"/>
                    </a:solidFill>
                  </a:tcPr>
                </a:tc>
                <a:tc>
                  <a:txBody>
                    <a:bodyPr/>
                    <a:lstStyle/>
                    <a:p>
                      <a:pPr marL="1651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JU</a:t>
                      </a:r>
                    </a:p>
                  </a:txBody>
                  <a:tcPr marL="0" marR="0" marT="0" marB="0" anchor="b">
                    <a:solidFill>
                      <a:srgbClr val="0177A9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VI</a:t>
                      </a:r>
                    </a:p>
                  </a:txBody>
                  <a:tcPr marL="0" marR="0" marT="0" marB="0" anchor="b">
                    <a:solidFill>
                      <a:srgbClr val="0177A9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SA</a:t>
                      </a:r>
                    </a:p>
                  </a:txBody>
                  <a:tcPr marL="0" marR="0" marT="0" marB="0" anchor="b">
                    <a:solidFill>
                      <a:srgbClr val="0177A9"/>
                    </a:solidFill>
                  </a:tcPr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850" dirty="0">
                          <a:solidFill>
                            <a:srgbClr val="FFFFFF"/>
                          </a:solidFill>
                          <a:latin typeface="Segoe UI"/>
                        </a:rPr>
                        <a:t>DO</a:t>
                      </a:r>
                    </a:p>
                  </a:txBody>
                  <a:tcPr marL="0" marR="0" marT="0" marB="0" anchor="b">
                    <a:solidFill>
                      <a:srgbClr val="0177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8120"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0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65100" indent="0"/>
                      <a:r>
                        <a:rPr lang="en-US" sz="1500" dirty="0">
                          <a:latin typeface="CordiaUPC"/>
                        </a:rPr>
                        <a:t>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0177A9"/>
                          </a:solidFill>
                          <a:latin typeface="CordiaUPC"/>
                        </a:rPr>
                        <a:t>5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8976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65100" indent="0"/>
                      <a:r>
                        <a:rPr lang="en-US" sz="1500" dirty="0">
                          <a:latin typeface="CordiaUPC"/>
                        </a:rPr>
                        <a:t>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0177A9"/>
                          </a:solidFill>
                          <a:latin typeface="CordiaUPC"/>
                        </a:rPr>
                        <a:t>12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14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65100" indent="0"/>
                      <a:r>
                        <a:rPr lang="en-US" sz="1500" dirty="0">
                          <a:latin typeface="CordiaUPC"/>
                        </a:rPr>
                        <a:t>16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17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18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0177A9"/>
                          </a:solidFill>
                          <a:latin typeface="CordiaUPC"/>
                        </a:rPr>
                        <a:t>19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928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21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65100" indent="0"/>
                      <a:r>
                        <a:rPr lang="en-US" sz="1500" dirty="0">
                          <a:latin typeface="CordiaUPC"/>
                        </a:rPr>
                        <a:t>23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24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88900" indent="0"/>
                      <a:r>
                        <a:rPr lang="en-US" sz="1500" dirty="0">
                          <a:latin typeface="CordiaUPC"/>
                        </a:rPr>
                        <a:t>25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solidFill>
                            <a:srgbClr val="0177A9"/>
                          </a:solidFill>
                          <a:latin typeface="CordiaUPC"/>
                        </a:rPr>
                        <a:t>26</a:t>
                      </a: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096"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/>
                      <a:r>
                        <a:rPr lang="en-US" sz="1500" dirty="0">
                          <a:latin typeface="CordiaUPC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29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65100" indent="0"/>
                      <a:r>
                        <a:rPr lang="en-US" sz="1500" dirty="0">
                          <a:latin typeface="CordiaUPC"/>
                        </a:rPr>
                        <a:t>30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01600" indent="0"/>
                      <a:r>
                        <a:rPr lang="en-US" sz="1500" dirty="0">
                          <a:latin typeface="CordiaUPC"/>
                        </a:rPr>
                        <a:t>31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sz="19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Rectángulo 1">
            <a:extLst>
              <a:ext uri="{FF2B5EF4-FFF2-40B4-BE49-F238E27FC236}">
                <a16:creationId xmlns:a16="http://schemas.microsoft.com/office/drawing/2014/main" id="{82F48D15-D135-4C23-A84A-B94D846390E5}"/>
              </a:ext>
            </a:extLst>
          </p:cNvPr>
          <p:cNvSpPr/>
          <p:nvPr/>
        </p:nvSpPr>
        <p:spPr>
          <a:xfrm>
            <a:off x="1055440" y="794606"/>
            <a:ext cx="1008112" cy="380999"/>
          </a:xfrm>
          <a:prstGeom prst="rect">
            <a:avLst/>
          </a:prstGeom>
          <a:solidFill>
            <a:srgbClr val="02A2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D858320E-D138-4E67-9794-AA928E19C851}"/>
              </a:ext>
            </a:extLst>
          </p:cNvPr>
          <p:cNvSpPr/>
          <p:nvPr/>
        </p:nvSpPr>
        <p:spPr>
          <a:xfrm>
            <a:off x="3575260" y="822627"/>
            <a:ext cx="720080" cy="352978"/>
          </a:xfrm>
          <a:prstGeom prst="rect">
            <a:avLst/>
          </a:prstGeom>
          <a:solidFill>
            <a:srgbClr val="0CB3C5"/>
          </a:solidFill>
          <a:ln>
            <a:solidFill>
              <a:srgbClr val="0CB3C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B29A105-86F8-4E9A-8031-10F40D8AFA43}"/>
              </a:ext>
            </a:extLst>
          </p:cNvPr>
          <p:cNvSpPr/>
          <p:nvPr/>
        </p:nvSpPr>
        <p:spPr>
          <a:xfrm>
            <a:off x="6168017" y="808616"/>
            <a:ext cx="792079" cy="352978"/>
          </a:xfrm>
          <a:prstGeom prst="rect">
            <a:avLst/>
          </a:prstGeom>
          <a:solidFill>
            <a:srgbClr val="3BAD68"/>
          </a:solidFill>
          <a:ln>
            <a:solidFill>
              <a:srgbClr val="3BAD6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F974D79B-AB89-47F7-BD60-D91AB8CA9461}"/>
              </a:ext>
            </a:extLst>
          </p:cNvPr>
          <p:cNvSpPr/>
          <p:nvPr/>
        </p:nvSpPr>
        <p:spPr>
          <a:xfrm>
            <a:off x="8544272" y="822627"/>
            <a:ext cx="935698" cy="352978"/>
          </a:xfrm>
          <a:prstGeom prst="rect">
            <a:avLst/>
          </a:prstGeom>
          <a:solidFill>
            <a:srgbClr val="8BBD36"/>
          </a:solidFill>
          <a:ln>
            <a:solidFill>
              <a:srgbClr val="8BBD3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ln w="3175">
                <a:noFill/>
              </a:ln>
              <a:solidFill>
                <a:srgbClr val="8BBD36"/>
              </a:solidFill>
            </a:endParaRP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75BF237D-0435-4CDB-B922-CDD49741EF54}"/>
              </a:ext>
            </a:extLst>
          </p:cNvPr>
          <p:cNvSpPr/>
          <p:nvPr/>
        </p:nvSpPr>
        <p:spPr>
          <a:xfrm>
            <a:off x="1154146" y="2749750"/>
            <a:ext cx="1008112" cy="381566"/>
          </a:xfrm>
          <a:prstGeom prst="rect">
            <a:avLst/>
          </a:prstGeom>
          <a:solidFill>
            <a:srgbClr val="D0CA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5353BBDA-682C-422F-87FB-F90C95EFCF6C}"/>
              </a:ext>
            </a:extLst>
          </p:cNvPr>
          <p:cNvSpPr/>
          <p:nvPr/>
        </p:nvSpPr>
        <p:spPr>
          <a:xfrm>
            <a:off x="3791744" y="2749750"/>
            <a:ext cx="720080" cy="381566"/>
          </a:xfrm>
          <a:prstGeom prst="rect">
            <a:avLst/>
          </a:prstGeom>
          <a:solidFill>
            <a:srgbClr val="F9AD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464D1C45-5F8E-4ADF-B7D9-31CA9C015AC6}"/>
              </a:ext>
            </a:extLst>
          </p:cNvPr>
          <p:cNvSpPr/>
          <p:nvPr/>
        </p:nvSpPr>
        <p:spPr>
          <a:xfrm>
            <a:off x="6003880" y="2760924"/>
            <a:ext cx="956215" cy="352978"/>
          </a:xfrm>
          <a:prstGeom prst="rect">
            <a:avLst/>
          </a:prstGeom>
          <a:solidFill>
            <a:srgbClr val="F08002"/>
          </a:solidFill>
          <a:ln>
            <a:solidFill>
              <a:srgbClr val="F0800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EDF2F1D6-4085-47D7-8CD2-3B562403BDBD}"/>
              </a:ext>
            </a:extLst>
          </p:cNvPr>
          <p:cNvSpPr/>
          <p:nvPr/>
        </p:nvSpPr>
        <p:spPr>
          <a:xfrm>
            <a:off x="8395075" y="2749750"/>
            <a:ext cx="721960" cy="380044"/>
          </a:xfrm>
          <a:prstGeom prst="rect">
            <a:avLst/>
          </a:prstGeom>
          <a:solidFill>
            <a:srgbClr val="E944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ln w="3175">
                <a:noFill/>
              </a:ln>
              <a:solidFill>
                <a:srgbClr val="8BBD36"/>
              </a:solidFill>
            </a:endParaRPr>
          </a:p>
        </p:txBody>
      </p:sp>
      <p:cxnSp>
        <p:nvCxnSpPr>
          <p:cNvPr id="4" name="Conector recto 3">
            <a:extLst>
              <a:ext uri="{FF2B5EF4-FFF2-40B4-BE49-F238E27FC236}">
                <a16:creationId xmlns:a16="http://schemas.microsoft.com/office/drawing/2014/main" id="{F76BA35B-F685-45F7-8941-236DE71B2412}"/>
              </a:ext>
            </a:extLst>
          </p:cNvPr>
          <p:cNvCxnSpPr/>
          <p:nvPr/>
        </p:nvCxnSpPr>
        <p:spPr>
          <a:xfrm flipV="1">
            <a:off x="8359617" y="2751272"/>
            <a:ext cx="0" cy="380044"/>
          </a:xfrm>
          <a:prstGeom prst="line">
            <a:avLst/>
          </a:prstGeom>
          <a:ln w="127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recto 26">
            <a:extLst>
              <a:ext uri="{FF2B5EF4-FFF2-40B4-BE49-F238E27FC236}">
                <a16:creationId xmlns:a16="http://schemas.microsoft.com/office/drawing/2014/main" id="{F3C0C7E6-E194-482C-BCEC-ACB5E8953338}"/>
              </a:ext>
            </a:extLst>
          </p:cNvPr>
          <p:cNvCxnSpPr>
            <a:cxnSpLocks/>
          </p:cNvCxnSpPr>
          <p:nvPr/>
        </p:nvCxnSpPr>
        <p:spPr>
          <a:xfrm flipV="1">
            <a:off x="3472186" y="2749750"/>
            <a:ext cx="0" cy="391218"/>
          </a:xfrm>
          <a:prstGeom prst="line">
            <a:avLst/>
          </a:prstGeom>
          <a:ln w="127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2845EE45-090A-4B39-81A9-A240A851405D}"/>
              </a:ext>
            </a:extLst>
          </p:cNvPr>
          <p:cNvCxnSpPr>
            <a:cxnSpLocks/>
          </p:cNvCxnSpPr>
          <p:nvPr/>
        </p:nvCxnSpPr>
        <p:spPr>
          <a:xfrm flipV="1">
            <a:off x="5910984" y="787081"/>
            <a:ext cx="0" cy="391218"/>
          </a:xfrm>
          <a:prstGeom prst="line">
            <a:avLst/>
          </a:prstGeom>
          <a:ln w="12700">
            <a:solidFill>
              <a:schemeClr val="bg2">
                <a:lumMod val="1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ángulo 31">
            <a:extLst>
              <a:ext uri="{FF2B5EF4-FFF2-40B4-BE49-F238E27FC236}">
                <a16:creationId xmlns:a16="http://schemas.microsoft.com/office/drawing/2014/main" id="{079099F1-3D39-42CD-AC43-BD1CEC34E9E7}"/>
              </a:ext>
            </a:extLst>
          </p:cNvPr>
          <p:cNvSpPr/>
          <p:nvPr/>
        </p:nvSpPr>
        <p:spPr>
          <a:xfrm>
            <a:off x="1127448" y="4784504"/>
            <a:ext cx="360040" cy="381566"/>
          </a:xfrm>
          <a:prstGeom prst="rect">
            <a:avLst/>
          </a:prstGeom>
          <a:solidFill>
            <a:srgbClr val="CF68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1C510AD0-A6C6-4EEA-B739-262EE90262D4}"/>
              </a:ext>
            </a:extLst>
          </p:cNvPr>
          <p:cNvSpPr/>
          <p:nvPr/>
        </p:nvSpPr>
        <p:spPr>
          <a:xfrm>
            <a:off x="3569205" y="4781384"/>
            <a:ext cx="654587" cy="381566"/>
          </a:xfrm>
          <a:prstGeom prst="rect">
            <a:avLst/>
          </a:prstGeom>
          <a:solidFill>
            <a:srgbClr val="9866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/>
          </a:p>
        </p:txBody>
      </p:sp>
      <p:sp>
        <p:nvSpPr>
          <p:cNvPr id="34" name="Rectángulo 33">
            <a:extLst>
              <a:ext uri="{FF2B5EF4-FFF2-40B4-BE49-F238E27FC236}">
                <a16:creationId xmlns:a16="http://schemas.microsoft.com/office/drawing/2014/main" id="{1D5854C9-81A1-4DB8-8B7C-628423277CEA}"/>
              </a:ext>
            </a:extLst>
          </p:cNvPr>
          <p:cNvSpPr/>
          <p:nvPr/>
        </p:nvSpPr>
        <p:spPr>
          <a:xfrm>
            <a:off x="6096000" y="4778578"/>
            <a:ext cx="348589" cy="384371"/>
          </a:xfrm>
          <a:prstGeom prst="rect">
            <a:avLst/>
          </a:prstGeom>
          <a:solidFill>
            <a:srgbClr val="697F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35" name="Rectángulo 34">
            <a:extLst>
              <a:ext uri="{FF2B5EF4-FFF2-40B4-BE49-F238E27FC236}">
                <a16:creationId xmlns:a16="http://schemas.microsoft.com/office/drawing/2014/main" id="{5D4CA029-0496-4B3D-ABAE-E858C5583240}"/>
              </a:ext>
            </a:extLst>
          </p:cNvPr>
          <p:cNvSpPr/>
          <p:nvPr/>
        </p:nvSpPr>
        <p:spPr>
          <a:xfrm>
            <a:off x="8445434" y="4782905"/>
            <a:ext cx="458878" cy="380044"/>
          </a:xfrm>
          <a:prstGeom prst="rect">
            <a:avLst/>
          </a:prstGeom>
          <a:solidFill>
            <a:srgbClr val="0177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 dirty="0">
              <a:ln w="3175">
                <a:noFill/>
              </a:ln>
              <a:solidFill>
                <a:srgbClr val="8BBD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695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ubtitle 30">
            <a:extLst>
              <a:ext uri="{FF2B5EF4-FFF2-40B4-BE49-F238E27FC236}">
                <a16:creationId xmlns:a16="http://schemas.microsoft.com/office/drawing/2014/main" id="{90FC6365-EE96-40AF-BE18-24CCEE664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188640"/>
            <a:ext cx="9797831" cy="523220"/>
          </a:xfrm>
        </p:spPr>
        <p:txBody>
          <a:bodyPr/>
          <a:lstStyle/>
          <a:p>
            <a:r>
              <a:rPr lang="es-MX" b="1" cap="all" dirty="0"/>
              <a:t>12 Meses 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// Fondo negro</a:t>
            </a:r>
            <a:endParaRPr lang="es-MX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graphicFrame>
        <p:nvGraphicFramePr>
          <p:cNvPr id="42" name="object 3">
            <a:extLst>
              <a:ext uri="{FF2B5EF4-FFF2-40B4-BE49-F238E27FC236}">
                <a16:creationId xmlns:a16="http://schemas.microsoft.com/office/drawing/2014/main" id="{4BDD4FBC-5A40-4431-B43F-174C693CDE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8621071"/>
              </p:ext>
            </p:extLst>
          </p:nvPr>
        </p:nvGraphicFramePr>
        <p:xfrm>
          <a:off x="489434" y="908720"/>
          <a:ext cx="2521426" cy="17926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3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7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17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40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4159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2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01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11887" marB="0">
                    <a:lnL w="19050">
                      <a:solidFill>
                        <a:srgbClr val="00AFEF"/>
                      </a:solidFill>
                      <a:prstDash val="solid"/>
                    </a:lnL>
                    <a:lnT w="19050">
                      <a:solidFill>
                        <a:srgbClr val="00AFEF"/>
                      </a:solidFill>
                      <a:prstDash val="solid"/>
                    </a:lnT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AFEF"/>
                      </a:solidFill>
                      <a:prstDash val="solid"/>
                    </a:lnT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AFEF"/>
                      </a:solidFill>
                      <a:prstDash val="solid"/>
                    </a:lnT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AFEF"/>
                      </a:solidFill>
                      <a:prstDash val="solid"/>
                    </a:lnT>
                    <a:solidFill>
                      <a:srgbClr val="01A1DC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2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ENERO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AFEF"/>
                      </a:solidFill>
                      <a:prstDash val="solid"/>
                    </a:lnR>
                    <a:lnT w="19050">
                      <a:solidFill>
                        <a:srgbClr val="00AFEF"/>
                      </a:solidFill>
                      <a:prstDash val="solid"/>
                    </a:lnT>
                    <a:solidFill>
                      <a:srgbClr val="01A1D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9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L w="19050">
                      <a:solidFill>
                        <a:srgbClr val="00AFEF"/>
                      </a:solidFill>
                      <a:prstDash val="solid"/>
                    </a:lnL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 marL="7874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solidFill>
                      <a:srgbClr val="01A1DC"/>
                    </a:solidFill>
                  </a:tcPr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R w="19050">
                      <a:solidFill>
                        <a:srgbClr val="00AFEF"/>
                      </a:solidFill>
                      <a:prstDash val="solid"/>
                    </a:lnR>
                    <a:solidFill>
                      <a:srgbClr val="01A1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9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AFE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1557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00AFEF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783">
                <a:tc>
                  <a:txBody>
                    <a:bodyPr/>
                    <a:lstStyle/>
                    <a:p>
                      <a:pPr marL="114300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0" marB="0">
                    <a:lnL w="19050">
                      <a:solidFill>
                        <a:srgbClr val="00AFE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645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5570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" algn="ctr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5570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ts val="1370"/>
                        </a:lnSpc>
                      </a:pPr>
                      <a:r>
                        <a:rPr sz="1300" spc="-5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10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AFEF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783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00AFE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17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00AFEF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AFEF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24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AFEF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00AFEF"/>
                      </a:solidFill>
                      <a:prstDash val="solid"/>
                    </a:lnL>
                    <a:lnB w="19050">
                      <a:solidFill>
                        <a:srgbClr val="00AFE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509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00AFE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00AFE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00AFE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00AFE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00AFE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31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00AFEF"/>
                      </a:solidFill>
                      <a:prstDash val="solid"/>
                    </a:lnR>
                    <a:lnB w="19050">
                      <a:solidFill>
                        <a:srgbClr val="00AFE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3" name="object 4">
            <a:extLst>
              <a:ext uri="{FF2B5EF4-FFF2-40B4-BE49-F238E27FC236}">
                <a16:creationId xmlns:a16="http://schemas.microsoft.com/office/drawing/2014/main" id="{D87FEB4E-22FE-4174-8DDB-608559F382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9162173"/>
              </p:ext>
            </p:extLst>
          </p:nvPr>
        </p:nvGraphicFramePr>
        <p:xfrm>
          <a:off x="3150206" y="898651"/>
          <a:ext cx="2522125" cy="18027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1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33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22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2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2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22375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CB3C5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5938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2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FEBRERO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CB3C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9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CB3C5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CB3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939">
                <a:tc>
                  <a:txBody>
                    <a:bodyPr/>
                    <a:lstStyle/>
                    <a:p>
                      <a:pPr marL="11430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1398" marB="0">
                    <a:lnL w="19050">
                      <a:solidFill>
                        <a:srgbClr val="0CB3C5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1112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04139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solidFill>
                            <a:srgbClr val="0CB3C5"/>
                          </a:solidFill>
                          <a:latin typeface="Gothic Uralic"/>
                          <a:cs typeface="Gothic Uralic"/>
                        </a:rPr>
                        <a:t>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0CB3C5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783">
                <a:tc>
                  <a:txBody>
                    <a:bodyPr/>
                    <a:lstStyle/>
                    <a:p>
                      <a:pPr marL="114300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0" marB="0">
                    <a:lnL w="19050">
                      <a:solidFill>
                        <a:srgbClr val="0CB3C5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7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ts val="137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7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ts val="137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70"/>
                        </a:lnSpc>
                      </a:pPr>
                      <a:r>
                        <a:rPr sz="1300" spc="-5" dirty="0">
                          <a:solidFill>
                            <a:srgbClr val="0CB3C5"/>
                          </a:solidFill>
                          <a:latin typeface="Gothic Uralic"/>
                          <a:cs typeface="Gothic Uralic"/>
                        </a:rPr>
                        <a:t>14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CB3C5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783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0CB3C5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0CB3C5"/>
                          </a:solidFill>
                          <a:latin typeface="Gothic Uralic"/>
                          <a:cs typeface="Gothic Uralic"/>
                        </a:rPr>
                        <a:t>21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0CB3C5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8104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0CB3C5"/>
                      </a:solidFill>
                      <a:prstDash val="solid"/>
                    </a:lnL>
                    <a:lnB w="19050">
                      <a:solidFill>
                        <a:srgbClr val="0CB3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0CB3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0CB3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0CB3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0CB3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0CB3C5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</a:pPr>
                      <a:r>
                        <a:rPr sz="1300" spc="-5" dirty="0">
                          <a:solidFill>
                            <a:srgbClr val="0CB3C5"/>
                          </a:solidFill>
                          <a:latin typeface="Gothic Uralic"/>
                          <a:cs typeface="Gothic Uralic"/>
                        </a:rPr>
                        <a:t>28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CB3C5"/>
                      </a:solidFill>
                      <a:prstDash val="solid"/>
                    </a:lnR>
                    <a:lnB w="19050">
                      <a:solidFill>
                        <a:srgbClr val="0CB3C5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4" name="object 5">
            <a:extLst>
              <a:ext uri="{FF2B5EF4-FFF2-40B4-BE49-F238E27FC236}">
                <a16:creationId xmlns:a16="http://schemas.microsoft.com/office/drawing/2014/main" id="{717BEB83-185E-47A9-BDF6-78F8B297B8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2425235"/>
              </p:ext>
            </p:extLst>
          </p:nvPr>
        </p:nvGraphicFramePr>
        <p:xfrm>
          <a:off x="5808182" y="894191"/>
          <a:ext cx="2517930" cy="179268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0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8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64159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2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3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11887" marB="0">
                    <a:lnL w="19050">
                      <a:solidFill>
                        <a:srgbClr val="00AF50"/>
                      </a:solidFill>
                      <a:prstDash val="solid"/>
                    </a:lnL>
                    <a:lnT w="19050">
                      <a:solidFill>
                        <a:srgbClr val="00AF50"/>
                      </a:solidFill>
                      <a:prstDash val="solid"/>
                    </a:lnT>
                    <a:solidFill>
                      <a:srgbClr val="3AAC6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AF50"/>
                      </a:solidFill>
                      <a:prstDash val="solid"/>
                    </a:lnT>
                    <a:solidFill>
                      <a:srgbClr val="3AAC6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T w="19050">
                      <a:solidFill>
                        <a:srgbClr val="00AF50"/>
                      </a:solidFill>
                      <a:prstDash val="solid"/>
                    </a:lnT>
                    <a:solidFill>
                      <a:srgbClr val="3AAC68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1178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MARZO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AF50"/>
                      </a:solidFill>
                      <a:prstDash val="solid"/>
                    </a:lnR>
                    <a:lnT w="19050">
                      <a:solidFill>
                        <a:srgbClr val="00AF50"/>
                      </a:solidFill>
                      <a:prstDash val="solid"/>
                    </a:lnT>
                    <a:solidFill>
                      <a:srgbClr val="3AAC6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9">
                <a:tc>
                  <a:txBody>
                    <a:bodyPr/>
                    <a:lstStyle/>
                    <a:p>
                      <a:pPr marL="8636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L w="19050">
                      <a:solidFill>
                        <a:srgbClr val="00AF50"/>
                      </a:solidFill>
                      <a:prstDash val="solid"/>
                    </a:lnL>
                    <a:solidFill>
                      <a:srgbClr val="3AAC68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solidFill>
                      <a:srgbClr val="3AAC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solidFill>
                      <a:srgbClr val="3AAC6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solidFill>
                      <a:srgbClr val="3AAC68"/>
                    </a:solidFill>
                  </a:tcPr>
                </a:tc>
                <a:tc>
                  <a:txBody>
                    <a:bodyPr/>
                    <a:lstStyle/>
                    <a:p>
                      <a:pPr marR="89535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solidFill>
                      <a:srgbClr val="3AAC6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solidFill>
                      <a:srgbClr val="3AAC6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R w="19050">
                      <a:solidFill>
                        <a:srgbClr val="00AF50"/>
                      </a:solidFill>
                      <a:prstDash val="solid"/>
                    </a:lnR>
                    <a:solidFill>
                      <a:srgbClr val="3AAC6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939">
                <a:tc>
                  <a:txBody>
                    <a:bodyPr/>
                    <a:lstStyle/>
                    <a:p>
                      <a:pPr marL="11557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1398" marB="0">
                    <a:lnL w="19050">
                      <a:solidFill>
                        <a:srgbClr val="00AF5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0477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solidFill>
                            <a:srgbClr val="3AAC68"/>
                          </a:solidFill>
                          <a:latin typeface="Gothic Uralic"/>
                          <a:cs typeface="Gothic Uralic"/>
                        </a:rPr>
                        <a:t>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00AF5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783">
                <a:tc>
                  <a:txBody>
                    <a:bodyPr/>
                    <a:lstStyle/>
                    <a:p>
                      <a:pPr marL="115570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0" marB="0">
                    <a:lnL w="19050">
                      <a:solidFill>
                        <a:srgbClr val="00AF5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7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7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70"/>
                        </a:lnSpc>
                      </a:pPr>
                      <a:r>
                        <a:rPr sz="1300" spc="-5" dirty="0">
                          <a:solidFill>
                            <a:srgbClr val="3AAC68"/>
                          </a:solidFill>
                          <a:latin typeface="Gothic Uralic"/>
                          <a:cs typeface="Gothic Uralic"/>
                        </a:rPr>
                        <a:t>14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AF5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783">
                <a:tc>
                  <a:txBody>
                    <a:bodyPr/>
                    <a:lstStyle/>
                    <a:p>
                      <a:pPr marL="7302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00AF5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3AAC68"/>
                          </a:solidFill>
                          <a:latin typeface="Gothic Uralic"/>
                          <a:cs typeface="Gothic Uralic"/>
                        </a:rPr>
                        <a:t>21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00AF5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73025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AF5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3AAC68"/>
                          </a:solidFill>
                          <a:latin typeface="Gothic Uralic"/>
                          <a:cs typeface="Gothic Uralic"/>
                        </a:rPr>
                        <a:t>28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AF5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00AF50"/>
                      </a:solidFill>
                      <a:prstDash val="solid"/>
                    </a:lnL>
                    <a:lnB w="1905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00AF5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AF50"/>
                      </a:solidFill>
                      <a:prstDash val="solid"/>
                    </a:lnR>
                    <a:lnB w="19050">
                      <a:solidFill>
                        <a:srgbClr val="00AF5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5" name="object 6">
            <a:extLst>
              <a:ext uri="{FF2B5EF4-FFF2-40B4-BE49-F238E27FC236}">
                <a16:creationId xmlns:a16="http://schemas.microsoft.com/office/drawing/2014/main" id="{04FD733F-CD45-4E40-B0E0-165D248BE1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019127"/>
              </p:ext>
            </p:extLst>
          </p:nvPr>
        </p:nvGraphicFramePr>
        <p:xfrm>
          <a:off x="8458470" y="884122"/>
          <a:ext cx="2517234" cy="180275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1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96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22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2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4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22375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8ABC36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4447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ABRIL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8ABC3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9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 marR="90170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8ABC36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8ABC3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93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8ABC3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0668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solidFill>
                            <a:srgbClr val="8ABC36"/>
                          </a:solidFill>
                          <a:latin typeface="Gothic Uralic"/>
                          <a:cs typeface="Gothic Uralic"/>
                        </a:rPr>
                        <a:t>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8ABC3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783">
                <a:tc>
                  <a:txBody>
                    <a:bodyPr/>
                    <a:lstStyle/>
                    <a:p>
                      <a:pPr marL="114300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0" marB="0">
                    <a:lnL w="19050">
                      <a:solidFill>
                        <a:srgbClr val="8ABC3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6680" algn="r">
                        <a:lnSpc>
                          <a:spcPts val="1370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7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70"/>
                        </a:lnSpc>
                      </a:pPr>
                      <a:r>
                        <a:rPr sz="1300" spc="-5" dirty="0">
                          <a:solidFill>
                            <a:srgbClr val="8ABC36"/>
                          </a:solidFill>
                          <a:latin typeface="Gothic Uralic"/>
                          <a:cs typeface="Gothic Uralic"/>
                        </a:rPr>
                        <a:t>11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8ABC3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783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8ABC3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8ABC36"/>
                          </a:solidFill>
                          <a:latin typeface="Gothic Uralic"/>
                          <a:cs typeface="Gothic Uralic"/>
                        </a:rPr>
                        <a:t>18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8ABC3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8ABC36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8ABC36"/>
                          </a:solidFill>
                          <a:latin typeface="Gothic Uralic"/>
                          <a:cs typeface="Gothic Uralic"/>
                        </a:rPr>
                        <a:t>25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8ABC3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8ABC36"/>
                      </a:solidFill>
                      <a:prstDash val="solid"/>
                    </a:lnL>
                    <a:lnB w="19050">
                      <a:solidFill>
                        <a:srgbClr val="8ABC3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8ABC3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8ABC3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8ABC3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8ABC3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8ABC3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8ABC36"/>
                      </a:solidFill>
                      <a:prstDash val="solid"/>
                    </a:lnR>
                    <a:lnB w="19050">
                      <a:solidFill>
                        <a:srgbClr val="8ABC3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6" name="object 7">
            <a:extLst>
              <a:ext uri="{FF2B5EF4-FFF2-40B4-BE49-F238E27FC236}">
                <a16:creationId xmlns:a16="http://schemas.microsoft.com/office/drawing/2014/main" id="{7E37F959-1D64-4A34-B97E-D3A3F70C1B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5557284"/>
              </p:ext>
            </p:extLst>
          </p:nvPr>
        </p:nvGraphicFramePr>
        <p:xfrm>
          <a:off x="489434" y="2777523"/>
          <a:ext cx="2517233" cy="18026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0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03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22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2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5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20278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0C904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1303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MAYO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0C90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240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0C904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D0C90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0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D0C904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2098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solidFill>
                            <a:srgbClr val="D0C904"/>
                          </a:solidFill>
                          <a:latin typeface="Gothic Uralic"/>
                          <a:cs typeface="Gothic Uralic"/>
                        </a:rPr>
                        <a:t>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2098" marB="0">
                    <a:lnR w="19050">
                      <a:solidFill>
                        <a:srgbClr val="D0C904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11430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1398" marB="0">
                    <a:lnL w="19050">
                      <a:solidFill>
                        <a:srgbClr val="D0C904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solidFill>
                            <a:srgbClr val="D0C904"/>
                          </a:solidFill>
                          <a:latin typeface="Gothic Uralic"/>
                          <a:cs typeface="Gothic Uralic"/>
                        </a:rPr>
                        <a:t>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D0C904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D0C904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D0C904"/>
                          </a:solidFill>
                          <a:latin typeface="Gothic Uralic"/>
                          <a:cs typeface="Gothic Uralic"/>
                        </a:rPr>
                        <a:t>16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D0C904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D0C904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D0C904"/>
                          </a:solidFill>
                          <a:latin typeface="Gothic Uralic"/>
                          <a:cs typeface="Gothic Uralic"/>
                        </a:rPr>
                        <a:t>23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D0C904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574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D0C904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D0C904"/>
                          </a:solidFill>
                          <a:latin typeface="Gothic Uralic"/>
                          <a:cs typeface="Gothic Uralic"/>
                        </a:rPr>
                        <a:t>30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D0C904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79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D0C904"/>
                      </a:solidFill>
                      <a:prstDash val="solid"/>
                    </a:lnL>
                    <a:lnB w="19050">
                      <a:solidFill>
                        <a:srgbClr val="D0C90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D0C90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D0C90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D0C90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D0C90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D0C90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D0C904"/>
                      </a:solidFill>
                      <a:prstDash val="solid"/>
                    </a:lnR>
                    <a:lnB w="19050">
                      <a:solidFill>
                        <a:srgbClr val="D0C904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47" name="object 8">
            <a:extLst>
              <a:ext uri="{FF2B5EF4-FFF2-40B4-BE49-F238E27FC236}">
                <a16:creationId xmlns:a16="http://schemas.microsoft.com/office/drawing/2014/main" id="{12A734F9-10FA-41B9-8283-AC85968CC8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67706"/>
              </p:ext>
            </p:extLst>
          </p:nvPr>
        </p:nvGraphicFramePr>
        <p:xfrm>
          <a:off x="3150206" y="2767455"/>
          <a:ext cx="2522125" cy="18026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4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1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33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10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22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2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6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20278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8AC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15113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JUNIO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F8A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240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 marL="17780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8AC00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F8A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0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F8AC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2098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2098" marB="0"/>
                </a:tc>
                <a:tc>
                  <a:txBody>
                    <a:bodyPr/>
                    <a:lstStyle/>
                    <a:p>
                      <a:pPr marR="111125" algn="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2098" marB="0"/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2098" marB="0"/>
                </a:tc>
                <a:tc>
                  <a:txBody>
                    <a:bodyPr/>
                    <a:lstStyle/>
                    <a:p>
                      <a:pPr marR="104139" algn="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2098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solidFill>
                            <a:srgbClr val="F8AC00"/>
                          </a:solidFill>
                          <a:latin typeface="Gothic Uralic"/>
                          <a:cs typeface="Gothic Uralic"/>
                        </a:rPr>
                        <a:t>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2098" marB="0">
                    <a:lnR w="19050">
                      <a:solidFill>
                        <a:srgbClr val="F8AC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11430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1398" marB="0">
                    <a:lnL w="19050">
                      <a:solidFill>
                        <a:srgbClr val="F8AC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F8AC00"/>
                          </a:solidFill>
                          <a:latin typeface="Gothic Uralic"/>
                          <a:cs typeface="Gothic Uralic"/>
                        </a:rPr>
                        <a:t>13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F8AC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F8AC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F8AC00"/>
                          </a:solidFill>
                          <a:latin typeface="Gothic Uralic"/>
                          <a:cs typeface="Gothic Uralic"/>
                        </a:rPr>
                        <a:t>20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F8AC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F8AC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F8AC00"/>
                          </a:solidFill>
                          <a:latin typeface="Gothic Uralic"/>
                          <a:cs typeface="Gothic Uralic"/>
                        </a:rPr>
                        <a:t>27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F8AC00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369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F8AC00"/>
                      </a:solidFill>
                      <a:prstDash val="solid"/>
                    </a:lnL>
                    <a:lnB w="19050">
                      <a:solidFill>
                        <a:srgbClr val="F8AC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465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8AC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8AC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8AC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8AC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8AC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F8AC00"/>
                      </a:solidFill>
                      <a:prstDash val="solid"/>
                    </a:lnR>
                    <a:lnB w="19050">
                      <a:solidFill>
                        <a:srgbClr val="F8AC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8" name="object 9">
            <a:extLst>
              <a:ext uri="{FF2B5EF4-FFF2-40B4-BE49-F238E27FC236}">
                <a16:creationId xmlns:a16="http://schemas.microsoft.com/office/drawing/2014/main" id="{77FF4412-2926-4E9E-9A72-9A6C8A7269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851445"/>
              </p:ext>
            </p:extLst>
          </p:nvPr>
        </p:nvGraphicFramePr>
        <p:xfrm>
          <a:off x="5808182" y="2762994"/>
          <a:ext cx="2517930" cy="18026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0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8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228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2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7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20278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F800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22288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JULIO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F800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240">
                <a:tc>
                  <a:txBody>
                    <a:bodyPr/>
                    <a:lstStyle/>
                    <a:p>
                      <a:pPr marL="86360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 marR="89535" algn="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F8001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F800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0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EF800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2098" marB="0"/>
                </a:tc>
                <a:tc>
                  <a:txBody>
                    <a:bodyPr/>
                    <a:lstStyle/>
                    <a:p>
                      <a:pPr marR="104775" algn="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2098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2098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solidFill>
                            <a:srgbClr val="EF8001"/>
                          </a:solidFill>
                          <a:latin typeface="Gothic Uralic"/>
                          <a:cs typeface="Gothic Uralic"/>
                        </a:rPr>
                        <a:t>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2098" marB="0">
                    <a:lnR w="19050">
                      <a:solidFill>
                        <a:srgbClr val="EF8001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11557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1398" marB="0">
                    <a:lnL w="19050">
                      <a:solidFill>
                        <a:srgbClr val="EF800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0477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EF8001"/>
                          </a:solidFill>
                          <a:latin typeface="Gothic Uralic"/>
                          <a:cs typeface="Gothic Uralic"/>
                        </a:rPr>
                        <a:t>11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EF8001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73025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EF800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EF8001"/>
                          </a:solidFill>
                          <a:latin typeface="Gothic Uralic"/>
                          <a:cs typeface="Gothic Uralic"/>
                        </a:rPr>
                        <a:t>18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EF8001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7302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EF800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EF8001"/>
                          </a:solidFill>
                          <a:latin typeface="Gothic Uralic"/>
                          <a:cs typeface="Gothic Uralic"/>
                        </a:rPr>
                        <a:t>25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EF8001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369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EF8001"/>
                      </a:solidFill>
                      <a:prstDash val="solid"/>
                    </a:lnL>
                    <a:lnB w="19050">
                      <a:solidFill>
                        <a:srgbClr val="EF80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EF80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EF80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EF80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EF80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EF800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EF8001"/>
                      </a:solidFill>
                      <a:prstDash val="solid"/>
                    </a:lnR>
                    <a:lnB w="19050">
                      <a:solidFill>
                        <a:srgbClr val="EF8001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9" name="object 10">
            <a:extLst>
              <a:ext uri="{FF2B5EF4-FFF2-40B4-BE49-F238E27FC236}">
                <a16:creationId xmlns:a16="http://schemas.microsoft.com/office/drawing/2014/main" id="{8B7930BE-AA7A-4A57-9B49-6054936B1B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691551"/>
              </p:ext>
            </p:extLst>
          </p:nvPr>
        </p:nvGraphicFramePr>
        <p:xfrm>
          <a:off x="8458470" y="2752925"/>
          <a:ext cx="2517234" cy="180261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5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10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96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22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2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8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20278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4442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22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AGOSTO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444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1240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 marR="90170" algn="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94442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15"/>
                        </a:lnSpc>
                        <a:spcBef>
                          <a:spcPts val="8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1188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E9444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705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E9444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  <a:spcBef>
                          <a:spcPts val="15"/>
                        </a:spcBef>
                      </a:pPr>
                      <a:r>
                        <a:rPr sz="1300" dirty="0">
                          <a:solidFill>
                            <a:srgbClr val="E94442"/>
                          </a:solidFill>
                          <a:latin typeface="Gothic Uralic"/>
                          <a:cs typeface="Gothic Uralic"/>
                        </a:rPr>
                        <a:t>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2098" marB="0">
                    <a:lnR w="19050">
                      <a:solidFill>
                        <a:srgbClr val="E94442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11430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1398" marB="0">
                    <a:lnL w="19050">
                      <a:solidFill>
                        <a:srgbClr val="E9444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0668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solidFill>
                            <a:srgbClr val="E94442"/>
                          </a:solidFill>
                          <a:latin typeface="Gothic Uralic"/>
                          <a:cs typeface="Gothic Uralic"/>
                        </a:rPr>
                        <a:t>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E94442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114300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0" marB="0">
                    <a:lnL w="19050">
                      <a:solidFill>
                        <a:srgbClr val="E9444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E94442"/>
                          </a:solidFill>
                          <a:latin typeface="Gothic Uralic"/>
                          <a:cs typeface="Gothic Uralic"/>
                        </a:rPr>
                        <a:t>15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E94442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73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E9444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E94442"/>
                          </a:solidFill>
                          <a:latin typeface="Gothic Uralic"/>
                          <a:cs typeface="Gothic Uralic"/>
                        </a:rPr>
                        <a:t>22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E94442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574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E94442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E94442"/>
                          </a:solidFill>
                          <a:latin typeface="Gothic Uralic"/>
                          <a:cs typeface="Gothic Uralic"/>
                        </a:rPr>
                        <a:t>29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E94442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7795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E94442"/>
                      </a:solidFill>
                      <a:prstDash val="solid"/>
                    </a:lnL>
                    <a:lnB w="19050">
                      <a:solidFill>
                        <a:srgbClr val="E9444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E9444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E9444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E9444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E9444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E9444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E94442"/>
                      </a:solidFill>
                      <a:prstDash val="solid"/>
                    </a:lnR>
                    <a:lnB w="19050">
                      <a:solidFill>
                        <a:srgbClr val="E9444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50" name="object 11">
            <a:extLst>
              <a:ext uri="{FF2B5EF4-FFF2-40B4-BE49-F238E27FC236}">
                <a16:creationId xmlns:a16="http://schemas.microsoft.com/office/drawing/2014/main" id="{60E77514-0FDD-47B3-AC82-784825BB219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2645929"/>
              </p:ext>
            </p:extLst>
          </p:nvPr>
        </p:nvGraphicFramePr>
        <p:xfrm>
          <a:off x="489434" y="4644679"/>
          <a:ext cx="2517233" cy="180270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0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03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64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2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0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9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22375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687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687C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16510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2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SEPTIEMBRE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CF687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8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CF687C"/>
                    </a:solidFill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CF687C"/>
                    </a:solidFill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CF687C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CF687C"/>
                    </a:solidFill>
                  </a:tcPr>
                </a:tc>
                <a:tc>
                  <a:txBody>
                    <a:bodyPr/>
                    <a:lstStyle/>
                    <a:p>
                      <a:pPr marL="6350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CF687C"/>
                    </a:solidFill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CF687C"/>
                    </a:solidFill>
                  </a:tcPr>
                </a:tc>
                <a:tc>
                  <a:txBody>
                    <a:bodyPr/>
                    <a:lstStyle/>
                    <a:p>
                      <a:pPr marR="61594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CF687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CF687C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255" algn="ct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4935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65"/>
                        </a:lnSpc>
                      </a:pPr>
                      <a:r>
                        <a:rPr sz="1300" dirty="0">
                          <a:solidFill>
                            <a:srgbClr val="CF687C"/>
                          </a:solidFill>
                          <a:latin typeface="Gothic Uralic"/>
                          <a:cs typeface="Gothic Uralic"/>
                        </a:rPr>
                        <a:t>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CF687C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413">
                <a:tc>
                  <a:txBody>
                    <a:bodyPr/>
                    <a:lstStyle/>
                    <a:p>
                      <a:pPr marL="114300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398" marB="0">
                    <a:lnL w="19050">
                      <a:solidFill>
                        <a:srgbClr val="CF687C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80010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CF687C"/>
                          </a:solidFill>
                          <a:latin typeface="Gothic Uralic"/>
                          <a:cs typeface="Gothic Uralic"/>
                        </a:rPr>
                        <a:t>12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CF687C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546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CF687C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CF687C"/>
                          </a:solidFill>
                          <a:latin typeface="Gothic Uralic"/>
                          <a:cs typeface="Gothic Uralic"/>
                        </a:rPr>
                        <a:t>19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CF687C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46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CF687C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71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1755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0645" algn="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CF687C"/>
                          </a:solidFill>
                          <a:latin typeface="Gothic Uralic"/>
                          <a:cs typeface="Gothic Uralic"/>
                        </a:rPr>
                        <a:t>26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CF687C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CF687C"/>
                      </a:solidFill>
                      <a:prstDash val="solid"/>
                    </a:lnL>
                    <a:lnB w="19050">
                      <a:solidFill>
                        <a:srgbClr val="CF687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8763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CF687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CF687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CF687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CF687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CF687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CF687C"/>
                      </a:solidFill>
                      <a:prstDash val="solid"/>
                    </a:lnR>
                    <a:lnB w="19050">
                      <a:solidFill>
                        <a:srgbClr val="CF687C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1" name="object 12">
            <a:extLst>
              <a:ext uri="{FF2B5EF4-FFF2-40B4-BE49-F238E27FC236}">
                <a16:creationId xmlns:a16="http://schemas.microsoft.com/office/drawing/2014/main" id="{6C0867F9-4903-45FA-88D7-BD105DD9A1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3333967"/>
              </p:ext>
            </p:extLst>
          </p:nvPr>
        </p:nvGraphicFramePr>
        <p:xfrm>
          <a:off x="3150207" y="4634610"/>
          <a:ext cx="2517931" cy="18026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9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0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0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03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64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2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10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22375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766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7668A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7668A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2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OCTUBRE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97668A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8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97668A"/>
                    </a:solidFill>
                  </a:tcPr>
                </a:tc>
                <a:tc>
                  <a:txBody>
                    <a:bodyPr/>
                    <a:lstStyle/>
                    <a:p>
                      <a:pPr marR="48260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97668A"/>
                    </a:solidFill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97668A"/>
                    </a:solidFill>
                  </a:tcPr>
                </a:tc>
                <a:tc>
                  <a:txBody>
                    <a:bodyPr/>
                    <a:lstStyle/>
                    <a:p>
                      <a:pPr marR="81915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97668A"/>
                    </a:solidFill>
                  </a:tcPr>
                </a:tc>
                <a:tc>
                  <a:txBody>
                    <a:bodyPr/>
                    <a:lstStyle/>
                    <a:p>
                      <a:pPr marL="104139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97668A"/>
                    </a:solidFill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97668A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9766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97668A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4139" algn="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365"/>
                        </a:lnSpc>
                      </a:pPr>
                      <a:r>
                        <a:rPr sz="1300" dirty="0">
                          <a:solidFill>
                            <a:srgbClr val="97668A"/>
                          </a:solidFill>
                          <a:latin typeface="Gothic Uralic"/>
                          <a:cs typeface="Gothic Uralic"/>
                        </a:rPr>
                        <a:t>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97668A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413">
                <a:tc>
                  <a:txBody>
                    <a:bodyPr/>
                    <a:lstStyle/>
                    <a:p>
                      <a:pPr marL="114300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1398" marB="0">
                    <a:lnL w="19050">
                      <a:solidFill>
                        <a:srgbClr val="97668A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7625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10489" algn="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11125" algn="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0650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104139" algn="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97668A"/>
                          </a:solidFill>
                          <a:latin typeface="Gothic Uralic"/>
                          <a:cs typeface="Gothic Uralic"/>
                        </a:rPr>
                        <a:t>10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97668A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545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97668A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016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97668A"/>
                          </a:solidFill>
                          <a:latin typeface="Gothic Uralic"/>
                          <a:cs typeface="Gothic Uralic"/>
                        </a:rPr>
                        <a:t>17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97668A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45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97668A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016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97668A"/>
                          </a:solidFill>
                          <a:latin typeface="Gothic Uralic"/>
                          <a:cs typeface="Gothic Uralic"/>
                        </a:rPr>
                        <a:t>24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97668A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97668A"/>
                      </a:solidFill>
                      <a:prstDash val="solid"/>
                    </a:lnL>
                    <a:lnB w="19050">
                      <a:solidFill>
                        <a:srgbClr val="97668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016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97668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985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97668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048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97668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810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97668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00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97668A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97668A"/>
                          </a:solidFill>
                          <a:latin typeface="Gothic Uralic"/>
                          <a:cs typeface="Gothic Uralic"/>
                        </a:rPr>
                        <a:t>31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97668A"/>
                      </a:solidFill>
                      <a:prstDash val="solid"/>
                    </a:lnR>
                    <a:lnB w="19050">
                      <a:solidFill>
                        <a:srgbClr val="97668A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2" name="object 13">
            <a:extLst>
              <a:ext uri="{FF2B5EF4-FFF2-40B4-BE49-F238E27FC236}">
                <a16:creationId xmlns:a16="http://schemas.microsoft.com/office/drawing/2014/main" id="{522A576D-3B2E-47E8-B065-112E68C1E9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077431"/>
              </p:ext>
            </p:extLst>
          </p:nvPr>
        </p:nvGraphicFramePr>
        <p:xfrm>
          <a:off x="5808182" y="4630150"/>
          <a:ext cx="2517930" cy="18026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76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1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59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03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26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898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648">
                <a:tc>
                  <a:txBody>
                    <a:bodyPr/>
                    <a:lstStyle/>
                    <a:p>
                      <a:pPr marL="6985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2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1</a:t>
                      </a:r>
                      <a:r>
                        <a:rPr sz="220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1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22375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97EB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97EB8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10033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2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NOVIEMBRE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697EB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8">
                <a:tc>
                  <a:txBody>
                    <a:bodyPr/>
                    <a:lstStyle/>
                    <a:p>
                      <a:pPr marL="8636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697EB8"/>
                    </a:solidFill>
                  </a:tcPr>
                </a:tc>
                <a:tc>
                  <a:txBody>
                    <a:bodyPr/>
                    <a:lstStyle/>
                    <a:p>
                      <a:pPr marR="49530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697E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697EB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697EB8"/>
                    </a:solidFill>
                  </a:tcPr>
                </a:tc>
                <a:tc>
                  <a:txBody>
                    <a:bodyPr/>
                    <a:lstStyle/>
                    <a:p>
                      <a:pPr marR="89535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697EB8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697EB8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697EB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100">
                <a:tc>
                  <a:txBody>
                    <a:bodyPr/>
                    <a:lstStyle/>
                    <a:p>
                      <a:pPr marL="115570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0" marB="0">
                    <a:lnL w="19050">
                      <a:solidFill>
                        <a:srgbClr val="697EB8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4775" algn="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5080" algn="ctr">
                        <a:lnSpc>
                          <a:spcPts val="1365"/>
                        </a:lnSpc>
                      </a:pPr>
                      <a:r>
                        <a:rPr sz="1300" dirty="0">
                          <a:solidFill>
                            <a:srgbClr val="697EB8"/>
                          </a:solidFill>
                          <a:latin typeface="Gothic Uralic"/>
                          <a:cs typeface="Gothic Uralic"/>
                        </a:rPr>
                        <a:t>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697EB8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413">
                <a:tc>
                  <a:txBody>
                    <a:bodyPr/>
                    <a:lstStyle/>
                    <a:p>
                      <a:pPr marL="115570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1398" marB="0">
                    <a:lnL w="19050">
                      <a:solidFill>
                        <a:srgbClr val="697EB8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8895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697EB8"/>
                          </a:solidFill>
                          <a:latin typeface="Gothic Uralic"/>
                          <a:cs typeface="Gothic Uralic"/>
                        </a:rPr>
                        <a:t>14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697EB8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545">
                <a:tc>
                  <a:txBody>
                    <a:bodyPr/>
                    <a:lstStyle/>
                    <a:p>
                      <a:pPr marL="73025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697EB8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697EB8"/>
                          </a:solidFill>
                          <a:latin typeface="Gothic Uralic"/>
                          <a:cs typeface="Gothic Uralic"/>
                        </a:rPr>
                        <a:t>21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697EB8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45">
                <a:tc>
                  <a:txBody>
                    <a:bodyPr/>
                    <a:lstStyle/>
                    <a:p>
                      <a:pPr marL="73025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697EB8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697EB8"/>
                          </a:solidFill>
                          <a:latin typeface="Gothic Uralic"/>
                          <a:cs typeface="Gothic Uralic"/>
                        </a:rPr>
                        <a:t>28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697EB8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marL="73025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697EB8"/>
                      </a:solidFill>
                      <a:prstDash val="solid"/>
                    </a:lnL>
                    <a:lnB w="19050">
                      <a:solidFill>
                        <a:srgbClr val="697E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697E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697E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697E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697E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697EB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697EB8"/>
                      </a:solidFill>
                      <a:prstDash val="solid"/>
                    </a:lnR>
                    <a:lnB w="19050">
                      <a:solidFill>
                        <a:srgbClr val="697EB8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3" name="object 14">
            <a:extLst>
              <a:ext uri="{FF2B5EF4-FFF2-40B4-BE49-F238E27FC236}">
                <a16:creationId xmlns:a16="http://schemas.microsoft.com/office/drawing/2014/main" id="{E4D2C96F-9DF6-46BF-84B0-5FA061FD1D2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084379"/>
              </p:ext>
            </p:extLst>
          </p:nvPr>
        </p:nvGraphicFramePr>
        <p:xfrm>
          <a:off x="8458470" y="4620081"/>
          <a:ext cx="2521429" cy="180269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62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2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566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171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4332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03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74648">
                <a:tc>
                  <a:txBody>
                    <a:bodyPr/>
                    <a:lstStyle/>
                    <a:p>
                      <a:pPr marL="68580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200" spc="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12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22375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77A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77A9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234315">
                        <a:lnSpc>
                          <a:spcPct val="100000"/>
                        </a:lnSpc>
                        <a:spcBef>
                          <a:spcPts val="160"/>
                        </a:spcBef>
                      </a:pPr>
                      <a:r>
                        <a:rPr sz="22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DICIEMBRE</a:t>
                      </a:r>
                      <a:endParaRPr sz="22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0077A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2918">
                <a:tc>
                  <a:txBody>
                    <a:bodyPr/>
                    <a:lstStyle/>
                    <a:p>
                      <a:pPr marL="85090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LU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77A9"/>
                    </a:solidFill>
                  </a:tcPr>
                </a:tc>
                <a:tc>
                  <a:txBody>
                    <a:bodyPr/>
                    <a:lstStyle/>
                    <a:p>
                      <a:pPr marR="5016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77A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MI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77A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JU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77A9"/>
                    </a:solidFill>
                  </a:tcPr>
                </a:tc>
                <a:tc>
                  <a:txBody>
                    <a:bodyPr/>
                    <a:lstStyle/>
                    <a:p>
                      <a:pPr marR="90170" algn="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VI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77A9"/>
                    </a:solidFill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10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SA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77A9"/>
                    </a:solidFill>
                  </a:tcPr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115"/>
                        </a:lnSpc>
                        <a:spcBef>
                          <a:spcPts val="90"/>
                        </a:spcBef>
                      </a:pPr>
                      <a:r>
                        <a:rPr sz="1100" spc="-5" dirty="0">
                          <a:solidFill>
                            <a:srgbClr val="FFFFFF"/>
                          </a:solidFill>
                          <a:latin typeface="Gothic Uralic"/>
                          <a:cs typeface="Gothic Uralic"/>
                        </a:rPr>
                        <a:t>DO</a:t>
                      </a:r>
                      <a:endParaRPr sz="1100" dirty="0">
                        <a:latin typeface="Gothic Uralic"/>
                        <a:cs typeface="Gothic Uralic"/>
                      </a:endParaRPr>
                    </a:p>
                  </a:txBody>
                  <a:tcPr marL="0" marR="0" marT="12586" marB="0">
                    <a:lnT w="19050">
                      <a:solidFill>
                        <a:srgbClr val="FFFFFF"/>
                      </a:solidFill>
                      <a:prstDash val="solid"/>
                    </a:lnT>
                    <a:solidFill>
                      <a:srgbClr val="0077A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509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77A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1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2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06680" algn="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ts val="1365"/>
                        </a:lnSpc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ts val="1365"/>
                        </a:lnSpc>
                      </a:pPr>
                      <a:r>
                        <a:rPr sz="1300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77A9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6413">
                <a:tc>
                  <a:txBody>
                    <a:bodyPr/>
                    <a:lstStyle/>
                    <a:p>
                      <a:pPr marL="114300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6</a:t>
                      </a:r>
                    </a:p>
                  </a:txBody>
                  <a:tcPr marL="0" marR="0" marT="1398" marB="0">
                    <a:lnL w="19050">
                      <a:solidFill>
                        <a:srgbClr val="0077A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49530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7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8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dirty="0">
                          <a:latin typeface="Gothic Uralic"/>
                          <a:cs typeface="Gothic Uralic"/>
                        </a:rPr>
                        <a:t>9</a:t>
                      </a: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12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0077A9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545">
                <a:tc>
                  <a:txBody>
                    <a:bodyPr/>
                    <a:lstStyle/>
                    <a:p>
                      <a:pPr marL="71120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0077A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18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19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R w="19050">
                      <a:solidFill>
                        <a:srgbClr val="0077A9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545">
                <a:tc>
                  <a:txBody>
                    <a:bodyPr/>
                    <a:lstStyle/>
                    <a:p>
                      <a:pPr marL="71120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L w="19050">
                      <a:solidFill>
                        <a:srgbClr val="0077A9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22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23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24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25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365"/>
                        </a:lnSpc>
                      </a:pPr>
                      <a:r>
                        <a:rPr sz="1300" spc="-5" dirty="0">
                          <a:solidFill>
                            <a:srgbClr val="0077A9"/>
                          </a:solidFill>
                          <a:latin typeface="Gothic Uralic"/>
                          <a:cs typeface="Gothic Uralic"/>
                        </a:rPr>
                        <a:t>26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0" marB="0">
                    <a:lnR w="19050">
                      <a:solidFill>
                        <a:srgbClr val="0077A9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530">
                <a:tc>
                  <a:txBody>
                    <a:bodyPr/>
                    <a:lstStyle/>
                    <a:p>
                      <a:pPr marL="7112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27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L w="19050">
                      <a:solidFill>
                        <a:srgbClr val="0077A9"/>
                      </a:solidFill>
                      <a:prstDash val="solid"/>
                    </a:lnL>
                    <a:lnB w="19050">
                      <a:solidFill>
                        <a:srgbClr val="0077A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51435"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28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0077A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29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0077A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30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0077A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5405" algn="r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1300" spc="-5" dirty="0">
                          <a:latin typeface="Gothic Uralic"/>
                          <a:cs typeface="Gothic Uralic"/>
                        </a:rPr>
                        <a:t>31</a:t>
                      </a:r>
                      <a:endParaRPr sz="1300" dirty="0">
                        <a:latin typeface="Gothic Uralic"/>
                        <a:cs typeface="Gothic Uralic"/>
                      </a:endParaRPr>
                    </a:p>
                  </a:txBody>
                  <a:tcPr marL="0" marR="0" marT="1398" marB="0">
                    <a:lnB w="19050">
                      <a:solidFill>
                        <a:srgbClr val="0077A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9050">
                      <a:solidFill>
                        <a:srgbClr val="0077A9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9050">
                      <a:solidFill>
                        <a:srgbClr val="0077A9"/>
                      </a:solidFill>
                      <a:prstDash val="solid"/>
                    </a:lnR>
                    <a:lnB w="19050">
                      <a:solidFill>
                        <a:srgbClr val="0077A9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54" name="Conector recto 53">
            <a:extLst>
              <a:ext uri="{FF2B5EF4-FFF2-40B4-BE49-F238E27FC236}">
                <a16:creationId xmlns:a16="http://schemas.microsoft.com/office/drawing/2014/main" id="{9A223ED6-78D3-4B7D-83C8-4EF9DA47503F}"/>
              </a:ext>
            </a:extLst>
          </p:cNvPr>
          <p:cNvCxnSpPr>
            <a:cxnSpLocks/>
          </p:cNvCxnSpPr>
          <p:nvPr/>
        </p:nvCxnSpPr>
        <p:spPr>
          <a:xfrm flipH="1">
            <a:off x="482558" y="1268760"/>
            <a:ext cx="2524109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cto 54">
            <a:extLst>
              <a:ext uri="{FF2B5EF4-FFF2-40B4-BE49-F238E27FC236}">
                <a16:creationId xmlns:a16="http://schemas.microsoft.com/office/drawing/2014/main" id="{A6A5438F-58D5-4AA2-99F2-7942258305E9}"/>
              </a:ext>
            </a:extLst>
          </p:cNvPr>
          <p:cNvCxnSpPr>
            <a:cxnSpLocks/>
          </p:cNvCxnSpPr>
          <p:nvPr/>
        </p:nvCxnSpPr>
        <p:spPr>
          <a:xfrm flipH="1">
            <a:off x="5802003" y="1268760"/>
            <a:ext cx="2524109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7935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ubtitle 30">
            <a:extLst>
              <a:ext uri="{FF2B5EF4-FFF2-40B4-BE49-F238E27FC236}">
                <a16:creationId xmlns:a16="http://schemas.microsoft.com/office/drawing/2014/main" id="{90FC6365-EE96-40AF-BE18-24CCEE664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1384" y="236646"/>
            <a:ext cx="9797831" cy="523220"/>
          </a:xfrm>
        </p:spPr>
        <p:txBody>
          <a:bodyPr/>
          <a:lstStyle/>
          <a:p>
            <a:r>
              <a:rPr lang="es-MX" b="1" cap="all" dirty="0"/>
              <a:t>12 Meses 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// Inicia Domingo</a:t>
            </a:r>
            <a:endParaRPr lang="es-MX" b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A85471-35AE-4961-8E4B-025E0D68C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8327C5-B821-4FE9-A59A-A60D9EB59A9A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2" name="object 2">
            <a:extLst>
              <a:ext uri="{FF2B5EF4-FFF2-40B4-BE49-F238E27FC236}">
                <a16:creationId xmlns:a16="http://schemas.microsoft.com/office/drawing/2014/main" id="{AC7C8DF9-CFAF-43FA-8F5F-F6BE3B84C82F}"/>
              </a:ext>
            </a:extLst>
          </p:cNvPr>
          <p:cNvSpPr txBox="1"/>
          <p:nvPr/>
        </p:nvSpPr>
        <p:spPr>
          <a:xfrm>
            <a:off x="972827" y="920019"/>
            <a:ext cx="46799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10" dirty="0">
                <a:solidFill>
                  <a:srgbClr val="1D354A"/>
                </a:solidFill>
                <a:latin typeface="Carlito"/>
                <a:cs typeface="Carlito"/>
              </a:rPr>
              <a:t>ENE</a:t>
            </a:r>
            <a:r>
              <a:rPr sz="1200" b="1" spc="-5" dirty="0">
                <a:solidFill>
                  <a:srgbClr val="1D354A"/>
                </a:solidFill>
                <a:latin typeface="Carlito"/>
                <a:cs typeface="Carlito"/>
              </a:rPr>
              <a:t>R</a:t>
            </a:r>
            <a:r>
              <a:rPr sz="1200" b="1" dirty="0">
                <a:solidFill>
                  <a:srgbClr val="1D354A"/>
                </a:solidFill>
                <a:latin typeface="Carlito"/>
                <a:cs typeface="Carlito"/>
              </a:rPr>
              <a:t>O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23" name="object 3">
            <a:extLst>
              <a:ext uri="{FF2B5EF4-FFF2-40B4-BE49-F238E27FC236}">
                <a16:creationId xmlns:a16="http://schemas.microsoft.com/office/drawing/2014/main" id="{C62ACDB4-730C-41F0-AF0C-36ED5B982974}"/>
              </a:ext>
            </a:extLst>
          </p:cNvPr>
          <p:cNvSpPr txBox="1"/>
          <p:nvPr/>
        </p:nvSpPr>
        <p:spPr>
          <a:xfrm>
            <a:off x="3303276" y="920019"/>
            <a:ext cx="610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10" dirty="0">
                <a:solidFill>
                  <a:srgbClr val="1D354A"/>
                </a:solidFill>
                <a:latin typeface="Carlito"/>
                <a:cs typeface="Carlito"/>
              </a:rPr>
              <a:t>FEB</a:t>
            </a:r>
            <a:r>
              <a:rPr sz="1200" b="1" spc="5" dirty="0">
                <a:solidFill>
                  <a:srgbClr val="1D354A"/>
                </a:solidFill>
                <a:latin typeface="Carlito"/>
                <a:cs typeface="Carlito"/>
              </a:rPr>
              <a:t>R</a:t>
            </a:r>
            <a:r>
              <a:rPr sz="1200" b="1" spc="10" dirty="0">
                <a:solidFill>
                  <a:srgbClr val="1D354A"/>
                </a:solidFill>
                <a:latin typeface="Carlito"/>
                <a:cs typeface="Carlito"/>
              </a:rPr>
              <a:t>E</a:t>
            </a:r>
            <a:r>
              <a:rPr sz="1200" b="1" spc="-5" dirty="0">
                <a:solidFill>
                  <a:srgbClr val="1D354A"/>
                </a:solidFill>
                <a:latin typeface="Carlito"/>
                <a:cs typeface="Carlito"/>
              </a:rPr>
              <a:t>R</a:t>
            </a:r>
            <a:r>
              <a:rPr sz="1200" b="1" dirty="0">
                <a:solidFill>
                  <a:srgbClr val="1D354A"/>
                </a:solidFill>
                <a:latin typeface="Carlito"/>
                <a:cs typeface="Carlito"/>
              </a:rPr>
              <a:t>O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24" name="object 4">
            <a:extLst>
              <a:ext uri="{FF2B5EF4-FFF2-40B4-BE49-F238E27FC236}">
                <a16:creationId xmlns:a16="http://schemas.microsoft.com/office/drawing/2014/main" id="{906065C2-EE13-45EF-989B-A88776268B16}"/>
              </a:ext>
            </a:extLst>
          </p:cNvPr>
          <p:cNvSpPr txBox="1"/>
          <p:nvPr/>
        </p:nvSpPr>
        <p:spPr>
          <a:xfrm>
            <a:off x="5635631" y="920019"/>
            <a:ext cx="5156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5" dirty="0">
                <a:solidFill>
                  <a:srgbClr val="1D354A"/>
                </a:solidFill>
                <a:latin typeface="Carlito"/>
                <a:cs typeface="Carlito"/>
              </a:rPr>
              <a:t>M</a:t>
            </a:r>
            <a:r>
              <a:rPr sz="1200" b="1" spc="15" dirty="0">
                <a:solidFill>
                  <a:srgbClr val="1D354A"/>
                </a:solidFill>
                <a:latin typeface="Carlito"/>
                <a:cs typeface="Carlito"/>
              </a:rPr>
              <a:t>A</a:t>
            </a:r>
            <a:r>
              <a:rPr sz="1200" b="1" spc="5" dirty="0">
                <a:solidFill>
                  <a:srgbClr val="1D354A"/>
                </a:solidFill>
                <a:latin typeface="Carlito"/>
                <a:cs typeface="Carlito"/>
              </a:rPr>
              <a:t>R</a:t>
            </a:r>
            <a:r>
              <a:rPr sz="1200" b="1" spc="-10" dirty="0">
                <a:solidFill>
                  <a:srgbClr val="1D354A"/>
                </a:solidFill>
                <a:latin typeface="Carlito"/>
                <a:cs typeface="Carlito"/>
              </a:rPr>
              <a:t>Z</a:t>
            </a:r>
            <a:r>
              <a:rPr sz="1200" b="1" dirty="0">
                <a:solidFill>
                  <a:srgbClr val="1D354A"/>
                </a:solidFill>
                <a:latin typeface="Carlito"/>
                <a:cs typeface="Carlito"/>
              </a:rPr>
              <a:t>O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35" name="object 5">
            <a:extLst>
              <a:ext uri="{FF2B5EF4-FFF2-40B4-BE49-F238E27FC236}">
                <a16:creationId xmlns:a16="http://schemas.microsoft.com/office/drawing/2014/main" id="{D888D0DB-9470-4347-8366-4246397A37DF}"/>
              </a:ext>
            </a:extLst>
          </p:cNvPr>
          <p:cNvSpPr txBox="1"/>
          <p:nvPr/>
        </p:nvSpPr>
        <p:spPr>
          <a:xfrm>
            <a:off x="7967733" y="920019"/>
            <a:ext cx="4006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15" dirty="0">
                <a:solidFill>
                  <a:srgbClr val="1D354A"/>
                </a:solidFill>
                <a:latin typeface="Carlito"/>
                <a:cs typeface="Carlito"/>
              </a:rPr>
              <a:t>A</a:t>
            </a:r>
            <a:r>
              <a:rPr sz="1200" b="1" spc="10" dirty="0">
                <a:solidFill>
                  <a:srgbClr val="1D354A"/>
                </a:solidFill>
                <a:latin typeface="Carlito"/>
                <a:cs typeface="Carlito"/>
              </a:rPr>
              <a:t>B</a:t>
            </a:r>
            <a:r>
              <a:rPr sz="1200" b="1" spc="5" dirty="0">
                <a:solidFill>
                  <a:srgbClr val="1D354A"/>
                </a:solidFill>
                <a:latin typeface="Carlito"/>
                <a:cs typeface="Carlito"/>
              </a:rPr>
              <a:t>R</a:t>
            </a:r>
            <a:r>
              <a:rPr sz="1200" b="1" spc="10" dirty="0">
                <a:solidFill>
                  <a:srgbClr val="1D354A"/>
                </a:solidFill>
                <a:latin typeface="Carlito"/>
                <a:cs typeface="Carlito"/>
              </a:rPr>
              <a:t>I</a:t>
            </a:r>
            <a:r>
              <a:rPr sz="1200" b="1" dirty="0">
                <a:solidFill>
                  <a:srgbClr val="1D354A"/>
                </a:solidFill>
                <a:latin typeface="Carlito"/>
                <a:cs typeface="Carlito"/>
              </a:rPr>
              <a:t>L</a:t>
            </a:r>
            <a:endParaRPr sz="1200" dirty="0">
              <a:latin typeface="Carlito"/>
              <a:cs typeface="Carlito"/>
            </a:endParaRPr>
          </a:p>
        </p:txBody>
      </p:sp>
      <p:graphicFrame>
        <p:nvGraphicFramePr>
          <p:cNvPr id="36" name="object 6">
            <a:extLst>
              <a:ext uri="{FF2B5EF4-FFF2-40B4-BE49-F238E27FC236}">
                <a16:creationId xmlns:a16="http://schemas.microsoft.com/office/drawing/2014/main" id="{B34C2108-6AFD-4AC2-BB87-986EF84899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497128"/>
              </p:ext>
            </p:extLst>
          </p:nvPr>
        </p:nvGraphicFramePr>
        <p:xfrm>
          <a:off x="980954" y="1124744"/>
          <a:ext cx="1729104" cy="16248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70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0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70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70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701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4701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1901">
                <a:tc>
                  <a:txBody>
                    <a:bodyPr/>
                    <a:lstStyle/>
                    <a:p>
                      <a:pPr marL="71120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074FB8"/>
                          </a:solidFill>
                          <a:latin typeface="Carlito"/>
                          <a:cs typeface="Carlito"/>
                        </a:rPr>
                        <a:t>D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E8EF"/>
                    </a:solidFill>
                  </a:tcPr>
                </a:tc>
                <a:tc>
                  <a:txBody>
                    <a:bodyPr/>
                    <a:lstStyle/>
                    <a:p>
                      <a:pPr marR="81280" algn="r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L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J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V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074FB8"/>
                          </a:solidFill>
                          <a:latin typeface="Carlito"/>
                          <a:cs typeface="Carlito"/>
                        </a:rPr>
                        <a:t>S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6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778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831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982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981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982"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3746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072">
                <a:tc>
                  <a:txBody>
                    <a:bodyPr/>
                    <a:lstStyle/>
                    <a:p>
                      <a:pPr marL="45085">
                        <a:lnSpc>
                          <a:spcPts val="14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7" name="object 7">
            <a:extLst>
              <a:ext uri="{FF2B5EF4-FFF2-40B4-BE49-F238E27FC236}">
                <a16:creationId xmlns:a16="http://schemas.microsoft.com/office/drawing/2014/main" id="{75292F19-8B79-4605-9E52-427E91DD5B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9805565"/>
              </p:ext>
            </p:extLst>
          </p:nvPr>
        </p:nvGraphicFramePr>
        <p:xfrm>
          <a:off x="3248920" y="1124744"/>
          <a:ext cx="1854834" cy="13870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4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22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1901"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074FB8"/>
                          </a:solidFill>
                          <a:latin typeface="Carlito"/>
                          <a:cs typeface="Carlito"/>
                        </a:rPr>
                        <a:t>D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E8EF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L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J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V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074FB8"/>
                          </a:solidFill>
                          <a:latin typeface="Carlito"/>
                          <a:cs typeface="Carlito"/>
                        </a:rPr>
                        <a:t>S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6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778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9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9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8" name="object 8">
            <a:extLst>
              <a:ext uri="{FF2B5EF4-FFF2-40B4-BE49-F238E27FC236}">
                <a16:creationId xmlns:a16="http://schemas.microsoft.com/office/drawing/2014/main" id="{D3072CD9-E4F3-4FBB-9577-394DEB84FB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1837943"/>
              </p:ext>
            </p:extLst>
          </p:nvPr>
        </p:nvGraphicFramePr>
        <p:xfrm>
          <a:off x="5591944" y="1124744"/>
          <a:ext cx="1833243" cy="13870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6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6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2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16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16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22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1901"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074FB8"/>
                          </a:solidFill>
                          <a:latin typeface="Carlito"/>
                          <a:cs typeface="Carlito"/>
                        </a:rPr>
                        <a:t>D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E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L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marL="58419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marL="59055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J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V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074FB8"/>
                          </a:solidFill>
                          <a:latin typeface="Carlito"/>
                          <a:cs typeface="Carlito"/>
                        </a:rPr>
                        <a:t>S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6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778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9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9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635" algn="ctr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2069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2705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9" name="object 9">
            <a:extLst>
              <a:ext uri="{FF2B5EF4-FFF2-40B4-BE49-F238E27FC236}">
                <a16:creationId xmlns:a16="http://schemas.microsoft.com/office/drawing/2014/main" id="{8316D692-E18C-4607-BD5D-6FB20E32A9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981929"/>
              </p:ext>
            </p:extLst>
          </p:nvPr>
        </p:nvGraphicFramePr>
        <p:xfrm>
          <a:off x="7913376" y="1124744"/>
          <a:ext cx="1853563" cy="13870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4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28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1901"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074FB8"/>
                          </a:solidFill>
                          <a:latin typeface="Carlito"/>
                          <a:cs typeface="Carlito"/>
                        </a:rPr>
                        <a:t>D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E8EF"/>
                    </a:solidFill>
                  </a:tcPr>
                </a:tc>
                <a:tc>
                  <a:txBody>
                    <a:bodyPr/>
                    <a:lstStyle/>
                    <a:p>
                      <a:pPr marR="92075" algn="r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L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J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V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75"/>
                        </a:spcBef>
                      </a:pPr>
                      <a:r>
                        <a:rPr sz="1300" dirty="0">
                          <a:solidFill>
                            <a:srgbClr val="074FB8"/>
                          </a:solidFill>
                          <a:latin typeface="Carlito"/>
                          <a:cs typeface="Carlito"/>
                        </a:rPr>
                        <a:t>S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222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6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778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778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9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9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0" name="object 10">
            <a:extLst>
              <a:ext uri="{FF2B5EF4-FFF2-40B4-BE49-F238E27FC236}">
                <a16:creationId xmlns:a16="http://schemas.microsoft.com/office/drawing/2014/main" id="{FED9BD69-EDF8-4977-85CB-F37EBED9182A}"/>
              </a:ext>
            </a:extLst>
          </p:cNvPr>
          <p:cNvSpPr txBox="1"/>
          <p:nvPr/>
        </p:nvSpPr>
        <p:spPr>
          <a:xfrm>
            <a:off x="972827" y="2868326"/>
            <a:ext cx="4184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5" dirty="0">
                <a:solidFill>
                  <a:srgbClr val="1D354A"/>
                </a:solidFill>
                <a:latin typeface="Carlito"/>
                <a:cs typeface="Carlito"/>
              </a:rPr>
              <a:t>M</a:t>
            </a:r>
            <a:r>
              <a:rPr sz="1200" b="1" spc="-95" dirty="0">
                <a:solidFill>
                  <a:srgbClr val="1D354A"/>
                </a:solidFill>
                <a:latin typeface="Carlito"/>
                <a:cs typeface="Carlito"/>
              </a:rPr>
              <a:t>A</a:t>
            </a:r>
            <a:r>
              <a:rPr sz="1200" b="1" spc="-40" dirty="0">
                <a:solidFill>
                  <a:srgbClr val="1D354A"/>
                </a:solidFill>
                <a:latin typeface="Carlito"/>
                <a:cs typeface="Carlito"/>
              </a:rPr>
              <a:t>Y</a:t>
            </a:r>
            <a:r>
              <a:rPr sz="1200" b="1" dirty="0">
                <a:solidFill>
                  <a:srgbClr val="1D354A"/>
                </a:solidFill>
                <a:latin typeface="Carlito"/>
                <a:cs typeface="Carlito"/>
              </a:rPr>
              <a:t>O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41" name="object 11">
            <a:extLst>
              <a:ext uri="{FF2B5EF4-FFF2-40B4-BE49-F238E27FC236}">
                <a16:creationId xmlns:a16="http://schemas.microsoft.com/office/drawing/2014/main" id="{21D995A3-0AF6-4F08-92E8-0A395C455B62}"/>
              </a:ext>
            </a:extLst>
          </p:cNvPr>
          <p:cNvSpPr txBox="1"/>
          <p:nvPr/>
        </p:nvSpPr>
        <p:spPr>
          <a:xfrm>
            <a:off x="3303276" y="2868326"/>
            <a:ext cx="42545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5" dirty="0">
                <a:solidFill>
                  <a:srgbClr val="1D354A"/>
                </a:solidFill>
                <a:latin typeface="Carlito"/>
                <a:cs typeface="Carlito"/>
              </a:rPr>
              <a:t>JU</a:t>
            </a:r>
            <a:r>
              <a:rPr sz="1200" b="1" spc="10" dirty="0">
                <a:solidFill>
                  <a:srgbClr val="1D354A"/>
                </a:solidFill>
                <a:latin typeface="Carlito"/>
                <a:cs typeface="Carlito"/>
              </a:rPr>
              <a:t>NI</a:t>
            </a:r>
            <a:r>
              <a:rPr sz="1200" b="1" dirty="0">
                <a:solidFill>
                  <a:srgbClr val="1D354A"/>
                </a:solidFill>
                <a:latin typeface="Carlito"/>
                <a:cs typeface="Carlito"/>
              </a:rPr>
              <a:t>O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42" name="object 12">
            <a:extLst>
              <a:ext uri="{FF2B5EF4-FFF2-40B4-BE49-F238E27FC236}">
                <a16:creationId xmlns:a16="http://schemas.microsoft.com/office/drawing/2014/main" id="{529ED3FE-6021-4060-8551-B0A0BCE1AE9F}"/>
              </a:ext>
            </a:extLst>
          </p:cNvPr>
          <p:cNvSpPr txBox="1"/>
          <p:nvPr/>
        </p:nvSpPr>
        <p:spPr>
          <a:xfrm>
            <a:off x="5635631" y="2868326"/>
            <a:ext cx="38862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5" dirty="0">
                <a:solidFill>
                  <a:srgbClr val="1D354A"/>
                </a:solidFill>
                <a:latin typeface="Carlito"/>
                <a:cs typeface="Carlito"/>
              </a:rPr>
              <a:t>JUL</a:t>
            </a:r>
            <a:r>
              <a:rPr sz="1200" b="1" spc="10" dirty="0">
                <a:solidFill>
                  <a:srgbClr val="1D354A"/>
                </a:solidFill>
                <a:latin typeface="Carlito"/>
                <a:cs typeface="Carlito"/>
              </a:rPr>
              <a:t>I</a:t>
            </a:r>
            <a:r>
              <a:rPr sz="1200" b="1" dirty="0">
                <a:solidFill>
                  <a:srgbClr val="1D354A"/>
                </a:solidFill>
                <a:latin typeface="Carlito"/>
                <a:cs typeface="Carlito"/>
              </a:rPr>
              <a:t>O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43" name="object 13">
            <a:extLst>
              <a:ext uri="{FF2B5EF4-FFF2-40B4-BE49-F238E27FC236}">
                <a16:creationId xmlns:a16="http://schemas.microsoft.com/office/drawing/2014/main" id="{538E4CA1-67C9-49F7-AA8C-003C9CE4C1B6}"/>
              </a:ext>
            </a:extLst>
          </p:cNvPr>
          <p:cNvSpPr txBox="1"/>
          <p:nvPr/>
        </p:nvSpPr>
        <p:spPr>
          <a:xfrm>
            <a:off x="7967733" y="2868326"/>
            <a:ext cx="56769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10" dirty="0">
                <a:solidFill>
                  <a:srgbClr val="1D354A"/>
                </a:solidFill>
                <a:latin typeface="Carlito"/>
                <a:cs typeface="Carlito"/>
              </a:rPr>
              <a:t>A</a:t>
            </a:r>
            <a:r>
              <a:rPr sz="1200" b="1" spc="10" dirty="0">
                <a:solidFill>
                  <a:srgbClr val="1D354A"/>
                </a:solidFill>
                <a:latin typeface="Carlito"/>
                <a:cs typeface="Carlito"/>
              </a:rPr>
              <a:t>G</a:t>
            </a:r>
            <a:r>
              <a:rPr sz="1200" b="1" spc="15" dirty="0">
                <a:solidFill>
                  <a:srgbClr val="1D354A"/>
                </a:solidFill>
                <a:latin typeface="Carlito"/>
                <a:cs typeface="Carlito"/>
              </a:rPr>
              <a:t>O</a:t>
            </a:r>
            <a:r>
              <a:rPr sz="1200" b="1" dirty="0">
                <a:solidFill>
                  <a:srgbClr val="1D354A"/>
                </a:solidFill>
                <a:latin typeface="Carlito"/>
                <a:cs typeface="Carlito"/>
              </a:rPr>
              <a:t>S</a:t>
            </a:r>
            <a:r>
              <a:rPr sz="1200" b="1" spc="-35" dirty="0">
                <a:solidFill>
                  <a:srgbClr val="1D354A"/>
                </a:solidFill>
                <a:latin typeface="Carlito"/>
                <a:cs typeface="Carlito"/>
              </a:rPr>
              <a:t>T</a:t>
            </a:r>
            <a:r>
              <a:rPr sz="1200" b="1" dirty="0">
                <a:solidFill>
                  <a:srgbClr val="1D354A"/>
                </a:solidFill>
                <a:latin typeface="Carlito"/>
                <a:cs typeface="Carlito"/>
              </a:rPr>
              <a:t>O</a:t>
            </a:r>
            <a:endParaRPr sz="1200" dirty="0">
              <a:latin typeface="Carlito"/>
              <a:cs typeface="Carlito"/>
            </a:endParaRPr>
          </a:p>
        </p:txBody>
      </p:sp>
      <p:graphicFrame>
        <p:nvGraphicFramePr>
          <p:cNvPr id="44" name="object 14">
            <a:extLst>
              <a:ext uri="{FF2B5EF4-FFF2-40B4-BE49-F238E27FC236}">
                <a16:creationId xmlns:a16="http://schemas.microsoft.com/office/drawing/2014/main" id="{A5F528BE-55A3-4645-A1B0-E22359EB03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361321"/>
              </p:ext>
            </p:extLst>
          </p:nvPr>
        </p:nvGraphicFramePr>
        <p:xfrm>
          <a:off x="918470" y="3073050"/>
          <a:ext cx="1854835" cy="162331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22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0124"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074FB8"/>
                          </a:solidFill>
                          <a:latin typeface="Carlito"/>
                          <a:cs typeface="Carlito"/>
                        </a:rPr>
                        <a:t>D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E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L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J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V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074FB8"/>
                          </a:solidFill>
                          <a:latin typeface="Carlito"/>
                          <a:cs typeface="Carlito"/>
                        </a:rPr>
                        <a:t>S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6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9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9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9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710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4437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5" name="object 15">
            <a:extLst>
              <a:ext uri="{FF2B5EF4-FFF2-40B4-BE49-F238E27FC236}">
                <a16:creationId xmlns:a16="http://schemas.microsoft.com/office/drawing/2014/main" id="{BEE88EE9-D21B-439A-B22E-801A2BB863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7765687"/>
              </p:ext>
            </p:extLst>
          </p:nvPr>
        </p:nvGraphicFramePr>
        <p:xfrm>
          <a:off x="3248920" y="3073050"/>
          <a:ext cx="1854834" cy="13868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4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22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0124"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074FB8"/>
                          </a:solidFill>
                          <a:latin typeface="Carlito"/>
                          <a:cs typeface="Carlito"/>
                        </a:rPr>
                        <a:t>D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E8EF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L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J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V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074FB8"/>
                          </a:solidFill>
                          <a:latin typeface="Carlito"/>
                          <a:cs typeface="Carlito"/>
                        </a:rPr>
                        <a:t>S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6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9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9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9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071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ts val="14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14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6" name="object 16">
            <a:extLst>
              <a:ext uri="{FF2B5EF4-FFF2-40B4-BE49-F238E27FC236}">
                <a16:creationId xmlns:a16="http://schemas.microsoft.com/office/drawing/2014/main" id="{B8B9D694-4275-4055-B71F-8843C80383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3810548"/>
              </p:ext>
            </p:extLst>
          </p:nvPr>
        </p:nvGraphicFramePr>
        <p:xfrm>
          <a:off x="5581275" y="3073050"/>
          <a:ext cx="1854199" cy="13868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6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22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0124"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074FB8"/>
                          </a:solidFill>
                          <a:latin typeface="Carlito"/>
                          <a:cs typeface="Carlito"/>
                        </a:rPr>
                        <a:t>D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E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L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J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V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074FB8"/>
                          </a:solidFill>
                          <a:latin typeface="Carlito"/>
                          <a:cs typeface="Carlito"/>
                        </a:rPr>
                        <a:t>S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6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9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9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9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071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4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14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14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47" name="object 17">
            <a:extLst>
              <a:ext uri="{FF2B5EF4-FFF2-40B4-BE49-F238E27FC236}">
                <a16:creationId xmlns:a16="http://schemas.microsoft.com/office/drawing/2014/main" id="{EA214344-079E-4133-A409-A1933DD062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069960"/>
              </p:ext>
            </p:extLst>
          </p:nvPr>
        </p:nvGraphicFramePr>
        <p:xfrm>
          <a:off x="7913376" y="3073050"/>
          <a:ext cx="1853563" cy="13868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4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28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0124"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074FB8"/>
                          </a:solidFill>
                          <a:latin typeface="Carlito"/>
                          <a:cs typeface="Carlito"/>
                        </a:rPr>
                        <a:t>D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E8EF"/>
                    </a:solidFill>
                  </a:tcPr>
                </a:tc>
                <a:tc>
                  <a:txBody>
                    <a:bodyPr/>
                    <a:lstStyle/>
                    <a:p>
                      <a:pPr marR="92075" algn="r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L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J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V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5"/>
                        </a:spcBef>
                      </a:pPr>
                      <a:r>
                        <a:rPr sz="1300" dirty="0">
                          <a:solidFill>
                            <a:srgbClr val="074FB8"/>
                          </a:solidFill>
                          <a:latin typeface="Carlito"/>
                          <a:cs typeface="Carlito"/>
                        </a:rPr>
                        <a:t>S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955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69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98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69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69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5071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14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14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8" name="object 18">
            <a:extLst>
              <a:ext uri="{FF2B5EF4-FFF2-40B4-BE49-F238E27FC236}">
                <a16:creationId xmlns:a16="http://schemas.microsoft.com/office/drawing/2014/main" id="{44DD7DB5-26B1-47FB-8CB5-F4AFA4BE1470}"/>
              </a:ext>
            </a:extLst>
          </p:cNvPr>
          <p:cNvSpPr txBox="1"/>
          <p:nvPr/>
        </p:nvSpPr>
        <p:spPr>
          <a:xfrm>
            <a:off x="972827" y="4816253"/>
            <a:ext cx="83311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5" dirty="0">
                <a:solidFill>
                  <a:srgbClr val="1D354A"/>
                </a:solidFill>
                <a:latin typeface="Carlito"/>
                <a:cs typeface="Carlito"/>
              </a:rPr>
              <a:t>S</a:t>
            </a:r>
            <a:r>
              <a:rPr sz="1200" b="1" spc="10" dirty="0">
                <a:solidFill>
                  <a:srgbClr val="1D354A"/>
                </a:solidFill>
                <a:latin typeface="Carlito"/>
                <a:cs typeface="Carlito"/>
              </a:rPr>
              <a:t>E</a:t>
            </a:r>
            <a:r>
              <a:rPr sz="1200" b="1" spc="5" dirty="0">
                <a:solidFill>
                  <a:srgbClr val="1D354A"/>
                </a:solidFill>
                <a:latin typeface="Carlito"/>
                <a:cs typeface="Carlito"/>
              </a:rPr>
              <a:t>P</a:t>
            </a:r>
            <a:r>
              <a:rPr sz="1200" b="1" dirty="0">
                <a:solidFill>
                  <a:srgbClr val="1D354A"/>
                </a:solidFill>
                <a:latin typeface="Carlito"/>
                <a:cs typeface="Carlito"/>
              </a:rPr>
              <a:t>T</a:t>
            </a:r>
            <a:r>
              <a:rPr sz="1200" b="1" spc="10" dirty="0">
                <a:solidFill>
                  <a:srgbClr val="1D354A"/>
                </a:solidFill>
                <a:latin typeface="Carlito"/>
                <a:cs typeface="Carlito"/>
              </a:rPr>
              <a:t>IE</a:t>
            </a:r>
            <a:r>
              <a:rPr sz="1200" b="1" spc="5" dirty="0">
                <a:solidFill>
                  <a:srgbClr val="1D354A"/>
                </a:solidFill>
                <a:latin typeface="Carlito"/>
                <a:cs typeface="Carlito"/>
              </a:rPr>
              <a:t>M</a:t>
            </a:r>
            <a:r>
              <a:rPr sz="1200" b="1" spc="10" dirty="0">
                <a:solidFill>
                  <a:srgbClr val="1D354A"/>
                </a:solidFill>
                <a:latin typeface="Carlito"/>
                <a:cs typeface="Carlito"/>
              </a:rPr>
              <a:t>B</a:t>
            </a:r>
            <a:r>
              <a:rPr sz="1200" b="1" spc="5" dirty="0">
                <a:solidFill>
                  <a:srgbClr val="1D354A"/>
                </a:solidFill>
                <a:latin typeface="Carlito"/>
                <a:cs typeface="Carlito"/>
              </a:rPr>
              <a:t>R</a:t>
            </a:r>
            <a:r>
              <a:rPr sz="1200" b="1" dirty="0">
                <a:solidFill>
                  <a:srgbClr val="1D354A"/>
                </a:solidFill>
                <a:latin typeface="Carlito"/>
                <a:cs typeface="Carlito"/>
              </a:rPr>
              <a:t>E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49" name="object 19">
            <a:extLst>
              <a:ext uri="{FF2B5EF4-FFF2-40B4-BE49-F238E27FC236}">
                <a16:creationId xmlns:a16="http://schemas.microsoft.com/office/drawing/2014/main" id="{CBEEA96B-C430-4C5E-8712-6F6BBDE0AADA}"/>
              </a:ext>
            </a:extLst>
          </p:cNvPr>
          <p:cNvSpPr txBox="1"/>
          <p:nvPr/>
        </p:nvSpPr>
        <p:spPr>
          <a:xfrm>
            <a:off x="3303276" y="4816253"/>
            <a:ext cx="6388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15" dirty="0">
                <a:solidFill>
                  <a:srgbClr val="1D354A"/>
                </a:solidFill>
                <a:latin typeface="Carlito"/>
                <a:cs typeface="Carlito"/>
              </a:rPr>
              <a:t>O</a:t>
            </a:r>
            <a:r>
              <a:rPr sz="1200" b="1" spc="10" dirty="0">
                <a:solidFill>
                  <a:srgbClr val="1D354A"/>
                </a:solidFill>
                <a:latin typeface="Carlito"/>
                <a:cs typeface="Carlito"/>
              </a:rPr>
              <a:t>C</a:t>
            </a:r>
            <a:r>
              <a:rPr sz="1200" b="1" spc="15" dirty="0">
                <a:solidFill>
                  <a:srgbClr val="1D354A"/>
                </a:solidFill>
                <a:latin typeface="Carlito"/>
                <a:cs typeface="Carlito"/>
              </a:rPr>
              <a:t>T</a:t>
            </a:r>
            <a:r>
              <a:rPr sz="1200" b="1" spc="5" dirty="0">
                <a:solidFill>
                  <a:srgbClr val="1D354A"/>
                </a:solidFill>
                <a:latin typeface="Carlito"/>
                <a:cs typeface="Carlito"/>
              </a:rPr>
              <a:t>U</a:t>
            </a:r>
            <a:r>
              <a:rPr sz="1200" b="1" spc="10" dirty="0">
                <a:solidFill>
                  <a:srgbClr val="1D354A"/>
                </a:solidFill>
                <a:latin typeface="Carlito"/>
                <a:cs typeface="Carlito"/>
              </a:rPr>
              <a:t>B</a:t>
            </a:r>
            <a:r>
              <a:rPr sz="1200" b="1" spc="5" dirty="0">
                <a:solidFill>
                  <a:srgbClr val="1D354A"/>
                </a:solidFill>
                <a:latin typeface="Carlito"/>
                <a:cs typeface="Carlito"/>
              </a:rPr>
              <a:t>R</a:t>
            </a:r>
            <a:r>
              <a:rPr sz="1200" b="1" dirty="0">
                <a:solidFill>
                  <a:srgbClr val="1D354A"/>
                </a:solidFill>
                <a:latin typeface="Carlito"/>
                <a:cs typeface="Carlito"/>
              </a:rPr>
              <a:t>E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50" name="object 20">
            <a:extLst>
              <a:ext uri="{FF2B5EF4-FFF2-40B4-BE49-F238E27FC236}">
                <a16:creationId xmlns:a16="http://schemas.microsoft.com/office/drawing/2014/main" id="{7A9DF166-2C47-49D5-B837-8A97C39C0484}"/>
              </a:ext>
            </a:extLst>
          </p:cNvPr>
          <p:cNvSpPr txBox="1"/>
          <p:nvPr/>
        </p:nvSpPr>
        <p:spPr>
          <a:xfrm>
            <a:off x="5635631" y="4816253"/>
            <a:ext cx="81978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1D354A"/>
                </a:solidFill>
                <a:latin typeface="Carlito"/>
                <a:cs typeface="Carlito"/>
              </a:rPr>
              <a:t>NOVIEMBRE</a:t>
            </a:r>
            <a:endParaRPr sz="1200" dirty="0">
              <a:latin typeface="Carlito"/>
              <a:cs typeface="Carlito"/>
            </a:endParaRPr>
          </a:p>
        </p:txBody>
      </p:sp>
      <p:sp>
        <p:nvSpPr>
          <p:cNvPr id="51" name="object 21">
            <a:extLst>
              <a:ext uri="{FF2B5EF4-FFF2-40B4-BE49-F238E27FC236}">
                <a16:creationId xmlns:a16="http://schemas.microsoft.com/office/drawing/2014/main" id="{97619AFE-6B6F-4466-8A3B-53F24A3DF24A}"/>
              </a:ext>
            </a:extLst>
          </p:cNvPr>
          <p:cNvSpPr txBox="1"/>
          <p:nvPr/>
        </p:nvSpPr>
        <p:spPr>
          <a:xfrm>
            <a:off x="7967733" y="4816253"/>
            <a:ext cx="7467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10" dirty="0">
                <a:solidFill>
                  <a:srgbClr val="1D354A"/>
                </a:solidFill>
                <a:latin typeface="Carlito"/>
                <a:cs typeface="Carlito"/>
              </a:rPr>
              <a:t>DIC</a:t>
            </a:r>
            <a:r>
              <a:rPr sz="1200" b="1" dirty="0">
                <a:solidFill>
                  <a:srgbClr val="1D354A"/>
                </a:solidFill>
                <a:latin typeface="Carlito"/>
                <a:cs typeface="Carlito"/>
              </a:rPr>
              <a:t>I</a:t>
            </a:r>
            <a:r>
              <a:rPr sz="1200" b="1" spc="10" dirty="0">
                <a:solidFill>
                  <a:srgbClr val="1D354A"/>
                </a:solidFill>
                <a:latin typeface="Carlito"/>
                <a:cs typeface="Carlito"/>
              </a:rPr>
              <a:t>E</a:t>
            </a:r>
            <a:r>
              <a:rPr sz="1200" b="1" spc="5" dirty="0">
                <a:solidFill>
                  <a:srgbClr val="1D354A"/>
                </a:solidFill>
                <a:latin typeface="Carlito"/>
                <a:cs typeface="Carlito"/>
              </a:rPr>
              <a:t>M</a:t>
            </a:r>
            <a:r>
              <a:rPr sz="1200" b="1" spc="10" dirty="0">
                <a:solidFill>
                  <a:srgbClr val="1D354A"/>
                </a:solidFill>
                <a:latin typeface="Carlito"/>
                <a:cs typeface="Carlito"/>
              </a:rPr>
              <a:t>B</a:t>
            </a:r>
            <a:r>
              <a:rPr sz="1200" b="1" spc="5" dirty="0">
                <a:solidFill>
                  <a:srgbClr val="1D354A"/>
                </a:solidFill>
                <a:latin typeface="Carlito"/>
                <a:cs typeface="Carlito"/>
              </a:rPr>
              <a:t>R</a:t>
            </a:r>
            <a:r>
              <a:rPr sz="1200" b="1" dirty="0">
                <a:solidFill>
                  <a:srgbClr val="1D354A"/>
                </a:solidFill>
                <a:latin typeface="Carlito"/>
                <a:cs typeface="Carlito"/>
              </a:rPr>
              <a:t>E</a:t>
            </a:r>
            <a:endParaRPr sz="1200" dirty="0">
              <a:latin typeface="Carlito"/>
              <a:cs typeface="Carlito"/>
            </a:endParaRPr>
          </a:p>
        </p:txBody>
      </p:sp>
      <p:graphicFrame>
        <p:nvGraphicFramePr>
          <p:cNvPr id="52" name="object 22">
            <a:extLst>
              <a:ext uri="{FF2B5EF4-FFF2-40B4-BE49-F238E27FC236}">
                <a16:creationId xmlns:a16="http://schemas.microsoft.com/office/drawing/2014/main" id="{4037EC1C-FA14-4BBB-B865-AC3BB25A21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465286"/>
              </p:ext>
            </p:extLst>
          </p:nvPr>
        </p:nvGraphicFramePr>
        <p:xfrm>
          <a:off x="918471" y="5020977"/>
          <a:ext cx="1854835" cy="13856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73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22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0123"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074FB8"/>
                          </a:solidFill>
                          <a:latin typeface="Carlito"/>
                          <a:cs typeface="Carlito"/>
                        </a:rPr>
                        <a:t>D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E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L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J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V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074FB8"/>
                          </a:solidFill>
                          <a:latin typeface="Carlito"/>
                          <a:cs typeface="Carlito"/>
                        </a:rPr>
                        <a:t>S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6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R="8572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1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1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R="46355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3" name="object 23">
            <a:extLst>
              <a:ext uri="{FF2B5EF4-FFF2-40B4-BE49-F238E27FC236}">
                <a16:creationId xmlns:a16="http://schemas.microsoft.com/office/drawing/2014/main" id="{AC0A9CE9-24DA-4DCD-B0BC-0E976370E4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9368680"/>
              </p:ext>
            </p:extLst>
          </p:nvPr>
        </p:nvGraphicFramePr>
        <p:xfrm>
          <a:off x="3248921" y="5020977"/>
          <a:ext cx="1854834" cy="16234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41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6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22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0123"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074FB8"/>
                          </a:solidFill>
                          <a:latin typeface="Carlito"/>
                          <a:cs typeface="Carlito"/>
                        </a:rPr>
                        <a:t>D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E8EF"/>
                    </a:solidFill>
                  </a:tcPr>
                </a:tc>
                <a:tc>
                  <a:txBody>
                    <a:bodyPr/>
                    <a:lstStyle/>
                    <a:p>
                      <a:pPr marL="97155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L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J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V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074FB8"/>
                          </a:solidFill>
                          <a:latin typeface="Carlito"/>
                          <a:cs typeface="Carlito"/>
                        </a:rPr>
                        <a:t>S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6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9398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1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1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698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5071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4" name="object 24">
            <a:extLst>
              <a:ext uri="{FF2B5EF4-FFF2-40B4-BE49-F238E27FC236}">
                <a16:creationId xmlns:a16="http://schemas.microsoft.com/office/drawing/2014/main" id="{D921FACA-B116-4D1E-8E4D-95EFB6E8B4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8999037"/>
              </p:ext>
            </p:extLst>
          </p:nvPr>
        </p:nvGraphicFramePr>
        <p:xfrm>
          <a:off x="5581276" y="5020977"/>
          <a:ext cx="1854199" cy="13856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3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0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47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60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60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22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0123"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074FB8"/>
                          </a:solidFill>
                          <a:latin typeface="Carlito"/>
                          <a:cs typeface="Carlito"/>
                        </a:rPr>
                        <a:t>D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E8E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L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J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V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074FB8"/>
                          </a:solidFill>
                          <a:latin typeface="Carlito"/>
                          <a:cs typeface="Carlito"/>
                        </a:rPr>
                        <a:t>S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6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1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1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5" name="object 25">
            <a:extLst>
              <a:ext uri="{FF2B5EF4-FFF2-40B4-BE49-F238E27FC236}">
                <a16:creationId xmlns:a16="http://schemas.microsoft.com/office/drawing/2014/main" id="{5D20936C-60F2-4419-9144-9F271EF3E4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579422"/>
              </p:ext>
            </p:extLst>
          </p:nvPr>
        </p:nvGraphicFramePr>
        <p:xfrm>
          <a:off x="7913376" y="5020977"/>
          <a:ext cx="1853563" cy="138569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22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4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6543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28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30123"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074FB8"/>
                          </a:solidFill>
                          <a:latin typeface="Carlito"/>
                          <a:cs typeface="Carlito"/>
                        </a:rPr>
                        <a:t>D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E8EF"/>
                    </a:solidFill>
                  </a:tcPr>
                </a:tc>
                <a:tc>
                  <a:txBody>
                    <a:bodyPr/>
                    <a:lstStyle/>
                    <a:p>
                      <a:pPr marR="92075" algn="r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L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marL="60325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marR="55244" algn="r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M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J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V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F7F8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50"/>
                        </a:lnSpc>
                        <a:spcBef>
                          <a:spcPts val="160"/>
                        </a:spcBef>
                      </a:pPr>
                      <a:r>
                        <a:rPr sz="1300" dirty="0">
                          <a:solidFill>
                            <a:srgbClr val="074FB8"/>
                          </a:solidFill>
                          <a:latin typeface="Carlito"/>
                          <a:cs typeface="Carlito"/>
                        </a:rPr>
                        <a:t>S</a:t>
                      </a:r>
                      <a:endParaRPr sz="1300" dirty="0">
                        <a:latin typeface="Carlito"/>
                        <a:cs typeface="Carlito"/>
                      </a:endParaRPr>
                    </a:p>
                  </a:txBody>
                  <a:tcPr marL="0" marR="0" marT="20320" marB="0">
                    <a:lnT w="6350">
                      <a:solidFill>
                        <a:srgbClr val="8BB1C9"/>
                      </a:solidFill>
                      <a:prstDash val="solid"/>
                    </a:lnT>
                    <a:solidFill>
                      <a:srgbClr val="DFE8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069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2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1841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62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927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86995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71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717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19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22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23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24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25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4445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310"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26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27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L="54610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28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marR="46990" algn="r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29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30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  <a:spcBef>
                          <a:spcPts val="30"/>
                        </a:spcBef>
                      </a:pPr>
                      <a:r>
                        <a:rPr sz="1200" dirty="0">
                          <a:solidFill>
                            <a:srgbClr val="1F4066"/>
                          </a:solidFill>
                          <a:latin typeface="Carlito"/>
                          <a:cs typeface="Carlito"/>
                        </a:rPr>
                        <a:t>31</a:t>
                      </a:r>
                      <a:endParaRPr sz="1200" dirty="0">
                        <a:latin typeface="Carlito"/>
                        <a:cs typeface="Carlito"/>
                      </a:endParaRPr>
                    </a:p>
                  </a:txBody>
                  <a:tcPr marL="0" marR="0" marT="381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6801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ubtitle 30">
            <a:extLst>
              <a:ext uri="{FF2B5EF4-FFF2-40B4-BE49-F238E27FC236}">
                <a16:creationId xmlns:a16="http://schemas.microsoft.com/office/drawing/2014/main" id="{90FC6365-EE96-40AF-BE18-24CCEE6649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4647" y="188640"/>
            <a:ext cx="9797831" cy="523220"/>
          </a:xfrm>
        </p:spPr>
        <p:txBody>
          <a:bodyPr/>
          <a:lstStyle/>
          <a:p>
            <a:r>
              <a:rPr lang="es-MX" b="1" cap="all" dirty="0"/>
              <a:t>12 Meses 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// 1.</a:t>
            </a:r>
            <a:r>
              <a:rPr lang="es-MX" baseline="300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er</a:t>
            </a:r>
            <a:r>
              <a:rPr lang="es-MX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día de la semana: </a:t>
            </a:r>
            <a:r>
              <a:rPr lang="es-MX" b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Lunes</a:t>
            </a:r>
          </a:p>
        </p:txBody>
      </p:sp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6C14FA3F-2C53-46DD-A918-AF85AA1798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1615253"/>
              </p:ext>
            </p:extLst>
          </p:nvPr>
        </p:nvGraphicFramePr>
        <p:xfrm>
          <a:off x="1559496" y="711196"/>
          <a:ext cx="2014326" cy="1929973"/>
        </p:xfrm>
        <a:graphic>
          <a:graphicData uri="http://schemas.openxmlformats.org/drawingml/2006/table">
            <a:tbl>
              <a:tblPr firstRow="1" firstCol="1" bandRow="1"/>
              <a:tblGrid>
                <a:gridCol w="231531">
                  <a:extLst>
                    <a:ext uri="{9D8B030D-6E8A-4147-A177-3AD203B41FA5}">
                      <a16:colId xmlns:a16="http://schemas.microsoft.com/office/drawing/2014/main" val="805149276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1752356428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3199773608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676020611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4088425303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3396852597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3456687265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1905507202"/>
                    </a:ext>
                  </a:extLst>
                </a:gridCol>
              </a:tblGrid>
              <a:tr h="231531">
                <a:tc gridSpan="8">
                  <a:txBody>
                    <a:bodyPr/>
                    <a:lstStyle/>
                    <a:p>
                      <a:pPr algn="ctr"/>
                      <a:r>
                        <a:rPr lang="es-PE" sz="1300" b="1" u="none" strike="noStrike" dirty="0">
                          <a:solidFill>
                            <a:srgbClr val="3163CE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3" tooltip="Calendario Enero 2021"/>
                        </a:rPr>
                        <a:t>Enero 2021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135" marR="111135" marT="55568" marB="55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878241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Nº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Sá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6722899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4095142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9784811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622459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3136941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402447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2599025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6DF3E361-E07B-4067-B42F-DA7BBFB62F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9525036"/>
              </p:ext>
            </p:extLst>
          </p:nvPr>
        </p:nvGraphicFramePr>
        <p:xfrm>
          <a:off x="3651067" y="711196"/>
          <a:ext cx="2014326" cy="1929973"/>
        </p:xfrm>
        <a:graphic>
          <a:graphicData uri="http://schemas.openxmlformats.org/drawingml/2006/table">
            <a:tbl>
              <a:tblPr firstRow="1" firstCol="1" bandRow="1"/>
              <a:tblGrid>
                <a:gridCol w="231531">
                  <a:extLst>
                    <a:ext uri="{9D8B030D-6E8A-4147-A177-3AD203B41FA5}">
                      <a16:colId xmlns:a16="http://schemas.microsoft.com/office/drawing/2014/main" val="3371946272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1890849107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551728494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3494052009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1279211343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3713898784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3839148735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3858471133"/>
                    </a:ext>
                  </a:extLst>
                </a:gridCol>
              </a:tblGrid>
              <a:tr h="231531">
                <a:tc gridSpan="8">
                  <a:txBody>
                    <a:bodyPr/>
                    <a:lstStyle/>
                    <a:p>
                      <a:pPr algn="ctr"/>
                      <a:r>
                        <a:rPr lang="es-PE" sz="1300" b="1" u="none" strike="noStrike" dirty="0">
                          <a:solidFill>
                            <a:srgbClr val="3163CE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4" tooltip="Calendario Febrero 2021"/>
                        </a:rPr>
                        <a:t>Febrero 2021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135" marR="111135" marT="55568" marB="55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79966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Nº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Sá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1454893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7033950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154922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433691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568126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0008785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5145964"/>
                  </a:ext>
                </a:extLst>
              </a:tr>
            </a:tbl>
          </a:graphicData>
        </a:graphic>
      </p:graphicFrame>
      <p:graphicFrame>
        <p:nvGraphicFramePr>
          <p:cNvPr id="16" name="Tabla 15">
            <a:extLst>
              <a:ext uri="{FF2B5EF4-FFF2-40B4-BE49-F238E27FC236}">
                <a16:creationId xmlns:a16="http://schemas.microsoft.com/office/drawing/2014/main" id="{5648AB11-2FDF-4999-8854-1C4FF38BB4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47363"/>
              </p:ext>
            </p:extLst>
          </p:nvPr>
        </p:nvGraphicFramePr>
        <p:xfrm>
          <a:off x="5735960" y="715466"/>
          <a:ext cx="2014326" cy="1929973"/>
        </p:xfrm>
        <a:graphic>
          <a:graphicData uri="http://schemas.openxmlformats.org/drawingml/2006/table">
            <a:tbl>
              <a:tblPr firstRow="1" firstCol="1" bandRow="1"/>
              <a:tblGrid>
                <a:gridCol w="231531">
                  <a:extLst>
                    <a:ext uri="{9D8B030D-6E8A-4147-A177-3AD203B41FA5}">
                      <a16:colId xmlns:a16="http://schemas.microsoft.com/office/drawing/2014/main" val="3361360325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1258170139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3481140895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2157280285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2836273114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1232497417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312129890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66675371"/>
                    </a:ext>
                  </a:extLst>
                </a:gridCol>
              </a:tblGrid>
              <a:tr h="231531">
                <a:tc gridSpan="8">
                  <a:txBody>
                    <a:bodyPr/>
                    <a:lstStyle/>
                    <a:p>
                      <a:pPr algn="ctr"/>
                      <a:r>
                        <a:rPr lang="es-PE" sz="1300" b="1" u="none" strike="noStrike" dirty="0">
                          <a:solidFill>
                            <a:srgbClr val="3163CE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5" tooltip="Calendario Marzo 2021"/>
                        </a:rPr>
                        <a:t>Marzo 2021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135" marR="111135" marT="55568" marB="55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027665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Nº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Sá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7907890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1160099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0203235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278295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049053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0699959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965145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35C386C2-BFE5-4178-B9F5-17B8C8148E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205804"/>
              </p:ext>
            </p:extLst>
          </p:nvPr>
        </p:nvGraphicFramePr>
        <p:xfrm>
          <a:off x="7827531" y="711196"/>
          <a:ext cx="2014326" cy="1929973"/>
        </p:xfrm>
        <a:graphic>
          <a:graphicData uri="http://schemas.openxmlformats.org/drawingml/2006/table">
            <a:tbl>
              <a:tblPr firstRow="1" firstCol="1" bandRow="1"/>
              <a:tblGrid>
                <a:gridCol w="231531">
                  <a:extLst>
                    <a:ext uri="{9D8B030D-6E8A-4147-A177-3AD203B41FA5}">
                      <a16:colId xmlns:a16="http://schemas.microsoft.com/office/drawing/2014/main" val="3176575485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426718711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237748917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2732118622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682428873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4110687086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2549528517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2340982788"/>
                    </a:ext>
                  </a:extLst>
                </a:gridCol>
              </a:tblGrid>
              <a:tr h="231531">
                <a:tc gridSpan="8">
                  <a:txBody>
                    <a:bodyPr/>
                    <a:lstStyle/>
                    <a:p>
                      <a:pPr algn="ctr"/>
                      <a:r>
                        <a:rPr lang="es-PE" sz="1300" b="1" u="none" strike="noStrike" dirty="0">
                          <a:solidFill>
                            <a:srgbClr val="3163CE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6" tooltip="Calendario Abril 2021"/>
                        </a:rPr>
                        <a:t>Abril 2021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135" marR="111135" marT="55568" marB="55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6021805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Nº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Sá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7050263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6327922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0830984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91999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8982733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4138764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7405042"/>
                  </a:ext>
                </a:extLst>
              </a:tr>
            </a:tbl>
          </a:graphicData>
        </a:graphic>
      </p:graphicFrame>
      <p:graphicFrame>
        <p:nvGraphicFramePr>
          <p:cNvPr id="24" name="Tabla 23">
            <a:extLst>
              <a:ext uri="{FF2B5EF4-FFF2-40B4-BE49-F238E27FC236}">
                <a16:creationId xmlns:a16="http://schemas.microsoft.com/office/drawing/2014/main" id="{F111DBD3-F4DB-439E-9AD5-0EBFEDC273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0982311"/>
              </p:ext>
            </p:extLst>
          </p:nvPr>
        </p:nvGraphicFramePr>
        <p:xfrm>
          <a:off x="1559496" y="2741663"/>
          <a:ext cx="2014326" cy="1929973"/>
        </p:xfrm>
        <a:graphic>
          <a:graphicData uri="http://schemas.openxmlformats.org/drawingml/2006/table">
            <a:tbl>
              <a:tblPr firstRow="1" firstCol="1" bandRow="1"/>
              <a:tblGrid>
                <a:gridCol w="231531">
                  <a:extLst>
                    <a:ext uri="{9D8B030D-6E8A-4147-A177-3AD203B41FA5}">
                      <a16:colId xmlns:a16="http://schemas.microsoft.com/office/drawing/2014/main" val="2290618936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1205017638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466840691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2717650778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360792294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1629231330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1256794667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1090309462"/>
                    </a:ext>
                  </a:extLst>
                </a:gridCol>
              </a:tblGrid>
              <a:tr h="231531">
                <a:tc gridSpan="8">
                  <a:txBody>
                    <a:bodyPr/>
                    <a:lstStyle/>
                    <a:p>
                      <a:pPr algn="ctr"/>
                      <a:r>
                        <a:rPr lang="es-PE" sz="1300" b="1" u="none" strike="noStrike" dirty="0">
                          <a:solidFill>
                            <a:srgbClr val="3163CE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7" tooltip="Calendario Mayo 2021"/>
                        </a:rPr>
                        <a:t>Mayo 2021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135" marR="111135" marT="55568" marB="55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4367915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Nº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Sá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6486008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384634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947289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6249197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905248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606086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407046"/>
                  </a:ext>
                </a:extLst>
              </a:tr>
            </a:tbl>
          </a:graphicData>
        </a:graphic>
      </p:graphicFrame>
      <p:graphicFrame>
        <p:nvGraphicFramePr>
          <p:cNvPr id="36" name="Tabla 35">
            <a:extLst>
              <a:ext uri="{FF2B5EF4-FFF2-40B4-BE49-F238E27FC236}">
                <a16:creationId xmlns:a16="http://schemas.microsoft.com/office/drawing/2014/main" id="{2AE18DE6-F022-4BF4-96C0-24C8A82EED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351786"/>
              </p:ext>
            </p:extLst>
          </p:nvPr>
        </p:nvGraphicFramePr>
        <p:xfrm>
          <a:off x="3651067" y="2741663"/>
          <a:ext cx="2014326" cy="1929973"/>
        </p:xfrm>
        <a:graphic>
          <a:graphicData uri="http://schemas.openxmlformats.org/drawingml/2006/table">
            <a:tbl>
              <a:tblPr firstRow="1" firstCol="1" bandRow="1"/>
              <a:tblGrid>
                <a:gridCol w="231531">
                  <a:extLst>
                    <a:ext uri="{9D8B030D-6E8A-4147-A177-3AD203B41FA5}">
                      <a16:colId xmlns:a16="http://schemas.microsoft.com/office/drawing/2014/main" val="1878571225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354639482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1473605995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3761865698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1761454010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1584713200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4054328179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1234959029"/>
                    </a:ext>
                  </a:extLst>
                </a:gridCol>
              </a:tblGrid>
              <a:tr h="231531">
                <a:tc gridSpan="8">
                  <a:txBody>
                    <a:bodyPr/>
                    <a:lstStyle/>
                    <a:p>
                      <a:pPr algn="ctr"/>
                      <a:r>
                        <a:rPr lang="es-PE" sz="1300" b="1" u="none" strike="noStrike" dirty="0">
                          <a:solidFill>
                            <a:srgbClr val="3163CE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8" tooltip="Calendario Junio 2021"/>
                        </a:rPr>
                        <a:t>Junio 2021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135" marR="111135" marT="55568" marB="55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1137344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Nº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Sá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466236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075099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8646722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9391168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556510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4228947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4816657"/>
                  </a:ext>
                </a:extLst>
              </a:tr>
            </a:tbl>
          </a:graphicData>
        </a:graphic>
      </p:graphicFrame>
      <p:graphicFrame>
        <p:nvGraphicFramePr>
          <p:cNvPr id="37" name="Tabla 36">
            <a:extLst>
              <a:ext uri="{FF2B5EF4-FFF2-40B4-BE49-F238E27FC236}">
                <a16:creationId xmlns:a16="http://schemas.microsoft.com/office/drawing/2014/main" id="{BAAD052B-8300-4251-B8E3-DF5860A8EA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966497"/>
              </p:ext>
            </p:extLst>
          </p:nvPr>
        </p:nvGraphicFramePr>
        <p:xfrm>
          <a:off x="5735960" y="2745933"/>
          <a:ext cx="2014326" cy="1929973"/>
        </p:xfrm>
        <a:graphic>
          <a:graphicData uri="http://schemas.openxmlformats.org/drawingml/2006/table">
            <a:tbl>
              <a:tblPr firstRow="1" firstCol="1" bandRow="1"/>
              <a:tblGrid>
                <a:gridCol w="231531">
                  <a:extLst>
                    <a:ext uri="{9D8B030D-6E8A-4147-A177-3AD203B41FA5}">
                      <a16:colId xmlns:a16="http://schemas.microsoft.com/office/drawing/2014/main" val="1700991250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2123331316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2176224085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4012429274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65370242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3491419315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2361756103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990512335"/>
                    </a:ext>
                  </a:extLst>
                </a:gridCol>
              </a:tblGrid>
              <a:tr h="231531">
                <a:tc gridSpan="8">
                  <a:txBody>
                    <a:bodyPr/>
                    <a:lstStyle/>
                    <a:p>
                      <a:pPr algn="ctr"/>
                      <a:r>
                        <a:rPr lang="es-PE" sz="1300" b="1" u="none" strike="noStrike" dirty="0">
                          <a:solidFill>
                            <a:srgbClr val="3163CE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9" tooltip="Calendario Julio 2021"/>
                        </a:rPr>
                        <a:t>Julio 2021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135" marR="111135" marT="55568" marB="55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0337046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Nº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Sá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328212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27787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3975289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2628270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29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305214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6584914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7945238"/>
                  </a:ext>
                </a:extLst>
              </a:tr>
            </a:tbl>
          </a:graphicData>
        </a:graphic>
      </p:graphicFrame>
      <p:graphicFrame>
        <p:nvGraphicFramePr>
          <p:cNvPr id="38" name="Tabla 37">
            <a:extLst>
              <a:ext uri="{FF2B5EF4-FFF2-40B4-BE49-F238E27FC236}">
                <a16:creationId xmlns:a16="http://schemas.microsoft.com/office/drawing/2014/main" id="{AEF6E579-1A50-4E01-9601-3DD7162818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96435"/>
              </p:ext>
            </p:extLst>
          </p:nvPr>
        </p:nvGraphicFramePr>
        <p:xfrm>
          <a:off x="7827531" y="2741663"/>
          <a:ext cx="2014326" cy="1929973"/>
        </p:xfrm>
        <a:graphic>
          <a:graphicData uri="http://schemas.openxmlformats.org/drawingml/2006/table">
            <a:tbl>
              <a:tblPr firstRow="1" firstCol="1" bandRow="1"/>
              <a:tblGrid>
                <a:gridCol w="231531">
                  <a:extLst>
                    <a:ext uri="{9D8B030D-6E8A-4147-A177-3AD203B41FA5}">
                      <a16:colId xmlns:a16="http://schemas.microsoft.com/office/drawing/2014/main" val="1899337931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2858097325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2876482700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3461279169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3877638322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1119656526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2509632176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907167375"/>
                    </a:ext>
                  </a:extLst>
                </a:gridCol>
              </a:tblGrid>
              <a:tr h="231531">
                <a:tc gridSpan="8">
                  <a:txBody>
                    <a:bodyPr/>
                    <a:lstStyle/>
                    <a:p>
                      <a:pPr algn="ctr"/>
                      <a:r>
                        <a:rPr lang="es-PE" sz="1300" b="1" u="none" strike="noStrike" dirty="0">
                          <a:solidFill>
                            <a:srgbClr val="3163CE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0" tooltip="Calendario Agosto 2021"/>
                        </a:rPr>
                        <a:t>Agosto 2021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135" marR="111135" marT="55568" marB="55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596728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Nº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Sá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05126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8386055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768651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116748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151192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9066716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3783216"/>
                  </a:ext>
                </a:extLst>
              </a:tr>
            </a:tbl>
          </a:graphicData>
        </a:graphic>
      </p:graphicFrame>
      <p:graphicFrame>
        <p:nvGraphicFramePr>
          <p:cNvPr id="39" name="Tabla 38">
            <a:extLst>
              <a:ext uri="{FF2B5EF4-FFF2-40B4-BE49-F238E27FC236}">
                <a16:creationId xmlns:a16="http://schemas.microsoft.com/office/drawing/2014/main" id="{F8F862B7-E133-4D77-B818-765715DEDF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982858"/>
              </p:ext>
            </p:extLst>
          </p:nvPr>
        </p:nvGraphicFramePr>
        <p:xfrm>
          <a:off x="1565018" y="4739900"/>
          <a:ext cx="2014326" cy="1929973"/>
        </p:xfrm>
        <a:graphic>
          <a:graphicData uri="http://schemas.openxmlformats.org/drawingml/2006/table">
            <a:tbl>
              <a:tblPr firstRow="1" firstCol="1" bandRow="1"/>
              <a:tblGrid>
                <a:gridCol w="231531">
                  <a:extLst>
                    <a:ext uri="{9D8B030D-6E8A-4147-A177-3AD203B41FA5}">
                      <a16:colId xmlns:a16="http://schemas.microsoft.com/office/drawing/2014/main" val="965343266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155409214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3961713202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580351504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3492318358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7525410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3783846283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688975619"/>
                    </a:ext>
                  </a:extLst>
                </a:gridCol>
              </a:tblGrid>
              <a:tr h="231531">
                <a:tc gridSpan="8">
                  <a:txBody>
                    <a:bodyPr/>
                    <a:lstStyle/>
                    <a:p>
                      <a:pPr algn="ctr"/>
                      <a:r>
                        <a:rPr lang="es-PE" sz="1300" b="1" u="none" strike="noStrike" dirty="0">
                          <a:solidFill>
                            <a:srgbClr val="3163CE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1" tooltip="Calendario Septiembre 2021"/>
                        </a:rPr>
                        <a:t>Septiembre 2021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135" marR="111135" marT="55568" marB="55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055269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Nº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Sá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1627960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4897089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801570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45482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648069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543492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778128"/>
                  </a:ext>
                </a:extLst>
              </a:tr>
            </a:tbl>
          </a:graphicData>
        </a:graphic>
      </p:graphicFrame>
      <p:graphicFrame>
        <p:nvGraphicFramePr>
          <p:cNvPr id="40" name="Tabla 39">
            <a:extLst>
              <a:ext uri="{FF2B5EF4-FFF2-40B4-BE49-F238E27FC236}">
                <a16:creationId xmlns:a16="http://schemas.microsoft.com/office/drawing/2014/main" id="{0DAF1E97-B432-4D5F-AB2E-F9B31F5601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7771728"/>
              </p:ext>
            </p:extLst>
          </p:nvPr>
        </p:nvGraphicFramePr>
        <p:xfrm>
          <a:off x="3656395" y="4757887"/>
          <a:ext cx="2014326" cy="1929973"/>
        </p:xfrm>
        <a:graphic>
          <a:graphicData uri="http://schemas.openxmlformats.org/drawingml/2006/table">
            <a:tbl>
              <a:tblPr firstRow="1" firstCol="1" bandRow="1"/>
              <a:tblGrid>
                <a:gridCol w="231531">
                  <a:extLst>
                    <a:ext uri="{9D8B030D-6E8A-4147-A177-3AD203B41FA5}">
                      <a16:colId xmlns:a16="http://schemas.microsoft.com/office/drawing/2014/main" val="1199301607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940242936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2914680377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374140694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2735795142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596182377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915279810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2830894264"/>
                    </a:ext>
                  </a:extLst>
                </a:gridCol>
              </a:tblGrid>
              <a:tr h="231531">
                <a:tc gridSpan="8">
                  <a:txBody>
                    <a:bodyPr/>
                    <a:lstStyle/>
                    <a:p>
                      <a:pPr algn="ctr"/>
                      <a:r>
                        <a:rPr lang="es-PE" sz="1300" b="1" u="none" strike="noStrike" dirty="0">
                          <a:solidFill>
                            <a:srgbClr val="3163CE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2" tooltip="Calendario Octubre 2021"/>
                        </a:rPr>
                        <a:t>Octubre 2021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135" marR="111135" marT="55568" marB="55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437434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Nº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Sá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1227463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39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8702931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962192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079662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3975374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2829688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3530729"/>
                  </a:ext>
                </a:extLst>
              </a:tr>
            </a:tbl>
          </a:graphicData>
        </a:graphic>
      </p:graphicFrame>
      <p:graphicFrame>
        <p:nvGraphicFramePr>
          <p:cNvPr id="42" name="Tabla 41">
            <a:extLst>
              <a:ext uri="{FF2B5EF4-FFF2-40B4-BE49-F238E27FC236}">
                <a16:creationId xmlns:a16="http://schemas.microsoft.com/office/drawing/2014/main" id="{B784E017-DECD-4661-BC9C-B470A01A54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192456"/>
              </p:ext>
            </p:extLst>
          </p:nvPr>
        </p:nvGraphicFramePr>
        <p:xfrm>
          <a:off x="5735960" y="4762156"/>
          <a:ext cx="2014326" cy="1929973"/>
        </p:xfrm>
        <a:graphic>
          <a:graphicData uri="http://schemas.openxmlformats.org/drawingml/2006/table">
            <a:tbl>
              <a:tblPr firstRow="1" firstCol="1" bandRow="1"/>
              <a:tblGrid>
                <a:gridCol w="231531">
                  <a:extLst>
                    <a:ext uri="{9D8B030D-6E8A-4147-A177-3AD203B41FA5}">
                      <a16:colId xmlns:a16="http://schemas.microsoft.com/office/drawing/2014/main" val="2890630561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4130916906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1604144610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2300745550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3008387165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968569269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4083562497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4015566361"/>
                    </a:ext>
                  </a:extLst>
                </a:gridCol>
              </a:tblGrid>
              <a:tr h="231531">
                <a:tc gridSpan="8">
                  <a:txBody>
                    <a:bodyPr/>
                    <a:lstStyle/>
                    <a:p>
                      <a:pPr algn="ctr"/>
                      <a:r>
                        <a:rPr lang="es-PE" sz="1300" b="1" u="none" strike="noStrike" dirty="0">
                          <a:solidFill>
                            <a:srgbClr val="3163CE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3" tooltip="Calendario Noviembre 2021"/>
                        </a:rPr>
                        <a:t>Noviembre 2021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135" marR="111135" marT="55568" marB="55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7362160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Nº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Sá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3146576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4310488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773471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0352805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657868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241174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9190837"/>
                  </a:ext>
                </a:extLst>
              </a:tr>
            </a:tbl>
          </a:graphicData>
        </a:graphic>
      </p:graphicFrame>
      <p:graphicFrame>
        <p:nvGraphicFramePr>
          <p:cNvPr id="43" name="Tabla 42">
            <a:extLst>
              <a:ext uri="{FF2B5EF4-FFF2-40B4-BE49-F238E27FC236}">
                <a16:creationId xmlns:a16="http://schemas.microsoft.com/office/drawing/2014/main" id="{19A4E9C9-76B4-41D6-8761-9F1882053B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437617"/>
              </p:ext>
            </p:extLst>
          </p:nvPr>
        </p:nvGraphicFramePr>
        <p:xfrm>
          <a:off x="7829431" y="4757886"/>
          <a:ext cx="2014326" cy="1929973"/>
        </p:xfrm>
        <a:graphic>
          <a:graphicData uri="http://schemas.openxmlformats.org/drawingml/2006/table">
            <a:tbl>
              <a:tblPr firstRow="1" firstCol="1" bandRow="1"/>
              <a:tblGrid>
                <a:gridCol w="231531">
                  <a:extLst>
                    <a:ext uri="{9D8B030D-6E8A-4147-A177-3AD203B41FA5}">
                      <a16:colId xmlns:a16="http://schemas.microsoft.com/office/drawing/2014/main" val="3258977634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2684733503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3564425757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1249371038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141458566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1256024812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2526964424"/>
                    </a:ext>
                  </a:extLst>
                </a:gridCol>
                <a:gridCol w="254685">
                  <a:extLst>
                    <a:ext uri="{9D8B030D-6E8A-4147-A177-3AD203B41FA5}">
                      <a16:colId xmlns:a16="http://schemas.microsoft.com/office/drawing/2014/main" val="2592842166"/>
                    </a:ext>
                  </a:extLst>
                </a:gridCol>
              </a:tblGrid>
              <a:tr h="231531">
                <a:tc gridSpan="8">
                  <a:txBody>
                    <a:bodyPr/>
                    <a:lstStyle/>
                    <a:p>
                      <a:pPr algn="ctr"/>
                      <a:r>
                        <a:rPr lang="es-PE" sz="1300" b="1" u="none" strike="noStrike" dirty="0">
                          <a:solidFill>
                            <a:srgbClr val="3163CE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  <a:hlinkClick r:id="rId14" tooltip="Calendario Diciembre 2021"/>
                        </a:rPr>
                        <a:t>Diciembre 2021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1135" marR="111135" marT="55568" marB="55568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3D9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P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2880798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Nº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Lu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Mi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Ju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Vi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Sá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b="1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Do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0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592150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3294041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733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769805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23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24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5CB5C7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25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FF66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26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2694825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pPr algn="ctr"/>
                      <a:r>
                        <a:rPr lang="es-PE" sz="900" dirty="0">
                          <a:solidFill>
                            <a:srgbClr val="000099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52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27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28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29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30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E" sz="1100" dirty="0">
                          <a:solidFill>
                            <a:srgbClr val="000000"/>
                          </a:solidFill>
                          <a:effectLst/>
                          <a:latin typeface="Verdana" panose="020B060403050404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31</a:t>
                      </a:r>
                      <a:endParaRPr lang="es-PE" sz="15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040447"/>
                  </a:ext>
                </a:extLst>
              </a:tr>
              <a:tr h="231531"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E9E9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tc>
                  <a:txBody>
                    <a:bodyPr/>
                    <a:lstStyle/>
                    <a:p>
                      <a:endParaRPr lang="es-PE" sz="12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11577" marR="11577" marT="11577" marB="11577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6F6F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1014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2080448"/>
      </p:ext>
    </p:extLst>
  </p:cSld>
  <p:clrMapOvr>
    <a:masterClrMapping/>
  </p:clrMapOvr>
</p:sld>
</file>

<file path=ppt/theme/theme1.xml><?xml version="1.0" encoding="utf-8"?>
<a:theme xmlns:a="http://schemas.openxmlformats.org/drawingml/2006/main" name="Calendario">
  <a:themeElements>
    <a:clrScheme name="Showeet">
      <a:dk1>
        <a:srgbClr val="95A5A6"/>
      </a:dk1>
      <a:lt1>
        <a:sysClr val="window" lastClr="FFFFFF"/>
      </a:lt1>
      <a:dk2>
        <a:srgbClr val="2C3E50"/>
      </a:dk2>
      <a:lt2>
        <a:srgbClr val="F2F2F2"/>
      </a:lt2>
      <a:accent1>
        <a:srgbClr val="2980B9"/>
      </a:accent1>
      <a:accent2>
        <a:srgbClr val="16A085"/>
      </a:accent2>
      <a:accent3>
        <a:srgbClr val="9BBB59"/>
      </a:accent3>
      <a:accent4>
        <a:srgbClr val="F39C12"/>
      </a:accent4>
      <a:accent5>
        <a:srgbClr val="C0392B"/>
      </a:accent5>
      <a:accent6>
        <a:srgbClr val="4B2C50"/>
      </a:accent6>
      <a:hlink>
        <a:srgbClr val="16A085"/>
      </a:hlink>
      <a:folHlink>
        <a:srgbClr val="10786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howeet">
  <a:themeElements>
    <a:clrScheme name="Showeet">
      <a:dk1>
        <a:srgbClr val="95A5A6"/>
      </a:dk1>
      <a:lt1>
        <a:sysClr val="window" lastClr="FFFFFF"/>
      </a:lt1>
      <a:dk2>
        <a:srgbClr val="2C3E50"/>
      </a:dk2>
      <a:lt2>
        <a:srgbClr val="F2F2F2"/>
      </a:lt2>
      <a:accent1>
        <a:srgbClr val="2980B9"/>
      </a:accent1>
      <a:accent2>
        <a:srgbClr val="16A085"/>
      </a:accent2>
      <a:accent3>
        <a:srgbClr val="9BBB59"/>
      </a:accent3>
      <a:accent4>
        <a:srgbClr val="F39C12"/>
      </a:accent4>
      <a:accent5>
        <a:srgbClr val="C0392B"/>
      </a:accent5>
      <a:accent6>
        <a:srgbClr val="4B2C50"/>
      </a:accent6>
      <a:hlink>
        <a:srgbClr val="16A085"/>
      </a:hlink>
      <a:folHlink>
        <a:srgbClr val="10786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74961</TotalTime>
  <Words>8526</Words>
  <Application>Microsoft Office PowerPoint</Application>
  <PresentationFormat>Panorámica</PresentationFormat>
  <Paragraphs>6505</Paragraphs>
  <Slides>48</Slides>
  <Notes>37</Notes>
  <HiddenSlides>0</HiddenSlides>
  <MMClips>0</MMClips>
  <ScaleCrop>false</ScaleCrop>
  <HeadingPairs>
    <vt:vector size="6" baseType="variant">
      <vt:variant>
        <vt:lpstr>Fuentes usadas</vt:lpstr>
      </vt:variant>
      <vt:variant>
        <vt:i4>12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48</vt:i4>
      </vt:variant>
    </vt:vector>
  </HeadingPairs>
  <TitlesOfParts>
    <vt:vector size="62" baseType="lpstr">
      <vt:lpstr>AngsanaUPC</vt:lpstr>
      <vt:lpstr>Arial</vt:lpstr>
      <vt:lpstr>Arial Narrow</vt:lpstr>
      <vt:lpstr>Calibri</vt:lpstr>
      <vt:lpstr>Calibri Light</vt:lpstr>
      <vt:lpstr>Carlito</vt:lpstr>
      <vt:lpstr>CordiaUPC</vt:lpstr>
      <vt:lpstr>Gothic Uralic</vt:lpstr>
      <vt:lpstr>Open Sans</vt:lpstr>
      <vt:lpstr>Segoe UI</vt:lpstr>
      <vt:lpstr>Times New Roman</vt:lpstr>
      <vt:lpstr>Verdana</vt:lpstr>
      <vt:lpstr>Calendario</vt:lpstr>
      <vt:lpstr>showeet</vt:lpstr>
      <vt:lpstr>Calendario 2021</vt:lpstr>
      <vt:lpstr>CalendarioS 2021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Calendario 2021</vt:lpstr>
      <vt:lpstr>Calendario 2021</vt:lpstr>
      <vt:lpstr>Calendario 2021</vt:lpstr>
      <vt:lpstr>Calendario 2021</vt:lpstr>
      <vt:lpstr>Calendario 2021</vt:lpstr>
      <vt:lpstr>Calendario 2021</vt:lpstr>
      <vt:lpstr>Calendario 2021</vt:lpstr>
      <vt:lpstr>Calendario 2021</vt:lpstr>
      <vt:lpstr>Calendario 2021</vt:lpstr>
      <vt:lpstr>Calendario 2021</vt:lpstr>
      <vt:lpstr>Calendario 2021</vt:lpstr>
      <vt:lpstr>Calendario 2021</vt:lpstr>
      <vt:lpstr>Calendario 2021</vt:lpstr>
      <vt:lpstr>Calendario 2021</vt:lpstr>
      <vt:lpstr>Calendario 2021</vt:lpstr>
      <vt:lpstr>Calendario 2021</vt:lpstr>
      <vt:lpstr>Calendario 2021</vt:lpstr>
      <vt:lpstr>Calendario 2021</vt:lpstr>
      <vt:lpstr>Planificador 2021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Planificador 2021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Calendario 2020</dc:title>
  <dc:creator>showeet.com</dc:creator>
  <dc:description>© Copyright Showeet.com</dc:description>
  <cp:lastModifiedBy>i201701069 (Sucasaca Mamani, Jean Carlo)</cp:lastModifiedBy>
  <cp:revision>35</cp:revision>
  <dcterms:created xsi:type="dcterms:W3CDTF">2011-05-09T14:18:21Z</dcterms:created>
  <dcterms:modified xsi:type="dcterms:W3CDTF">2020-12-29T07:41:22Z</dcterms:modified>
  <cp:category>Charts &amp; Diagrams</cp:category>
</cp:coreProperties>
</file>