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34"/>
  </p:notesMasterIdLst>
  <p:handoutMasterIdLst>
    <p:handoutMasterId r:id="rId35"/>
  </p:handoutMasterIdLst>
  <p:sldIdLst>
    <p:sldId id="3119" r:id="rId2"/>
    <p:sldId id="3123" r:id="rId3"/>
    <p:sldId id="3113" r:id="rId4"/>
    <p:sldId id="3097" r:id="rId5"/>
    <p:sldId id="3091" r:id="rId6"/>
    <p:sldId id="3136" r:id="rId7"/>
    <p:sldId id="3126" r:id="rId8"/>
    <p:sldId id="3101" r:id="rId9"/>
    <p:sldId id="3099" r:id="rId10"/>
    <p:sldId id="3137" r:id="rId11"/>
    <p:sldId id="3125" r:id="rId12"/>
    <p:sldId id="3127" r:id="rId13"/>
    <p:sldId id="3089" r:id="rId14"/>
    <p:sldId id="3092" r:id="rId15"/>
    <p:sldId id="3135" r:id="rId16"/>
    <p:sldId id="3087" r:id="rId17"/>
    <p:sldId id="3129" r:id="rId18"/>
    <p:sldId id="3100" r:id="rId19"/>
    <p:sldId id="3138" r:id="rId20"/>
    <p:sldId id="3096" r:id="rId21"/>
    <p:sldId id="3098" r:id="rId22"/>
    <p:sldId id="3088" r:id="rId23"/>
    <p:sldId id="3090" r:id="rId24"/>
    <p:sldId id="3139" r:id="rId25"/>
    <p:sldId id="3095" r:id="rId26"/>
    <p:sldId id="3093" r:id="rId27"/>
    <p:sldId id="3094" r:id="rId28"/>
    <p:sldId id="3130" r:id="rId29"/>
    <p:sldId id="3131" r:id="rId30"/>
    <p:sldId id="3132" r:id="rId31"/>
    <p:sldId id="3133" r:id="rId32"/>
    <p:sldId id="3134" r:id="rId33"/>
  </p:sldIdLst>
  <p:sldSz cx="12858750" cy="7232650"/>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6" autoAdjust="0"/>
    <p:restoredTop sz="92986" autoAdjust="0"/>
  </p:normalViewPr>
  <p:slideViewPr>
    <p:cSldViewPr>
      <p:cViewPr>
        <p:scale>
          <a:sx n="80" d="100"/>
          <a:sy n="80" d="100"/>
        </p:scale>
        <p:origin x="706" y="91"/>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80EF-44C9-86E0-19DEE770D49E}"/>
              </c:ext>
            </c:extLst>
          </c:dPt>
          <c:dPt>
            <c:idx val="1"/>
            <c:bubble3D val="0"/>
            <c:spPr>
              <a:solidFill>
                <a:schemeClr val="accent1"/>
              </a:solidFill>
              <a:ln>
                <a:solidFill>
                  <a:schemeClr val="bg1"/>
                </a:solidFill>
              </a:ln>
            </c:spPr>
            <c:extLst>
              <c:ext xmlns:c16="http://schemas.microsoft.com/office/drawing/2014/chart" uri="{C3380CC4-5D6E-409C-BE32-E72D297353CC}">
                <c16:uniqueId val="{00000003-80EF-44C9-86E0-19DEE770D49E}"/>
              </c:ext>
            </c:extLst>
          </c:dPt>
          <c:dPt>
            <c:idx val="2"/>
            <c:bubble3D val="0"/>
            <c:spPr>
              <a:solidFill>
                <a:schemeClr val="accent1"/>
              </a:solidFill>
              <a:ln>
                <a:solidFill>
                  <a:schemeClr val="bg1"/>
                </a:solidFill>
              </a:ln>
            </c:spPr>
            <c:extLst>
              <c:ext xmlns:c16="http://schemas.microsoft.com/office/drawing/2014/chart" uri="{C3380CC4-5D6E-409C-BE32-E72D297353CC}">
                <c16:uniqueId val="{00000005-80EF-44C9-86E0-19DEE770D49E}"/>
              </c:ext>
            </c:extLst>
          </c:dPt>
          <c:dPt>
            <c:idx val="3"/>
            <c:bubble3D val="0"/>
            <c:spPr>
              <a:solidFill>
                <a:schemeClr val="accent1"/>
              </a:solidFill>
              <a:ln>
                <a:solidFill>
                  <a:schemeClr val="bg1"/>
                </a:solidFill>
              </a:ln>
            </c:spPr>
            <c:extLst>
              <c:ext xmlns:c16="http://schemas.microsoft.com/office/drawing/2014/chart" uri="{C3380CC4-5D6E-409C-BE32-E72D297353CC}">
                <c16:uniqueId val="{00000007-80EF-44C9-86E0-19DEE770D49E}"/>
              </c:ext>
            </c:extLst>
          </c:dPt>
          <c:dPt>
            <c:idx val="4"/>
            <c:bubble3D val="0"/>
            <c:spPr>
              <a:solidFill>
                <a:schemeClr val="accent1"/>
              </a:solidFill>
              <a:ln>
                <a:solidFill>
                  <a:schemeClr val="bg1"/>
                </a:solidFill>
              </a:ln>
            </c:spPr>
            <c:extLst>
              <c:ext xmlns:c16="http://schemas.microsoft.com/office/drawing/2014/chart" uri="{C3380CC4-5D6E-409C-BE32-E72D297353CC}">
                <c16:uniqueId val="{00000009-80EF-44C9-86E0-19DEE770D49E}"/>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80EF-44C9-86E0-19DEE770D49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C75D-4798-AAB8-B2DCFB807849}"/>
              </c:ext>
            </c:extLst>
          </c:dPt>
          <c:dPt>
            <c:idx val="1"/>
            <c:bubble3D val="0"/>
            <c:spPr>
              <a:solidFill>
                <a:schemeClr val="accent2"/>
              </a:solidFill>
              <a:ln>
                <a:solidFill>
                  <a:schemeClr val="bg1"/>
                </a:solidFill>
              </a:ln>
            </c:spPr>
            <c:extLst>
              <c:ext xmlns:c16="http://schemas.microsoft.com/office/drawing/2014/chart" uri="{C3380CC4-5D6E-409C-BE32-E72D297353CC}">
                <c16:uniqueId val="{00000003-C75D-4798-AAB8-B2DCFB807849}"/>
              </c:ext>
            </c:extLst>
          </c:dPt>
          <c:dPt>
            <c:idx val="2"/>
            <c:bubble3D val="0"/>
            <c:spPr>
              <a:solidFill>
                <a:schemeClr val="accent2"/>
              </a:solidFill>
              <a:ln>
                <a:solidFill>
                  <a:schemeClr val="bg1"/>
                </a:solidFill>
              </a:ln>
            </c:spPr>
            <c:extLst>
              <c:ext xmlns:c16="http://schemas.microsoft.com/office/drawing/2014/chart" uri="{C3380CC4-5D6E-409C-BE32-E72D297353CC}">
                <c16:uniqueId val="{00000005-C75D-4798-AAB8-B2DCFB807849}"/>
              </c:ext>
            </c:extLst>
          </c:dPt>
          <c:dPt>
            <c:idx val="3"/>
            <c:bubble3D val="0"/>
            <c:spPr>
              <a:solidFill>
                <a:schemeClr val="accent2"/>
              </a:solidFill>
              <a:ln>
                <a:solidFill>
                  <a:schemeClr val="bg1"/>
                </a:solidFill>
              </a:ln>
            </c:spPr>
            <c:extLst>
              <c:ext xmlns:c16="http://schemas.microsoft.com/office/drawing/2014/chart" uri="{C3380CC4-5D6E-409C-BE32-E72D297353CC}">
                <c16:uniqueId val="{00000007-C75D-4798-AAB8-B2DCFB807849}"/>
              </c:ext>
            </c:extLst>
          </c:dPt>
          <c:dPt>
            <c:idx val="4"/>
            <c:bubble3D val="0"/>
            <c:spPr>
              <a:solidFill>
                <a:schemeClr val="accent2"/>
              </a:solidFill>
              <a:ln>
                <a:solidFill>
                  <a:schemeClr val="bg1"/>
                </a:solidFill>
              </a:ln>
            </c:spPr>
            <c:extLst>
              <c:ext xmlns:c16="http://schemas.microsoft.com/office/drawing/2014/chart" uri="{C3380CC4-5D6E-409C-BE32-E72D297353CC}">
                <c16:uniqueId val="{00000009-C75D-4798-AAB8-B2DCFB807849}"/>
              </c:ext>
            </c:extLst>
          </c:dPt>
          <c:dPt>
            <c:idx val="5"/>
            <c:bubble3D val="0"/>
            <c:spPr>
              <a:solidFill>
                <a:schemeClr val="accent2"/>
              </a:solidFill>
              <a:ln>
                <a:solidFill>
                  <a:schemeClr val="bg1"/>
                </a:solidFill>
              </a:ln>
            </c:spPr>
            <c:extLst>
              <c:ext xmlns:c16="http://schemas.microsoft.com/office/drawing/2014/chart" uri="{C3380CC4-5D6E-409C-BE32-E72D297353CC}">
                <c16:uniqueId val="{0000000B-C75D-4798-AAB8-B2DCFB807849}"/>
              </c:ext>
            </c:extLst>
          </c:dPt>
          <c:dPt>
            <c:idx val="6"/>
            <c:bubble3D val="0"/>
            <c:spPr>
              <a:solidFill>
                <a:schemeClr val="accent2"/>
              </a:solidFill>
              <a:ln>
                <a:solidFill>
                  <a:schemeClr val="bg1"/>
                </a:solidFill>
              </a:ln>
            </c:spPr>
            <c:extLst>
              <c:ext xmlns:c16="http://schemas.microsoft.com/office/drawing/2014/chart" uri="{C3380CC4-5D6E-409C-BE32-E72D297353CC}">
                <c16:uniqueId val="{0000000D-C75D-4798-AAB8-B2DCFB807849}"/>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C75D-4798-AAB8-B2DCFB807849}"/>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BFB5-4184-A27C-3A48A61475EC}"/>
              </c:ext>
            </c:extLst>
          </c:dPt>
          <c:dPt>
            <c:idx val="1"/>
            <c:bubble3D val="0"/>
            <c:spPr>
              <a:solidFill>
                <a:schemeClr val="accent3"/>
              </a:solidFill>
              <a:ln>
                <a:solidFill>
                  <a:schemeClr val="bg1"/>
                </a:solidFill>
              </a:ln>
            </c:spPr>
            <c:extLst>
              <c:ext xmlns:c16="http://schemas.microsoft.com/office/drawing/2014/chart" uri="{C3380CC4-5D6E-409C-BE32-E72D297353CC}">
                <c16:uniqueId val="{00000003-BFB5-4184-A27C-3A48A61475EC}"/>
              </c:ext>
            </c:extLst>
          </c:dPt>
          <c:dPt>
            <c:idx val="2"/>
            <c:bubble3D val="0"/>
            <c:spPr>
              <a:solidFill>
                <a:schemeClr val="accent3"/>
              </a:solidFill>
              <a:ln>
                <a:solidFill>
                  <a:schemeClr val="bg1"/>
                </a:solidFill>
              </a:ln>
            </c:spPr>
            <c:extLst>
              <c:ext xmlns:c16="http://schemas.microsoft.com/office/drawing/2014/chart" uri="{C3380CC4-5D6E-409C-BE32-E72D297353CC}">
                <c16:uniqueId val="{00000005-BFB5-4184-A27C-3A48A61475EC}"/>
              </c:ext>
            </c:extLst>
          </c:dPt>
          <c:dPt>
            <c:idx val="3"/>
            <c:bubble3D val="0"/>
            <c:spPr>
              <a:solidFill>
                <a:schemeClr val="accent3"/>
              </a:solidFill>
              <a:ln>
                <a:solidFill>
                  <a:schemeClr val="bg1"/>
                </a:solidFill>
              </a:ln>
            </c:spPr>
            <c:extLst>
              <c:ext xmlns:c16="http://schemas.microsoft.com/office/drawing/2014/chart" uri="{C3380CC4-5D6E-409C-BE32-E72D297353CC}">
                <c16:uniqueId val="{00000007-BFB5-4184-A27C-3A48A61475EC}"/>
              </c:ext>
            </c:extLst>
          </c:dPt>
          <c:dPt>
            <c:idx val="4"/>
            <c:bubble3D val="0"/>
            <c:spPr>
              <a:solidFill>
                <a:schemeClr val="accent3"/>
              </a:solidFill>
              <a:ln>
                <a:solidFill>
                  <a:schemeClr val="bg1"/>
                </a:solidFill>
              </a:ln>
            </c:spPr>
            <c:extLst>
              <c:ext xmlns:c16="http://schemas.microsoft.com/office/drawing/2014/chart" uri="{C3380CC4-5D6E-409C-BE32-E72D297353CC}">
                <c16:uniqueId val="{00000009-BFB5-4184-A27C-3A48A61475EC}"/>
              </c:ext>
            </c:extLst>
          </c:dPt>
          <c:dPt>
            <c:idx val="5"/>
            <c:bubble3D val="0"/>
            <c:spPr>
              <a:solidFill>
                <a:schemeClr val="accent3"/>
              </a:solidFill>
              <a:ln>
                <a:solidFill>
                  <a:schemeClr val="bg1"/>
                </a:solidFill>
              </a:ln>
            </c:spPr>
            <c:extLst>
              <c:ext xmlns:c16="http://schemas.microsoft.com/office/drawing/2014/chart" uri="{C3380CC4-5D6E-409C-BE32-E72D297353CC}">
                <c16:uniqueId val="{0000000B-BFB5-4184-A27C-3A48A61475EC}"/>
              </c:ext>
            </c:extLst>
          </c:dPt>
          <c:dPt>
            <c:idx val="6"/>
            <c:bubble3D val="0"/>
            <c:spPr>
              <a:solidFill>
                <a:schemeClr val="accent3"/>
              </a:solidFill>
              <a:ln>
                <a:solidFill>
                  <a:schemeClr val="bg1"/>
                </a:solidFill>
              </a:ln>
            </c:spPr>
            <c:extLst>
              <c:ext xmlns:c16="http://schemas.microsoft.com/office/drawing/2014/chart" uri="{C3380CC4-5D6E-409C-BE32-E72D297353CC}">
                <c16:uniqueId val="{0000000D-BFB5-4184-A27C-3A48A61475EC}"/>
              </c:ext>
            </c:extLst>
          </c:dPt>
          <c:dPt>
            <c:idx val="7"/>
            <c:bubble3D val="0"/>
            <c:spPr>
              <a:solidFill>
                <a:schemeClr val="accent3"/>
              </a:solidFill>
              <a:ln>
                <a:solidFill>
                  <a:schemeClr val="bg1"/>
                </a:solidFill>
              </a:ln>
            </c:spPr>
            <c:extLst>
              <c:ext xmlns:c16="http://schemas.microsoft.com/office/drawing/2014/chart" uri="{C3380CC4-5D6E-409C-BE32-E72D297353CC}">
                <c16:uniqueId val="{0000000F-BFB5-4184-A27C-3A48A61475E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BFB5-4184-A27C-3A48A61475EC}"/>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1"/>
            <c:bubble3D val="0"/>
            <c:spPr>
              <a:solidFill>
                <a:schemeClr val="accent4"/>
              </a:solidFill>
              <a:ln>
                <a:solidFill>
                  <a:schemeClr val="bg1"/>
                </a:solidFill>
              </a:ln>
            </c:spPr>
            <c:extLst>
              <c:ext xmlns:c16="http://schemas.microsoft.com/office/drawing/2014/chart" uri="{C3380CC4-5D6E-409C-BE32-E72D297353CC}">
                <c16:uniqueId val="{00000001-D430-4FCA-ADF1-3FDA4F84A98B}"/>
              </c:ext>
            </c:extLst>
          </c:dPt>
          <c:dPt>
            <c:idx val="2"/>
            <c:bubble3D val="0"/>
            <c:spPr>
              <a:solidFill>
                <a:schemeClr val="accent4"/>
              </a:solidFill>
              <a:ln>
                <a:solidFill>
                  <a:schemeClr val="bg1"/>
                </a:solidFill>
              </a:ln>
            </c:spPr>
            <c:extLst>
              <c:ext xmlns:c16="http://schemas.microsoft.com/office/drawing/2014/chart" uri="{C3380CC4-5D6E-409C-BE32-E72D297353CC}">
                <c16:uniqueId val="{00000003-D430-4FCA-ADF1-3FDA4F84A98B}"/>
              </c:ext>
            </c:extLst>
          </c:dPt>
          <c:dPt>
            <c:idx val="3"/>
            <c:bubble3D val="0"/>
            <c:spPr>
              <a:solidFill>
                <a:schemeClr val="accent4"/>
              </a:solidFill>
              <a:ln>
                <a:solidFill>
                  <a:schemeClr val="bg1"/>
                </a:solidFill>
              </a:ln>
            </c:spPr>
            <c:extLst>
              <c:ext xmlns:c16="http://schemas.microsoft.com/office/drawing/2014/chart" uri="{C3380CC4-5D6E-409C-BE32-E72D297353CC}">
                <c16:uniqueId val="{00000005-D430-4FCA-ADF1-3FDA4F84A98B}"/>
              </c:ext>
            </c:extLst>
          </c:dPt>
          <c:dPt>
            <c:idx val="4"/>
            <c:bubble3D val="0"/>
            <c:spPr>
              <a:solidFill>
                <a:schemeClr val="accent4"/>
              </a:solidFill>
              <a:ln>
                <a:solidFill>
                  <a:schemeClr val="bg1"/>
                </a:solidFill>
              </a:ln>
            </c:spPr>
            <c:extLst>
              <c:ext xmlns:c16="http://schemas.microsoft.com/office/drawing/2014/chart" uri="{C3380CC4-5D6E-409C-BE32-E72D297353CC}">
                <c16:uniqueId val="{00000007-D430-4FCA-ADF1-3FDA4F84A98B}"/>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D430-4FCA-ADF1-3FDA4F84A98B}"/>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s-P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latin typeface="印品黑体" panose="00000500000000000000" pitchFamily="2" charset="-122"/>
              </a:rPr>
              <a:t>2020/12/10</a:t>
            </a:fld>
            <a:endParaRPr lang="zh-CN" altLang="en-US" dirty="0">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latin typeface="印品黑体" panose="00000500000000000000" pitchFamily="2" charset="-122"/>
              </a:rPr>
              <a:t>‹Nº›</a:t>
            </a:fld>
            <a:endParaRPr lang="zh-CN" altLang="en-US" dirty="0">
              <a:latin typeface="印品黑体" panose="00000500000000000000" pitchFamily="2" charset="-122"/>
            </a:endParaRPr>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pPr>
              <a:defRPr/>
            </a:pPr>
            <a:fld id="{06024D97-E667-405D-B634-E583E2108D71}" type="datetimeFigureOut">
              <a:rPr lang="zh-CN" altLang="en-US" smtClean="0"/>
              <a:pPr>
                <a:defRPr/>
              </a:pPr>
              <a:t>2020/12/10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印品黑体" panose="00000500000000000000" pitchFamily="2" charset="-122"/>
              </a:defRPr>
            </a:lvl1pPr>
          </a:lstStyle>
          <a:p>
            <a:fld id="{418F03C3-53C1-4F10-8DAF-D1F318E96C6E}" type="slidenum">
              <a:rPr lang="zh-CN" altLang="en-US" smtClean="0"/>
              <a:pPr/>
              <a:t>‹Nº›</a:t>
            </a:fld>
            <a:endParaRPr lang="zh-CN" altLang="en-US" dirty="0"/>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1pPr>
    <a:lvl2pPr marL="4556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2pPr>
    <a:lvl3pPr marL="9128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3pPr>
    <a:lvl4pPr marL="13700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4pPr>
    <a:lvl5pPr marL="18272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30823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dirty="0"/>
          </a:p>
        </p:txBody>
      </p:sp>
    </p:spTree>
    <p:extLst>
      <p:ext uri="{BB962C8B-B14F-4D97-AF65-F5344CB8AC3E}">
        <p14:creationId xmlns:p14="http://schemas.microsoft.com/office/powerpoint/2010/main" val="327213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80851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dirty="0"/>
          </a:p>
        </p:txBody>
      </p:sp>
    </p:spTree>
    <p:extLst>
      <p:ext uri="{BB962C8B-B14F-4D97-AF65-F5344CB8AC3E}">
        <p14:creationId xmlns:p14="http://schemas.microsoft.com/office/powerpoint/2010/main" val="11518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6990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dirty="0"/>
          </a:p>
        </p:txBody>
      </p:sp>
    </p:spTree>
    <p:extLst>
      <p:ext uri="{BB962C8B-B14F-4D97-AF65-F5344CB8AC3E}">
        <p14:creationId xmlns:p14="http://schemas.microsoft.com/office/powerpoint/2010/main" val="188933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dirty="0"/>
          </a:p>
        </p:txBody>
      </p:sp>
    </p:spTree>
    <p:extLst>
      <p:ext uri="{BB962C8B-B14F-4D97-AF65-F5344CB8AC3E}">
        <p14:creationId xmlns:p14="http://schemas.microsoft.com/office/powerpoint/2010/main" val="132948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dirty="0"/>
          </a:p>
        </p:txBody>
      </p:sp>
    </p:spTree>
    <p:extLst>
      <p:ext uri="{BB962C8B-B14F-4D97-AF65-F5344CB8AC3E}">
        <p14:creationId xmlns:p14="http://schemas.microsoft.com/office/powerpoint/2010/main" val="422502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414687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27</a:t>
            </a:fld>
            <a:endParaRPr lang="en-GB" dirty="0"/>
          </a:p>
        </p:txBody>
      </p:sp>
    </p:spTree>
    <p:extLst>
      <p:ext uri="{BB962C8B-B14F-4D97-AF65-F5344CB8AC3E}">
        <p14:creationId xmlns:p14="http://schemas.microsoft.com/office/powerpoint/2010/main" val="127022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55879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97038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177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dirty="0"/>
          </a:p>
        </p:txBody>
      </p:sp>
    </p:spTree>
    <p:extLst>
      <p:ext uri="{BB962C8B-B14F-4D97-AF65-F5344CB8AC3E}">
        <p14:creationId xmlns:p14="http://schemas.microsoft.com/office/powerpoint/2010/main" val="106995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110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7310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13</a:t>
            </a:fld>
            <a:endParaRPr lang="en-GB" dirty="0"/>
          </a:p>
        </p:txBody>
      </p:sp>
    </p:spTree>
    <p:extLst>
      <p:ext uri="{BB962C8B-B14F-4D97-AF65-F5344CB8AC3E}">
        <p14:creationId xmlns:p14="http://schemas.microsoft.com/office/powerpoint/2010/main" val="70375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288015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952" r="57280"/>
          <a:stretch/>
        </p:blipFill>
        <p:spPr>
          <a:xfrm>
            <a:off x="-91434" y="5722874"/>
            <a:ext cx="3208441" cy="1649651"/>
          </a:xfrm>
          <a:prstGeom prst="rect">
            <a:avLst/>
          </a:prstGeom>
        </p:spPr>
      </p:pic>
    </p:spTree>
    <p:extLst>
      <p:ext uri="{BB962C8B-B14F-4D97-AF65-F5344CB8AC3E}">
        <p14:creationId xmlns:p14="http://schemas.microsoft.com/office/powerpoint/2010/main" val="41060454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8BF80-F5DE-488A-8A17-C9BC6A5854D2}"/>
              </a:ext>
            </a:extLst>
          </p:cNvPr>
          <p:cNvSpPr/>
          <p:nvPr userDrawn="1"/>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Navidad png | Arboles de navidad vintage, Ideas para arboles de navidad,  Navidad png">
            <a:extLst>
              <a:ext uri="{FF2B5EF4-FFF2-40B4-BE49-F238E27FC236}">
                <a16:creationId xmlns:a16="http://schemas.microsoft.com/office/drawing/2014/main" id="{E28F8AB1-C036-4C0C-B2E4-D4B9BBD116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21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79BFA-0C71-40DF-A225-C73E73CC1366}"/>
              </a:ext>
            </a:extLst>
          </p:cNvPr>
          <p:cNvSpPr>
            <a:spLocks noGrp="1"/>
          </p:cNvSpPr>
          <p:nvPr>
            <p:ph type="title" hasCustomPrompt="1"/>
          </p:nvPr>
        </p:nvSpPr>
        <p:spPr/>
        <p:txBody>
          <a:bodyPr/>
          <a:lstStyle>
            <a:lvl1pPr>
              <a:defRPr/>
            </a:lvl1pPr>
          </a:lstStyle>
          <a:p>
            <a:r>
              <a:rPr lang="es-ES" dirty="0"/>
              <a:t>Titulo</a:t>
            </a:r>
            <a:endParaRPr lang="es-PE" dirty="0"/>
          </a:p>
        </p:txBody>
      </p:sp>
      <p:sp>
        <p:nvSpPr>
          <p:cNvPr id="3" name="Marcador de fecha 2">
            <a:extLst>
              <a:ext uri="{FF2B5EF4-FFF2-40B4-BE49-F238E27FC236}">
                <a16:creationId xmlns:a16="http://schemas.microsoft.com/office/drawing/2014/main" id="{A65AC126-6258-4350-9680-02D4B43BD13D}"/>
              </a:ext>
            </a:extLst>
          </p:cNvPr>
          <p:cNvSpPr>
            <a:spLocks noGrp="1"/>
          </p:cNvSpPr>
          <p:nvPr>
            <p:ph type="dt" sz="half" idx="10"/>
          </p:nvPr>
        </p:nvSpPr>
        <p:spPr/>
        <p:txBody>
          <a:bodyPr/>
          <a:lstStyle/>
          <a:p>
            <a:fld id="{43A93E93-166D-47F5-9EF1-ACEABE24AEEA}" type="datetimeFigureOut">
              <a:rPr lang="zh-CN" altLang="en-US" smtClean="0"/>
              <a:pPr/>
              <a:t>2020/12/10</a:t>
            </a:fld>
            <a:endParaRPr lang="zh-CN" altLang="en-US" dirty="0"/>
          </a:p>
        </p:txBody>
      </p:sp>
      <p:sp>
        <p:nvSpPr>
          <p:cNvPr id="4" name="Marcador de pie de página 3">
            <a:extLst>
              <a:ext uri="{FF2B5EF4-FFF2-40B4-BE49-F238E27FC236}">
                <a16:creationId xmlns:a16="http://schemas.microsoft.com/office/drawing/2014/main" id="{7263DF92-F32F-4604-9A44-6A666B9BEFA1}"/>
              </a:ext>
            </a:extLst>
          </p:cNvPr>
          <p:cNvSpPr>
            <a:spLocks noGrp="1"/>
          </p:cNvSpPr>
          <p:nvPr>
            <p:ph type="ftr" sz="quarter" idx="11"/>
          </p:nvPr>
        </p:nvSpPr>
        <p:spPr/>
        <p:txBody>
          <a:bodyPr/>
          <a:lstStyle/>
          <a:p>
            <a:endParaRPr lang="zh-CN" altLang="en-US" dirty="0"/>
          </a:p>
        </p:txBody>
      </p:sp>
      <p:sp>
        <p:nvSpPr>
          <p:cNvPr id="5" name="Marcador de número de diapositiva 4">
            <a:extLst>
              <a:ext uri="{FF2B5EF4-FFF2-40B4-BE49-F238E27FC236}">
                <a16:creationId xmlns:a16="http://schemas.microsoft.com/office/drawing/2014/main" id="{B0ADC422-D759-454D-B8B5-9771C3CBF62D}"/>
              </a:ext>
            </a:extLst>
          </p:cNvPr>
          <p:cNvSpPr>
            <a:spLocks noGrp="1"/>
          </p:cNvSpPr>
          <p:nvPr>
            <p:ph type="sldNum" sz="quarter" idx="12"/>
          </p:nvPr>
        </p:nvSpPr>
        <p:spPr/>
        <p:txBody>
          <a:bodyPr/>
          <a:lstStyle/>
          <a:p>
            <a:fld id="{118D5ACA-62CA-46DB-AD6B-12EDD6D51A23}" type="slidenum">
              <a:rPr lang="zh-CN" altLang="en-US" smtClean="0"/>
              <a:pPr/>
              <a:t>‹Nº›</a:t>
            </a:fld>
            <a:endParaRPr lang="zh-CN" altLang="en-US" dirty="0"/>
          </a:p>
        </p:txBody>
      </p:sp>
    </p:spTree>
    <p:extLst>
      <p:ext uri="{BB962C8B-B14F-4D97-AF65-F5344CB8AC3E}">
        <p14:creationId xmlns:p14="http://schemas.microsoft.com/office/powerpoint/2010/main" val="408900760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CFB774C8-FF7C-4ECE-9240-0593819FA5BA}"/>
              </a:ext>
            </a:extLst>
          </p:cNvPr>
          <p:cNvSpPr>
            <a:spLocks noGrp="1"/>
          </p:cNvSpPr>
          <p:nvPr>
            <p:ph type="dt" sz="half" idx="10"/>
          </p:nvPr>
        </p:nvSpPr>
        <p:spPr/>
        <p:txBody>
          <a:bodyPr/>
          <a:lstStyle/>
          <a:p>
            <a:fld id="{43A93E93-166D-47F5-9EF1-ACEABE24AEEA}" type="datetimeFigureOut">
              <a:rPr lang="zh-CN" altLang="en-US" smtClean="0"/>
              <a:pPr/>
              <a:t>2020/12/10</a:t>
            </a:fld>
            <a:endParaRPr lang="zh-CN" altLang="en-US" dirty="0"/>
          </a:p>
        </p:txBody>
      </p:sp>
      <p:sp>
        <p:nvSpPr>
          <p:cNvPr id="4" name="Marcador de pie de página 3">
            <a:extLst>
              <a:ext uri="{FF2B5EF4-FFF2-40B4-BE49-F238E27FC236}">
                <a16:creationId xmlns:a16="http://schemas.microsoft.com/office/drawing/2014/main" id="{A54B0B38-3A38-4B18-AC38-7C406BA1347F}"/>
              </a:ext>
            </a:extLst>
          </p:cNvPr>
          <p:cNvSpPr>
            <a:spLocks noGrp="1"/>
          </p:cNvSpPr>
          <p:nvPr>
            <p:ph type="ftr" sz="quarter" idx="11"/>
          </p:nvPr>
        </p:nvSpPr>
        <p:spPr/>
        <p:txBody>
          <a:bodyPr/>
          <a:lstStyle/>
          <a:p>
            <a:endParaRPr lang="zh-CN" altLang="en-US" dirty="0"/>
          </a:p>
        </p:txBody>
      </p:sp>
      <p:sp>
        <p:nvSpPr>
          <p:cNvPr id="5" name="Marcador de número de diapositiva 4">
            <a:extLst>
              <a:ext uri="{FF2B5EF4-FFF2-40B4-BE49-F238E27FC236}">
                <a16:creationId xmlns:a16="http://schemas.microsoft.com/office/drawing/2014/main" id="{112A6BDC-3419-4729-8F8B-9C669F74090B}"/>
              </a:ext>
            </a:extLst>
          </p:cNvPr>
          <p:cNvSpPr>
            <a:spLocks noGrp="1"/>
          </p:cNvSpPr>
          <p:nvPr>
            <p:ph type="sldNum" sz="quarter" idx="12"/>
          </p:nvPr>
        </p:nvSpPr>
        <p:spPr/>
        <p:txBody>
          <a:bodyPr/>
          <a:lstStyle/>
          <a:p>
            <a:fld id="{118D5ACA-62CA-46DB-AD6B-12EDD6D51A23}" type="slidenum">
              <a:rPr lang="zh-CN" altLang="en-US" smtClean="0"/>
              <a:pPr/>
              <a:t>‹Nº›</a:t>
            </a:fld>
            <a:endParaRPr lang="zh-CN" altLang="en-US" dirty="0"/>
          </a:p>
        </p:txBody>
      </p:sp>
      <p:sp>
        <p:nvSpPr>
          <p:cNvPr id="9" name="Frame 3">
            <a:extLst>
              <a:ext uri="{FF2B5EF4-FFF2-40B4-BE49-F238E27FC236}">
                <a16:creationId xmlns:a16="http://schemas.microsoft.com/office/drawing/2014/main" id="{4D21CE78-BE95-4F67-B31E-59808603D4BD}"/>
              </a:ext>
            </a:extLst>
          </p:cNvPr>
          <p:cNvSpPr/>
          <p:nvPr userDrawn="1"/>
        </p:nvSpPr>
        <p:spPr>
          <a:xfrm rot="2700000">
            <a:off x="1436913" y="677092"/>
            <a:ext cx="5503817" cy="5503817"/>
          </a:xfrm>
          <a:prstGeom prst="frame">
            <a:avLst>
              <a:gd name="adj1" fmla="val 23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iamond 4">
            <a:extLst>
              <a:ext uri="{FF2B5EF4-FFF2-40B4-BE49-F238E27FC236}">
                <a16:creationId xmlns:a16="http://schemas.microsoft.com/office/drawing/2014/main" id="{9B41D47E-C7F7-42B7-8FDD-0691C616AFAF}"/>
              </a:ext>
            </a:extLst>
          </p:cNvPr>
          <p:cNvSpPr/>
          <p:nvPr userDrawn="1"/>
        </p:nvSpPr>
        <p:spPr>
          <a:xfrm>
            <a:off x="1499498" y="671562"/>
            <a:ext cx="572857" cy="572857"/>
          </a:xfrm>
          <a:prstGeom prst="diamon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5">
            <a:extLst>
              <a:ext uri="{FF2B5EF4-FFF2-40B4-BE49-F238E27FC236}">
                <a16:creationId xmlns:a16="http://schemas.microsoft.com/office/drawing/2014/main" id="{7E5959D1-836E-483A-9BF0-AD67EA83040F}"/>
              </a:ext>
            </a:extLst>
          </p:cNvPr>
          <p:cNvSpPr/>
          <p:nvPr userDrawn="1"/>
        </p:nvSpPr>
        <p:spPr>
          <a:xfrm>
            <a:off x="1465335" y="5620310"/>
            <a:ext cx="572857" cy="572857"/>
          </a:xfrm>
          <a:prstGeom prst="diamon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6">
            <a:extLst>
              <a:ext uri="{FF2B5EF4-FFF2-40B4-BE49-F238E27FC236}">
                <a16:creationId xmlns:a16="http://schemas.microsoft.com/office/drawing/2014/main" id="{609DC5A7-2C70-486D-93C3-F205BBC1B787}"/>
              </a:ext>
            </a:extLst>
          </p:cNvPr>
          <p:cNvSpPr/>
          <p:nvPr userDrawn="1"/>
        </p:nvSpPr>
        <p:spPr>
          <a:xfrm>
            <a:off x="6904092" y="2256048"/>
            <a:ext cx="1010089" cy="1010089"/>
          </a:xfrm>
          <a:prstGeom prst="diamond">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7">
            <a:extLst>
              <a:ext uri="{FF2B5EF4-FFF2-40B4-BE49-F238E27FC236}">
                <a16:creationId xmlns:a16="http://schemas.microsoft.com/office/drawing/2014/main" id="{86F76CE5-4B38-443B-8A11-931DECE945E7}"/>
              </a:ext>
            </a:extLst>
          </p:cNvPr>
          <p:cNvSpPr/>
          <p:nvPr userDrawn="1"/>
        </p:nvSpPr>
        <p:spPr>
          <a:xfrm>
            <a:off x="1811469" y="5695146"/>
            <a:ext cx="572857" cy="572857"/>
          </a:xfrm>
          <a:prstGeom prst="diamond">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amond 8">
            <a:extLst>
              <a:ext uri="{FF2B5EF4-FFF2-40B4-BE49-F238E27FC236}">
                <a16:creationId xmlns:a16="http://schemas.microsoft.com/office/drawing/2014/main" id="{6CBB584E-AD0D-468E-9034-40ABF9D70E00}"/>
              </a:ext>
            </a:extLst>
          </p:cNvPr>
          <p:cNvSpPr/>
          <p:nvPr userDrawn="1"/>
        </p:nvSpPr>
        <p:spPr>
          <a:xfrm>
            <a:off x="775598" y="2308013"/>
            <a:ext cx="723900" cy="723900"/>
          </a:xfrm>
          <a:prstGeom prst="diamond">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31">
            <a:extLst>
              <a:ext uri="{FF2B5EF4-FFF2-40B4-BE49-F238E27FC236}">
                <a16:creationId xmlns:a16="http://schemas.microsoft.com/office/drawing/2014/main" id="{39DE836A-423F-4FE2-B5CF-AC833B76D05F}"/>
              </a:ext>
            </a:extLst>
          </p:cNvPr>
          <p:cNvSpPr/>
          <p:nvPr userDrawn="1"/>
        </p:nvSpPr>
        <p:spPr>
          <a:xfrm>
            <a:off x="6918523" y="5193016"/>
            <a:ext cx="490613" cy="490613"/>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6" name="Freeform: Shape 32">
            <a:extLst>
              <a:ext uri="{FF2B5EF4-FFF2-40B4-BE49-F238E27FC236}">
                <a16:creationId xmlns:a16="http://schemas.microsoft.com/office/drawing/2014/main" id="{473735E6-BBD5-4D4B-A5C6-9523522D0565}"/>
              </a:ext>
            </a:extLst>
          </p:cNvPr>
          <p:cNvSpPr/>
          <p:nvPr userDrawn="1"/>
        </p:nvSpPr>
        <p:spPr>
          <a:xfrm>
            <a:off x="477892" y="671562"/>
            <a:ext cx="490613" cy="490613"/>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7" name="Freeform: Shape 33">
            <a:extLst>
              <a:ext uri="{FF2B5EF4-FFF2-40B4-BE49-F238E27FC236}">
                <a16:creationId xmlns:a16="http://schemas.microsoft.com/office/drawing/2014/main" id="{9CAD7AE6-3CAF-40AC-A9D2-A42ABACAF763}"/>
              </a:ext>
            </a:extLst>
          </p:cNvPr>
          <p:cNvSpPr/>
          <p:nvPr userDrawn="1"/>
        </p:nvSpPr>
        <p:spPr>
          <a:xfrm>
            <a:off x="6640102" y="1257893"/>
            <a:ext cx="512146" cy="512146"/>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8" name="Freeform: Shape 34">
            <a:extLst>
              <a:ext uri="{FF2B5EF4-FFF2-40B4-BE49-F238E27FC236}">
                <a16:creationId xmlns:a16="http://schemas.microsoft.com/office/drawing/2014/main" id="{D94BD0AC-C3DD-484C-AE79-31209514518E}"/>
              </a:ext>
            </a:extLst>
          </p:cNvPr>
          <p:cNvSpPr/>
          <p:nvPr userDrawn="1"/>
        </p:nvSpPr>
        <p:spPr>
          <a:xfrm>
            <a:off x="292356" y="4927168"/>
            <a:ext cx="498364" cy="498364"/>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22" name="Marcador de posición de imagen 21">
            <a:extLst>
              <a:ext uri="{FF2B5EF4-FFF2-40B4-BE49-F238E27FC236}">
                <a16:creationId xmlns:a16="http://schemas.microsoft.com/office/drawing/2014/main" id="{BEA39AFF-FD88-4725-A1DF-D458782AFD08}"/>
              </a:ext>
            </a:extLst>
          </p:cNvPr>
          <p:cNvSpPr>
            <a:spLocks noGrp="1"/>
          </p:cNvSpPr>
          <p:nvPr>
            <p:ph type="pic" sz="quarter" idx="13"/>
          </p:nvPr>
        </p:nvSpPr>
        <p:spPr>
          <a:xfrm rot="18890273">
            <a:off x="1778820" y="1036012"/>
            <a:ext cx="4872786" cy="4771907"/>
          </a:xfrm>
        </p:spPr>
        <p:txBody>
          <a:bodyPr/>
          <a:lstStyle/>
          <a:p>
            <a:endParaRPr lang="es-PE" dirty="0"/>
          </a:p>
        </p:txBody>
      </p:sp>
    </p:spTree>
    <p:extLst>
      <p:ext uri="{BB962C8B-B14F-4D97-AF65-F5344CB8AC3E}">
        <p14:creationId xmlns:p14="http://schemas.microsoft.com/office/powerpoint/2010/main" val="15594410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D373E894-900C-4051-80F5-4509054309B2}"/>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7" name="Rounded Rectangle 2">
            <a:extLst>
              <a:ext uri="{FF2B5EF4-FFF2-40B4-BE49-F238E27FC236}">
                <a16:creationId xmlns:a16="http://schemas.microsoft.com/office/drawing/2014/main" id="{C2FFC0BA-95F2-476A-8E41-FF923FB23CF5}"/>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Rounded Rectangle 3">
            <a:extLst>
              <a:ext uri="{FF2B5EF4-FFF2-40B4-BE49-F238E27FC236}">
                <a16:creationId xmlns:a16="http://schemas.microsoft.com/office/drawing/2014/main" id="{BBF495CA-7446-4E4D-9AE3-F946B5791158}"/>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9" name="Half Frame 4">
            <a:extLst>
              <a:ext uri="{FF2B5EF4-FFF2-40B4-BE49-F238E27FC236}">
                <a16:creationId xmlns:a16="http://schemas.microsoft.com/office/drawing/2014/main" id="{753326A3-AF8A-4C05-B508-AECA956A66E2}"/>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10" name="TextBox 57">
            <a:extLst>
              <a:ext uri="{FF2B5EF4-FFF2-40B4-BE49-F238E27FC236}">
                <a16:creationId xmlns:a16="http://schemas.microsoft.com/office/drawing/2014/main" id="{2BBD95FA-4DEA-4F98-94CC-C46394ECC443}"/>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11" name="TextBox 58">
            <a:extLst>
              <a:ext uri="{FF2B5EF4-FFF2-40B4-BE49-F238E27FC236}">
                <a16:creationId xmlns:a16="http://schemas.microsoft.com/office/drawing/2014/main" id="{3BC20B91-9346-4226-B541-FC625C701D9A}"/>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2" name="TextBox 59">
            <a:extLst>
              <a:ext uri="{FF2B5EF4-FFF2-40B4-BE49-F238E27FC236}">
                <a16:creationId xmlns:a16="http://schemas.microsoft.com/office/drawing/2014/main" id="{8A1847D6-506A-4610-A5D2-775FC2CA65D2}"/>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13" name="TextBox 60">
            <a:extLst>
              <a:ext uri="{FF2B5EF4-FFF2-40B4-BE49-F238E27FC236}">
                <a16:creationId xmlns:a16="http://schemas.microsoft.com/office/drawing/2014/main" id="{7CEE8502-D961-4306-991E-FCE186DA6586}"/>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354185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43A93E93-166D-47F5-9EF1-ACEABE24AEEA}" type="datetimeFigureOut">
              <a:rPr lang="zh-CN" altLang="en-US" smtClean="0"/>
              <a:pPr/>
              <a:t>2020/12/10</a:t>
            </a:fld>
            <a:endParaRPr lang="zh-CN" altLang="en-US" dirty="0"/>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118D5ACA-62CA-46DB-AD6B-12EDD6D51A23}" type="slidenum">
              <a:rPr lang="zh-CN" altLang="en-US" smtClean="0"/>
              <a:pPr/>
              <a:t>‹Nº›</a:t>
            </a:fld>
            <a:endParaRPr lang="zh-CN" altLang="en-US" dirty="0"/>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 qué ponemos el árbol de Navidad? - Historia">
            <a:extLst>
              <a:ext uri="{FF2B5EF4-FFF2-40B4-BE49-F238E27FC236}">
                <a16:creationId xmlns:a16="http://schemas.microsoft.com/office/drawing/2014/main" id="{DD490AD8-4A36-470E-95D4-042B0EDDD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58750" cy="7232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9">
            <a:extLst>
              <a:ext uri="{FF2B5EF4-FFF2-40B4-BE49-F238E27FC236}">
                <a16:creationId xmlns:a16="http://schemas.microsoft.com/office/drawing/2014/main" id="{DDEFB046-4AF6-4A31-8DF0-46B19B4788A2}"/>
              </a:ext>
            </a:extLst>
          </p:cNvPr>
          <p:cNvSpPr txBox="1"/>
          <p:nvPr/>
        </p:nvSpPr>
        <p:spPr>
          <a:xfrm>
            <a:off x="6213351" y="3904357"/>
            <a:ext cx="5169613" cy="400110"/>
          </a:xfrm>
          <a:prstGeom prst="rect">
            <a:avLst/>
          </a:prstGeom>
          <a:noFill/>
        </p:spPr>
        <p:txBody>
          <a:bodyPr wrap="square" rtlCol="0" anchor="ctr">
            <a:spAutoFit/>
          </a:bodyPr>
          <a:lstStyle/>
          <a:p>
            <a:r>
              <a:rPr lang="en-US" altLang="ko-KR" sz="2000" dirty="0">
                <a:solidFill>
                  <a:schemeClr val="bg1"/>
                </a:solidFill>
                <a:cs typeface="Arial" pitchFamily="34" charset="0"/>
              </a:rPr>
              <a:t>Insert the SubTitle of Your Presentation</a:t>
            </a:r>
            <a:endParaRPr lang="ko-KR" altLang="en-US" sz="2000" dirty="0">
              <a:solidFill>
                <a:schemeClr val="bg1"/>
              </a:solidFill>
              <a:cs typeface="Arial" pitchFamily="34" charset="0"/>
            </a:endParaRPr>
          </a:p>
        </p:txBody>
      </p:sp>
      <p:sp>
        <p:nvSpPr>
          <p:cNvPr id="7" name="TextBox 18">
            <a:extLst>
              <a:ext uri="{FF2B5EF4-FFF2-40B4-BE49-F238E27FC236}">
                <a16:creationId xmlns:a16="http://schemas.microsoft.com/office/drawing/2014/main" id="{2343D742-5D66-4FC6-BD5F-FE963BC1128E}"/>
              </a:ext>
            </a:extLst>
          </p:cNvPr>
          <p:cNvSpPr txBox="1"/>
          <p:nvPr/>
        </p:nvSpPr>
        <p:spPr>
          <a:xfrm>
            <a:off x="6141343" y="1031002"/>
            <a:ext cx="5976664" cy="2585323"/>
          </a:xfrm>
          <a:prstGeom prst="rect">
            <a:avLst/>
          </a:prstGeom>
          <a:noFill/>
        </p:spPr>
        <p:txBody>
          <a:bodyPr wrap="square" rtlCol="0" anchor="ctr">
            <a:spAutoFit/>
          </a:bodyPr>
          <a:lstStyle/>
          <a:p>
            <a:r>
              <a:rPr lang="en-US" altLang="ko-KR" sz="5400" dirty="0">
                <a:solidFill>
                  <a:schemeClr val="bg1"/>
                </a:solidFill>
                <a:cs typeface="Arial" pitchFamily="34" charset="0"/>
              </a:rPr>
              <a:t>Plantilla</a:t>
            </a:r>
          </a:p>
          <a:p>
            <a:r>
              <a:rPr lang="en-US" altLang="ko-KR" sz="5400" dirty="0">
                <a:solidFill>
                  <a:schemeClr val="bg1"/>
                </a:solidFill>
                <a:cs typeface="Arial" pitchFamily="34" charset="0"/>
              </a:rPr>
              <a:t>Animada de Navidad</a:t>
            </a:r>
          </a:p>
          <a:p>
            <a:r>
              <a:rPr lang="en-US" altLang="ko-KR" sz="5400" dirty="0">
                <a:solidFill>
                  <a:schemeClr val="bg1"/>
                </a:solidFill>
                <a:cs typeface="Arial" pitchFamily="34" charset="0"/>
              </a:rPr>
              <a:t>para powerpoint</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16145159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76B532BE-B6C9-4081-852D-BB89327307B7}"/>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6EA82D82-A80B-424E-9314-C7FF2D589748}"/>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35571FEC-1EB1-41AD-905D-4B42CF0C2913}"/>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02</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83ACDA85-E135-4311-ADDD-85DF3D19F370}"/>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8BAFAEBC-F506-48FC-A520-B22C0AC3EDA3}"/>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31DCEBAC-D123-4630-AFE1-9DDDBC1FBC66}"/>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30072C23-0024-4D62-81E7-7EF2B248F8CC}"/>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CF7B35A4-8038-4D23-BFD0-01F6090E5DF8}"/>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3D08AD16-7BB9-4578-B5E1-C51BABE5A6CF}"/>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206E3E87-1002-4F20-A9AF-F5A9240B9389}"/>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BFF9EF62-3B08-4179-AD0D-5691154B76D5}"/>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70C5EB7B-AAE5-49D4-887B-448893640E2B}"/>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AE284C65-60D7-4D0D-895A-54D457058295}"/>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B30EEF0C-9164-434B-9877-41FC596E1975}"/>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F16491D8-2501-4A1B-8360-A2C59D8A0660}"/>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8A0A7D2D-7EC8-4368-9AC1-86F66E82998D}"/>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46408D4B-7AED-4606-A262-F284B88DBFED}"/>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CA2AC292-08F6-4C80-9ECD-547166E6EBC5}"/>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06E8FB5D-ED36-4145-ABD1-25D7F330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729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0D3C539-78F0-46D6-B9AC-C02B5C12D89D}"/>
              </a:ext>
            </a:extLst>
          </p:cNvPr>
          <p:cNvSpPr txBox="1"/>
          <p:nvPr/>
        </p:nvSpPr>
        <p:spPr>
          <a:xfrm>
            <a:off x="806766" y="67901"/>
            <a:ext cx="6191673" cy="646331"/>
          </a:xfrm>
          <a:prstGeom prst="rect">
            <a:avLst/>
          </a:prstGeom>
          <a:noFill/>
        </p:spPr>
        <p:txBody>
          <a:bodyPr wrap="square" rtlCol="0" anchor="ctr">
            <a:spAutoFit/>
          </a:bodyPr>
          <a:lstStyle/>
          <a:p>
            <a:r>
              <a:rPr lang="en-US" altLang="ko-KR" sz="3600" dirty="0">
                <a:cs typeface="Arial" pitchFamily="34" charset="0"/>
              </a:rPr>
              <a:t>Infographic Style</a:t>
            </a:r>
            <a:endParaRPr lang="ko-KR" altLang="en-US" sz="3600" dirty="0">
              <a:cs typeface="Arial" pitchFamily="34" charset="0"/>
            </a:endParaRPr>
          </a:p>
        </p:txBody>
      </p:sp>
      <p:sp>
        <p:nvSpPr>
          <p:cNvPr id="3" name="TextBox 3">
            <a:extLst>
              <a:ext uri="{FF2B5EF4-FFF2-40B4-BE49-F238E27FC236}">
                <a16:creationId xmlns:a16="http://schemas.microsoft.com/office/drawing/2014/main" id="{1BF65E18-7E91-48E4-8C3D-67522EC4E237}"/>
              </a:ext>
            </a:extLst>
          </p:cNvPr>
          <p:cNvSpPr txBox="1"/>
          <p:nvPr/>
        </p:nvSpPr>
        <p:spPr>
          <a:xfrm>
            <a:off x="741308" y="1259556"/>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 name="TextBox 4">
            <a:extLst>
              <a:ext uri="{FF2B5EF4-FFF2-40B4-BE49-F238E27FC236}">
                <a16:creationId xmlns:a16="http://schemas.microsoft.com/office/drawing/2014/main" id="{3E4A4F86-1107-45EA-95FD-499B33451638}"/>
              </a:ext>
            </a:extLst>
          </p:cNvPr>
          <p:cNvSpPr txBox="1"/>
          <p:nvPr/>
        </p:nvSpPr>
        <p:spPr>
          <a:xfrm>
            <a:off x="775430" y="1920657"/>
            <a:ext cx="1312726" cy="1015663"/>
          </a:xfrm>
          <a:prstGeom prst="rect">
            <a:avLst/>
          </a:prstGeom>
          <a:noFill/>
        </p:spPr>
        <p:txBody>
          <a:bodyPr wrap="square" rtlCol="0" anchor="ctr">
            <a:spAutoFit/>
          </a:bodyPr>
          <a:lstStyle/>
          <a:p>
            <a:pPr algn="ctr"/>
            <a:r>
              <a:rPr lang="en-US" altLang="ko-KR" sz="6000" b="1" dirty="0">
                <a:solidFill>
                  <a:schemeClr val="accent1"/>
                </a:solidFill>
                <a:cs typeface="Arial" pitchFamily="34" charset="0"/>
              </a:rPr>
              <a:t>80</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sp>
        <p:nvSpPr>
          <p:cNvPr id="5" name="TextBox 5">
            <a:extLst>
              <a:ext uri="{FF2B5EF4-FFF2-40B4-BE49-F238E27FC236}">
                <a16:creationId xmlns:a16="http://schemas.microsoft.com/office/drawing/2014/main" id="{D0075458-04A5-49C0-9F7D-C71F67A3A7EF}"/>
              </a:ext>
            </a:extLst>
          </p:cNvPr>
          <p:cNvSpPr txBox="1"/>
          <p:nvPr/>
        </p:nvSpPr>
        <p:spPr>
          <a:xfrm>
            <a:off x="2067541" y="2156339"/>
            <a:ext cx="5236990"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nvGrpSpPr>
          <p:cNvPr id="6" name="Group 6">
            <a:extLst>
              <a:ext uri="{FF2B5EF4-FFF2-40B4-BE49-F238E27FC236}">
                <a16:creationId xmlns:a16="http://schemas.microsoft.com/office/drawing/2014/main" id="{8F88264A-EEAA-4E97-A7A4-DFBBF47CE5AA}"/>
              </a:ext>
            </a:extLst>
          </p:cNvPr>
          <p:cNvGrpSpPr/>
          <p:nvPr/>
        </p:nvGrpSpPr>
        <p:grpSpPr>
          <a:xfrm>
            <a:off x="799968" y="3894475"/>
            <a:ext cx="1869058" cy="2421214"/>
            <a:chOff x="-475010" y="1042170"/>
            <a:chExt cx="3859356" cy="2421214"/>
          </a:xfrm>
        </p:grpSpPr>
        <p:sp>
          <p:nvSpPr>
            <p:cNvPr id="7" name="TextBox 7">
              <a:extLst>
                <a:ext uri="{FF2B5EF4-FFF2-40B4-BE49-F238E27FC236}">
                  <a16:creationId xmlns:a16="http://schemas.microsoft.com/office/drawing/2014/main" id="{6898498B-6519-4AED-8653-142E2E25D11E}"/>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8" name="TextBox 8">
              <a:extLst>
                <a:ext uri="{FF2B5EF4-FFF2-40B4-BE49-F238E27FC236}">
                  <a16:creationId xmlns:a16="http://schemas.microsoft.com/office/drawing/2014/main" id="{7119981E-4D39-46C8-A48F-B1F6859ADEE4}"/>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grpSp>
        <p:nvGrpSpPr>
          <p:cNvPr id="9" name="Group 9">
            <a:extLst>
              <a:ext uri="{FF2B5EF4-FFF2-40B4-BE49-F238E27FC236}">
                <a16:creationId xmlns:a16="http://schemas.microsoft.com/office/drawing/2014/main" id="{FF9B7993-5CE9-437C-ADC6-14F8BF89B838}"/>
              </a:ext>
            </a:extLst>
          </p:cNvPr>
          <p:cNvGrpSpPr/>
          <p:nvPr/>
        </p:nvGrpSpPr>
        <p:grpSpPr>
          <a:xfrm>
            <a:off x="3098600" y="3894475"/>
            <a:ext cx="1869058" cy="2421214"/>
            <a:chOff x="-475010" y="1042170"/>
            <a:chExt cx="3859356" cy="2421214"/>
          </a:xfrm>
        </p:grpSpPr>
        <p:sp>
          <p:nvSpPr>
            <p:cNvPr id="10" name="TextBox 10">
              <a:extLst>
                <a:ext uri="{FF2B5EF4-FFF2-40B4-BE49-F238E27FC236}">
                  <a16:creationId xmlns:a16="http://schemas.microsoft.com/office/drawing/2014/main" id="{BE495D94-61E4-4371-A862-3C1066B4C838}"/>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11" name="TextBox 11">
              <a:extLst>
                <a:ext uri="{FF2B5EF4-FFF2-40B4-BE49-F238E27FC236}">
                  <a16:creationId xmlns:a16="http://schemas.microsoft.com/office/drawing/2014/main" id="{7EA9F5AD-D528-400A-8CD6-7F3FF6B445CC}"/>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grpSp>
        <p:nvGrpSpPr>
          <p:cNvPr id="12" name="Group 12">
            <a:extLst>
              <a:ext uri="{FF2B5EF4-FFF2-40B4-BE49-F238E27FC236}">
                <a16:creationId xmlns:a16="http://schemas.microsoft.com/office/drawing/2014/main" id="{DDFC4383-638E-4B80-80F3-9459D775C1D0}"/>
              </a:ext>
            </a:extLst>
          </p:cNvPr>
          <p:cNvGrpSpPr/>
          <p:nvPr/>
        </p:nvGrpSpPr>
        <p:grpSpPr>
          <a:xfrm>
            <a:off x="5397231" y="3894475"/>
            <a:ext cx="1869058" cy="2421214"/>
            <a:chOff x="-475010" y="1042170"/>
            <a:chExt cx="3859356" cy="2421214"/>
          </a:xfrm>
        </p:grpSpPr>
        <p:sp>
          <p:nvSpPr>
            <p:cNvPr id="13" name="TextBox 13">
              <a:extLst>
                <a:ext uri="{FF2B5EF4-FFF2-40B4-BE49-F238E27FC236}">
                  <a16:creationId xmlns:a16="http://schemas.microsoft.com/office/drawing/2014/main" id="{20D9F110-5D1B-4887-A3F0-1B873D92AD34}"/>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14" name="TextBox 14">
              <a:extLst>
                <a:ext uri="{FF2B5EF4-FFF2-40B4-BE49-F238E27FC236}">
                  <a16:creationId xmlns:a16="http://schemas.microsoft.com/office/drawing/2014/main" id="{9C142D9F-D6B0-4B00-BBB9-CB0BC4A5A46B}"/>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sp>
        <p:nvSpPr>
          <p:cNvPr id="15" name="TextBox 15">
            <a:extLst>
              <a:ext uri="{FF2B5EF4-FFF2-40B4-BE49-F238E27FC236}">
                <a16:creationId xmlns:a16="http://schemas.microsoft.com/office/drawing/2014/main" id="{96E0F921-9D7D-4BAD-A165-BEDA13B7DFFF}"/>
              </a:ext>
            </a:extLst>
          </p:cNvPr>
          <p:cNvSpPr txBox="1"/>
          <p:nvPr/>
        </p:nvSpPr>
        <p:spPr>
          <a:xfrm>
            <a:off x="805467" y="2761396"/>
            <a:ext cx="6499063"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a:t>
            </a:r>
          </a:p>
        </p:txBody>
      </p:sp>
      <p:grpSp>
        <p:nvGrpSpPr>
          <p:cNvPr id="16" name="Group 191">
            <a:extLst>
              <a:ext uri="{FF2B5EF4-FFF2-40B4-BE49-F238E27FC236}">
                <a16:creationId xmlns:a16="http://schemas.microsoft.com/office/drawing/2014/main" id="{F4C70252-B6C3-4570-A5D8-EBB02A65B533}"/>
              </a:ext>
            </a:extLst>
          </p:cNvPr>
          <p:cNvGrpSpPr/>
          <p:nvPr/>
        </p:nvGrpSpPr>
        <p:grpSpPr>
          <a:xfrm flipH="1">
            <a:off x="7311328" y="417364"/>
            <a:ext cx="4631885" cy="6472651"/>
            <a:chOff x="336696" y="132205"/>
            <a:chExt cx="4631885" cy="6472651"/>
          </a:xfrm>
        </p:grpSpPr>
        <p:sp>
          <p:nvSpPr>
            <p:cNvPr id="17" name="Graphic 47">
              <a:extLst>
                <a:ext uri="{FF2B5EF4-FFF2-40B4-BE49-F238E27FC236}">
                  <a16:creationId xmlns:a16="http://schemas.microsoft.com/office/drawing/2014/main" id="{C5988609-1386-4847-9610-7B97667C8AA0}"/>
                </a:ext>
              </a:extLst>
            </p:cNvPr>
            <p:cNvSpPr/>
            <p:nvPr/>
          </p:nvSpPr>
          <p:spPr>
            <a:xfrm>
              <a:off x="411027" y="132205"/>
              <a:ext cx="3492693" cy="6099294"/>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 name="connsiteX0" fmla="*/ 941945 w 2063611"/>
                <a:gd name="connsiteY0" fmla="*/ 0 h 3622761"/>
                <a:gd name="connsiteX1" fmla="*/ 876222 w 2063611"/>
                <a:gd name="connsiteY1" fmla="*/ 98107 h 3622761"/>
                <a:gd name="connsiteX2" fmla="*/ 901940 w 2063611"/>
                <a:gd name="connsiteY2" fmla="*/ 231457 h 3622761"/>
                <a:gd name="connsiteX3" fmla="*/ 826692 w 2063611"/>
                <a:gd name="connsiteY3" fmla="*/ 186690 h 3622761"/>
                <a:gd name="connsiteX4" fmla="*/ 810500 w 2063611"/>
                <a:gd name="connsiteY4" fmla="*/ 294322 h 3622761"/>
                <a:gd name="connsiteX5" fmla="*/ 802880 w 2063611"/>
                <a:gd name="connsiteY5" fmla="*/ 320992 h 3622761"/>
                <a:gd name="connsiteX6" fmla="*/ 677150 w 2063611"/>
                <a:gd name="connsiteY6" fmla="*/ 374332 h 3622761"/>
                <a:gd name="connsiteX7" fmla="*/ 696200 w 2063611"/>
                <a:gd name="connsiteY7" fmla="*/ 443865 h 3622761"/>
                <a:gd name="connsiteX8" fmla="*/ 707630 w 2063611"/>
                <a:gd name="connsiteY8" fmla="*/ 532447 h 3622761"/>
                <a:gd name="connsiteX9" fmla="*/ 820977 w 2063611"/>
                <a:gd name="connsiteY9" fmla="*/ 566737 h 3622761"/>
                <a:gd name="connsiteX10" fmla="*/ 940040 w 2063611"/>
                <a:gd name="connsiteY10" fmla="*/ 570547 h 3622761"/>
                <a:gd name="connsiteX11" fmla="*/ 724775 w 2063611"/>
                <a:gd name="connsiteY11" fmla="*/ 611505 h 3622761"/>
                <a:gd name="connsiteX12" fmla="*/ 523797 w 2063611"/>
                <a:gd name="connsiteY12" fmla="*/ 594360 h 3622761"/>
                <a:gd name="connsiteX13" fmla="*/ 590472 w 2063611"/>
                <a:gd name="connsiteY13" fmla="*/ 641985 h 3622761"/>
                <a:gd name="connsiteX14" fmla="*/ 621905 w 2063611"/>
                <a:gd name="connsiteY14" fmla="*/ 681037 h 3622761"/>
                <a:gd name="connsiteX15" fmla="*/ 707630 w 2063611"/>
                <a:gd name="connsiteY15" fmla="*/ 721042 h 3622761"/>
                <a:gd name="connsiteX16" fmla="*/ 940040 w 2063611"/>
                <a:gd name="connsiteY16" fmla="*/ 681990 h 3622761"/>
                <a:gd name="connsiteX17" fmla="*/ 667625 w 2063611"/>
                <a:gd name="connsiteY17" fmla="*/ 751522 h 3622761"/>
                <a:gd name="connsiteX18" fmla="*/ 520940 w 2063611"/>
                <a:gd name="connsiteY18" fmla="*/ 781050 h 3622761"/>
                <a:gd name="connsiteX19" fmla="*/ 523797 w 2063611"/>
                <a:gd name="connsiteY19" fmla="*/ 839152 h 3622761"/>
                <a:gd name="connsiteX20" fmla="*/ 561897 w 2063611"/>
                <a:gd name="connsiteY20" fmla="*/ 905827 h 3622761"/>
                <a:gd name="connsiteX21" fmla="*/ 495222 w 2063611"/>
                <a:gd name="connsiteY21" fmla="*/ 951547 h 3622761"/>
                <a:gd name="connsiteX22" fmla="*/ 402830 w 2063611"/>
                <a:gd name="connsiteY22" fmla="*/ 965835 h 3622761"/>
                <a:gd name="connsiteX23" fmla="*/ 539990 w 2063611"/>
                <a:gd name="connsiteY23" fmla="*/ 1060132 h 3622761"/>
                <a:gd name="connsiteX24" fmla="*/ 722870 w 2063611"/>
                <a:gd name="connsiteY24" fmla="*/ 1148715 h 3622761"/>
                <a:gd name="connsiteX25" fmla="*/ 401877 w 2063611"/>
                <a:gd name="connsiteY25" fmla="*/ 1197292 h 3622761"/>
                <a:gd name="connsiteX26" fmla="*/ 523797 w 2063611"/>
                <a:gd name="connsiteY26" fmla="*/ 1303020 h 3622761"/>
                <a:gd name="connsiteX27" fmla="*/ 359015 w 2063611"/>
                <a:gd name="connsiteY27" fmla="*/ 1358265 h 3622761"/>
                <a:gd name="connsiteX28" fmla="*/ 630477 w 2063611"/>
                <a:gd name="connsiteY28" fmla="*/ 1405890 h 3622761"/>
                <a:gd name="connsiteX29" fmla="*/ 610475 w 2063611"/>
                <a:gd name="connsiteY29" fmla="*/ 1480185 h 3622761"/>
                <a:gd name="connsiteX30" fmla="*/ 279005 w 2063611"/>
                <a:gd name="connsiteY30" fmla="*/ 1581150 h 3622761"/>
                <a:gd name="connsiteX31" fmla="*/ 543800 w 2063611"/>
                <a:gd name="connsiteY31" fmla="*/ 1681162 h 3622761"/>
                <a:gd name="connsiteX32" fmla="*/ 620000 w 2063611"/>
                <a:gd name="connsiteY32" fmla="*/ 1659255 h 3622761"/>
                <a:gd name="connsiteX33" fmla="*/ 727632 w 2063611"/>
                <a:gd name="connsiteY33" fmla="*/ 1655445 h 3622761"/>
                <a:gd name="connsiteX34" fmla="*/ 597140 w 2063611"/>
                <a:gd name="connsiteY34" fmla="*/ 1752600 h 3622761"/>
                <a:gd name="connsiteX35" fmla="*/ 210425 w 2063611"/>
                <a:gd name="connsiteY35" fmla="*/ 1787842 h 3622761"/>
                <a:gd name="connsiteX36" fmla="*/ 207567 w 2063611"/>
                <a:gd name="connsiteY36" fmla="*/ 1855470 h 3622761"/>
                <a:gd name="connsiteX37" fmla="*/ 328535 w 2063611"/>
                <a:gd name="connsiteY37" fmla="*/ 1906905 h 3622761"/>
                <a:gd name="connsiteX38" fmla="*/ 465695 w 2063611"/>
                <a:gd name="connsiteY38" fmla="*/ 1909762 h 3622761"/>
                <a:gd name="connsiteX39" fmla="*/ 546657 w 2063611"/>
                <a:gd name="connsiteY39" fmla="*/ 1945957 h 3622761"/>
                <a:gd name="connsiteX40" fmla="*/ 595235 w 2063611"/>
                <a:gd name="connsiteY40" fmla="*/ 1997392 h 3622761"/>
                <a:gd name="connsiteX41" fmla="*/ 268527 w 2063611"/>
                <a:gd name="connsiteY41" fmla="*/ 2017395 h 3622761"/>
                <a:gd name="connsiteX42" fmla="*/ 229475 w 2063611"/>
                <a:gd name="connsiteY42" fmla="*/ 2042160 h 3622761"/>
                <a:gd name="connsiteX43" fmla="*/ 255192 w 2063611"/>
                <a:gd name="connsiteY43" fmla="*/ 2085022 h 3622761"/>
                <a:gd name="connsiteX44" fmla="*/ 413307 w 2063611"/>
                <a:gd name="connsiteY44" fmla="*/ 2144077 h 3622761"/>
                <a:gd name="connsiteX45" fmla="*/ 473315 w 2063611"/>
                <a:gd name="connsiteY45" fmla="*/ 2166937 h 3622761"/>
                <a:gd name="connsiteX46" fmla="*/ 262812 w 2063611"/>
                <a:gd name="connsiteY46" fmla="*/ 2221230 h 3622761"/>
                <a:gd name="connsiteX47" fmla="*/ 98982 w 2063611"/>
                <a:gd name="connsiteY47" fmla="*/ 2243137 h 3622761"/>
                <a:gd name="connsiteX48" fmla="*/ 38022 w 2063611"/>
                <a:gd name="connsiteY48" fmla="*/ 2283142 h 3622761"/>
                <a:gd name="connsiteX49" fmla="*/ 77075 w 2063611"/>
                <a:gd name="connsiteY49" fmla="*/ 2346007 h 3622761"/>
                <a:gd name="connsiteX50" fmla="*/ 196137 w 2063611"/>
                <a:gd name="connsiteY50" fmla="*/ 2437447 h 3622761"/>
                <a:gd name="connsiteX51" fmla="*/ 165657 w 2063611"/>
                <a:gd name="connsiteY51" fmla="*/ 2471737 h 3622761"/>
                <a:gd name="connsiteX52" fmla="*/ 194232 w 2063611"/>
                <a:gd name="connsiteY52" fmla="*/ 2512695 h 3622761"/>
                <a:gd name="connsiteX53" fmla="*/ 294245 w 2063611"/>
                <a:gd name="connsiteY53" fmla="*/ 2551747 h 3622761"/>
                <a:gd name="connsiteX54" fmla="*/ 69455 w 2063611"/>
                <a:gd name="connsiteY54" fmla="*/ 2582227 h 3622761"/>
                <a:gd name="connsiteX55" fmla="*/ 51357 w 2063611"/>
                <a:gd name="connsiteY55" fmla="*/ 2652712 h 3622761"/>
                <a:gd name="connsiteX56" fmla="*/ 103745 w 2063611"/>
                <a:gd name="connsiteY56" fmla="*/ 2686050 h 3622761"/>
                <a:gd name="connsiteX57" fmla="*/ 207567 w 2063611"/>
                <a:gd name="connsiteY57" fmla="*/ 2720340 h 3622761"/>
                <a:gd name="connsiteX58" fmla="*/ 255192 w 2063611"/>
                <a:gd name="connsiteY58" fmla="*/ 2748915 h 3622761"/>
                <a:gd name="connsiteX59" fmla="*/ 351395 w 2063611"/>
                <a:gd name="connsiteY59" fmla="*/ 2726055 h 3622761"/>
                <a:gd name="connsiteX60" fmla="*/ 247572 w 2063611"/>
                <a:gd name="connsiteY60" fmla="*/ 2751772 h 3622761"/>
                <a:gd name="connsiteX61" fmla="*/ 38022 w 2063611"/>
                <a:gd name="connsiteY61" fmla="*/ 2799397 h 3622761"/>
                <a:gd name="connsiteX62" fmla="*/ 38975 w 2063611"/>
                <a:gd name="connsiteY62" fmla="*/ 2858452 h 3622761"/>
                <a:gd name="connsiteX63" fmla="*/ 81837 w 2063611"/>
                <a:gd name="connsiteY63" fmla="*/ 2887980 h 3622761"/>
                <a:gd name="connsiteX64" fmla="*/ 148512 w 2063611"/>
                <a:gd name="connsiteY64" fmla="*/ 2895600 h 3622761"/>
                <a:gd name="connsiteX65" fmla="*/ 336155 w 2063611"/>
                <a:gd name="connsiteY65" fmla="*/ 2907030 h 3622761"/>
                <a:gd name="connsiteX66" fmla="*/ 294245 w 2063611"/>
                <a:gd name="connsiteY66" fmla="*/ 2948940 h 3622761"/>
                <a:gd name="connsiteX67" fmla="*/ 354252 w 2063611"/>
                <a:gd name="connsiteY67" fmla="*/ 2973705 h 3622761"/>
                <a:gd name="connsiteX68" fmla="*/ 504747 w 2063611"/>
                <a:gd name="connsiteY68" fmla="*/ 3022282 h 3622761"/>
                <a:gd name="connsiteX69" fmla="*/ 596187 w 2063611"/>
                <a:gd name="connsiteY69" fmla="*/ 3050857 h 3622761"/>
                <a:gd name="connsiteX70" fmla="*/ 818120 w 2063611"/>
                <a:gd name="connsiteY70" fmla="*/ 2947035 h 3622761"/>
                <a:gd name="connsiteX71" fmla="*/ 950517 w 2063611"/>
                <a:gd name="connsiteY71" fmla="*/ 2920365 h 3622761"/>
                <a:gd name="connsiteX72" fmla="*/ 1015962 w 2063611"/>
                <a:gd name="connsiteY72" fmla="*/ 3620861 h 3622761"/>
                <a:gd name="connsiteX73" fmla="*/ 1112442 w 2063611"/>
                <a:gd name="connsiteY73" fmla="*/ 3013710 h 3622761"/>
                <a:gd name="connsiteX74" fmla="*/ 1184832 w 2063611"/>
                <a:gd name="connsiteY74" fmla="*/ 2989897 h 3622761"/>
                <a:gd name="connsiteX75" fmla="*/ 1461057 w 2063611"/>
                <a:gd name="connsiteY75" fmla="*/ 3019425 h 3622761"/>
                <a:gd name="connsiteX76" fmla="*/ 1554402 w 2063611"/>
                <a:gd name="connsiteY76" fmla="*/ 2995612 h 3622761"/>
                <a:gd name="connsiteX77" fmla="*/ 1672512 w 2063611"/>
                <a:gd name="connsiteY77" fmla="*/ 3023235 h 3622761"/>
                <a:gd name="connsiteX78" fmla="*/ 1741092 w 2063611"/>
                <a:gd name="connsiteY78" fmla="*/ 2988945 h 3622761"/>
                <a:gd name="connsiteX79" fmla="*/ 1886825 w 2063611"/>
                <a:gd name="connsiteY79" fmla="*/ 3002280 h 3622761"/>
                <a:gd name="connsiteX80" fmla="*/ 1881110 w 2063611"/>
                <a:gd name="connsiteY80" fmla="*/ 2937510 h 3622761"/>
                <a:gd name="connsiteX81" fmla="*/ 1957310 w 2063611"/>
                <a:gd name="connsiteY81" fmla="*/ 2940367 h 3622761"/>
                <a:gd name="connsiteX82" fmla="*/ 1941117 w 2063611"/>
                <a:gd name="connsiteY82" fmla="*/ 2906077 h 3622761"/>
                <a:gd name="connsiteX83" fmla="*/ 1836342 w 2063611"/>
                <a:gd name="connsiteY83" fmla="*/ 2846070 h 3622761"/>
                <a:gd name="connsiteX84" fmla="*/ 1876347 w 2063611"/>
                <a:gd name="connsiteY84" fmla="*/ 2811780 h 3622761"/>
                <a:gd name="connsiteX85" fmla="*/ 1902065 w 2063611"/>
                <a:gd name="connsiteY85" fmla="*/ 2783205 h 3622761"/>
                <a:gd name="connsiteX86" fmla="*/ 2024937 w 2063611"/>
                <a:gd name="connsiteY86" fmla="*/ 2750820 h 3622761"/>
                <a:gd name="connsiteX87" fmla="*/ 2029700 w 2063611"/>
                <a:gd name="connsiteY87" fmla="*/ 2704147 h 3622761"/>
                <a:gd name="connsiteX88" fmla="*/ 2001125 w 2063611"/>
                <a:gd name="connsiteY88" fmla="*/ 2663190 h 3622761"/>
                <a:gd name="connsiteX89" fmla="*/ 1936355 w 2063611"/>
                <a:gd name="connsiteY89" fmla="*/ 2638425 h 3622761"/>
                <a:gd name="connsiteX90" fmla="*/ 1785860 w 2063611"/>
                <a:gd name="connsiteY90" fmla="*/ 2644140 h 3622761"/>
                <a:gd name="connsiteX91" fmla="*/ 1490585 w 2063611"/>
                <a:gd name="connsiteY91" fmla="*/ 2531745 h 3622761"/>
                <a:gd name="connsiteX92" fmla="*/ 1584882 w 2063611"/>
                <a:gd name="connsiteY92" fmla="*/ 2527935 h 3622761"/>
                <a:gd name="connsiteX93" fmla="*/ 1817292 w 2063611"/>
                <a:gd name="connsiteY93" fmla="*/ 2559367 h 3622761"/>
                <a:gd name="connsiteX94" fmla="*/ 1931592 w 2063611"/>
                <a:gd name="connsiteY94" fmla="*/ 2442210 h 3622761"/>
                <a:gd name="connsiteX95" fmla="*/ 1993505 w 2063611"/>
                <a:gd name="connsiteY95" fmla="*/ 2409825 h 3622761"/>
                <a:gd name="connsiteX96" fmla="*/ 1985885 w 2063611"/>
                <a:gd name="connsiteY96" fmla="*/ 2380297 h 3622761"/>
                <a:gd name="connsiteX97" fmla="*/ 1542020 w 2063611"/>
                <a:gd name="connsiteY97" fmla="*/ 2321242 h 3622761"/>
                <a:gd name="connsiteX98" fmla="*/ 1547735 w 2063611"/>
                <a:gd name="connsiteY98" fmla="*/ 2275522 h 3622761"/>
                <a:gd name="connsiteX99" fmla="*/ 1816340 w 2063611"/>
                <a:gd name="connsiteY99" fmla="*/ 2284095 h 3622761"/>
                <a:gd name="connsiteX100" fmla="*/ 1987790 w 2063611"/>
                <a:gd name="connsiteY100" fmla="*/ 2151697 h 3622761"/>
                <a:gd name="connsiteX101" fmla="*/ 2006840 w 2063611"/>
                <a:gd name="connsiteY101" fmla="*/ 2117407 h 3622761"/>
                <a:gd name="connsiteX102" fmla="*/ 1692515 w 2063611"/>
                <a:gd name="connsiteY102" fmla="*/ 2054542 h 3622761"/>
                <a:gd name="connsiteX103" fmla="*/ 1801100 w 2063611"/>
                <a:gd name="connsiteY103" fmla="*/ 2020252 h 3622761"/>
                <a:gd name="connsiteX104" fmla="*/ 1829675 w 2063611"/>
                <a:gd name="connsiteY104" fmla="*/ 1993582 h 3622761"/>
                <a:gd name="connsiteX105" fmla="*/ 1868727 w 2063611"/>
                <a:gd name="connsiteY105" fmla="*/ 1927860 h 3622761"/>
                <a:gd name="connsiteX106" fmla="*/ 1593455 w 2063611"/>
                <a:gd name="connsiteY106" fmla="*/ 1862137 h 3622761"/>
                <a:gd name="connsiteX107" fmla="*/ 1816340 w 2063611"/>
                <a:gd name="connsiteY107" fmla="*/ 1730692 h 3622761"/>
                <a:gd name="connsiteX108" fmla="*/ 1584882 w 2063611"/>
                <a:gd name="connsiteY108" fmla="*/ 1722120 h 3622761"/>
                <a:gd name="connsiteX109" fmla="*/ 1632507 w 2063611"/>
                <a:gd name="connsiteY109" fmla="*/ 1685925 h 3622761"/>
                <a:gd name="connsiteX110" fmla="*/ 1641080 w 2063611"/>
                <a:gd name="connsiteY110" fmla="*/ 1644967 h 3622761"/>
                <a:gd name="connsiteX111" fmla="*/ 1430577 w 2063611"/>
                <a:gd name="connsiteY111" fmla="*/ 1605915 h 3622761"/>
                <a:gd name="connsiteX112" fmla="*/ 1512492 w 2063611"/>
                <a:gd name="connsiteY112" fmla="*/ 1549717 h 3622761"/>
                <a:gd name="connsiteX113" fmla="*/ 1690610 w 2063611"/>
                <a:gd name="connsiteY113" fmla="*/ 1452562 h 3622761"/>
                <a:gd name="connsiteX114" fmla="*/ 1532495 w 2063611"/>
                <a:gd name="connsiteY114" fmla="*/ 1428750 h 3622761"/>
                <a:gd name="connsiteX115" fmla="*/ 1513445 w 2063611"/>
                <a:gd name="connsiteY115" fmla="*/ 1381125 h 3622761"/>
                <a:gd name="connsiteX116" fmla="*/ 1275320 w 2063611"/>
                <a:gd name="connsiteY116" fmla="*/ 1353502 h 3622761"/>
                <a:gd name="connsiteX117" fmla="*/ 1561070 w 2063611"/>
                <a:gd name="connsiteY117" fmla="*/ 1321117 h 3622761"/>
                <a:gd name="connsiteX118" fmla="*/ 1586787 w 2063611"/>
                <a:gd name="connsiteY118" fmla="*/ 1202055 h 3622761"/>
                <a:gd name="connsiteX119" fmla="*/ 1433435 w 2063611"/>
                <a:gd name="connsiteY119" fmla="*/ 1143952 h 3622761"/>
                <a:gd name="connsiteX120" fmla="*/ 1120062 w 2063611"/>
                <a:gd name="connsiteY120" fmla="*/ 1087755 h 3622761"/>
                <a:gd name="connsiteX121" fmla="*/ 1302942 w 2063611"/>
                <a:gd name="connsiteY121" fmla="*/ 1102042 h 3622761"/>
                <a:gd name="connsiteX122" fmla="*/ 1399145 w 2063611"/>
                <a:gd name="connsiteY122" fmla="*/ 1087755 h 3622761"/>
                <a:gd name="connsiteX123" fmla="*/ 1501062 w 2063611"/>
                <a:gd name="connsiteY123" fmla="*/ 1033462 h 3622761"/>
                <a:gd name="connsiteX124" fmla="*/ 1524875 w 2063611"/>
                <a:gd name="connsiteY124" fmla="*/ 962025 h 3622761"/>
                <a:gd name="connsiteX125" fmla="*/ 1414385 w 2063611"/>
                <a:gd name="connsiteY125" fmla="*/ 931545 h 3622761"/>
                <a:gd name="connsiteX126" fmla="*/ 1147685 w 2063611"/>
                <a:gd name="connsiteY126" fmla="*/ 896302 h 3622761"/>
                <a:gd name="connsiteX127" fmla="*/ 1297227 w 2063611"/>
                <a:gd name="connsiteY127" fmla="*/ 877252 h 3622761"/>
                <a:gd name="connsiteX128" fmla="*/ 1344852 w 2063611"/>
                <a:gd name="connsiteY128" fmla="*/ 861060 h 3622761"/>
                <a:gd name="connsiteX129" fmla="*/ 1473440 w 2063611"/>
                <a:gd name="connsiteY129" fmla="*/ 824865 h 3622761"/>
                <a:gd name="connsiteX130" fmla="*/ 1356282 w 2063611"/>
                <a:gd name="connsiteY130" fmla="*/ 791527 h 3622761"/>
                <a:gd name="connsiteX131" fmla="*/ 1123872 w 2063611"/>
                <a:gd name="connsiteY131" fmla="*/ 748665 h 3622761"/>
                <a:gd name="connsiteX132" fmla="*/ 1012430 w 2063611"/>
                <a:gd name="connsiteY132" fmla="*/ 648652 h 3622761"/>
                <a:gd name="connsiteX133" fmla="*/ 1081010 w 2063611"/>
                <a:gd name="connsiteY133" fmla="*/ 666750 h 3622761"/>
                <a:gd name="connsiteX134" fmla="*/ 1237220 w 2063611"/>
                <a:gd name="connsiteY134" fmla="*/ 720090 h 3622761"/>
                <a:gd name="connsiteX135" fmla="*/ 1382000 w 2063611"/>
                <a:gd name="connsiteY135" fmla="*/ 660082 h 3622761"/>
                <a:gd name="connsiteX136" fmla="*/ 1167687 w 2063611"/>
                <a:gd name="connsiteY136" fmla="*/ 582930 h 3622761"/>
                <a:gd name="connsiteX137" fmla="*/ 1173402 w 2063611"/>
                <a:gd name="connsiteY137" fmla="*/ 506730 h 3622761"/>
                <a:gd name="connsiteX138" fmla="*/ 1221027 w 2063611"/>
                <a:gd name="connsiteY138" fmla="*/ 408622 h 3622761"/>
                <a:gd name="connsiteX139" fmla="*/ 1244840 w 2063611"/>
                <a:gd name="connsiteY139" fmla="*/ 291465 h 3622761"/>
                <a:gd name="connsiteX140" fmla="*/ 1028622 w 2063611"/>
                <a:gd name="connsiteY140" fmla="*/ 443865 h 3622761"/>
                <a:gd name="connsiteX141" fmla="*/ 1051482 w 2063611"/>
                <a:gd name="connsiteY141" fmla="*/ 315277 h 3622761"/>
                <a:gd name="connsiteX142" fmla="*/ 1045767 w 2063611"/>
                <a:gd name="connsiteY142" fmla="*/ 244792 h 3622761"/>
                <a:gd name="connsiteX143" fmla="*/ 1105775 w 2063611"/>
                <a:gd name="connsiteY143" fmla="*/ 204787 h 3622761"/>
                <a:gd name="connsiteX144" fmla="*/ 1057197 w 2063611"/>
                <a:gd name="connsiteY144" fmla="*/ 178117 h 3622761"/>
                <a:gd name="connsiteX145" fmla="*/ 984807 w 2063611"/>
                <a:gd name="connsiteY145" fmla="*/ 184785 h 3622761"/>
                <a:gd name="connsiteX146" fmla="*/ 989570 w 2063611"/>
                <a:gd name="connsiteY146" fmla="*/ 104775 h 3622761"/>
                <a:gd name="connsiteX147" fmla="*/ 941945 w 2063611"/>
                <a:gd name="connsiteY147" fmla="*/ 0 h 3622761"/>
                <a:gd name="connsiteX148" fmla="*/ 941945 w 2063611"/>
                <a:gd name="connsiteY148" fmla="*/ 0 h 3622761"/>
                <a:gd name="connsiteX149" fmla="*/ 941945 w 2063611"/>
                <a:gd name="connsiteY149" fmla="*/ 0 h 3622761"/>
                <a:gd name="connsiteX150" fmla="*/ 879080 w 2063611"/>
                <a:gd name="connsiteY150" fmla="*/ 280035 h 3622761"/>
                <a:gd name="connsiteX151" fmla="*/ 900987 w 2063611"/>
                <a:gd name="connsiteY151" fmla="*/ 320040 h 3622761"/>
                <a:gd name="connsiteX152" fmla="*/ 879080 w 2063611"/>
                <a:gd name="connsiteY152" fmla="*/ 280035 h 3622761"/>
                <a:gd name="connsiteX153" fmla="*/ 856220 w 2063611"/>
                <a:gd name="connsiteY153" fmla="*/ 397192 h 3622761"/>
                <a:gd name="connsiteX154" fmla="*/ 869555 w 2063611"/>
                <a:gd name="connsiteY154" fmla="*/ 428625 h 3622761"/>
                <a:gd name="connsiteX155" fmla="*/ 856220 w 2063611"/>
                <a:gd name="connsiteY155" fmla="*/ 397192 h 3622761"/>
                <a:gd name="connsiteX156" fmla="*/ 1109585 w 2063611"/>
                <a:gd name="connsiteY156" fmla="*/ 462915 h 3622761"/>
                <a:gd name="connsiteX157" fmla="*/ 1059102 w 2063611"/>
                <a:gd name="connsiteY157" fmla="*/ 503872 h 3622761"/>
                <a:gd name="connsiteX158" fmla="*/ 1109585 w 2063611"/>
                <a:gd name="connsiteY158" fmla="*/ 462915 h 3622761"/>
                <a:gd name="connsiteX159" fmla="*/ 1001952 w 2063611"/>
                <a:gd name="connsiteY159" fmla="*/ 577215 h 3622761"/>
                <a:gd name="connsiteX160" fmla="*/ 1021955 w 2063611"/>
                <a:gd name="connsiteY160" fmla="*/ 592455 h 3622761"/>
                <a:gd name="connsiteX161" fmla="*/ 1001952 w 2063611"/>
                <a:gd name="connsiteY161" fmla="*/ 577215 h 3622761"/>
                <a:gd name="connsiteX162" fmla="*/ 1001952 w 2063611"/>
                <a:gd name="connsiteY162" fmla="*/ 577215 h 3622761"/>
                <a:gd name="connsiteX163" fmla="*/ 1103870 w 2063611"/>
                <a:gd name="connsiteY163" fmla="*/ 596265 h 3622761"/>
                <a:gd name="connsiteX164" fmla="*/ 1103870 w 2063611"/>
                <a:gd name="connsiteY164" fmla="*/ 596265 h 3622761"/>
                <a:gd name="connsiteX165" fmla="*/ 1243887 w 2063611"/>
                <a:gd name="connsiteY165" fmla="*/ 625792 h 3622761"/>
                <a:gd name="connsiteX166" fmla="*/ 1243887 w 2063611"/>
                <a:gd name="connsiteY166" fmla="*/ 625792 h 3622761"/>
                <a:gd name="connsiteX167" fmla="*/ 1025765 w 2063611"/>
                <a:gd name="connsiteY167" fmla="*/ 753427 h 3622761"/>
                <a:gd name="connsiteX168" fmla="*/ 1021002 w 2063611"/>
                <a:gd name="connsiteY168" fmla="*/ 773430 h 3622761"/>
                <a:gd name="connsiteX169" fmla="*/ 1025765 w 2063611"/>
                <a:gd name="connsiteY169" fmla="*/ 753427 h 3622761"/>
                <a:gd name="connsiteX170" fmla="*/ 1025765 w 2063611"/>
                <a:gd name="connsiteY170" fmla="*/ 753427 h 3622761"/>
                <a:gd name="connsiteX171" fmla="*/ 954327 w 2063611"/>
                <a:gd name="connsiteY171" fmla="*/ 860107 h 3622761"/>
                <a:gd name="connsiteX172" fmla="*/ 954327 w 2063611"/>
                <a:gd name="connsiteY172" fmla="*/ 860107 h 3622761"/>
                <a:gd name="connsiteX173" fmla="*/ 1029575 w 2063611"/>
                <a:gd name="connsiteY173" fmla="*/ 877252 h 3622761"/>
                <a:gd name="connsiteX174" fmla="*/ 1029575 w 2063611"/>
                <a:gd name="connsiteY174" fmla="*/ 877252 h 3622761"/>
                <a:gd name="connsiteX175" fmla="*/ 914322 w 2063611"/>
                <a:gd name="connsiteY175" fmla="*/ 881062 h 3622761"/>
                <a:gd name="connsiteX176" fmla="*/ 914322 w 2063611"/>
                <a:gd name="connsiteY176" fmla="*/ 881062 h 3622761"/>
                <a:gd name="connsiteX177" fmla="*/ 867650 w 2063611"/>
                <a:gd name="connsiteY177" fmla="*/ 897255 h 3622761"/>
                <a:gd name="connsiteX178" fmla="*/ 867650 w 2063611"/>
                <a:gd name="connsiteY178" fmla="*/ 897255 h 3622761"/>
                <a:gd name="connsiteX179" fmla="*/ 674292 w 2063611"/>
                <a:gd name="connsiteY179" fmla="*/ 897255 h 3622761"/>
                <a:gd name="connsiteX180" fmla="*/ 770495 w 2063611"/>
                <a:gd name="connsiteY180" fmla="*/ 939165 h 3622761"/>
                <a:gd name="connsiteX181" fmla="*/ 674292 w 2063611"/>
                <a:gd name="connsiteY181" fmla="*/ 897255 h 3622761"/>
                <a:gd name="connsiteX182" fmla="*/ 1525827 w 2063611"/>
                <a:gd name="connsiteY182" fmla="*/ 1320165 h 3622761"/>
                <a:gd name="connsiteX183" fmla="*/ 1525827 w 2063611"/>
                <a:gd name="connsiteY183" fmla="*/ 1320165 h 3622761"/>
                <a:gd name="connsiteX184" fmla="*/ 750492 w 2063611"/>
                <a:gd name="connsiteY184" fmla="*/ 1416367 h 3622761"/>
                <a:gd name="connsiteX185" fmla="*/ 750492 w 2063611"/>
                <a:gd name="connsiteY185" fmla="*/ 1416367 h 3622761"/>
                <a:gd name="connsiteX186" fmla="*/ 1551545 w 2063611"/>
                <a:gd name="connsiteY186" fmla="*/ 1757362 h 3622761"/>
                <a:gd name="connsiteX187" fmla="*/ 1551545 w 2063611"/>
                <a:gd name="connsiteY187" fmla="*/ 1757362 h 3622761"/>
                <a:gd name="connsiteX188" fmla="*/ 1759190 w 2063611"/>
                <a:gd name="connsiteY188" fmla="*/ 1800225 h 3622761"/>
                <a:gd name="connsiteX189" fmla="*/ 1759190 w 2063611"/>
                <a:gd name="connsiteY189" fmla="*/ 1800225 h 3622761"/>
                <a:gd name="connsiteX190" fmla="*/ 1762047 w 2063611"/>
                <a:gd name="connsiteY190" fmla="*/ 1999297 h 3622761"/>
                <a:gd name="connsiteX191" fmla="*/ 1762047 w 2063611"/>
                <a:gd name="connsiteY191" fmla="*/ 1999297 h 3622761"/>
                <a:gd name="connsiteX192" fmla="*/ 144702 w 2063611"/>
                <a:gd name="connsiteY192" fmla="*/ 2322195 h 3622761"/>
                <a:gd name="connsiteX193" fmla="*/ 144702 w 2063611"/>
                <a:gd name="connsiteY193" fmla="*/ 2322195 h 3622761"/>
                <a:gd name="connsiteX194" fmla="*/ 294245 w 2063611"/>
                <a:gd name="connsiteY194" fmla="*/ 2390775 h 3622761"/>
                <a:gd name="connsiteX195" fmla="*/ 461885 w 2063611"/>
                <a:gd name="connsiteY195" fmla="*/ 2419350 h 3622761"/>
                <a:gd name="connsiteX196" fmla="*/ 294245 w 2063611"/>
                <a:gd name="connsiteY196" fmla="*/ 2390775 h 3622761"/>
                <a:gd name="connsiteX197" fmla="*/ 510462 w 2063611"/>
                <a:gd name="connsiteY197" fmla="*/ 2399347 h 3622761"/>
                <a:gd name="connsiteX198" fmla="*/ 510462 w 2063611"/>
                <a:gd name="connsiteY198" fmla="*/ 2399347 h 3622761"/>
                <a:gd name="connsiteX199" fmla="*/ 416165 w 2063611"/>
                <a:gd name="connsiteY199" fmla="*/ 2728912 h 3622761"/>
                <a:gd name="connsiteX200" fmla="*/ 416165 w 2063611"/>
                <a:gd name="connsiteY200" fmla="*/ 2728912 h 3622761"/>
                <a:gd name="connsiteX0" fmla="*/ 941945 w 2063611"/>
                <a:gd name="connsiteY0" fmla="*/ 0 h 4099138"/>
                <a:gd name="connsiteX1" fmla="*/ 876222 w 2063611"/>
                <a:gd name="connsiteY1" fmla="*/ 98107 h 4099138"/>
                <a:gd name="connsiteX2" fmla="*/ 901940 w 2063611"/>
                <a:gd name="connsiteY2" fmla="*/ 231457 h 4099138"/>
                <a:gd name="connsiteX3" fmla="*/ 826692 w 2063611"/>
                <a:gd name="connsiteY3" fmla="*/ 186690 h 4099138"/>
                <a:gd name="connsiteX4" fmla="*/ 810500 w 2063611"/>
                <a:gd name="connsiteY4" fmla="*/ 294322 h 4099138"/>
                <a:gd name="connsiteX5" fmla="*/ 802880 w 2063611"/>
                <a:gd name="connsiteY5" fmla="*/ 320992 h 4099138"/>
                <a:gd name="connsiteX6" fmla="*/ 677150 w 2063611"/>
                <a:gd name="connsiteY6" fmla="*/ 374332 h 4099138"/>
                <a:gd name="connsiteX7" fmla="*/ 696200 w 2063611"/>
                <a:gd name="connsiteY7" fmla="*/ 443865 h 4099138"/>
                <a:gd name="connsiteX8" fmla="*/ 707630 w 2063611"/>
                <a:gd name="connsiteY8" fmla="*/ 532447 h 4099138"/>
                <a:gd name="connsiteX9" fmla="*/ 820977 w 2063611"/>
                <a:gd name="connsiteY9" fmla="*/ 566737 h 4099138"/>
                <a:gd name="connsiteX10" fmla="*/ 940040 w 2063611"/>
                <a:gd name="connsiteY10" fmla="*/ 570547 h 4099138"/>
                <a:gd name="connsiteX11" fmla="*/ 724775 w 2063611"/>
                <a:gd name="connsiteY11" fmla="*/ 611505 h 4099138"/>
                <a:gd name="connsiteX12" fmla="*/ 523797 w 2063611"/>
                <a:gd name="connsiteY12" fmla="*/ 594360 h 4099138"/>
                <a:gd name="connsiteX13" fmla="*/ 590472 w 2063611"/>
                <a:gd name="connsiteY13" fmla="*/ 641985 h 4099138"/>
                <a:gd name="connsiteX14" fmla="*/ 621905 w 2063611"/>
                <a:gd name="connsiteY14" fmla="*/ 681037 h 4099138"/>
                <a:gd name="connsiteX15" fmla="*/ 707630 w 2063611"/>
                <a:gd name="connsiteY15" fmla="*/ 721042 h 4099138"/>
                <a:gd name="connsiteX16" fmla="*/ 940040 w 2063611"/>
                <a:gd name="connsiteY16" fmla="*/ 681990 h 4099138"/>
                <a:gd name="connsiteX17" fmla="*/ 667625 w 2063611"/>
                <a:gd name="connsiteY17" fmla="*/ 751522 h 4099138"/>
                <a:gd name="connsiteX18" fmla="*/ 520940 w 2063611"/>
                <a:gd name="connsiteY18" fmla="*/ 781050 h 4099138"/>
                <a:gd name="connsiteX19" fmla="*/ 523797 w 2063611"/>
                <a:gd name="connsiteY19" fmla="*/ 839152 h 4099138"/>
                <a:gd name="connsiteX20" fmla="*/ 561897 w 2063611"/>
                <a:gd name="connsiteY20" fmla="*/ 905827 h 4099138"/>
                <a:gd name="connsiteX21" fmla="*/ 495222 w 2063611"/>
                <a:gd name="connsiteY21" fmla="*/ 951547 h 4099138"/>
                <a:gd name="connsiteX22" fmla="*/ 402830 w 2063611"/>
                <a:gd name="connsiteY22" fmla="*/ 965835 h 4099138"/>
                <a:gd name="connsiteX23" fmla="*/ 539990 w 2063611"/>
                <a:gd name="connsiteY23" fmla="*/ 1060132 h 4099138"/>
                <a:gd name="connsiteX24" fmla="*/ 722870 w 2063611"/>
                <a:gd name="connsiteY24" fmla="*/ 1148715 h 4099138"/>
                <a:gd name="connsiteX25" fmla="*/ 401877 w 2063611"/>
                <a:gd name="connsiteY25" fmla="*/ 1197292 h 4099138"/>
                <a:gd name="connsiteX26" fmla="*/ 523797 w 2063611"/>
                <a:gd name="connsiteY26" fmla="*/ 1303020 h 4099138"/>
                <a:gd name="connsiteX27" fmla="*/ 359015 w 2063611"/>
                <a:gd name="connsiteY27" fmla="*/ 1358265 h 4099138"/>
                <a:gd name="connsiteX28" fmla="*/ 630477 w 2063611"/>
                <a:gd name="connsiteY28" fmla="*/ 1405890 h 4099138"/>
                <a:gd name="connsiteX29" fmla="*/ 610475 w 2063611"/>
                <a:gd name="connsiteY29" fmla="*/ 1480185 h 4099138"/>
                <a:gd name="connsiteX30" fmla="*/ 279005 w 2063611"/>
                <a:gd name="connsiteY30" fmla="*/ 1581150 h 4099138"/>
                <a:gd name="connsiteX31" fmla="*/ 543800 w 2063611"/>
                <a:gd name="connsiteY31" fmla="*/ 1681162 h 4099138"/>
                <a:gd name="connsiteX32" fmla="*/ 620000 w 2063611"/>
                <a:gd name="connsiteY32" fmla="*/ 1659255 h 4099138"/>
                <a:gd name="connsiteX33" fmla="*/ 727632 w 2063611"/>
                <a:gd name="connsiteY33" fmla="*/ 1655445 h 4099138"/>
                <a:gd name="connsiteX34" fmla="*/ 597140 w 2063611"/>
                <a:gd name="connsiteY34" fmla="*/ 1752600 h 4099138"/>
                <a:gd name="connsiteX35" fmla="*/ 210425 w 2063611"/>
                <a:gd name="connsiteY35" fmla="*/ 1787842 h 4099138"/>
                <a:gd name="connsiteX36" fmla="*/ 207567 w 2063611"/>
                <a:gd name="connsiteY36" fmla="*/ 1855470 h 4099138"/>
                <a:gd name="connsiteX37" fmla="*/ 328535 w 2063611"/>
                <a:gd name="connsiteY37" fmla="*/ 1906905 h 4099138"/>
                <a:gd name="connsiteX38" fmla="*/ 465695 w 2063611"/>
                <a:gd name="connsiteY38" fmla="*/ 1909762 h 4099138"/>
                <a:gd name="connsiteX39" fmla="*/ 546657 w 2063611"/>
                <a:gd name="connsiteY39" fmla="*/ 1945957 h 4099138"/>
                <a:gd name="connsiteX40" fmla="*/ 595235 w 2063611"/>
                <a:gd name="connsiteY40" fmla="*/ 1997392 h 4099138"/>
                <a:gd name="connsiteX41" fmla="*/ 268527 w 2063611"/>
                <a:gd name="connsiteY41" fmla="*/ 2017395 h 4099138"/>
                <a:gd name="connsiteX42" fmla="*/ 229475 w 2063611"/>
                <a:gd name="connsiteY42" fmla="*/ 2042160 h 4099138"/>
                <a:gd name="connsiteX43" fmla="*/ 255192 w 2063611"/>
                <a:gd name="connsiteY43" fmla="*/ 2085022 h 4099138"/>
                <a:gd name="connsiteX44" fmla="*/ 413307 w 2063611"/>
                <a:gd name="connsiteY44" fmla="*/ 2144077 h 4099138"/>
                <a:gd name="connsiteX45" fmla="*/ 473315 w 2063611"/>
                <a:gd name="connsiteY45" fmla="*/ 2166937 h 4099138"/>
                <a:gd name="connsiteX46" fmla="*/ 262812 w 2063611"/>
                <a:gd name="connsiteY46" fmla="*/ 2221230 h 4099138"/>
                <a:gd name="connsiteX47" fmla="*/ 98982 w 2063611"/>
                <a:gd name="connsiteY47" fmla="*/ 2243137 h 4099138"/>
                <a:gd name="connsiteX48" fmla="*/ 38022 w 2063611"/>
                <a:gd name="connsiteY48" fmla="*/ 2283142 h 4099138"/>
                <a:gd name="connsiteX49" fmla="*/ 77075 w 2063611"/>
                <a:gd name="connsiteY49" fmla="*/ 2346007 h 4099138"/>
                <a:gd name="connsiteX50" fmla="*/ 196137 w 2063611"/>
                <a:gd name="connsiteY50" fmla="*/ 2437447 h 4099138"/>
                <a:gd name="connsiteX51" fmla="*/ 165657 w 2063611"/>
                <a:gd name="connsiteY51" fmla="*/ 2471737 h 4099138"/>
                <a:gd name="connsiteX52" fmla="*/ 194232 w 2063611"/>
                <a:gd name="connsiteY52" fmla="*/ 2512695 h 4099138"/>
                <a:gd name="connsiteX53" fmla="*/ 294245 w 2063611"/>
                <a:gd name="connsiteY53" fmla="*/ 2551747 h 4099138"/>
                <a:gd name="connsiteX54" fmla="*/ 69455 w 2063611"/>
                <a:gd name="connsiteY54" fmla="*/ 2582227 h 4099138"/>
                <a:gd name="connsiteX55" fmla="*/ 51357 w 2063611"/>
                <a:gd name="connsiteY55" fmla="*/ 2652712 h 4099138"/>
                <a:gd name="connsiteX56" fmla="*/ 103745 w 2063611"/>
                <a:gd name="connsiteY56" fmla="*/ 2686050 h 4099138"/>
                <a:gd name="connsiteX57" fmla="*/ 207567 w 2063611"/>
                <a:gd name="connsiteY57" fmla="*/ 2720340 h 4099138"/>
                <a:gd name="connsiteX58" fmla="*/ 255192 w 2063611"/>
                <a:gd name="connsiteY58" fmla="*/ 2748915 h 4099138"/>
                <a:gd name="connsiteX59" fmla="*/ 351395 w 2063611"/>
                <a:gd name="connsiteY59" fmla="*/ 2726055 h 4099138"/>
                <a:gd name="connsiteX60" fmla="*/ 247572 w 2063611"/>
                <a:gd name="connsiteY60" fmla="*/ 2751772 h 4099138"/>
                <a:gd name="connsiteX61" fmla="*/ 38022 w 2063611"/>
                <a:gd name="connsiteY61" fmla="*/ 2799397 h 4099138"/>
                <a:gd name="connsiteX62" fmla="*/ 38975 w 2063611"/>
                <a:gd name="connsiteY62" fmla="*/ 2858452 h 4099138"/>
                <a:gd name="connsiteX63" fmla="*/ 81837 w 2063611"/>
                <a:gd name="connsiteY63" fmla="*/ 2887980 h 4099138"/>
                <a:gd name="connsiteX64" fmla="*/ 148512 w 2063611"/>
                <a:gd name="connsiteY64" fmla="*/ 2895600 h 4099138"/>
                <a:gd name="connsiteX65" fmla="*/ 336155 w 2063611"/>
                <a:gd name="connsiteY65" fmla="*/ 2907030 h 4099138"/>
                <a:gd name="connsiteX66" fmla="*/ 294245 w 2063611"/>
                <a:gd name="connsiteY66" fmla="*/ 2948940 h 4099138"/>
                <a:gd name="connsiteX67" fmla="*/ 354252 w 2063611"/>
                <a:gd name="connsiteY67" fmla="*/ 2973705 h 4099138"/>
                <a:gd name="connsiteX68" fmla="*/ 504747 w 2063611"/>
                <a:gd name="connsiteY68" fmla="*/ 3022282 h 4099138"/>
                <a:gd name="connsiteX69" fmla="*/ 596187 w 2063611"/>
                <a:gd name="connsiteY69" fmla="*/ 3050857 h 4099138"/>
                <a:gd name="connsiteX70" fmla="*/ 818120 w 2063611"/>
                <a:gd name="connsiteY70" fmla="*/ 2947035 h 4099138"/>
                <a:gd name="connsiteX71" fmla="*/ 950517 w 2063611"/>
                <a:gd name="connsiteY71" fmla="*/ 2920365 h 4099138"/>
                <a:gd name="connsiteX72" fmla="*/ 1041854 w 2063611"/>
                <a:gd name="connsiteY72" fmla="*/ 4098012 h 4099138"/>
                <a:gd name="connsiteX73" fmla="*/ 1112442 w 2063611"/>
                <a:gd name="connsiteY73" fmla="*/ 3013710 h 4099138"/>
                <a:gd name="connsiteX74" fmla="*/ 1184832 w 2063611"/>
                <a:gd name="connsiteY74" fmla="*/ 2989897 h 4099138"/>
                <a:gd name="connsiteX75" fmla="*/ 1461057 w 2063611"/>
                <a:gd name="connsiteY75" fmla="*/ 3019425 h 4099138"/>
                <a:gd name="connsiteX76" fmla="*/ 1554402 w 2063611"/>
                <a:gd name="connsiteY76" fmla="*/ 2995612 h 4099138"/>
                <a:gd name="connsiteX77" fmla="*/ 1672512 w 2063611"/>
                <a:gd name="connsiteY77" fmla="*/ 3023235 h 4099138"/>
                <a:gd name="connsiteX78" fmla="*/ 1741092 w 2063611"/>
                <a:gd name="connsiteY78" fmla="*/ 2988945 h 4099138"/>
                <a:gd name="connsiteX79" fmla="*/ 1886825 w 2063611"/>
                <a:gd name="connsiteY79" fmla="*/ 3002280 h 4099138"/>
                <a:gd name="connsiteX80" fmla="*/ 1881110 w 2063611"/>
                <a:gd name="connsiteY80" fmla="*/ 2937510 h 4099138"/>
                <a:gd name="connsiteX81" fmla="*/ 1957310 w 2063611"/>
                <a:gd name="connsiteY81" fmla="*/ 2940367 h 4099138"/>
                <a:gd name="connsiteX82" fmla="*/ 1941117 w 2063611"/>
                <a:gd name="connsiteY82" fmla="*/ 2906077 h 4099138"/>
                <a:gd name="connsiteX83" fmla="*/ 1836342 w 2063611"/>
                <a:gd name="connsiteY83" fmla="*/ 2846070 h 4099138"/>
                <a:gd name="connsiteX84" fmla="*/ 1876347 w 2063611"/>
                <a:gd name="connsiteY84" fmla="*/ 2811780 h 4099138"/>
                <a:gd name="connsiteX85" fmla="*/ 1902065 w 2063611"/>
                <a:gd name="connsiteY85" fmla="*/ 2783205 h 4099138"/>
                <a:gd name="connsiteX86" fmla="*/ 2024937 w 2063611"/>
                <a:gd name="connsiteY86" fmla="*/ 2750820 h 4099138"/>
                <a:gd name="connsiteX87" fmla="*/ 2029700 w 2063611"/>
                <a:gd name="connsiteY87" fmla="*/ 2704147 h 4099138"/>
                <a:gd name="connsiteX88" fmla="*/ 2001125 w 2063611"/>
                <a:gd name="connsiteY88" fmla="*/ 2663190 h 4099138"/>
                <a:gd name="connsiteX89" fmla="*/ 1936355 w 2063611"/>
                <a:gd name="connsiteY89" fmla="*/ 2638425 h 4099138"/>
                <a:gd name="connsiteX90" fmla="*/ 1785860 w 2063611"/>
                <a:gd name="connsiteY90" fmla="*/ 2644140 h 4099138"/>
                <a:gd name="connsiteX91" fmla="*/ 1490585 w 2063611"/>
                <a:gd name="connsiteY91" fmla="*/ 2531745 h 4099138"/>
                <a:gd name="connsiteX92" fmla="*/ 1584882 w 2063611"/>
                <a:gd name="connsiteY92" fmla="*/ 2527935 h 4099138"/>
                <a:gd name="connsiteX93" fmla="*/ 1817292 w 2063611"/>
                <a:gd name="connsiteY93" fmla="*/ 2559367 h 4099138"/>
                <a:gd name="connsiteX94" fmla="*/ 1931592 w 2063611"/>
                <a:gd name="connsiteY94" fmla="*/ 2442210 h 4099138"/>
                <a:gd name="connsiteX95" fmla="*/ 1993505 w 2063611"/>
                <a:gd name="connsiteY95" fmla="*/ 2409825 h 4099138"/>
                <a:gd name="connsiteX96" fmla="*/ 1985885 w 2063611"/>
                <a:gd name="connsiteY96" fmla="*/ 2380297 h 4099138"/>
                <a:gd name="connsiteX97" fmla="*/ 1542020 w 2063611"/>
                <a:gd name="connsiteY97" fmla="*/ 2321242 h 4099138"/>
                <a:gd name="connsiteX98" fmla="*/ 1547735 w 2063611"/>
                <a:gd name="connsiteY98" fmla="*/ 2275522 h 4099138"/>
                <a:gd name="connsiteX99" fmla="*/ 1816340 w 2063611"/>
                <a:gd name="connsiteY99" fmla="*/ 2284095 h 4099138"/>
                <a:gd name="connsiteX100" fmla="*/ 1987790 w 2063611"/>
                <a:gd name="connsiteY100" fmla="*/ 2151697 h 4099138"/>
                <a:gd name="connsiteX101" fmla="*/ 2006840 w 2063611"/>
                <a:gd name="connsiteY101" fmla="*/ 2117407 h 4099138"/>
                <a:gd name="connsiteX102" fmla="*/ 1692515 w 2063611"/>
                <a:gd name="connsiteY102" fmla="*/ 2054542 h 4099138"/>
                <a:gd name="connsiteX103" fmla="*/ 1801100 w 2063611"/>
                <a:gd name="connsiteY103" fmla="*/ 2020252 h 4099138"/>
                <a:gd name="connsiteX104" fmla="*/ 1829675 w 2063611"/>
                <a:gd name="connsiteY104" fmla="*/ 1993582 h 4099138"/>
                <a:gd name="connsiteX105" fmla="*/ 1868727 w 2063611"/>
                <a:gd name="connsiteY105" fmla="*/ 1927860 h 4099138"/>
                <a:gd name="connsiteX106" fmla="*/ 1593455 w 2063611"/>
                <a:gd name="connsiteY106" fmla="*/ 1862137 h 4099138"/>
                <a:gd name="connsiteX107" fmla="*/ 1816340 w 2063611"/>
                <a:gd name="connsiteY107" fmla="*/ 1730692 h 4099138"/>
                <a:gd name="connsiteX108" fmla="*/ 1584882 w 2063611"/>
                <a:gd name="connsiteY108" fmla="*/ 1722120 h 4099138"/>
                <a:gd name="connsiteX109" fmla="*/ 1632507 w 2063611"/>
                <a:gd name="connsiteY109" fmla="*/ 1685925 h 4099138"/>
                <a:gd name="connsiteX110" fmla="*/ 1641080 w 2063611"/>
                <a:gd name="connsiteY110" fmla="*/ 1644967 h 4099138"/>
                <a:gd name="connsiteX111" fmla="*/ 1430577 w 2063611"/>
                <a:gd name="connsiteY111" fmla="*/ 1605915 h 4099138"/>
                <a:gd name="connsiteX112" fmla="*/ 1512492 w 2063611"/>
                <a:gd name="connsiteY112" fmla="*/ 1549717 h 4099138"/>
                <a:gd name="connsiteX113" fmla="*/ 1690610 w 2063611"/>
                <a:gd name="connsiteY113" fmla="*/ 1452562 h 4099138"/>
                <a:gd name="connsiteX114" fmla="*/ 1532495 w 2063611"/>
                <a:gd name="connsiteY114" fmla="*/ 1428750 h 4099138"/>
                <a:gd name="connsiteX115" fmla="*/ 1513445 w 2063611"/>
                <a:gd name="connsiteY115" fmla="*/ 1381125 h 4099138"/>
                <a:gd name="connsiteX116" fmla="*/ 1275320 w 2063611"/>
                <a:gd name="connsiteY116" fmla="*/ 1353502 h 4099138"/>
                <a:gd name="connsiteX117" fmla="*/ 1561070 w 2063611"/>
                <a:gd name="connsiteY117" fmla="*/ 1321117 h 4099138"/>
                <a:gd name="connsiteX118" fmla="*/ 1586787 w 2063611"/>
                <a:gd name="connsiteY118" fmla="*/ 1202055 h 4099138"/>
                <a:gd name="connsiteX119" fmla="*/ 1433435 w 2063611"/>
                <a:gd name="connsiteY119" fmla="*/ 1143952 h 4099138"/>
                <a:gd name="connsiteX120" fmla="*/ 1120062 w 2063611"/>
                <a:gd name="connsiteY120" fmla="*/ 1087755 h 4099138"/>
                <a:gd name="connsiteX121" fmla="*/ 1302942 w 2063611"/>
                <a:gd name="connsiteY121" fmla="*/ 1102042 h 4099138"/>
                <a:gd name="connsiteX122" fmla="*/ 1399145 w 2063611"/>
                <a:gd name="connsiteY122" fmla="*/ 1087755 h 4099138"/>
                <a:gd name="connsiteX123" fmla="*/ 1501062 w 2063611"/>
                <a:gd name="connsiteY123" fmla="*/ 1033462 h 4099138"/>
                <a:gd name="connsiteX124" fmla="*/ 1524875 w 2063611"/>
                <a:gd name="connsiteY124" fmla="*/ 962025 h 4099138"/>
                <a:gd name="connsiteX125" fmla="*/ 1414385 w 2063611"/>
                <a:gd name="connsiteY125" fmla="*/ 931545 h 4099138"/>
                <a:gd name="connsiteX126" fmla="*/ 1147685 w 2063611"/>
                <a:gd name="connsiteY126" fmla="*/ 896302 h 4099138"/>
                <a:gd name="connsiteX127" fmla="*/ 1297227 w 2063611"/>
                <a:gd name="connsiteY127" fmla="*/ 877252 h 4099138"/>
                <a:gd name="connsiteX128" fmla="*/ 1344852 w 2063611"/>
                <a:gd name="connsiteY128" fmla="*/ 861060 h 4099138"/>
                <a:gd name="connsiteX129" fmla="*/ 1473440 w 2063611"/>
                <a:gd name="connsiteY129" fmla="*/ 824865 h 4099138"/>
                <a:gd name="connsiteX130" fmla="*/ 1356282 w 2063611"/>
                <a:gd name="connsiteY130" fmla="*/ 791527 h 4099138"/>
                <a:gd name="connsiteX131" fmla="*/ 1123872 w 2063611"/>
                <a:gd name="connsiteY131" fmla="*/ 748665 h 4099138"/>
                <a:gd name="connsiteX132" fmla="*/ 1012430 w 2063611"/>
                <a:gd name="connsiteY132" fmla="*/ 648652 h 4099138"/>
                <a:gd name="connsiteX133" fmla="*/ 1081010 w 2063611"/>
                <a:gd name="connsiteY133" fmla="*/ 666750 h 4099138"/>
                <a:gd name="connsiteX134" fmla="*/ 1237220 w 2063611"/>
                <a:gd name="connsiteY134" fmla="*/ 720090 h 4099138"/>
                <a:gd name="connsiteX135" fmla="*/ 1382000 w 2063611"/>
                <a:gd name="connsiteY135" fmla="*/ 660082 h 4099138"/>
                <a:gd name="connsiteX136" fmla="*/ 1167687 w 2063611"/>
                <a:gd name="connsiteY136" fmla="*/ 582930 h 4099138"/>
                <a:gd name="connsiteX137" fmla="*/ 1173402 w 2063611"/>
                <a:gd name="connsiteY137" fmla="*/ 506730 h 4099138"/>
                <a:gd name="connsiteX138" fmla="*/ 1221027 w 2063611"/>
                <a:gd name="connsiteY138" fmla="*/ 408622 h 4099138"/>
                <a:gd name="connsiteX139" fmla="*/ 1244840 w 2063611"/>
                <a:gd name="connsiteY139" fmla="*/ 291465 h 4099138"/>
                <a:gd name="connsiteX140" fmla="*/ 1028622 w 2063611"/>
                <a:gd name="connsiteY140" fmla="*/ 443865 h 4099138"/>
                <a:gd name="connsiteX141" fmla="*/ 1051482 w 2063611"/>
                <a:gd name="connsiteY141" fmla="*/ 315277 h 4099138"/>
                <a:gd name="connsiteX142" fmla="*/ 1045767 w 2063611"/>
                <a:gd name="connsiteY142" fmla="*/ 244792 h 4099138"/>
                <a:gd name="connsiteX143" fmla="*/ 1105775 w 2063611"/>
                <a:gd name="connsiteY143" fmla="*/ 204787 h 4099138"/>
                <a:gd name="connsiteX144" fmla="*/ 1057197 w 2063611"/>
                <a:gd name="connsiteY144" fmla="*/ 178117 h 4099138"/>
                <a:gd name="connsiteX145" fmla="*/ 984807 w 2063611"/>
                <a:gd name="connsiteY145" fmla="*/ 184785 h 4099138"/>
                <a:gd name="connsiteX146" fmla="*/ 989570 w 2063611"/>
                <a:gd name="connsiteY146" fmla="*/ 104775 h 4099138"/>
                <a:gd name="connsiteX147" fmla="*/ 941945 w 2063611"/>
                <a:gd name="connsiteY147" fmla="*/ 0 h 4099138"/>
                <a:gd name="connsiteX148" fmla="*/ 941945 w 2063611"/>
                <a:gd name="connsiteY148" fmla="*/ 0 h 4099138"/>
                <a:gd name="connsiteX149" fmla="*/ 941945 w 2063611"/>
                <a:gd name="connsiteY149" fmla="*/ 0 h 4099138"/>
                <a:gd name="connsiteX150" fmla="*/ 879080 w 2063611"/>
                <a:gd name="connsiteY150" fmla="*/ 280035 h 4099138"/>
                <a:gd name="connsiteX151" fmla="*/ 900987 w 2063611"/>
                <a:gd name="connsiteY151" fmla="*/ 320040 h 4099138"/>
                <a:gd name="connsiteX152" fmla="*/ 879080 w 2063611"/>
                <a:gd name="connsiteY152" fmla="*/ 280035 h 4099138"/>
                <a:gd name="connsiteX153" fmla="*/ 856220 w 2063611"/>
                <a:gd name="connsiteY153" fmla="*/ 397192 h 4099138"/>
                <a:gd name="connsiteX154" fmla="*/ 869555 w 2063611"/>
                <a:gd name="connsiteY154" fmla="*/ 428625 h 4099138"/>
                <a:gd name="connsiteX155" fmla="*/ 856220 w 2063611"/>
                <a:gd name="connsiteY155" fmla="*/ 397192 h 4099138"/>
                <a:gd name="connsiteX156" fmla="*/ 1109585 w 2063611"/>
                <a:gd name="connsiteY156" fmla="*/ 462915 h 4099138"/>
                <a:gd name="connsiteX157" fmla="*/ 1059102 w 2063611"/>
                <a:gd name="connsiteY157" fmla="*/ 503872 h 4099138"/>
                <a:gd name="connsiteX158" fmla="*/ 1109585 w 2063611"/>
                <a:gd name="connsiteY158" fmla="*/ 462915 h 4099138"/>
                <a:gd name="connsiteX159" fmla="*/ 1001952 w 2063611"/>
                <a:gd name="connsiteY159" fmla="*/ 577215 h 4099138"/>
                <a:gd name="connsiteX160" fmla="*/ 1021955 w 2063611"/>
                <a:gd name="connsiteY160" fmla="*/ 592455 h 4099138"/>
                <a:gd name="connsiteX161" fmla="*/ 1001952 w 2063611"/>
                <a:gd name="connsiteY161" fmla="*/ 577215 h 4099138"/>
                <a:gd name="connsiteX162" fmla="*/ 1001952 w 2063611"/>
                <a:gd name="connsiteY162" fmla="*/ 577215 h 4099138"/>
                <a:gd name="connsiteX163" fmla="*/ 1103870 w 2063611"/>
                <a:gd name="connsiteY163" fmla="*/ 596265 h 4099138"/>
                <a:gd name="connsiteX164" fmla="*/ 1103870 w 2063611"/>
                <a:gd name="connsiteY164" fmla="*/ 596265 h 4099138"/>
                <a:gd name="connsiteX165" fmla="*/ 1243887 w 2063611"/>
                <a:gd name="connsiteY165" fmla="*/ 625792 h 4099138"/>
                <a:gd name="connsiteX166" fmla="*/ 1243887 w 2063611"/>
                <a:gd name="connsiteY166" fmla="*/ 625792 h 4099138"/>
                <a:gd name="connsiteX167" fmla="*/ 1025765 w 2063611"/>
                <a:gd name="connsiteY167" fmla="*/ 753427 h 4099138"/>
                <a:gd name="connsiteX168" fmla="*/ 1021002 w 2063611"/>
                <a:gd name="connsiteY168" fmla="*/ 773430 h 4099138"/>
                <a:gd name="connsiteX169" fmla="*/ 1025765 w 2063611"/>
                <a:gd name="connsiteY169" fmla="*/ 753427 h 4099138"/>
                <a:gd name="connsiteX170" fmla="*/ 1025765 w 2063611"/>
                <a:gd name="connsiteY170" fmla="*/ 753427 h 4099138"/>
                <a:gd name="connsiteX171" fmla="*/ 954327 w 2063611"/>
                <a:gd name="connsiteY171" fmla="*/ 860107 h 4099138"/>
                <a:gd name="connsiteX172" fmla="*/ 954327 w 2063611"/>
                <a:gd name="connsiteY172" fmla="*/ 860107 h 4099138"/>
                <a:gd name="connsiteX173" fmla="*/ 1029575 w 2063611"/>
                <a:gd name="connsiteY173" fmla="*/ 877252 h 4099138"/>
                <a:gd name="connsiteX174" fmla="*/ 1029575 w 2063611"/>
                <a:gd name="connsiteY174" fmla="*/ 877252 h 4099138"/>
                <a:gd name="connsiteX175" fmla="*/ 914322 w 2063611"/>
                <a:gd name="connsiteY175" fmla="*/ 881062 h 4099138"/>
                <a:gd name="connsiteX176" fmla="*/ 914322 w 2063611"/>
                <a:gd name="connsiteY176" fmla="*/ 881062 h 4099138"/>
                <a:gd name="connsiteX177" fmla="*/ 867650 w 2063611"/>
                <a:gd name="connsiteY177" fmla="*/ 897255 h 4099138"/>
                <a:gd name="connsiteX178" fmla="*/ 867650 w 2063611"/>
                <a:gd name="connsiteY178" fmla="*/ 897255 h 4099138"/>
                <a:gd name="connsiteX179" fmla="*/ 674292 w 2063611"/>
                <a:gd name="connsiteY179" fmla="*/ 897255 h 4099138"/>
                <a:gd name="connsiteX180" fmla="*/ 770495 w 2063611"/>
                <a:gd name="connsiteY180" fmla="*/ 939165 h 4099138"/>
                <a:gd name="connsiteX181" fmla="*/ 674292 w 2063611"/>
                <a:gd name="connsiteY181" fmla="*/ 897255 h 4099138"/>
                <a:gd name="connsiteX182" fmla="*/ 1525827 w 2063611"/>
                <a:gd name="connsiteY182" fmla="*/ 1320165 h 4099138"/>
                <a:gd name="connsiteX183" fmla="*/ 1525827 w 2063611"/>
                <a:gd name="connsiteY183" fmla="*/ 1320165 h 4099138"/>
                <a:gd name="connsiteX184" fmla="*/ 750492 w 2063611"/>
                <a:gd name="connsiteY184" fmla="*/ 1416367 h 4099138"/>
                <a:gd name="connsiteX185" fmla="*/ 750492 w 2063611"/>
                <a:gd name="connsiteY185" fmla="*/ 1416367 h 4099138"/>
                <a:gd name="connsiteX186" fmla="*/ 1551545 w 2063611"/>
                <a:gd name="connsiteY186" fmla="*/ 1757362 h 4099138"/>
                <a:gd name="connsiteX187" fmla="*/ 1551545 w 2063611"/>
                <a:gd name="connsiteY187" fmla="*/ 1757362 h 4099138"/>
                <a:gd name="connsiteX188" fmla="*/ 1759190 w 2063611"/>
                <a:gd name="connsiteY188" fmla="*/ 1800225 h 4099138"/>
                <a:gd name="connsiteX189" fmla="*/ 1759190 w 2063611"/>
                <a:gd name="connsiteY189" fmla="*/ 1800225 h 4099138"/>
                <a:gd name="connsiteX190" fmla="*/ 1762047 w 2063611"/>
                <a:gd name="connsiteY190" fmla="*/ 1999297 h 4099138"/>
                <a:gd name="connsiteX191" fmla="*/ 1762047 w 2063611"/>
                <a:gd name="connsiteY191" fmla="*/ 1999297 h 4099138"/>
                <a:gd name="connsiteX192" fmla="*/ 144702 w 2063611"/>
                <a:gd name="connsiteY192" fmla="*/ 2322195 h 4099138"/>
                <a:gd name="connsiteX193" fmla="*/ 144702 w 2063611"/>
                <a:gd name="connsiteY193" fmla="*/ 2322195 h 4099138"/>
                <a:gd name="connsiteX194" fmla="*/ 294245 w 2063611"/>
                <a:gd name="connsiteY194" fmla="*/ 2390775 h 4099138"/>
                <a:gd name="connsiteX195" fmla="*/ 461885 w 2063611"/>
                <a:gd name="connsiteY195" fmla="*/ 2419350 h 4099138"/>
                <a:gd name="connsiteX196" fmla="*/ 294245 w 2063611"/>
                <a:gd name="connsiteY196" fmla="*/ 2390775 h 4099138"/>
                <a:gd name="connsiteX197" fmla="*/ 510462 w 2063611"/>
                <a:gd name="connsiteY197" fmla="*/ 2399347 h 4099138"/>
                <a:gd name="connsiteX198" fmla="*/ 510462 w 2063611"/>
                <a:gd name="connsiteY198" fmla="*/ 2399347 h 4099138"/>
                <a:gd name="connsiteX199" fmla="*/ 416165 w 2063611"/>
                <a:gd name="connsiteY199" fmla="*/ 2728912 h 4099138"/>
                <a:gd name="connsiteX200" fmla="*/ 416165 w 2063611"/>
                <a:gd name="connsiteY200" fmla="*/ 2728912 h 4099138"/>
                <a:gd name="connsiteX0" fmla="*/ 941945 w 2063611"/>
                <a:gd name="connsiteY0" fmla="*/ 0 h 4098223"/>
                <a:gd name="connsiteX1" fmla="*/ 876222 w 2063611"/>
                <a:gd name="connsiteY1" fmla="*/ 98107 h 4098223"/>
                <a:gd name="connsiteX2" fmla="*/ 901940 w 2063611"/>
                <a:gd name="connsiteY2" fmla="*/ 231457 h 4098223"/>
                <a:gd name="connsiteX3" fmla="*/ 826692 w 2063611"/>
                <a:gd name="connsiteY3" fmla="*/ 186690 h 4098223"/>
                <a:gd name="connsiteX4" fmla="*/ 810500 w 2063611"/>
                <a:gd name="connsiteY4" fmla="*/ 294322 h 4098223"/>
                <a:gd name="connsiteX5" fmla="*/ 802880 w 2063611"/>
                <a:gd name="connsiteY5" fmla="*/ 320992 h 4098223"/>
                <a:gd name="connsiteX6" fmla="*/ 677150 w 2063611"/>
                <a:gd name="connsiteY6" fmla="*/ 374332 h 4098223"/>
                <a:gd name="connsiteX7" fmla="*/ 696200 w 2063611"/>
                <a:gd name="connsiteY7" fmla="*/ 443865 h 4098223"/>
                <a:gd name="connsiteX8" fmla="*/ 707630 w 2063611"/>
                <a:gd name="connsiteY8" fmla="*/ 532447 h 4098223"/>
                <a:gd name="connsiteX9" fmla="*/ 820977 w 2063611"/>
                <a:gd name="connsiteY9" fmla="*/ 566737 h 4098223"/>
                <a:gd name="connsiteX10" fmla="*/ 940040 w 2063611"/>
                <a:gd name="connsiteY10" fmla="*/ 570547 h 4098223"/>
                <a:gd name="connsiteX11" fmla="*/ 724775 w 2063611"/>
                <a:gd name="connsiteY11" fmla="*/ 611505 h 4098223"/>
                <a:gd name="connsiteX12" fmla="*/ 523797 w 2063611"/>
                <a:gd name="connsiteY12" fmla="*/ 594360 h 4098223"/>
                <a:gd name="connsiteX13" fmla="*/ 590472 w 2063611"/>
                <a:gd name="connsiteY13" fmla="*/ 641985 h 4098223"/>
                <a:gd name="connsiteX14" fmla="*/ 621905 w 2063611"/>
                <a:gd name="connsiteY14" fmla="*/ 681037 h 4098223"/>
                <a:gd name="connsiteX15" fmla="*/ 707630 w 2063611"/>
                <a:gd name="connsiteY15" fmla="*/ 721042 h 4098223"/>
                <a:gd name="connsiteX16" fmla="*/ 940040 w 2063611"/>
                <a:gd name="connsiteY16" fmla="*/ 681990 h 4098223"/>
                <a:gd name="connsiteX17" fmla="*/ 667625 w 2063611"/>
                <a:gd name="connsiteY17" fmla="*/ 751522 h 4098223"/>
                <a:gd name="connsiteX18" fmla="*/ 520940 w 2063611"/>
                <a:gd name="connsiteY18" fmla="*/ 781050 h 4098223"/>
                <a:gd name="connsiteX19" fmla="*/ 523797 w 2063611"/>
                <a:gd name="connsiteY19" fmla="*/ 839152 h 4098223"/>
                <a:gd name="connsiteX20" fmla="*/ 561897 w 2063611"/>
                <a:gd name="connsiteY20" fmla="*/ 905827 h 4098223"/>
                <a:gd name="connsiteX21" fmla="*/ 495222 w 2063611"/>
                <a:gd name="connsiteY21" fmla="*/ 951547 h 4098223"/>
                <a:gd name="connsiteX22" fmla="*/ 402830 w 2063611"/>
                <a:gd name="connsiteY22" fmla="*/ 965835 h 4098223"/>
                <a:gd name="connsiteX23" fmla="*/ 539990 w 2063611"/>
                <a:gd name="connsiteY23" fmla="*/ 1060132 h 4098223"/>
                <a:gd name="connsiteX24" fmla="*/ 722870 w 2063611"/>
                <a:gd name="connsiteY24" fmla="*/ 1148715 h 4098223"/>
                <a:gd name="connsiteX25" fmla="*/ 401877 w 2063611"/>
                <a:gd name="connsiteY25" fmla="*/ 1197292 h 4098223"/>
                <a:gd name="connsiteX26" fmla="*/ 523797 w 2063611"/>
                <a:gd name="connsiteY26" fmla="*/ 1303020 h 4098223"/>
                <a:gd name="connsiteX27" fmla="*/ 359015 w 2063611"/>
                <a:gd name="connsiteY27" fmla="*/ 1358265 h 4098223"/>
                <a:gd name="connsiteX28" fmla="*/ 630477 w 2063611"/>
                <a:gd name="connsiteY28" fmla="*/ 1405890 h 4098223"/>
                <a:gd name="connsiteX29" fmla="*/ 610475 w 2063611"/>
                <a:gd name="connsiteY29" fmla="*/ 1480185 h 4098223"/>
                <a:gd name="connsiteX30" fmla="*/ 279005 w 2063611"/>
                <a:gd name="connsiteY30" fmla="*/ 1581150 h 4098223"/>
                <a:gd name="connsiteX31" fmla="*/ 543800 w 2063611"/>
                <a:gd name="connsiteY31" fmla="*/ 1681162 h 4098223"/>
                <a:gd name="connsiteX32" fmla="*/ 620000 w 2063611"/>
                <a:gd name="connsiteY32" fmla="*/ 1659255 h 4098223"/>
                <a:gd name="connsiteX33" fmla="*/ 727632 w 2063611"/>
                <a:gd name="connsiteY33" fmla="*/ 1655445 h 4098223"/>
                <a:gd name="connsiteX34" fmla="*/ 597140 w 2063611"/>
                <a:gd name="connsiteY34" fmla="*/ 1752600 h 4098223"/>
                <a:gd name="connsiteX35" fmla="*/ 210425 w 2063611"/>
                <a:gd name="connsiteY35" fmla="*/ 1787842 h 4098223"/>
                <a:gd name="connsiteX36" fmla="*/ 207567 w 2063611"/>
                <a:gd name="connsiteY36" fmla="*/ 1855470 h 4098223"/>
                <a:gd name="connsiteX37" fmla="*/ 328535 w 2063611"/>
                <a:gd name="connsiteY37" fmla="*/ 1906905 h 4098223"/>
                <a:gd name="connsiteX38" fmla="*/ 465695 w 2063611"/>
                <a:gd name="connsiteY38" fmla="*/ 1909762 h 4098223"/>
                <a:gd name="connsiteX39" fmla="*/ 546657 w 2063611"/>
                <a:gd name="connsiteY39" fmla="*/ 1945957 h 4098223"/>
                <a:gd name="connsiteX40" fmla="*/ 595235 w 2063611"/>
                <a:gd name="connsiteY40" fmla="*/ 1997392 h 4098223"/>
                <a:gd name="connsiteX41" fmla="*/ 268527 w 2063611"/>
                <a:gd name="connsiteY41" fmla="*/ 2017395 h 4098223"/>
                <a:gd name="connsiteX42" fmla="*/ 229475 w 2063611"/>
                <a:gd name="connsiteY42" fmla="*/ 2042160 h 4098223"/>
                <a:gd name="connsiteX43" fmla="*/ 255192 w 2063611"/>
                <a:gd name="connsiteY43" fmla="*/ 2085022 h 4098223"/>
                <a:gd name="connsiteX44" fmla="*/ 413307 w 2063611"/>
                <a:gd name="connsiteY44" fmla="*/ 2144077 h 4098223"/>
                <a:gd name="connsiteX45" fmla="*/ 473315 w 2063611"/>
                <a:gd name="connsiteY45" fmla="*/ 2166937 h 4098223"/>
                <a:gd name="connsiteX46" fmla="*/ 262812 w 2063611"/>
                <a:gd name="connsiteY46" fmla="*/ 2221230 h 4098223"/>
                <a:gd name="connsiteX47" fmla="*/ 98982 w 2063611"/>
                <a:gd name="connsiteY47" fmla="*/ 2243137 h 4098223"/>
                <a:gd name="connsiteX48" fmla="*/ 38022 w 2063611"/>
                <a:gd name="connsiteY48" fmla="*/ 2283142 h 4098223"/>
                <a:gd name="connsiteX49" fmla="*/ 77075 w 2063611"/>
                <a:gd name="connsiteY49" fmla="*/ 2346007 h 4098223"/>
                <a:gd name="connsiteX50" fmla="*/ 196137 w 2063611"/>
                <a:gd name="connsiteY50" fmla="*/ 2437447 h 4098223"/>
                <a:gd name="connsiteX51" fmla="*/ 165657 w 2063611"/>
                <a:gd name="connsiteY51" fmla="*/ 2471737 h 4098223"/>
                <a:gd name="connsiteX52" fmla="*/ 194232 w 2063611"/>
                <a:gd name="connsiteY52" fmla="*/ 2512695 h 4098223"/>
                <a:gd name="connsiteX53" fmla="*/ 294245 w 2063611"/>
                <a:gd name="connsiteY53" fmla="*/ 2551747 h 4098223"/>
                <a:gd name="connsiteX54" fmla="*/ 69455 w 2063611"/>
                <a:gd name="connsiteY54" fmla="*/ 2582227 h 4098223"/>
                <a:gd name="connsiteX55" fmla="*/ 51357 w 2063611"/>
                <a:gd name="connsiteY55" fmla="*/ 2652712 h 4098223"/>
                <a:gd name="connsiteX56" fmla="*/ 103745 w 2063611"/>
                <a:gd name="connsiteY56" fmla="*/ 2686050 h 4098223"/>
                <a:gd name="connsiteX57" fmla="*/ 207567 w 2063611"/>
                <a:gd name="connsiteY57" fmla="*/ 2720340 h 4098223"/>
                <a:gd name="connsiteX58" fmla="*/ 255192 w 2063611"/>
                <a:gd name="connsiteY58" fmla="*/ 2748915 h 4098223"/>
                <a:gd name="connsiteX59" fmla="*/ 351395 w 2063611"/>
                <a:gd name="connsiteY59" fmla="*/ 2726055 h 4098223"/>
                <a:gd name="connsiteX60" fmla="*/ 247572 w 2063611"/>
                <a:gd name="connsiteY60" fmla="*/ 2751772 h 4098223"/>
                <a:gd name="connsiteX61" fmla="*/ 38022 w 2063611"/>
                <a:gd name="connsiteY61" fmla="*/ 2799397 h 4098223"/>
                <a:gd name="connsiteX62" fmla="*/ 38975 w 2063611"/>
                <a:gd name="connsiteY62" fmla="*/ 2858452 h 4098223"/>
                <a:gd name="connsiteX63" fmla="*/ 81837 w 2063611"/>
                <a:gd name="connsiteY63" fmla="*/ 2887980 h 4098223"/>
                <a:gd name="connsiteX64" fmla="*/ 148512 w 2063611"/>
                <a:gd name="connsiteY64" fmla="*/ 2895600 h 4098223"/>
                <a:gd name="connsiteX65" fmla="*/ 336155 w 2063611"/>
                <a:gd name="connsiteY65" fmla="*/ 2907030 h 4098223"/>
                <a:gd name="connsiteX66" fmla="*/ 294245 w 2063611"/>
                <a:gd name="connsiteY66" fmla="*/ 2948940 h 4098223"/>
                <a:gd name="connsiteX67" fmla="*/ 354252 w 2063611"/>
                <a:gd name="connsiteY67" fmla="*/ 2973705 h 4098223"/>
                <a:gd name="connsiteX68" fmla="*/ 504747 w 2063611"/>
                <a:gd name="connsiteY68" fmla="*/ 3022282 h 4098223"/>
                <a:gd name="connsiteX69" fmla="*/ 596187 w 2063611"/>
                <a:gd name="connsiteY69" fmla="*/ 3050857 h 4098223"/>
                <a:gd name="connsiteX70" fmla="*/ 818120 w 2063611"/>
                <a:gd name="connsiteY70" fmla="*/ 2947035 h 4098223"/>
                <a:gd name="connsiteX71" fmla="*/ 950517 w 2063611"/>
                <a:gd name="connsiteY71" fmla="*/ 2920365 h 4098223"/>
                <a:gd name="connsiteX72" fmla="*/ 1041854 w 2063611"/>
                <a:gd name="connsiteY72" fmla="*/ 4098012 h 4098223"/>
                <a:gd name="connsiteX73" fmla="*/ 1112442 w 2063611"/>
                <a:gd name="connsiteY73" fmla="*/ 3013710 h 4098223"/>
                <a:gd name="connsiteX74" fmla="*/ 1184832 w 2063611"/>
                <a:gd name="connsiteY74" fmla="*/ 2989897 h 4098223"/>
                <a:gd name="connsiteX75" fmla="*/ 1461057 w 2063611"/>
                <a:gd name="connsiteY75" fmla="*/ 3019425 h 4098223"/>
                <a:gd name="connsiteX76" fmla="*/ 1554402 w 2063611"/>
                <a:gd name="connsiteY76" fmla="*/ 2995612 h 4098223"/>
                <a:gd name="connsiteX77" fmla="*/ 1672512 w 2063611"/>
                <a:gd name="connsiteY77" fmla="*/ 3023235 h 4098223"/>
                <a:gd name="connsiteX78" fmla="*/ 1741092 w 2063611"/>
                <a:gd name="connsiteY78" fmla="*/ 2988945 h 4098223"/>
                <a:gd name="connsiteX79" fmla="*/ 1886825 w 2063611"/>
                <a:gd name="connsiteY79" fmla="*/ 3002280 h 4098223"/>
                <a:gd name="connsiteX80" fmla="*/ 1881110 w 2063611"/>
                <a:gd name="connsiteY80" fmla="*/ 2937510 h 4098223"/>
                <a:gd name="connsiteX81" fmla="*/ 1957310 w 2063611"/>
                <a:gd name="connsiteY81" fmla="*/ 2940367 h 4098223"/>
                <a:gd name="connsiteX82" fmla="*/ 1941117 w 2063611"/>
                <a:gd name="connsiteY82" fmla="*/ 2906077 h 4098223"/>
                <a:gd name="connsiteX83" fmla="*/ 1836342 w 2063611"/>
                <a:gd name="connsiteY83" fmla="*/ 2846070 h 4098223"/>
                <a:gd name="connsiteX84" fmla="*/ 1876347 w 2063611"/>
                <a:gd name="connsiteY84" fmla="*/ 2811780 h 4098223"/>
                <a:gd name="connsiteX85" fmla="*/ 1902065 w 2063611"/>
                <a:gd name="connsiteY85" fmla="*/ 2783205 h 4098223"/>
                <a:gd name="connsiteX86" fmla="*/ 2024937 w 2063611"/>
                <a:gd name="connsiteY86" fmla="*/ 2750820 h 4098223"/>
                <a:gd name="connsiteX87" fmla="*/ 2029700 w 2063611"/>
                <a:gd name="connsiteY87" fmla="*/ 2704147 h 4098223"/>
                <a:gd name="connsiteX88" fmla="*/ 2001125 w 2063611"/>
                <a:gd name="connsiteY88" fmla="*/ 2663190 h 4098223"/>
                <a:gd name="connsiteX89" fmla="*/ 1936355 w 2063611"/>
                <a:gd name="connsiteY89" fmla="*/ 2638425 h 4098223"/>
                <a:gd name="connsiteX90" fmla="*/ 1785860 w 2063611"/>
                <a:gd name="connsiteY90" fmla="*/ 2644140 h 4098223"/>
                <a:gd name="connsiteX91" fmla="*/ 1490585 w 2063611"/>
                <a:gd name="connsiteY91" fmla="*/ 2531745 h 4098223"/>
                <a:gd name="connsiteX92" fmla="*/ 1584882 w 2063611"/>
                <a:gd name="connsiteY92" fmla="*/ 2527935 h 4098223"/>
                <a:gd name="connsiteX93" fmla="*/ 1817292 w 2063611"/>
                <a:gd name="connsiteY93" fmla="*/ 2559367 h 4098223"/>
                <a:gd name="connsiteX94" fmla="*/ 1931592 w 2063611"/>
                <a:gd name="connsiteY94" fmla="*/ 2442210 h 4098223"/>
                <a:gd name="connsiteX95" fmla="*/ 1993505 w 2063611"/>
                <a:gd name="connsiteY95" fmla="*/ 2409825 h 4098223"/>
                <a:gd name="connsiteX96" fmla="*/ 1985885 w 2063611"/>
                <a:gd name="connsiteY96" fmla="*/ 2380297 h 4098223"/>
                <a:gd name="connsiteX97" fmla="*/ 1542020 w 2063611"/>
                <a:gd name="connsiteY97" fmla="*/ 2321242 h 4098223"/>
                <a:gd name="connsiteX98" fmla="*/ 1547735 w 2063611"/>
                <a:gd name="connsiteY98" fmla="*/ 2275522 h 4098223"/>
                <a:gd name="connsiteX99" fmla="*/ 1816340 w 2063611"/>
                <a:gd name="connsiteY99" fmla="*/ 2284095 h 4098223"/>
                <a:gd name="connsiteX100" fmla="*/ 1987790 w 2063611"/>
                <a:gd name="connsiteY100" fmla="*/ 2151697 h 4098223"/>
                <a:gd name="connsiteX101" fmla="*/ 2006840 w 2063611"/>
                <a:gd name="connsiteY101" fmla="*/ 2117407 h 4098223"/>
                <a:gd name="connsiteX102" fmla="*/ 1692515 w 2063611"/>
                <a:gd name="connsiteY102" fmla="*/ 2054542 h 4098223"/>
                <a:gd name="connsiteX103" fmla="*/ 1801100 w 2063611"/>
                <a:gd name="connsiteY103" fmla="*/ 2020252 h 4098223"/>
                <a:gd name="connsiteX104" fmla="*/ 1829675 w 2063611"/>
                <a:gd name="connsiteY104" fmla="*/ 1993582 h 4098223"/>
                <a:gd name="connsiteX105" fmla="*/ 1868727 w 2063611"/>
                <a:gd name="connsiteY105" fmla="*/ 1927860 h 4098223"/>
                <a:gd name="connsiteX106" fmla="*/ 1593455 w 2063611"/>
                <a:gd name="connsiteY106" fmla="*/ 1862137 h 4098223"/>
                <a:gd name="connsiteX107" fmla="*/ 1816340 w 2063611"/>
                <a:gd name="connsiteY107" fmla="*/ 1730692 h 4098223"/>
                <a:gd name="connsiteX108" fmla="*/ 1584882 w 2063611"/>
                <a:gd name="connsiteY108" fmla="*/ 1722120 h 4098223"/>
                <a:gd name="connsiteX109" fmla="*/ 1632507 w 2063611"/>
                <a:gd name="connsiteY109" fmla="*/ 1685925 h 4098223"/>
                <a:gd name="connsiteX110" fmla="*/ 1641080 w 2063611"/>
                <a:gd name="connsiteY110" fmla="*/ 1644967 h 4098223"/>
                <a:gd name="connsiteX111" fmla="*/ 1430577 w 2063611"/>
                <a:gd name="connsiteY111" fmla="*/ 1605915 h 4098223"/>
                <a:gd name="connsiteX112" fmla="*/ 1512492 w 2063611"/>
                <a:gd name="connsiteY112" fmla="*/ 1549717 h 4098223"/>
                <a:gd name="connsiteX113" fmla="*/ 1690610 w 2063611"/>
                <a:gd name="connsiteY113" fmla="*/ 1452562 h 4098223"/>
                <a:gd name="connsiteX114" fmla="*/ 1532495 w 2063611"/>
                <a:gd name="connsiteY114" fmla="*/ 1428750 h 4098223"/>
                <a:gd name="connsiteX115" fmla="*/ 1513445 w 2063611"/>
                <a:gd name="connsiteY115" fmla="*/ 1381125 h 4098223"/>
                <a:gd name="connsiteX116" fmla="*/ 1275320 w 2063611"/>
                <a:gd name="connsiteY116" fmla="*/ 1353502 h 4098223"/>
                <a:gd name="connsiteX117" fmla="*/ 1561070 w 2063611"/>
                <a:gd name="connsiteY117" fmla="*/ 1321117 h 4098223"/>
                <a:gd name="connsiteX118" fmla="*/ 1586787 w 2063611"/>
                <a:gd name="connsiteY118" fmla="*/ 1202055 h 4098223"/>
                <a:gd name="connsiteX119" fmla="*/ 1433435 w 2063611"/>
                <a:gd name="connsiteY119" fmla="*/ 1143952 h 4098223"/>
                <a:gd name="connsiteX120" fmla="*/ 1120062 w 2063611"/>
                <a:gd name="connsiteY120" fmla="*/ 1087755 h 4098223"/>
                <a:gd name="connsiteX121" fmla="*/ 1302942 w 2063611"/>
                <a:gd name="connsiteY121" fmla="*/ 1102042 h 4098223"/>
                <a:gd name="connsiteX122" fmla="*/ 1399145 w 2063611"/>
                <a:gd name="connsiteY122" fmla="*/ 1087755 h 4098223"/>
                <a:gd name="connsiteX123" fmla="*/ 1501062 w 2063611"/>
                <a:gd name="connsiteY123" fmla="*/ 1033462 h 4098223"/>
                <a:gd name="connsiteX124" fmla="*/ 1524875 w 2063611"/>
                <a:gd name="connsiteY124" fmla="*/ 962025 h 4098223"/>
                <a:gd name="connsiteX125" fmla="*/ 1414385 w 2063611"/>
                <a:gd name="connsiteY125" fmla="*/ 931545 h 4098223"/>
                <a:gd name="connsiteX126" fmla="*/ 1147685 w 2063611"/>
                <a:gd name="connsiteY126" fmla="*/ 896302 h 4098223"/>
                <a:gd name="connsiteX127" fmla="*/ 1297227 w 2063611"/>
                <a:gd name="connsiteY127" fmla="*/ 877252 h 4098223"/>
                <a:gd name="connsiteX128" fmla="*/ 1344852 w 2063611"/>
                <a:gd name="connsiteY128" fmla="*/ 861060 h 4098223"/>
                <a:gd name="connsiteX129" fmla="*/ 1473440 w 2063611"/>
                <a:gd name="connsiteY129" fmla="*/ 824865 h 4098223"/>
                <a:gd name="connsiteX130" fmla="*/ 1356282 w 2063611"/>
                <a:gd name="connsiteY130" fmla="*/ 791527 h 4098223"/>
                <a:gd name="connsiteX131" fmla="*/ 1123872 w 2063611"/>
                <a:gd name="connsiteY131" fmla="*/ 748665 h 4098223"/>
                <a:gd name="connsiteX132" fmla="*/ 1012430 w 2063611"/>
                <a:gd name="connsiteY132" fmla="*/ 648652 h 4098223"/>
                <a:gd name="connsiteX133" fmla="*/ 1081010 w 2063611"/>
                <a:gd name="connsiteY133" fmla="*/ 666750 h 4098223"/>
                <a:gd name="connsiteX134" fmla="*/ 1237220 w 2063611"/>
                <a:gd name="connsiteY134" fmla="*/ 720090 h 4098223"/>
                <a:gd name="connsiteX135" fmla="*/ 1382000 w 2063611"/>
                <a:gd name="connsiteY135" fmla="*/ 660082 h 4098223"/>
                <a:gd name="connsiteX136" fmla="*/ 1167687 w 2063611"/>
                <a:gd name="connsiteY136" fmla="*/ 582930 h 4098223"/>
                <a:gd name="connsiteX137" fmla="*/ 1173402 w 2063611"/>
                <a:gd name="connsiteY137" fmla="*/ 506730 h 4098223"/>
                <a:gd name="connsiteX138" fmla="*/ 1221027 w 2063611"/>
                <a:gd name="connsiteY138" fmla="*/ 408622 h 4098223"/>
                <a:gd name="connsiteX139" fmla="*/ 1244840 w 2063611"/>
                <a:gd name="connsiteY139" fmla="*/ 291465 h 4098223"/>
                <a:gd name="connsiteX140" fmla="*/ 1028622 w 2063611"/>
                <a:gd name="connsiteY140" fmla="*/ 443865 h 4098223"/>
                <a:gd name="connsiteX141" fmla="*/ 1051482 w 2063611"/>
                <a:gd name="connsiteY141" fmla="*/ 315277 h 4098223"/>
                <a:gd name="connsiteX142" fmla="*/ 1045767 w 2063611"/>
                <a:gd name="connsiteY142" fmla="*/ 244792 h 4098223"/>
                <a:gd name="connsiteX143" fmla="*/ 1105775 w 2063611"/>
                <a:gd name="connsiteY143" fmla="*/ 204787 h 4098223"/>
                <a:gd name="connsiteX144" fmla="*/ 1057197 w 2063611"/>
                <a:gd name="connsiteY144" fmla="*/ 178117 h 4098223"/>
                <a:gd name="connsiteX145" fmla="*/ 984807 w 2063611"/>
                <a:gd name="connsiteY145" fmla="*/ 184785 h 4098223"/>
                <a:gd name="connsiteX146" fmla="*/ 989570 w 2063611"/>
                <a:gd name="connsiteY146" fmla="*/ 104775 h 4098223"/>
                <a:gd name="connsiteX147" fmla="*/ 941945 w 2063611"/>
                <a:gd name="connsiteY147" fmla="*/ 0 h 4098223"/>
                <a:gd name="connsiteX148" fmla="*/ 941945 w 2063611"/>
                <a:gd name="connsiteY148" fmla="*/ 0 h 4098223"/>
                <a:gd name="connsiteX149" fmla="*/ 941945 w 2063611"/>
                <a:gd name="connsiteY149" fmla="*/ 0 h 4098223"/>
                <a:gd name="connsiteX150" fmla="*/ 879080 w 2063611"/>
                <a:gd name="connsiteY150" fmla="*/ 280035 h 4098223"/>
                <a:gd name="connsiteX151" fmla="*/ 900987 w 2063611"/>
                <a:gd name="connsiteY151" fmla="*/ 320040 h 4098223"/>
                <a:gd name="connsiteX152" fmla="*/ 879080 w 2063611"/>
                <a:gd name="connsiteY152" fmla="*/ 280035 h 4098223"/>
                <a:gd name="connsiteX153" fmla="*/ 856220 w 2063611"/>
                <a:gd name="connsiteY153" fmla="*/ 397192 h 4098223"/>
                <a:gd name="connsiteX154" fmla="*/ 869555 w 2063611"/>
                <a:gd name="connsiteY154" fmla="*/ 428625 h 4098223"/>
                <a:gd name="connsiteX155" fmla="*/ 856220 w 2063611"/>
                <a:gd name="connsiteY155" fmla="*/ 397192 h 4098223"/>
                <a:gd name="connsiteX156" fmla="*/ 1109585 w 2063611"/>
                <a:gd name="connsiteY156" fmla="*/ 462915 h 4098223"/>
                <a:gd name="connsiteX157" fmla="*/ 1059102 w 2063611"/>
                <a:gd name="connsiteY157" fmla="*/ 503872 h 4098223"/>
                <a:gd name="connsiteX158" fmla="*/ 1109585 w 2063611"/>
                <a:gd name="connsiteY158" fmla="*/ 462915 h 4098223"/>
                <a:gd name="connsiteX159" fmla="*/ 1001952 w 2063611"/>
                <a:gd name="connsiteY159" fmla="*/ 577215 h 4098223"/>
                <a:gd name="connsiteX160" fmla="*/ 1021955 w 2063611"/>
                <a:gd name="connsiteY160" fmla="*/ 592455 h 4098223"/>
                <a:gd name="connsiteX161" fmla="*/ 1001952 w 2063611"/>
                <a:gd name="connsiteY161" fmla="*/ 577215 h 4098223"/>
                <a:gd name="connsiteX162" fmla="*/ 1001952 w 2063611"/>
                <a:gd name="connsiteY162" fmla="*/ 577215 h 4098223"/>
                <a:gd name="connsiteX163" fmla="*/ 1103870 w 2063611"/>
                <a:gd name="connsiteY163" fmla="*/ 596265 h 4098223"/>
                <a:gd name="connsiteX164" fmla="*/ 1103870 w 2063611"/>
                <a:gd name="connsiteY164" fmla="*/ 596265 h 4098223"/>
                <a:gd name="connsiteX165" fmla="*/ 1243887 w 2063611"/>
                <a:gd name="connsiteY165" fmla="*/ 625792 h 4098223"/>
                <a:gd name="connsiteX166" fmla="*/ 1243887 w 2063611"/>
                <a:gd name="connsiteY166" fmla="*/ 625792 h 4098223"/>
                <a:gd name="connsiteX167" fmla="*/ 1025765 w 2063611"/>
                <a:gd name="connsiteY167" fmla="*/ 753427 h 4098223"/>
                <a:gd name="connsiteX168" fmla="*/ 1021002 w 2063611"/>
                <a:gd name="connsiteY168" fmla="*/ 773430 h 4098223"/>
                <a:gd name="connsiteX169" fmla="*/ 1025765 w 2063611"/>
                <a:gd name="connsiteY169" fmla="*/ 753427 h 4098223"/>
                <a:gd name="connsiteX170" fmla="*/ 1025765 w 2063611"/>
                <a:gd name="connsiteY170" fmla="*/ 753427 h 4098223"/>
                <a:gd name="connsiteX171" fmla="*/ 954327 w 2063611"/>
                <a:gd name="connsiteY171" fmla="*/ 860107 h 4098223"/>
                <a:gd name="connsiteX172" fmla="*/ 954327 w 2063611"/>
                <a:gd name="connsiteY172" fmla="*/ 860107 h 4098223"/>
                <a:gd name="connsiteX173" fmla="*/ 1029575 w 2063611"/>
                <a:gd name="connsiteY173" fmla="*/ 877252 h 4098223"/>
                <a:gd name="connsiteX174" fmla="*/ 1029575 w 2063611"/>
                <a:gd name="connsiteY174" fmla="*/ 877252 h 4098223"/>
                <a:gd name="connsiteX175" fmla="*/ 914322 w 2063611"/>
                <a:gd name="connsiteY175" fmla="*/ 881062 h 4098223"/>
                <a:gd name="connsiteX176" fmla="*/ 914322 w 2063611"/>
                <a:gd name="connsiteY176" fmla="*/ 881062 h 4098223"/>
                <a:gd name="connsiteX177" fmla="*/ 867650 w 2063611"/>
                <a:gd name="connsiteY177" fmla="*/ 897255 h 4098223"/>
                <a:gd name="connsiteX178" fmla="*/ 867650 w 2063611"/>
                <a:gd name="connsiteY178" fmla="*/ 897255 h 4098223"/>
                <a:gd name="connsiteX179" fmla="*/ 674292 w 2063611"/>
                <a:gd name="connsiteY179" fmla="*/ 897255 h 4098223"/>
                <a:gd name="connsiteX180" fmla="*/ 770495 w 2063611"/>
                <a:gd name="connsiteY180" fmla="*/ 939165 h 4098223"/>
                <a:gd name="connsiteX181" fmla="*/ 674292 w 2063611"/>
                <a:gd name="connsiteY181" fmla="*/ 897255 h 4098223"/>
                <a:gd name="connsiteX182" fmla="*/ 1525827 w 2063611"/>
                <a:gd name="connsiteY182" fmla="*/ 1320165 h 4098223"/>
                <a:gd name="connsiteX183" fmla="*/ 1525827 w 2063611"/>
                <a:gd name="connsiteY183" fmla="*/ 1320165 h 4098223"/>
                <a:gd name="connsiteX184" fmla="*/ 750492 w 2063611"/>
                <a:gd name="connsiteY184" fmla="*/ 1416367 h 4098223"/>
                <a:gd name="connsiteX185" fmla="*/ 750492 w 2063611"/>
                <a:gd name="connsiteY185" fmla="*/ 1416367 h 4098223"/>
                <a:gd name="connsiteX186" fmla="*/ 1551545 w 2063611"/>
                <a:gd name="connsiteY186" fmla="*/ 1757362 h 4098223"/>
                <a:gd name="connsiteX187" fmla="*/ 1551545 w 2063611"/>
                <a:gd name="connsiteY187" fmla="*/ 1757362 h 4098223"/>
                <a:gd name="connsiteX188" fmla="*/ 1759190 w 2063611"/>
                <a:gd name="connsiteY188" fmla="*/ 1800225 h 4098223"/>
                <a:gd name="connsiteX189" fmla="*/ 1759190 w 2063611"/>
                <a:gd name="connsiteY189" fmla="*/ 1800225 h 4098223"/>
                <a:gd name="connsiteX190" fmla="*/ 1762047 w 2063611"/>
                <a:gd name="connsiteY190" fmla="*/ 1999297 h 4098223"/>
                <a:gd name="connsiteX191" fmla="*/ 1762047 w 2063611"/>
                <a:gd name="connsiteY191" fmla="*/ 1999297 h 4098223"/>
                <a:gd name="connsiteX192" fmla="*/ 144702 w 2063611"/>
                <a:gd name="connsiteY192" fmla="*/ 2322195 h 4098223"/>
                <a:gd name="connsiteX193" fmla="*/ 144702 w 2063611"/>
                <a:gd name="connsiteY193" fmla="*/ 2322195 h 4098223"/>
                <a:gd name="connsiteX194" fmla="*/ 294245 w 2063611"/>
                <a:gd name="connsiteY194" fmla="*/ 2390775 h 4098223"/>
                <a:gd name="connsiteX195" fmla="*/ 461885 w 2063611"/>
                <a:gd name="connsiteY195" fmla="*/ 2419350 h 4098223"/>
                <a:gd name="connsiteX196" fmla="*/ 294245 w 2063611"/>
                <a:gd name="connsiteY196" fmla="*/ 2390775 h 4098223"/>
                <a:gd name="connsiteX197" fmla="*/ 510462 w 2063611"/>
                <a:gd name="connsiteY197" fmla="*/ 2399347 h 4098223"/>
                <a:gd name="connsiteX198" fmla="*/ 510462 w 2063611"/>
                <a:gd name="connsiteY198" fmla="*/ 2399347 h 4098223"/>
                <a:gd name="connsiteX199" fmla="*/ 416165 w 2063611"/>
                <a:gd name="connsiteY199" fmla="*/ 2728912 h 4098223"/>
                <a:gd name="connsiteX200" fmla="*/ 416165 w 2063611"/>
                <a:gd name="connsiteY200" fmla="*/ 2728912 h 4098223"/>
                <a:gd name="connsiteX0" fmla="*/ 941945 w 2063611"/>
                <a:gd name="connsiteY0" fmla="*/ 0 h 4150302"/>
                <a:gd name="connsiteX1" fmla="*/ 876222 w 2063611"/>
                <a:gd name="connsiteY1" fmla="*/ 98107 h 4150302"/>
                <a:gd name="connsiteX2" fmla="*/ 901940 w 2063611"/>
                <a:gd name="connsiteY2" fmla="*/ 231457 h 4150302"/>
                <a:gd name="connsiteX3" fmla="*/ 826692 w 2063611"/>
                <a:gd name="connsiteY3" fmla="*/ 186690 h 4150302"/>
                <a:gd name="connsiteX4" fmla="*/ 810500 w 2063611"/>
                <a:gd name="connsiteY4" fmla="*/ 294322 h 4150302"/>
                <a:gd name="connsiteX5" fmla="*/ 802880 w 2063611"/>
                <a:gd name="connsiteY5" fmla="*/ 320992 h 4150302"/>
                <a:gd name="connsiteX6" fmla="*/ 677150 w 2063611"/>
                <a:gd name="connsiteY6" fmla="*/ 374332 h 4150302"/>
                <a:gd name="connsiteX7" fmla="*/ 696200 w 2063611"/>
                <a:gd name="connsiteY7" fmla="*/ 443865 h 4150302"/>
                <a:gd name="connsiteX8" fmla="*/ 707630 w 2063611"/>
                <a:gd name="connsiteY8" fmla="*/ 532447 h 4150302"/>
                <a:gd name="connsiteX9" fmla="*/ 820977 w 2063611"/>
                <a:gd name="connsiteY9" fmla="*/ 566737 h 4150302"/>
                <a:gd name="connsiteX10" fmla="*/ 940040 w 2063611"/>
                <a:gd name="connsiteY10" fmla="*/ 570547 h 4150302"/>
                <a:gd name="connsiteX11" fmla="*/ 724775 w 2063611"/>
                <a:gd name="connsiteY11" fmla="*/ 611505 h 4150302"/>
                <a:gd name="connsiteX12" fmla="*/ 523797 w 2063611"/>
                <a:gd name="connsiteY12" fmla="*/ 594360 h 4150302"/>
                <a:gd name="connsiteX13" fmla="*/ 590472 w 2063611"/>
                <a:gd name="connsiteY13" fmla="*/ 641985 h 4150302"/>
                <a:gd name="connsiteX14" fmla="*/ 621905 w 2063611"/>
                <a:gd name="connsiteY14" fmla="*/ 681037 h 4150302"/>
                <a:gd name="connsiteX15" fmla="*/ 707630 w 2063611"/>
                <a:gd name="connsiteY15" fmla="*/ 721042 h 4150302"/>
                <a:gd name="connsiteX16" fmla="*/ 940040 w 2063611"/>
                <a:gd name="connsiteY16" fmla="*/ 681990 h 4150302"/>
                <a:gd name="connsiteX17" fmla="*/ 667625 w 2063611"/>
                <a:gd name="connsiteY17" fmla="*/ 751522 h 4150302"/>
                <a:gd name="connsiteX18" fmla="*/ 520940 w 2063611"/>
                <a:gd name="connsiteY18" fmla="*/ 781050 h 4150302"/>
                <a:gd name="connsiteX19" fmla="*/ 523797 w 2063611"/>
                <a:gd name="connsiteY19" fmla="*/ 839152 h 4150302"/>
                <a:gd name="connsiteX20" fmla="*/ 561897 w 2063611"/>
                <a:gd name="connsiteY20" fmla="*/ 905827 h 4150302"/>
                <a:gd name="connsiteX21" fmla="*/ 495222 w 2063611"/>
                <a:gd name="connsiteY21" fmla="*/ 951547 h 4150302"/>
                <a:gd name="connsiteX22" fmla="*/ 402830 w 2063611"/>
                <a:gd name="connsiteY22" fmla="*/ 965835 h 4150302"/>
                <a:gd name="connsiteX23" fmla="*/ 539990 w 2063611"/>
                <a:gd name="connsiteY23" fmla="*/ 1060132 h 4150302"/>
                <a:gd name="connsiteX24" fmla="*/ 722870 w 2063611"/>
                <a:gd name="connsiteY24" fmla="*/ 1148715 h 4150302"/>
                <a:gd name="connsiteX25" fmla="*/ 401877 w 2063611"/>
                <a:gd name="connsiteY25" fmla="*/ 1197292 h 4150302"/>
                <a:gd name="connsiteX26" fmla="*/ 523797 w 2063611"/>
                <a:gd name="connsiteY26" fmla="*/ 1303020 h 4150302"/>
                <a:gd name="connsiteX27" fmla="*/ 359015 w 2063611"/>
                <a:gd name="connsiteY27" fmla="*/ 1358265 h 4150302"/>
                <a:gd name="connsiteX28" fmla="*/ 630477 w 2063611"/>
                <a:gd name="connsiteY28" fmla="*/ 1405890 h 4150302"/>
                <a:gd name="connsiteX29" fmla="*/ 610475 w 2063611"/>
                <a:gd name="connsiteY29" fmla="*/ 1480185 h 4150302"/>
                <a:gd name="connsiteX30" fmla="*/ 279005 w 2063611"/>
                <a:gd name="connsiteY30" fmla="*/ 1581150 h 4150302"/>
                <a:gd name="connsiteX31" fmla="*/ 543800 w 2063611"/>
                <a:gd name="connsiteY31" fmla="*/ 1681162 h 4150302"/>
                <a:gd name="connsiteX32" fmla="*/ 620000 w 2063611"/>
                <a:gd name="connsiteY32" fmla="*/ 1659255 h 4150302"/>
                <a:gd name="connsiteX33" fmla="*/ 727632 w 2063611"/>
                <a:gd name="connsiteY33" fmla="*/ 1655445 h 4150302"/>
                <a:gd name="connsiteX34" fmla="*/ 597140 w 2063611"/>
                <a:gd name="connsiteY34" fmla="*/ 1752600 h 4150302"/>
                <a:gd name="connsiteX35" fmla="*/ 210425 w 2063611"/>
                <a:gd name="connsiteY35" fmla="*/ 1787842 h 4150302"/>
                <a:gd name="connsiteX36" fmla="*/ 207567 w 2063611"/>
                <a:gd name="connsiteY36" fmla="*/ 1855470 h 4150302"/>
                <a:gd name="connsiteX37" fmla="*/ 328535 w 2063611"/>
                <a:gd name="connsiteY37" fmla="*/ 1906905 h 4150302"/>
                <a:gd name="connsiteX38" fmla="*/ 465695 w 2063611"/>
                <a:gd name="connsiteY38" fmla="*/ 1909762 h 4150302"/>
                <a:gd name="connsiteX39" fmla="*/ 546657 w 2063611"/>
                <a:gd name="connsiteY39" fmla="*/ 1945957 h 4150302"/>
                <a:gd name="connsiteX40" fmla="*/ 595235 w 2063611"/>
                <a:gd name="connsiteY40" fmla="*/ 1997392 h 4150302"/>
                <a:gd name="connsiteX41" fmla="*/ 268527 w 2063611"/>
                <a:gd name="connsiteY41" fmla="*/ 2017395 h 4150302"/>
                <a:gd name="connsiteX42" fmla="*/ 229475 w 2063611"/>
                <a:gd name="connsiteY42" fmla="*/ 2042160 h 4150302"/>
                <a:gd name="connsiteX43" fmla="*/ 255192 w 2063611"/>
                <a:gd name="connsiteY43" fmla="*/ 2085022 h 4150302"/>
                <a:gd name="connsiteX44" fmla="*/ 413307 w 2063611"/>
                <a:gd name="connsiteY44" fmla="*/ 2144077 h 4150302"/>
                <a:gd name="connsiteX45" fmla="*/ 473315 w 2063611"/>
                <a:gd name="connsiteY45" fmla="*/ 2166937 h 4150302"/>
                <a:gd name="connsiteX46" fmla="*/ 262812 w 2063611"/>
                <a:gd name="connsiteY46" fmla="*/ 2221230 h 4150302"/>
                <a:gd name="connsiteX47" fmla="*/ 98982 w 2063611"/>
                <a:gd name="connsiteY47" fmla="*/ 2243137 h 4150302"/>
                <a:gd name="connsiteX48" fmla="*/ 38022 w 2063611"/>
                <a:gd name="connsiteY48" fmla="*/ 2283142 h 4150302"/>
                <a:gd name="connsiteX49" fmla="*/ 77075 w 2063611"/>
                <a:gd name="connsiteY49" fmla="*/ 2346007 h 4150302"/>
                <a:gd name="connsiteX50" fmla="*/ 196137 w 2063611"/>
                <a:gd name="connsiteY50" fmla="*/ 2437447 h 4150302"/>
                <a:gd name="connsiteX51" fmla="*/ 165657 w 2063611"/>
                <a:gd name="connsiteY51" fmla="*/ 2471737 h 4150302"/>
                <a:gd name="connsiteX52" fmla="*/ 194232 w 2063611"/>
                <a:gd name="connsiteY52" fmla="*/ 2512695 h 4150302"/>
                <a:gd name="connsiteX53" fmla="*/ 294245 w 2063611"/>
                <a:gd name="connsiteY53" fmla="*/ 2551747 h 4150302"/>
                <a:gd name="connsiteX54" fmla="*/ 69455 w 2063611"/>
                <a:gd name="connsiteY54" fmla="*/ 2582227 h 4150302"/>
                <a:gd name="connsiteX55" fmla="*/ 51357 w 2063611"/>
                <a:gd name="connsiteY55" fmla="*/ 2652712 h 4150302"/>
                <a:gd name="connsiteX56" fmla="*/ 103745 w 2063611"/>
                <a:gd name="connsiteY56" fmla="*/ 2686050 h 4150302"/>
                <a:gd name="connsiteX57" fmla="*/ 207567 w 2063611"/>
                <a:gd name="connsiteY57" fmla="*/ 2720340 h 4150302"/>
                <a:gd name="connsiteX58" fmla="*/ 255192 w 2063611"/>
                <a:gd name="connsiteY58" fmla="*/ 2748915 h 4150302"/>
                <a:gd name="connsiteX59" fmla="*/ 351395 w 2063611"/>
                <a:gd name="connsiteY59" fmla="*/ 2726055 h 4150302"/>
                <a:gd name="connsiteX60" fmla="*/ 247572 w 2063611"/>
                <a:gd name="connsiteY60" fmla="*/ 2751772 h 4150302"/>
                <a:gd name="connsiteX61" fmla="*/ 38022 w 2063611"/>
                <a:gd name="connsiteY61" fmla="*/ 2799397 h 4150302"/>
                <a:gd name="connsiteX62" fmla="*/ 38975 w 2063611"/>
                <a:gd name="connsiteY62" fmla="*/ 2858452 h 4150302"/>
                <a:gd name="connsiteX63" fmla="*/ 81837 w 2063611"/>
                <a:gd name="connsiteY63" fmla="*/ 2887980 h 4150302"/>
                <a:gd name="connsiteX64" fmla="*/ 148512 w 2063611"/>
                <a:gd name="connsiteY64" fmla="*/ 2895600 h 4150302"/>
                <a:gd name="connsiteX65" fmla="*/ 336155 w 2063611"/>
                <a:gd name="connsiteY65" fmla="*/ 2907030 h 4150302"/>
                <a:gd name="connsiteX66" fmla="*/ 294245 w 2063611"/>
                <a:gd name="connsiteY66" fmla="*/ 2948940 h 4150302"/>
                <a:gd name="connsiteX67" fmla="*/ 354252 w 2063611"/>
                <a:gd name="connsiteY67" fmla="*/ 2973705 h 4150302"/>
                <a:gd name="connsiteX68" fmla="*/ 504747 w 2063611"/>
                <a:gd name="connsiteY68" fmla="*/ 3022282 h 4150302"/>
                <a:gd name="connsiteX69" fmla="*/ 596187 w 2063611"/>
                <a:gd name="connsiteY69" fmla="*/ 3050857 h 4150302"/>
                <a:gd name="connsiteX70" fmla="*/ 818120 w 2063611"/>
                <a:gd name="connsiteY70" fmla="*/ 2947035 h 4150302"/>
                <a:gd name="connsiteX71" fmla="*/ 950517 w 2063611"/>
                <a:gd name="connsiteY71" fmla="*/ 2920365 h 4150302"/>
                <a:gd name="connsiteX72" fmla="*/ 1041854 w 2063611"/>
                <a:gd name="connsiteY72" fmla="*/ 4098012 h 4150302"/>
                <a:gd name="connsiteX73" fmla="*/ 1102551 w 2063611"/>
                <a:gd name="connsiteY73" fmla="*/ 3850527 h 4150302"/>
                <a:gd name="connsiteX74" fmla="*/ 1112442 w 2063611"/>
                <a:gd name="connsiteY74" fmla="*/ 3013710 h 4150302"/>
                <a:gd name="connsiteX75" fmla="*/ 1184832 w 2063611"/>
                <a:gd name="connsiteY75" fmla="*/ 2989897 h 4150302"/>
                <a:gd name="connsiteX76" fmla="*/ 1461057 w 2063611"/>
                <a:gd name="connsiteY76" fmla="*/ 3019425 h 4150302"/>
                <a:gd name="connsiteX77" fmla="*/ 1554402 w 2063611"/>
                <a:gd name="connsiteY77" fmla="*/ 2995612 h 4150302"/>
                <a:gd name="connsiteX78" fmla="*/ 1672512 w 2063611"/>
                <a:gd name="connsiteY78" fmla="*/ 3023235 h 4150302"/>
                <a:gd name="connsiteX79" fmla="*/ 1741092 w 2063611"/>
                <a:gd name="connsiteY79" fmla="*/ 2988945 h 4150302"/>
                <a:gd name="connsiteX80" fmla="*/ 1886825 w 2063611"/>
                <a:gd name="connsiteY80" fmla="*/ 3002280 h 4150302"/>
                <a:gd name="connsiteX81" fmla="*/ 1881110 w 2063611"/>
                <a:gd name="connsiteY81" fmla="*/ 2937510 h 4150302"/>
                <a:gd name="connsiteX82" fmla="*/ 1957310 w 2063611"/>
                <a:gd name="connsiteY82" fmla="*/ 2940367 h 4150302"/>
                <a:gd name="connsiteX83" fmla="*/ 1941117 w 2063611"/>
                <a:gd name="connsiteY83" fmla="*/ 2906077 h 4150302"/>
                <a:gd name="connsiteX84" fmla="*/ 1836342 w 2063611"/>
                <a:gd name="connsiteY84" fmla="*/ 2846070 h 4150302"/>
                <a:gd name="connsiteX85" fmla="*/ 1876347 w 2063611"/>
                <a:gd name="connsiteY85" fmla="*/ 2811780 h 4150302"/>
                <a:gd name="connsiteX86" fmla="*/ 1902065 w 2063611"/>
                <a:gd name="connsiteY86" fmla="*/ 2783205 h 4150302"/>
                <a:gd name="connsiteX87" fmla="*/ 2024937 w 2063611"/>
                <a:gd name="connsiteY87" fmla="*/ 2750820 h 4150302"/>
                <a:gd name="connsiteX88" fmla="*/ 2029700 w 2063611"/>
                <a:gd name="connsiteY88" fmla="*/ 2704147 h 4150302"/>
                <a:gd name="connsiteX89" fmla="*/ 2001125 w 2063611"/>
                <a:gd name="connsiteY89" fmla="*/ 2663190 h 4150302"/>
                <a:gd name="connsiteX90" fmla="*/ 1936355 w 2063611"/>
                <a:gd name="connsiteY90" fmla="*/ 2638425 h 4150302"/>
                <a:gd name="connsiteX91" fmla="*/ 1785860 w 2063611"/>
                <a:gd name="connsiteY91" fmla="*/ 2644140 h 4150302"/>
                <a:gd name="connsiteX92" fmla="*/ 1490585 w 2063611"/>
                <a:gd name="connsiteY92" fmla="*/ 2531745 h 4150302"/>
                <a:gd name="connsiteX93" fmla="*/ 1584882 w 2063611"/>
                <a:gd name="connsiteY93" fmla="*/ 2527935 h 4150302"/>
                <a:gd name="connsiteX94" fmla="*/ 1817292 w 2063611"/>
                <a:gd name="connsiteY94" fmla="*/ 2559367 h 4150302"/>
                <a:gd name="connsiteX95" fmla="*/ 1931592 w 2063611"/>
                <a:gd name="connsiteY95" fmla="*/ 2442210 h 4150302"/>
                <a:gd name="connsiteX96" fmla="*/ 1993505 w 2063611"/>
                <a:gd name="connsiteY96" fmla="*/ 2409825 h 4150302"/>
                <a:gd name="connsiteX97" fmla="*/ 1985885 w 2063611"/>
                <a:gd name="connsiteY97" fmla="*/ 2380297 h 4150302"/>
                <a:gd name="connsiteX98" fmla="*/ 1542020 w 2063611"/>
                <a:gd name="connsiteY98" fmla="*/ 2321242 h 4150302"/>
                <a:gd name="connsiteX99" fmla="*/ 1547735 w 2063611"/>
                <a:gd name="connsiteY99" fmla="*/ 2275522 h 4150302"/>
                <a:gd name="connsiteX100" fmla="*/ 1816340 w 2063611"/>
                <a:gd name="connsiteY100" fmla="*/ 2284095 h 4150302"/>
                <a:gd name="connsiteX101" fmla="*/ 1987790 w 2063611"/>
                <a:gd name="connsiteY101" fmla="*/ 2151697 h 4150302"/>
                <a:gd name="connsiteX102" fmla="*/ 2006840 w 2063611"/>
                <a:gd name="connsiteY102" fmla="*/ 2117407 h 4150302"/>
                <a:gd name="connsiteX103" fmla="*/ 1692515 w 2063611"/>
                <a:gd name="connsiteY103" fmla="*/ 2054542 h 4150302"/>
                <a:gd name="connsiteX104" fmla="*/ 1801100 w 2063611"/>
                <a:gd name="connsiteY104" fmla="*/ 2020252 h 4150302"/>
                <a:gd name="connsiteX105" fmla="*/ 1829675 w 2063611"/>
                <a:gd name="connsiteY105" fmla="*/ 1993582 h 4150302"/>
                <a:gd name="connsiteX106" fmla="*/ 1868727 w 2063611"/>
                <a:gd name="connsiteY106" fmla="*/ 1927860 h 4150302"/>
                <a:gd name="connsiteX107" fmla="*/ 1593455 w 2063611"/>
                <a:gd name="connsiteY107" fmla="*/ 1862137 h 4150302"/>
                <a:gd name="connsiteX108" fmla="*/ 1816340 w 2063611"/>
                <a:gd name="connsiteY108" fmla="*/ 1730692 h 4150302"/>
                <a:gd name="connsiteX109" fmla="*/ 1584882 w 2063611"/>
                <a:gd name="connsiteY109" fmla="*/ 1722120 h 4150302"/>
                <a:gd name="connsiteX110" fmla="*/ 1632507 w 2063611"/>
                <a:gd name="connsiteY110" fmla="*/ 1685925 h 4150302"/>
                <a:gd name="connsiteX111" fmla="*/ 1641080 w 2063611"/>
                <a:gd name="connsiteY111" fmla="*/ 1644967 h 4150302"/>
                <a:gd name="connsiteX112" fmla="*/ 1430577 w 2063611"/>
                <a:gd name="connsiteY112" fmla="*/ 1605915 h 4150302"/>
                <a:gd name="connsiteX113" fmla="*/ 1512492 w 2063611"/>
                <a:gd name="connsiteY113" fmla="*/ 1549717 h 4150302"/>
                <a:gd name="connsiteX114" fmla="*/ 1690610 w 2063611"/>
                <a:gd name="connsiteY114" fmla="*/ 1452562 h 4150302"/>
                <a:gd name="connsiteX115" fmla="*/ 1532495 w 2063611"/>
                <a:gd name="connsiteY115" fmla="*/ 1428750 h 4150302"/>
                <a:gd name="connsiteX116" fmla="*/ 1513445 w 2063611"/>
                <a:gd name="connsiteY116" fmla="*/ 1381125 h 4150302"/>
                <a:gd name="connsiteX117" fmla="*/ 1275320 w 2063611"/>
                <a:gd name="connsiteY117" fmla="*/ 1353502 h 4150302"/>
                <a:gd name="connsiteX118" fmla="*/ 1561070 w 2063611"/>
                <a:gd name="connsiteY118" fmla="*/ 1321117 h 4150302"/>
                <a:gd name="connsiteX119" fmla="*/ 1586787 w 2063611"/>
                <a:gd name="connsiteY119" fmla="*/ 1202055 h 4150302"/>
                <a:gd name="connsiteX120" fmla="*/ 1433435 w 2063611"/>
                <a:gd name="connsiteY120" fmla="*/ 1143952 h 4150302"/>
                <a:gd name="connsiteX121" fmla="*/ 1120062 w 2063611"/>
                <a:gd name="connsiteY121" fmla="*/ 1087755 h 4150302"/>
                <a:gd name="connsiteX122" fmla="*/ 1302942 w 2063611"/>
                <a:gd name="connsiteY122" fmla="*/ 1102042 h 4150302"/>
                <a:gd name="connsiteX123" fmla="*/ 1399145 w 2063611"/>
                <a:gd name="connsiteY123" fmla="*/ 1087755 h 4150302"/>
                <a:gd name="connsiteX124" fmla="*/ 1501062 w 2063611"/>
                <a:gd name="connsiteY124" fmla="*/ 1033462 h 4150302"/>
                <a:gd name="connsiteX125" fmla="*/ 1524875 w 2063611"/>
                <a:gd name="connsiteY125" fmla="*/ 962025 h 4150302"/>
                <a:gd name="connsiteX126" fmla="*/ 1414385 w 2063611"/>
                <a:gd name="connsiteY126" fmla="*/ 931545 h 4150302"/>
                <a:gd name="connsiteX127" fmla="*/ 1147685 w 2063611"/>
                <a:gd name="connsiteY127" fmla="*/ 896302 h 4150302"/>
                <a:gd name="connsiteX128" fmla="*/ 1297227 w 2063611"/>
                <a:gd name="connsiteY128" fmla="*/ 877252 h 4150302"/>
                <a:gd name="connsiteX129" fmla="*/ 1344852 w 2063611"/>
                <a:gd name="connsiteY129" fmla="*/ 861060 h 4150302"/>
                <a:gd name="connsiteX130" fmla="*/ 1473440 w 2063611"/>
                <a:gd name="connsiteY130" fmla="*/ 824865 h 4150302"/>
                <a:gd name="connsiteX131" fmla="*/ 1356282 w 2063611"/>
                <a:gd name="connsiteY131" fmla="*/ 791527 h 4150302"/>
                <a:gd name="connsiteX132" fmla="*/ 1123872 w 2063611"/>
                <a:gd name="connsiteY132" fmla="*/ 748665 h 4150302"/>
                <a:gd name="connsiteX133" fmla="*/ 1012430 w 2063611"/>
                <a:gd name="connsiteY133" fmla="*/ 648652 h 4150302"/>
                <a:gd name="connsiteX134" fmla="*/ 1081010 w 2063611"/>
                <a:gd name="connsiteY134" fmla="*/ 666750 h 4150302"/>
                <a:gd name="connsiteX135" fmla="*/ 1237220 w 2063611"/>
                <a:gd name="connsiteY135" fmla="*/ 720090 h 4150302"/>
                <a:gd name="connsiteX136" fmla="*/ 1382000 w 2063611"/>
                <a:gd name="connsiteY136" fmla="*/ 660082 h 4150302"/>
                <a:gd name="connsiteX137" fmla="*/ 1167687 w 2063611"/>
                <a:gd name="connsiteY137" fmla="*/ 582930 h 4150302"/>
                <a:gd name="connsiteX138" fmla="*/ 1173402 w 2063611"/>
                <a:gd name="connsiteY138" fmla="*/ 506730 h 4150302"/>
                <a:gd name="connsiteX139" fmla="*/ 1221027 w 2063611"/>
                <a:gd name="connsiteY139" fmla="*/ 408622 h 4150302"/>
                <a:gd name="connsiteX140" fmla="*/ 1244840 w 2063611"/>
                <a:gd name="connsiteY140" fmla="*/ 291465 h 4150302"/>
                <a:gd name="connsiteX141" fmla="*/ 1028622 w 2063611"/>
                <a:gd name="connsiteY141" fmla="*/ 443865 h 4150302"/>
                <a:gd name="connsiteX142" fmla="*/ 1051482 w 2063611"/>
                <a:gd name="connsiteY142" fmla="*/ 315277 h 4150302"/>
                <a:gd name="connsiteX143" fmla="*/ 1045767 w 2063611"/>
                <a:gd name="connsiteY143" fmla="*/ 244792 h 4150302"/>
                <a:gd name="connsiteX144" fmla="*/ 1105775 w 2063611"/>
                <a:gd name="connsiteY144" fmla="*/ 204787 h 4150302"/>
                <a:gd name="connsiteX145" fmla="*/ 1057197 w 2063611"/>
                <a:gd name="connsiteY145" fmla="*/ 178117 h 4150302"/>
                <a:gd name="connsiteX146" fmla="*/ 984807 w 2063611"/>
                <a:gd name="connsiteY146" fmla="*/ 184785 h 4150302"/>
                <a:gd name="connsiteX147" fmla="*/ 989570 w 2063611"/>
                <a:gd name="connsiteY147" fmla="*/ 104775 h 4150302"/>
                <a:gd name="connsiteX148" fmla="*/ 941945 w 2063611"/>
                <a:gd name="connsiteY148" fmla="*/ 0 h 4150302"/>
                <a:gd name="connsiteX149" fmla="*/ 941945 w 2063611"/>
                <a:gd name="connsiteY149" fmla="*/ 0 h 4150302"/>
                <a:gd name="connsiteX150" fmla="*/ 941945 w 2063611"/>
                <a:gd name="connsiteY150" fmla="*/ 0 h 4150302"/>
                <a:gd name="connsiteX151" fmla="*/ 879080 w 2063611"/>
                <a:gd name="connsiteY151" fmla="*/ 280035 h 4150302"/>
                <a:gd name="connsiteX152" fmla="*/ 900987 w 2063611"/>
                <a:gd name="connsiteY152" fmla="*/ 320040 h 4150302"/>
                <a:gd name="connsiteX153" fmla="*/ 879080 w 2063611"/>
                <a:gd name="connsiteY153" fmla="*/ 280035 h 4150302"/>
                <a:gd name="connsiteX154" fmla="*/ 856220 w 2063611"/>
                <a:gd name="connsiteY154" fmla="*/ 397192 h 4150302"/>
                <a:gd name="connsiteX155" fmla="*/ 869555 w 2063611"/>
                <a:gd name="connsiteY155" fmla="*/ 428625 h 4150302"/>
                <a:gd name="connsiteX156" fmla="*/ 856220 w 2063611"/>
                <a:gd name="connsiteY156" fmla="*/ 397192 h 4150302"/>
                <a:gd name="connsiteX157" fmla="*/ 1109585 w 2063611"/>
                <a:gd name="connsiteY157" fmla="*/ 462915 h 4150302"/>
                <a:gd name="connsiteX158" fmla="*/ 1059102 w 2063611"/>
                <a:gd name="connsiteY158" fmla="*/ 503872 h 4150302"/>
                <a:gd name="connsiteX159" fmla="*/ 1109585 w 2063611"/>
                <a:gd name="connsiteY159" fmla="*/ 462915 h 4150302"/>
                <a:gd name="connsiteX160" fmla="*/ 1001952 w 2063611"/>
                <a:gd name="connsiteY160" fmla="*/ 577215 h 4150302"/>
                <a:gd name="connsiteX161" fmla="*/ 1021955 w 2063611"/>
                <a:gd name="connsiteY161" fmla="*/ 592455 h 4150302"/>
                <a:gd name="connsiteX162" fmla="*/ 1001952 w 2063611"/>
                <a:gd name="connsiteY162" fmla="*/ 577215 h 4150302"/>
                <a:gd name="connsiteX163" fmla="*/ 1001952 w 2063611"/>
                <a:gd name="connsiteY163" fmla="*/ 577215 h 4150302"/>
                <a:gd name="connsiteX164" fmla="*/ 1103870 w 2063611"/>
                <a:gd name="connsiteY164" fmla="*/ 596265 h 4150302"/>
                <a:gd name="connsiteX165" fmla="*/ 1103870 w 2063611"/>
                <a:gd name="connsiteY165" fmla="*/ 596265 h 4150302"/>
                <a:gd name="connsiteX166" fmla="*/ 1243887 w 2063611"/>
                <a:gd name="connsiteY166" fmla="*/ 625792 h 4150302"/>
                <a:gd name="connsiteX167" fmla="*/ 1243887 w 2063611"/>
                <a:gd name="connsiteY167" fmla="*/ 625792 h 4150302"/>
                <a:gd name="connsiteX168" fmla="*/ 1025765 w 2063611"/>
                <a:gd name="connsiteY168" fmla="*/ 753427 h 4150302"/>
                <a:gd name="connsiteX169" fmla="*/ 1021002 w 2063611"/>
                <a:gd name="connsiteY169" fmla="*/ 773430 h 4150302"/>
                <a:gd name="connsiteX170" fmla="*/ 1025765 w 2063611"/>
                <a:gd name="connsiteY170" fmla="*/ 753427 h 4150302"/>
                <a:gd name="connsiteX171" fmla="*/ 1025765 w 2063611"/>
                <a:gd name="connsiteY171" fmla="*/ 753427 h 4150302"/>
                <a:gd name="connsiteX172" fmla="*/ 954327 w 2063611"/>
                <a:gd name="connsiteY172" fmla="*/ 860107 h 4150302"/>
                <a:gd name="connsiteX173" fmla="*/ 954327 w 2063611"/>
                <a:gd name="connsiteY173" fmla="*/ 860107 h 4150302"/>
                <a:gd name="connsiteX174" fmla="*/ 1029575 w 2063611"/>
                <a:gd name="connsiteY174" fmla="*/ 877252 h 4150302"/>
                <a:gd name="connsiteX175" fmla="*/ 1029575 w 2063611"/>
                <a:gd name="connsiteY175" fmla="*/ 877252 h 4150302"/>
                <a:gd name="connsiteX176" fmla="*/ 914322 w 2063611"/>
                <a:gd name="connsiteY176" fmla="*/ 881062 h 4150302"/>
                <a:gd name="connsiteX177" fmla="*/ 914322 w 2063611"/>
                <a:gd name="connsiteY177" fmla="*/ 881062 h 4150302"/>
                <a:gd name="connsiteX178" fmla="*/ 867650 w 2063611"/>
                <a:gd name="connsiteY178" fmla="*/ 897255 h 4150302"/>
                <a:gd name="connsiteX179" fmla="*/ 867650 w 2063611"/>
                <a:gd name="connsiteY179" fmla="*/ 897255 h 4150302"/>
                <a:gd name="connsiteX180" fmla="*/ 674292 w 2063611"/>
                <a:gd name="connsiteY180" fmla="*/ 897255 h 4150302"/>
                <a:gd name="connsiteX181" fmla="*/ 770495 w 2063611"/>
                <a:gd name="connsiteY181" fmla="*/ 939165 h 4150302"/>
                <a:gd name="connsiteX182" fmla="*/ 674292 w 2063611"/>
                <a:gd name="connsiteY182" fmla="*/ 897255 h 4150302"/>
                <a:gd name="connsiteX183" fmla="*/ 1525827 w 2063611"/>
                <a:gd name="connsiteY183" fmla="*/ 1320165 h 4150302"/>
                <a:gd name="connsiteX184" fmla="*/ 1525827 w 2063611"/>
                <a:gd name="connsiteY184" fmla="*/ 1320165 h 4150302"/>
                <a:gd name="connsiteX185" fmla="*/ 750492 w 2063611"/>
                <a:gd name="connsiteY185" fmla="*/ 1416367 h 4150302"/>
                <a:gd name="connsiteX186" fmla="*/ 750492 w 2063611"/>
                <a:gd name="connsiteY186" fmla="*/ 1416367 h 4150302"/>
                <a:gd name="connsiteX187" fmla="*/ 1551545 w 2063611"/>
                <a:gd name="connsiteY187" fmla="*/ 1757362 h 4150302"/>
                <a:gd name="connsiteX188" fmla="*/ 1551545 w 2063611"/>
                <a:gd name="connsiteY188" fmla="*/ 1757362 h 4150302"/>
                <a:gd name="connsiteX189" fmla="*/ 1759190 w 2063611"/>
                <a:gd name="connsiteY189" fmla="*/ 1800225 h 4150302"/>
                <a:gd name="connsiteX190" fmla="*/ 1759190 w 2063611"/>
                <a:gd name="connsiteY190" fmla="*/ 1800225 h 4150302"/>
                <a:gd name="connsiteX191" fmla="*/ 1762047 w 2063611"/>
                <a:gd name="connsiteY191" fmla="*/ 1999297 h 4150302"/>
                <a:gd name="connsiteX192" fmla="*/ 1762047 w 2063611"/>
                <a:gd name="connsiteY192" fmla="*/ 1999297 h 4150302"/>
                <a:gd name="connsiteX193" fmla="*/ 144702 w 2063611"/>
                <a:gd name="connsiteY193" fmla="*/ 2322195 h 4150302"/>
                <a:gd name="connsiteX194" fmla="*/ 144702 w 2063611"/>
                <a:gd name="connsiteY194" fmla="*/ 2322195 h 4150302"/>
                <a:gd name="connsiteX195" fmla="*/ 294245 w 2063611"/>
                <a:gd name="connsiteY195" fmla="*/ 2390775 h 4150302"/>
                <a:gd name="connsiteX196" fmla="*/ 461885 w 2063611"/>
                <a:gd name="connsiteY196" fmla="*/ 2419350 h 4150302"/>
                <a:gd name="connsiteX197" fmla="*/ 294245 w 2063611"/>
                <a:gd name="connsiteY197" fmla="*/ 2390775 h 4150302"/>
                <a:gd name="connsiteX198" fmla="*/ 510462 w 2063611"/>
                <a:gd name="connsiteY198" fmla="*/ 2399347 h 4150302"/>
                <a:gd name="connsiteX199" fmla="*/ 510462 w 2063611"/>
                <a:gd name="connsiteY199" fmla="*/ 2399347 h 4150302"/>
                <a:gd name="connsiteX200" fmla="*/ 416165 w 2063611"/>
                <a:gd name="connsiteY200" fmla="*/ 2728912 h 4150302"/>
                <a:gd name="connsiteX201" fmla="*/ 416165 w 2063611"/>
                <a:gd name="connsiteY201" fmla="*/ 2728912 h 4150302"/>
                <a:gd name="connsiteX0" fmla="*/ 941945 w 2063611"/>
                <a:gd name="connsiteY0" fmla="*/ 0 h 4135016"/>
                <a:gd name="connsiteX1" fmla="*/ 876222 w 2063611"/>
                <a:gd name="connsiteY1" fmla="*/ 98107 h 4135016"/>
                <a:gd name="connsiteX2" fmla="*/ 901940 w 2063611"/>
                <a:gd name="connsiteY2" fmla="*/ 231457 h 4135016"/>
                <a:gd name="connsiteX3" fmla="*/ 826692 w 2063611"/>
                <a:gd name="connsiteY3" fmla="*/ 186690 h 4135016"/>
                <a:gd name="connsiteX4" fmla="*/ 810500 w 2063611"/>
                <a:gd name="connsiteY4" fmla="*/ 294322 h 4135016"/>
                <a:gd name="connsiteX5" fmla="*/ 802880 w 2063611"/>
                <a:gd name="connsiteY5" fmla="*/ 320992 h 4135016"/>
                <a:gd name="connsiteX6" fmla="*/ 677150 w 2063611"/>
                <a:gd name="connsiteY6" fmla="*/ 374332 h 4135016"/>
                <a:gd name="connsiteX7" fmla="*/ 696200 w 2063611"/>
                <a:gd name="connsiteY7" fmla="*/ 443865 h 4135016"/>
                <a:gd name="connsiteX8" fmla="*/ 707630 w 2063611"/>
                <a:gd name="connsiteY8" fmla="*/ 532447 h 4135016"/>
                <a:gd name="connsiteX9" fmla="*/ 820977 w 2063611"/>
                <a:gd name="connsiteY9" fmla="*/ 566737 h 4135016"/>
                <a:gd name="connsiteX10" fmla="*/ 940040 w 2063611"/>
                <a:gd name="connsiteY10" fmla="*/ 570547 h 4135016"/>
                <a:gd name="connsiteX11" fmla="*/ 724775 w 2063611"/>
                <a:gd name="connsiteY11" fmla="*/ 611505 h 4135016"/>
                <a:gd name="connsiteX12" fmla="*/ 523797 w 2063611"/>
                <a:gd name="connsiteY12" fmla="*/ 594360 h 4135016"/>
                <a:gd name="connsiteX13" fmla="*/ 590472 w 2063611"/>
                <a:gd name="connsiteY13" fmla="*/ 641985 h 4135016"/>
                <a:gd name="connsiteX14" fmla="*/ 621905 w 2063611"/>
                <a:gd name="connsiteY14" fmla="*/ 681037 h 4135016"/>
                <a:gd name="connsiteX15" fmla="*/ 707630 w 2063611"/>
                <a:gd name="connsiteY15" fmla="*/ 721042 h 4135016"/>
                <a:gd name="connsiteX16" fmla="*/ 940040 w 2063611"/>
                <a:gd name="connsiteY16" fmla="*/ 681990 h 4135016"/>
                <a:gd name="connsiteX17" fmla="*/ 667625 w 2063611"/>
                <a:gd name="connsiteY17" fmla="*/ 751522 h 4135016"/>
                <a:gd name="connsiteX18" fmla="*/ 520940 w 2063611"/>
                <a:gd name="connsiteY18" fmla="*/ 781050 h 4135016"/>
                <a:gd name="connsiteX19" fmla="*/ 523797 w 2063611"/>
                <a:gd name="connsiteY19" fmla="*/ 839152 h 4135016"/>
                <a:gd name="connsiteX20" fmla="*/ 561897 w 2063611"/>
                <a:gd name="connsiteY20" fmla="*/ 905827 h 4135016"/>
                <a:gd name="connsiteX21" fmla="*/ 495222 w 2063611"/>
                <a:gd name="connsiteY21" fmla="*/ 951547 h 4135016"/>
                <a:gd name="connsiteX22" fmla="*/ 402830 w 2063611"/>
                <a:gd name="connsiteY22" fmla="*/ 965835 h 4135016"/>
                <a:gd name="connsiteX23" fmla="*/ 539990 w 2063611"/>
                <a:gd name="connsiteY23" fmla="*/ 1060132 h 4135016"/>
                <a:gd name="connsiteX24" fmla="*/ 722870 w 2063611"/>
                <a:gd name="connsiteY24" fmla="*/ 1148715 h 4135016"/>
                <a:gd name="connsiteX25" fmla="*/ 401877 w 2063611"/>
                <a:gd name="connsiteY25" fmla="*/ 1197292 h 4135016"/>
                <a:gd name="connsiteX26" fmla="*/ 523797 w 2063611"/>
                <a:gd name="connsiteY26" fmla="*/ 1303020 h 4135016"/>
                <a:gd name="connsiteX27" fmla="*/ 359015 w 2063611"/>
                <a:gd name="connsiteY27" fmla="*/ 1358265 h 4135016"/>
                <a:gd name="connsiteX28" fmla="*/ 630477 w 2063611"/>
                <a:gd name="connsiteY28" fmla="*/ 1405890 h 4135016"/>
                <a:gd name="connsiteX29" fmla="*/ 610475 w 2063611"/>
                <a:gd name="connsiteY29" fmla="*/ 1480185 h 4135016"/>
                <a:gd name="connsiteX30" fmla="*/ 279005 w 2063611"/>
                <a:gd name="connsiteY30" fmla="*/ 1581150 h 4135016"/>
                <a:gd name="connsiteX31" fmla="*/ 543800 w 2063611"/>
                <a:gd name="connsiteY31" fmla="*/ 1681162 h 4135016"/>
                <a:gd name="connsiteX32" fmla="*/ 620000 w 2063611"/>
                <a:gd name="connsiteY32" fmla="*/ 1659255 h 4135016"/>
                <a:gd name="connsiteX33" fmla="*/ 727632 w 2063611"/>
                <a:gd name="connsiteY33" fmla="*/ 1655445 h 4135016"/>
                <a:gd name="connsiteX34" fmla="*/ 597140 w 2063611"/>
                <a:gd name="connsiteY34" fmla="*/ 1752600 h 4135016"/>
                <a:gd name="connsiteX35" fmla="*/ 210425 w 2063611"/>
                <a:gd name="connsiteY35" fmla="*/ 1787842 h 4135016"/>
                <a:gd name="connsiteX36" fmla="*/ 207567 w 2063611"/>
                <a:gd name="connsiteY36" fmla="*/ 1855470 h 4135016"/>
                <a:gd name="connsiteX37" fmla="*/ 328535 w 2063611"/>
                <a:gd name="connsiteY37" fmla="*/ 1906905 h 4135016"/>
                <a:gd name="connsiteX38" fmla="*/ 465695 w 2063611"/>
                <a:gd name="connsiteY38" fmla="*/ 1909762 h 4135016"/>
                <a:gd name="connsiteX39" fmla="*/ 546657 w 2063611"/>
                <a:gd name="connsiteY39" fmla="*/ 1945957 h 4135016"/>
                <a:gd name="connsiteX40" fmla="*/ 595235 w 2063611"/>
                <a:gd name="connsiteY40" fmla="*/ 1997392 h 4135016"/>
                <a:gd name="connsiteX41" fmla="*/ 268527 w 2063611"/>
                <a:gd name="connsiteY41" fmla="*/ 2017395 h 4135016"/>
                <a:gd name="connsiteX42" fmla="*/ 229475 w 2063611"/>
                <a:gd name="connsiteY42" fmla="*/ 2042160 h 4135016"/>
                <a:gd name="connsiteX43" fmla="*/ 255192 w 2063611"/>
                <a:gd name="connsiteY43" fmla="*/ 2085022 h 4135016"/>
                <a:gd name="connsiteX44" fmla="*/ 413307 w 2063611"/>
                <a:gd name="connsiteY44" fmla="*/ 2144077 h 4135016"/>
                <a:gd name="connsiteX45" fmla="*/ 473315 w 2063611"/>
                <a:gd name="connsiteY45" fmla="*/ 2166937 h 4135016"/>
                <a:gd name="connsiteX46" fmla="*/ 262812 w 2063611"/>
                <a:gd name="connsiteY46" fmla="*/ 2221230 h 4135016"/>
                <a:gd name="connsiteX47" fmla="*/ 98982 w 2063611"/>
                <a:gd name="connsiteY47" fmla="*/ 2243137 h 4135016"/>
                <a:gd name="connsiteX48" fmla="*/ 38022 w 2063611"/>
                <a:gd name="connsiteY48" fmla="*/ 2283142 h 4135016"/>
                <a:gd name="connsiteX49" fmla="*/ 77075 w 2063611"/>
                <a:gd name="connsiteY49" fmla="*/ 2346007 h 4135016"/>
                <a:gd name="connsiteX50" fmla="*/ 196137 w 2063611"/>
                <a:gd name="connsiteY50" fmla="*/ 2437447 h 4135016"/>
                <a:gd name="connsiteX51" fmla="*/ 165657 w 2063611"/>
                <a:gd name="connsiteY51" fmla="*/ 2471737 h 4135016"/>
                <a:gd name="connsiteX52" fmla="*/ 194232 w 2063611"/>
                <a:gd name="connsiteY52" fmla="*/ 2512695 h 4135016"/>
                <a:gd name="connsiteX53" fmla="*/ 294245 w 2063611"/>
                <a:gd name="connsiteY53" fmla="*/ 2551747 h 4135016"/>
                <a:gd name="connsiteX54" fmla="*/ 69455 w 2063611"/>
                <a:gd name="connsiteY54" fmla="*/ 2582227 h 4135016"/>
                <a:gd name="connsiteX55" fmla="*/ 51357 w 2063611"/>
                <a:gd name="connsiteY55" fmla="*/ 2652712 h 4135016"/>
                <a:gd name="connsiteX56" fmla="*/ 103745 w 2063611"/>
                <a:gd name="connsiteY56" fmla="*/ 2686050 h 4135016"/>
                <a:gd name="connsiteX57" fmla="*/ 207567 w 2063611"/>
                <a:gd name="connsiteY57" fmla="*/ 2720340 h 4135016"/>
                <a:gd name="connsiteX58" fmla="*/ 255192 w 2063611"/>
                <a:gd name="connsiteY58" fmla="*/ 2748915 h 4135016"/>
                <a:gd name="connsiteX59" fmla="*/ 351395 w 2063611"/>
                <a:gd name="connsiteY59" fmla="*/ 2726055 h 4135016"/>
                <a:gd name="connsiteX60" fmla="*/ 247572 w 2063611"/>
                <a:gd name="connsiteY60" fmla="*/ 2751772 h 4135016"/>
                <a:gd name="connsiteX61" fmla="*/ 38022 w 2063611"/>
                <a:gd name="connsiteY61" fmla="*/ 2799397 h 4135016"/>
                <a:gd name="connsiteX62" fmla="*/ 38975 w 2063611"/>
                <a:gd name="connsiteY62" fmla="*/ 2858452 h 4135016"/>
                <a:gd name="connsiteX63" fmla="*/ 81837 w 2063611"/>
                <a:gd name="connsiteY63" fmla="*/ 2887980 h 4135016"/>
                <a:gd name="connsiteX64" fmla="*/ 148512 w 2063611"/>
                <a:gd name="connsiteY64" fmla="*/ 2895600 h 4135016"/>
                <a:gd name="connsiteX65" fmla="*/ 336155 w 2063611"/>
                <a:gd name="connsiteY65" fmla="*/ 2907030 h 4135016"/>
                <a:gd name="connsiteX66" fmla="*/ 294245 w 2063611"/>
                <a:gd name="connsiteY66" fmla="*/ 2948940 h 4135016"/>
                <a:gd name="connsiteX67" fmla="*/ 354252 w 2063611"/>
                <a:gd name="connsiteY67" fmla="*/ 2973705 h 4135016"/>
                <a:gd name="connsiteX68" fmla="*/ 504747 w 2063611"/>
                <a:gd name="connsiteY68" fmla="*/ 3022282 h 4135016"/>
                <a:gd name="connsiteX69" fmla="*/ 596187 w 2063611"/>
                <a:gd name="connsiteY69" fmla="*/ 3050857 h 4135016"/>
                <a:gd name="connsiteX70" fmla="*/ 818120 w 2063611"/>
                <a:gd name="connsiteY70" fmla="*/ 2947035 h 4135016"/>
                <a:gd name="connsiteX71" fmla="*/ 950517 w 2063611"/>
                <a:gd name="connsiteY71" fmla="*/ 2920365 h 4135016"/>
                <a:gd name="connsiteX72" fmla="*/ 1041854 w 2063611"/>
                <a:gd name="connsiteY72" fmla="*/ 4098012 h 4135016"/>
                <a:gd name="connsiteX73" fmla="*/ 1102551 w 2063611"/>
                <a:gd name="connsiteY73" fmla="*/ 3850527 h 4135016"/>
                <a:gd name="connsiteX74" fmla="*/ 1112442 w 2063611"/>
                <a:gd name="connsiteY74" fmla="*/ 3013710 h 4135016"/>
                <a:gd name="connsiteX75" fmla="*/ 1184832 w 2063611"/>
                <a:gd name="connsiteY75" fmla="*/ 2989897 h 4135016"/>
                <a:gd name="connsiteX76" fmla="*/ 1461057 w 2063611"/>
                <a:gd name="connsiteY76" fmla="*/ 3019425 h 4135016"/>
                <a:gd name="connsiteX77" fmla="*/ 1554402 w 2063611"/>
                <a:gd name="connsiteY77" fmla="*/ 2995612 h 4135016"/>
                <a:gd name="connsiteX78" fmla="*/ 1672512 w 2063611"/>
                <a:gd name="connsiteY78" fmla="*/ 3023235 h 4135016"/>
                <a:gd name="connsiteX79" fmla="*/ 1741092 w 2063611"/>
                <a:gd name="connsiteY79" fmla="*/ 2988945 h 4135016"/>
                <a:gd name="connsiteX80" fmla="*/ 1886825 w 2063611"/>
                <a:gd name="connsiteY80" fmla="*/ 3002280 h 4135016"/>
                <a:gd name="connsiteX81" fmla="*/ 1881110 w 2063611"/>
                <a:gd name="connsiteY81" fmla="*/ 2937510 h 4135016"/>
                <a:gd name="connsiteX82" fmla="*/ 1957310 w 2063611"/>
                <a:gd name="connsiteY82" fmla="*/ 2940367 h 4135016"/>
                <a:gd name="connsiteX83" fmla="*/ 1941117 w 2063611"/>
                <a:gd name="connsiteY83" fmla="*/ 2906077 h 4135016"/>
                <a:gd name="connsiteX84" fmla="*/ 1836342 w 2063611"/>
                <a:gd name="connsiteY84" fmla="*/ 2846070 h 4135016"/>
                <a:gd name="connsiteX85" fmla="*/ 1876347 w 2063611"/>
                <a:gd name="connsiteY85" fmla="*/ 2811780 h 4135016"/>
                <a:gd name="connsiteX86" fmla="*/ 1902065 w 2063611"/>
                <a:gd name="connsiteY86" fmla="*/ 2783205 h 4135016"/>
                <a:gd name="connsiteX87" fmla="*/ 2024937 w 2063611"/>
                <a:gd name="connsiteY87" fmla="*/ 2750820 h 4135016"/>
                <a:gd name="connsiteX88" fmla="*/ 2029700 w 2063611"/>
                <a:gd name="connsiteY88" fmla="*/ 2704147 h 4135016"/>
                <a:gd name="connsiteX89" fmla="*/ 2001125 w 2063611"/>
                <a:gd name="connsiteY89" fmla="*/ 2663190 h 4135016"/>
                <a:gd name="connsiteX90" fmla="*/ 1936355 w 2063611"/>
                <a:gd name="connsiteY90" fmla="*/ 2638425 h 4135016"/>
                <a:gd name="connsiteX91" fmla="*/ 1785860 w 2063611"/>
                <a:gd name="connsiteY91" fmla="*/ 2644140 h 4135016"/>
                <a:gd name="connsiteX92" fmla="*/ 1490585 w 2063611"/>
                <a:gd name="connsiteY92" fmla="*/ 2531745 h 4135016"/>
                <a:gd name="connsiteX93" fmla="*/ 1584882 w 2063611"/>
                <a:gd name="connsiteY93" fmla="*/ 2527935 h 4135016"/>
                <a:gd name="connsiteX94" fmla="*/ 1817292 w 2063611"/>
                <a:gd name="connsiteY94" fmla="*/ 2559367 h 4135016"/>
                <a:gd name="connsiteX95" fmla="*/ 1931592 w 2063611"/>
                <a:gd name="connsiteY95" fmla="*/ 2442210 h 4135016"/>
                <a:gd name="connsiteX96" fmla="*/ 1993505 w 2063611"/>
                <a:gd name="connsiteY96" fmla="*/ 2409825 h 4135016"/>
                <a:gd name="connsiteX97" fmla="*/ 1985885 w 2063611"/>
                <a:gd name="connsiteY97" fmla="*/ 2380297 h 4135016"/>
                <a:gd name="connsiteX98" fmla="*/ 1542020 w 2063611"/>
                <a:gd name="connsiteY98" fmla="*/ 2321242 h 4135016"/>
                <a:gd name="connsiteX99" fmla="*/ 1547735 w 2063611"/>
                <a:gd name="connsiteY99" fmla="*/ 2275522 h 4135016"/>
                <a:gd name="connsiteX100" fmla="*/ 1816340 w 2063611"/>
                <a:gd name="connsiteY100" fmla="*/ 2284095 h 4135016"/>
                <a:gd name="connsiteX101" fmla="*/ 1987790 w 2063611"/>
                <a:gd name="connsiteY101" fmla="*/ 2151697 h 4135016"/>
                <a:gd name="connsiteX102" fmla="*/ 2006840 w 2063611"/>
                <a:gd name="connsiteY102" fmla="*/ 2117407 h 4135016"/>
                <a:gd name="connsiteX103" fmla="*/ 1692515 w 2063611"/>
                <a:gd name="connsiteY103" fmla="*/ 2054542 h 4135016"/>
                <a:gd name="connsiteX104" fmla="*/ 1801100 w 2063611"/>
                <a:gd name="connsiteY104" fmla="*/ 2020252 h 4135016"/>
                <a:gd name="connsiteX105" fmla="*/ 1829675 w 2063611"/>
                <a:gd name="connsiteY105" fmla="*/ 1993582 h 4135016"/>
                <a:gd name="connsiteX106" fmla="*/ 1868727 w 2063611"/>
                <a:gd name="connsiteY106" fmla="*/ 1927860 h 4135016"/>
                <a:gd name="connsiteX107" fmla="*/ 1593455 w 2063611"/>
                <a:gd name="connsiteY107" fmla="*/ 1862137 h 4135016"/>
                <a:gd name="connsiteX108" fmla="*/ 1816340 w 2063611"/>
                <a:gd name="connsiteY108" fmla="*/ 1730692 h 4135016"/>
                <a:gd name="connsiteX109" fmla="*/ 1584882 w 2063611"/>
                <a:gd name="connsiteY109" fmla="*/ 1722120 h 4135016"/>
                <a:gd name="connsiteX110" fmla="*/ 1632507 w 2063611"/>
                <a:gd name="connsiteY110" fmla="*/ 1685925 h 4135016"/>
                <a:gd name="connsiteX111" fmla="*/ 1641080 w 2063611"/>
                <a:gd name="connsiteY111" fmla="*/ 1644967 h 4135016"/>
                <a:gd name="connsiteX112" fmla="*/ 1430577 w 2063611"/>
                <a:gd name="connsiteY112" fmla="*/ 1605915 h 4135016"/>
                <a:gd name="connsiteX113" fmla="*/ 1512492 w 2063611"/>
                <a:gd name="connsiteY113" fmla="*/ 1549717 h 4135016"/>
                <a:gd name="connsiteX114" fmla="*/ 1690610 w 2063611"/>
                <a:gd name="connsiteY114" fmla="*/ 1452562 h 4135016"/>
                <a:gd name="connsiteX115" fmla="*/ 1532495 w 2063611"/>
                <a:gd name="connsiteY115" fmla="*/ 1428750 h 4135016"/>
                <a:gd name="connsiteX116" fmla="*/ 1513445 w 2063611"/>
                <a:gd name="connsiteY116" fmla="*/ 1381125 h 4135016"/>
                <a:gd name="connsiteX117" fmla="*/ 1275320 w 2063611"/>
                <a:gd name="connsiteY117" fmla="*/ 1353502 h 4135016"/>
                <a:gd name="connsiteX118" fmla="*/ 1561070 w 2063611"/>
                <a:gd name="connsiteY118" fmla="*/ 1321117 h 4135016"/>
                <a:gd name="connsiteX119" fmla="*/ 1586787 w 2063611"/>
                <a:gd name="connsiteY119" fmla="*/ 1202055 h 4135016"/>
                <a:gd name="connsiteX120" fmla="*/ 1433435 w 2063611"/>
                <a:gd name="connsiteY120" fmla="*/ 1143952 h 4135016"/>
                <a:gd name="connsiteX121" fmla="*/ 1120062 w 2063611"/>
                <a:gd name="connsiteY121" fmla="*/ 1087755 h 4135016"/>
                <a:gd name="connsiteX122" fmla="*/ 1302942 w 2063611"/>
                <a:gd name="connsiteY122" fmla="*/ 1102042 h 4135016"/>
                <a:gd name="connsiteX123" fmla="*/ 1399145 w 2063611"/>
                <a:gd name="connsiteY123" fmla="*/ 1087755 h 4135016"/>
                <a:gd name="connsiteX124" fmla="*/ 1501062 w 2063611"/>
                <a:gd name="connsiteY124" fmla="*/ 1033462 h 4135016"/>
                <a:gd name="connsiteX125" fmla="*/ 1524875 w 2063611"/>
                <a:gd name="connsiteY125" fmla="*/ 962025 h 4135016"/>
                <a:gd name="connsiteX126" fmla="*/ 1414385 w 2063611"/>
                <a:gd name="connsiteY126" fmla="*/ 931545 h 4135016"/>
                <a:gd name="connsiteX127" fmla="*/ 1147685 w 2063611"/>
                <a:gd name="connsiteY127" fmla="*/ 896302 h 4135016"/>
                <a:gd name="connsiteX128" fmla="*/ 1297227 w 2063611"/>
                <a:gd name="connsiteY128" fmla="*/ 877252 h 4135016"/>
                <a:gd name="connsiteX129" fmla="*/ 1344852 w 2063611"/>
                <a:gd name="connsiteY129" fmla="*/ 861060 h 4135016"/>
                <a:gd name="connsiteX130" fmla="*/ 1473440 w 2063611"/>
                <a:gd name="connsiteY130" fmla="*/ 824865 h 4135016"/>
                <a:gd name="connsiteX131" fmla="*/ 1356282 w 2063611"/>
                <a:gd name="connsiteY131" fmla="*/ 791527 h 4135016"/>
                <a:gd name="connsiteX132" fmla="*/ 1123872 w 2063611"/>
                <a:gd name="connsiteY132" fmla="*/ 748665 h 4135016"/>
                <a:gd name="connsiteX133" fmla="*/ 1012430 w 2063611"/>
                <a:gd name="connsiteY133" fmla="*/ 648652 h 4135016"/>
                <a:gd name="connsiteX134" fmla="*/ 1081010 w 2063611"/>
                <a:gd name="connsiteY134" fmla="*/ 666750 h 4135016"/>
                <a:gd name="connsiteX135" fmla="*/ 1237220 w 2063611"/>
                <a:gd name="connsiteY135" fmla="*/ 720090 h 4135016"/>
                <a:gd name="connsiteX136" fmla="*/ 1382000 w 2063611"/>
                <a:gd name="connsiteY136" fmla="*/ 660082 h 4135016"/>
                <a:gd name="connsiteX137" fmla="*/ 1167687 w 2063611"/>
                <a:gd name="connsiteY137" fmla="*/ 582930 h 4135016"/>
                <a:gd name="connsiteX138" fmla="*/ 1173402 w 2063611"/>
                <a:gd name="connsiteY138" fmla="*/ 506730 h 4135016"/>
                <a:gd name="connsiteX139" fmla="*/ 1221027 w 2063611"/>
                <a:gd name="connsiteY139" fmla="*/ 408622 h 4135016"/>
                <a:gd name="connsiteX140" fmla="*/ 1244840 w 2063611"/>
                <a:gd name="connsiteY140" fmla="*/ 291465 h 4135016"/>
                <a:gd name="connsiteX141" fmla="*/ 1028622 w 2063611"/>
                <a:gd name="connsiteY141" fmla="*/ 443865 h 4135016"/>
                <a:gd name="connsiteX142" fmla="*/ 1051482 w 2063611"/>
                <a:gd name="connsiteY142" fmla="*/ 315277 h 4135016"/>
                <a:gd name="connsiteX143" fmla="*/ 1045767 w 2063611"/>
                <a:gd name="connsiteY143" fmla="*/ 244792 h 4135016"/>
                <a:gd name="connsiteX144" fmla="*/ 1105775 w 2063611"/>
                <a:gd name="connsiteY144" fmla="*/ 204787 h 4135016"/>
                <a:gd name="connsiteX145" fmla="*/ 1057197 w 2063611"/>
                <a:gd name="connsiteY145" fmla="*/ 178117 h 4135016"/>
                <a:gd name="connsiteX146" fmla="*/ 984807 w 2063611"/>
                <a:gd name="connsiteY146" fmla="*/ 184785 h 4135016"/>
                <a:gd name="connsiteX147" fmla="*/ 989570 w 2063611"/>
                <a:gd name="connsiteY147" fmla="*/ 104775 h 4135016"/>
                <a:gd name="connsiteX148" fmla="*/ 941945 w 2063611"/>
                <a:gd name="connsiteY148" fmla="*/ 0 h 4135016"/>
                <a:gd name="connsiteX149" fmla="*/ 941945 w 2063611"/>
                <a:gd name="connsiteY149" fmla="*/ 0 h 4135016"/>
                <a:gd name="connsiteX150" fmla="*/ 941945 w 2063611"/>
                <a:gd name="connsiteY150" fmla="*/ 0 h 4135016"/>
                <a:gd name="connsiteX151" fmla="*/ 879080 w 2063611"/>
                <a:gd name="connsiteY151" fmla="*/ 280035 h 4135016"/>
                <a:gd name="connsiteX152" fmla="*/ 900987 w 2063611"/>
                <a:gd name="connsiteY152" fmla="*/ 320040 h 4135016"/>
                <a:gd name="connsiteX153" fmla="*/ 879080 w 2063611"/>
                <a:gd name="connsiteY153" fmla="*/ 280035 h 4135016"/>
                <a:gd name="connsiteX154" fmla="*/ 856220 w 2063611"/>
                <a:gd name="connsiteY154" fmla="*/ 397192 h 4135016"/>
                <a:gd name="connsiteX155" fmla="*/ 869555 w 2063611"/>
                <a:gd name="connsiteY155" fmla="*/ 428625 h 4135016"/>
                <a:gd name="connsiteX156" fmla="*/ 856220 w 2063611"/>
                <a:gd name="connsiteY156" fmla="*/ 397192 h 4135016"/>
                <a:gd name="connsiteX157" fmla="*/ 1109585 w 2063611"/>
                <a:gd name="connsiteY157" fmla="*/ 462915 h 4135016"/>
                <a:gd name="connsiteX158" fmla="*/ 1059102 w 2063611"/>
                <a:gd name="connsiteY158" fmla="*/ 503872 h 4135016"/>
                <a:gd name="connsiteX159" fmla="*/ 1109585 w 2063611"/>
                <a:gd name="connsiteY159" fmla="*/ 462915 h 4135016"/>
                <a:gd name="connsiteX160" fmla="*/ 1001952 w 2063611"/>
                <a:gd name="connsiteY160" fmla="*/ 577215 h 4135016"/>
                <a:gd name="connsiteX161" fmla="*/ 1021955 w 2063611"/>
                <a:gd name="connsiteY161" fmla="*/ 592455 h 4135016"/>
                <a:gd name="connsiteX162" fmla="*/ 1001952 w 2063611"/>
                <a:gd name="connsiteY162" fmla="*/ 577215 h 4135016"/>
                <a:gd name="connsiteX163" fmla="*/ 1001952 w 2063611"/>
                <a:gd name="connsiteY163" fmla="*/ 577215 h 4135016"/>
                <a:gd name="connsiteX164" fmla="*/ 1103870 w 2063611"/>
                <a:gd name="connsiteY164" fmla="*/ 596265 h 4135016"/>
                <a:gd name="connsiteX165" fmla="*/ 1103870 w 2063611"/>
                <a:gd name="connsiteY165" fmla="*/ 596265 h 4135016"/>
                <a:gd name="connsiteX166" fmla="*/ 1243887 w 2063611"/>
                <a:gd name="connsiteY166" fmla="*/ 625792 h 4135016"/>
                <a:gd name="connsiteX167" fmla="*/ 1243887 w 2063611"/>
                <a:gd name="connsiteY167" fmla="*/ 625792 h 4135016"/>
                <a:gd name="connsiteX168" fmla="*/ 1025765 w 2063611"/>
                <a:gd name="connsiteY168" fmla="*/ 753427 h 4135016"/>
                <a:gd name="connsiteX169" fmla="*/ 1021002 w 2063611"/>
                <a:gd name="connsiteY169" fmla="*/ 773430 h 4135016"/>
                <a:gd name="connsiteX170" fmla="*/ 1025765 w 2063611"/>
                <a:gd name="connsiteY170" fmla="*/ 753427 h 4135016"/>
                <a:gd name="connsiteX171" fmla="*/ 1025765 w 2063611"/>
                <a:gd name="connsiteY171" fmla="*/ 753427 h 4135016"/>
                <a:gd name="connsiteX172" fmla="*/ 954327 w 2063611"/>
                <a:gd name="connsiteY172" fmla="*/ 860107 h 4135016"/>
                <a:gd name="connsiteX173" fmla="*/ 954327 w 2063611"/>
                <a:gd name="connsiteY173" fmla="*/ 860107 h 4135016"/>
                <a:gd name="connsiteX174" fmla="*/ 1029575 w 2063611"/>
                <a:gd name="connsiteY174" fmla="*/ 877252 h 4135016"/>
                <a:gd name="connsiteX175" fmla="*/ 1029575 w 2063611"/>
                <a:gd name="connsiteY175" fmla="*/ 877252 h 4135016"/>
                <a:gd name="connsiteX176" fmla="*/ 914322 w 2063611"/>
                <a:gd name="connsiteY176" fmla="*/ 881062 h 4135016"/>
                <a:gd name="connsiteX177" fmla="*/ 914322 w 2063611"/>
                <a:gd name="connsiteY177" fmla="*/ 881062 h 4135016"/>
                <a:gd name="connsiteX178" fmla="*/ 867650 w 2063611"/>
                <a:gd name="connsiteY178" fmla="*/ 897255 h 4135016"/>
                <a:gd name="connsiteX179" fmla="*/ 867650 w 2063611"/>
                <a:gd name="connsiteY179" fmla="*/ 897255 h 4135016"/>
                <a:gd name="connsiteX180" fmla="*/ 674292 w 2063611"/>
                <a:gd name="connsiteY180" fmla="*/ 897255 h 4135016"/>
                <a:gd name="connsiteX181" fmla="*/ 770495 w 2063611"/>
                <a:gd name="connsiteY181" fmla="*/ 939165 h 4135016"/>
                <a:gd name="connsiteX182" fmla="*/ 674292 w 2063611"/>
                <a:gd name="connsiteY182" fmla="*/ 897255 h 4135016"/>
                <a:gd name="connsiteX183" fmla="*/ 1525827 w 2063611"/>
                <a:gd name="connsiteY183" fmla="*/ 1320165 h 4135016"/>
                <a:gd name="connsiteX184" fmla="*/ 1525827 w 2063611"/>
                <a:gd name="connsiteY184" fmla="*/ 1320165 h 4135016"/>
                <a:gd name="connsiteX185" fmla="*/ 750492 w 2063611"/>
                <a:gd name="connsiteY185" fmla="*/ 1416367 h 4135016"/>
                <a:gd name="connsiteX186" fmla="*/ 750492 w 2063611"/>
                <a:gd name="connsiteY186" fmla="*/ 1416367 h 4135016"/>
                <a:gd name="connsiteX187" fmla="*/ 1551545 w 2063611"/>
                <a:gd name="connsiteY187" fmla="*/ 1757362 h 4135016"/>
                <a:gd name="connsiteX188" fmla="*/ 1551545 w 2063611"/>
                <a:gd name="connsiteY188" fmla="*/ 1757362 h 4135016"/>
                <a:gd name="connsiteX189" fmla="*/ 1759190 w 2063611"/>
                <a:gd name="connsiteY189" fmla="*/ 1800225 h 4135016"/>
                <a:gd name="connsiteX190" fmla="*/ 1759190 w 2063611"/>
                <a:gd name="connsiteY190" fmla="*/ 1800225 h 4135016"/>
                <a:gd name="connsiteX191" fmla="*/ 1762047 w 2063611"/>
                <a:gd name="connsiteY191" fmla="*/ 1999297 h 4135016"/>
                <a:gd name="connsiteX192" fmla="*/ 1762047 w 2063611"/>
                <a:gd name="connsiteY192" fmla="*/ 1999297 h 4135016"/>
                <a:gd name="connsiteX193" fmla="*/ 144702 w 2063611"/>
                <a:gd name="connsiteY193" fmla="*/ 2322195 h 4135016"/>
                <a:gd name="connsiteX194" fmla="*/ 144702 w 2063611"/>
                <a:gd name="connsiteY194" fmla="*/ 2322195 h 4135016"/>
                <a:gd name="connsiteX195" fmla="*/ 294245 w 2063611"/>
                <a:gd name="connsiteY195" fmla="*/ 2390775 h 4135016"/>
                <a:gd name="connsiteX196" fmla="*/ 461885 w 2063611"/>
                <a:gd name="connsiteY196" fmla="*/ 2419350 h 4135016"/>
                <a:gd name="connsiteX197" fmla="*/ 294245 w 2063611"/>
                <a:gd name="connsiteY197" fmla="*/ 2390775 h 4135016"/>
                <a:gd name="connsiteX198" fmla="*/ 510462 w 2063611"/>
                <a:gd name="connsiteY198" fmla="*/ 2399347 h 4135016"/>
                <a:gd name="connsiteX199" fmla="*/ 510462 w 2063611"/>
                <a:gd name="connsiteY199" fmla="*/ 2399347 h 4135016"/>
                <a:gd name="connsiteX200" fmla="*/ 416165 w 2063611"/>
                <a:gd name="connsiteY200" fmla="*/ 2728912 h 4135016"/>
                <a:gd name="connsiteX201" fmla="*/ 416165 w 2063611"/>
                <a:gd name="connsiteY201" fmla="*/ 2728912 h 4135016"/>
                <a:gd name="connsiteX0" fmla="*/ 941945 w 2063611"/>
                <a:gd name="connsiteY0" fmla="*/ 0 h 4169977"/>
                <a:gd name="connsiteX1" fmla="*/ 876222 w 2063611"/>
                <a:gd name="connsiteY1" fmla="*/ 98107 h 4169977"/>
                <a:gd name="connsiteX2" fmla="*/ 901940 w 2063611"/>
                <a:gd name="connsiteY2" fmla="*/ 231457 h 4169977"/>
                <a:gd name="connsiteX3" fmla="*/ 826692 w 2063611"/>
                <a:gd name="connsiteY3" fmla="*/ 186690 h 4169977"/>
                <a:gd name="connsiteX4" fmla="*/ 810500 w 2063611"/>
                <a:gd name="connsiteY4" fmla="*/ 294322 h 4169977"/>
                <a:gd name="connsiteX5" fmla="*/ 802880 w 2063611"/>
                <a:gd name="connsiteY5" fmla="*/ 320992 h 4169977"/>
                <a:gd name="connsiteX6" fmla="*/ 677150 w 2063611"/>
                <a:gd name="connsiteY6" fmla="*/ 374332 h 4169977"/>
                <a:gd name="connsiteX7" fmla="*/ 696200 w 2063611"/>
                <a:gd name="connsiteY7" fmla="*/ 443865 h 4169977"/>
                <a:gd name="connsiteX8" fmla="*/ 707630 w 2063611"/>
                <a:gd name="connsiteY8" fmla="*/ 532447 h 4169977"/>
                <a:gd name="connsiteX9" fmla="*/ 820977 w 2063611"/>
                <a:gd name="connsiteY9" fmla="*/ 566737 h 4169977"/>
                <a:gd name="connsiteX10" fmla="*/ 940040 w 2063611"/>
                <a:gd name="connsiteY10" fmla="*/ 570547 h 4169977"/>
                <a:gd name="connsiteX11" fmla="*/ 724775 w 2063611"/>
                <a:gd name="connsiteY11" fmla="*/ 611505 h 4169977"/>
                <a:gd name="connsiteX12" fmla="*/ 523797 w 2063611"/>
                <a:gd name="connsiteY12" fmla="*/ 594360 h 4169977"/>
                <a:gd name="connsiteX13" fmla="*/ 590472 w 2063611"/>
                <a:gd name="connsiteY13" fmla="*/ 641985 h 4169977"/>
                <a:gd name="connsiteX14" fmla="*/ 621905 w 2063611"/>
                <a:gd name="connsiteY14" fmla="*/ 681037 h 4169977"/>
                <a:gd name="connsiteX15" fmla="*/ 707630 w 2063611"/>
                <a:gd name="connsiteY15" fmla="*/ 721042 h 4169977"/>
                <a:gd name="connsiteX16" fmla="*/ 940040 w 2063611"/>
                <a:gd name="connsiteY16" fmla="*/ 681990 h 4169977"/>
                <a:gd name="connsiteX17" fmla="*/ 667625 w 2063611"/>
                <a:gd name="connsiteY17" fmla="*/ 751522 h 4169977"/>
                <a:gd name="connsiteX18" fmla="*/ 520940 w 2063611"/>
                <a:gd name="connsiteY18" fmla="*/ 781050 h 4169977"/>
                <a:gd name="connsiteX19" fmla="*/ 523797 w 2063611"/>
                <a:gd name="connsiteY19" fmla="*/ 839152 h 4169977"/>
                <a:gd name="connsiteX20" fmla="*/ 561897 w 2063611"/>
                <a:gd name="connsiteY20" fmla="*/ 905827 h 4169977"/>
                <a:gd name="connsiteX21" fmla="*/ 495222 w 2063611"/>
                <a:gd name="connsiteY21" fmla="*/ 951547 h 4169977"/>
                <a:gd name="connsiteX22" fmla="*/ 402830 w 2063611"/>
                <a:gd name="connsiteY22" fmla="*/ 965835 h 4169977"/>
                <a:gd name="connsiteX23" fmla="*/ 539990 w 2063611"/>
                <a:gd name="connsiteY23" fmla="*/ 1060132 h 4169977"/>
                <a:gd name="connsiteX24" fmla="*/ 722870 w 2063611"/>
                <a:gd name="connsiteY24" fmla="*/ 1148715 h 4169977"/>
                <a:gd name="connsiteX25" fmla="*/ 401877 w 2063611"/>
                <a:gd name="connsiteY25" fmla="*/ 1197292 h 4169977"/>
                <a:gd name="connsiteX26" fmla="*/ 523797 w 2063611"/>
                <a:gd name="connsiteY26" fmla="*/ 1303020 h 4169977"/>
                <a:gd name="connsiteX27" fmla="*/ 359015 w 2063611"/>
                <a:gd name="connsiteY27" fmla="*/ 1358265 h 4169977"/>
                <a:gd name="connsiteX28" fmla="*/ 630477 w 2063611"/>
                <a:gd name="connsiteY28" fmla="*/ 1405890 h 4169977"/>
                <a:gd name="connsiteX29" fmla="*/ 610475 w 2063611"/>
                <a:gd name="connsiteY29" fmla="*/ 1480185 h 4169977"/>
                <a:gd name="connsiteX30" fmla="*/ 279005 w 2063611"/>
                <a:gd name="connsiteY30" fmla="*/ 1581150 h 4169977"/>
                <a:gd name="connsiteX31" fmla="*/ 543800 w 2063611"/>
                <a:gd name="connsiteY31" fmla="*/ 1681162 h 4169977"/>
                <a:gd name="connsiteX32" fmla="*/ 620000 w 2063611"/>
                <a:gd name="connsiteY32" fmla="*/ 1659255 h 4169977"/>
                <a:gd name="connsiteX33" fmla="*/ 727632 w 2063611"/>
                <a:gd name="connsiteY33" fmla="*/ 1655445 h 4169977"/>
                <a:gd name="connsiteX34" fmla="*/ 597140 w 2063611"/>
                <a:gd name="connsiteY34" fmla="*/ 1752600 h 4169977"/>
                <a:gd name="connsiteX35" fmla="*/ 210425 w 2063611"/>
                <a:gd name="connsiteY35" fmla="*/ 1787842 h 4169977"/>
                <a:gd name="connsiteX36" fmla="*/ 207567 w 2063611"/>
                <a:gd name="connsiteY36" fmla="*/ 1855470 h 4169977"/>
                <a:gd name="connsiteX37" fmla="*/ 328535 w 2063611"/>
                <a:gd name="connsiteY37" fmla="*/ 1906905 h 4169977"/>
                <a:gd name="connsiteX38" fmla="*/ 465695 w 2063611"/>
                <a:gd name="connsiteY38" fmla="*/ 1909762 h 4169977"/>
                <a:gd name="connsiteX39" fmla="*/ 546657 w 2063611"/>
                <a:gd name="connsiteY39" fmla="*/ 1945957 h 4169977"/>
                <a:gd name="connsiteX40" fmla="*/ 595235 w 2063611"/>
                <a:gd name="connsiteY40" fmla="*/ 1997392 h 4169977"/>
                <a:gd name="connsiteX41" fmla="*/ 268527 w 2063611"/>
                <a:gd name="connsiteY41" fmla="*/ 2017395 h 4169977"/>
                <a:gd name="connsiteX42" fmla="*/ 229475 w 2063611"/>
                <a:gd name="connsiteY42" fmla="*/ 2042160 h 4169977"/>
                <a:gd name="connsiteX43" fmla="*/ 255192 w 2063611"/>
                <a:gd name="connsiteY43" fmla="*/ 2085022 h 4169977"/>
                <a:gd name="connsiteX44" fmla="*/ 413307 w 2063611"/>
                <a:gd name="connsiteY44" fmla="*/ 2144077 h 4169977"/>
                <a:gd name="connsiteX45" fmla="*/ 473315 w 2063611"/>
                <a:gd name="connsiteY45" fmla="*/ 2166937 h 4169977"/>
                <a:gd name="connsiteX46" fmla="*/ 262812 w 2063611"/>
                <a:gd name="connsiteY46" fmla="*/ 2221230 h 4169977"/>
                <a:gd name="connsiteX47" fmla="*/ 98982 w 2063611"/>
                <a:gd name="connsiteY47" fmla="*/ 2243137 h 4169977"/>
                <a:gd name="connsiteX48" fmla="*/ 38022 w 2063611"/>
                <a:gd name="connsiteY48" fmla="*/ 2283142 h 4169977"/>
                <a:gd name="connsiteX49" fmla="*/ 77075 w 2063611"/>
                <a:gd name="connsiteY49" fmla="*/ 2346007 h 4169977"/>
                <a:gd name="connsiteX50" fmla="*/ 196137 w 2063611"/>
                <a:gd name="connsiteY50" fmla="*/ 2437447 h 4169977"/>
                <a:gd name="connsiteX51" fmla="*/ 165657 w 2063611"/>
                <a:gd name="connsiteY51" fmla="*/ 2471737 h 4169977"/>
                <a:gd name="connsiteX52" fmla="*/ 194232 w 2063611"/>
                <a:gd name="connsiteY52" fmla="*/ 2512695 h 4169977"/>
                <a:gd name="connsiteX53" fmla="*/ 294245 w 2063611"/>
                <a:gd name="connsiteY53" fmla="*/ 2551747 h 4169977"/>
                <a:gd name="connsiteX54" fmla="*/ 69455 w 2063611"/>
                <a:gd name="connsiteY54" fmla="*/ 2582227 h 4169977"/>
                <a:gd name="connsiteX55" fmla="*/ 51357 w 2063611"/>
                <a:gd name="connsiteY55" fmla="*/ 2652712 h 4169977"/>
                <a:gd name="connsiteX56" fmla="*/ 103745 w 2063611"/>
                <a:gd name="connsiteY56" fmla="*/ 2686050 h 4169977"/>
                <a:gd name="connsiteX57" fmla="*/ 207567 w 2063611"/>
                <a:gd name="connsiteY57" fmla="*/ 2720340 h 4169977"/>
                <a:gd name="connsiteX58" fmla="*/ 255192 w 2063611"/>
                <a:gd name="connsiteY58" fmla="*/ 2748915 h 4169977"/>
                <a:gd name="connsiteX59" fmla="*/ 351395 w 2063611"/>
                <a:gd name="connsiteY59" fmla="*/ 2726055 h 4169977"/>
                <a:gd name="connsiteX60" fmla="*/ 247572 w 2063611"/>
                <a:gd name="connsiteY60" fmla="*/ 2751772 h 4169977"/>
                <a:gd name="connsiteX61" fmla="*/ 38022 w 2063611"/>
                <a:gd name="connsiteY61" fmla="*/ 2799397 h 4169977"/>
                <a:gd name="connsiteX62" fmla="*/ 38975 w 2063611"/>
                <a:gd name="connsiteY62" fmla="*/ 2858452 h 4169977"/>
                <a:gd name="connsiteX63" fmla="*/ 81837 w 2063611"/>
                <a:gd name="connsiteY63" fmla="*/ 2887980 h 4169977"/>
                <a:gd name="connsiteX64" fmla="*/ 148512 w 2063611"/>
                <a:gd name="connsiteY64" fmla="*/ 2895600 h 4169977"/>
                <a:gd name="connsiteX65" fmla="*/ 336155 w 2063611"/>
                <a:gd name="connsiteY65" fmla="*/ 2907030 h 4169977"/>
                <a:gd name="connsiteX66" fmla="*/ 294245 w 2063611"/>
                <a:gd name="connsiteY66" fmla="*/ 2948940 h 4169977"/>
                <a:gd name="connsiteX67" fmla="*/ 354252 w 2063611"/>
                <a:gd name="connsiteY67" fmla="*/ 2973705 h 4169977"/>
                <a:gd name="connsiteX68" fmla="*/ 504747 w 2063611"/>
                <a:gd name="connsiteY68" fmla="*/ 3022282 h 4169977"/>
                <a:gd name="connsiteX69" fmla="*/ 596187 w 2063611"/>
                <a:gd name="connsiteY69" fmla="*/ 3050857 h 4169977"/>
                <a:gd name="connsiteX70" fmla="*/ 818120 w 2063611"/>
                <a:gd name="connsiteY70" fmla="*/ 2947035 h 4169977"/>
                <a:gd name="connsiteX71" fmla="*/ 950517 w 2063611"/>
                <a:gd name="connsiteY71" fmla="*/ 2920365 h 4169977"/>
                <a:gd name="connsiteX72" fmla="*/ 1041854 w 2063611"/>
                <a:gd name="connsiteY72" fmla="*/ 4098012 h 4169977"/>
                <a:gd name="connsiteX73" fmla="*/ 1172829 w 2063611"/>
                <a:gd name="connsiteY73" fmla="*/ 4090952 h 4169977"/>
                <a:gd name="connsiteX74" fmla="*/ 1112442 w 2063611"/>
                <a:gd name="connsiteY74" fmla="*/ 3013710 h 4169977"/>
                <a:gd name="connsiteX75" fmla="*/ 1184832 w 2063611"/>
                <a:gd name="connsiteY75" fmla="*/ 2989897 h 4169977"/>
                <a:gd name="connsiteX76" fmla="*/ 1461057 w 2063611"/>
                <a:gd name="connsiteY76" fmla="*/ 3019425 h 4169977"/>
                <a:gd name="connsiteX77" fmla="*/ 1554402 w 2063611"/>
                <a:gd name="connsiteY77" fmla="*/ 2995612 h 4169977"/>
                <a:gd name="connsiteX78" fmla="*/ 1672512 w 2063611"/>
                <a:gd name="connsiteY78" fmla="*/ 3023235 h 4169977"/>
                <a:gd name="connsiteX79" fmla="*/ 1741092 w 2063611"/>
                <a:gd name="connsiteY79" fmla="*/ 2988945 h 4169977"/>
                <a:gd name="connsiteX80" fmla="*/ 1886825 w 2063611"/>
                <a:gd name="connsiteY80" fmla="*/ 3002280 h 4169977"/>
                <a:gd name="connsiteX81" fmla="*/ 1881110 w 2063611"/>
                <a:gd name="connsiteY81" fmla="*/ 2937510 h 4169977"/>
                <a:gd name="connsiteX82" fmla="*/ 1957310 w 2063611"/>
                <a:gd name="connsiteY82" fmla="*/ 2940367 h 4169977"/>
                <a:gd name="connsiteX83" fmla="*/ 1941117 w 2063611"/>
                <a:gd name="connsiteY83" fmla="*/ 2906077 h 4169977"/>
                <a:gd name="connsiteX84" fmla="*/ 1836342 w 2063611"/>
                <a:gd name="connsiteY84" fmla="*/ 2846070 h 4169977"/>
                <a:gd name="connsiteX85" fmla="*/ 1876347 w 2063611"/>
                <a:gd name="connsiteY85" fmla="*/ 2811780 h 4169977"/>
                <a:gd name="connsiteX86" fmla="*/ 1902065 w 2063611"/>
                <a:gd name="connsiteY86" fmla="*/ 2783205 h 4169977"/>
                <a:gd name="connsiteX87" fmla="*/ 2024937 w 2063611"/>
                <a:gd name="connsiteY87" fmla="*/ 2750820 h 4169977"/>
                <a:gd name="connsiteX88" fmla="*/ 2029700 w 2063611"/>
                <a:gd name="connsiteY88" fmla="*/ 2704147 h 4169977"/>
                <a:gd name="connsiteX89" fmla="*/ 2001125 w 2063611"/>
                <a:gd name="connsiteY89" fmla="*/ 2663190 h 4169977"/>
                <a:gd name="connsiteX90" fmla="*/ 1936355 w 2063611"/>
                <a:gd name="connsiteY90" fmla="*/ 2638425 h 4169977"/>
                <a:gd name="connsiteX91" fmla="*/ 1785860 w 2063611"/>
                <a:gd name="connsiteY91" fmla="*/ 2644140 h 4169977"/>
                <a:gd name="connsiteX92" fmla="*/ 1490585 w 2063611"/>
                <a:gd name="connsiteY92" fmla="*/ 2531745 h 4169977"/>
                <a:gd name="connsiteX93" fmla="*/ 1584882 w 2063611"/>
                <a:gd name="connsiteY93" fmla="*/ 2527935 h 4169977"/>
                <a:gd name="connsiteX94" fmla="*/ 1817292 w 2063611"/>
                <a:gd name="connsiteY94" fmla="*/ 2559367 h 4169977"/>
                <a:gd name="connsiteX95" fmla="*/ 1931592 w 2063611"/>
                <a:gd name="connsiteY95" fmla="*/ 2442210 h 4169977"/>
                <a:gd name="connsiteX96" fmla="*/ 1993505 w 2063611"/>
                <a:gd name="connsiteY96" fmla="*/ 2409825 h 4169977"/>
                <a:gd name="connsiteX97" fmla="*/ 1985885 w 2063611"/>
                <a:gd name="connsiteY97" fmla="*/ 2380297 h 4169977"/>
                <a:gd name="connsiteX98" fmla="*/ 1542020 w 2063611"/>
                <a:gd name="connsiteY98" fmla="*/ 2321242 h 4169977"/>
                <a:gd name="connsiteX99" fmla="*/ 1547735 w 2063611"/>
                <a:gd name="connsiteY99" fmla="*/ 2275522 h 4169977"/>
                <a:gd name="connsiteX100" fmla="*/ 1816340 w 2063611"/>
                <a:gd name="connsiteY100" fmla="*/ 2284095 h 4169977"/>
                <a:gd name="connsiteX101" fmla="*/ 1987790 w 2063611"/>
                <a:gd name="connsiteY101" fmla="*/ 2151697 h 4169977"/>
                <a:gd name="connsiteX102" fmla="*/ 2006840 w 2063611"/>
                <a:gd name="connsiteY102" fmla="*/ 2117407 h 4169977"/>
                <a:gd name="connsiteX103" fmla="*/ 1692515 w 2063611"/>
                <a:gd name="connsiteY103" fmla="*/ 2054542 h 4169977"/>
                <a:gd name="connsiteX104" fmla="*/ 1801100 w 2063611"/>
                <a:gd name="connsiteY104" fmla="*/ 2020252 h 4169977"/>
                <a:gd name="connsiteX105" fmla="*/ 1829675 w 2063611"/>
                <a:gd name="connsiteY105" fmla="*/ 1993582 h 4169977"/>
                <a:gd name="connsiteX106" fmla="*/ 1868727 w 2063611"/>
                <a:gd name="connsiteY106" fmla="*/ 1927860 h 4169977"/>
                <a:gd name="connsiteX107" fmla="*/ 1593455 w 2063611"/>
                <a:gd name="connsiteY107" fmla="*/ 1862137 h 4169977"/>
                <a:gd name="connsiteX108" fmla="*/ 1816340 w 2063611"/>
                <a:gd name="connsiteY108" fmla="*/ 1730692 h 4169977"/>
                <a:gd name="connsiteX109" fmla="*/ 1584882 w 2063611"/>
                <a:gd name="connsiteY109" fmla="*/ 1722120 h 4169977"/>
                <a:gd name="connsiteX110" fmla="*/ 1632507 w 2063611"/>
                <a:gd name="connsiteY110" fmla="*/ 1685925 h 4169977"/>
                <a:gd name="connsiteX111" fmla="*/ 1641080 w 2063611"/>
                <a:gd name="connsiteY111" fmla="*/ 1644967 h 4169977"/>
                <a:gd name="connsiteX112" fmla="*/ 1430577 w 2063611"/>
                <a:gd name="connsiteY112" fmla="*/ 1605915 h 4169977"/>
                <a:gd name="connsiteX113" fmla="*/ 1512492 w 2063611"/>
                <a:gd name="connsiteY113" fmla="*/ 1549717 h 4169977"/>
                <a:gd name="connsiteX114" fmla="*/ 1690610 w 2063611"/>
                <a:gd name="connsiteY114" fmla="*/ 1452562 h 4169977"/>
                <a:gd name="connsiteX115" fmla="*/ 1532495 w 2063611"/>
                <a:gd name="connsiteY115" fmla="*/ 1428750 h 4169977"/>
                <a:gd name="connsiteX116" fmla="*/ 1513445 w 2063611"/>
                <a:gd name="connsiteY116" fmla="*/ 1381125 h 4169977"/>
                <a:gd name="connsiteX117" fmla="*/ 1275320 w 2063611"/>
                <a:gd name="connsiteY117" fmla="*/ 1353502 h 4169977"/>
                <a:gd name="connsiteX118" fmla="*/ 1561070 w 2063611"/>
                <a:gd name="connsiteY118" fmla="*/ 1321117 h 4169977"/>
                <a:gd name="connsiteX119" fmla="*/ 1586787 w 2063611"/>
                <a:gd name="connsiteY119" fmla="*/ 1202055 h 4169977"/>
                <a:gd name="connsiteX120" fmla="*/ 1433435 w 2063611"/>
                <a:gd name="connsiteY120" fmla="*/ 1143952 h 4169977"/>
                <a:gd name="connsiteX121" fmla="*/ 1120062 w 2063611"/>
                <a:gd name="connsiteY121" fmla="*/ 1087755 h 4169977"/>
                <a:gd name="connsiteX122" fmla="*/ 1302942 w 2063611"/>
                <a:gd name="connsiteY122" fmla="*/ 1102042 h 4169977"/>
                <a:gd name="connsiteX123" fmla="*/ 1399145 w 2063611"/>
                <a:gd name="connsiteY123" fmla="*/ 1087755 h 4169977"/>
                <a:gd name="connsiteX124" fmla="*/ 1501062 w 2063611"/>
                <a:gd name="connsiteY124" fmla="*/ 1033462 h 4169977"/>
                <a:gd name="connsiteX125" fmla="*/ 1524875 w 2063611"/>
                <a:gd name="connsiteY125" fmla="*/ 962025 h 4169977"/>
                <a:gd name="connsiteX126" fmla="*/ 1414385 w 2063611"/>
                <a:gd name="connsiteY126" fmla="*/ 931545 h 4169977"/>
                <a:gd name="connsiteX127" fmla="*/ 1147685 w 2063611"/>
                <a:gd name="connsiteY127" fmla="*/ 896302 h 4169977"/>
                <a:gd name="connsiteX128" fmla="*/ 1297227 w 2063611"/>
                <a:gd name="connsiteY128" fmla="*/ 877252 h 4169977"/>
                <a:gd name="connsiteX129" fmla="*/ 1344852 w 2063611"/>
                <a:gd name="connsiteY129" fmla="*/ 861060 h 4169977"/>
                <a:gd name="connsiteX130" fmla="*/ 1473440 w 2063611"/>
                <a:gd name="connsiteY130" fmla="*/ 824865 h 4169977"/>
                <a:gd name="connsiteX131" fmla="*/ 1356282 w 2063611"/>
                <a:gd name="connsiteY131" fmla="*/ 791527 h 4169977"/>
                <a:gd name="connsiteX132" fmla="*/ 1123872 w 2063611"/>
                <a:gd name="connsiteY132" fmla="*/ 748665 h 4169977"/>
                <a:gd name="connsiteX133" fmla="*/ 1012430 w 2063611"/>
                <a:gd name="connsiteY133" fmla="*/ 648652 h 4169977"/>
                <a:gd name="connsiteX134" fmla="*/ 1081010 w 2063611"/>
                <a:gd name="connsiteY134" fmla="*/ 666750 h 4169977"/>
                <a:gd name="connsiteX135" fmla="*/ 1237220 w 2063611"/>
                <a:gd name="connsiteY135" fmla="*/ 720090 h 4169977"/>
                <a:gd name="connsiteX136" fmla="*/ 1382000 w 2063611"/>
                <a:gd name="connsiteY136" fmla="*/ 660082 h 4169977"/>
                <a:gd name="connsiteX137" fmla="*/ 1167687 w 2063611"/>
                <a:gd name="connsiteY137" fmla="*/ 582930 h 4169977"/>
                <a:gd name="connsiteX138" fmla="*/ 1173402 w 2063611"/>
                <a:gd name="connsiteY138" fmla="*/ 506730 h 4169977"/>
                <a:gd name="connsiteX139" fmla="*/ 1221027 w 2063611"/>
                <a:gd name="connsiteY139" fmla="*/ 408622 h 4169977"/>
                <a:gd name="connsiteX140" fmla="*/ 1244840 w 2063611"/>
                <a:gd name="connsiteY140" fmla="*/ 291465 h 4169977"/>
                <a:gd name="connsiteX141" fmla="*/ 1028622 w 2063611"/>
                <a:gd name="connsiteY141" fmla="*/ 443865 h 4169977"/>
                <a:gd name="connsiteX142" fmla="*/ 1051482 w 2063611"/>
                <a:gd name="connsiteY142" fmla="*/ 315277 h 4169977"/>
                <a:gd name="connsiteX143" fmla="*/ 1045767 w 2063611"/>
                <a:gd name="connsiteY143" fmla="*/ 244792 h 4169977"/>
                <a:gd name="connsiteX144" fmla="*/ 1105775 w 2063611"/>
                <a:gd name="connsiteY144" fmla="*/ 204787 h 4169977"/>
                <a:gd name="connsiteX145" fmla="*/ 1057197 w 2063611"/>
                <a:gd name="connsiteY145" fmla="*/ 178117 h 4169977"/>
                <a:gd name="connsiteX146" fmla="*/ 984807 w 2063611"/>
                <a:gd name="connsiteY146" fmla="*/ 184785 h 4169977"/>
                <a:gd name="connsiteX147" fmla="*/ 989570 w 2063611"/>
                <a:gd name="connsiteY147" fmla="*/ 104775 h 4169977"/>
                <a:gd name="connsiteX148" fmla="*/ 941945 w 2063611"/>
                <a:gd name="connsiteY148" fmla="*/ 0 h 4169977"/>
                <a:gd name="connsiteX149" fmla="*/ 941945 w 2063611"/>
                <a:gd name="connsiteY149" fmla="*/ 0 h 4169977"/>
                <a:gd name="connsiteX150" fmla="*/ 941945 w 2063611"/>
                <a:gd name="connsiteY150" fmla="*/ 0 h 4169977"/>
                <a:gd name="connsiteX151" fmla="*/ 879080 w 2063611"/>
                <a:gd name="connsiteY151" fmla="*/ 280035 h 4169977"/>
                <a:gd name="connsiteX152" fmla="*/ 900987 w 2063611"/>
                <a:gd name="connsiteY152" fmla="*/ 320040 h 4169977"/>
                <a:gd name="connsiteX153" fmla="*/ 879080 w 2063611"/>
                <a:gd name="connsiteY153" fmla="*/ 280035 h 4169977"/>
                <a:gd name="connsiteX154" fmla="*/ 856220 w 2063611"/>
                <a:gd name="connsiteY154" fmla="*/ 397192 h 4169977"/>
                <a:gd name="connsiteX155" fmla="*/ 869555 w 2063611"/>
                <a:gd name="connsiteY155" fmla="*/ 428625 h 4169977"/>
                <a:gd name="connsiteX156" fmla="*/ 856220 w 2063611"/>
                <a:gd name="connsiteY156" fmla="*/ 397192 h 4169977"/>
                <a:gd name="connsiteX157" fmla="*/ 1109585 w 2063611"/>
                <a:gd name="connsiteY157" fmla="*/ 462915 h 4169977"/>
                <a:gd name="connsiteX158" fmla="*/ 1059102 w 2063611"/>
                <a:gd name="connsiteY158" fmla="*/ 503872 h 4169977"/>
                <a:gd name="connsiteX159" fmla="*/ 1109585 w 2063611"/>
                <a:gd name="connsiteY159" fmla="*/ 462915 h 4169977"/>
                <a:gd name="connsiteX160" fmla="*/ 1001952 w 2063611"/>
                <a:gd name="connsiteY160" fmla="*/ 577215 h 4169977"/>
                <a:gd name="connsiteX161" fmla="*/ 1021955 w 2063611"/>
                <a:gd name="connsiteY161" fmla="*/ 592455 h 4169977"/>
                <a:gd name="connsiteX162" fmla="*/ 1001952 w 2063611"/>
                <a:gd name="connsiteY162" fmla="*/ 577215 h 4169977"/>
                <a:gd name="connsiteX163" fmla="*/ 1001952 w 2063611"/>
                <a:gd name="connsiteY163" fmla="*/ 577215 h 4169977"/>
                <a:gd name="connsiteX164" fmla="*/ 1103870 w 2063611"/>
                <a:gd name="connsiteY164" fmla="*/ 596265 h 4169977"/>
                <a:gd name="connsiteX165" fmla="*/ 1103870 w 2063611"/>
                <a:gd name="connsiteY165" fmla="*/ 596265 h 4169977"/>
                <a:gd name="connsiteX166" fmla="*/ 1243887 w 2063611"/>
                <a:gd name="connsiteY166" fmla="*/ 625792 h 4169977"/>
                <a:gd name="connsiteX167" fmla="*/ 1243887 w 2063611"/>
                <a:gd name="connsiteY167" fmla="*/ 625792 h 4169977"/>
                <a:gd name="connsiteX168" fmla="*/ 1025765 w 2063611"/>
                <a:gd name="connsiteY168" fmla="*/ 753427 h 4169977"/>
                <a:gd name="connsiteX169" fmla="*/ 1021002 w 2063611"/>
                <a:gd name="connsiteY169" fmla="*/ 773430 h 4169977"/>
                <a:gd name="connsiteX170" fmla="*/ 1025765 w 2063611"/>
                <a:gd name="connsiteY170" fmla="*/ 753427 h 4169977"/>
                <a:gd name="connsiteX171" fmla="*/ 1025765 w 2063611"/>
                <a:gd name="connsiteY171" fmla="*/ 753427 h 4169977"/>
                <a:gd name="connsiteX172" fmla="*/ 954327 w 2063611"/>
                <a:gd name="connsiteY172" fmla="*/ 860107 h 4169977"/>
                <a:gd name="connsiteX173" fmla="*/ 954327 w 2063611"/>
                <a:gd name="connsiteY173" fmla="*/ 860107 h 4169977"/>
                <a:gd name="connsiteX174" fmla="*/ 1029575 w 2063611"/>
                <a:gd name="connsiteY174" fmla="*/ 877252 h 4169977"/>
                <a:gd name="connsiteX175" fmla="*/ 1029575 w 2063611"/>
                <a:gd name="connsiteY175" fmla="*/ 877252 h 4169977"/>
                <a:gd name="connsiteX176" fmla="*/ 914322 w 2063611"/>
                <a:gd name="connsiteY176" fmla="*/ 881062 h 4169977"/>
                <a:gd name="connsiteX177" fmla="*/ 914322 w 2063611"/>
                <a:gd name="connsiteY177" fmla="*/ 881062 h 4169977"/>
                <a:gd name="connsiteX178" fmla="*/ 867650 w 2063611"/>
                <a:gd name="connsiteY178" fmla="*/ 897255 h 4169977"/>
                <a:gd name="connsiteX179" fmla="*/ 867650 w 2063611"/>
                <a:gd name="connsiteY179" fmla="*/ 897255 h 4169977"/>
                <a:gd name="connsiteX180" fmla="*/ 674292 w 2063611"/>
                <a:gd name="connsiteY180" fmla="*/ 897255 h 4169977"/>
                <a:gd name="connsiteX181" fmla="*/ 770495 w 2063611"/>
                <a:gd name="connsiteY181" fmla="*/ 939165 h 4169977"/>
                <a:gd name="connsiteX182" fmla="*/ 674292 w 2063611"/>
                <a:gd name="connsiteY182" fmla="*/ 897255 h 4169977"/>
                <a:gd name="connsiteX183" fmla="*/ 1525827 w 2063611"/>
                <a:gd name="connsiteY183" fmla="*/ 1320165 h 4169977"/>
                <a:gd name="connsiteX184" fmla="*/ 1525827 w 2063611"/>
                <a:gd name="connsiteY184" fmla="*/ 1320165 h 4169977"/>
                <a:gd name="connsiteX185" fmla="*/ 750492 w 2063611"/>
                <a:gd name="connsiteY185" fmla="*/ 1416367 h 4169977"/>
                <a:gd name="connsiteX186" fmla="*/ 750492 w 2063611"/>
                <a:gd name="connsiteY186" fmla="*/ 1416367 h 4169977"/>
                <a:gd name="connsiteX187" fmla="*/ 1551545 w 2063611"/>
                <a:gd name="connsiteY187" fmla="*/ 1757362 h 4169977"/>
                <a:gd name="connsiteX188" fmla="*/ 1551545 w 2063611"/>
                <a:gd name="connsiteY188" fmla="*/ 1757362 h 4169977"/>
                <a:gd name="connsiteX189" fmla="*/ 1759190 w 2063611"/>
                <a:gd name="connsiteY189" fmla="*/ 1800225 h 4169977"/>
                <a:gd name="connsiteX190" fmla="*/ 1759190 w 2063611"/>
                <a:gd name="connsiteY190" fmla="*/ 1800225 h 4169977"/>
                <a:gd name="connsiteX191" fmla="*/ 1762047 w 2063611"/>
                <a:gd name="connsiteY191" fmla="*/ 1999297 h 4169977"/>
                <a:gd name="connsiteX192" fmla="*/ 1762047 w 2063611"/>
                <a:gd name="connsiteY192" fmla="*/ 1999297 h 4169977"/>
                <a:gd name="connsiteX193" fmla="*/ 144702 w 2063611"/>
                <a:gd name="connsiteY193" fmla="*/ 2322195 h 4169977"/>
                <a:gd name="connsiteX194" fmla="*/ 144702 w 2063611"/>
                <a:gd name="connsiteY194" fmla="*/ 2322195 h 4169977"/>
                <a:gd name="connsiteX195" fmla="*/ 294245 w 2063611"/>
                <a:gd name="connsiteY195" fmla="*/ 2390775 h 4169977"/>
                <a:gd name="connsiteX196" fmla="*/ 461885 w 2063611"/>
                <a:gd name="connsiteY196" fmla="*/ 2419350 h 4169977"/>
                <a:gd name="connsiteX197" fmla="*/ 294245 w 2063611"/>
                <a:gd name="connsiteY197" fmla="*/ 2390775 h 4169977"/>
                <a:gd name="connsiteX198" fmla="*/ 510462 w 2063611"/>
                <a:gd name="connsiteY198" fmla="*/ 2399347 h 4169977"/>
                <a:gd name="connsiteX199" fmla="*/ 510462 w 2063611"/>
                <a:gd name="connsiteY199" fmla="*/ 2399347 h 4169977"/>
                <a:gd name="connsiteX200" fmla="*/ 416165 w 2063611"/>
                <a:gd name="connsiteY200" fmla="*/ 2728912 h 4169977"/>
                <a:gd name="connsiteX201" fmla="*/ 416165 w 2063611"/>
                <a:gd name="connsiteY201" fmla="*/ 2728912 h 4169977"/>
                <a:gd name="connsiteX0" fmla="*/ 941945 w 2063611"/>
                <a:gd name="connsiteY0" fmla="*/ 0 h 4193611"/>
                <a:gd name="connsiteX1" fmla="*/ 876222 w 2063611"/>
                <a:gd name="connsiteY1" fmla="*/ 98107 h 4193611"/>
                <a:gd name="connsiteX2" fmla="*/ 901940 w 2063611"/>
                <a:gd name="connsiteY2" fmla="*/ 231457 h 4193611"/>
                <a:gd name="connsiteX3" fmla="*/ 826692 w 2063611"/>
                <a:gd name="connsiteY3" fmla="*/ 186690 h 4193611"/>
                <a:gd name="connsiteX4" fmla="*/ 810500 w 2063611"/>
                <a:gd name="connsiteY4" fmla="*/ 294322 h 4193611"/>
                <a:gd name="connsiteX5" fmla="*/ 802880 w 2063611"/>
                <a:gd name="connsiteY5" fmla="*/ 320992 h 4193611"/>
                <a:gd name="connsiteX6" fmla="*/ 677150 w 2063611"/>
                <a:gd name="connsiteY6" fmla="*/ 374332 h 4193611"/>
                <a:gd name="connsiteX7" fmla="*/ 696200 w 2063611"/>
                <a:gd name="connsiteY7" fmla="*/ 443865 h 4193611"/>
                <a:gd name="connsiteX8" fmla="*/ 707630 w 2063611"/>
                <a:gd name="connsiteY8" fmla="*/ 532447 h 4193611"/>
                <a:gd name="connsiteX9" fmla="*/ 820977 w 2063611"/>
                <a:gd name="connsiteY9" fmla="*/ 566737 h 4193611"/>
                <a:gd name="connsiteX10" fmla="*/ 940040 w 2063611"/>
                <a:gd name="connsiteY10" fmla="*/ 570547 h 4193611"/>
                <a:gd name="connsiteX11" fmla="*/ 724775 w 2063611"/>
                <a:gd name="connsiteY11" fmla="*/ 611505 h 4193611"/>
                <a:gd name="connsiteX12" fmla="*/ 523797 w 2063611"/>
                <a:gd name="connsiteY12" fmla="*/ 594360 h 4193611"/>
                <a:gd name="connsiteX13" fmla="*/ 590472 w 2063611"/>
                <a:gd name="connsiteY13" fmla="*/ 641985 h 4193611"/>
                <a:gd name="connsiteX14" fmla="*/ 621905 w 2063611"/>
                <a:gd name="connsiteY14" fmla="*/ 681037 h 4193611"/>
                <a:gd name="connsiteX15" fmla="*/ 707630 w 2063611"/>
                <a:gd name="connsiteY15" fmla="*/ 721042 h 4193611"/>
                <a:gd name="connsiteX16" fmla="*/ 940040 w 2063611"/>
                <a:gd name="connsiteY16" fmla="*/ 681990 h 4193611"/>
                <a:gd name="connsiteX17" fmla="*/ 667625 w 2063611"/>
                <a:gd name="connsiteY17" fmla="*/ 751522 h 4193611"/>
                <a:gd name="connsiteX18" fmla="*/ 520940 w 2063611"/>
                <a:gd name="connsiteY18" fmla="*/ 781050 h 4193611"/>
                <a:gd name="connsiteX19" fmla="*/ 523797 w 2063611"/>
                <a:gd name="connsiteY19" fmla="*/ 839152 h 4193611"/>
                <a:gd name="connsiteX20" fmla="*/ 561897 w 2063611"/>
                <a:gd name="connsiteY20" fmla="*/ 905827 h 4193611"/>
                <a:gd name="connsiteX21" fmla="*/ 495222 w 2063611"/>
                <a:gd name="connsiteY21" fmla="*/ 951547 h 4193611"/>
                <a:gd name="connsiteX22" fmla="*/ 402830 w 2063611"/>
                <a:gd name="connsiteY22" fmla="*/ 965835 h 4193611"/>
                <a:gd name="connsiteX23" fmla="*/ 539990 w 2063611"/>
                <a:gd name="connsiteY23" fmla="*/ 1060132 h 4193611"/>
                <a:gd name="connsiteX24" fmla="*/ 722870 w 2063611"/>
                <a:gd name="connsiteY24" fmla="*/ 1148715 h 4193611"/>
                <a:gd name="connsiteX25" fmla="*/ 401877 w 2063611"/>
                <a:gd name="connsiteY25" fmla="*/ 1197292 h 4193611"/>
                <a:gd name="connsiteX26" fmla="*/ 523797 w 2063611"/>
                <a:gd name="connsiteY26" fmla="*/ 1303020 h 4193611"/>
                <a:gd name="connsiteX27" fmla="*/ 359015 w 2063611"/>
                <a:gd name="connsiteY27" fmla="*/ 1358265 h 4193611"/>
                <a:gd name="connsiteX28" fmla="*/ 630477 w 2063611"/>
                <a:gd name="connsiteY28" fmla="*/ 1405890 h 4193611"/>
                <a:gd name="connsiteX29" fmla="*/ 610475 w 2063611"/>
                <a:gd name="connsiteY29" fmla="*/ 1480185 h 4193611"/>
                <a:gd name="connsiteX30" fmla="*/ 279005 w 2063611"/>
                <a:gd name="connsiteY30" fmla="*/ 1581150 h 4193611"/>
                <a:gd name="connsiteX31" fmla="*/ 543800 w 2063611"/>
                <a:gd name="connsiteY31" fmla="*/ 1681162 h 4193611"/>
                <a:gd name="connsiteX32" fmla="*/ 620000 w 2063611"/>
                <a:gd name="connsiteY32" fmla="*/ 1659255 h 4193611"/>
                <a:gd name="connsiteX33" fmla="*/ 727632 w 2063611"/>
                <a:gd name="connsiteY33" fmla="*/ 1655445 h 4193611"/>
                <a:gd name="connsiteX34" fmla="*/ 597140 w 2063611"/>
                <a:gd name="connsiteY34" fmla="*/ 1752600 h 4193611"/>
                <a:gd name="connsiteX35" fmla="*/ 210425 w 2063611"/>
                <a:gd name="connsiteY35" fmla="*/ 1787842 h 4193611"/>
                <a:gd name="connsiteX36" fmla="*/ 207567 w 2063611"/>
                <a:gd name="connsiteY36" fmla="*/ 1855470 h 4193611"/>
                <a:gd name="connsiteX37" fmla="*/ 328535 w 2063611"/>
                <a:gd name="connsiteY37" fmla="*/ 1906905 h 4193611"/>
                <a:gd name="connsiteX38" fmla="*/ 465695 w 2063611"/>
                <a:gd name="connsiteY38" fmla="*/ 1909762 h 4193611"/>
                <a:gd name="connsiteX39" fmla="*/ 546657 w 2063611"/>
                <a:gd name="connsiteY39" fmla="*/ 1945957 h 4193611"/>
                <a:gd name="connsiteX40" fmla="*/ 595235 w 2063611"/>
                <a:gd name="connsiteY40" fmla="*/ 1997392 h 4193611"/>
                <a:gd name="connsiteX41" fmla="*/ 268527 w 2063611"/>
                <a:gd name="connsiteY41" fmla="*/ 2017395 h 4193611"/>
                <a:gd name="connsiteX42" fmla="*/ 229475 w 2063611"/>
                <a:gd name="connsiteY42" fmla="*/ 2042160 h 4193611"/>
                <a:gd name="connsiteX43" fmla="*/ 255192 w 2063611"/>
                <a:gd name="connsiteY43" fmla="*/ 2085022 h 4193611"/>
                <a:gd name="connsiteX44" fmla="*/ 413307 w 2063611"/>
                <a:gd name="connsiteY44" fmla="*/ 2144077 h 4193611"/>
                <a:gd name="connsiteX45" fmla="*/ 473315 w 2063611"/>
                <a:gd name="connsiteY45" fmla="*/ 2166937 h 4193611"/>
                <a:gd name="connsiteX46" fmla="*/ 262812 w 2063611"/>
                <a:gd name="connsiteY46" fmla="*/ 2221230 h 4193611"/>
                <a:gd name="connsiteX47" fmla="*/ 98982 w 2063611"/>
                <a:gd name="connsiteY47" fmla="*/ 2243137 h 4193611"/>
                <a:gd name="connsiteX48" fmla="*/ 38022 w 2063611"/>
                <a:gd name="connsiteY48" fmla="*/ 2283142 h 4193611"/>
                <a:gd name="connsiteX49" fmla="*/ 77075 w 2063611"/>
                <a:gd name="connsiteY49" fmla="*/ 2346007 h 4193611"/>
                <a:gd name="connsiteX50" fmla="*/ 196137 w 2063611"/>
                <a:gd name="connsiteY50" fmla="*/ 2437447 h 4193611"/>
                <a:gd name="connsiteX51" fmla="*/ 165657 w 2063611"/>
                <a:gd name="connsiteY51" fmla="*/ 2471737 h 4193611"/>
                <a:gd name="connsiteX52" fmla="*/ 194232 w 2063611"/>
                <a:gd name="connsiteY52" fmla="*/ 2512695 h 4193611"/>
                <a:gd name="connsiteX53" fmla="*/ 294245 w 2063611"/>
                <a:gd name="connsiteY53" fmla="*/ 2551747 h 4193611"/>
                <a:gd name="connsiteX54" fmla="*/ 69455 w 2063611"/>
                <a:gd name="connsiteY54" fmla="*/ 2582227 h 4193611"/>
                <a:gd name="connsiteX55" fmla="*/ 51357 w 2063611"/>
                <a:gd name="connsiteY55" fmla="*/ 2652712 h 4193611"/>
                <a:gd name="connsiteX56" fmla="*/ 103745 w 2063611"/>
                <a:gd name="connsiteY56" fmla="*/ 2686050 h 4193611"/>
                <a:gd name="connsiteX57" fmla="*/ 207567 w 2063611"/>
                <a:gd name="connsiteY57" fmla="*/ 2720340 h 4193611"/>
                <a:gd name="connsiteX58" fmla="*/ 255192 w 2063611"/>
                <a:gd name="connsiteY58" fmla="*/ 2748915 h 4193611"/>
                <a:gd name="connsiteX59" fmla="*/ 351395 w 2063611"/>
                <a:gd name="connsiteY59" fmla="*/ 2726055 h 4193611"/>
                <a:gd name="connsiteX60" fmla="*/ 247572 w 2063611"/>
                <a:gd name="connsiteY60" fmla="*/ 2751772 h 4193611"/>
                <a:gd name="connsiteX61" fmla="*/ 38022 w 2063611"/>
                <a:gd name="connsiteY61" fmla="*/ 2799397 h 4193611"/>
                <a:gd name="connsiteX62" fmla="*/ 38975 w 2063611"/>
                <a:gd name="connsiteY62" fmla="*/ 2858452 h 4193611"/>
                <a:gd name="connsiteX63" fmla="*/ 81837 w 2063611"/>
                <a:gd name="connsiteY63" fmla="*/ 2887980 h 4193611"/>
                <a:gd name="connsiteX64" fmla="*/ 148512 w 2063611"/>
                <a:gd name="connsiteY64" fmla="*/ 2895600 h 4193611"/>
                <a:gd name="connsiteX65" fmla="*/ 336155 w 2063611"/>
                <a:gd name="connsiteY65" fmla="*/ 2907030 h 4193611"/>
                <a:gd name="connsiteX66" fmla="*/ 294245 w 2063611"/>
                <a:gd name="connsiteY66" fmla="*/ 2948940 h 4193611"/>
                <a:gd name="connsiteX67" fmla="*/ 354252 w 2063611"/>
                <a:gd name="connsiteY67" fmla="*/ 2973705 h 4193611"/>
                <a:gd name="connsiteX68" fmla="*/ 504747 w 2063611"/>
                <a:gd name="connsiteY68" fmla="*/ 3022282 h 4193611"/>
                <a:gd name="connsiteX69" fmla="*/ 596187 w 2063611"/>
                <a:gd name="connsiteY69" fmla="*/ 3050857 h 4193611"/>
                <a:gd name="connsiteX70" fmla="*/ 818120 w 2063611"/>
                <a:gd name="connsiteY70" fmla="*/ 2947035 h 4193611"/>
                <a:gd name="connsiteX71" fmla="*/ 950517 w 2063611"/>
                <a:gd name="connsiteY71" fmla="*/ 2920365 h 4193611"/>
                <a:gd name="connsiteX72" fmla="*/ 969726 w 2063611"/>
                <a:gd name="connsiteY72" fmla="*/ 4129452 h 4193611"/>
                <a:gd name="connsiteX73" fmla="*/ 1172829 w 2063611"/>
                <a:gd name="connsiteY73" fmla="*/ 4090952 h 4193611"/>
                <a:gd name="connsiteX74" fmla="*/ 1112442 w 2063611"/>
                <a:gd name="connsiteY74" fmla="*/ 3013710 h 4193611"/>
                <a:gd name="connsiteX75" fmla="*/ 1184832 w 2063611"/>
                <a:gd name="connsiteY75" fmla="*/ 2989897 h 4193611"/>
                <a:gd name="connsiteX76" fmla="*/ 1461057 w 2063611"/>
                <a:gd name="connsiteY76" fmla="*/ 3019425 h 4193611"/>
                <a:gd name="connsiteX77" fmla="*/ 1554402 w 2063611"/>
                <a:gd name="connsiteY77" fmla="*/ 2995612 h 4193611"/>
                <a:gd name="connsiteX78" fmla="*/ 1672512 w 2063611"/>
                <a:gd name="connsiteY78" fmla="*/ 3023235 h 4193611"/>
                <a:gd name="connsiteX79" fmla="*/ 1741092 w 2063611"/>
                <a:gd name="connsiteY79" fmla="*/ 2988945 h 4193611"/>
                <a:gd name="connsiteX80" fmla="*/ 1886825 w 2063611"/>
                <a:gd name="connsiteY80" fmla="*/ 3002280 h 4193611"/>
                <a:gd name="connsiteX81" fmla="*/ 1881110 w 2063611"/>
                <a:gd name="connsiteY81" fmla="*/ 2937510 h 4193611"/>
                <a:gd name="connsiteX82" fmla="*/ 1957310 w 2063611"/>
                <a:gd name="connsiteY82" fmla="*/ 2940367 h 4193611"/>
                <a:gd name="connsiteX83" fmla="*/ 1941117 w 2063611"/>
                <a:gd name="connsiteY83" fmla="*/ 2906077 h 4193611"/>
                <a:gd name="connsiteX84" fmla="*/ 1836342 w 2063611"/>
                <a:gd name="connsiteY84" fmla="*/ 2846070 h 4193611"/>
                <a:gd name="connsiteX85" fmla="*/ 1876347 w 2063611"/>
                <a:gd name="connsiteY85" fmla="*/ 2811780 h 4193611"/>
                <a:gd name="connsiteX86" fmla="*/ 1902065 w 2063611"/>
                <a:gd name="connsiteY86" fmla="*/ 2783205 h 4193611"/>
                <a:gd name="connsiteX87" fmla="*/ 2024937 w 2063611"/>
                <a:gd name="connsiteY87" fmla="*/ 2750820 h 4193611"/>
                <a:gd name="connsiteX88" fmla="*/ 2029700 w 2063611"/>
                <a:gd name="connsiteY88" fmla="*/ 2704147 h 4193611"/>
                <a:gd name="connsiteX89" fmla="*/ 2001125 w 2063611"/>
                <a:gd name="connsiteY89" fmla="*/ 2663190 h 4193611"/>
                <a:gd name="connsiteX90" fmla="*/ 1936355 w 2063611"/>
                <a:gd name="connsiteY90" fmla="*/ 2638425 h 4193611"/>
                <a:gd name="connsiteX91" fmla="*/ 1785860 w 2063611"/>
                <a:gd name="connsiteY91" fmla="*/ 2644140 h 4193611"/>
                <a:gd name="connsiteX92" fmla="*/ 1490585 w 2063611"/>
                <a:gd name="connsiteY92" fmla="*/ 2531745 h 4193611"/>
                <a:gd name="connsiteX93" fmla="*/ 1584882 w 2063611"/>
                <a:gd name="connsiteY93" fmla="*/ 2527935 h 4193611"/>
                <a:gd name="connsiteX94" fmla="*/ 1817292 w 2063611"/>
                <a:gd name="connsiteY94" fmla="*/ 2559367 h 4193611"/>
                <a:gd name="connsiteX95" fmla="*/ 1931592 w 2063611"/>
                <a:gd name="connsiteY95" fmla="*/ 2442210 h 4193611"/>
                <a:gd name="connsiteX96" fmla="*/ 1993505 w 2063611"/>
                <a:gd name="connsiteY96" fmla="*/ 2409825 h 4193611"/>
                <a:gd name="connsiteX97" fmla="*/ 1985885 w 2063611"/>
                <a:gd name="connsiteY97" fmla="*/ 2380297 h 4193611"/>
                <a:gd name="connsiteX98" fmla="*/ 1542020 w 2063611"/>
                <a:gd name="connsiteY98" fmla="*/ 2321242 h 4193611"/>
                <a:gd name="connsiteX99" fmla="*/ 1547735 w 2063611"/>
                <a:gd name="connsiteY99" fmla="*/ 2275522 h 4193611"/>
                <a:gd name="connsiteX100" fmla="*/ 1816340 w 2063611"/>
                <a:gd name="connsiteY100" fmla="*/ 2284095 h 4193611"/>
                <a:gd name="connsiteX101" fmla="*/ 1987790 w 2063611"/>
                <a:gd name="connsiteY101" fmla="*/ 2151697 h 4193611"/>
                <a:gd name="connsiteX102" fmla="*/ 2006840 w 2063611"/>
                <a:gd name="connsiteY102" fmla="*/ 2117407 h 4193611"/>
                <a:gd name="connsiteX103" fmla="*/ 1692515 w 2063611"/>
                <a:gd name="connsiteY103" fmla="*/ 2054542 h 4193611"/>
                <a:gd name="connsiteX104" fmla="*/ 1801100 w 2063611"/>
                <a:gd name="connsiteY104" fmla="*/ 2020252 h 4193611"/>
                <a:gd name="connsiteX105" fmla="*/ 1829675 w 2063611"/>
                <a:gd name="connsiteY105" fmla="*/ 1993582 h 4193611"/>
                <a:gd name="connsiteX106" fmla="*/ 1868727 w 2063611"/>
                <a:gd name="connsiteY106" fmla="*/ 1927860 h 4193611"/>
                <a:gd name="connsiteX107" fmla="*/ 1593455 w 2063611"/>
                <a:gd name="connsiteY107" fmla="*/ 1862137 h 4193611"/>
                <a:gd name="connsiteX108" fmla="*/ 1816340 w 2063611"/>
                <a:gd name="connsiteY108" fmla="*/ 1730692 h 4193611"/>
                <a:gd name="connsiteX109" fmla="*/ 1584882 w 2063611"/>
                <a:gd name="connsiteY109" fmla="*/ 1722120 h 4193611"/>
                <a:gd name="connsiteX110" fmla="*/ 1632507 w 2063611"/>
                <a:gd name="connsiteY110" fmla="*/ 1685925 h 4193611"/>
                <a:gd name="connsiteX111" fmla="*/ 1641080 w 2063611"/>
                <a:gd name="connsiteY111" fmla="*/ 1644967 h 4193611"/>
                <a:gd name="connsiteX112" fmla="*/ 1430577 w 2063611"/>
                <a:gd name="connsiteY112" fmla="*/ 1605915 h 4193611"/>
                <a:gd name="connsiteX113" fmla="*/ 1512492 w 2063611"/>
                <a:gd name="connsiteY113" fmla="*/ 1549717 h 4193611"/>
                <a:gd name="connsiteX114" fmla="*/ 1690610 w 2063611"/>
                <a:gd name="connsiteY114" fmla="*/ 1452562 h 4193611"/>
                <a:gd name="connsiteX115" fmla="*/ 1532495 w 2063611"/>
                <a:gd name="connsiteY115" fmla="*/ 1428750 h 4193611"/>
                <a:gd name="connsiteX116" fmla="*/ 1513445 w 2063611"/>
                <a:gd name="connsiteY116" fmla="*/ 1381125 h 4193611"/>
                <a:gd name="connsiteX117" fmla="*/ 1275320 w 2063611"/>
                <a:gd name="connsiteY117" fmla="*/ 1353502 h 4193611"/>
                <a:gd name="connsiteX118" fmla="*/ 1561070 w 2063611"/>
                <a:gd name="connsiteY118" fmla="*/ 1321117 h 4193611"/>
                <a:gd name="connsiteX119" fmla="*/ 1586787 w 2063611"/>
                <a:gd name="connsiteY119" fmla="*/ 1202055 h 4193611"/>
                <a:gd name="connsiteX120" fmla="*/ 1433435 w 2063611"/>
                <a:gd name="connsiteY120" fmla="*/ 1143952 h 4193611"/>
                <a:gd name="connsiteX121" fmla="*/ 1120062 w 2063611"/>
                <a:gd name="connsiteY121" fmla="*/ 1087755 h 4193611"/>
                <a:gd name="connsiteX122" fmla="*/ 1302942 w 2063611"/>
                <a:gd name="connsiteY122" fmla="*/ 1102042 h 4193611"/>
                <a:gd name="connsiteX123" fmla="*/ 1399145 w 2063611"/>
                <a:gd name="connsiteY123" fmla="*/ 1087755 h 4193611"/>
                <a:gd name="connsiteX124" fmla="*/ 1501062 w 2063611"/>
                <a:gd name="connsiteY124" fmla="*/ 1033462 h 4193611"/>
                <a:gd name="connsiteX125" fmla="*/ 1524875 w 2063611"/>
                <a:gd name="connsiteY125" fmla="*/ 962025 h 4193611"/>
                <a:gd name="connsiteX126" fmla="*/ 1414385 w 2063611"/>
                <a:gd name="connsiteY126" fmla="*/ 931545 h 4193611"/>
                <a:gd name="connsiteX127" fmla="*/ 1147685 w 2063611"/>
                <a:gd name="connsiteY127" fmla="*/ 896302 h 4193611"/>
                <a:gd name="connsiteX128" fmla="*/ 1297227 w 2063611"/>
                <a:gd name="connsiteY128" fmla="*/ 877252 h 4193611"/>
                <a:gd name="connsiteX129" fmla="*/ 1344852 w 2063611"/>
                <a:gd name="connsiteY129" fmla="*/ 861060 h 4193611"/>
                <a:gd name="connsiteX130" fmla="*/ 1473440 w 2063611"/>
                <a:gd name="connsiteY130" fmla="*/ 824865 h 4193611"/>
                <a:gd name="connsiteX131" fmla="*/ 1356282 w 2063611"/>
                <a:gd name="connsiteY131" fmla="*/ 791527 h 4193611"/>
                <a:gd name="connsiteX132" fmla="*/ 1123872 w 2063611"/>
                <a:gd name="connsiteY132" fmla="*/ 748665 h 4193611"/>
                <a:gd name="connsiteX133" fmla="*/ 1012430 w 2063611"/>
                <a:gd name="connsiteY133" fmla="*/ 648652 h 4193611"/>
                <a:gd name="connsiteX134" fmla="*/ 1081010 w 2063611"/>
                <a:gd name="connsiteY134" fmla="*/ 666750 h 4193611"/>
                <a:gd name="connsiteX135" fmla="*/ 1237220 w 2063611"/>
                <a:gd name="connsiteY135" fmla="*/ 720090 h 4193611"/>
                <a:gd name="connsiteX136" fmla="*/ 1382000 w 2063611"/>
                <a:gd name="connsiteY136" fmla="*/ 660082 h 4193611"/>
                <a:gd name="connsiteX137" fmla="*/ 1167687 w 2063611"/>
                <a:gd name="connsiteY137" fmla="*/ 582930 h 4193611"/>
                <a:gd name="connsiteX138" fmla="*/ 1173402 w 2063611"/>
                <a:gd name="connsiteY138" fmla="*/ 506730 h 4193611"/>
                <a:gd name="connsiteX139" fmla="*/ 1221027 w 2063611"/>
                <a:gd name="connsiteY139" fmla="*/ 408622 h 4193611"/>
                <a:gd name="connsiteX140" fmla="*/ 1244840 w 2063611"/>
                <a:gd name="connsiteY140" fmla="*/ 291465 h 4193611"/>
                <a:gd name="connsiteX141" fmla="*/ 1028622 w 2063611"/>
                <a:gd name="connsiteY141" fmla="*/ 443865 h 4193611"/>
                <a:gd name="connsiteX142" fmla="*/ 1051482 w 2063611"/>
                <a:gd name="connsiteY142" fmla="*/ 315277 h 4193611"/>
                <a:gd name="connsiteX143" fmla="*/ 1045767 w 2063611"/>
                <a:gd name="connsiteY143" fmla="*/ 244792 h 4193611"/>
                <a:gd name="connsiteX144" fmla="*/ 1105775 w 2063611"/>
                <a:gd name="connsiteY144" fmla="*/ 204787 h 4193611"/>
                <a:gd name="connsiteX145" fmla="*/ 1057197 w 2063611"/>
                <a:gd name="connsiteY145" fmla="*/ 178117 h 4193611"/>
                <a:gd name="connsiteX146" fmla="*/ 984807 w 2063611"/>
                <a:gd name="connsiteY146" fmla="*/ 184785 h 4193611"/>
                <a:gd name="connsiteX147" fmla="*/ 989570 w 2063611"/>
                <a:gd name="connsiteY147" fmla="*/ 104775 h 4193611"/>
                <a:gd name="connsiteX148" fmla="*/ 941945 w 2063611"/>
                <a:gd name="connsiteY148" fmla="*/ 0 h 4193611"/>
                <a:gd name="connsiteX149" fmla="*/ 941945 w 2063611"/>
                <a:gd name="connsiteY149" fmla="*/ 0 h 4193611"/>
                <a:gd name="connsiteX150" fmla="*/ 941945 w 2063611"/>
                <a:gd name="connsiteY150" fmla="*/ 0 h 4193611"/>
                <a:gd name="connsiteX151" fmla="*/ 879080 w 2063611"/>
                <a:gd name="connsiteY151" fmla="*/ 280035 h 4193611"/>
                <a:gd name="connsiteX152" fmla="*/ 900987 w 2063611"/>
                <a:gd name="connsiteY152" fmla="*/ 320040 h 4193611"/>
                <a:gd name="connsiteX153" fmla="*/ 879080 w 2063611"/>
                <a:gd name="connsiteY153" fmla="*/ 280035 h 4193611"/>
                <a:gd name="connsiteX154" fmla="*/ 856220 w 2063611"/>
                <a:gd name="connsiteY154" fmla="*/ 397192 h 4193611"/>
                <a:gd name="connsiteX155" fmla="*/ 869555 w 2063611"/>
                <a:gd name="connsiteY155" fmla="*/ 428625 h 4193611"/>
                <a:gd name="connsiteX156" fmla="*/ 856220 w 2063611"/>
                <a:gd name="connsiteY156" fmla="*/ 397192 h 4193611"/>
                <a:gd name="connsiteX157" fmla="*/ 1109585 w 2063611"/>
                <a:gd name="connsiteY157" fmla="*/ 462915 h 4193611"/>
                <a:gd name="connsiteX158" fmla="*/ 1059102 w 2063611"/>
                <a:gd name="connsiteY158" fmla="*/ 503872 h 4193611"/>
                <a:gd name="connsiteX159" fmla="*/ 1109585 w 2063611"/>
                <a:gd name="connsiteY159" fmla="*/ 462915 h 4193611"/>
                <a:gd name="connsiteX160" fmla="*/ 1001952 w 2063611"/>
                <a:gd name="connsiteY160" fmla="*/ 577215 h 4193611"/>
                <a:gd name="connsiteX161" fmla="*/ 1021955 w 2063611"/>
                <a:gd name="connsiteY161" fmla="*/ 592455 h 4193611"/>
                <a:gd name="connsiteX162" fmla="*/ 1001952 w 2063611"/>
                <a:gd name="connsiteY162" fmla="*/ 577215 h 4193611"/>
                <a:gd name="connsiteX163" fmla="*/ 1001952 w 2063611"/>
                <a:gd name="connsiteY163" fmla="*/ 577215 h 4193611"/>
                <a:gd name="connsiteX164" fmla="*/ 1103870 w 2063611"/>
                <a:gd name="connsiteY164" fmla="*/ 596265 h 4193611"/>
                <a:gd name="connsiteX165" fmla="*/ 1103870 w 2063611"/>
                <a:gd name="connsiteY165" fmla="*/ 596265 h 4193611"/>
                <a:gd name="connsiteX166" fmla="*/ 1243887 w 2063611"/>
                <a:gd name="connsiteY166" fmla="*/ 625792 h 4193611"/>
                <a:gd name="connsiteX167" fmla="*/ 1243887 w 2063611"/>
                <a:gd name="connsiteY167" fmla="*/ 625792 h 4193611"/>
                <a:gd name="connsiteX168" fmla="*/ 1025765 w 2063611"/>
                <a:gd name="connsiteY168" fmla="*/ 753427 h 4193611"/>
                <a:gd name="connsiteX169" fmla="*/ 1021002 w 2063611"/>
                <a:gd name="connsiteY169" fmla="*/ 773430 h 4193611"/>
                <a:gd name="connsiteX170" fmla="*/ 1025765 w 2063611"/>
                <a:gd name="connsiteY170" fmla="*/ 753427 h 4193611"/>
                <a:gd name="connsiteX171" fmla="*/ 1025765 w 2063611"/>
                <a:gd name="connsiteY171" fmla="*/ 753427 h 4193611"/>
                <a:gd name="connsiteX172" fmla="*/ 954327 w 2063611"/>
                <a:gd name="connsiteY172" fmla="*/ 860107 h 4193611"/>
                <a:gd name="connsiteX173" fmla="*/ 954327 w 2063611"/>
                <a:gd name="connsiteY173" fmla="*/ 860107 h 4193611"/>
                <a:gd name="connsiteX174" fmla="*/ 1029575 w 2063611"/>
                <a:gd name="connsiteY174" fmla="*/ 877252 h 4193611"/>
                <a:gd name="connsiteX175" fmla="*/ 1029575 w 2063611"/>
                <a:gd name="connsiteY175" fmla="*/ 877252 h 4193611"/>
                <a:gd name="connsiteX176" fmla="*/ 914322 w 2063611"/>
                <a:gd name="connsiteY176" fmla="*/ 881062 h 4193611"/>
                <a:gd name="connsiteX177" fmla="*/ 914322 w 2063611"/>
                <a:gd name="connsiteY177" fmla="*/ 881062 h 4193611"/>
                <a:gd name="connsiteX178" fmla="*/ 867650 w 2063611"/>
                <a:gd name="connsiteY178" fmla="*/ 897255 h 4193611"/>
                <a:gd name="connsiteX179" fmla="*/ 867650 w 2063611"/>
                <a:gd name="connsiteY179" fmla="*/ 897255 h 4193611"/>
                <a:gd name="connsiteX180" fmla="*/ 674292 w 2063611"/>
                <a:gd name="connsiteY180" fmla="*/ 897255 h 4193611"/>
                <a:gd name="connsiteX181" fmla="*/ 770495 w 2063611"/>
                <a:gd name="connsiteY181" fmla="*/ 939165 h 4193611"/>
                <a:gd name="connsiteX182" fmla="*/ 674292 w 2063611"/>
                <a:gd name="connsiteY182" fmla="*/ 897255 h 4193611"/>
                <a:gd name="connsiteX183" fmla="*/ 1525827 w 2063611"/>
                <a:gd name="connsiteY183" fmla="*/ 1320165 h 4193611"/>
                <a:gd name="connsiteX184" fmla="*/ 1525827 w 2063611"/>
                <a:gd name="connsiteY184" fmla="*/ 1320165 h 4193611"/>
                <a:gd name="connsiteX185" fmla="*/ 750492 w 2063611"/>
                <a:gd name="connsiteY185" fmla="*/ 1416367 h 4193611"/>
                <a:gd name="connsiteX186" fmla="*/ 750492 w 2063611"/>
                <a:gd name="connsiteY186" fmla="*/ 1416367 h 4193611"/>
                <a:gd name="connsiteX187" fmla="*/ 1551545 w 2063611"/>
                <a:gd name="connsiteY187" fmla="*/ 1757362 h 4193611"/>
                <a:gd name="connsiteX188" fmla="*/ 1551545 w 2063611"/>
                <a:gd name="connsiteY188" fmla="*/ 1757362 h 4193611"/>
                <a:gd name="connsiteX189" fmla="*/ 1759190 w 2063611"/>
                <a:gd name="connsiteY189" fmla="*/ 1800225 h 4193611"/>
                <a:gd name="connsiteX190" fmla="*/ 1759190 w 2063611"/>
                <a:gd name="connsiteY190" fmla="*/ 1800225 h 4193611"/>
                <a:gd name="connsiteX191" fmla="*/ 1762047 w 2063611"/>
                <a:gd name="connsiteY191" fmla="*/ 1999297 h 4193611"/>
                <a:gd name="connsiteX192" fmla="*/ 1762047 w 2063611"/>
                <a:gd name="connsiteY192" fmla="*/ 1999297 h 4193611"/>
                <a:gd name="connsiteX193" fmla="*/ 144702 w 2063611"/>
                <a:gd name="connsiteY193" fmla="*/ 2322195 h 4193611"/>
                <a:gd name="connsiteX194" fmla="*/ 144702 w 2063611"/>
                <a:gd name="connsiteY194" fmla="*/ 2322195 h 4193611"/>
                <a:gd name="connsiteX195" fmla="*/ 294245 w 2063611"/>
                <a:gd name="connsiteY195" fmla="*/ 2390775 h 4193611"/>
                <a:gd name="connsiteX196" fmla="*/ 461885 w 2063611"/>
                <a:gd name="connsiteY196" fmla="*/ 2419350 h 4193611"/>
                <a:gd name="connsiteX197" fmla="*/ 294245 w 2063611"/>
                <a:gd name="connsiteY197" fmla="*/ 2390775 h 4193611"/>
                <a:gd name="connsiteX198" fmla="*/ 510462 w 2063611"/>
                <a:gd name="connsiteY198" fmla="*/ 2399347 h 4193611"/>
                <a:gd name="connsiteX199" fmla="*/ 510462 w 2063611"/>
                <a:gd name="connsiteY199" fmla="*/ 2399347 h 4193611"/>
                <a:gd name="connsiteX200" fmla="*/ 416165 w 2063611"/>
                <a:gd name="connsiteY200" fmla="*/ 2728912 h 4193611"/>
                <a:gd name="connsiteX201" fmla="*/ 416165 w 2063611"/>
                <a:gd name="connsiteY201" fmla="*/ 2728912 h 4193611"/>
                <a:gd name="connsiteX0" fmla="*/ 941945 w 2063611"/>
                <a:gd name="connsiteY0" fmla="*/ 0 h 4131860"/>
                <a:gd name="connsiteX1" fmla="*/ 876222 w 2063611"/>
                <a:gd name="connsiteY1" fmla="*/ 98107 h 4131860"/>
                <a:gd name="connsiteX2" fmla="*/ 901940 w 2063611"/>
                <a:gd name="connsiteY2" fmla="*/ 231457 h 4131860"/>
                <a:gd name="connsiteX3" fmla="*/ 826692 w 2063611"/>
                <a:gd name="connsiteY3" fmla="*/ 186690 h 4131860"/>
                <a:gd name="connsiteX4" fmla="*/ 810500 w 2063611"/>
                <a:gd name="connsiteY4" fmla="*/ 294322 h 4131860"/>
                <a:gd name="connsiteX5" fmla="*/ 802880 w 2063611"/>
                <a:gd name="connsiteY5" fmla="*/ 320992 h 4131860"/>
                <a:gd name="connsiteX6" fmla="*/ 677150 w 2063611"/>
                <a:gd name="connsiteY6" fmla="*/ 374332 h 4131860"/>
                <a:gd name="connsiteX7" fmla="*/ 696200 w 2063611"/>
                <a:gd name="connsiteY7" fmla="*/ 443865 h 4131860"/>
                <a:gd name="connsiteX8" fmla="*/ 707630 w 2063611"/>
                <a:gd name="connsiteY8" fmla="*/ 532447 h 4131860"/>
                <a:gd name="connsiteX9" fmla="*/ 820977 w 2063611"/>
                <a:gd name="connsiteY9" fmla="*/ 566737 h 4131860"/>
                <a:gd name="connsiteX10" fmla="*/ 940040 w 2063611"/>
                <a:gd name="connsiteY10" fmla="*/ 570547 h 4131860"/>
                <a:gd name="connsiteX11" fmla="*/ 724775 w 2063611"/>
                <a:gd name="connsiteY11" fmla="*/ 611505 h 4131860"/>
                <a:gd name="connsiteX12" fmla="*/ 523797 w 2063611"/>
                <a:gd name="connsiteY12" fmla="*/ 594360 h 4131860"/>
                <a:gd name="connsiteX13" fmla="*/ 590472 w 2063611"/>
                <a:gd name="connsiteY13" fmla="*/ 641985 h 4131860"/>
                <a:gd name="connsiteX14" fmla="*/ 621905 w 2063611"/>
                <a:gd name="connsiteY14" fmla="*/ 681037 h 4131860"/>
                <a:gd name="connsiteX15" fmla="*/ 707630 w 2063611"/>
                <a:gd name="connsiteY15" fmla="*/ 721042 h 4131860"/>
                <a:gd name="connsiteX16" fmla="*/ 940040 w 2063611"/>
                <a:gd name="connsiteY16" fmla="*/ 681990 h 4131860"/>
                <a:gd name="connsiteX17" fmla="*/ 667625 w 2063611"/>
                <a:gd name="connsiteY17" fmla="*/ 751522 h 4131860"/>
                <a:gd name="connsiteX18" fmla="*/ 520940 w 2063611"/>
                <a:gd name="connsiteY18" fmla="*/ 781050 h 4131860"/>
                <a:gd name="connsiteX19" fmla="*/ 523797 w 2063611"/>
                <a:gd name="connsiteY19" fmla="*/ 839152 h 4131860"/>
                <a:gd name="connsiteX20" fmla="*/ 561897 w 2063611"/>
                <a:gd name="connsiteY20" fmla="*/ 905827 h 4131860"/>
                <a:gd name="connsiteX21" fmla="*/ 495222 w 2063611"/>
                <a:gd name="connsiteY21" fmla="*/ 951547 h 4131860"/>
                <a:gd name="connsiteX22" fmla="*/ 402830 w 2063611"/>
                <a:gd name="connsiteY22" fmla="*/ 965835 h 4131860"/>
                <a:gd name="connsiteX23" fmla="*/ 539990 w 2063611"/>
                <a:gd name="connsiteY23" fmla="*/ 1060132 h 4131860"/>
                <a:gd name="connsiteX24" fmla="*/ 722870 w 2063611"/>
                <a:gd name="connsiteY24" fmla="*/ 1148715 h 4131860"/>
                <a:gd name="connsiteX25" fmla="*/ 401877 w 2063611"/>
                <a:gd name="connsiteY25" fmla="*/ 1197292 h 4131860"/>
                <a:gd name="connsiteX26" fmla="*/ 523797 w 2063611"/>
                <a:gd name="connsiteY26" fmla="*/ 1303020 h 4131860"/>
                <a:gd name="connsiteX27" fmla="*/ 359015 w 2063611"/>
                <a:gd name="connsiteY27" fmla="*/ 1358265 h 4131860"/>
                <a:gd name="connsiteX28" fmla="*/ 630477 w 2063611"/>
                <a:gd name="connsiteY28" fmla="*/ 1405890 h 4131860"/>
                <a:gd name="connsiteX29" fmla="*/ 610475 w 2063611"/>
                <a:gd name="connsiteY29" fmla="*/ 1480185 h 4131860"/>
                <a:gd name="connsiteX30" fmla="*/ 279005 w 2063611"/>
                <a:gd name="connsiteY30" fmla="*/ 1581150 h 4131860"/>
                <a:gd name="connsiteX31" fmla="*/ 543800 w 2063611"/>
                <a:gd name="connsiteY31" fmla="*/ 1681162 h 4131860"/>
                <a:gd name="connsiteX32" fmla="*/ 620000 w 2063611"/>
                <a:gd name="connsiteY32" fmla="*/ 1659255 h 4131860"/>
                <a:gd name="connsiteX33" fmla="*/ 727632 w 2063611"/>
                <a:gd name="connsiteY33" fmla="*/ 1655445 h 4131860"/>
                <a:gd name="connsiteX34" fmla="*/ 597140 w 2063611"/>
                <a:gd name="connsiteY34" fmla="*/ 1752600 h 4131860"/>
                <a:gd name="connsiteX35" fmla="*/ 210425 w 2063611"/>
                <a:gd name="connsiteY35" fmla="*/ 1787842 h 4131860"/>
                <a:gd name="connsiteX36" fmla="*/ 207567 w 2063611"/>
                <a:gd name="connsiteY36" fmla="*/ 1855470 h 4131860"/>
                <a:gd name="connsiteX37" fmla="*/ 328535 w 2063611"/>
                <a:gd name="connsiteY37" fmla="*/ 1906905 h 4131860"/>
                <a:gd name="connsiteX38" fmla="*/ 465695 w 2063611"/>
                <a:gd name="connsiteY38" fmla="*/ 1909762 h 4131860"/>
                <a:gd name="connsiteX39" fmla="*/ 546657 w 2063611"/>
                <a:gd name="connsiteY39" fmla="*/ 1945957 h 4131860"/>
                <a:gd name="connsiteX40" fmla="*/ 595235 w 2063611"/>
                <a:gd name="connsiteY40" fmla="*/ 1997392 h 4131860"/>
                <a:gd name="connsiteX41" fmla="*/ 268527 w 2063611"/>
                <a:gd name="connsiteY41" fmla="*/ 2017395 h 4131860"/>
                <a:gd name="connsiteX42" fmla="*/ 229475 w 2063611"/>
                <a:gd name="connsiteY42" fmla="*/ 2042160 h 4131860"/>
                <a:gd name="connsiteX43" fmla="*/ 255192 w 2063611"/>
                <a:gd name="connsiteY43" fmla="*/ 2085022 h 4131860"/>
                <a:gd name="connsiteX44" fmla="*/ 413307 w 2063611"/>
                <a:gd name="connsiteY44" fmla="*/ 2144077 h 4131860"/>
                <a:gd name="connsiteX45" fmla="*/ 473315 w 2063611"/>
                <a:gd name="connsiteY45" fmla="*/ 2166937 h 4131860"/>
                <a:gd name="connsiteX46" fmla="*/ 262812 w 2063611"/>
                <a:gd name="connsiteY46" fmla="*/ 2221230 h 4131860"/>
                <a:gd name="connsiteX47" fmla="*/ 98982 w 2063611"/>
                <a:gd name="connsiteY47" fmla="*/ 2243137 h 4131860"/>
                <a:gd name="connsiteX48" fmla="*/ 38022 w 2063611"/>
                <a:gd name="connsiteY48" fmla="*/ 2283142 h 4131860"/>
                <a:gd name="connsiteX49" fmla="*/ 77075 w 2063611"/>
                <a:gd name="connsiteY49" fmla="*/ 2346007 h 4131860"/>
                <a:gd name="connsiteX50" fmla="*/ 196137 w 2063611"/>
                <a:gd name="connsiteY50" fmla="*/ 2437447 h 4131860"/>
                <a:gd name="connsiteX51" fmla="*/ 165657 w 2063611"/>
                <a:gd name="connsiteY51" fmla="*/ 2471737 h 4131860"/>
                <a:gd name="connsiteX52" fmla="*/ 194232 w 2063611"/>
                <a:gd name="connsiteY52" fmla="*/ 2512695 h 4131860"/>
                <a:gd name="connsiteX53" fmla="*/ 294245 w 2063611"/>
                <a:gd name="connsiteY53" fmla="*/ 2551747 h 4131860"/>
                <a:gd name="connsiteX54" fmla="*/ 69455 w 2063611"/>
                <a:gd name="connsiteY54" fmla="*/ 2582227 h 4131860"/>
                <a:gd name="connsiteX55" fmla="*/ 51357 w 2063611"/>
                <a:gd name="connsiteY55" fmla="*/ 2652712 h 4131860"/>
                <a:gd name="connsiteX56" fmla="*/ 103745 w 2063611"/>
                <a:gd name="connsiteY56" fmla="*/ 2686050 h 4131860"/>
                <a:gd name="connsiteX57" fmla="*/ 207567 w 2063611"/>
                <a:gd name="connsiteY57" fmla="*/ 2720340 h 4131860"/>
                <a:gd name="connsiteX58" fmla="*/ 255192 w 2063611"/>
                <a:gd name="connsiteY58" fmla="*/ 2748915 h 4131860"/>
                <a:gd name="connsiteX59" fmla="*/ 351395 w 2063611"/>
                <a:gd name="connsiteY59" fmla="*/ 2726055 h 4131860"/>
                <a:gd name="connsiteX60" fmla="*/ 247572 w 2063611"/>
                <a:gd name="connsiteY60" fmla="*/ 2751772 h 4131860"/>
                <a:gd name="connsiteX61" fmla="*/ 38022 w 2063611"/>
                <a:gd name="connsiteY61" fmla="*/ 2799397 h 4131860"/>
                <a:gd name="connsiteX62" fmla="*/ 38975 w 2063611"/>
                <a:gd name="connsiteY62" fmla="*/ 2858452 h 4131860"/>
                <a:gd name="connsiteX63" fmla="*/ 81837 w 2063611"/>
                <a:gd name="connsiteY63" fmla="*/ 2887980 h 4131860"/>
                <a:gd name="connsiteX64" fmla="*/ 148512 w 2063611"/>
                <a:gd name="connsiteY64" fmla="*/ 2895600 h 4131860"/>
                <a:gd name="connsiteX65" fmla="*/ 336155 w 2063611"/>
                <a:gd name="connsiteY65" fmla="*/ 2907030 h 4131860"/>
                <a:gd name="connsiteX66" fmla="*/ 294245 w 2063611"/>
                <a:gd name="connsiteY66" fmla="*/ 2948940 h 4131860"/>
                <a:gd name="connsiteX67" fmla="*/ 354252 w 2063611"/>
                <a:gd name="connsiteY67" fmla="*/ 2973705 h 4131860"/>
                <a:gd name="connsiteX68" fmla="*/ 504747 w 2063611"/>
                <a:gd name="connsiteY68" fmla="*/ 3022282 h 4131860"/>
                <a:gd name="connsiteX69" fmla="*/ 596187 w 2063611"/>
                <a:gd name="connsiteY69" fmla="*/ 3050857 h 4131860"/>
                <a:gd name="connsiteX70" fmla="*/ 818120 w 2063611"/>
                <a:gd name="connsiteY70" fmla="*/ 2947035 h 4131860"/>
                <a:gd name="connsiteX71" fmla="*/ 950517 w 2063611"/>
                <a:gd name="connsiteY71" fmla="*/ 2920365 h 4131860"/>
                <a:gd name="connsiteX72" fmla="*/ 969726 w 2063611"/>
                <a:gd name="connsiteY72" fmla="*/ 4129452 h 4131860"/>
                <a:gd name="connsiteX73" fmla="*/ 1172829 w 2063611"/>
                <a:gd name="connsiteY73" fmla="*/ 4090952 h 4131860"/>
                <a:gd name="connsiteX74" fmla="*/ 1112442 w 2063611"/>
                <a:gd name="connsiteY74" fmla="*/ 3013710 h 4131860"/>
                <a:gd name="connsiteX75" fmla="*/ 1184832 w 2063611"/>
                <a:gd name="connsiteY75" fmla="*/ 2989897 h 4131860"/>
                <a:gd name="connsiteX76" fmla="*/ 1461057 w 2063611"/>
                <a:gd name="connsiteY76" fmla="*/ 3019425 h 4131860"/>
                <a:gd name="connsiteX77" fmla="*/ 1554402 w 2063611"/>
                <a:gd name="connsiteY77" fmla="*/ 2995612 h 4131860"/>
                <a:gd name="connsiteX78" fmla="*/ 1672512 w 2063611"/>
                <a:gd name="connsiteY78" fmla="*/ 3023235 h 4131860"/>
                <a:gd name="connsiteX79" fmla="*/ 1741092 w 2063611"/>
                <a:gd name="connsiteY79" fmla="*/ 2988945 h 4131860"/>
                <a:gd name="connsiteX80" fmla="*/ 1886825 w 2063611"/>
                <a:gd name="connsiteY80" fmla="*/ 3002280 h 4131860"/>
                <a:gd name="connsiteX81" fmla="*/ 1881110 w 2063611"/>
                <a:gd name="connsiteY81" fmla="*/ 2937510 h 4131860"/>
                <a:gd name="connsiteX82" fmla="*/ 1957310 w 2063611"/>
                <a:gd name="connsiteY82" fmla="*/ 2940367 h 4131860"/>
                <a:gd name="connsiteX83" fmla="*/ 1941117 w 2063611"/>
                <a:gd name="connsiteY83" fmla="*/ 2906077 h 4131860"/>
                <a:gd name="connsiteX84" fmla="*/ 1836342 w 2063611"/>
                <a:gd name="connsiteY84" fmla="*/ 2846070 h 4131860"/>
                <a:gd name="connsiteX85" fmla="*/ 1876347 w 2063611"/>
                <a:gd name="connsiteY85" fmla="*/ 2811780 h 4131860"/>
                <a:gd name="connsiteX86" fmla="*/ 1902065 w 2063611"/>
                <a:gd name="connsiteY86" fmla="*/ 2783205 h 4131860"/>
                <a:gd name="connsiteX87" fmla="*/ 2024937 w 2063611"/>
                <a:gd name="connsiteY87" fmla="*/ 2750820 h 4131860"/>
                <a:gd name="connsiteX88" fmla="*/ 2029700 w 2063611"/>
                <a:gd name="connsiteY88" fmla="*/ 2704147 h 4131860"/>
                <a:gd name="connsiteX89" fmla="*/ 2001125 w 2063611"/>
                <a:gd name="connsiteY89" fmla="*/ 2663190 h 4131860"/>
                <a:gd name="connsiteX90" fmla="*/ 1936355 w 2063611"/>
                <a:gd name="connsiteY90" fmla="*/ 2638425 h 4131860"/>
                <a:gd name="connsiteX91" fmla="*/ 1785860 w 2063611"/>
                <a:gd name="connsiteY91" fmla="*/ 2644140 h 4131860"/>
                <a:gd name="connsiteX92" fmla="*/ 1490585 w 2063611"/>
                <a:gd name="connsiteY92" fmla="*/ 2531745 h 4131860"/>
                <a:gd name="connsiteX93" fmla="*/ 1584882 w 2063611"/>
                <a:gd name="connsiteY93" fmla="*/ 2527935 h 4131860"/>
                <a:gd name="connsiteX94" fmla="*/ 1817292 w 2063611"/>
                <a:gd name="connsiteY94" fmla="*/ 2559367 h 4131860"/>
                <a:gd name="connsiteX95" fmla="*/ 1931592 w 2063611"/>
                <a:gd name="connsiteY95" fmla="*/ 2442210 h 4131860"/>
                <a:gd name="connsiteX96" fmla="*/ 1993505 w 2063611"/>
                <a:gd name="connsiteY96" fmla="*/ 2409825 h 4131860"/>
                <a:gd name="connsiteX97" fmla="*/ 1985885 w 2063611"/>
                <a:gd name="connsiteY97" fmla="*/ 2380297 h 4131860"/>
                <a:gd name="connsiteX98" fmla="*/ 1542020 w 2063611"/>
                <a:gd name="connsiteY98" fmla="*/ 2321242 h 4131860"/>
                <a:gd name="connsiteX99" fmla="*/ 1547735 w 2063611"/>
                <a:gd name="connsiteY99" fmla="*/ 2275522 h 4131860"/>
                <a:gd name="connsiteX100" fmla="*/ 1816340 w 2063611"/>
                <a:gd name="connsiteY100" fmla="*/ 2284095 h 4131860"/>
                <a:gd name="connsiteX101" fmla="*/ 1987790 w 2063611"/>
                <a:gd name="connsiteY101" fmla="*/ 2151697 h 4131860"/>
                <a:gd name="connsiteX102" fmla="*/ 2006840 w 2063611"/>
                <a:gd name="connsiteY102" fmla="*/ 2117407 h 4131860"/>
                <a:gd name="connsiteX103" fmla="*/ 1692515 w 2063611"/>
                <a:gd name="connsiteY103" fmla="*/ 2054542 h 4131860"/>
                <a:gd name="connsiteX104" fmla="*/ 1801100 w 2063611"/>
                <a:gd name="connsiteY104" fmla="*/ 2020252 h 4131860"/>
                <a:gd name="connsiteX105" fmla="*/ 1829675 w 2063611"/>
                <a:gd name="connsiteY105" fmla="*/ 1993582 h 4131860"/>
                <a:gd name="connsiteX106" fmla="*/ 1868727 w 2063611"/>
                <a:gd name="connsiteY106" fmla="*/ 1927860 h 4131860"/>
                <a:gd name="connsiteX107" fmla="*/ 1593455 w 2063611"/>
                <a:gd name="connsiteY107" fmla="*/ 1862137 h 4131860"/>
                <a:gd name="connsiteX108" fmla="*/ 1816340 w 2063611"/>
                <a:gd name="connsiteY108" fmla="*/ 1730692 h 4131860"/>
                <a:gd name="connsiteX109" fmla="*/ 1584882 w 2063611"/>
                <a:gd name="connsiteY109" fmla="*/ 1722120 h 4131860"/>
                <a:gd name="connsiteX110" fmla="*/ 1632507 w 2063611"/>
                <a:gd name="connsiteY110" fmla="*/ 1685925 h 4131860"/>
                <a:gd name="connsiteX111" fmla="*/ 1641080 w 2063611"/>
                <a:gd name="connsiteY111" fmla="*/ 1644967 h 4131860"/>
                <a:gd name="connsiteX112" fmla="*/ 1430577 w 2063611"/>
                <a:gd name="connsiteY112" fmla="*/ 1605915 h 4131860"/>
                <a:gd name="connsiteX113" fmla="*/ 1512492 w 2063611"/>
                <a:gd name="connsiteY113" fmla="*/ 1549717 h 4131860"/>
                <a:gd name="connsiteX114" fmla="*/ 1690610 w 2063611"/>
                <a:gd name="connsiteY114" fmla="*/ 1452562 h 4131860"/>
                <a:gd name="connsiteX115" fmla="*/ 1532495 w 2063611"/>
                <a:gd name="connsiteY115" fmla="*/ 1428750 h 4131860"/>
                <a:gd name="connsiteX116" fmla="*/ 1513445 w 2063611"/>
                <a:gd name="connsiteY116" fmla="*/ 1381125 h 4131860"/>
                <a:gd name="connsiteX117" fmla="*/ 1275320 w 2063611"/>
                <a:gd name="connsiteY117" fmla="*/ 1353502 h 4131860"/>
                <a:gd name="connsiteX118" fmla="*/ 1561070 w 2063611"/>
                <a:gd name="connsiteY118" fmla="*/ 1321117 h 4131860"/>
                <a:gd name="connsiteX119" fmla="*/ 1586787 w 2063611"/>
                <a:gd name="connsiteY119" fmla="*/ 1202055 h 4131860"/>
                <a:gd name="connsiteX120" fmla="*/ 1433435 w 2063611"/>
                <a:gd name="connsiteY120" fmla="*/ 1143952 h 4131860"/>
                <a:gd name="connsiteX121" fmla="*/ 1120062 w 2063611"/>
                <a:gd name="connsiteY121" fmla="*/ 1087755 h 4131860"/>
                <a:gd name="connsiteX122" fmla="*/ 1302942 w 2063611"/>
                <a:gd name="connsiteY122" fmla="*/ 1102042 h 4131860"/>
                <a:gd name="connsiteX123" fmla="*/ 1399145 w 2063611"/>
                <a:gd name="connsiteY123" fmla="*/ 1087755 h 4131860"/>
                <a:gd name="connsiteX124" fmla="*/ 1501062 w 2063611"/>
                <a:gd name="connsiteY124" fmla="*/ 1033462 h 4131860"/>
                <a:gd name="connsiteX125" fmla="*/ 1524875 w 2063611"/>
                <a:gd name="connsiteY125" fmla="*/ 962025 h 4131860"/>
                <a:gd name="connsiteX126" fmla="*/ 1414385 w 2063611"/>
                <a:gd name="connsiteY126" fmla="*/ 931545 h 4131860"/>
                <a:gd name="connsiteX127" fmla="*/ 1147685 w 2063611"/>
                <a:gd name="connsiteY127" fmla="*/ 896302 h 4131860"/>
                <a:gd name="connsiteX128" fmla="*/ 1297227 w 2063611"/>
                <a:gd name="connsiteY128" fmla="*/ 877252 h 4131860"/>
                <a:gd name="connsiteX129" fmla="*/ 1344852 w 2063611"/>
                <a:gd name="connsiteY129" fmla="*/ 861060 h 4131860"/>
                <a:gd name="connsiteX130" fmla="*/ 1473440 w 2063611"/>
                <a:gd name="connsiteY130" fmla="*/ 824865 h 4131860"/>
                <a:gd name="connsiteX131" fmla="*/ 1356282 w 2063611"/>
                <a:gd name="connsiteY131" fmla="*/ 791527 h 4131860"/>
                <a:gd name="connsiteX132" fmla="*/ 1123872 w 2063611"/>
                <a:gd name="connsiteY132" fmla="*/ 748665 h 4131860"/>
                <a:gd name="connsiteX133" fmla="*/ 1012430 w 2063611"/>
                <a:gd name="connsiteY133" fmla="*/ 648652 h 4131860"/>
                <a:gd name="connsiteX134" fmla="*/ 1081010 w 2063611"/>
                <a:gd name="connsiteY134" fmla="*/ 666750 h 4131860"/>
                <a:gd name="connsiteX135" fmla="*/ 1237220 w 2063611"/>
                <a:gd name="connsiteY135" fmla="*/ 720090 h 4131860"/>
                <a:gd name="connsiteX136" fmla="*/ 1382000 w 2063611"/>
                <a:gd name="connsiteY136" fmla="*/ 660082 h 4131860"/>
                <a:gd name="connsiteX137" fmla="*/ 1167687 w 2063611"/>
                <a:gd name="connsiteY137" fmla="*/ 582930 h 4131860"/>
                <a:gd name="connsiteX138" fmla="*/ 1173402 w 2063611"/>
                <a:gd name="connsiteY138" fmla="*/ 506730 h 4131860"/>
                <a:gd name="connsiteX139" fmla="*/ 1221027 w 2063611"/>
                <a:gd name="connsiteY139" fmla="*/ 408622 h 4131860"/>
                <a:gd name="connsiteX140" fmla="*/ 1244840 w 2063611"/>
                <a:gd name="connsiteY140" fmla="*/ 291465 h 4131860"/>
                <a:gd name="connsiteX141" fmla="*/ 1028622 w 2063611"/>
                <a:gd name="connsiteY141" fmla="*/ 443865 h 4131860"/>
                <a:gd name="connsiteX142" fmla="*/ 1051482 w 2063611"/>
                <a:gd name="connsiteY142" fmla="*/ 315277 h 4131860"/>
                <a:gd name="connsiteX143" fmla="*/ 1045767 w 2063611"/>
                <a:gd name="connsiteY143" fmla="*/ 244792 h 4131860"/>
                <a:gd name="connsiteX144" fmla="*/ 1105775 w 2063611"/>
                <a:gd name="connsiteY144" fmla="*/ 204787 h 4131860"/>
                <a:gd name="connsiteX145" fmla="*/ 1057197 w 2063611"/>
                <a:gd name="connsiteY145" fmla="*/ 178117 h 4131860"/>
                <a:gd name="connsiteX146" fmla="*/ 984807 w 2063611"/>
                <a:gd name="connsiteY146" fmla="*/ 184785 h 4131860"/>
                <a:gd name="connsiteX147" fmla="*/ 989570 w 2063611"/>
                <a:gd name="connsiteY147" fmla="*/ 104775 h 4131860"/>
                <a:gd name="connsiteX148" fmla="*/ 941945 w 2063611"/>
                <a:gd name="connsiteY148" fmla="*/ 0 h 4131860"/>
                <a:gd name="connsiteX149" fmla="*/ 941945 w 2063611"/>
                <a:gd name="connsiteY149" fmla="*/ 0 h 4131860"/>
                <a:gd name="connsiteX150" fmla="*/ 941945 w 2063611"/>
                <a:gd name="connsiteY150" fmla="*/ 0 h 4131860"/>
                <a:gd name="connsiteX151" fmla="*/ 879080 w 2063611"/>
                <a:gd name="connsiteY151" fmla="*/ 280035 h 4131860"/>
                <a:gd name="connsiteX152" fmla="*/ 900987 w 2063611"/>
                <a:gd name="connsiteY152" fmla="*/ 320040 h 4131860"/>
                <a:gd name="connsiteX153" fmla="*/ 879080 w 2063611"/>
                <a:gd name="connsiteY153" fmla="*/ 280035 h 4131860"/>
                <a:gd name="connsiteX154" fmla="*/ 856220 w 2063611"/>
                <a:gd name="connsiteY154" fmla="*/ 397192 h 4131860"/>
                <a:gd name="connsiteX155" fmla="*/ 869555 w 2063611"/>
                <a:gd name="connsiteY155" fmla="*/ 428625 h 4131860"/>
                <a:gd name="connsiteX156" fmla="*/ 856220 w 2063611"/>
                <a:gd name="connsiteY156" fmla="*/ 397192 h 4131860"/>
                <a:gd name="connsiteX157" fmla="*/ 1109585 w 2063611"/>
                <a:gd name="connsiteY157" fmla="*/ 462915 h 4131860"/>
                <a:gd name="connsiteX158" fmla="*/ 1059102 w 2063611"/>
                <a:gd name="connsiteY158" fmla="*/ 503872 h 4131860"/>
                <a:gd name="connsiteX159" fmla="*/ 1109585 w 2063611"/>
                <a:gd name="connsiteY159" fmla="*/ 462915 h 4131860"/>
                <a:gd name="connsiteX160" fmla="*/ 1001952 w 2063611"/>
                <a:gd name="connsiteY160" fmla="*/ 577215 h 4131860"/>
                <a:gd name="connsiteX161" fmla="*/ 1021955 w 2063611"/>
                <a:gd name="connsiteY161" fmla="*/ 592455 h 4131860"/>
                <a:gd name="connsiteX162" fmla="*/ 1001952 w 2063611"/>
                <a:gd name="connsiteY162" fmla="*/ 577215 h 4131860"/>
                <a:gd name="connsiteX163" fmla="*/ 1001952 w 2063611"/>
                <a:gd name="connsiteY163" fmla="*/ 577215 h 4131860"/>
                <a:gd name="connsiteX164" fmla="*/ 1103870 w 2063611"/>
                <a:gd name="connsiteY164" fmla="*/ 596265 h 4131860"/>
                <a:gd name="connsiteX165" fmla="*/ 1103870 w 2063611"/>
                <a:gd name="connsiteY165" fmla="*/ 596265 h 4131860"/>
                <a:gd name="connsiteX166" fmla="*/ 1243887 w 2063611"/>
                <a:gd name="connsiteY166" fmla="*/ 625792 h 4131860"/>
                <a:gd name="connsiteX167" fmla="*/ 1243887 w 2063611"/>
                <a:gd name="connsiteY167" fmla="*/ 625792 h 4131860"/>
                <a:gd name="connsiteX168" fmla="*/ 1025765 w 2063611"/>
                <a:gd name="connsiteY168" fmla="*/ 753427 h 4131860"/>
                <a:gd name="connsiteX169" fmla="*/ 1021002 w 2063611"/>
                <a:gd name="connsiteY169" fmla="*/ 773430 h 4131860"/>
                <a:gd name="connsiteX170" fmla="*/ 1025765 w 2063611"/>
                <a:gd name="connsiteY170" fmla="*/ 753427 h 4131860"/>
                <a:gd name="connsiteX171" fmla="*/ 1025765 w 2063611"/>
                <a:gd name="connsiteY171" fmla="*/ 753427 h 4131860"/>
                <a:gd name="connsiteX172" fmla="*/ 954327 w 2063611"/>
                <a:gd name="connsiteY172" fmla="*/ 860107 h 4131860"/>
                <a:gd name="connsiteX173" fmla="*/ 954327 w 2063611"/>
                <a:gd name="connsiteY173" fmla="*/ 860107 h 4131860"/>
                <a:gd name="connsiteX174" fmla="*/ 1029575 w 2063611"/>
                <a:gd name="connsiteY174" fmla="*/ 877252 h 4131860"/>
                <a:gd name="connsiteX175" fmla="*/ 1029575 w 2063611"/>
                <a:gd name="connsiteY175" fmla="*/ 877252 h 4131860"/>
                <a:gd name="connsiteX176" fmla="*/ 914322 w 2063611"/>
                <a:gd name="connsiteY176" fmla="*/ 881062 h 4131860"/>
                <a:gd name="connsiteX177" fmla="*/ 914322 w 2063611"/>
                <a:gd name="connsiteY177" fmla="*/ 881062 h 4131860"/>
                <a:gd name="connsiteX178" fmla="*/ 867650 w 2063611"/>
                <a:gd name="connsiteY178" fmla="*/ 897255 h 4131860"/>
                <a:gd name="connsiteX179" fmla="*/ 867650 w 2063611"/>
                <a:gd name="connsiteY179" fmla="*/ 897255 h 4131860"/>
                <a:gd name="connsiteX180" fmla="*/ 674292 w 2063611"/>
                <a:gd name="connsiteY180" fmla="*/ 897255 h 4131860"/>
                <a:gd name="connsiteX181" fmla="*/ 770495 w 2063611"/>
                <a:gd name="connsiteY181" fmla="*/ 939165 h 4131860"/>
                <a:gd name="connsiteX182" fmla="*/ 674292 w 2063611"/>
                <a:gd name="connsiteY182" fmla="*/ 897255 h 4131860"/>
                <a:gd name="connsiteX183" fmla="*/ 1525827 w 2063611"/>
                <a:gd name="connsiteY183" fmla="*/ 1320165 h 4131860"/>
                <a:gd name="connsiteX184" fmla="*/ 1525827 w 2063611"/>
                <a:gd name="connsiteY184" fmla="*/ 1320165 h 4131860"/>
                <a:gd name="connsiteX185" fmla="*/ 750492 w 2063611"/>
                <a:gd name="connsiteY185" fmla="*/ 1416367 h 4131860"/>
                <a:gd name="connsiteX186" fmla="*/ 750492 w 2063611"/>
                <a:gd name="connsiteY186" fmla="*/ 1416367 h 4131860"/>
                <a:gd name="connsiteX187" fmla="*/ 1551545 w 2063611"/>
                <a:gd name="connsiteY187" fmla="*/ 1757362 h 4131860"/>
                <a:gd name="connsiteX188" fmla="*/ 1551545 w 2063611"/>
                <a:gd name="connsiteY188" fmla="*/ 1757362 h 4131860"/>
                <a:gd name="connsiteX189" fmla="*/ 1759190 w 2063611"/>
                <a:gd name="connsiteY189" fmla="*/ 1800225 h 4131860"/>
                <a:gd name="connsiteX190" fmla="*/ 1759190 w 2063611"/>
                <a:gd name="connsiteY190" fmla="*/ 1800225 h 4131860"/>
                <a:gd name="connsiteX191" fmla="*/ 1762047 w 2063611"/>
                <a:gd name="connsiteY191" fmla="*/ 1999297 h 4131860"/>
                <a:gd name="connsiteX192" fmla="*/ 1762047 w 2063611"/>
                <a:gd name="connsiteY192" fmla="*/ 1999297 h 4131860"/>
                <a:gd name="connsiteX193" fmla="*/ 144702 w 2063611"/>
                <a:gd name="connsiteY193" fmla="*/ 2322195 h 4131860"/>
                <a:gd name="connsiteX194" fmla="*/ 144702 w 2063611"/>
                <a:gd name="connsiteY194" fmla="*/ 2322195 h 4131860"/>
                <a:gd name="connsiteX195" fmla="*/ 294245 w 2063611"/>
                <a:gd name="connsiteY195" fmla="*/ 2390775 h 4131860"/>
                <a:gd name="connsiteX196" fmla="*/ 461885 w 2063611"/>
                <a:gd name="connsiteY196" fmla="*/ 2419350 h 4131860"/>
                <a:gd name="connsiteX197" fmla="*/ 294245 w 2063611"/>
                <a:gd name="connsiteY197" fmla="*/ 2390775 h 4131860"/>
                <a:gd name="connsiteX198" fmla="*/ 510462 w 2063611"/>
                <a:gd name="connsiteY198" fmla="*/ 2399347 h 4131860"/>
                <a:gd name="connsiteX199" fmla="*/ 510462 w 2063611"/>
                <a:gd name="connsiteY199" fmla="*/ 2399347 h 4131860"/>
                <a:gd name="connsiteX200" fmla="*/ 416165 w 2063611"/>
                <a:gd name="connsiteY200" fmla="*/ 2728912 h 4131860"/>
                <a:gd name="connsiteX201" fmla="*/ 416165 w 2063611"/>
                <a:gd name="connsiteY201" fmla="*/ 2728912 h 4131860"/>
                <a:gd name="connsiteX0" fmla="*/ 941945 w 2063611"/>
                <a:gd name="connsiteY0" fmla="*/ 0 h 4130135"/>
                <a:gd name="connsiteX1" fmla="*/ 876222 w 2063611"/>
                <a:gd name="connsiteY1" fmla="*/ 98107 h 4130135"/>
                <a:gd name="connsiteX2" fmla="*/ 901940 w 2063611"/>
                <a:gd name="connsiteY2" fmla="*/ 231457 h 4130135"/>
                <a:gd name="connsiteX3" fmla="*/ 826692 w 2063611"/>
                <a:gd name="connsiteY3" fmla="*/ 186690 h 4130135"/>
                <a:gd name="connsiteX4" fmla="*/ 810500 w 2063611"/>
                <a:gd name="connsiteY4" fmla="*/ 294322 h 4130135"/>
                <a:gd name="connsiteX5" fmla="*/ 802880 w 2063611"/>
                <a:gd name="connsiteY5" fmla="*/ 320992 h 4130135"/>
                <a:gd name="connsiteX6" fmla="*/ 677150 w 2063611"/>
                <a:gd name="connsiteY6" fmla="*/ 374332 h 4130135"/>
                <a:gd name="connsiteX7" fmla="*/ 696200 w 2063611"/>
                <a:gd name="connsiteY7" fmla="*/ 443865 h 4130135"/>
                <a:gd name="connsiteX8" fmla="*/ 707630 w 2063611"/>
                <a:gd name="connsiteY8" fmla="*/ 532447 h 4130135"/>
                <a:gd name="connsiteX9" fmla="*/ 820977 w 2063611"/>
                <a:gd name="connsiteY9" fmla="*/ 566737 h 4130135"/>
                <a:gd name="connsiteX10" fmla="*/ 940040 w 2063611"/>
                <a:gd name="connsiteY10" fmla="*/ 570547 h 4130135"/>
                <a:gd name="connsiteX11" fmla="*/ 724775 w 2063611"/>
                <a:gd name="connsiteY11" fmla="*/ 611505 h 4130135"/>
                <a:gd name="connsiteX12" fmla="*/ 523797 w 2063611"/>
                <a:gd name="connsiteY12" fmla="*/ 594360 h 4130135"/>
                <a:gd name="connsiteX13" fmla="*/ 590472 w 2063611"/>
                <a:gd name="connsiteY13" fmla="*/ 641985 h 4130135"/>
                <a:gd name="connsiteX14" fmla="*/ 621905 w 2063611"/>
                <a:gd name="connsiteY14" fmla="*/ 681037 h 4130135"/>
                <a:gd name="connsiteX15" fmla="*/ 707630 w 2063611"/>
                <a:gd name="connsiteY15" fmla="*/ 721042 h 4130135"/>
                <a:gd name="connsiteX16" fmla="*/ 940040 w 2063611"/>
                <a:gd name="connsiteY16" fmla="*/ 681990 h 4130135"/>
                <a:gd name="connsiteX17" fmla="*/ 667625 w 2063611"/>
                <a:gd name="connsiteY17" fmla="*/ 751522 h 4130135"/>
                <a:gd name="connsiteX18" fmla="*/ 520940 w 2063611"/>
                <a:gd name="connsiteY18" fmla="*/ 781050 h 4130135"/>
                <a:gd name="connsiteX19" fmla="*/ 523797 w 2063611"/>
                <a:gd name="connsiteY19" fmla="*/ 839152 h 4130135"/>
                <a:gd name="connsiteX20" fmla="*/ 561897 w 2063611"/>
                <a:gd name="connsiteY20" fmla="*/ 905827 h 4130135"/>
                <a:gd name="connsiteX21" fmla="*/ 495222 w 2063611"/>
                <a:gd name="connsiteY21" fmla="*/ 951547 h 4130135"/>
                <a:gd name="connsiteX22" fmla="*/ 402830 w 2063611"/>
                <a:gd name="connsiteY22" fmla="*/ 965835 h 4130135"/>
                <a:gd name="connsiteX23" fmla="*/ 539990 w 2063611"/>
                <a:gd name="connsiteY23" fmla="*/ 1060132 h 4130135"/>
                <a:gd name="connsiteX24" fmla="*/ 722870 w 2063611"/>
                <a:gd name="connsiteY24" fmla="*/ 1148715 h 4130135"/>
                <a:gd name="connsiteX25" fmla="*/ 401877 w 2063611"/>
                <a:gd name="connsiteY25" fmla="*/ 1197292 h 4130135"/>
                <a:gd name="connsiteX26" fmla="*/ 523797 w 2063611"/>
                <a:gd name="connsiteY26" fmla="*/ 1303020 h 4130135"/>
                <a:gd name="connsiteX27" fmla="*/ 359015 w 2063611"/>
                <a:gd name="connsiteY27" fmla="*/ 1358265 h 4130135"/>
                <a:gd name="connsiteX28" fmla="*/ 630477 w 2063611"/>
                <a:gd name="connsiteY28" fmla="*/ 1405890 h 4130135"/>
                <a:gd name="connsiteX29" fmla="*/ 610475 w 2063611"/>
                <a:gd name="connsiteY29" fmla="*/ 1480185 h 4130135"/>
                <a:gd name="connsiteX30" fmla="*/ 279005 w 2063611"/>
                <a:gd name="connsiteY30" fmla="*/ 1581150 h 4130135"/>
                <a:gd name="connsiteX31" fmla="*/ 543800 w 2063611"/>
                <a:gd name="connsiteY31" fmla="*/ 1681162 h 4130135"/>
                <a:gd name="connsiteX32" fmla="*/ 620000 w 2063611"/>
                <a:gd name="connsiteY32" fmla="*/ 1659255 h 4130135"/>
                <a:gd name="connsiteX33" fmla="*/ 727632 w 2063611"/>
                <a:gd name="connsiteY33" fmla="*/ 1655445 h 4130135"/>
                <a:gd name="connsiteX34" fmla="*/ 597140 w 2063611"/>
                <a:gd name="connsiteY34" fmla="*/ 1752600 h 4130135"/>
                <a:gd name="connsiteX35" fmla="*/ 210425 w 2063611"/>
                <a:gd name="connsiteY35" fmla="*/ 1787842 h 4130135"/>
                <a:gd name="connsiteX36" fmla="*/ 207567 w 2063611"/>
                <a:gd name="connsiteY36" fmla="*/ 1855470 h 4130135"/>
                <a:gd name="connsiteX37" fmla="*/ 328535 w 2063611"/>
                <a:gd name="connsiteY37" fmla="*/ 1906905 h 4130135"/>
                <a:gd name="connsiteX38" fmla="*/ 465695 w 2063611"/>
                <a:gd name="connsiteY38" fmla="*/ 1909762 h 4130135"/>
                <a:gd name="connsiteX39" fmla="*/ 546657 w 2063611"/>
                <a:gd name="connsiteY39" fmla="*/ 1945957 h 4130135"/>
                <a:gd name="connsiteX40" fmla="*/ 595235 w 2063611"/>
                <a:gd name="connsiteY40" fmla="*/ 1997392 h 4130135"/>
                <a:gd name="connsiteX41" fmla="*/ 268527 w 2063611"/>
                <a:gd name="connsiteY41" fmla="*/ 2017395 h 4130135"/>
                <a:gd name="connsiteX42" fmla="*/ 229475 w 2063611"/>
                <a:gd name="connsiteY42" fmla="*/ 2042160 h 4130135"/>
                <a:gd name="connsiteX43" fmla="*/ 255192 w 2063611"/>
                <a:gd name="connsiteY43" fmla="*/ 2085022 h 4130135"/>
                <a:gd name="connsiteX44" fmla="*/ 413307 w 2063611"/>
                <a:gd name="connsiteY44" fmla="*/ 2144077 h 4130135"/>
                <a:gd name="connsiteX45" fmla="*/ 473315 w 2063611"/>
                <a:gd name="connsiteY45" fmla="*/ 2166937 h 4130135"/>
                <a:gd name="connsiteX46" fmla="*/ 262812 w 2063611"/>
                <a:gd name="connsiteY46" fmla="*/ 2221230 h 4130135"/>
                <a:gd name="connsiteX47" fmla="*/ 98982 w 2063611"/>
                <a:gd name="connsiteY47" fmla="*/ 2243137 h 4130135"/>
                <a:gd name="connsiteX48" fmla="*/ 38022 w 2063611"/>
                <a:gd name="connsiteY48" fmla="*/ 2283142 h 4130135"/>
                <a:gd name="connsiteX49" fmla="*/ 77075 w 2063611"/>
                <a:gd name="connsiteY49" fmla="*/ 2346007 h 4130135"/>
                <a:gd name="connsiteX50" fmla="*/ 196137 w 2063611"/>
                <a:gd name="connsiteY50" fmla="*/ 2437447 h 4130135"/>
                <a:gd name="connsiteX51" fmla="*/ 165657 w 2063611"/>
                <a:gd name="connsiteY51" fmla="*/ 2471737 h 4130135"/>
                <a:gd name="connsiteX52" fmla="*/ 194232 w 2063611"/>
                <a:gd name="connsiteY52" fmla="*/ 2512695 h 4130135"/>
                <a:gd name="connsiteX53" fmla="*/ 294245 w 2063611"/>
                <a:gd name="connsiteY53" fmla="*/ 2551747 h 4130135"/>
                <a:gd name="connsiteX54" fmla="*/ 69455 w 2063611"/>
                <a:gd name="connsiteY54" fmla="*/ 2582227 h 4130135"/>
                <a:gd name="connsiteX55" fmla="*/ 51357 w 2063611"/>
                <a:gd name="connsiteY55" fmla="*/ 2652712 h 4130135"/>
                <a:gd name="connsiteX56" fmla="*/ 103745 w 2063611"/>
                <a:gd name="connsiteY56" fmla="*/ 2686050 h 4130135"/>
                <a:gd name="connsiteX57" fmla="*/ 207567 w 2063611"/>
                <a:gd name="connsiteY57" fmla="*/ 2720340 h 4130135"/>
                <a:gd name="connsiteX58" fmla="*/ 255192 w 2063611"/>
                <a:gd name="connsiteY58" fmla="*/ 2748915 h 4130135"/>
                <a:gd name="connsiteX59" fmla="*/ 351395 w 2063611"/>
                <a:gd name="connsiteY59" fmla="*/ 2726055 h 4130135"/>
                <a:gd name="connsiteX60" fmla="*/ 247572 w 2063611"/>
                <a:gd name="connsiteY60" fmla="*/ 2751772 h 4130135"/>
                <a:gd name="connsiteX61" fmla="*/ 38022 w 2063611"/>
                <a:gd name="connsiteY61" fmla="*/ 2799397 h 4130135"/>
                <a:gd name="connsiteX62" fmla="*/ 38975 w 2063611"/>
                <a:gd name="connsiteY62" fmla="*/ 2858452 h 4130135"/>
                <a:gd name="connsiteX63" fmla="*/ 81837 w 2063611"/>
                <a:gd name="connsiteY63" fmla="*/ 2887980 h 4130135"/>
                <a:gd name="connsiteX64" fmla="*/ 148512 w 2063611"/>
                <a:gd name="connsiteY64" fmla="*/ 2895600 h 4130135"/>
                <a:gd name="connsiteX65" fmla="*/ 336155 w 2063611"/>
                <a:gd name="connsiteY65" fmla="*/ 2907030 h 4130135"/>
                <a:gd name="connsiteX66" fmla="*/ 294245 w 2063611"/>
                <a:gd name="connsiteY66" fmla="*/ 2948940 h 4130135"/>
                <a:gd name="connsiteX67" fmla="*/ 354252 w 2063611"/>
                <a:gd name="connsiteY67" fmla="*/ 2973705 h 4130135"/>
                <a:gd name="connsiteX68" fmla="*/ 504747 w 2063611"/>
                <a:gd name="connsiteY68" fmla="*/ 3022282 h 4130135"/>
                <a:gd name="connsiteX69" fmla="*/ 596187 w 2063611"/>
                <a:gd name="connsiteY69" fmla="*/ 3050857 h 4130135"/>
                <a:gd name="connsiteX70" fmla="*/ 818120 w 2063611"/>
                <a:gd name="connsiteY70" fmla="*/ 2947035 h 4130135"/>
                <a:gd name="connsiteX71" fmla="*/ 950517 w 2063611"/>
                <a:gd name="connsiteY71" fmla="*/ 2920365 h 4130135"/>
                <a:gd name="connsiteX72" fmla="*/ 919792 w 2063611"/>
                <a:gd name="connsiteY72" fmla="*/ 4127603 h 4130135"/>
                <a:gd name="connsiteX73" fmla="*/ 1172829 w 2063611"/>
                <a:gd name="connsiteY73" fmla="*/ 4090952 h 4130135"/>
                <a:gd name="connsiteX74" fmla="*/ 1112442 w 2063611"/>
                <a:gd name="connsiteY74" fmla="*/ 3013710 h 4130135"/>
                <a:gd name="connsiteX75" fmla="*/ 1184832 w 2063611"/>
                <a:gd name="connsiteY75" fmla="*/ 2989897 h 4130135"/>
                <a:gd name="connsiteX76" fmla="*/ 1461057 w 2063611"/>
                <a:gd name="connsiteY76" fmla="*/ 3019425 h 4130135"/>
                <a:gd name="connsiteX77" fmla="*/ 1554402 w 2063611"/>
                <a:gd name="connsiteY77" fmla="*/ 2995612 h 4130135"/>
                <a:gd name="connsiteX78" fmla="*/ 1672512 w 2063611"/>
                <a:gd name="connsiteY78" fmla="*/ 3023235 h 4130135"/>
                <a:gd name="connsiteX79" fmla="*/ 1741092 w 2063611"/>
                <a:gd name="connsiteY79" fmla="*/ 2988945 h 4130135"/>
                <a:gd name="connsiteX80" fmla="*/ 1886825 w 2063611"/>
                <a:gd name="connsiteY80" fmla="*/ 3002280 h 4130135"/>
                <a:gd name="connsiteX81" fmla="*/ 1881110 w 2063611"/>
                <a:gd name="connsiteY81" fmla="*/ 2937510 h 4130135"/>
                <a:gd name="connsiteX82" fmla="*/ 1957310 w 2063611"/>
                <a:gd name="connsiteY82" fmla="*/ 2940367 h 4130135"/>
                <a:gd name="connsiteX83" fmla="*/ 1941117 w 2063611"/>
                <a:gd name="connsiteY83" fmla="*/ 2906077 h 4130135"/>
                <a:gd name="connsiteX84" fmla="*/ 1836342 w 2063611"/>
                <a:gd name="connsiteY84" fmla="*/ 2846070 h 4130135"/>
                <a:gd name="connsiteX85" fmla="*/ 1876347 w 2063611"/>
                <a:gd name="connsiteY85" fmla="*/ 2811780 h 4130135"/>
                <a:gd name="connsiteX86" fmla="*/ 1902065 w 2063611"/>
                <a:gd name="connsiteY86" fmla="*/ 2783205 h 4130135"/>
                <a:gd name="connsiteX87" fmla="*/ 2024937 w 2063611"/>
                <a:gd name="connsiteY87" fmla="*/ 2750820 h 4130135"/>
                <a:gd name="connsiteX88" fmla="*/ 2029700 w 2063611"/>
                <a:gd name="connsiteY88" fmla="*/ 2704147 h 4130135"/>
                <a:gd name="connsiteX89" fmla="*/ 2001125 w 2063611"/>
                <a:gd name="connsiteY89" fmla="*/ 2663190 h 4130135"/>
                <a:gd name="connsiteX90" fmla="*/ 1936355 w 2063611"/>
                <a:gd name="connsiteY90" fmla="*/ 2638425 h 4130135"/>
                <a:gd name="connsiteX91" fmla="*/ 1785860 w 2063611"/>
                <a:gd name="connsiteY91" fmla="*/ 2644140 h 4130135"/>
                <a:gd name="connsiteX92" fmla="*/ 1490585 w 2063611"/>
                <a:gd name="connsiteY92" fmla="*/ 2531745 h 4130135"/>
                <a:gd name="connsiteX93" fmla="*/ 1584882 w 2063611"/>
                <a:gd name="connsiteY93" fmla="*/ 2527935 h 4130135"/>
                <a:gd name="connsiteX94" fmla="*/ 1817292 w 2063611"/>
                <a:gd name="connsiteY94" fmla="*/ 2559367 h 4130135"/>
                <a:gd name="connsiteX95" fmla="*/ 1931592 w 2063611"/>
                <a:gd name="connsiteY95" fmla="*/ 2442210 h 4130135"/>
                <a:gd name="connsiteX96" fmla="*/ 1993505 w 2063611"/>
                <a:gd name="connsiteY96" fmla="*/ 2409825 h 4130135"/>
                <a:gd name="connsiteX97" fmla="*/ 1985885 w 2063611"/>
                <a:gd name="connsiteY97" fmla="*/ 2380297 h 4130135"/>
                <a:gd name="connsiteX98" fmla="*/ 1542020 w 2063611"/>
                <a:gd name="connsiteY98" fmla="*/ 2321242 h 4130135"/>
                <a:gd name="connsiteX99" fmla="*/ 1547735 w 2063611"/>
                <a:gd name="connsiteY99" fmla="*/ 2275522 h 4130135"/>
                <a:gd name="connsiteX100" fmla="*/ 1816340 w 2063611"/>
                <a:gd name="connsiteY100" fmla="*/ 2284095 h 4130135"/>
                <a:gd name="connsiteX101" fmla="*/ 1987790 w 2063611"/>
                <a:gd name="connsiteY101" fmla="*/ 2151697 h 4130135"/>
                <a:gd name="connsiteX102" fmla="*/ 2006840 w 2063611"/>
                <a:gd name="connsiteY102" fmla="*/ 2117407 h 4130135"/>
                <a:gd name="connsiteX103" fmla="*/ 1692515 w 2063611"/>
                <a:gd name="connsiteY103" fmla="*/ 2054542 h 4130135"/>
                <a:gd name="connsiteX104" fmla="*/ 1801100 w 2063611"/>
                <a:gd name="connsiteY104" fmla="*/ 2020252 h 4130135"/>
                <a:gd name="connsiteX105" fmla="*/ 1829675 w 2063611"/>
                <a:gd name="connsiteY105" fmla="*/ 1993582 h 4130135"/>
                <a:gd name="connsiteX106" fmla="*/ 1868727 w 2063611"/>
                <a:gd name="connsiteY106" fmla="*/ 1927860 h 4130135"/>
                <a:gd name="connsiteX107" fmla="*/ 1593455 w 2063611"/>
                <a:gd name="connsiteY107" fmla="*/ 1862137 h 4130135"/>
                <a:gd name="connsiteX108" fmla="*/ 1816340 w 2063611"/>
                <a:gd name="connsiteY108" fmla="*/ 1730692 h 4130135"/>
                <a:gd name="connsiteX109" fmla="*/ 1584882 w 2063611"/>
                <a:gd name="connsiteY109" fmla="*/ 1722120 h 4130135"/>
                <a:gd name="connsiteX110" fmla="*/ 1632507 w 2063611"/>
                <a:gd name="connsiteY110" fmla="*/ 1685925 h 4130135"/>
                <a:gd name="connsiteX111" fmla="*/ 1641080 w 2063611"/>
                <a:gd name="connsiteY111" fmla="*/ 1644967 h 4130135"/>
                <a:gd name="connsiteX112" fmla="*/ 1430577 w 2063611"/>
                <a:gd name="connsiteY112" fmla="*/ 1605915 h 4130135"/>
                <a:gd name="connsiteX113" fmla="*/ 1512492 w 2063611"/>
                <a:gd name="connsiteY113" fmla="*/ 1549717 h 4130135"/>
                <a:gd name="connsiteX114" fmla="*/ 1690610 w 2063611"/>
                <a:gd name="connsiteY114" fmla="*/ 1452562 h 4130135"/>
                <a:gd name="connsiteX115" fmla="*/ 1532495 w 2063611"/>
                <a:gd name="connsiteY115" fmla="*/ 1428750 h 4130135"/>
                <a:gd name="connsiteX116" fmla="*/ 1513445 w 2063611"/>
                <a:gd name="connsiteY116" fmla="*/ 1381125 h 4130135"/>
                <a:gd name="connsiteX117" fmla="*/ 1275320 w 2063611"/>
                <a:gd name="connsiteY117" fmla="*/ 1353502 h 4130135"/>
                <a:gd name="connsiteX118" fmla="*/ 1561070 w 2063611"/>
                <a:gd name="connsiteY118" fmla="*/ 1321117 h 4130135"/>
                <a:gd name="connsiteX119" fmla="*/ 1586787 w 2063611"/>
                <a:gd name="connsiteY119" fmla="*/ 1202055 h 4130135"/>
                <a:gd name="connsiteX120" fmla="*/ 1433435 w 2063611"/>
                <a:gd name="connsiteY120" fmla="*/ 1143952 h 4130135"/>
                <a:gd name="connsiteX121" fmla="*/ 1120062 w 2063611"/>
                <a:gd name="connsiteY121" fmla="*/ 1087755 h 4130135"/>
                <a:gd name="connsiteX122" fmla="*/ 1302942 w 2063611"/>
                <a:gd name="connsiteY122" fmla="*/ 1102042 h 4130135"/>
                <a:gd name="connsiteX123" fmla="*/ 1399145 w 2063611"/>
                <a:gd name="connsiteY123" fmla="*/ 1087755 h 4130135"/>
                <a:gd name="connsiteX124" fmla="*/ 1501062 w 2063611"/>
                <a:gd name="connsiteY124" fmla="*/ 1033462 h 4130135"/>
                <a:gd name="connsiteX125" fmla="*/ 1524875 w 2063611"/>
                <a:gd name="connsiteY125" fmla="*/ 962025 h 4130135"/>
                <a:gd name="connsiteX126" fmla="*/ 1414385 w 2063611"/>
                <a:gd name="connsiteY126" fmla="*/ 931545 h 4130135"/>
                <a:gd name="connsiteX127" fmla="*/ 1147685 w 2063611"/>
                <a:gd name="connsiteY127" fmla="*/ 896302 h 4130135"/>
                <a:gd name="connsiteX128" fmla="*/ 1297227 w 2063611"/>
                <a:gd name="connsiteY128" fmla="*/ 877252 h 4130135"/>
                <a:gd name="connsiteX129" fmla="*/ 1344852 w 2063611"/>
                <a:gd name="connsiteY129" fmla="*/ 861060 h 4130135"/>
                <a:gd name="connsiteX130" fmla="*/ 1473440 w 2063611"/>
                <a:gd name="connsiteY130" fmla="*/ 824865 h 4130135"/>
                <a:gd name="connsiteX131" fmla="*/ 1356282 w 2063611"/>
                <a:gd name="connsiteY131" fmla="*/ 791527 h 4130135"/>
                <a:gd name="connsiteX132" fmla="*/ 1123872 w 2063611"/>
                <a:gd name="connsiteY132" fmla="*/ 748665 h 4130135"/>
                <a:gd name="connsiteX133" fmla="*/ 1012430 w 2063611"/>
                <a:gd name="connsiteY133" fmla="*/ 648652 h 4130135"/>
                <a:gd name="connsiteX134" fmla="*/ 1081010 w 2063611"/>
                <a:gd name="connsiteY134" fmla="*/ 666750 h 4130135"/>
                <a:gd name="connsiteX135" fmla="*/ 1237220 w 2063611"/>
                <a:gd name="connsiteY135" fmla="*/ 720090 h 4130135"/>
                <a:gd name="connsiteX136" fmla="*/ 1382000 w 2063611"/>
                <a:gd name="connsiteY136" fmla="*/ 660082 h 4130135"/>
                <a:gd name="connsiteX137" fmla="*/ 1167687 w 2063611"/>
                <a:gd name="connsiteY137" fmla="*/ 582930 h 4130135"/>
                <a:gd name="connsiteX138" fmla="*/ 1173402 w 2063611"/>
                <a:gd name="connsiteY138" fmla="*/ 506730 h 4130135"/>
                <a:gd name="connsiteX139" fmla="*/ 1221027 w 2063611"/>
                <a:gd name="connsiteY139" fmla="*/ 408622 h 4130135"/>
                <a:gd name="connsiteX140" fmla="*/ 1244840 w 2063611"/>
                <a:gd name="connsiteY140" fmla="*/ 291465 h 4130135"/>
                <a:gd name="connsiteX141" fmla="*/ 1028622 w 2063611"/>
                <a:gd name="connsiteY141" fmla="*/ 443865 h 4130135"/>
                <a:gd name="connsiteX142" fmla="*/ 1051482 w 2063611"/>
                <a:gd name="connsiteY142" fmla="*/ 315277 h 4130135"/>
                <a:gd name="connsiteX143" fmla="*/ 1045767 w 2063611"/>
                <a:gd name="connsiteY143" fmla="*/ 244792 h 4130135"/>
                <a:gd name="connsiteX144" fmla="*/ 1105775 w 2063611"/>
                <a:gd name="connsiteY144" fmla="*/ 204787 h 4130135"/>
                <a:gd name="connsiteX145" fmla="*/ 1057197 w 2063611"/>
                <a:gd name="connsiteY145" fmla="*/ 178117 h 4130135"/>
                <a:gd name="connsiteX146" fmla="*/ 984807 w 2063611"/>
                <a:gd name="connsiteY146" fmla="*/ 184785 h 4130135"/>
                <a:gd name="connsiteX147" fmla="*/ 989570 w 2063611"/>
                <a:gd name="connsiteY147" fmla="*/ 104775 h 4130135"/>
                <a:gd name="connsiteX148" fmla="*/ 941945 w 2063611"/>
                <a:gd name="connsiteY148" fmla="*/ 0 h 4130135"/>
                <a:gd name="connsiteX149" fmla="*/ 941945 w 2063611"/>
                <a:gd name="connsiteY149" fmla="*/ 0 h 4130135"/>
                <a:gd name="connsiteX150" fmla="*/ 941945 w 2063611"/>
                <a:gd name="connsiteY150" fmla="*/ 0 h 4130135"/>
                <a:gd name="connsiteX151" fmla="*/ 879080 w 2063611"/>
                <a:gd name="connsiteY151" fmla="*/ 280035 h 4130135"/>
                <a:gd name="connsiteX152" fmla="*/ 900987 w 2063611"/>
                <a:gd name="connsiteY152" fmla="*/ 320040 h 4130135"/>
                <a:gd name="connsiteX153" fmla="*/ 879080 w 2063611"/>
                <a:gd name="connsiteY153" fmla="*/ 280035 h 4130135"/>
                <a:gd name="connsiteX154" fmla="*/ 856220 w 2063611"/>
                <a:gd name="connsiteY154" fmla="*/ 397192 h 4130135"/>
                <a:gd name="connsiteX155" fmla="*/ 869555 w 2063611"/>
                <a:gd name="connsiteY155" fmla="*/ 428625 h 4130135"/>
                <a:gd name="connsiteX156" fmla="*/ 856220 w 2063611"/>
                <a:gd name="connsiteY156" fmla="*/ 397192 h 4130135"/>
                <a:gd name="connsiteX157" fmla="*/ 1109585 w 2063611"/>
                <a:gd name="connsiteY157" fmla="*/ 462915 h 4130135"/>
                <a:gd name="connsiteX158" fmla="*/ 1059102 w 2063611"/>
                <a:gd name="connsiteY158" fmla="*/ 503872 h 4130135"/>
                <a:gd name="connsiteX159" fmla="*/ 1109585 w 2063611"/>
                <a:gd name="connsiteY159" fmla="*/ 462915 h 4130135"/>
                <a:gd name="connsiteX160" fmla="*/ 1001952 w 2063611"/>
                <a:gd name="connsiteY160" fmla="*/ 577215 h 4130135"/>
                <a:gd name="connsiteX161" fmla="*/ 1021955 w 2063611"/>
                <a:gd name="connsiteY161" fmla="*/ 592455 h 4130135"/>
                <a:gd name="connsiteX162" fmla="*/ 1001952 w 2063611"/>
                <a:gd name="connsiteY162" fmla="*/ 577215 h 4130135"/>
                <a:gd name="connsiteX163" fmla="*/ 1001952 w 2063611"/>
                <a:gd name="connsiteY163" fmla="*/ 577215 h 4130135"/>
                <a:gd name="connsiteX164" fmla="*/ 1103870 w 2063611"/>
                <a:gd name="connsiteY164" fmla="*/ 596265 h 4130135"/>
                <a:gd name="connsiteX165" fmla="*/ 1103870 w 2063611"/>
                <a:gd name="connsiteY165" fmla="*/ 596265 h 4130135"/>
                <a:gd name="connsiteX166" fmla="*/ 1243887 w 2063611"/>
                <a:gd name="connsiteY166" fmla="*/ 625792 h 4130135"/>
                <a:gd name="connsiteX167" fmla="*/ 1243887 w 2063611"/>
                <a:gd name="connsiteY167" fmla="*/ 625792 h 4130135"/>
                <a:gd name="connsiteX168" fmla="*/ 1025765 w 2063611"/>
                <a:gd name="connsiteY168" fmla="*/ 753427 h 4130135"/>
                <a:gd name="connsiteX169" fmla="*/ 1021002 w 2063611"/>
                <a:gd name="connsiteY169" fmla="*/ 773430 h 4130135"/>
                <a:gd name="connsiteX170" fmla="*/ 1025765 w 2063611"/>
                <a:gd name="connsiteY170" fmla="*/ 753427 h 4130135"/>
                <a:gd name="connsiteX171" fmla="*/ 1025765 w 2063611"/>
                <a:gd name="connsiteY171" fmla="*/ 753427 h 4130135"/>
                <a:gd name="connsiteX172" fmla="*/ 954327 w 2063611"/>
                <a:gd name="connsiteY172" fmla="*/ 860107 h 4130135"/>
                <a:gd name="connsiteX173" fmla="*/ 954327 w 2063611"/>
                <a:gd name="connsiteY173" fmla="*/ 860107 h 4130135"/>
                <a:gd name="connsiteX174" fmla="*/ 1029575 w 2063611"/>
                <a:gd name="connsiteY174" fmla="*/ 877252 h 4130135"/>
                <a:gd name="connsiteX175" fmla="*/ 1029575 w 2063611"/>
                <a:gd name="connsiteY175" fmla="*/ 877252 h 4130135"/>
                <a:gd name="connsiteX176" fmla="*/ 914322 w 2063611"/>
                <a:gd name="connsiteY176" fmla="*/ 881062 h 4130135"/>
                <a:gd name="connsiteX177" fmla="*/ 914322 w 2063611"/>
                <a:gd name="connsiteY177" fmla="*/ 881062 h 4130135"/>
                <a:gd name="connsiteX178" fmla="*/ 867650 w 2063611"/>
                <a:gd name="connsiteY178" fmla="*/ 897255 h 4130135"/>
                <a:gd name="connsiteX179" fmla="*/ 867650 w 2063611"/>
                <a:gd name="connsiteY179" fmla="*/ 897255 h 4130135"/>
                <a:gd name="connsiteX180" fmla="*/ 674292 w 2063611"/>
                <a:gd name="connsiteY180" fmla="*/ 897255 h 4130135"/>
                <a:gd name="connsiteX181" fmla="*/ 770495 w 2063611"/>
                <a:gd name="connsiteY181" fmla="*/ 939165 h 4130135"/>
                <a:gd name="connsiteX182" fmla="*/ 674292 w 2063611"/>
                <a:gd name="connsiteY182" fmla="*/ 897255 h 4130135"/>
                <a:gd name="connsiteX183" fmla="*/ 1525827 w 2063611"/>
                <a:gd name="connsiteY183" fmla="*/ 1320165 h 4130135"/>
                <a:gd name="connsiteX184" fmla="*/ 1525827 w 2063611"/>
                <a:gd name="connsiteY184" fmla="*/ 1320165 h 4130135"/>
                <a:gd name="connsiteX185" fmla="*/ 750492 w 2063611"/>
                <a:gd name="connsiteY185" fmla="*/ 1416367 h 4130135"/>
                <a:gd name="connsiteX186" fmla="*/ 750492 w 2063611"/>
                <a:gd name="connsiteY186" fmla="*/ 1416367 h 4130135"/>
                <a:gd name="connsiteX187" fmla="*/ 1551545 w 2063611"/>
                <a:gd name="connsiteY187" fmla="*/ 1757362 h 4130135"/>
                <a:gd name="connsiteX188" fmla="*/ 1551545 w 2063611"/>
                <a:gd name="connsiteY188" fmla="*/ 1757362 h 4130135"/>
                <a:gd name="connsiteX189" fmla="*/ 1759190 w 2063611"/>
                <a:gd name="connsiteY189" fmla="*/ 1800225 h 4130135"/>
                <a:gd name="connsiteX190" fmla="*/ 1759190 w 2063611"/>
                <a:gd name="connsiteY190" fmla="*/ 1800225 h 4130135"/>
                <a:gd name="connsiteX191" fmla="*/ 1762047 w 2063611"/>
                <a:gd name="connsiteY191" fmla="*/ 1999297 h 4130135"/>
                <a:gd name="connsiteX192" fmla="*/ 1762047 w 2063611"/>
                <a:gd name="connsiteY192" fmla="*/ 1999297 h 4130135"/>
                <a:gd name="connsiteX193" fmla="*/ 144702 w 2063611"/>
                <a:gd name="connsiteY193" fmla="*/ 2322195 h 4130135"/>
                <a:gd name="connsiteX194" fmla="*/ 144702 w 2063611"/>
                <a:gd name="connsiteY194" fmla="*/ 2322195 h 4130135"/>
                <a:gd name="connsiteX195" fmla="*/ 294245 w 2063611"/>
                <a:gd name="connsiteY195" fmla="*/ 2390775 h 4130135"/>
                <a:gd name="connsiteX196" fmla="*/ 461885 w 2063611"/>
                <a:gd name="connsiteY196" fmla="*/ 2419350 h 4130135"/>
                <a:gd name="connsiteX197" fmla="*/ 294245 w 2063611"/>
                <a:gd name="connsiteY197" fmla="*/ 2390775 h 4130135"/>
                <a:gd name="connsiteX198" fmla="*/ 510462 w 2063611"/>
                <a:gd name="connsiteY198" fmla="*/ 2399347 h 4130135"/>
                <a:gd name="connsiteX199" fmla="*/ 510462 w 2063611"/>
                <a:gd name="connsiteY199" fmla="*/ 2399347 h 4130135"/>
                <a:gd name="connsiteX200" fmla="*/ 416165 w 2063611"/>
                <a:gd name="connsiteY200" fmla="*/ 2728912 h 4130135"/>
                <a:gd name="connsiteX201" fmla="*/ 416165 w 2063611"/>
                <a:gd name="connsiteY201" fmla="*/ 2728912 h 4130135"/>
                <a:gd name="connsiteX0" fmla="*/ 941945 w 2063611"/>
                <a:gd name="connsiteY0" fmla="*/ 0 h 4130135"/>
                <a:gd name="connsiteX1" fmla="*/ 876222 w 2063611"/>
                <a:gd name="connsiteY1" fmla="*/ 98107 h 4130135"/>
                <a:gd name="connsiteX2" fmla="*/ 901940 w 2063611"/>
                <a:gd name="connsiteY2" fmla="*/ 231457 h 4130135"/>
                <a:gd name="connsiteX3" fmla="*/ 826692 w 2063611"/>
                <a:gd name="connsiteY3" fmla="*/ 186690 h 4130135"/>
                <a:gd name="connsiteX4" fmla="*/ 810500 w 2063611"/>
                <a:gd name="connsiteY4" fmla="*/ 294322 h 4130135"/>
                <a:gd name="connsiteX5" fmla="*/ 802880 w 2063611"/>
                <a:gd name="connsiteY5" fmla="*/ 320992 h 4130135"/>
                <a:gd name="connsiteX6" fmla="*/ 677150 w 2063611"/>
                <a:gd name="connsiteY6" fmla="*/ 374332 h 4130135"/>
                <a:gd name="connsiteX7" fmla="*/ 696200 w 2063611"/>
                <a:gd name="connsiteY7" fmla="*/ 443865 h 4130135"/>
                <a:gd name="connsiteX8" fmla="*/ 707630 w 2063611"/>
                <a:gd name="connsiteY8" fmla="*/ 532447 h 4130135"/>
                <a:gd name="connsiteX9" fmla="*/ 820977 w 2063611"/>
                <a:gd name="connsiteY9" fmla="*/ 566737 h 4130135"/>
                <a:gd name="connsiteX10" fmla="*/ 940040 w 2063611"/>
                <a:gd name="connsiteY10" fmla="*/ 570547 h 4130135"/>
                <a:gd name="connsiteX11" fmla="*/ 724775 w 2063611"/>
                <a:gd name="connsiteY11" fmla="*/ 611505 h 4130135"/>
                <a:gd name="connsiteX12" fmla="*/ 523797 w 2063611"/>
                <a:gd name="connsiteY12" fmla="*/ 594360 h 4130135"/>
                <a:gd name="connsiteX13" fmla="*/ 590472 w 2063611"/>
                <a:gd name="connsiteY13" fmla="*/ 641985 h 4130135"/>
                <a:gd name="connsiteX14" fmla="*/ 621905 w 2063611"/>
                <a:gd name="connsiteY14" fmla="*/ 681037 h 4130135"/>
                <a:gd name="connsiteX15" fmla="*/ 707630 w 2063611"/>
                <a:gd name="connsiteY15" fmla="*/ 721042 h 4130135"/>
                <a:gd name="connsiteX16" fmla="*/ 940040 w 2063611"/>
                <a:gd name="connsiteY16" fmla="*/ 681990 h 4130135"/>
                <a:gd name="connsiteX17" fmla="*/ 667625 w 2063611"/>
                <a:gd name="connsiteY17" fmla="*/ 751522 h 4130135"/>
                <a:gd name="connsiteX18" fmla="*/ 520940 w 2063611"/>
                <a:gd name="connsiteY18" fmla="*/ 781050 h 4130135"/>
                <a:gd name="connsiteX19" fmla="*/ 523797 w 2063611"/>
                <a:gd name="connsiteY19" fmla="*/ 839152 h 4130135"/>
                <a:gd name="connsiteX20" fmla="*/ 561897 w 2063611"/>
                <a:gd name="connsiteY20" fmla="*/ 905827 h 4130135"/>
                <a:gd name="connsiteX21" fmla="*/ 495222 w 2063611"/>
                <a:gd name="connsiteY21" fmla="*/ 951547 h 4130135"/>
                <a:gd name="connsiteX22" fmla="*/ 402830 w 2063611"/>
                <a:gd name="connsiteY22" fmla="*/ 965835 h 4130135"/>
                <a:gd name="connsiteX23" fmla="*/ 539990 w 2063611"/>
                <a:gd name="connsiteY23" fmla="*/ 1060132 h 4130135"/>
                <a:gd name="connsiteX24" fmla="*/ 722870 w 2063611"/>
                <a:gd name="connsiteY24" fmla="*/ 1148715 h 4130135"/>
                <a:gd name="connsiteX25" fmla="*/ 401877 w 2063611"/>
                <a:gd name="connsiteY25" fmla="*/ 1197292 h 4130135"/>
                <a:gd name="connsiteX26" fmla="*/ 523797 w 2063611"/>
                <a:gd name="connsiteY26" fmla="*/ 1303020 h 4130135"/>
                <a:gd name="connsiteX27" fmla="*/ 359015 w 2063611"/>
                <a:gd name="connsiteY27" fmla="*/ 1358265 h 4130135"/>
                <a:gd name="connsiteX28" fmla="*/ 630477 w 2063611"/>
                <a:gd name="connsiteY28" fmla="*/ 1405890 h 4130135"/>
                <a:gd name="connsiteX29" fmla="*/ 610475 w 2063611"/>
                <a:gd name="connsiteY29" fmla="*/ 1480185 h 4130135"/>
                <a:gd name="connsiteX30" fmla="*/ 279005 w 2063611"/>
                <a:gd name="connsiteY30" fmla="*/ 1581150 h 4130135"/>
                <a:gd name="connsiteX31" fmla="*/ 543800 w 2063611"/>
                <a:gd name="connsiteY31" fmla="*/ 1681162 h 4130135"/>
                <a:gd name="connsiteX32" fmla="*/ 620000 w 2063611"/>
                <a:gd name="connsiteY32" fmla="*/ 1659255 h 4130135"/>
                <a:gd name="connsiteX33" fmla="*/ 727632 w 2063611"/>
                <a:gd name="connsiteY33" fmla="*/ 1655445 h 4130135"/>
                <a:gd name="connsiteX34" fmla="*/ 597140 w 2063611"/>
                <a:gd name="connsiteY34" fmla="*/ 1752600 h 4130135"/>
                <a:gd name="connsiteX35" fmla="*/ 210425 w 2063611"/>
                <a:gd name="connsiteY35" fmla="*/ 1787842 h 4130135"/>
                <a:gd name="connsiteX36" fmla="*/ 207567 w 2063611"/>
                <a:gd name="connsiteY36" fmla="*/ 1855470 h 4130135"/>
                <a:gd name="connsiteX37" fmla="*/ 328535 w 2063611"/>
                <a:gd name="connsiteY37" fmla="*/ 1906905 h 4130135"/>
                <a:gd name="connsiteX38" fmla="*/ 465695 w 2063611"/>
                <a:gd name="connsiteY38" fmla="*/ 1909762 h 4130135"/>
                <a:gd name="connsiteX39" fmla="*/ 546657 w 2063611"/>
                <a:gd name="connsiteY39" fmla="*/ 1945957 h 4130135"/>
                <a:gd name="connsiteX40" fmla="*/ 595235 w 2063611"/>
                <a:gd name="connsiteY40" fmla="*/ 1997392 h 4130135"/>
                <a:gd name="connsiteX41" fmla="*/ 268527 w 2063611"/>
                <a:gd name="connsiteY41" fmla="*/ 2017395 h 4130135"/>
                <a:gd name="connsiteX42" fmla="*/ 229475 w 2063611"/>
                <a:gd name="connsiteY42" fmla="*/ 2042160 h 4130135"/>
                <a:gd name="connsiteX43" fmla="*/ 255192 w 2063611"/>
                <a:gd name="connsiteY43" fmla="*/ 2085022 h 4130135"/>
                <a:gd name="connsiteX44" fmla="*/ 413307 w 2063611"/>
                <a:gd name="connsiteY44" fmla="*/ 2144077 h 4130135"/>
                <a:gd name="connsiteX45" fmla="*/ 473315 w 2063611"/>
                <a:gd name="connsiteY45" fmla="*/ 2166937 h 4130135"/>
                <a:gd name="connsiteX46" fmla="*/ 262812 w 2063611"/>
                <a:gd name="connsiteY46" fmla="*/ 2221230 h 4130135"/>
                <a:gd name="connsiteX47" fmla="*/ 98982 w 2063611"/>
                <a:gd name="connsiteY47" fmla="*/ 2243137 h 4130135"/>
                <a:gd name="connsiteX48" fmla="*/ 38022 w 2063611"/>
                <a:gd name="connsiteY48" fmla="*/ 2283142 h 4130135"/>
                <a:gd name="connsiteX49" fmla="*/ 77075 w 2063611"/>
                <a:gd name="connsiteY49" fmla="*/ 2346007 h 4130135"/>
                <a:gd name="connsiteX50" fmla="*/ 196137 w 2063611"/>
                <a:gd name="connsiteY50" fmla="*/ 2437447 h 4130135"/>
                <a:gd name="connsiteX51" fmla="*/ 165657 w 2063611"/>
                <a:gd name="connsiteY51" fmla="*/ 2471737 h 4130135"/>
                <a:gd name="connsiteX52" fmla="*/ 194232 w 2063611"/>
                <a:gd name="connsiteY52" fmla="*/ 2512695 h 4130135"/>
                <a:gd name="connsiteX53" fmla="*/ 294245 w 2063611"/>
                <a:gd name="connsiteY53" fmla="*/ 2551747 h 4130135"/>
                <a:gd name="connsiteX54" fmla="*/ 69455 w 2063611"/>
                <a:gd name="connsiteY54" fmla="*/ 2582227 h 4130135"/>
                <a:gd name="connsiteX55" fmla="*/ 51357 w 2063611"/>
                <a:gd name="connsiteY55" fmla="*/ 2652712 h 4130135"/>
                <a:gd name="connsiteX56" fmla="*/ 103745 w 2063611"/>
                <a:gd name="connsiteY56" fmla="*/ 2686050 h 4130135"/>
                <a:gd name="connsiteX57" fmla="*/ 207567 w 2063611"/>
                <a:gd name="connsiteY57" fmla="*/ 2720340 h 4130135"/>
                <a:gd name="connsiteX58" fmla="*/ 255192 w 2063611"/>
                <a:gd name="connsiteY58" fmla="*/ 2748915 h 4130135"/>
                <a:gd name="connsiteX59" fmla="*/ 351395 w 2063611"/>
                <a:gd name="connsiteY59" fmla="*/ 2726055 h 4130135"/>
                <a:gd name="connsiteX60" fmla="*/ 247572 w 2063611"/>
                <a:gd name="connsiteY60" fmla="*/ 2751772 h 4130135"/>
                <a:gd name="connsiteX61" fmla="*/ 38022 w 2063611"/>
                <a:gd name="connsiteY61" fmla="*/ 2799397 h 4130135"/>
                <a:gd name="connsiteX62" fmla="*/ 38975 w 2063611"/>
                <a:gd name="connsiteY62" fmla="*/ 2858452 h 4130135"/>
                <a:gd name="connsiteX63" fmla="*/ 81837 w 2063611"/>
                <a:gd name="connsiteY63" fmla="*/ 2887980 h 4130135"/>
                <a:gd name="connsiteX64" fmla="*/ 148512 w 2063611"/>
                <a:gd name="connsiteY64" fmla="*/ 2895600 h 4130135"/>
                <a:gd name="connsiteX65" fmla="*/ 336155 w 2063611"/>
                <a:gd name="connsiteY65" fmla="*/ 2907030 h 4130135"/>
                <a:gd name="connsiteX66" fmla="*/ 294245 w 2063611"/>
                <a:gd name="connsiteY66" fmla="*/ 2948940 h 4130135"/>
                <a:gd name="connsiteX67" fmla="*/ 354252 w 2063611"/>
                <a:gd name="connsiteY67" fmla="*/ 2973705 h 4130135"/>
                <a:gd name="connsiteX68" fmla="*/ 504747 w 2063611"/>
                <a:gd name="connsiteY68" fmla="*/ 3022282 h 4130135"/>
                <a:gd name="connsiteX69" fmla="*/ 596187 w 2063611"/>
                <a:gd name="connsiteY69" fmla="*/ 3050857 h 4130135"/>
                <a:gd name="connsiteX70" fmla="*/ 818120 w 2063611"/>
                <a:gd name="connsiteY70" fmla="*/ 2947035 h 4130135"/>
                <a:gd name="connsiteX71" fmla="*/ 950517 w 2063611"/>
                <a:gd name="connsiteY71" fmla="*/ 2920365 h 4130135"/>
                <a:gd name="connsiteX72" fmla="*/ 919792 w 2063611"/>
                <a:gd name="connsiteY72" fmla="*/ 4127603 h 4130135"/>
                <a:gd name="connsiteX73" fmla="*/ 1172829 w 2063611"/>
                <a:gd name="connsiteY73" fmla="*/ 4090952 h 4130135"/>
                <a:gd name="connsiteX74" fmla="*/ 1112442 w 2063611"/>
                <a:gd name="connsiteY74" fmla="*/ 3013710 h 4130135"/>
                <a:gd name="connsiteX75" fmla="*/ 1184832 w 2063611"/>
                <a:gd name="connsiteY75" fmla="*/ 2989897 h 4130135"/>
                <a:gd name="connsiteX76" fmla="*/ 1461057 w 2063611"/>
                <a:gd name="connsiteY76" fmla="*/ 3019425 h 4130135"/>
                <a:gd name="connsiteX77" fmla="*/ 1554402 w 2063611"/>
                <a:gd name="connsiteY77" fmla="*/ 2995612 h 4130135"/>
                <a:gd name="connsiteX78" fmla="*/ 1672512 w 2063611"/>
                <a:gd name="connsiteY78" fmla="*/ 3023235 h 4130135"/>
                <a:gd name="connsiteX79" fmla="*/ 1741092 w 2063611"/>
                <a:gd name="connsiteY79" fmla="*/ 2988945 h 4130135"/>
                <a:gd name="connsiteX80" fmla="*/ 1886825 w 2063611"/>
                <a:gd name="connsiteY80" fmla="*/ 3002280 h 4130135"/>
                <a:gd name="connsiteX81" fmla="*/ 1881110 w 2063611"/>
                <a:gd name="connsiteY81" fmla="*/ 2937510 h 4130135"/>
                <a:gd name="connsiteX82" fmla="*/ 1957310 w 2063611"/>
                <a:gd name="connsiteY82" fmla="*/ 2940367 h 4130135"/>
                <a:gd name="connsiteX83" fmla="*/ 1941117 w 2063611"/>
                <a:gd name="connsiteY83" fmla="*/ 2906077 h 4130135"/>
                <a:gd name="connsiteX84" fmla="*/ 1836342 w 2063611"/>
                <a:gd name="connsiteY84" fmla="*/ 2846070 h 4130135"/>
                <a:gd name="connsiteX85" fmla="*/ 1876347 w 2063611"/>
                <a:gd name="connsiteY85" fmla="*/ 2811780 h 4130135"/>
                <a:gd name="connsiteX86" fmla="*/ 1902065 w 2063611"/>
                <a:gd name="connsiteY86" fmla="*/ 2783205 h 4130135"/>
                <a:gd name="connsiteX87" fmla="*/ 2024937 w 2063611"/>
                <a:gd name="connsiteY87" fmla="*/ 2750820 h 4130135"/>
                <a:gd name="connsiteX88" fmla="*/ 2029700 w 2063611"/>
                <a:gd name="connsiteY88" fmla="*/ 2704147 h 4130135"/>
                <a:gd name="connsiteX89" fmla="*/ 2001125 w 2063611"/>
                <a:gd name="connsiteY89" fmla="*/ 2663190 h 4130135"/>
                <a:gd name="connsiteX90" fmla="*/ 1936355 w 2063611"/>
                <a:gd name="connsiteY90" fmla="*/ 2638425 h 4130135"/>
                <a:gd name="connsiteX91" fmla="*/ 1785860 w 2063611"/>
                <a:gd name="connsiteY91" fmla="*/ 2644140 h 4130135"/>
                <a:gd name="connsiteX92" fmla="*/ 1490585 w 2063611"/>
                <a:gd name="connsiteY92" fmla="*/ 2531745 h 4130135"/>
                <a:gd name="connsiteX93" fmla="*/ 1584882 w 2063611"/>
                <a:gd name="connsiteY93" fmla="*/ 2527935 h 4130135"/>
                <a:gd name="connsiteX94" fmla="*/ 1817292 w 2063611"/>
                <a:gd name="connsiteY94" fmla="*/ 2559367 h 4130135"/>
                <a:gd name="connsiteX95" fmla="*/ 1931592 w 2063611"/>
                <a:gd name="connsiteY95" fmla="*/ 2442210 h 4130135"/>
                <a:gd name="connsiteX96" fmla="*/ 1993505 w 2063611"/>
                <a:gd name="connsiteY96" fmla="*/ 2409825 h 4130135"/>
                <a:gd name="connsiteX97" fmla="*/ 1985885 w 2063611"/>
                <a:gd name="connsiteY97" fmla="*/ 2380297 h 4130135"/>
                <a:gd name="connsiteX98" fmla="*/ 1542020 w 2063611"/>
                <a:gd name="connsiteY98" fmla="*/ 2321242 h 4130135"/>
                <a:gd name="connsiteX99" fmla="*/ 1547735 w 2063611"/>
                <a:gd name="connsiteY99" fmla="*/ 2275522 h 4130135"/>
                <a:gd name="connsiteX100" fmla="*/ 1816340 w 2063611"/>
                <a:gd name="connsiteY100" fmla="*/ 2284095 h 4130135"/>
                <a:gd name="connsiteX101" fmla="*/ 1987790 w 2063611"/>
                <a:gd name="connsiteY101" fmla="*/ 2151697 h 4130135"/>
                <a:gd name="connsiteX102" fmla="*/ 2006840 w 2063611"/>
                <a:gd name="connsiteY102" fmla="*/ 2117407 h 4130135"/>
                <a:gd name="connsiteX103" fmla="*/ 1692515 w 2063611"/>
                <a:gd name="connsiteY103" fmla="*/ 2054542 h 4130135"/>
                <a:gd name="connsiteX104" fmla="*/ 1801100 w 2063611"/>
                <a:gd name="connsiteY104" fmla="*/ 2020252 h 4130135"/>
                <a:gd name="connsiteX105" fmla="*/ 1829675 w 2063611"/>
                <a:gd name="connsiteY105" fmla="*/ 1993582 h 4130135"/>
                <a:gd name="connsiteX106" fmla="*/ 1868727 w 2063611"/>
                <a:gd name="connsiteY106" fmla="*/ 1927860 h 4130135"/>
                <a:gd name="connsiteX107" fmla="*/ 1593455 w 2063611"/>
                <a:gd name="connsiteY107" fmla="*/ 1862137 h 4130135"/>
                <a:gd name="connsiteX108" fmla="*/ 1816340 w 2063611"/>
                <a:gd name="connsiteY108" fmla="*/ 1730692 h 4130135"/>
                <a:gd name="connsiteX109" fmla="*/ 1584882 w 2063611"/>
                <a:gd name="connsiteY109" fmla="*/ 1722120 h 4130135"/>
                <a:gd name="connsiteX110" fmla="*/ 1632507 w 2063611"/>
                <a:gd name="connsiteY110" fmla="*/ 1685925 h 4130135"/>
                <a:gd name="connsiteX111" fmla="*/ 1641080 w 2063611"/>
                <a:gd name="connsiteY111" fmla="*/ 1644967 h 4130135"/>
                <a:gd name="connsiteX112" fmla="*/ 1430577 w 2063611"/>
                <a:gd name="connsiteY112" fmla="*/ 1605915 h 4130135"/>
                <a:gd name="connsiteX113" fmla="*/ 1512492 w 2063611"/>
                <a:gd name="connsiteY113" fmla="*/ 1549717 h 4130135"/>
                <a:gd name="connsiteX114" fmla="*/ 1690610 w 2063611"/>
                <a:gd name="connsiteY114" fmla="*/ 1452562 h 4130135"/>
                <a:gd name="connsiteX115" fmla="*/ 1532495 w 2063611"/>
                <a:gd name="connsiteY115" fmla="*/ 1428750 h 4130135"/>
                <a:gd name="connsiteX116" fmla="*/ 1513445 w 2063611"/>
                <a:gd name="connsiteY116" fmla="*/ 1381125 h 4130135"/>
                <a:gd name="connsiteX117" fmla="*/ 1275320 w 2063611"/>
                <a:gd name="connsiteY117" fmla="*/ 1353502 h 4130135"/>
                <a:gd name="connsiteX118" fmla="*/ 1561070 w 2063611"/>
                <a:gd name="connsiteY118" fmla="*/ 1321117 h 4130135"/>
                <a:gd name="connsiteX119" fmla="*/ 1586787 w 2063611"/>
                <a:gd name="connsiteY119" fmla="*/ 1202055 h 4130135"/>
                <a:gd name="connsiteX120" fmla="*/ 1433435 w 2063611"/>
                <a:gd name="connsiteY120" fmla="*/ 1143952 h 4130135"/>
                <a:gd name="connsiteX121" fmla="*/ 1120062 w 2063611"/>
                <a:gd name="connsiteY121" fmla="*/ 1087755 h 4130135"/>
                <a:gd name="connsiteX122" fmla="*/ 1302942 w 2063611"/>
                <a:gd name="connsiteY122" fmla="*/ 1102042 h 4130135"/>
                <a:gd name="connsiteX123" fmla="*/ 1399145 w 2063611"/>
                <a:gd name="connsiteY123" fmla="*/ 1087755 h 4130135"/>
                <a:gd name="connsiteX124" fmla="*/ 1501062 w 2063611"/>
                <a:gd name="connsiteY124" fmla="*/ 1033462 h 4130135"/>
                <a:gd name="connsiteX125" fmla="*/ 1524875 w 2063611"/>
                <a:gd name="connsiteY125" fmla="*/ 962025 h 4130135"/>
                <a:gd name="connsiteX126" fmla="*/ 1414385 w 2063611"/>
                <a:gd name="connsiteY126" fmla="*/ 931545 h 4130135"/>
                <a:gd name="connsiteX127" fmla="*/ 1147685 w 2063611"/>
                <a:gd name="connsiteY127" fmla="*/ 896302 h 4130135"/>
                <a:gd name="connsiteX128" fmla="*/ 1297227 w 2063611"/>
                <a:gd name="connsiteY128" fmla="*/ 877252 h 4130135"/>
                <a:gd name="connsiteX129" fmla="*/ 1344852 w 2063611"/>
                <a:gd name="connsiteY129" fmla="*/ 861060 h 4130135"/>
                <a:gd name="connsiteX130" fmla="*/ 1473440 w 2063611"/>
                <a:gd name="connsiteY130" fmla="*/ 824865 h 4130135"/>
                <a:gd name="connsiteX131" fmla="*/ 1356282 w 2063611"/>
                <a:gd name="connsiteY131" fmla="*/ 791527 h 4130135"/>
                <a:gd name="connsiteX132" fmla="*/ 1123872 w 2063611"/>
                <a:gd name="connsiteY132" fmla="*/ 748665 h 4130135"/>
                <a:gd name="connsiteX133" fmla="*/ 1012430 w 2063611"/>
                <a:gd name="connsiteY133" fmla="*/ 648652 h 4130135"/>
                <a:gd name="connsiteX134" fmla="*/ 1081010 w 2063611"/>
                <a:gd name="connsiteY134" fmla="*/ 666750 h 4130135"/>
                <a:gd name="connsiteX135" fmla="*/ 1237220 w 2063611"/>
                <a:gd name="connsiteY135" fmla="*/ 720090 h 4130135"/>
                <a:gd name="connsiteX136" fmla="*/ 1382000 w 2063611"/>
                <a:gd name="connsiteY136" fmla="*/ 660082 h 4130135"/>
                <a:gd name="connsiteX137" fmla="*/ 1167687 w 2063611"/>
                <a:gd name="connsiteY137" fmla="*/ 582930 h 4130135"/>
                <a:gd name="connsiteX138" fmla="*/ 1173402 w 2063611"/>
                <a:gd name="connsiteY138" fmla="*/ 506730 h 4130135"/>
                <a:gd name="connsiteX139" fmla="*/ 1221027 w 2063611"/>
                <a:gd name="connsiteY139" fmla="*/ 408622 h 4130135"/>
                <a:gd name="connsiteX140" fmla="*/ 1244840 w 2063611"/>
                <a:gd name="connsiteY140" fmla="*/ 291465 h 4130135"/>
                <a:gd name="connsiteX141" fmla="*/ 1028622 w 2063611"/>
                <a:gd name="connsiteY141" fmla="*/ 443865 h 4130135"/>
                <a:gd name="connsiteX142" fmla="*/ 1051482 w 2063611"/>
                <a:gd name="connsiteY142" fmla="*/ 315277 h 4130135"/>
                <a:gd name="connsiteX143" fmla="*/ 1045767 w 2063611"/>
                <a:gd name="connsiteY143" fmla="*/ 244792 h 4130135"/>
                <a:gd name="connsiteX144" fmla="*/ 1105775 w 2063611"/>
                <a:gd name="connsiteY144" fmla="*/ 204787 h 4130135"/>
                <a:gd name="connsiteX145" fmla="*/ 1057197 w 2063611"/>
                <a:gd name="connsiteY145" fmla="*/ 178117 h 4130135"/>
                <a:gd name="connsiteX146" fmla="*/ 984807 w 2063611"/>
                <a:gd name="connsiteY146" fmla="*/ 184785 h 4130135"/>
                <a:gd name="connsiteX147" fmla="*/ 989570 w 2063611"/>
                <a:gd name="connsiteY147" fmla="*/ 104775 h 4130135"/>
                <a:gd name="connsiteX148" fmla="*/ 941945 w 2063611"/>
                <a:gd name="connsiteY148" fmla="*/ 0 h 4130135"/>
                <a:gd name="connsiteX149" fmla="*/ 941945 w 2063611"/>
                <a:gd name="connsiteY149" fmla="*/ 0 h 4130135"/>
                <a:gd name="connsiteX150" fmla="*/ 941945 w 2063611"/>
                <a:gd name="connsiteY150" fmla="*/ 0 h 4130135"/>
                <a:gd name="connsiteX151" fmla="*/ 879080 w 2063611"/>
                <a:gd name="connsiteY151" fmla="*/ 280035 h 4130135"/>
                <a:gd name="connsiteX152" fmla="*/ 900987 w 2063611"/>
                <a:gd name="connsiteY152" fmla="*/ 320040 h 4130135"/>
                <a:gd name="connsiteX153" fmla="*/ 879080 w 2063611"/>
                <a:gd name="connsiteY153" fmla="*/ 280035 h 4130135"/>
                <a:gd name="connsiteX154" fmla="*/ 856220 w 2063611"/>
                <a:gd name="connsiteY154" fmla="*/ 397192 h 4130135"/>
                <a:gd name="connsiteX155" fmla="*/ 869555 w 2063611"/>
                <a:gd name="connsiteY155" fmla="*/ 428625 h 4130135"/>
                <a:gd name="connsiteX156" fmla="*/ 856220 w 2063611"/>
                <a:gd name="connsiteY156" fmla="*/ 397192 h 4130135"/>
                <a:gd name="connsiteX157" fmla="*/ 1109585 w 2063611"/>
                <a:gd name="connsiteY157" fmla="*/ 462915 h 4130135"/>
                <a:gd name="connsiteX158" fmla="*/ 1059102 w 2063611"/>
                <a:gd name="connsiteY158" fmla="*/ 503872 h 4130135"/>
                <a:gd name="connsiteX159" fmla="*/ 1109585 w 2063611"/>
                <a:gd name="connsiteY159" fmla="*/ 462915 h 4130135"/>
                <a:gd name="connsiteX160" fmla="*/ 1001952 w 2063611"/>
                <a:gd name="connsiteY160" fmla="*/ 577215 h 4130135"/>
                <a:gd name="connsiteX161" fmla="*/ 1021955 w 2063611"/>
                <a:gd name="connsiteY161" fmla="*/ 592455 h 4130135"/>
                <a:gd name="connsiteX162" fmla="*/ 1001952 w 2063611"/>
                <a:gd name="connsiteY162" fmla="*/ 577215 h 4130135"/>
                <a:gd name="connsiteX163" fmla="*/ 1001952 w 2063611"/>
                <a:gd name="connsiteY163" fmla="*/ 577215 h 4130135"/>
                <a:gd name="connsiteX164" fmla="*/ 1103870 w 2063611"/>
                <a:gd name="connsiteY164" fmla="*/ 596265 h 4130135"/>
                <a:gd name="connsiteX165" fmla="*/ 1103870 w 2063611"/>
                <a:gd name="connsiteY165" fmla="*/ 596265 h 4130135"/>
                <a:gd name="connsiteX166" fmla="*/ 1243887 w 2063611"/>
                <a:gd name="connsiteY166" fmla="*/ 625792 h 4130135"/>
                <a:gd name="connsiteX167" fmla="*/ 1243887 w 2063611"/>
                <a:gd name="connsiteY167" fmla="*/ 625792 h 4130135"/>
                <a:gd name="connsiteX168" fmla="*/ 1025765 w 2063611"/>
                <a:gd name="connsiteY168" fmla="*/ 753427 h 4130135"/>
                <a:gd name="connsiteX169" fmla="*/ 1021002 w 2063611"/>
                <a:gd name="connsiteY169" fmla="*/ 773430 h 4130135"/>
                <a:gd name="connsiteX170" fmla="*/ 1025765 w 2063611"/>
                <a:gd name="connsiteY170" fmla="*/ 753427 h 4130135"/>
                <a:gd name="connsiteX171" fmla="*/ 1025765 w 2063611"/>
                <a:gd name="connsiteY171" fmla="*/ 753427 h 4130135"/>
                <a:gd name="connsiteX172" fmla="*/ 954327 w 2063611"/>
                <a:gd name="connsiteY172" fmla="*/ 860107 h 4130135"/>
                <a:gd name="connsiteX173" fmla="*/ 954327 w 2063611"/>
                <a:gd name="connsiteY173" fmla="*/ 860107 h 4130135"/>
                <a:gd name="connsiteX174" fmla="*/ 1029575 w 2063611"/>
                <a:gd name="connsiteY174" fmla="*/ 877252 h 4130135"/>
                <a:gd name="connsiteX175" fmla="*/ 1029575 w 2063611"/>
                <a:gd name="connsiteY175" fmla="*/ 877252 h 4130135"/>
                <a:gd name="connsiteX176" fmla="*/ 914322 w 2063611"/>
                <a:gd name="connsiteY176" fmla="*/ 881062 h 4130135"/>
                <a:gd name="connsiteX177" fmla="*/ 914322 w 2063611"/>
                <a:gd name="connsiteY177" fmla="*/ 881062 h 4130135"/>
                <a:gd name="connsiteX178" fmla="*/ 867650 w 2063611"/>
                <a:gd name="connsiteY178" fmla="*/ 897255 h 4130135"/>
                <a:gd name="connsiteX179" fmla="*/ 867650 w 2063611"/>
                <a:gd name="connsiteY179" fmla="*/ 897255 h 4130135"/>
                <a:gd name="connsiteX180" fmla="*/ 674292 w 2063611"/>
                <a:gd name="connsiteY180" fmla="*/ 897255 h 4130135"/>
                <a:gd name="connsiteX181" fmla="*/ 770495 w 2063611"/>
                <a:gd name="connsiteY181" fmla="*/ 939165 h 4130135"/>
                <a:gd name="connsiteX182" fmla="*/ 674292 w 2063611"/>
                <a:gd name="connsiteY182" fmla="*/ 897255 h 4130135"/>
                <a:gd name="connsiteX183" fmla="*/ 1525827 w 2063611"/>
                <a:gd name="connsiteY183" fmla="*/ 1320165 h 4130135"/>
                <a:gd name="connsiteX184" fmla="*/ 1525827 w 2063611"/>
                <a:gd name="connsiteY184" fmla="*/ 1320165 h 4130135"/>
                <a:gd name="connsiteX185" fmla="*/ 750492 w 2063611"/>
                <a:gd name="connsiteY185" fmla="*/ 1416367 h 4130135"/>
                <a:gd name="connsiteX186" fmla="*/ 750492 w 2063611"/>
                <a:gd name="connsiteY186" fmla="*/ 1416367 h 4130135"/>
                <a:gd name="connsiteX187" fmla="*/ 1551545 w 2063611"/>
                <a:gd name="connsiteY187" fmla="*/ 1757362 h 4130135"/>
                <a:gd name="connsiteX188" fmla="*/ 1551545 w 2063611"/>
                <a:gd name="connsiteY188" fmla="*/ 1757362 h 4130135"/>
                <a:gd name="connsiteX189" fmla="*/ 1759190 w 2063611"/>
                <a:gd name="connsiteY189" fmla="*/ 1800225 h 4130135"/>
                <a:gd name="connsiteX190" fmla="*/ 1759190 w 2063611"/>
                <a:gd name="connsiteY190" fmla="*/ 1800225 h 4130135"/>
                <a:gd name="connsiteX191" fmla="*/ 1762047 w 2063611"/>
                <a:gd name="connsiteY191" fmla="*/ 1999297 h 4130135"/>
                <a:gd name="connsiteX192" fmla="*/ 1762047 w 2063611"/>
                <a:gd name="connsiteY192" fmla="*/ 1999297 h 4130135"/>
                <a:gd name="connsiteX193" fmla="*/ 144702 w 2063611"/>
                <a:gd name="connsiteY193" fmla="*/ 2322195 h 4130135"/>
                <a:gd name="connsiteX194" fmla="*/ 144702 w 2063611"/>
                <a:gd name="connsiteY194" fmla="*/ 2322195 h 4130135"/>
                <a:gd name="connsiteX195" fmla="*/ 294245 w 2063611"/>
                <a:gd name="connsiteY195" fmla="*/ 2390775 h 4130135"/>
                <a:gd name="connsiteX196" fmla="*/ 461885 w 2063611"/>
                <a:gd name="connsiteY196" fmla="*/ 2419350 h 4130135"/>
                <a:gd name="connsiteX197" fmla="*/ 294245 w 2063611"/>
                <a:gd name="connsiteY197" fmla="*/ 2390775 h 4130135"/>
                <a:gd name="connsiteX198" fmla="*/ 510462 w 2063611"/>
                <a:gd name="connsiteY198" fmla="*/ 2399347 h 4130135"/>
                <a:gd name="connsiteX199" fmla="*/ 510462 w 2063611"/>
                <a:gd name="connsiteY199" fmla="*/ 2399347 h 4130135"/>
                <a:gd name="connsiteX200" fmla="*/ 416165 w 2063611"/>
                <a:gd name="connsiteY200" fmla="*/ 2728912 h 4130135"/>
                <a:gd name="connsiteX201" fmla="*/ 416165 w 2063611"/>
                <a:gd name="connsiteY201" fmla="*/ 2728912 h 4130135"/>
                <a:gd name="connsiteX0" fmla="*/ 941945 w 2063611"/>
                <a:gd name="connsiteY0" fmla="*/ 0 h 4128005"/>
                <a:gd name="connsiteX1" fmla="*/ 876222 w 2063611"/>
                <a:gd name="connsiteY1" fmla="*/ 98107 h 4128005"/>
                <a:gd name="connsiteX2" fmla="*/ 901940 w 2063611"/>
                <a:gd name="connsiteY2" fmla="*/ 231457 h 4128005"/>
                <a:gd name="connsiteX3" fmla="*/ 826692 w 2063611"/>
                <a:gd name="connsiteY3" fmla="*/ 186690 h 4128005"/>
                <a:gd name="connsiteX4" fmla="*/ 810500 w 2063611"/>
                <a:gd name="connsiteY4" fmla="*/ 294322 h 4128005"/>
                <a:gd name="connsiteX5" fmla="*/ 802880 w 2063611"/>
                <a:gd name="connsiteY5" fmla="*/ 320992 h 4128005"/>
                <a:gd name="connsiteX6" fmla="*/ 677150 w 2063611"/>
                <a:gd name="connsiteY6" fmla="*/ 374332 h 4128005"/>
                <a:gd name="connsiteX7" fmla="*/ 696200 w 2063611"/>
                <a:gd name="connsiteY7" fmla="*/ 443865 h 4128005"/>
                <a:gd name="connsiteX8" fmla="*/ 707630 w 2063611"/>
                <a:gd name="connsiteY8" fmla="*/ 532447 h 4128005"/>
                <a:gd name="connsiteX9" fmla="*/ 820977 w 2063611"/>
                <a:gd name="connsiteY9" fmla="*/ 566737 h 4128005"/>
                <a:gd name="connsiteX10" fmla="*/ 940040 w 2063611"/>
                <a:gd name="connsiteY10" fmla="*/ 570547 h 4128005"/>
                <a:gd name="connsiteX11" fmla="*/ 724775 w 2063611"/>
                <a:gd name="connsiteY11" fmla="*/ 611505 h 4128005"/>
                <a:gd name="connsiteX12" fmla="*/ 523797 w 2063611"/>
                <a:gd name="connsiteY12" fmla="*/ 594360 h 4128005"/>
                <a:gd name="connsiteX13" fmla="*/ 590472 w 2063611"/>
                <a:gd name="connsiteY13" fmla="*/ 641985 h 4128005"/>
                <a:gd name="connsiteX14" fmla="*/ 621905 w 2063611"/>
                <a:gd name="connsiteY14" fmla="*/ 681037 h 4128005"/>
                <a:gd name="connsiteX15" fmla="*/ 707630 w 2063611"/>
                <a:gd name="connsiteY15" fmla="*/ 721042 h 4128005"/>
                <a:gd name="connsiteX16" fmla="*/ 940040 w 2063611"/>
                <a:gd name="connsiteY16" fmla="*/ 681990 h 4128005"/>
                <a:gd name="connsiteX17" fmla="*/ 667625 w 2063611"/>
                <a:gd name="connsiteY17" fmla="*/ 751522 h 4128005"/>
                <a:gd name="connsiteX18" fmla="*/ 520940 w 2063611"/>
                <a:gd name="connsiteY18" fmla="*/ 781050 h 4128005"/>
                <a:gd name="connsiteX19" fmla="*/ 523797 w 2063611"/>
                <a:gd name="connsiteY19" fmla="*/ 839152 h 4128005"/>
                <a:gd name="connsiteX20" fmla="*/ 561897 w 2063611"/>
                <a:gd name="connsiteY20" fmla="*/ 905827 h 4128005"/>
                <a:gd name="connsiteX21" fmla="*/ 495222 w 2063611"/>
                <a:gd name="connsiteY21" fmla="*/ 951547 h 4128005"/>
                <a:gd name="connsiteX22" fmla="*/ 402830 w 2063611"/>
                <a:gd name="connsiteY22" fmla="*/ 965835 h 4128005"/>
                <a:gd name="connsiteX23" fmla="*/ 539990 w 2063611"/>
                <a:gd name="connsiteY23" fmla="*/ 1060132 h 4128005"/>
                <a:gd name="connsiteX24" fmla="*/ 722870 w 2063611"/>
                <a:gd name="connsiteY24" fmla="*/ 1148715 h 4128005"/>
                <a:gd name="connsiteX25" fmla="*/ 401877 w 2063611"/>
                <a:gd name="connsiteY25" fmla="*/ 1197292 h 4128005"/>
                <a:gd name="connsiteX26" fmla="*/ 523797 w 2063611"/>
                <a:gd name="connsiteY26" fmla="*/ 1303020 h 4128005"/>
                <a:gd name="connsiteX27" fmla="*/ 359015 w 2063611"/>
                <a:gd name="connsiteY27" fmla="*/ 1358265 h 4128005"/>
                <a:gd name="connsiteX28" fmla="*/ 630477 w 2063611"/>
                <a:gd name="connsiteY28" fmla="*/ 1405890 h 4128005"/>
                <a:gd name="connsiteX29" fmla="*/ 610475 w 2063611"/>
                <a:gd name="connsiteY29" fmla="*/ 1480185 h 4128005"/>
                <a:gd name="connsiteX30" fmla="*/ 279005 w 2063611"/>
                <a:gd name="connsiteY30" fmla="*/ 1581150 h 4128005"/>
                <a:gd name="connsiteX31" fmla="*/ 543800 w 2063611"/>
                <a:gd name="connsiteY31" fmla="*/ 1681162 h 4128005"/>
                <a:gd name="connsiteX32" fmla="*/ 620000 w 2063611"/>
                <a:gd name="connsiteY32" fmla="*/ 1659255 h 4128005"/>
                <a:gd name="connsiteX33" fmla="*/ 727632 w 2063611"/>
                <a:gd name="connsiteY33" fmla="*/ 1655445 h 4128005"/>
                <a:gd name="connsiteX34" fmla="*/ 597140 w 2063611"/>
                <a:gd name="connsiteY34" fmla="*/ 1752600 h 4128005"/>
                <a:gd name="connsiteX35" fmla="*/ 210425 w 2063611"/>
                <a:gd name="connsiteY35" fmla="*/ 1787842 h 4128005"/>
                <a:gd name="connsiteX36" fmla="*/ 207567 w 2063611"/>
                <a:gd name="connsiteY36" fmla="*/ 1855470 h 4128005"/>
                <a:gd name="connsiteX37" fmla="*/ 328535 w 2063611"/>
                <a:gd name="connsiteY37" fmla="*/ 1906905 h 4128005"/>
                <a:gd name="connsiteX38" fmla="*/ 465695 w 2063611"/>
                <a:gd name="connsiteY38" fmla="*/ 1909762 h 4128005"/>
                <a:gd name="connsiteX39" fmla="*/ 546657 w 2063611"/>
                <a:gd name="connsiteY39" fmla="*/ 1945957 h 4128005"/>
                <a:gd name="connsiteX40" fmla="*/ 595235 w 2063611"/>
                <a:gd name="connsiteY40" fmla="*/ 1997392 h 4128005"/>
                <a:gd name="connsiteX41" fmla="*/ 268527 w 2063611"/>
                <a:gd name="connsiteY41" fmla="*/ 2017395 h 4128005"/>
                <a:gd name="connsiteX42" fmla="*/ 229475 w 2063611"/>
                <a:gd name="connsiteY42" fmla="*/ 2042160 h 4128005"/>
                <a:gd name="connsiteX43" fmla="*/ 255192 w 2063611"/>
                <a:gd name="connsiteY43" fmla="*/ 2085022 h 4128005"/>
                <a:gd name="connsiteX44" fmla="*/ 413307 w 2063611"/>
                <a:gd name="connsiteY44" fmla="*/ 2144077 h 4128005"/>
                <a:gd name="connsiteX45" fmla="*/ 473315 w 2063611"/>
                <a:gd name="connsiteY45" fmla="*/ 2166937 h 4128005"/>
                <a:gd name="connsiteX46" fmla="*/ 262812 w 2063611"/>
                <a:gd name="connsiteY46" fmla="*/ 2221230 h 4128005"/>
                <a:gd name="connsiteX47" fmla="*/ 98982 w 2063611"/>
                <a:gd name="connsiteY47" fmla="*/ 2243137 h 4128005"/>
                <a:gd name="connsiteX48" fmla="*/ 38022 w 2063611"/>
                <a:gd name="connsiteY48" fmla="*/ 2283142 h 4128005"/>
                <a:gd name="connsiteX49" fmla="*/ 77075 w 2063611"/>
                <a:gd name="connsiteY49" fmla="*/ 2346007 h 4128005"/>
                <a:gd name="connsiteX50" fmla="*/ 196137 w 2063611"/>
                <a:gd name="connsiteY50" fmla="*/ 2437447 h 4128005"/>
                <a:gd name="connsiteX51" fmla="*/ 165657 w 2063611"/>
                <a:gd name="connsiteY51" fmla="*/ 2471737 h 4128005"/>
                <a:gd name="connsiteX52" fmla="*/ 194232 w 2063611"/>
                <a:gd name="connsiteY52" fmla="*/ 2512695 h 4128005"/>
                <a:gd name="connsiteX53" fmla="*/ 294245 w 2063611"/>
                <a:gd name="connsiteY53" fmla="*/ 2551747 h 4128005"/>
                <a:gd name="connsiteX54" fmla="*/ 69455 w 2063611"/>
                <a:gd name="connsiteY54" fmla="*/ 2582227 h 4128005"/>
                <a:gd name="connsiteX55" fmla="*/ 51357 w 2063611"/>
                <a:gd name="connsiteY55" fmla="*/ 2652712 h 4128005"/>
                <a:gd name="connsiteX56" fmla="*/ 103745 w 2063611"/>
                <a:gd name="connsiteY56" fmla="*/ 2686050 h 4128005"/>
                <a:gd name="connsiteX57" fmla="*/ 207567 w 2063611"/>
                <a:gd name="connsiteY57" fmla="*/ 2720340 h 4128005"/>
                <a:gd name="connsiteX58" fmla="*/ 255192 w 2063611"/>
                <a:gd name="connsiteY58" fmla="*/ 2748915 h 4128005"/>
                <a:gd name="connsiteX59" fmla="*/ 351395 w 2063611"/>
                <a:gd name="connsiteY59" fmla="*/ 2726055 h 4128005"/>
                <a:gd name="connsiteX60" fmla="*/ 247572 w 2063611"/>
                <a:gd name="connsiteY60" fmla="*/ 2751772 h 4128005"/>
                <a:gd name="connsiteX61" fmla="*/ 38022 w 2063611"/>
                <a:gd name="connsiteY61" fmla="*/ 2799397 h 4128005"/>
                <a:gd name="connsiteX62" fmla="*/ 38975 w 2063611"/>
                <a:gd name="connsiteY62" fmla="*/ 2858452 h 4128005"/>
                <a:gd name="connsiteX63" fmla="*/ 81837 w 2063611"/>
                <a:gd name="connsiteY63" fmla="*/ 2887980 h 4128005"/>
                <a:gd name="connsiteX64" fmla="*/ 148512 w 2063611"/>
                <a:gd name="connsiteY64" fmla="*/ 2895600 h 4128005"/>
                <a:gd name="connsiteX65" fmla="*/ 336155 w 2063611"/>
                <a:gd name="connsiteY65" fmla="*/ 2907030 h 4128005"/>
                <a:gd name="connsiteX66" fmla="*/ 294245 w 2063611"/>
                <a:gd name="connsiteY66" fmla="*/ 2948940 h 4128005"/>
                <a:gd name="connsiteX67" fmla="*/ 354252 w 2063611"/>
                <a:gd name="connsiteY67" fmla="*/ 2973705 h 4128005"/>
                <a:gd name="connsiteX68" fmla="*/ 504747 w 2063611"/>
                <a:gd name="connsiteY68" fmla="*/ 3022282 h 4128005"/>
                <a:gd name="connsiteX69" fmla="*/ 596187 w 2063611"/>
                <a:gd name="connsiteY69" fmla="*/ 3050857 h 4128005"/>
                <a:gd name="connsiteX70" fmla="*/ 818120 w 2063611"/>
                <a:gd name="connsiteY70" fmla="*/ 2947035 h 4128005"/>
                <a:gd name="connsiteX71" fmla="*/ 950517 w 2063611"/>
                <a:gd name="connsiteY71" fmla="*/ 2920365 h 4128005"/>
                <a:gd name="connsiteX72" fmla="*/ 919792 w 2063611"/>
                <a:gd name="connsiteY72" fmla="*/ 4127603 h 4128005"/>
                <a:gd name="connsiteX73" fmla="*/ 1172829 w 2063611"/>
                <a:gd name="connsiteY73" fmla="*/ 4090952 h 4128005"/>
                <a:gd name="connsiteX74" fmla="*/ 1112442 w 2063611"/>
                <a:gd name="connsiteY74" fmla="*/ 3013710 h 4128005"/>
                <a:gd name="connsiteX75" fmla="*/ 1184832 w 2063611"/>
                <a:gd name="connsiteY75" fmla="*/ 2989897 h 4128005"/>
                <a:gd name="connsiteX76" fmla="*/ 1461057 w 2063611"/>
                <a:gd name="connsiteY76" fmla="*/ 3019425 h 4128005"/>
                <a:gd name="connsiteX77" fmla="*/ 1554402 w 2063611"/>
                <a:gd name="connsiteY77" fmla="*/ 2995612 h 4128005"/>
                <a:gd name="connsiteX78" fmla="*/ 1672512 w 2063611"/>
                <a:gd name="connsiteY78" fmla="*/ 3023235 h 4128005"/>
                <a:gd name="connsiteX79" fmla="*/ 1741092 w 2063611"/>
                <a:gd name="connsiteY79" fmla="*/ 2988945 h 4128005"/>
                <a:gd name="connsiteX80" fmla="*/ 1886825 w 2063611"/>
                <a:gd name="connsiteY80" fmla="*/ 3002280 h 4128005"/>
                <a:gd name="connsiteX81" fmla="*/ 1881110 w 2063611"/>
                <a:gd name="connsiteY81" fmla="*/ 2937510 h 4128005"/>
                <a:gd name="connsiteX82" fmla="*/ 1957310 w 2063611"/>
                <a:gd name="connsiteY82" fmla="*/ 2940367 h 4128005"/>
                <a:gd name="connsiteX83" fmla="*/ 1941117 w 2063611"/>
                <a:gd name="connsiteY83" fmla="*/ 2906077 h 4128005"/>
                <a:gd name="connsiteX84" fmla="*/ 1836342 w 2063611"/>
                <a:gd name="connsiteY84" fmla="*/ 2846070 h 4128005"/>
                <a:gd name="connsiteX85" fmla="*/ 1876347 w 2063611"/>
                <a:gd name="connsiteY85" fmla="*/ 2811780 h 4128005"/>
                <a:gd name="connsiteX86" fmla="*/ 1902065 w 2063611"/>
                <a:gd name="connsiteY86" fmla="*/ 2783205 h 4128005"/>
                <a:gd name="connsiteX87" fmla="*/ 2024937 w 2063611"/>
                <a:gd name="connsiteY87" fmla="*/ 2750820 h 4128005"/>
                <a:gd name="connsiteX88" fmla="*/ 2029700 w 2063611"/>
                <a:gd name="connsiteY88" fmla="*/ 2704147 h 4128005"/>
                <a:gd name="connsiteX89" fmla="*/ 2001125 w 2063611"/>
                <a:gd name="connsiteY89" fmla="*/ 2663190 h 4128005"/>
                <a:gd name="connsiteX90" fmla="*/ 1936355 w 2063611"/>
                <a:gd name="connsiteY90" fmla="*/ 2638425 h 4128005"/>
                <a:gd name="connsiteX91" fmla="*/ 1785860 w 2063611"/>
                <a:gd name="connsiteY91" fmla="*/ 2644140 h 4128005"/>
                <a:gd name="connsiteX92" fmla="*/ 1490585 w 2063611"/>
                <a:gd name="connsiteY92" fmla="*/ 2531745 h 4128005"/>
                <a:gd name="connsiteX93" fmla="*/ 1584882 w 2063611"/>
                <a:gd name="connsiteY93" fmla="*/ 2527935 h 4128005"/>
                <a:gd name="connsiteX94" fmla="*/ 1817292 w 2063611"/>
                <a:gd name="connsiteY94" fmla="*/ 2559367 h 4128005"/>
                <a:gd name="connsiteX95" fmla="*/ 1931592 w 2063611"/>
                <a:gd name="connsiteY95" fmla="*/ 2442210 h 4128005"/>
                <a:gd name="connsiteX96" fmla="*/ 1993505 w 2063611"/>
                <a:gd name="connsiteY96" fmla="*/ 2409825 h 4128005"/>
                <a:gd name="connsiteX97" fmla="*/ 1985885 w 2063611"/>
                <a:gd name="connsiteY97" fmla="*/ 2380297 h 4128005"/>
                <a:gd name="connsiteX98" fmla="*/ 1542020 w 2063611"/>
                <a:gd name="connsiteY98" fmla="*/ 2321242 h 4128005"/>
                <a:gd name="connsiteX99" fmla="*/ 1547735 w 2063611"/>
                <a:gd name="connsiteY99" fmla="*/ 2275522 h 4128005"/>
                <a:gd name="connsiteX100" fmla="*/ 1816340 w 2063611"/>
                <a:gd name="connsiteY100" fmla="*/ 2284095 h 4128005"/>
                <a:gd name="connsiteX101" fmla="*/ 1987790 w 2063611"/>
                <a:gd name="connsiteY101" fmla="*/ 2151697 h 4128005"/>
                <a:gd name="connsiteX102" fmla="*/ 2006840 w 2063611"/>
                <a:gd name="connsiteY102" fmla="*/ 2117407 h 4128005"/>
                <a:gd name="connsiteX103" fmla="*/ 1692515 w 2063611"/>
                <a:gd name="connsiteY103" fmla="*/ 2054542 h 4128005"/>
                <a:gd name="connsiteX104" fmla="*/ 1801100 w 2063611"/>
                <a:gd name="connsiteY104" fmla="*/ 2020252 h 4128005"/>
                <a:gd name="connsiteX105" fmla="*/ 1829675 w 2063611"/>
                <a:gd name="connsiteY105" fmla="*/ 1993582 h 4128005"/>
                <a:gd name="connsiteX106" fmla="*/ 1868727 w 2063611"/>
                <a:gd name="connsiteY106" fmla="*/ 1927860 h 4128005"/>
                <a:gd name="connsiteX107" fmla="*/ 1593455 w 2063611"/>
                <a:gd name="connsiteY107" fmla="*/ 1862137 h 4128005"/>
                <a:gd name="connsiteX108" fmla="*/ 1816340 w 2063611"/>
                <a:gd name="connsiteY108" fmla="*/ 1730692 h 4128005"/>
                <a:gd name="connsiteX109" fmla="*/ 1584882 w 2063611"/>
                <a:gd name="connsiteY109" fmla="*/ 1722120 h 4128005"/>
                <a:gd name="connsiteX110" fmla="*/ 1632507 w 2063611"/>
                <a:gd name="connsiteY110" fmla="*/ 1685925 h 4128005"/>
                <a:gd name="connsiteX111" fmla="*/ 1641080 w 2063611"/>
                <a:gd name="connsiteY111" fmla="*/ 1644967 h 4128005"/>
                <a:gd name="connsiteX112" fmla="*/ 1430577 w 2063611"/>
                <a:gd name="connsiteY112" fmla="*/ 1605915 h 4128005"/>
                <a:gd name="connsiteX113" fmla="*/ 1512492 w 2063611"/>
                <a:gd name="connsiteY113" fmla="*/ 1549717 h 4128005"/>
                <a:gd name="connsiteX114" fmla="*/ 1690610 w 2063611"/>
                <a:gd name="connsiteY114" fmla="*/ 1452562 h 4128005"/>
                <a:gd name="connsiteX115" fmla="*/ 1532495 w 2063611"/>
                <a:gd name="connsiteY115" fmla="*/ 1428750 h 4128005"/>
                <a:gd name="connsiteX116" fmla="*/ 1513445 w 2063611"/>
                <a:gd name="connsiteY116" fmla="*/ 1381125 h 4128005"/>
                <a:gd name="connsiteX117" fmla="*/ 1275320 w 2063611"/>
                <a:gd name="connsiteY117" fmla="*/ 1353502 h 4128005"/>
                <a:gd name="connsiteX118" fmla="*/ 1561070 w 2063611"/>
                <a:gd name="connsiteY118" fmla="*/ 1321117 h 4128005"/>
                <a:gd name="connsiteX119" fmla="*/ 1586787 w 2063611"/>
                <a:gd name="connsiteY119" fmla="*/ 1202055 h 4128005"/>
                <a:gd name="connsiteX120" fmla="*/ 1433435 w 2063611"/>
                <a:gd name="connsiteY120" fmla="*/ 1143952 h 4128005"/>
                <a:gd name="connsiteX121" fmla="*/ 1120062 w 2063611"/>
                <a:gd name="connsiteY121" fmla="*/ 1087755 h 4128005"/>
                <a:gd name="connsiteX122" fmla="*/ 1302942 w 2063611"/>
                <a:gd name="connsiteY122" fmla="*/ 1102042 h 4128005"/>
                <a:gd name="connsiteX123" fmla="*/ 1399145 w 2063611"/>
                <a:gd name="connsiteY123" fmla="*/ 1087755 h 4128005"/>
                <a:gd name="connsiteX124" fmla="*/ 1501062 w 2063611"/>
                <a:gd name="connsiteY124" fmla="*/ 1033462 h 4128005"/>
                <a:gd name="connsiteX125" fmla="*/ 1524875 w 2063611"/>
                <a:gd name="connsiteY125" fmla="*/ 962025 h 4128005"/>
                <a:gd name="connsiteX126" fmla="*/ 1414385 w 2063611"/>
                <a:gd name="connsiteY126" fmla="*/ 931545 h 4128005"/>
                <a:gd name="connsiteX127" fmla="*/ 1147685 w 2063611"/>
                <a:gd name="connsiteY127" fmla="*/ 896302 h 4128005"/>
                <a:gd name="connsiteX128" fmla="*/ 1297227 w 2063611"/>
                <a:gd name="connsiteY128" fmla="*/ 877252 h 4128005"/>
                <a:gd name="connsiteX129" fmla="*/ 1344852 w 2063611"/>
                <a:gd name="connsiteY129" fmla="*/ 861060 h 4128005"/>
                <a:gd name="connsiteX130" fmla="*/ 1473440 w 2063611"/>
                <a:gd name="connsiteY130" fmla="*/ 824865 h 4128005"/>
                <a:gd name="connsiteX131" fmla="*/ 1356282 w 2063611"/>
                <a:gd name="connsiteY131" fmla="*/ 791527 h 4128005"/>
                <a:gd name="connsiteX132" fmla="*/ 1123872 w 2063611"/>
                <a:gd name="connsiteY132" fmla="*/ 748665 h 4128005"/>
                <a:gd name="connsiteX133" fmla="*/ 1012430 w 2063611"/>
                <a:gd name="connsiteY133" fmla="*/ 648652 h 4128005"/>
                <a:gd name="connsiteX134" fmla="*/ 1081010 w 2063611"/>
                <a:gd name="connsiteY134" fmla="*/ 666750 h 4128005"/>
                <a:gd name="connsiteX135" fmla="*/ 1237220 w 2063611"/>
                <a:gd name="connsiteY135" fmla="*/ 720090 h 4128005"/>
                <a:gd name="connsiteX136" fmla="*/ 1382000 w 2063611"/>
                <a:gd name="connsiteY136" fmla="*/ 660082 h 4128005"/>
                <a:gd name="connsiteX137" fmla="*/ 1167687 w 2063611"/>
                <a:gd name="connsiteY137" fmla="*/ 582930 h 4128005"/>
                <a:gd name="connsiteX138" fmla="*/ 1173402 w 2063611"/>
                <a:gd name="connsiteY138" fmla="*/ 506730 h 4128005"/>
                <a:gd name="connsiteX139" fmla="*/ 1221027 w 2063611"/>
                <a:gd name="connsiteY139" fmla="*/ 408622 h 4128005"/>
                <a:gd name="connsiteX140" fmla="*/ 1244840 w 2063611"/>
                <a:gd name="connsiteY140" fmla="*/ 291465 h 4128005"/>
                <a:gd name="connsiteX141" fmla="*/ 1028622 w 2063611"/>
                <a:gd name="connsiteY141" fmla="*/ 443865 h 4128005"/>
                <a:gd name="connsiteX142" fmla="*/ 1051482 w 2063611"/>
                <a:gd name="connsiteY142" fmla="*/ 315277 h 4128005"/>
                <a:gd name="connsiteX143" fmla="*/ 1045767 w 2063611"/>
                <a:gd name="connsiteY143" fmla="*/ 244792 h 4128005"/>
                <a:gd name="connsiteX144" fmla="*/ 1105775 w 2063611"/>
                <a:gd name="connsiteY144" fmla="*/ 204787 h 4128005"/>
                <a:gd name="connsiteX145" fmla="*/ 1057197 w 2063611"/>
                <a:gd name="connsiteY145" fmla="*/ 178117 h 4128005"/>
                <a:gd name="connsiteX146" fmla="*/ 984807 w 2063611"/>
                <a:gd name="connsiteY146" fmla="*/ 184785 h 4128005"/>
                <a:gd name="connsiteX147" fmla="*/ 989570 w 2063611"/>
                <a:gd name="connsiteY147" fmla="*/ 104775 h 4128005"/>
                <a:gd name="connsiteX148" fmla="*/ 941945 w 2063611"/>
                <a:gd name="connsiteY148" fmla="*/ 0 h 4128005"/>
                <a:gd name="connsiteX149" fmla="*/ 941945 w 2063611"/>
                <a:gd name="connsiteY149" fmla="*/ 0 h 4128005"/>
                <a:gd name="connsiteX150" fmla="*/ 941945 w 2063611"/>
                <a:gd name="connsiteY150" fmla="*/ 0 h 4128005"/>
                <a:gd name="connsiteX151" fmla="*/ 879080 w 2063611"/>
                <a:gd name="connsiteY151" fmla="*/ 280035 h 4128005"/>
                <a:gd name="connsiteX152" fmla="*/ 900987 w 2063611"/>
                <a:gd name="connsiteY152" fmla="*/ 320040 h 4128005"/>
                <a:gd name="connsiteX153" fmla="*/ 879080 w 2063611"/>
                <a:gd name="connsiteY153" fmla="*/ 280035 h 4128005"/>
                <a:gd name="connsiteX154" fmla="*/ 856220 w 2063611"/>
                <a:gd name="connsiteY154" fmla="*/ 397192 h 4128005"/>
                <a:gd name="connsiteX155" fmla="*/ 869555 w 2063611"/>
                <a:gd name="connsiteY155" fmla="*/ 428625 h 4128005"/>
                <a:gd name="connsiteX156" fmla="*/ 856220 w 2063611"/>
                <a:gd name="connsiteY156" fmla="*/ 397192 h 4128005"/>
                <a:gd name="connsiteX157" fmla="*/ 1109585 w 2063611"/>
                <a:gd name="connsiteY157" fmla="*/ 462915 h 4128005"/>
                <a:gd name="connsiteX158" fmla="*/ 1059102 w 2063611"/>
                <a:gd name="connsiteY158" fmla="*/ 503872 h 4128005"/>
                <a:gd name="connsiteX159" fmla="*/ 1109585 w 2063611"/>
                <a:gd name="connsiteY159" fmla="*/ 462915 h 4128005"/>
                <a:gd name="connsiteX160" fmla="*/ 1001952 w 2063611"/>
                <a:gd name="connsiteY160" fmla="*/ 577215 h 4128005"/>
                <a:gd name="connsiteX161" fmla="*/ 1021955 w 2063611"/>
                <a:gd name="connsiteY161" fmla="*/ 592455 h 4128005"/>
                <a:gd name="connsiteX162" fmla="*/ 1001952 w 2063611"/>
                <a:gd name="connsiteY162" fmla="*/ 577215 h 4128005"/>
                <a:gd name="connsiteX163" fmla="*/ 1001952 w 2063611"/>
                <a:gd name="connsiteY163" fmla="*/ 577215 h 4128005"/>
                <a:gd name="connsiteX164" fmla="*/ 1103870 w 2063611"/>
                <a:gd name="connsiteY164" fmla="*/ 596265 h 4128005"/>
                <a:gd name="connsiteX165" fmla="*/ 1103870 w 2063611"/>
                <a:gd name="connsiteY165" fmla="*/ 596265 h 4128005"/>
                <a:gd name="connsiteX166" fmla="*/ 1243887 w 2063611"/>
                <a:gd name="connsiteY166" fmla="*/ 625792 h 4128005"/>
                <a:gd name="connsiteX167" fmla="*/ 1243887 w 2063611"/>
                <a:gd name="connsiteY167" fmla="*/ 625792 h 4128005"/>
                <a:gd name="connsiteX168" fmla="*/ 1025765 w 2063611"/>
                <a:gd name="connsiteY168" fmla="*/ 753427 h 4128005"/>
                <a:gd name="connsiteX169" fmla="*/ 1021002 w 2063611"/>
                <a:gd name="connsiteY169" fmla="*/ 773430 h 4128005"/>
                <a:gd name="connsiteX170" fmla="*/ 1025765 w 2063611"/>
                <a:gd name="connsiteY170" fmla="*/ 753427 h 4128005"/>
                <a:gd name="connsiteX171" fmla="*/ 1025765 w 2063611"/>
                <a:gd name="connsiteY171" fmla="*/ 753427 h 4128005"/>
                <a:gd name="connsiteX172" fmla="*/ 954327 w 2063611"/>
                <a:gd name="connsiteY172" fmla="*/ 860107 h 4128005"/>
                <a:gd name="connsiteX173" fmla="*/ 954327 w 2063611"/>
                <a:gd name="connsiteY173" fmla="*/ 860107 h 4128005"/>
                <a:gd name="connsiteX174" fmla="*/ 1029575 w 2063611"/>
                <a:gd name="connsiteY174" fmla="*/ 877252 h 4128005"/>
                <a:gd name="connsiteX175" fmla="*/ 1029575 w 2063611"/>
                <a:gd name="connsiteY175" fmla="*/ 877252 h 4128005"/>
                <a:gd name="connsiteX176" fmla="*/ 914322 w 2063611"/>
                <a:gd name="connsiteY176" fmla="*/ 881062 h 4128005"/>
                <a:gd name="connsiteX177" fmla="*/ 914322 w 2063611"/>
                <a:gd name="connsiteY177" fmla="*/ 881062 h 4128005"/>
                <a:gd name="connsiteX178" fmla="*/ 867650 w 2063611"/>
                <a:gd name="connsiteY178" fmla="*/ 897255 h 4128005"/>
                <a:gd name="connsiteX179" fmla="*/ 867650 w 2063611"/>
                <a:gd name="connsiteY179" fmla="*/ 897255 h 4128005"/>
                <a:gd name="connsiteX180" fmla="*/ 674292 w 2063611"/>
                <a:gd name="connsiteY180" fmla="*/ 897255 h 4128005"/>
                <a:gd name="connsiteX181" fmla="*/ 770495 w 2063611"/>
                <a:gd name="connsiteY181" fmla="*/ 939165 h 4128005"/>
                <a:gd name="connsiteX182" fmla="*/ 674292 w 2063611"/>
                <a:gd name="connsiteY182" fmla="*/ 897255 h 4128005"/>
                <a:gd name="connsiteX183" fmla="*/ 1525827 w 2063611"/>
                <a:gd name="connsiteY183" fmla="*/ 1320165 h 4128005"/>
                <a:gd name="connsiteX184" fmla="*/ 1525827 w 2063611"/>
                <a:gd name="connsiteY184" fmla="*/ 1320165 h 4128005"/>
                <a:gd name="connsiteX185" fmla="*/ 750492 w 2063611"/>
                <a:gd name="connsiteY185" fmla="*/ 1416367 h 4128005"/>
                <a:gd name="connsiteX186" fmla="*/ 750492 w 2063611"/>
                <a:gd name="connsiteY186" fmla="*/ 1416367 h 4128005"/>
                <a:gd name="connsiteX187" fmla="*/ 1551545 w 2063611"/>
                <a:gd name="connsiteY187" fmla="*/ 1757362 h 4128005"/>
                <a:gd name="connsiteX188" fmla="*/ 1551545 w 2063611"/>
                <a:gd name="connsiteY188" fmla="*/ 1757362 h 4128005"/>
                <a:gd name="connsiteX189" fmla="*/ 1759190 w 2063611"/>
                <a:gd name="connsiteY189" fmla="*/ 1800225 h 4128005"/>
                <a:gd name="connsiteX190" fmla="*/ 1759190 w 2063611"/>
                <a:gd name="connsiteY190" fmla="*/ 1800225 h 4128005"/>
                <a:gd name="connsiteX191" fmla="*/ 1762047 w 2063611"/>
                <a:gd name="connsiteY191" fmla="*/ 1999297 h 4128005"/>
                <a:gd name="connsiteX192" fmla="*/ 1762047 w 2063611"/>
                <a:gd name="connsiteY192" fmla="*/ 1999297 h 4128005"/>
                <a:gd name="connsiteX193" fmla="*/ 144702 w 2063611"/>
                <a:gd name="connsiteY193" fmla="*/ 2322195 h 4128005"/>
                <a:gd name="connsiteX194" fmla="*/ 144702 w 2063611"/>
                <a:gd name="connsiteY194" fmla="*/ 2322195 h 4128005"/>
                <a:gd name="connsiteX195" fmla="*/ 294245 w 2063611"/>
                <a:gd name="connsiteY195" fmla="*/ 2390775 h 4128005"/>
                <a:gd name="connsiteX196" fmla="*/ 461885 w 2063611"/>
                <a:gd name="connsiteY196" fmla="*/ 2419350 h 4128005"/>
                <a:gd name="connsiteX197" fmla="*/ 294245 w 2063611"/>
                <a:gd name="connsiteY197" fmla="*/ 2390775 h 4128005"/>
                <a:gd name="connsiteX198" fmla="*/ 510462 w 2063611"/>
                <a:gd name="connsiteY198" fmla="*/ 2399347 h 4128005"/>
                <a:gd name="connsiteX199" fmla="*/ 510462 w 2063611"/>
                <a:gd name="connsiteY199" fmla="*/ 2399347 h 4128005"/>
                <a:gd name="connsiteX200" fmla="*/ 416165 w 2063611"/>
                <a:gd name="connsiteY200" fmla="*/ 2728912 h 4128005"/>
                <a:gd name="connsiteX201" fmla="*/ 416165 w 2063611"/>
                <a:gd name="connsiteY201" fmla="*/ 2728912 h 4128005"/>
                <a:gd name="connsiteX0" fmla="*/ 941945 w 2063611"/>
                <a:gd name="connsiteY0" fmla="*/ 0 h 4130880"/>
                <a:gd name="connsiteX1" fmla="*/ 876222 w 2063611"/>
                <a:gd name="connsiteY1" fmla="*/ 98107 h 4130880"/>
                <a:gd name="connsiteX2" fmla="*/ 901940 w 2063611"/>
                <a:gd name="connsiteY2" fmla="*/ 231457 h 4130880"/>
                <a:gd name="connsiteX3" fmla="*/ 826692 w 2063611"/>
                <a:gd name="connsiteY3" fmla="*/ 186690 h 4130880"/>
                <a:gd name="connsiteX4" fmla="*/ 810500 w 2063611"/>
                <a:gd name="connsiteY4" fmla="*/ 294322 h 4130880"/>
                <a:gd name="connsiteX5" fmla="*/ 802880 w 2063611"/>
                <a:gd name="connsiteY5" fmla="*/ 320992 h 4130880"/>
                <a:gd name="connsiteX6" fmla="*/ 677150 w 2063611"/>
                <a:gd name="connsiteY6" fmla="*/ 374332 h 4130880"/>
                <a:gd name="connsiteX7" fmla="*/ 696200 w 2063611"/>
                <a:gd name="connsiteY7" fmla="*/ 443865 h 4130880"/>
                <a:gd name="connsiteX8" fmla="*/ 707630 w 2063611"/>
                <a:gd name="connsiteY8" fmla="*/ 532447 h 4130880"/>
                <a:gd name="connsiteX9" fmla="*/ 820977 w 2063611"/>
                <a:gd name="connsiteY9" fmla="*/ 566737 h 4130880"/>
                <a:gd name="connsiteX10" fmla="*/ 940040 w 2063611"/>
                <a:gd name="connsiteY10" fmla="*/ 570547 h 4130880"/>
                <a:gd name="connsiteX11" fmla="*/ 724775 w 2063611"/>
                <a:gd name="connsiteY11" fmla="*/ 611505 h 4130880"/>
                <a:gd name="connsiteX12" fmla="*/ 523797 w 2063611"/>
                <a:gd name="connsiteY12" fmla="*/ 594360 h 4130880"/>
                <a:gd name="connsiteX13" fmla="*/ 590472 w 2063611"/>
                <a:gd name="connsiteY13" fmla="*/ 641985 h 4130880"/>
                <a:gd name="connsiteX14" fmla="*/ 621905 w 2063611"/>
                <a:gd name="connsiteY14" fmla="*/ 681037 h 4130880"/>
                <a:gd name="connsiteX15" fmla="*/ 707630 w 2063611"/>
                <a:gd name="connsiteY15" fmla="*/ 721042 h 4130880"/>
                <a:gd name="connsiteX16" fmla="*/ 940040 w 2063611"/>
                <a:gd name="connsiteY16" fmla="*/ 681990 h 4130880"/>
                <a:gd name="connsiteX17" fmla="*/ 667625 w 2063611"/>
                <a:gd name="connsiteY17" fmla="*/ 751522 h 4130880"/>
                <a:gd name="connsiteX18" fmla="*/ 520940 w 2063611"/>
                <a:gd name="connsiteY18" fmla="*/ 781050 h 4130880"/>
                <a:gd name="connsiteX19" fmla="*/ 523797 w 2063611"/>
                <a:gd name="connsiteY19" fmla="*/ 839152 h 4130880"/>
                <a:gd name="connsiteX20" fmla="*/ 561897 w 2063611"/>
                <a:gd name="connsiteY20" fmla="*/ 905827 h 4130880"/>
                <a:gd name="connsiteX21" fmla="*/ 495222 w 2063611"/>
                <a:gd name="connsiteY21" fmla="*/ 951547 h 4130880"/>
                <a:gd name="connsiteX22" fmla="*/ 402830 w 2063611"/>
                <a:gd name="connsiteY22" fmla="*/ 965835 h 4130880"/>
                <a:gd name="connsiteX23" fmla="*/ 539990 w 2063611"/>
                <a:gd name="connsiteY23" fmla="*/ 1060132 h 4130880"/>
                <a:gd name="connsiteX24" fmla="*/ 722870 w 2063611"/>
                <a:gd name="connsiteY24" fmla="*/ 1148715 h 4130880"/>
                <a:gd name="connsiteX25" fmla="*/ 401877 w 2063611"/>
                <a:gd name="connsiteY25" fmla="*/ 1197292 h 4130880"/>
                <a:gd name="connsiteX26" fmla="*/ 523797 w 2063611"/>
                <a:gd name="connsiteY26" fmla="*/ 1303020 h 4130880"/>
                <a:gd name="connsiteX27" fmla="*/ 359015 w 2063611"/>
                <a:gd name="connsiteY27" fmla="*/ 1358265 h 4130880"/>
                <a:gd name="connsiteX28" fmla="*/ 630477 w 2063611"/>
                <a:gd name="connsiteY28" fmla="*/ 1405890 h 4130880"/>
                <a:gd name="connsiteX29" fmla="*/ 610475 w 2063611"/>
                <a:gd name="connsiteY29" fmla="*/ 1480185 h 4130880"/>
                <a:gd name="connsiteX30" fmla="*/ 279005 w 2063611"/>
                <a:gd name="connsiteY30" fmla="*/ 1581150 h 4130880"/>
                <a:gd name="connsiteX31" fmla="*/ 543800 w 2063611"/>
                <a:gd name="connsiteY31" fmla="*/ 1681162 h 4130880"/>
                <a:gd name="connsiteX32" fmla="*/ 620000 w 2063611"/>
                <a:gd name="connsiteY32" fmla="*/ 1659255 h 4130880"/>
                <a:gd name="connsiteX33" fmla="*/ 727632 w 2063611"/>
                <a:gd name="connsiteY33" fmla="*/ 1655445 h 4130880"/>
                <a:gd name="connsiteX34" fmla="*/ 597140 w 2063611"/>
                <a:gd name="connsiteY34" fmla="*/ 1752600 h 4130880"/>
                <a:gd name="connsiteX35" fmla="*/ 210425 w 2063611"/>
                <a:gd name="connsiteY35" fmla="*/ 1787842 h 4130880"/>
                <a:gd name="connsiteX36" fmla="*/ 207567 w 2063611"/>
                <a:gd name="connsiteY36" fmla="*/ 1855470 h 4130880"/>
                <a:gd name="connsiteX37" fmla="*/ 328535 w 2063611"/>
                <a:gd name="connsiteY37" fmla="*/ 1906905 h 4130880"/>
                <a:gd name="connsiteX38" fmla="*/ 465695 w 2063611"/>
                <a:gd name="connsiteY38" fmla="*/ 1909762 h 4130880"/>
                <a:gd name="connsiteX39" fmla="*/ 546657 w 2063611"/>
                <a:gd name="connsiteY39" fmla="*/ 1945957 h 4130880"/>
                <a:gd name="connsiteX40" fmla="*/ 595235 w 2063611"/>
                <a:gd name="connsiteY40" fmla="*/ 1997392 h 4130880"/>
                <a:gd name="connsiteX41" fmla="*/ 268527 w 2063611"/>
                <a:gd name="connsiteY41" fmla="*/ 2017395 h 4130880"/>
                <a:gd name="connsiteX42" fmla="*/ 229475 w 2063611"/>
                <a:gd name="connsiteY42" fmla="*/ 2042160 h 4130880"/>
                <a:gd name="connsiteX43" fmla="*/ 255192 w 2063611"/>
                <a:gd name="connsiteY43" fmla="*/ 2085022 h 4130880"/>
                <a:gd name="connsiteX44" fmla="*/ 413307 w 2063611"/>
                <a:gd name="connsiteY44" fmla="*/ 2144077 h 4130880"/>
                <a:gd name="connsiteX45" fmla="*/ 473315 w 2063611"/>
                <a:gd name="connsiteY45" fmla="*/ 2166937 h 4130880"/>
                <a:gd name="connsiteX46" fmla="*/ 262812 w 2063611"/>
                <a:gd name="connsiteY46" fmla="*/ 2221230 h 4130880"/>
                <a:gd name="connsiteX47" fmla="*/ 98982 w 2063611"/>
                <a:gd name="connsiteY47" fmla="*/ 2243137 h 4130880"/>
                <a:gd name="connsiteX48" fmla="*/ 38022 w 2063611"/>
                <a:gd name="connsiteY48" fmla="*/ 2283142 h 4130880"/>
                <a:gd name="connsiteX49" fmla="*/ 77075 w 2063611"/>
                <a:gd name="connsiteY49" fmla="*/ 2346007 h 4130880"/>
                <a:gd name="connsiteX50" fmla="*/ 196137 w 2063611"/>
                <a:gd name="connsiteY50" fmla="*/ 2437447 h 4130880"/>
                <a:gd name="connsiteX51" fmla="*/ 165657 w 2063611"/>
                <a:gd name="connsiteY51" fmla="*/ 2471737 h 4130880"/>
                <a:gd name="connsiteX52" fmla="*/ 194232 w 2063611"/>
                <a:gd name="connsiteY52" fmla="*/ 2512695 h 4130880"/>
                <a:gd name="connsiteX53" fmla="*/ 294245 w 2063611"/>
                <a:gd name="connsiteY53" fmla="*/ 2551747 h 4130880"/>
                <a:gd name="connsiteX54" fmla="*/ 69455 w 2063611"/>
                <a:gd name="connsiteY54" fmla="*/ 2582227 h 4130880"/>
                <a:gd name="connsiteX55" fmla="*/ 51357 w 2063611"/>
                <a:gd name="connsiteY55" fmla="*/ 2652712 h 4130880"/>
                <a:gd name="connsiteX56" fmla="*/ 103745 w 2063611"/>
                <a:gd name="connsiteY56" fmla="*/ 2686050 h 4130880"/>
                <a:gd name="connsiteX57" fmla="*/ 207567 w 2063611"/>
                <a:gd name="connsiteY57" fmla="*/ 2720340 h 4130880"/>
                <a:gd name="connsiteX58" fmla="*/ 255192 w 2063611"/>
                <a:gd name="connsiteY58" fmla="*/ 2748915 h 4130880"/>
                <a:gd name="connsiteX59" fmla="*/ 351395 w 2063611"/>
                <a:gd name="connsiteY59" fmla="*/ 2726055 h 4130880"/>
                <a:gd name="connsiteX60" fmla="*/ 247572 w 2063611"/>
                <a:gd name="connsiteY60" fmla="*/ 2751772 h 4130880"/>
                <a:gd name="connsiteX61" fmla="*/ 38022 w 2063611"/>
                <a:gd name="connsiteY61" fmla="*/ 2799397 h 4130880"/>
                <a:gd name="connsiteX62" fmla="*/ 38975 w 2063611"/>
                <a:gd name="connsiteY62" fmla="*/ 2858452 h 4130880"/>
                <a:gd name="connsiteX63" fmla="*/ 81837 w 2063611"/>
                <a:gd name="connsiteY63" fmla="*/ 2887980 h 4130880"/>
                <a:gd name="connsiteX64" fmla="*/ 148512 w 2063611"/>
                <a:gd name="connsiteY64" fmla="*/ 2895600 h 4130880"/>
                <a:gd name="connsiteX65" fmla="*/ 336155 w 2063611"/>
                <a:gd name="connsiteY65" fmla="*/ 2907030 h 4130880"/>
                <a:gd name="connsiteX66" fmla="*/ 294245 w 2063611"/>
                <a:gd name="connsiteY66" fmla="*/ 2948940 h 4130880"/>
                <a:gd name="connsiteX67" fmla="*/ 354252 w 2063611"/>
                <a:gd name="connsiteY67" fmla="*/ 2973705 h 4130880"/>
                <a:gd name="connsiteX68" fmla="*/ 504747 w 2063611"/>
                <a:gd name="connsiteY68" fmla="*/ 3022282 h 4130880"/>
                <a:gd name="connsiteX69" fmla="*/ 596187 w 2063611"/>
                <a:gd name="connsiteY69" fmla="*/ 3050857 h 4130880"/>
                <a:gd name="connsiteX70" fmla="*/ 818120 w 2063611"/>
                <a:gd name="connsiteY70" fmla="*/ 2947035 h 4130880"/>
                <a:gd name="connsiteX71" fmla="*/ 950517 w 2063611"/>
                <a:gd name="connsiteY71" fmla="*/ 2920365 h 4130880"/>
                <a:gd name="connsiteX72" fmla="*/ 919792 w 2063611"/>
                <a:gd name="connsiteY72" fmla="*/ 4127603 h 4130880"/>
                <a:gd name="connsiteX73" fmla="*/ 1172829 w 2063611"/>
                <a:gd name="connsiteY73" fmla="*/ 4114994 h 4130880"/>
                <a:gd name="connsiteX74" fmla="*/ 1112442 w 2063611"/>
                <a:gd name="connsiteY74" fmla="*/ 3013710 h 4130880"/>
                <a:gd name="connsiteX75" fmla="*/ 1184832 w 2063611"/>
                <a:gd name="connsiteY75" fmla="*/ 2989897 h 4130880"/>
                <a:gd name="connsiteX76" fmla="*/ 1461057 w 2063611"/>
                <a:gd name="connsiteY76" fmla="*/ 3019425 h 4130880"/>
                <a:gd name="connsiteX77" fmla="*/ 1554402 w 2063611"/>
                <a:gd name="connsiteY77" fmla="*/ 2995612 h 4130880"/>
                <a:gd name="connsiteX78" fmla="*/ 1672512 w 2063611"/>
                <a:gd name="connsiteY78" fmla="*/ 3023235 h 4130880"/>
                <a:gd name="connsiteX79" fmla="*/ 1741092 w 2063611"/>
                <a:gd name="connsiteY79" fmla="*/ 2988945 h 4130880"/>
                <a:gd name="connsiteX80" fmla="*/ 1886825 w 2063611"/>
                <a:gd name="connsiteY80" fmla="*/ 3002280 h 4130880"/>
                <a:gd name="connsiteX81" fmla="*/ 1881110 w 2063611"/>
                <a:gd name="connsiteY81" fmla="*/ 2937510 h 4130880"/>
                <a:gd name="connsiteX82" fmla="*/ 1957310 w 2063611"/>
                <a:gd name="connsiteY82" fmla="*/ 2940367 h 4130880"/>
                <a:gd name="connsiteX83" fmla="*/ 1941117 w 2063611"/>
                <a:gd name="connsiteY83" fmla="*/ 2906077 h 4130880"/>
                <a:gd name="connsiteX84" fmla="*/ 1836342 w 2063611"/>
                <a:gd name="connsiteY84" fmla="*/ 2846070 h 4130880"/>
                <a:gd name="connsiteX85" fmla="*/ 1876347 w 2063611"/>
                <a:gd name="connsiteY85" fmla="*/ 2811780 h 4130880"/>
                <a:gd name="connsiteX86" fmla="*/ 1902065 w 2063611"/>
                <a:gd name="connsiteY86" fmla="*/ 2783205 h 4130880"/>
                <a:gd name="connsiteX87" fmla="*/ 2024937 w 2063611"/>
                <a:gd name="connsiteY87" fmla="*/ 2750820 h 4130880"/>
                <a:gd name="connsiteX88" fmla="*/ 2029700 w 2063611"/>
                <a:gd name="connsiteY88" fmla="*/ 2704147 h 4130880"/>
                <a:gd name="connsiteX89" fmla="*/ 2001125 w 2063611"/>
                <a:gd name="connsiteY89" fmla="*/ 2663190 h 4130880"/>
                <a:gd name="connsiteX90" fmla="*/ 1936355 w 2063611"/>
                <a:gd name="connsiteY90" fmla="*/ 2638425 h 4130880"/>
                <a:gd name="connsiteX91" fmla="*/ 1785860 w 2063611"/>
                <a:gd name="connsiteY91" fmla="*/ 2644140 h 4130880"/>
                <a:gd name="connsiteX92" fmla="*/ 1490585 w 2063611"/>
                <a:gd name="connsiteY92" fmla="*/ 2531745 h 4130880"/>
                <a:gd name="connsiteX93" fmla="*/ 1584882 w 2063611"/>
                <a:gd name="connsiteY93" fmla="*/ 2527935 h 4130880"/>
                <a:gd name="connsiteX94" fmla="*/ 1817292 w 2063611"/>
                <a:gd name="connsiteY94" fmla="*/ 2559367 h 4130880"/>
                <a:gd name="connsiteX95" fmla="*/ 1931592 w 2063611"/>
                <a:gd name="connsiteY95" fmla="*/ 2442210 h 4130880"/>
                <a:gd name="connsiteX96" fmla="*/ 1993505 w 2063611"/>
                <a:gd name="connsiteY96" fmla="*/ 2409825 h 4130880"/>
                <a:gd name="connsiteX97" fmla="*/ 1985885 w 2063611"/>
                <a:gd name="connsiteY97" fmla="*/ 2380297 h 4130880"/>
                <a:gd name="connsiteX98" fmla="*/ 1542020 w 2063611"/>
                <a:gd name="connsiteY98" fmla="*/ 2321242 h 4130880"/>
                <a:gd name="connsiteX99" fmla="*/ 1547735 w 2063611"/>
                <a:gd name="connsiteY99" fmla="*/ 2275522 h 4130880"/>
                <a:gd name="connsiteX100" fmla="*/ 1816340 w 2063611"/>
                <a:gd name="connsiteY100" fmla="*/ 2284095 h 4130880"/>
                <a:gd name="connsiteX101" fmla="*/ 1987790 w 2063611"/>
                <a:gd name="connsiteY101" fmla="*/ 2151697 h 4130880"/>
                <a:gd name="connsiteX102" fmla="*/ 2006840 w 2063611"/>
                <a:gd name="connsiteY102" fmla="*/ 2117407 h 4130880"/>
                <a:gd name="connsiteX103" fmla="*/ 1692515 w 2063611"/>
                <a:gd name="connsiteY103" fmla="*/ 2054542 h 4130880"/>
                <a:gd name="connsiteX104" fmla="*/ 1801100 w 2063611"/>
                <a:gd name="connsiteY104" fmla="*/ 2020252 h 4130880"/>
                <a:gd name="connsiteX105" fmla="*/ 1829675 w 2063611"/>
                <a:gd name="connsiteY105" fmla="*/ 1993582 h 4130880"/>
                <a:gd name="connsiteX106" fmla="*/ 1868727 w 2063611"/>
                <a:gd name="connsiteY106" fmla="*/ 1927860 h 4130880"/>
                <a:gd name="connsiteX107" fmla="*/ 1593455 w 2063611"/>
                <a:gd name="connsiteY107" fmla="*/ 1862137 h 4130880"/>
                <a:gd name="connsiteX108" fmla="*/ 1816340 w 2063611"/>
                <a:gd name="connsiteY108" fmla="*/ 1730692 h 4130880"/>
                <a:gd name="connsiteX109" fmla="*/ 1584882 w 2063611"/>
                <a:gd name="connsiteY109" fmla="*/ 1722120 h 4130880"/>
                <a:gd name="connsiteX110" fmla="*/ 1632507 w 2063611"/>
                <a:gd name="connsiteY110" fmla="*/ 1685925 h 4130880"/>
                <a:gd name="connsiteX111" fmla="*/ 1641080 w 2063611"/>
                <a:gd name="connsiteY111" fmla="*/ 1644967 h 4130880"/>
                <a:gd name="connsiteX112" fmla="*/ 1430577 w 2063611"/>
                <a:gd name="connsiteY112" fmla="*/ 1605915 h 4130880"/>
                <a:gd name="connsiteX113" fmla="*/ 1512492 w 2063611"/>
                <a:gd name="connsiteY113" fmla="*/ 1549717 h 4130880"/>
                <a:gd name="connsiteX114" fmla="*/ 1690610 w 2063611"/>
                <a:gd name="connsiteY114" fmla="*/ 1452562 h 4130880"/>
                <a:gd name="connsiteX115" fmla="*/ 1532495 w 2063611"/>
                <a:gd name="connsiteY115" fmla="*/ 1428750 h 4130880"/>
                <a:gd name="connsiteX116" fmla="*/ 1513445 w 2063611"/>
                <a:gd name="connsiteY116" fmla="*/ 1381125 h 4130880"/>
                <a:gd name="connsiteX117" fmla="*/ 1275320 w 2063611"/>
                <a:gd name="connsiteY117" fmla="*/ 1353502 h 4130880"/>
                <a:gd name="connsiteX118" fmla="*/ 1561070 w 2063611"/>
                <a:gd name="connsiteY118" fmla="*/ 1321117 h 4130880"/>
                <a:gd name="connsiteX119" fmla="*/ 1586787 w 2063611"/>
                <a:gd name="connsiteY119" fmla="*/ 1202055 h 4130880"/>
                <a:gd name="connsiteX120" fmla="*/ 1433435 w 2063611"/>
                <a:gd name="connsiteY120" fmla="*/ 1143952 h 4130880"/>
                <a:gd name="connsiteX121" fmla="*/ 1120062 w 2063611"/>
                <a:gd name="connsiteY121" fmla="*/ 1087755 h 4130880"/>
                <a:gd name="connsiteX122" fmla="*/ 1302942 w 2063611"/>
                <a:gd name="connsiteY122" fmla="*/ 1102042 h 4130880"/>
                <a:gd name="connsiteX123" fmla="*/ 1399145 w 2063611"/>
                <a:gd name="connsiteY123" fmla="*/ 1087755 h 4130880"/>
                <a:gd name="connsiteX124" fmla="*/ 1501062 w 2063611"/>
                <a:gd name="connsiteY124" fmla="*/ 1033462 h 4130880"/>
                <a:gd name="connsiteX125" fmla="*/ 1524875 w 2063611"/>
                <a:gd name="connsiteY125" fmla="*/ 962025 h 4130880"/>
                <a:gd name="connsiteX126" fmla="*/ 1414385 w 2063611"/>
                <a:gd name="connsiteY126" fmla="*/ 931545 h 4130880"/>
                <a:gd name="connsiteX127" fmla="*/ 1147685 w 2063611"/>
                <a:gd name="connsiteY127" fmla="*/ 896302 h 4130880"/>
                <a:gd name="connsiteX128" fmla="*/ 1297227 w 2063611"/>
                <a:gd name="connsiteY128" fmla="*/ 877252 h 4130880"/>
                <a:gd name="connsiteX129" fmla="*/ 1344852 w 2063611"/>
                <a:gd name="connsiteY129" fmla="*/ 861060 h 4130880"/>
                <a:gd name="connsiteX130" fmla="*/ 1473440 w 2063611"/>
                <a:gd name="connsiteY130" fmla="*/ 824865 h 4130880"/>
                <a:gd name="connsiteX131" fmla="*/ 1356282 w 2063611"/>
                <a:gd name="connsiteY131" fmla="*/ 791527 h 4130880"/>
                <a:gd name="connsiteX132" fmla="*/ 1123872 w 2063611"/>
                <a:gd name="connsiteY132" fmla="*/ 748665 h 4130880"/>
                <a:gd name="connsiteX133" fmla="*/ 1012430 w 2063611"/>
                <a:gd name="connsiteY133" fmla="*/ 648652 h 4130880"/>
                <a:gd name="connsiteX134" fmla="*/ 1081010 w 2063611"/>
                <a:gd name="connsiteY134" fmla="*/ 666750 h 4130880"/>
                <a:gd name="connsiteX135" fmla="*/ 1237220 w 2063611"/>
                <a:gd name="connsiteY135" fmla="*/ 720090 h 4130880"/>
                <a:gd name="connsiteX136" fmla="*/ 1382000 w 2063611"/>
                <a:gd name="connsiteY136" fmla="*/ 660082 h 4130880"/>
                <a:gd name="connsiteX137" fmla="*/ 1167687 w 2063611"/>
                <a:gd name="connsiteY137" fmla="*/ 582930 h 4130880"/>
                <a:gd name="connsiteX138" fmla="*/ 1173402 w 2063611"/>
                <a:gd name="connsiteY138" fmla="*/ 506730 h 4130880"/>
                <a:gd name="connsiteX139" fmla="*/ 1221027 w 2063611"/>
                <a:gd name="connsiteY139" fmla="*/ 408622 h 4130880"/>
                <a:gd name="connsiteX140" fmla="*/ 1244840 w 2063611"/>
                <a:gd name="connsiteY140" fmla="*/ 291465 h 4130880"/>
                <a:gd name="connsiteX141" fmla="*/ 1028622 w 2063611"/>
                <a:gd name="connsiteY141" fmla="*/ 443865 h 4130880"/>
                <a:gd name="connsiteX142" fmla="*/ 1051482 w 2063611"/>
                <a:gd name="connsiteY142" fmla="*/ 315277 h 4130880"/>
                <a:gd name="connsiteX143" fmla="*/ 1045767 w 2063611"/>
                <a:gd name="connsiteY143" fmla="*/ 244792 h 4130880"/>
                <a:gd name="connsiteX144" fmla="*/ 1105775 w 2063611"/>
                <a:gd name="connsiteY144" fmla="*/ 204787 h 4130880"/>
                <a:gd name="connsiteX145" fmla="*/ 1057197 w 2063611"/>
                <a:gd name="connsiteY145" fmla="*/ 178117 h 4130880"/>
                <a:gd name="connsiteX146" fmla="*/ 984807 w 2063611"/>
                <a:gd name="connsiteY146" fmla="*/ 184785 h 4130880"/>
                <a:gd name="connsiteX147" fmla="*/ 989570 w 2063611"/>
                <a:gd name="connsiteY147" fmla="*/ 104775 h 4130880"/>
                <a:gd name="connsiteX148" fmla="*/ 941945 w 2063611"/>
                <a:gd name="connsiteY148" fmla="*/ 0 h 4130880"/>
                <a:gd name="connsiteX149" fmla="*/ 941945 w 2063611"/>
                <a:gd name="connsiteY149" fmla="*/ 0 h 4130880"/>
                <a:gd name="connsiteX150" fmla="*/ 941945 w 2063611"/>
                <a:gd name="connsiteY150" fmla="*/ 0 h 4130880"/>
                <a:gd name="connsiteX151" fmla="*/ 879080 w 2063611"/>
                <a:gd name="connsiteY151" fmla="*/ 280035 h 4130880"/>
                <a:gd name="connsiteX152" fmla="*/ 900987 w 2063611"/>
                <a:gd name="connsiteY152" fmla="*/ 320040 h 4130880"/>
                <a:gd name="connsiteX153" fmla="*/ 879080 w 2063611"/>
                <a:gd name="connsiteY153" fmla="*/ 280035 h 4130880"/>
                <a:gd name="connsiteX154" fmla="*/ 856220 w 2063611"/>
                <a:gd name="connsiteY154" fmla="*/ 397192 h 4130880"/>
                <a:gd name="connsiteX155" fmla="*/ 869555 w 2063611"/>
                <a:gd name="connsiteY155" fmla="*/ 428625 h 4130880"/>
                <a:gd name="connsiteX156" fmla="*/ 856220 w 2063611"/>
                <a:gd name="connsiteY156" fmla="*/ 397192 h 4130880"/>
                <a:gd name="connsiteX157" fmla="*/ 1109585 w 2063611"/>
                <a:gd name="connsiteY157" fmla="*/ 462915 h 4130880"/>
                <a:gd name="connsiteX158" fmla="*/ 1059102 w 2063611"/>
                <a:gd name="connsiteY158" fmla="*/ 503872 h 4130880"/>
                <a:gd name="connsiteX159" fmla="*/ 1109585 w 2063611"/>
                <a:gd name="connsiteY159" fmla="*/ 462915 h 4130880"/>
                <a:gd name="connsiteX160" fmla="*/ 1001952 w 2063611"/>
                <a:gd name="connsiteY160" fmla="*/ 577215 h 4130880"/>
                <a:gd name="connsiteX161" fmla="*/ 1021955 w 2063611"/>
                <a:gd name="connsiteY161" fmla="*/ 592455 h 4130880"/>
                <a:gd name="connsiteX162" fmla="*/ 1001952 w 2063611"/>
                <a:gd name="connsiteY162" fmla="*/ 577215 h 4130880"/>
                <a:gd name="connsiteX163" fmla="*/ 1001952 w 2063611"/>
                <a:gd name="connsiteY163" fmla="*/ 577215 h 4130880"/>
                <a:gd name="connsiteX164" fmla="*/ 1103870 w 2063611"/>
                <a:gd name="connsiteY164" fmla="*/ 596265 h 4130880"/>
                <a:gd name="connsiteX165" fmla="*/ 1103870 w 2063611"/>
                <a:gd name="connsiteY165" fmla="*/ 596265 h 4130880"/>
                <a:gd name="connsiteX166" fmla="*/ 1243887 w 2063611"/>
                <a:gd name="connsiteY166" fmla="*/ 625792 h 4130880"/>
                <a:gd name="connsiteX167" fmla="*/ 1243887 w 2063611"/>
                <a:gd name="connsiteY167" fmla="*/ 625792 h 4130880"/>
                <a:gd name="connsiteX168" fmla="*/ 1025765 w 2063611"/>
                <a:gd name="connsiteY168" fmla="*/ 753427 h 4130880"/>
                <a:gd name="connsiteX169" fmla="*/ 1021002 w 2063611"/>
                <a:gd name="connsiteY169" fmla="*/ 773430 h 4130880"/>
                <a:gd name="connsiteX170" fmla="*/ 1025765 w 2063611"/>
                <a:gd name="connsiteY170" fmla="*/ 753427 h 4130880"/>
                <a:gd name="connsiteX171" fmla="*/ 1025765 w 2063611"/>
                <a:gd name="connsiteY171" fmla="*/ 753427 h 4130880"/>
                <a:gd name="connsiteX172" fmla="*/ 954327 w 2063611"/>
                <a:gd name="connsiteY172" fmla="*/ 860107 h 4130880"/>
                <a:gd name="connsiteX173" fmla="*/ 954327 w 2063611"/>
                <a:gd name="connsiteY173" fmla="*/ 860107 h 4130880"/>
                <a:gd name="connsiteX174" fmla="*/ 1029575 w 2063611"/>
                <a:gd name="connsiteY174" fmla="*/ 877252 h 4130880"/>
                <a:gd name="connsiteX175" fmla="*/ 1029575 w 2063611"/>
                <a:gd name="connsiteY175" fmla="*/ 877252 h 4130880"/>
                <a:gd name="connsiteX176" fmla="*/ 914322 w 2063611"/>
                <a:gd name="connsiteY176" fmla="*/ 881062 h 4130880"/>
                <a:gd name="connsiteX177" fmla="*/ 914322 w 2063611"/>
                <a:gd name="connsiteY177" fmla="*/ 881062 h 4130880"/>
                <a:gd name="connsiteX178" fmla="*/ 867650 w 2063611"/>
                <a:gd name="connsiteY178" fmla="*/ 897255 h 4130880"/>
                <a:gd name="connsiteX179" fmla="*/ 867650 w 2063611"/>
                <a:gd name="connsiteY179" fmla="*/ 897255 h 4130880"/>
                <a:gd name="connsiteX180" fmla="*/ 674292 w 2063611"/>
                <a:gd name="connsiteY180" fmla="*/ 897255 h 4130880"/>
                <a:gd name="connsiteX181" fmla="*/ 770495 w 2063611"/>
                <a:gd name="connsiteY181" fmla="*/ 939165 h 4130880"/>
                <a:gd name="connsiteX182" fmla="*/ 674292 w 2063611"/>
                <a:gd name="connsiteY182" fmla="*/ 897255 h 4130880"/>
                <a:gd name="connsiteX183" fmla="*/ 1525827 w 2063611"/>
                <a:gd name="connsiteY183" fmla="*/ 1320165 h 4130880"/>
                <a:gd name="connsiteX184" fmla="*/ 1525827 w 2063611"/>
                <a:gd name="connsiteY184" fmla="*/ 1320165 h 4130880"/>
                <a:gd name="connsiteX185" fmla="*/ 750492 w 2063611"/>
                <a:gd name="connsiteY185" fmla="*/ 1416367 h 4130880"/>
                <a:gd name="connsiteX186" fmla="*/ 750492 w 2063611"/>
                <a:gd name="connsiteY186" fmla="*/ 1416367 h 4130880"/>
                <a:gd name="connsiteX187" fmla="*/ 1551545 w 2063611"/>
                <a:gd name="connsiteY187" fmla="*/ 1757362 h 4130880"/>
                <a:gd name="connsiteX188" fmla="*/ 1551545 w 2063611"/>
                <a:gd name="connsiteY188" fmla="*/ 1757362 h 4130880"/>
                <a:gd name="connsiteX189" fmla="*/ 1759190 w 2063611"/>
                <a:gd name="connsiteY189" fmla="*/ 1800225 h 4130880"/>
                <a:gd name="connsiteX190" fmla="*/ 1759190 w 2063611"/>
                <a:gd name="connsiteY190" fmla="*/ 1800225 h 4130880"/>
                <a:gd name="connsiteX191" fmla="*/ 1762047 w 2063611"/>
                <a:gd name="connsiteY191" fmla="*/ 1999297 h 4130880"/>
                <a:gd name="connsiteX192" fmla="*/ 1762047 w 2063611"/>
                <a:gd name="connsiteY192" fmla="*/ 1999297 h 4130880"/>
                <a:gd name="connsiteX193" fmla="*/ 144702 w 2063611"/>
                <a:gd name="connsiteY193" fmla="*/ 2322195 h 4130880"/>
                <a:gd name="connsiteX194" fmla="*/ 144702 w 2063611"/>
                <a:gd name="connsiteY194" fmla="*/ 2322195 h 4130880"/>
                <a:gd name="connsiteX195" fmla="*/ 294245 w 2063611"/>
                <a:gd name="connsiteY195" fmla="*/ 2390775 h 4130880"/>
                <a:gd name="connsiteX196" fmla="*/ 461885 w 2063611"/>
                <a:gd name="connsiteY196" fmla="*/ 2419350 h 4130880"/>
                <a:gd name="connsiteX197" fmla="*/ 294245 w 2063611"/>
                <a:gd name="connsiteY197" fmla="*/ 2390775 h 4130880"/>
                <a:gd name="connsiteX198" fmla="*/ 510462 w 2063611"/>
                <a:gd name="connsiteY198" fmla="*/ 2399347 h 4130880"/>
                <a:gd name="connsiteX199" fmla="*/ 510462 w 2063611"/>
                <a:gd name="connsiteY199" fmla="*/ 2399347 h 4130880"/>
                <a:gd name="connsiteX200" fmla="*/ 416165 w 2063611"/>
                <a:gd name="connsiteY200" fmla="*/ 2728912 h 4130880"/>
                <a:gd name="connsiteX201" fmla="*/ 416165 w 2063611"/>
                <a:gd name="connsiteY201" fmla="*/ 2728912 h 4130880"/>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72829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52485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52485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833"/>
                <a:gd name="connsiteX1" fmla="*/ 876222 w 2063611"/>
                <a:gd name="connsiteY1" fmla="*/ 98107 h 4128833"/>
                <a:gd name="connsiteX2" fmla="*/ 901940 w 2063611"/>
                <a:gd name="connsiteY2" fmla="*/ 231457 h 4128833"/>
                <a:gd name="connsiteX3" fmla="*/ 826692 w 2063611"/>
                <a:gd name="connsiteY3" fmla="*/ 186690 h 4128833"/>
                <a:gd name="connsiteX4" fmla="*/ 810500 w 2063611"/>
                <a:gd name="connsiteY4" fmla="*/ 294322 h 4128833"/>
                <a:gd name="connsiteX5" fmla="*/ 802880 w 2063611"/>
                <a:gd name="connsiteY5" fmla="*/ 320992 h 4128833"/>
                <a:gd name="connsiteX6" fmla="*/ 677150 w 2063611"/>
                <a:gd name="connsiteY6" fmla="*/ 374332 h 4128833"/>
                <a:gd name="connsiteX7" fmla="*/ 696200 w 2063611"/>
                <a:gd name="connsiteY7" fmla="*/ 443865 h 4128833"/>
                <a:gd name="connsiteX8" fmla="*/ 707630 w 2063611"/>
                <a:gd name="connsiteY8" fmla="*/ 532447 h 4128833"/>
                <a:gd name="connsiteX9" fmla="*/ 820977 w 2063611"/>
                <a:gd name="connsiteY9" fmla="*/ 566737 h 4128833"/>
                <a:gd name="connsiteX10" fmla="*/ 940040 w 2063611"/>
                <a:gd name="connsiteY10" fmla="*/ 570547 h 4128833"/>
                <a:gd name="connsiteX11" fmla="*/ 724775 w 2063611"/>
                <a:gd name="connsiteY11" fmla="*/ 611505 h 4128833"/>
                <a:gd name="connsiteX12" fmla="*/ 523797 w 2063611"/>
                <a:gd name="connsiteY12" fmla="*/ 594360 h 4128833"/>
                <a:gd name="connsiteX13" fmla="*/ 590472 w 2063611"/>
                <a:gd name="connsiteY13" fmla="*/ 641985 h 4128833"/>
                <a:gd name="connsiteX14" fmla="*/ 621905 w 2063611"/>
                <a:gd name="connsiteY14" fmla="*/ 681037 h 4128833"/>
                <a:gd name="connsiteX15" fmla="*/ 707630 w 2063611"/>
                <a:gd name="connsiteY15" fmla="*/ 721042 h 4128833"/>
                <a:gd name="connsiteX16" fmla="*/ 940040 w 2063611"/>
                <a:gd name="connsiteY16" fmla="*/ 681990 h 4128833"/>
                <a:gd name="connsiteX17" fmla="*/ 667625 w 2063611"/>
                <a:gd name="connsiteY17" fmla="*/ 751522 h 4128833"/>
                <a:gd name="connsiteX18" fmla="*/ 520940 w 2063611"/>
                <a:gd name="connsiteY18" fmla="*/ 781050 h 4128833"/>
                <a:gd name="connsiteX19" fmla="*/ 523797 w 2063611"/>
                <a:gd name="connsiteY19" fmla="*/ 839152 h 4128833"/>
                <a:gd name="connsiteX20" fmla="*/ 561897 w 2063611"/>
                <a:gd name="connsiteY20" fmla="*/ 905827 h 4128833"/>
                <a:gd name="connsiteX21" fmla="*/ 495222 w 2063611"/>
                <a:gd name="connsiteY21" fmla="*/ 951547 h 4128833"/>
                <a:gd name="connsiteX22" fmla="*/ 402830 w 2063611"/>
                <a:gd name="connsiteY22" fmla="*/ 965835 h 4128833"/>
                <a:gd name="connsiteX23" fmla="*/ 539990 w 2063611"/>
                <a:gd name="connsiteY23" fmla="*/ 1060132 h 4128833"/>
                <a:gd name="connsiteX24" fmla="*/ 722870 w 2063611"/>
                <a:gd name="connsiteY24" fmla="*/ 1148715 h 4128833"/>
                <a:gd name="connsiteX25" fmla="*/ 401877 w 2063611"/>
                <a:gd name="connsiteY25" fmla="*/ 1197292 h 4128833"/>
                <a:gd name="connsiteX26" fmla="*/ 523797 w 2063611"/>
                <a:gd name="connsiteY26" fmla="*/ 1303020 h 4128833"/>
                <a:gd name="connsiteX27" fmla="*/ 359015 w 2063611"/>
                <a:gd name="connsiteY27" fmla="*/ 1358265 h 4128833"/>
                <a:gd name="connsiteX28" fmla="*/ 630477 w 2063611"/>
                <a:gd name="connsiteY28" fmla="*/ 1405890 h 4128833"/>
                <a:gd name="connsiteX29" fmla="*/ 610475 w 2063611"/>
                <a:gd name="connsiteY29" fmla="*/ 1480185 h 4128833"/>
                <a:gd name="connsiteX30" fmla="*/ 279005 w 2063611"/>
                <a:gd name="connsiteY30" fmla="*/ 1581150 h 4128833"/>
                <a:gd name="connsiteX31" fmla="*/ 543800 w 2063611"/>
                <a:gd name="connsiteY31" fmla="*/ 1681162 h 4128833"/>
                <a:gd name="connsiteX32" fmla="*/ 620000 w 2063611"/>
                <a:gd name="connsiteY32" fmla="*/ 1659255 h 4128833"/>
                <a:gd name="connsiteX33" fmla="*/ 727632 w 2063611"/>
                <a:gd name="connsiteY33" fmla="*/ 1655445 h 4128833"/>
                <a:gd name="connsiteX34" fmla="*/ 597140 w 2063611"/>
                <a:gd name="connsiteY34" fmla="*/ 1752600 h 4128833"/>
                <a:gd name="connsiteX35" fmla="*/ 210425 w 2063611"/>
                <a:gd name="connsiteY35" fmla="*/ 1787842 h 4128833"/>
                <a:gd name="connsiteX36" fmla="*/ 207567 w 2063611"/>
                <a:gd name="connsiteY36" fmla="*/ 1855470 h 4128833"/>
                <a:gd name="connsiteX37" fmla="*/ 328535 w 2063611"/>
                <a:gd name="connsiteY37" fmla="*/ 1906905 h 4128833"/>
                <a:gd name="connsiteX38" fmla="*/ 465695 w 2063611"/>
                <a:gd name="connsiteY38" fmla="*/ 1909762 h 4128833"/>
                <a:gd name="connsiteX39" fmla="*/ 546657 w 2063611"/>
                <a:gd name="connsiteY39" fmla="*/ 1945957 h 4128833"/>
                <a:gd name="connsiteX40" fmla="*/ 595235 w 2063611"/>
                <a:gd name="connsiteY40" fmla="*/ 1997392 h 4128833"/>
                <a:gd name="connsiteX41" fmla="*/ 268527 w 2063611"/>
                <a:gd name="connsiteY41" fmla="*/ 2017395 h 4128833"/>
                <a:gd name="connsiteX42" fmla="*/ 229475 w 2063611"/>
                <a:gd name="connsiteY42" fmla="*/ 2042160 h 4128833"/>
                <a:gd name="connsiteX43" fmla="*/ 255192 w 2063611"/>
                <a:gd name="connsiteY43" fmla="*/ 2085022 h 4128833"/>
                <a:gd name="connsiteX44" fmla="*/ 413307 w 2063611"/>
                <a:gd name="connsiteY44" fmla="*/ 2144077 h 4128833"/>
                <a:gd name="connsiteX45" fmla="*/ 473315 w 2063611"/>
                <a:gd name="connsiteY45" fmla="*/ 2166937 h 4128833"/>
                <a:gd name="connsiteX46" fmla="*/ 262812 w 2063611"/>
                <a:gd name="connsiteY46" fmla="*/ 2221230 h 4128833"/>
                <a:gd name="connsiteX47" fmla="*/ 98982 w 2063611"/>
                <a:gd name="connsiteY47" fmla="*/ 2243137 h 4128833"/>
                <a:gd name="connsiteX48" fmla="*/ 38022 w 2063611"/>
                <a:gd name="connsiteY48" fmla="*/ 2283142 h 4128833"/>
                <a:gd name="connsiteX49" fmla="*/ 77075 w 2063611"/>
                <a:gd name="connsiteY49" fmla="*/ 2346007 h 4128833"/>
                <a:gd name="connsiteX50" fmla="*/ 196137 w 2063611"/>
                <a:gd name="connsiteY50" fmla="*/ 2437447 h 4128833"/>
                <a:gd name="connsiteX51" fmla="*/ 165657 w 2063611"/>
                <a:gd name="connsiteY51" fmla="*/ 2471737 h 4128833"/>
                <a:gd name="connsiteX52" fmla="*/ 194232 w 2063611"/>
                <a:gd name="connsiteY52" fmla="*/ 2512695 h 4128833"/>
                <a:gd name="connsiteX53" fmla="*/ 294245 w 2063611"/>
                <a:gd name="connsiteY53" fmla="*/ 2551747 h 4128833"/>
                <a:gd name="connsiteX54" fmla="*/ 69455 w 2063611"/>
                <a:gd name="connsiteY54" fmla="*/ 2582227 h 4128833"/>
                <a:gd name="connsiteX55" fmla="*/ 51357 w 2063611"/>
                <a:gd name="connsiteY55" fmla="*/ 2652712 h 4128833"/>
                <a:gd name="connsiteX56" fmla="*/ 103745 w 2063611"/>
                <a:gd name="connsiteY56" fmla="*/ 2686050 h 4128833"/>
                <a:gd name="connsiteX57" fmla="*/ 207567 w 2063611"/>
                <a:gd name="connsiteY57" fmla="*/ 2720340 h 4128833"/>
                <a:gd name="connsiteX58" fmla="*/ 255192 w 2063611"/>
                <a:gd name="connsiteY58" fmla="*/ 2748915 h 4128833"/>
                <a:gd name="connsiteX59" fmla="*/ 351395 w 2063611"/>
                <a:gd name="connsiteY59" fmla="*/ 2726055 h 4128833"/>
                <a:gd name="connsiteX60" fmla="*/ 247572 w 2063611"/>
                <a:gd name="connsiteY60" fmla="*/ 2751772 h 4128833"/>
                <a:gd name="connsiteX61" fmla="*/ 38022 w 2063611"/>
                <a:gd name="connsiteY61" fmla="*/ 2799397 h 4128833"/>
                <a:gd name="connsiteX62" fmla="*/ 38975 w 2063611"/>
                <a:gd name="connsiteY62" fmla="*/ 2858452 h 4128833"/>
                <a:gd name="connsiteX63" fmla="*/ 81837 w 2063611"/>
                <a:gd name="connsiteY63" fmla="*/ 2887980 h 4128833"/>
                <a:gd name="connsiteX64" fmla="*/ 148512 w 2063611"/>
                <a:gd name="connsiteY64" fmla="*/ 2895600 h 4128833"/>
                <a:gd name="connsiteX65" fmla="*/ 336155 w 2063611"/>
                <a:gd name="connsiteY65" fmla="*/ 2907030 h 4128833"/>
                <a:gd name="connsiteX66" fmla="*/ 294245 w 2063611"/>
                <a:gd name="connsiteY66" fmla="*/ 2948940 h 4128833"/>
                <a:gd name="connsiteX67" fmla="*/ 354252 w 2063611"/>
                <a:gd name="connsiteY67" fmla="*/ 2973705 h 4128833"/>
                <a:gd name="connsiteX68" fmla="*/ 504747 w 2063611"/>
                <a:gd name="connsiteY68" fmla="*/ 3022282 h 4128833"/>
                <a:gd name="connsiteX69" fmla="*/ 596187 w 2063611"/>
                <a:gd name="connsiteY69" fmla="*/ 3050857 h 4128833"/>
                <a:gd name="connsiteX70" fmla="*/ 818120 w 2063611"/>
                <a:gd name="connsiteY70" fmla="*/ 2947035 h 4128833"/>
                <a:gd name="connsiteX71" fmla="*/ 950517 w 2063611"/>
                <a:gd name="connsiteY71" fmla="*/ 2920365 h 4128833"/>
                <a:gd name="connsiteX72" fmla="*/ 919792 w 2063611"/>
                <a:gd name="connsiteY72" fmla="*/ 4127603 h 4128833"/>
                <a:gd name="connsiteX73" fmla="*/ 1150635 w 2063611"/>
                <a:gd name="connsiteY73" fmla="*/ 4116844 h 4128833"/>
                <a:gd name="connsiteX74" fmla="*/ 1112442 w 2063611"/>
                <a:gd name="connsiteY74" fmla="*/ 3013710 h 4128833"/>
                <a:gd name="connsiteX75" fmla="*/ 1184832 w 2063611"/>
                <a:gd name="connsiteY75" fmla="*/ 2989897 h 4128833"/>
                <a:gd name="connsiteX76" fmla="*/ 1461057 w 2063611"/>
                <a:gd name="connsiteY76" fmla="*/ 3019425 h 4128833"/>
                <a:gd name="connsiteX77" fmla="*/ 1554402 w 2063611"/>
                <a:gd name="connsiteY77" fmla="*/ 2995612 h 4128833"/>
                <a:gd name="connsiteX78" fmla="*/ 1672512 w 2063611"/>
                <a:gd name="connsiteY78" fmla="*/ 3023235 h 4128833"/>
                <a:gd name="connsiteX79" fmla="*/ 1741092 w 2063611"/>
                <a:gd name="connsiteY79" fmla="*/ 2988945 h 4128833"/>
                <a:gd name="connsiteX80" fmla="*/ 1886825 w 2063611"/>
                <a:gd name="connsiteY80" fmla="*/ 3002280 h 4128833"/>
                <a:gd name="connsiteX81" fmla="*/ 1881110 w 2063611"/>
                <a:gd name="connsiteY81" fmla="*/ 2937510 h 4128833"/>
                <a:gd name="connsiteX82" fmla="*/ 1957310 w 2063611"/>
                <a:gd name="connsiteY82" fmla="*/ 2940367 h 4128833"/>
                <a:gd name="connsiteX83" fmla="*/ 1941117 w 2063611"/>
                <a:gd name="connsiteY83" fmla="*/ 2906077 h 4128833"/>
                <a:gd name="connsiteX84" fmla="*/ 1836342 w 2063611"/>
                <a:gd name="connsiteY84" fmla="*/ 2846070 h 4128833"/>
                <a:gd name="connsiteX85" fmla="*/ 1876347 w 2063611"/>
                <a:gd name="connsiteY85" fmla="*/ 2811780 h 4128833"/>
                <a:gd name="connsiteX86" fmla="*/ 1902065 w 2063611"/>
                <a:gd name="connsiteY86" fmla="*/ 2783205 h 4128833"/>
                <a:gd name="connsiteX87" fmla="*/ 2024937 w 2063611"/>
                <a:gd name="connsiteY87" fmla="*/ 2750820 h 4128833"/>
                <a:gd name="connsiteX88" fmla="*/ 2029700 w 2063611"/>
                <a:gd name="connsiteY88" fmla="*/ 2704147 h 4128833"/>
                <a:gd name="connsiteX89" fmla="*/ 2001125 w 2063611"/>
                <a:gd name="connsiteY89" fmla="*/ 2663190 h 4128833"/>
                <a:gd name="connsiteX90" fmla="*/ 1936355 w 2063611"/>
                <a:gd name="connsiteY90" fmla="*/ 2638425 h 4128833"/>
                <a:gd name="connsiteX91" fmla="*/ 1785860 w 2063611"/>
                <a:gd name="connsiteY91" fmla="*/ 2644140 h 4128833"/>
                <a:gd name="connsiteX92" fmla="*/ 1490585 w 2063611"/>
                <a:gd name="connsiteY92" fmla="*/ 2531745 h 4128833"/>
                <a:gd name="connsiteX93" fmla="*/ 1584882 w 2063611"/>
                <a:gd name="connsiteY93" fmla="*/ 2527935 h 4128833"/>
                <a:gd name="connsiteX94" fmla="*/ 1817292 w 2063611"/>
                <a:gd name="connsiteY94" fmla="*/ 2559367 h 4128833"/>
                <a:gd name="connsiteX95" fmla="*/ 1931592 w 2063611"/>
                <a:gd name="connsiteY95" fmla="*/ 2442210 h 4128833"/>
                <a:gd name="connsiteX96" fmla="*/ 1993505 w 2063611"/>
                <a:gd name="connsiteY96" fmla="*/ 2409825 h 4128833"/>
                <a:gd name="connsiteX97" fmla="*/ 1985885 w 2063611"/>
                <a:gd name="connsiteY97" fmla="*/ 2380297 h 4128833"/>
                <a:gd name="connsiteX98" fmla="*/ 1542020 w 2063611"/>
                <a:gd name="connsiteY98" fmla="*/ 2321242 h 4128833"/>
                <a:gd name="connsiteX99" fmla="*/ 1547735 w 2063611"/>
                <a:gd name="connsiteY99" fmla="*/ 2275522 h 4128833"/>
                <a:gd name="connsiteX100" fmla="*/ 1816340 w 2063611"/>
                <a:gd name="connsiteY100" fmla="*/ 2284095 h 4128833"/>
                <a:gd name="connsiteX101" fmla="*/ 1987790 w 2063611"/>
                <a:gd name="connsiteY101" fmla="*/ 2151697 h 4128833"/>
                <a:gd name="connsiteX102" fmla="*/ 2006840 w 2063611"/>
                <a:gd name="connsiteY102" fmla="*/ 2117407 h 4128833"/>
                <a:gd name="connsiteX103" fmla="*/ 1692515 w 2063611"/>
                <a:gd name="connsiteY103" fmla="*/ 2054542 h 4128833"/>
                <a:gd name="connsiteX104" fmla="*/ 1801100 w 2063611"/>
                <a:gd name="connsiteY104" fmla="*/ 2020252 h 4128833"/>
                <a:gd name="connsiteX105" fmla="*/ 1829675 w 2063611"/>
                <a:gd name="connsiteY105" fmla="*/ 1993582 h 4128833"/>
                <a:gd name="connsiteX106" fmla="*/ 1868727 w 2063611"/>
                <a:gd name="connsiteY106" fmla="*/ 1927860 h 4128833"/>
                <a:gd name="connsiteX107" fmla="*/ 1593455 w 2063611"/>
                <a:gd name="connsiteY107" fmla="*/ 1862137 h 4128833"/>
                <a:gd name="connsiteX108" fmla="*/ 1816340 w 2063611"/>
                <a:gd name="connsiteY108" fmla="*/ 1730692 h 4128833"/>
                <a:gd name="connsiteX109" fmla="*/ 1584882 w 2063611"/>
                <a:gd name="connsiteY109" fmla="*/ 1722120 h 4128833"/>
                <a:gd name="connsiteX110" fmla="*/ 1632507 w 2063611"/>
                <a:gd name="connsiteY110" fmla="*/ 1685925 h 4128833"/>
                <a:gd name="connsiteX111" fmla="*/ 1641080 w 2063611"/>
                <a:gd name="connsiteY111" fmla="*/ 1644967 h 4128833"/>
                <a:gd name="connsiteX112" fmla="*/ 1430577 w 2063611"/>
                <a:gd name="connsiteY112" fmla="*/ 1605915 h 4128833"/>
                <a:gd name="connsiteX113" fmla="*/ 1512492 w 2063611"/>
                <a:gd name="connsiteY113" fmla="*/ 1549717 h 4128833"/>
                <a:gd name="connsiteX114" fmla="*/ 1690610 w 2063611"/>
                <a:gd name="connsiteY114" fmla="*/ 1452562 h 4128833"/>
                <a:gd name="connsiteX115" fmla="*/ 1532495 w 2063611"/>
                <a:gd name="connsiteY115" fmla="*/ 1428750 h 4128833"/>
                <a:gd name="connsiteX116" fmla="*/ 1513445 w 2063611"/>
                <a:gd name="connsiteY116" fmla="*/ 1381125 h 4128833"/>
                <a:gd name="connsiteX117" fmla="*/ 1275320 w 2063611"/>
                <a:gd name="connsiteY117" fmla="*/ 1353502 h 4128833"/>
                <a:gd name="connsiteX118" fmla="*/ 1561070 w 2063611"/>
                <a:gd name="connsiteY118" fmla="*/ 1321117 h 4128833"/>
                <a:gd name="connsiteX119" fmla="*/ 1586787 w 2063611"/>
                <a:gd name="connsiteY119" fmla="*/ 1202055 h 4128833"/>
                <a:gd name="connsiteX120" fmla="*/ 1433435 w 2063611"/>
                <a:gd name="connsiteY120" fmla="*/ 1143952 h 4128833"/>
                <a:gd name="connsiteX121" fmla="*/ 1120062 w 2063611"/>
                <a:gd name="connsiteY121" fmla="*/ 1087755 h 4128833"/>
                <a:gd name="connsiteX122" fmla="*/ 1302942 w 2063611"/>
                <a:gd name="connsiteY122" fmla="*/ 1102042 h 4128833"/>
                <a:gd name="connsiteX123" fmla="*/ 1399145 w 2063611"/>
                <a:gd name="connsiteY123" fmla="*/ 1087755 h 4128833"/>
                <a:gd name="connsiteX124" fmla="*/ 1501062 w 2063611"/>
                <a:gd name="connsiteY124" fmla="*/ 1033462 h 4128833"/>
                <a:gd name="connsiteX125" fmla="*/ 1524875 w 2063611"/>
                <a:gd name="connsiteY125" fmla="*/ 962025 h 4128833"/>
                <a:gd name="connsiteX126" fmla="*/ 1414385 w 2063611"/>
                <a:gd name="connsiteY126" fmla="*/ 931545 h 4128833"/>
                <a:gd name="connsiteX127" fmla="*/ 1147685 w 2063611"/>
                <a:gd name="connsiteY127" fmla="*/ 896302 h 4128833"/>
                <a:gd name="connsiteX128" fmla="*/ 1297227 w 2063611"/>
                <a:gd name="connsiteY128" fmla="*/ 877252 h 4128833"/>
                <a:gd name="connsiteX129" fmla="*/ 1344852 w 2063611"/>
                <a:gd name="connsiteY129" fmla="*/ 861060 h 4128833"/>
                <a:gd name="connsiteX130" fmla="*/ 1473440 w 2063611"/>
                <a:gd name="connsiteY130" fmla="*/ 824865 h 4128833"/>
                <a:gd name="connsiteX131" fmla="*/ 1356282 w 2063611"/>
                <a:gd name="connsiteY131" fmla="*/ 791527 h 4128833"/>
                <a:gd name="connsiteX132" fmla="*/ 1123872 w 2063611"/>
                <a:gd name="connsiteY132" fmla="*/ 748665 h 4128833"/>
                <a:gd name="connsiteX133" fmla="*/ 1012430 w 2063611"/>
                <a:gd name="connsiteY133" fmla="*/ 648652 h 4128833"/>
                <a:gd name="connsiteX134" fmla="*/ 1081010 w 2063611"/>
                <a:gd name="connsiteY134" fmla="*/ 666750 h 4128833"/>
                <a:gd name="connsiteX135" fmla="*/ 1237220 w 2063611"/>
                <a:gd name="connsiteY135" fmla="*/ 720090 h 4128833"/>
                <a:gd name="connsiteX136" fmla="*/ 1382000 w 2063611"/>
                <a:gd name="connsiteY136" fmla="*/ 660082 h 4128833"/>
                <a:gd name="connsiteX137" fmla="*/ 1167687 w 2063611"/>
                <a:gd name="connsiteY137" fmla="*/ 582930 h 4128833"/>
                <a:gd name="connsiteX138" fmla="*/ 1173402 w 2063611"/>
                <a:gd name="connsiteY138" fmla="*/ 506730 h 4128833"/>
                <a:gd name="connsiteX139" fmla="*/ 1221027 w 2063611"/>
                <a:gd name="connsiteY139" fmla="*/ 408622 h 4128833"/>
                <a:gd name="connsiteX140" fmla="*/ 1244840 w 2063611"/>
                <a:gd name="connsiteY140" fmla="*/ 291465 h 4128833"/>
                <a:gd name="connsiteX141" fmla="*/ 1028622 w 2063611"/>
                <a:gd name="connsiteY141" fmla="*/ 443865 h 4128833"/>
                <a:gd name="connsiteX142" fmla="*/ 1051482 w 2063611"/>
                <a:gd name="connsiteY142" fmla="*/ 315277 h 4128833"/>
                <a:gd name="connsiteX143" fmla="*/ 1045767 w 2063611"/>
                <a:gd name="connsiteY143" fmla="*/ 244792 h 4128833"/>
                <a:gd name="connsiteX144" fmla="*/ 1105775 w 2063611"/>
                <a:gd name="connsiteY144" fmla="*/ 204787 h 4128833"/>
                <a:gd name="connsiteX145" fmla="*/ 1057197 w 2063611"/>
                <a:gd name="connsiteY145" fmla="*/ 178117 h 4128833"/>
                <a:gd name="connsiteX146" fmla="*/ 984807 w 2063611"/>
                <a:gd name="connsiteY146" fmla="*/ 184785 h 4128833"/>
                <a:gd name="connsiteX147" fmla="*/ 989570 w 2063611"/>
                <a:gd name="connsiteY147" fmla="*/ 104775 h 4128833"/>
                <a:gd name="connsiteX148" fmla="*/ 941945 w 2063611"/>
                <a:gd name="connsiteY148" fmla="*/ 0 h 4128833"/>
                <a:gd name="connsiteX149" fmla="*/ 941945 w 2063611"/>
                <a:gd name="connsiteY149" fmla="*/ 0 h 4128833"/>
                <a:gd name="connsiteX150" fmla="*/ 941945 w 2063611"/>
                <a:gd name="connsiteY150" fmla="*/ 0 h 4128833"/>
                <a:gd name="connsiteX151" fmla="*/ 879080 w 2063611"/>
                <a:gd name="connsiteY151" fmla="*/ 280035 h 4128833"/>
                <a:gd name="connsiteX152" fmla="*/ 900987 w 2063611"/>
                <a:gd name="connsiteY152" fmla="*/ 320040 h 4128833"/>
                <a:gd name="connsiteX153" fmla="*/ 879080 w 2063611"/>
                <a:gd name="connsiteY153" fmla="*/ 280035 h 4128833"/>
                <a:gd name="connsiteX154" fmla="*/ 856220 w 2063611"/>
                <a:gd name="connsiteY154" fmla="*/ 397192 h 4128833"/>
                <a:gd name="connsiteX155" fmla="*/ 869555 w 2063611"/>
                <a:gd name="connsiteY155" fmla="*/ 428625 h 4128833"/>
                <a:gd name="connsiteX156" fmla="*/ 856220 w 2063611"/>
                <a:gd name="connsiteY156" fmla="*/ 397192 h 4128833"/>
                <a:gd name="connsiteX157" fmla="*/ 1109585 w 2063611"/>
                <a:gd name="connsiteY157" fmla="*/ 462915 h 4128833"/>
                <a:gd name="connsiteX158" fmla="*/ 1059102 w 2063611"/>
                <a:gd name="connsiteY158" fmla="*/ 503872 h 4128833"/>
                <a:gd name="connsiteX159" fmla="*/ 1109585 w 2063611"/>
                <a:gd name="connsiteY159" fmla="*/ 462915 h 4128833"/>
                <a:gd name="connsiteX160" fmla="*/ 1001952 w 2063611"/>
                <a:gd name="connsiteY160" fmla="*/ 577215 h 4128833"/>
                <a:gd name="connsiteX161" fmla="*/ 1021955 w 2063611"/>
                <a:gd name="connsiteY161" fmla="*/ 592455 h 4128833"/>
                <a:gd name="connsiteX162" fmla="*/ 1001952 w 2063611"/>
                <a:gd name="connsiteY162" fmla="*/ 577215 h 4128833"/>
                <a:gd name="connsiteX163" fmla="*/ 1001952 w 2063611"/>
                <a:gd name="connsiteY163" fmla="*/ 577215 h 4128833"/>
                <a:gd name="connsiteX164" fmla="*/ 1103870 w 2063611"/>
                <a:gd name="connsiteY164" fmla="*/ 596265 h 4128833"/>
                <a:gd name="connsiteX165" fmla="*/ 1103870 w 2063611"/>
                <a:gd name="connsiteY165" fmla="*/ 596265 h 4128833"/>
                <a:gd name="connsiteX166" fmla="*/ 1243887 w 2063611"/>
                <a:gd name="connsiteY166" fmla="*/ 625792 h 4128833"/>
                <a:gd name="connsiteX167" fmla="*/ 1243887 w 2063611"/>
                <a:gd name="connsiteY167" fmla="*/ 625792 h 4128833"/>
                <a:gd name="connsiteX168" fmla="*/ 1025765 w 2063611"/>
                <a:gd name="connsiteY168" fmla="*/ 753427 h 4128833"/>
                <a:gd name="connsiteX169" fmla="*/ 1021002 w 2063611"/>
                <a:gd name="connsiteY169" fmla="*/ 773430 h 4128833"/>
                <a:gd name="connsiteX170" fmla="*/ 1025765 w 2063611"/>
                <a:gd name="connsiteY170" fmla="*/ 753427 h 4128833"/>
                <a:gd name="connsiteX171" fmla="*/ 1025765 w 2063611"/>
                <a:gd name="connsiteY171" fmla="*/ 753427 h 4128833"/>
                <a:gd name="connsiteX172" fmla="*/ 954327 w 2063611"/>
                <a:gd name="connsiteY172" fmla="*/ 860107 h 4128833"/>
                <a:gd name="connsiteX173" fmla="*/ 954327 w 2063611"/>
                <a:gd name="connsiteY173" fmla="*/ 860107 h 4128833"/>
                <a:gd name="connsiteX174" fmla="*/ 1029575 w 2063611"/>
                <a:gd name="connsiteY174" fmla="*/ 877252 h 4128833"/>
                <a:gd name="connsiteX175" fmla="*/ 1029575 w 2063611"/>
                <a:gd name="connsiteY175" fmla="*/ 877252 h 4128833"/>
                <a:gd name="connsiteX176" fmla="*/ 914322 w 2063611"/>
                <a:gd name="connsiteY176" fmla="*/ 881062 h 4128833"/>
                <a:gd name="connsiteX177" fmla="*/ 914322 w 2063611"/>
                <a:gd name="connsiteY177" fmla="*/ 881062 h 4128833"/>
                <a:gd name="connsiteX178" fmla="*/ 867650 w 2063611"/>
                <a:gd name="connsiteY178" fmla="*/ 897255 h 4128833"/>
                <a:gd name="connsiteX179" fmla="*/ 867650 w 2063611"/>
                <a:gd name="connsiteY179" fmla="*/ 897255 h 4128833"/>
                <a:gd name="connsiteX180" fmla="*/ 674292 w 2063611"/>
                <a:gd name="connsiteY180" fmla="*/ 897255 h 4128833"/>
                <a:gd name="connsiteX181" fmla="*/ 770495 w 2063611"/>
                <a:gd name="connsiteY181" fmla="*/ 939165 h 4128833"/>
                <a:gd name="connsiteX182" fmla="*/ 674292 w 2063611"/>
                <a:gd name="connsiteY182" fmla="*/ 897255 h 4128833"/>
                <a:gd name="connsiteX183" fmla="*/ 1525827 w 2063611"/>
                <a:gd name="connsiteY183" fmla="*/ 1320165 h 4128833"/>
                <a:gd name="connsiteX184" fmla="*/ 1525827 w 2063611"/>
                <a:gd name="connsiteY184" fmla="*/ 1320165 h 4128833"/>
                <a:gd name="connsiteX185" fmla="*/ 750492 w 2063611"/>
                <a:gd name="connsiteY185" fmla="*/ 1416367 h 4128833"/>
                <a:gd name="connsiteX186" fmla="*/ 750492 w 2063611"/>
                <a:gd name="connsiteY186" fmla="*/ 1416367 h 4128833"/>
                <a:gd name="connsiteX187" fmla="*/ 1551545 w 2063611"/>
                <a:gd name="connsiteY187" fmla="*/ 1757362 h 4128833"/>
                <a:gd name="connsiteX188" fmla="*/ 1551545 w 2063611"/>
                <a:gd name="connsiteY188" fmla="*/ 1757362 h 4128833"/>
                <a:gd name="connsiteX189" fmla="*/ 1759190 w 2063611"/>
                <a:gd name="connsiteY189" fmla="*/ 1800225 h 4128833"/>
                <a:gd name="connsiteX190" fmla="*/ 1759190 w 2063611"/>
                <a:gd name="connsiteY190" fmla="*/ 1800225 h 4128833"/>
                <a:gd name="connsiteX191" fmla="*/ 1762047 w 2063611"/>
                <a:gd name="connsiteY191" fmla="*/ 1999297 h 4128833"/>
                <a:gd name="connsiteX192" fmla="*/ 1762047 w 2063611"/>
                <a:gd name="connsiteY192" fmla="*/ 1999297 h 4128833"/>
                <a:gd name="connsiteX193" fmla="*/ 144702 w 2063611"/>
                <a:gd name="connsiteY193" fmla="*/ 2322195 h 4128833"/>
                <a:gd name="connsiteX194" fmla="*/ 144702 w 2063611"/>
                <a:gd name="connsiteY194" fmla="*/ 2322195 h 4128833"/>
                <a:gd name="connsiteX195" fmla="*/ 294245 w 2063611"/>
                <a:gd name="connsiteY195" fmla="*/ 2390775 h 4128833"/>
                <a:gd name="connsiteX196" fmla="*/ 461885 w 2063611"/>
                <a:gd name="connsiteY196" fmla="*/ 2419350 h 4128833"/>
                <a:gd name="connsiteX197" fmla="*/ 294245 w 2063611"/>
                <a:gd name="connsiteY197" fmla="*/ 2390775 h 4128833"/>
                <a:gd name="connsiteX198" fmla="*/ 510462 w 2063611"/>
                <a:gd name="connsiteY198" fmla="*/ 2399347 h 4128833"/>
                <a:gd name="connsiteX199" fmla="*/ 510462 w 2063611"/>
                <a:gd name="connsiteY199" fmla="*/ 2399347 h 4128833"/>
                <a:gd name="connsiteX200" fmla="*/ 416165 w 2063611"/>
                <a:gd name="connsiteY200" fmla="*/ 2728912 h 4128833"/>
                <a:gd name="connsiteX201" fmla="*/ 416165 w 2063611"/>
                <a:gd name="connsiteY201" fmla="*/ 2728912 h 4128833"/>
                <a:gd name="connsiteX0" fmla="*/ 941945 w 2063611"/>
                <a:gd name="connsiteY0" fmla="*/ 0 h 4121273"/>
                <a:gd name="connsiteX1" fmla="*/ 876222 w 2063611"/>
                <a:gd name="connsiteY1" fmla="*/ 98107 h 4121273"/>
                <a:gd name="connsiteX2" fmla="*/ 901940 w 2063611"/>
                <a:gd name="connsiteY2" fmla="*/ 231457 h 4121273"/>
                <a:gd name="connsiteX3" fmla="*/ 826692 w 2063611"/>
                <a:gd name="connsiteY3" fmla="*/ 186690 h 4121273"/>
                <a:gd name="connsiteX4" fmla="*/ 810500 w 2063611"/>
                <a:gd name="connsiteY4" fmla="*/ 294322 h 4121273"/>
                <a:gd name="connsiteX5" fmla="*/ 802880 w 2063611"/>
                <a:gd name="connsiteY5" fmla="*/ 320992 h 4121273"/>
                <a:gd name="connsiteX6" fmla="*/ 677150 w 2063611"/>
                <a:gd name="connsiteY6" fmla="*/ 374332 h 4121273"/>
                <a:gd name="connsiteX7" fmla="*/ 696200 w 2063611"/>
                <a:gd name="connsiteY7" fmla="*/ 443865 h 4121273"/>
                <a:gd name="connsiteX8" fmla="*/ 707630 w 2063611"/>
                <a:gd name="connsiteY8" fmla="*/ 532447 h 4121273"/>
                <a:gd name="connsiteX9" fmla="*/ 820977 w 2063611"/>
                <a:gd name="connsiteY9" fmla="*/ 566737 h 4121273"/>
                <a:gd name="connsiteX10" fmla="*/ 940040 w 2063611"/>
                <a:gd name="connsiteY10" fmla="*/ 570547 h 4121273"/>
                <a:gd name="connsiteX11" fmla="*/ 724775 w 2063611"/>
                <a:gd name="connsiteY11" fmla="*/ 611505 h 4121273"/>
                <a:gd name="connsiteX12" fmla="*/ 523797 w 2063611"/>
                <a:gd name="connsiteY12" fmla="*/ 594360 h 4121273"/>
                <a:gd name="connsiteX13" fmla="*/ 590472 w 2063611"/>
                <a:gd name="connsiteY13" fmla="*/ 641985 h 4121273"/>
                <a:gd name="connsiteX14" fmla="*/ 621905 w 2063611"/>
                <a:gd name="connsiteY14" fmla="*/ 681037 h 4121273"/>
                <a:gd name="connsiteX15" fmla="*/ 707630 w 2063611"/>
                <a:gd name="connsiteY15" fmla="*/ 721042 h 4121273"/>
                <a:gd name="connsiteX16" fmla="*/ 940040 w 2063611"/>
                <a:gd name="connsiteY16" fmla="*/ 681990 h 4121273"/>
                <a:gd name="connsiteX17" fmla="*/ 667625 w 2063611"/>
                <a:gd name="connsiteY17" fmla="*/ 751522 h 4121273"/>
                <a:gd name="connsiteX18" fmla="*/ 520940 w 2063611"/>
                <a:gd name="connsiteY18" fmla="*/ 781050 h 4121273"/>
                <a:gd name="connsiteX19" fmla="*/ 523797 w 2063611"/>
                <a:gd name="connsiteY19" fmla="*/ 839152 h 4121273"/>
                <a:gd name="connsiteX20" fmla="*/ 561897 w 2063611"/>
                <a:gd name="connsiteY20" fmla="*/ 905827 h 4121273"/>
                <a:gd name="connsiteX21" fmla="*/ 495222 w 2063611"/>
                <a:gd name="connsiteY21" fmla="*/ 951547 h 4121273"/>
                <a:gd name="connsiteX22" fmla="*/ 402830 w 2063611"/>
                <a:gd name="connsiteY22" fmla="*/ 965835 h 4121273"/>
                <a:gd name="connsiteX23" fmla="*/ 539990 w 2063611"/>
                <a:gd name="connsiteY23" fmla="*/ 1060132 h 4121273"/>
                <a:gd name="connsiteX24" fmla="*/ 722870 w 2063611"/>
                <a:gd name="connsiteY24" fmla="*/ 1148715 h 4121273"/>
                <a:gd name="connsiteX25" fmla="*/ 401877 w 2063611"/>
                <a:gd name="connsiteY25" fmla="*/ 1197292 h 4121273"/>
                <a:gd name="connsiteX26" fmla="*/ 523797 w 2063611"/>
                <a:gd name="connsiteY26" fmla="*/ 1303020 h 4121273"/>
                <a:gd name="connsiteX27" fmla="*/ 359015 w 2063611"/>
                <a:gd name="connsiteY27" fmla="*/ 1358265 h 4121273"/>
                <a:gd name="connsiteX28" fmla="*/ 630477 w 2063611"/>
                <a:gd name="connsiteY28" fmla="*/ 1405890 h 4121273"/>
                <a:gd name="connsiteX29" fmla="*/ 610475 w 2063611"/>
                <a:gd name="connsiteY29" fmla="*/ 1480185 h 4121273"/>
                <a:gd name="connsiteX30" fmla="*/ 279005 w 2063611"/>
                <a:gd name="connsiteY30" fmla="*/ 1581150 h 4121273"/>
                <a:gd name="connsiteX31" fmla="*/ 543800 w 2063611"/>
                <a:gd name="connsiteY31" fmla="*/ 1681162 h 4121273"/>
                <a:gd name="connsiteX32" fmla="*/ 620000 w 2063611"/>
                <a:gd name="connsiteY32" fmla="*/ 1659255 h 4121273"/>
                <a:gd name="connsiteX33" fmla="*/ 727632 w 2063611"/>
                <a:gd name="connsiteY33" fmla="*/ 1655445 h 4121273"/>
                <a:gd name="connsiteX34" fmla="*/ 597140 w 2063611"/>
                <a:gd name="connsiteY34" fmla="*/ 1752600 h 4121273"/>
                <a:gd name="connsiteX35" fmla="*/ 210425 w 2063611"/>
                <a:gd name="connsiteY35" fmla="*/ 1787842 h 4121273"/>
                <a:gd name="connsiteX36" fmla="*/ 207567 w 2063611"/>
                <a:gd name="connsiteY36" fmla="*/ 1855470 h 4121273"/>
                <a:gd name="connsiteX37" fmla="*/ 328535 w 2063611"/>
                <a:gd name="connsiteY37" fmla="*/ 1906905 h 4121273"/>
                <a:gd name="connsiteX38" fmla="*/ 465695 w 2063611"/>
                <a:gd name="connsiteY38" fmla="*/ 1909762 h 4121273"/>
                <a:gd name="connsiteX39" fmla="*/ 546657 w 2063611"/>
                <a:gd name="connsiteY39" fmla="*/ 1945957 h 4121273"/>
                <a:gd name="connsiteX40" fmla="*/ 595235 w 2063611"/>
                <a:gd name="connsiteY40" fmla="*/ 1997392 h 4121273"/>
                <a:gd name="connsiteX41" fmla="*/ 268527 w 2063611"/>
                <a:gd name="connsiteY41" fmla="*/ 2017395 h 4121273"/>
                <a:gd name="connsiteX42" fmla="*/ 229475 w 2063611"/>
                <a:gd name="connsiteY42" fmla="*/ 2042160 h 4121273"/>
                <a:gd name="connsiteX43" fmla="*/ 255192 w 2063611"/>
                <a:gd name="connsiteY43" fmla="*/ 2085022 h 4121273"/>
                <a:gd name="connsiteX44" fmla="*/ 413307 w 2063611"/>
                <a:gd name="connsiteY44" fmla="*/ 2144077 h 4121273"/>
                <a:gd name="connsiteX45" fmla="*/ 473315 w 2063611"/>
                <a:gd name="connsiteY45" fmla="*/ 2166937 h 4121273"/>
                <a:gd name="connsiteX46" fmla="*/ 262812 w 2063611"/>
                <a:gd name="connsiteY46" fmla="*/ 2221230 h 4121273"/>
                <a:gd name="connsiteX47" fmla="*/ 98982 w 2063611"/>
                <a:gd name="connsiteY47" fmla="*/ 2243137 h 4121273"/>
                <a:gd name="connsiteX48" fmla="*/ 38022 w 2063611"/>
                <a:gd name="connsiteY48" fmla="*/ 2283142 h 4121273"/>
                <a:gd name="connsiteX49" fmla="*/ 77075 w 2063611"/>
                <a:gd name="connsiteY49" fmla="*/ 2346007 h 4121273"/>
                <a:gd name="connsiteX50" fmla="*/ 196137 w 2063611"/>
                <a:gd name="connsiteY50" fmla="*/ 2437447 h 4121273"/>
                <a:gd name="connsiteX51" fmla="*/ 165657 w 2063611"/>
                <a:gd name="connsiteY51" fmla="*/ 2471737 h 4121273"/>
                <a:gd name="connsiteX52" fmla="*/ 194232 w 2063611"/>
                <a:gd name="connsiteY52" fmla="*/ 2512695 h 4121273"/>
                <a:gd name="connsiteX53" fmla="*/ 294245 w 2063611"/>
                <a:gd name="connsiteY53" fmla="*/ 2551747 h 4121273"/>
                <a:gd name="connsiteX54" fmla="*/ 69455 w 2063611"/>
                <a:gd name="connsiteY54" fmla="*/ 2582227 h 4121273"/>
                <a:gd name="connsiteX55" fmla="*/ 51357 w 2063611"/>
                <a:gd name="connsiteY55" fmla="*/ 2652712 h 4121273"/>
                <a:gd name="connsiteX56" fmla="*/ 103745 w 2063611"/>
                <a:gd name="connsiteY56" fmla="*/ 2686050 h 4121273"/>
                <a:gd name="connsiteX57" fmla="*/ 207567 w 2063611"/>
                <a:gd name="connsiteY57" fmla="*/ 2720340 h 4121273"/>
                <a:gd name="connsiteX58" fmla="*/ 255192 w 2063611"/>
                <a:gd name="connsiteY58" fmla="*/ 2748915 h 4121273"/>
                <a:gd name="connsiteX59" fmla="*/ 351395 w 2063611"/>
                <a:gd name="connsiteY59" fmla="*/ 2726055 h 4121273"/>
                <a:gd name="connsiteX60" fmla="*/ 247572 w 2063611"/>
                <a:gd name="connsiteY60" fmla="*/ 2751772 h 4121273"/>
                <a:gd name="connsiteX61" fmla="*/ 38022 w 2063611"/>
                <a:gd name="connsiteY61" fmla="*/ 2799397 h 4121273"/>
                <a:gd name="connsiteX62" fmla="*/ 38975 w 2063611"/>
                <a:gd name="connsiteY62" fmla="*/ 2858452 h 4121273"/>
                <a:gd name="connsiteX63" fmla="*/ 81837 w 2063611"/>
                <a:gd name="connsiteY63" fmla="*/ 2887980 h 4121273"/>
                <a:gd name="connsiteX64" fmla="*/ 148512 w 2063611"/>
                <a:gd name="connsiteY64" fmla="*/ 2895600 h 4121273"/>
                <a:gd name="connsiteX65" fmla="*/ 336155 w 2063611"/>
                <a:gd name="connsiteY65" fmla="*/ 2907030 h 4121273"/>
                <a:gd name="connsiteX66" fmla="*/ 294245 w 2063611"/>
                <a:gd name="connsiteY66" fmla="*/ 2948940 h 4121273"/>
                <a:gd name="connsiteX67" fmla="*/ 354252 w 2063611"/>
                <a:gd name="connsiteY67" fmla="*/ 2973705 h 4121273"/>
                <a:gd name="connsiteX68" fmla="*/ 504747 w 2063611"/>
                <a:gd name="connsiteY68" fmla="*/ 3022282 h 4121273"/>
                <a:gd name="connsiteX69" fmla="*/ 596187 w 2063611"/>
                <a:gd name="connsiteY69" fmla="*/ 3050857 h 4121273"/>
                <a:gd name="connsiteX70" fmla="*/ 818120 w 2063611"/>
                <a:gd name="connsiteY70" fmla="*/ 2947035 h 4121273"/>
                <a:gd name="connsiteX71" fmla="*/ 950517 w 2063611"/>
                <a:gd name="connsiteY71" fmla="*/ 2920365 h 4121273"/>
                <a:gd name="connsiteX72" fmla="*/ 923491 w 2063611"/>
                <a:gd name="connsiteY72" fmla="*/ 4112808 h 4121273"/>
                <a:gd name="connsiteX73" fmla="*/ 1150635 w 2063611"/>
                <a:gd name="connsiteY73" fmla="*/ 4116844 h 4121273"/>
                <a:gd name="connsiteX74" fmla="*/ 1112442 w 2063611"/>
                <a:gd name="connsiteY74" fmla="*/ 3013710 h 4121273"/>
                <a:gd name="connsiteX75" fmla="*/ 1184832 w 2063611"/>
                <a:gd name="connsiteY75" fmla="*/ 2989897 h 4121273"/>
                <a:gd name="connsiteX76" fmla="*/ 1461057 w 2063611"/>
                <a:gd name="connsiteY76" fmla="*/ 3019425 h 4121273"/>
                <a:gd name="connsiteX77" fmla="*/ 1554402 w 2063611"/>
                <a:gd name="connsiteY77" fmla="*/ 2995612 h 4121273"/>
                <a:gd name="connsiteX78" fmla="*/ 1672512 w 2063611"/>
                <a:gd name="connsiteY78" fmla="*/ 3023235 h 4121273"/>
                <a:gd name="connsiteX79" fmla="*/ 1741092 w 2063611"/>
                <a:gd name="connsiteY79" fmla="*/ 2988945 h 4121273"/>
                <a:gd name="connsiteX80" fmla="*/ 1886825 w 2063611"/>
                <a:gd name="connsiteY80" fmla="*/ 3002280 h 4121273"/>
                <a:gd name="connsiteX81" fmla="*/ 1881110 w 2063611"/>
                <a:gd name="connsiteY81" fmla="*/ 2937510 h 4121273"/>
                <a:gd name="connsiteX82" fmla="*/ 1957310 w 2063611"/>
                <a:gd name="connsiteY82" fmla="*/ 2940367 h 4121273"/>
                <a:gd name="connsiteX83" fmla="*/ 1941117 w 2063611"/>
                <a:gd name="connsiteY83" fmla="*/ 2906077 h 4121273"/>
                <a:gd name="connsiteX84" fmla="*/ 1836342 w 2063611"/>
                <a:gd name="connsiteY84" fmla="*/ 2846070 h 4121273"/>
                <a:gd name="connsiteX85" fmla="*/ 1876347 w 2063611"/>
                <a:gd name="connsiteY85" fmla="*/ 2811780 h 4121273"/>
                <a:gd name="connsiteX86" fmla="*/ 1902065 w 2063611"/>
                <a:gd name="connsiteY86" fmla="*/ 2783205 h 4121273"/>
                <a:gd name="connsiteX87" fmla="*/ 2024937 w 2063611"/>
                <a:gd name="connsiteY87" fmla="*/ 2750820 h 4121273"/>
                <a:gd name="connsiteX88" fmla="*/ 2029700 w 2063611"/>
                <a:gd name="connsiteY88" fmla="*/ 2704147 h 4121273"/>
                <a:gd name="connsiteX89" fmla="*/ 2001125 w 2063611"/>
                <a:gd name="connsiteY89" fmla="*/ 2663190 h 4121273"/>
                <a:gd name="connsiteX90" fmla="*/ 1936355 w 2063611"/>
                <a:gd name="connsiteY90" fmla="*/ 2638425 h 4121273"/>
                <a:gd name="connsiteX91" fmla="*/ 1785860 w 2063611"/>
                <a:gd name="connsiteY91" fmla="*/ 2644140 h 4121273"/>
                <a:gd name="connsiteX92" fmla="*/ 1490585 w 2063611"/>
                <a:gd name="connsiteY92" fmla="*/ 2531745 h 4121273"/>
                <a:gd name="connsiteX93" fmla="*/ 1584882 w 2063611"/>
                <a:gd name="connsiteY93" fmla="*/ 2527935 h 4121273"/>
                <a:gd name="connsiteX94" fmla="*/ 1817292 w 2063611"/>
                <a:gd name="connsiteY94" fmla="*/ 2559367 h 4121273"/>
                <a:gd name="connsiteX95" fmla="*/ 1931592 w 2063611"/>
                <a:gd name="connsiteY95" fmla="*/ 2442210 h 4121273"/>
                <a:gd name="connsiteX96" fmla="*/ 1993505 w 2063611"/>
                <a:gd name="connsiteY96" fmla="*/ 2409825 h 4121273"/>
                <a:gd name="connsiteX97" fmla="*/ 1985885 w 2063611"/>
                <a:gd name="connsiteY97" fmla="*/ 2380297 h 4121273"/>
                <a:gd name="connsiteX98" fmla="*/ 1542020 w 2063611"/>
                <a:gd name="connsiteY98" fmla="*/ 2321242 h 4121273"/>
                <a:gd name="connsiteX99" fmla="*/ 1547735 w 2063611"/>
                <a:gd name="connsiteY99" fmla="*/ 2275522 h 4121273"/>
                <a:gd name="connsiteX100" fmla="*/ 1816340 w 2063611"/>
                <a:gd name="connsiteY100" fmla="*/ 2284095 h 4121273"/>
                <a:gd name="connsiteX101" fmla="*/ 1987790 w 2063611"/>
                <a:gd name="connsiteY101" fmla="*/ 2151697 h 4121273"/>
                <a:gd name="connsiteX102" fmla="*/ 2006840 w 2063611"/>
                <a:gd name="connsiteY102" fmla="*/ 2117407 h 4121273"/>
                <a:gd name="connsiteX103" fmla="*/ 1692515 w 2063611"/>
                <a:gd name="connsiteY103" fmla="*/ 2054542 h 4121273"/>
                <a:gd name="connsiteX104" fmla="*/ 1801100 w 2063611"/>
                <a:gd name="connsiteY104" fmla="*/ 2020252 h 4121273"/>
                <a:gd name="connsiteX105" fmla="*/ 1829675 w 2063611"/>
                <a:gd name="connsiteY105" fmla="*/ 1993582 h 4121273"/>
                <a:gd name="connsiteX106" fmla="*/ 1868727 w 2063611"/>
                <a:gd name="connsiteY106" fmla="*/ 1927860 h 4121273"/>
                <a:gd name="connsiteX107" fmla="*/ 1593455 w 2063611"/>
                <a:gd name="connsiteY107" fmla="*/ 1862137 h 4121273"/>
                <a:gd name="connsiteX108" fmla="*/ 1816340 w 2063611"/>
                <a:gd name="connsiteY108" fmla="*/ 1730692 h 4121273"/>
                <a:gd name="connsiteX109" fmla="*/ 1584882 w 2063611"/>
                <a:gd name="connsiteY109" fmla="*/ 1722120 h 4121273"/>
                <a:gd name="connsiteX110" fmla="*/ 1632507 w 2063611"/>
                <a:gd name="connsiteY110" fmla="*/ 1685925 h 4121273"/>
                <a:gd name="connsiteX111" fmla="*/ 1641080 w 2063611"/>
                <a:gd name="connsiteY111" fmla="*/ 1644967 h 4121273"/>
                <a:gd name="connsiteX112" fmla="*/ 1430577 w 2063611"/>
                <a:gd name="connsiteY112" fmla="*/ 1605915 h 4121273"/>
                <a:gd name="connsiteX113" fmla="*/ 1512492 w 2063611"/>
                <a:gd name="connsiteY113" fmla="*/ 1549717 h 4121273"/>
                <a:gd name="connsiteX114" fmla="*/ 1690610 w 2063611"/>
                <a:gd name="connsiteY114" fmla="*/ 1452562 h 4121273"/>
                <a:gd name="connsiteX115" fmla="*/ 1532495 w 2063611"/>
                <a:gd name="connsiteY115" fmla="*/ 1428750 h 4121273"/>
                <a:gd name="connsiteX116" fmla="*/ 1513445 w 2063611"/>
                <a:gd name="connsiteY116" fmla="*/ 1381125 h 4121273"/>
                <a:gd name="connsiteX117" fmla="*/ 1275320 w 2063611"/>
                <a:gd name="connsiteY117" fmla="*/ 1353502 h 4121273"/>
                <a:gd name="connsiteX118" fmla="*/ 1561070 w 2063611"/>
                <a:gd name="connsiteY118" fmla="*/ 1321117 h 4121273"/>
                <a:gd name="connsiteX119" fmla="*/ 1586787 w 2063611"/>
                <a:gd name="connsiteY119" fmla="*/ 1202055 h 4121273"/>
                <a:gd name="connsiteX120" fmla="*/ 1433435 w 2063611"/>
                <a:gd name="connsiteY120" fmla="*/ 1143952 h 4121273"/>
                <a:gd name="connsiteX121" fmla="*/ 1120062 w 2063611"/>
                <a:gd name="connsiteY121" fmla="*/ 1087755 h 4121273"/>
                <a:gd name="connsiteX122" fmla="*/ 1302942 w 2063611"/>
                <a:gd name="connsiteY122" fmla="*/ 1102042 h 4121273"/>
                <a:gd name="connsiteX123" fmla="*/ 1399145 w 2063611"/>
                <a:gd name="connsiteY123" fmla="*/ 1087755 h 4121273"/>
                <a:gd name="connsiteX124" fmla="*/ 1501062 w 2063611"/>
                <a:gd name="connsiteY124" fmla="*/ 1033462 h 4121273"/>
                <a:gd name="connsiteX125" fmla="*/ 1524875 w 2063611"/>
                <a:gd name="connsiteY125" fmla="*/ 962025 h 4121273"/>
                <a:gd name="connsiteX126" fmla="*/ 1414385 w 2063611"/>
                <a:gd name="connsiteY126" fmla="*/ 931545 h 4121273"/>
                <a:gd name="connsiteX127" fmla="*/ 1147685 w 2063611"/>
                <a:gd name="connsiteY127" fmla="*/ 896302 h 4121273"/>
                <a:gd name="connsiteX128" fmla="*/ 1297227 w 2063611"/>
                <a:gd name="connsiteY128" fmla="*/ 877252 h 4121273"/>
                <a:gd name="connsiteX129" fmla="*/ 1344852 w 2063611"/>
                <a:gd name="connsiteY129" fmla="*/ 861060 h 4121273"/>
                <a:gd name="connsiteX130" fmla="*/ 1473440 w 2063611"/>
                <a:gd name="connsiteY130" fmla="*/ 824865 h 4121273"/>
                <a:gd name="connsiteX131" fmla="*/ 1356282 w 2063611"/>
                <a:gd name="connsiteY131" fmla="*/ 791527 h 4121273"/>
                <a:gd name="connsiteX132" fmla="*/ 1123872 w 2063611"/>
                <a:gd name="connsiteY132" fmla="*/ 748665 h 4121273"/>
                <a:gd name="connsiteX133" fmla="*/ 1012430 w 2063611"/>
                <a:gd name="connsiteY133" fmla="*/ 648652 h 4121273"/>
                <a:gd name="connsiteX134" fmla="*/ 1081010 w 2063611"/>
                <a:gd name="connsiteY134" fmla="*/ 666750 h 4121273"/>
                <a:gd name="connsiteX135" fmla="*/ 1237220 w 2063611"/>
                <a:gd name="connsiteY135" fmla="*/ 720090 h 4121273"/>
                <a:gd name="connsiteX136" fmla="*/ 1382000 w 2063611"/>
                <a:gd name="connsiteY136" fmla="*/ 660082 h 4121273"/>
                <a:gd name="connsiteX137" fmla="*/ 1167687 w 2063611"/>
                <a:gd name="connsiteY137" fmla="*/ 582930 h 4121273"/>
                <a:gd name="connsiteX138" fmla="*/ 1173402 w 2063611"/>
                <a:gd name="connsiteY138" fmla="*/ 506730 h 4121273"/>
                <a:gd name="connsiteX139" fmla="*/ 1221027 w 2063611"/>
                <a:gd name="connsiteY139" fmla="*/ 408622 h 4121273"/>
                <a:gd name="connsiteX140" fmla="*/ 1244840 w 2063611"/>
                <a:gd name="connsiteY140" fmla="*/ 291465 h 4121273"/>
                <a:gd name="connsiteX141" fmla="*/ 1028622 w 2063611"/>
                <a:gd name="connsiteY141" fmla="*/ 443865 h 4121273"/>
                <a:gd name="connsiteX142" fmla="*/ 1051482 w 2063611"/>
                <a:gd name="connsiteY142" fmla="*/ 315277 h 4121273"/>
                <a:gd name="connsiteX143" fmla="*/ 1045767 w 2063611"/>
                <a:gd name="connsiteY143" fmla="*/ 244792 h 4121273"/>
                <a:gd name="connsiteX144" fmla="*/ 1105775 w 2063611"/>
                <a:gd name="connsiteY144" fmla="*/ 204787 h 4121273"/>
                <a:gd name="connsiteX145" fmla="*/ 1057197 w 2063611"/>
                <a:gd name="connsiteY145" fmla="*/ 178117 h 4121273"/>
                <a:gd name="connsiteX146" fmla="*/ 984807 w 2063611"/>
                <a:gd name="connsiteY146" fmla="*/ 184785 h 4121273"/>
                <a:gd name="connsiteX147" fmla="*/ 989570 w 2063611"/>
                <a:gd name="connsiteY147" fmla="*/ 104775 h 4121273"/>
                <a:gd name="connsiteX148" fmla="*/ 941945 w 2063611"/>
                <a:gd name="connsiteY148" fmla="*/ 0 h 4121273"/>
                <a:gd name="connsiteX149" fmla="*/ 941945 w 2063611"/>
                <a:gd name="connsiteY149" fmla="*/ 0 h 4121273"/>
                <a:gd name="connsiteX150" fmla="*/ 941945 w 2063611"/>
                <a:gd name="connsiteY150" fmla="*/ 0 h 4121273"/>
                <a:gd name="connsiteX151" fmla="*/ 879080 w 2063611"/>
                <a:gd name="connsiteY151" fmla="*/ 280035 h 4121273"/>
                <a:gd name="connsiteX152" fmla="*/ 900987 w 2063611"/>
                <a:gd name="connsiteY152" fmla="*/ 320040 h 4121273"/>
                <a:gd name="connsiteX153" fmla="*/ 879080 w 2063611"/>
                <a:gd name="connsiteY153" fmla="*/ 280035 h 4121273"/>
                <a:gd name="connsiteX154" fmla="*/ 856220 w 2063611"/>
                <a:gd name="connsiteY154" fmla="*/ 397192 h 4121273"/>
                <a:gd name="connsiteX155" fmla="*/ 869555 w 2063611"/>
                <a:gd name="connsiteY155" fmla="*/ 428625 h 4121273"/>
                <a:gd name="connsiteX156" fmla="*/ 856220 w 2063611"/>
                <a:gd name="connsiteY156" fmla="*/ 397192 h 4121273"/>
                <a:gd name="connsiteX157" fmla="*/ 1109585 w 2063611"/>
                <a:gd name="connsiteY157" fmla="*/ 462915 h 4121273"/>
                <a:gd name="connsiteX158" fmla="*/ 1059102 w 2063611"/>
                <a:gd name="connsiteY158" fmla="*/ 503872 h 4121273"/>
                <a:gd name="connsiteX159" fmla="*/ 1109585 w 2063611"/>
                <a:gd name="connsiteY159" fmla="*/ 462915 h 4121273"/>
                <a:gd name="connsiteX160" fmla="*/ 1001952 w 2063611"/>
                <a:gd name="connsiteY160" fmla="*/ 577215 h 4121273"/>
                <a:gd name="connsiteX161" fmla="*/ 1021955 w 2063611"/>
                <a:gd name="connsiteY161" fmla="*/ 592455 h 4121273"/>
                <a:gd name="connsiteX162" fmla="*/ 1001952 w 2063611"/>
                <a:gd name="connsiteY162" fmla="*/ 577215 h 4121273"/>
                <a:gd name="connsiteX163" fmla="*/ 1001952 w 2063611"/>
                <a:gd name="connsiteY163" fmla="*/ 577215 h 4121273"/>
                <a:gd name="connsiteX164" fmla="*/ 1103870 w 2063611"/>
                <a:gd name="connsiteY164" fmla="*/ 596265 h 4121273"/>
                <a:gd name="connsiteX165" fmla="*/ 1103870 w 2063611"/>
                <a:gd name="connsiteY165" fmla="*/ 596265 h 4121273"/>
                <a:gd name="connsiteX166" fmla="*/ 1243887 w 2063611"/>
                <a:gd name="connsiteY166" fmla="*/ 625792 h 4121273"/>
                <a:gd name="connsiteX167" fmla="*/ 1243887 w 2063611"/>
                <a:gd name="connsiteY167" fmla="*/ 625792 h 4121273"/>
                <a:gd name="connsiteX168" fmla="*/ 1025765 w 2063611"/>
                <a:gd name="connsiteY168" fmla="*/ 753427 h 4121273"/>
                <a:gd name="connsiteX169" fmla="*/ 1021002 w 2063611"/>
                <a:gd name="connsiteY169" fmla="*/ 773430 h 4121273"/>
                <a:gd name="connsiteX170" fmla="*/ 1025765 w 2063611"/>
                <a:gd name="connsiteY170" fmla="*/ 753427 h 4121273"/>
                <a:gd name="connsiteX171" fmla="*/ 1025765 w 2063611"/>
                <a:gd name="connsiteY171" fmla="*/ 753427 h 4121273"/>
                <a:gd name="connsiteX172" fmla="*/ 954327 w 2063611"/>
                <a:gd name="connsiteY172" fmla="*/ 860107 h 4121273"/>
                <a:gd name="connsiteX173" fmla="*/ 954327 w 2063611"/>
                <a:gd name="connsiteY173" fmla="*/ 860107 h 4121273"/>
                <a:gd name="connsiteX174" fmla="*/ 1029575 w 2063611"/>
                <a:gd name="connsiteY174" fmla="*/ 877252 h 4121273"/>
                <a:gd name="connsiteX175" fmla="*/ 1029575 w 2063611"/>
                <a:gd name="connsiteY175" fmla="*/ 877252 h 4121273"/>
                <a:gd name="connsiteX176" fmla="*/ 914322 w 2063611"/>
                <a:gd name="connsiteY176" fmla="*/ 881062 h 4121273"/>
                <a:gd name="connsiteX177" fmla="*/ 914322 w 2063611"/>
                <a:gd name="connsiteY177" fmla="*/ 881062 h 4121273"/>
                <a:gd name="connsiteX178" fmla="*/ 867650 w 2063611"/>
                <a:gd name="connsiteY178" fmla="*/ 897255 h 4121273"/>
                <a:gd name="connsiteX179" fmla="*/ 867650 w 2063611"/>
                <a:gd name="connsiteY179" fmla="*/ 897255 h 4121273"/>
                <a:gd name="connsiteX180" fmla="*/ 674292 w 2063611"/>
                <a:gd name="connsiteY180" fmla="*/ 897255 h 4121273"/>
                <a:gd name="connsiteX181" fmla="*/ 770495 w 2063611"/>
                <a:gd name="connsiteY181" fmla="*/ 939165 h 4121273"/>
                <a:gd name="connsiteX182" fmla="*/ 674292 w 2063611"/>
                <a:gd name="connsiteY182" fmla="*/ 897255 h 4121273"/>
                <a:gd name="connsiteX183" fmla="*/ 1525827 w 2063611"/>
                <a:gd name="connsiteY183" fmla="*/ 1320165 h 4121273"/>
                <a:gd name="connsiteX184" fmla="*/ 1525827 w 2063611"/>
                <a:gd name="connsiteY184" fmla="*/ 1320165 h 4121273"/>
                <a:gd name="connsiteX185" fmla="*/ 750492 w 2063611"/>
                <a:gd name="connsiteY185" fmla="*/ 1416367 h 4121273"/>
                <a:gd name="connsiteX186" fmla="*/ 750492 w 2063611"/>
                <a:gd name="connsiteY186" fmla="*/ 1416367 h 4121273"/>
                <a:gd name="connsiteX187" fmla="*/ 1551545 w 2063611"/>
                <a:gd name="connsiteY187" fmla="*/ 1757362 h 4121273"/>
                <a:gd name="connsiteX188" fmla="*/ 1551545 w 2063611"/>
                <a:gd name="connsiteY188" fmla="*/ 1757362 h 4121273"/>
                <a:gd name="connsiteX189" fmla="*/ 1759190 w 2063611"/>
                <a:gd name="connsiteY189" fmla="*/ 1800225 h 4121273"/>
                <a:gd name="connsiteX190" fmla="*/ 1759190 w 2063611"/>
                <a:gd name="connsiteY190" fmla="*/ 1800225 h 4121273"/>
                <a:gd name="connsiteX191" fmla="*/ 1762047 w 2063611"/>
                <a:gd name="connsiteY191" fmla="*/ 1999297 h 4121273"/>
                <a:gd name="connsiteX192" fmla="*/ 1762047 w 2063611"/>
                <a:gd name="connsiteY192" fmla="*/ 1999297 h 4121273"/>
                <a:gd name="connsiteX193" fmla="*/ 144702 w 2063611"/>
                <a:gd name="connsiteY193" fmla="*/ 2322195 h 4121273"/>
                <a:gd name="connsiteX194" fmla="*/ 144702 w 2063611"/>
                <a:gd name="connsiteY194" fmla="*/ 2322195 h 4121273"/>
                <a:gd name="connsiteX195" fmla="*/ 294245 w 2063611"/>
                <a:gd name="connsiteY195" fmla="*/ 2390775 h 4121273"/>
                <a:gd name="connsiteX196" fmla="*/ 461885 w 2063611"/>
                <a:gd name="connsiteY196" fmla="*/ 2419350 h 4121273"/>
                <a:gd name="connsiteX197" fmla="*/ 294245 w 2063611"/>
                <a:gd name="connsiteY197" fmla="*/ 2390775 h 4121273"/>
                <a:gd name="connsiteX198" fmla="*/ 510462 w 2063611"/>
                <a:gd name="connsiteY198" fmla="*/ 2399347 h 4121273"/>
                <a:gd name="connsiteX199" fmla="*/ 510462 w 2063611"/>
                <a:gd name="connsiteY199" fmla="*/ 2399347 h 4121273"/>
                <a:gd name="connsiteX200" fmla="*/ 416165 w 2063611"/>
                <a:gd name="connsiteY200" fmla="*/ 2728912 h 4121273"/>
                <a:gd name="connsiteX201" fmla="*/ 416165 w 2063611"/>
                <a:gd name="connsiteY201" fmla="*/ 2728912 h 4121273"/>
                <a:gd name="connsiteX0" fmla="*/ 941945 w 2063611"/>
                <a:gd name="connsiteY0" fmla="*/ 0 h 4113807"/>
                <a:gd name="connsiteX1" fmla="*/ 876222 w 2063611"/>
                <a:gd name="connsiteY1" fmla="*/ 98107 h 4113807"/>
                <a:gd name="connsiteX2" fmla="*/ 901940 w 2063611"/>
                <a:gd name="connsiteY2" fmla="*/ 231457 h 4113807"/>
                <a:gd name="connsiteX3" fmla="*/ 826692 w 2063611"/>
                <a:gd name="connsiteY3" fmla="*/ 186690 h 4113807"/>
                <a:gd name="connsiteX4" fmla="*/ 810500 w 2063611"/>
                <a:gd name="connsiteY4" fmla="*/ 294322 h 4113807"/>
                <a:gd name="connsiteX5" fmla="*/ 802880 w 2063611"/>
                <a:gd name="connsiteY5" fmla="*/ 320992 h 4113807"/>
                <a:gd name="connsiteX6" fmla="*/ 677150 w 2063611"/>
                <a:gd name="connsiteY6" fmla="*/ 374332 h 4113807"/>
                <a:gd name="connsiteX7" fmla="*/ 696200 w 2063611"/>
                <a:gd name="connsiteY7" fmla="*/ 443865 h 4113807"/>
                <a:gd name="connsiteX8" fmla="*/ 707630 w 2063611"/>
                <a:gd name="connsiteY8" fmla="*/ 532447 h 4113807"/>
                <a:gd name="connsiteX9" fmla="*/ 820977 w 2063611"/>
                <a:gd name="connsiteY9" fmla="*/ 566737 h 4113807"/>
                <a:gd name="connsiteX10" fmla="*/ 940040 w 2063611"/>
                <a:gd name="connsiteY10" fmla="*/ 570547 h 4113807"/>
                <a:gd name="connsiteX11" fmla="*/ 724775 w 2063611"/>
                <a:gd name="connsiteY11" fmla="*/ 611505 h 4113807"/>
                <a:gd name="connsiteX12" fmla="*/ 523797 w 2063611"/>
                <a:gd name="connsiteY12" fmla="*/ 594360 h 4113807"/>
                <a:gd name="connsiteX13" fmla="*/ 590472 w 2063611"/>
                <a:gd name="connsiteY13" fmla="*/ 641985 h 4113807"/>
                <a:gd name="connsiteX14" fmla="*/ 621905 w 2063611"/>
                <a:gd name="connsiteY14" fmla="*/ 681037 h 4113807"/>
                <a:gd name="connsiteX15" fmla="*/ 707630 w 2063611"/>
                <a:gd name="connsiteY15" fmla="*/ 721042 h 4113807"/>
                <a:gd name="connsiteX16" fmla="*/ 940040 w 2063611"/>
                <a:gd name="connsiteY16" fmla="*/ 681990 h 4113807"/>
                <a:gd name="connsiteX17" fmla="*/ 667625 w 2063611"/>
                <a:gd name="connsiteY17" fmla="*/ 751522 h 4113807"/>
                <a:gd name="connsiteX18" fmla="*/ 520940 w 2063611"/>
                <a:gd name="connsiteY18" fmla="*/ 781050 h 4113807"/>
                <a:gd name="connsiteX19" fmla="*/ 523797 w 2063611"/>
                <a:gd name="connsiteY19" fmla="*/ 839152 h 4113807"/>
                <a:gd name="connsiteX20" fmla="*/ 561897 w 2063611"/>
                <a:gd name="connsiteY20" fmla="*/ 905827 h 4113807"/>
                <a:gd name="connsiteX21" fmla="*/ 495222 w 2063611"/>
                <a:gd name="connsiteY21" fmla="*/ 951547 h 4113807"/>
                <a:gd name="connsiteX22" fmla="*/ 402830 w 2063611"/>
                <a:gd name="connsiteY22" fmla="*/ 965835 h 4113807"/>
                <a:gd name="connsiteX23" fmla="*/ 539990 w 2063611"/>
                <a:gd name="connsiteY23" fmla="*/ 1060132 h 4113807"/>
                <a:gd name="connsiteX24" fmla="*/ 722870 w 2063611"/>
                <a:gd name="connsiteY24" fmla="*/ 1148715 h 4113807"/>
                <a:gd name="connsiteX25" fmla="*/ 401877 w 2063611"/>
                <a:gd name="connsiteY25" fmla="*/ 1197292 h 4113807"/>
                <a:gd name="connsiteX26" fmla="*/ 523797 w 2063611"/>
                <a:gd name="connsiteY26" fmla="*/ 1303020 h 4113807"/>
                <a:gd name="connsiteX27" fmla="*/ 359015 w 2063611"/>
                <a:gd name="connsiteY27" fmla="*/ 1358265 h 4113807"/>
                <a:gd name="connsiteX28" fmla="*/ 630477 w 2063611"/>
                <a:gd name="connsiteY28" fmla="*/ 1405890 h 4113807"/>
                <a:gd name="connsiteX29" fmla="*/ 610475 w 2063611"/>
                <a:gd name="connsiteY29" fmla="*/ 1480185 h 4113807"/>
                <a:gd name="connsiteX30" fmla="*/ 279005 w 2063611"/>
                <a:gd name="connsiteY30" fmla="*/ 1581150 h 4113807"/>
                <a:gd name="connsiteX31" fmla="*/ 543800 w 2063611"/>
                <a:gd name="connsiteY31" fmla="*/ 1681162 h 4113807"/>
                <a:gd name="connsiteX32" fmla="*/ 620000 w 2063611"/>
                <a:gd name="connsiteY32" fmla="*/ 1659255 h 4113807"/>
                <a:gd name="connsiteX33" fmla="*/ 727632 w 2063611"/>
                <a:gd name="connsiteY33" fmla="*/ 1655445 h 4113807"/>
                <a:gd name="connsiteX34" fmla="*/ 597140 w 2063611"/>
                <a:gd name="connsiteY34" fmla="*/ 1752600 h 4113807"/>
                <a:gd name="connsiteX35" fmla="*/ 210425 w 2063611"/>
                <a:gd name="connsiteY35" fmla="*/ 1787842 h 4113807"/>
                <a:gd name="connsiteX36" fmla="*/ 207567 w 2063611"/>
                <a:gd name="connsiteY36" fmla="*/ 1855470 h 4113807"/>
                <a:gd name="connsiteX37" fmla="*/ 328535 w 2063611"/>
                <a:gd name="connsiteY37" fmla="*/ 1906905 h 4113807"/>
                <a:gd name="connsiteX38" fmla="*/ 465695 w 2063611"/>
                <a:gd name="connsiteY38" fmla="*/ 1909762 h 4113807"/>
                <a:gd name="connsiteX39" fmla="*/ 546657 w 2063611"/>
                <a:gd name="connsiteY39" fmla="*/ 1945957 h 4113807"/>
                <a:gd name="connsiteX40" fmla="*/ 595235 w 2063611"/>
                <a:gd name="connsiteY40" fmla="*/ 1997392 h 4113807"/>
                <a:gd name="connsiteX41" fmla="*/ 268527 w 2063611"/>
                <a:gd name="connsiteY41" fmla="*/ 2017395 h 4113807"/>
                <a:gd name="connsiteX42" fmla="*/ 229475 w 2063611"/>
                <a:gd name="connsiteY42" fmla="*/ 2042160 h 4113807"/>
                <a:gd name="connsiteX43" fmla="*/ 255192 w 2063611"/>
                <a:gd name="connsiteY43" fmla="*/ 2085022 h 4113807"/>
                <a:gd name="connsiteX44" fmla="*/ 413307 w 2063611"/>
                <a:gd name="connsiteY44" fmla="*/ 2144077 h 4113807"/>
                <a:gd name="connsiteX45" fmla="*/ 473315 w 2063611"/>
                <a:gd name="connsiteY45" fmla="*/ 2166937 h 4113807"/>
                <a:gd name="connsiteX46" fmla="*/ 262812 w 2063611"/>
                <a:gd name="connsiteY46" fmla="*/ 2221230 h 4113807"/>
                <a:gd name="connsiteX47" fmla="*/ 98982 w 2063611"/>
                <a:gd name="connsiteY47" fmla="*/ 2243137 h 4113807"/>
                <a:gd name="connsiteX48" fmla="*/ 38022 w 2063611"/>
                <a:gd name="connsiteY48" fmla="*/ 2283142 h 4113807"/>
                <a:gd name="connsiteX49" fmla="*/ 77075 w 2063611"/>
                <a:gd name="connsiteY49" fmla="*/ 2346007 h 4113807"/>
                <a:gd name="connsiteX50" fmla="*/ 196137 w 2063611"/>
                <a:gd name="connsiteY50" fmla="*/ 2437447 h 4113807"/>
                <a:gd name="connsiteX51" fmla="*/ 165657 w 2063611"/>
                <a:gd name="connsiteY51" fmla="*/ 2471737 h 4113807"/>
                <a:gd name="connsiteX52" fmla="*/ 194232 w 2063611"/>
                <a:gd name="connsiteY52" fmla="*/ 2512695 h 4113807"/>
                <a:gd name="connsiteX53" fmla="*/ 294245 w 2063611"/>
                <a:gd name="connsiteY53" fmla="*/ 2551747 h 4113807"/>
                <a:gd name="connsiteX54" fmla="*/ 69455 w 2063611"/>
                <a:gd name="connsiteY54" fmla="*/ 2582227 h 4113807"/>
                <a:gd name="connsiteX55" fmla="*/ 51357 w 2063611"/>
                <a:gd name="connsiteY55" fmla="*/ 2652712 h 4113807"/>
                <a:gd name="connsiteX56" fmla="*/ 103745 w 2063611"/>
                <a:gd name="connsiteY56" fmla="*/ 2686050 h 4113807"/>
                <a:gd name="connsiteX57" fmla="*/ 207567 w 2063611"/>
                <a:gd name="connsiteY57" fmla="*/ 2720340 h 4113807"/>
                <a:gd name="connsiteX58" fmla="*/ 255192 w 2063611"/>
                <a:gd name="connsiteY58" fmla="*/ 2748915 h 4113807"/>
                <a:gd name="connsiteX59" fmla="*/ 351395 w 2063611"/>
                <a:gd name="connsiteY59" fmla="*/ 2726055 h 4113807"/>
                <a:gd name="connsiteX60" fmla="*/ 247572 w 2063611"/>
                <a:gd name="connsiteY60" fmla="*/ 2751772 h 4113807"/>
                <a:gd name="connsiteX61" fmla="*/ 38022 w 2063611"/>
                <a:gd name="connsiteY61" fmla="*/ 2799397 h 4113807"/>
                <a:gd name="connsiteX62" fmla="*/ 38975 w 2063611"/>
                <a:gd name="connsiteY62" fmla="*/ 2858452 h 4113807"/>
                <a:gd name="connsiteX63" fmla="*/ 81837 w 2063611"/>
                <a:gd name="connsiteY63" fmla="*/ 2887980 h 4113807"/>
                <a:gd name="connsiteX64" fmla="*/ 148512 w 2063611"/>
                <a:gd name="connsiteY64" fmla="*/ 2895600 h 4113807"/>
                <a:gd name="connsiteX65" fmla="*/ 336155 w 2063611"/>
                <a:gd name="connsiteY65" fmla="*/ 2907030 h 4113807"/>
                <a:gd name="connsiteX66" fmla="*/ 294245 w 2063611"/>
                <a:gd name="connsiteY66" fmla="*/ 2948940 h 4113807"/>
                <a:gd name="connsiteX67" fmla="*/ 354252 w 2063611"/>
                <a:gd name="connsiteY67" fmla="*/ 2973705 h 4113807"/>
                <a:gd name="connsiteX68" fmla="*/ 504747 w 2063611"/>
                <a:gd name="connsiteY68" fmla="*/ 3022282 h 4113807"/>
                <a:gd name="connsiteX69" fmla="*/ 596187 w 2063611"/>
                <a:gd name="connsiteY69" fmla="*/ 3050857 h 4113807"/>
                <a:gd name="connsiteX70" fmla="*/ 818120 w 2063611"/>
                <a:gd name="connsiteY70" fmla="*/ 2947035 h 4113807"/>
                <a:gd name="connsiteX71" fmla="*/ 950517 w 2063611"/>
                <a:gd name="connsiteY71" fmla="*/ 2920365 h 4113807"/>
                <a:gd name="connsiteX72" fmla="*/ 923491 w 2063611"/>
                <a:gd name="connsiteY72" fmla="*/ 4112808 h 4113807"/>
                <a:gd name="connsiteX73" fmla="*/ 1156184 w 2063611"/>
                <a:gd name="connsiteY73" fmla="*/ 4100199 h 4113807"/>
                <a:gd name="connsiteX74" fmla="*/ 1112442 w 2063611"/>
                <a:gd name="connsiteY74" fmla="*/ 3013710 h 4113807"/>
                <a:gd name="connsiteX75" fmla="*/ 1184832 w 2063611"/>
                <a:gd name="connsiteY75" fmla="*/ 2989897 h 4113807"/>
                <a:gd name="connsiteX76" fmla="*/ 1461057 w 2063611"/>
                <a:gd name="connsiteY76" fmla="*/ 3019425 h 4113807"/>
                <a:gd name="connsiteX77" fmla="*/ 1554402 w 2063611"/>
                <a:gd name="connsiteY77" fmla="*/ 2995612 h 4113807"/>
                <a:gd name="connsiteX78" fmla="*/ 1672512 w 2063611"/>
                <a:gd name="connsiteY78" fmla="*/ 3023235 h 4113807"/>
                <a:gd name="connsiteX79" fmla="*/ 1741092 w 2063611"/>
                <a:gd name="connsiteY79" fmla="*/ 2988945 h 4113807"/>
                <a:gd name="connsiteX80" fmla="*/ 1886825 w 2063611"/>
                <a:gd name="connsiteY80" fmla="*/ 3002280 h 4113807"/>
                <a:gd name="connsiteX81" fmla="*/ 1881110 w 2063611"/>
                <a:gd name="connsiteY81" fmla="*/ 2937510 h 4113807"/>
                <a:gd name="connsiteX82" fmla="*/ 1957310 w 2063611"/>
                <a:gd name="connsiteY82" fmla="*/ 2940367 h 4113807"/>
                <a:gd name="connsiteX83" fmla="*/ 1941117 w 2063611"/>
                <a:gd name="connsiteY83" fmla="*/ 2906077 h 4113807"/>
                <a:gd name="connsiteX84" fmla="*/ 1836342 w 2063611"/>
                <a:gd name="connsiteY84" fmla="*/ 2846070 h 4113807"/>
                <a:gd name="connsiteX85" fmla="*/ 1876347 w 2063611"/>
                <a:gd name="connsiteY85" fmla="*/ 2811780 h 4113807"/>
                <a:gd name="connsiteX86" fmla="*/ 1902065 w 2063611"/>
                <a:gd name="connsiteY86" fmla="*/ 2783205 h 4113807"/>
                <a:gd name="connsiteX87" fmla="*/ 2024937 w 2063611"/>
                <a:gd name="connsiteY87" fmla="*/ 2750820 h 4113807"/>
                <a:gd name="connsiteX88" fmla="*/ 2029700 w 2063611"/>
                <a:gd name="connsiteY88" fmla="*/ 2704147 h 4113807"/>
                <a:gd name="connsiteX89" fmla="*/ 2001125 w 2063611"/>
                <a:gd name="connsiteY89" fmla="*/ 2663190 h 4113807"/>
                <a:gd name="connsiteX90" fmla="*/ 1936355 w 2063611"/>
                <a:gd name="connsiteY90" fmla="*/ 2638425 h 4113807"/>
                <a:gd name="connsiteX91" fmla="*/ 1785860 w 2063611"/>
                <a:gd name="connsiteY91" fmla="*/ 2644140 h 4113807"/>
                <a:gd name="connsiteX92" fmla="*/ 1490585 w 2063611"/>
                <a:gd name="connsiteY92" fmla="*/ 2531745 h 4113807"/>
                <a:gd name="connsiteX93" fmla="*/ 1584882 w 2063611"/>
                <a:gd name="connsiteY93" fmla="*/ 2527935 h 4113807"/>
                <a:gd name="connsiteX94" fmla="*/ 1817292 w 2063611"/>
                <a:gd name="connsiteY94" fmla="*/ 2559367 h 4113807"/>
                <a:gd name="connsiteX95" fmla="*/ 1931592 w 2063611"/>
                <a:gd name="connsiteY95" fmla="*/ 2442210 h 4113807"/>
                <a:gd name="connsiteX96" fmla="*/ 1993505 w 2063611"/>
                <a:gd name="connsiteY96" fmla="*/ 2409825 h 4113807"/>
                <a:gd name="connsiteX97" fmla="*/ 1985885 w 2063611"/>
                <a:gd name="connsiteY97" fmla="*/ 2380297 h 4113807"/>
                <a:gd name="connsiteX98" fmla="*/ 1542020 w 2063611"/>
                <a:gd name="connsiteY98" fmla="*/ 2321242 h 4113807"/>
                <a:gd name="connsiteX99" fmla="*/ 1547735 w 2063611"/>
                <a:gd name="connsiteY99" fmla="*/ 2275522 h 4113807"/>
                <a:gd name="connsiteX100" fmla="*/ 1816340 w 2063611"/>
                <a:gd name="connsiteY100" fmla="*/ 2284095 h 4113807"/>
                <a:gd name="connsiteX101" fmla="*/ 1987790 w 2063611"/>
                <a:gd name="connsiteY101" fmla="*/ 2151697 h 4113807"/>
                <a:gd name="connsiteX102" fmla="*/ 2006840 w 2063611"/>
                <a:gd name="connsiteY102" fmla="*/ 2117407 h 4113807"/>
                <a:gd name="connsiteX103" fmla="*/ 1692515 w 2063611"/>
                <a:gd name="connsiteY103" fmla="*/ 2054542 h 4113807"/>
                <a:gd name="connsiteX104" fmla="*/ 1801100 w 2063611"/>
                <a:gd name="connsiteY104" fmla="*/ 2020252 h 4113807"/>
                <a:gd name="connsiteX105" fmla="*/ 1829675 w 2063611"/>
                <a:gd name="connsiteY105" fmla="*/ 1993582 h 4113807"/>
                <a:gd name="connsiteX106" fmla="*/ 1868727 w 2063611"/>
                <a:gd name="connsiteY106" fmla="*/ 1927860 h 4113807"/>
                <a:gd name="connsiteX107" fmla="*/ 1593455 w 2063611"/>
                <a:gd name="connsiteY107" fmla="*/ 1862137 h 4113807"/>
                <a:gd name="connsiteX108" fmla="*/ 1816340 w 2063611"/>
                <a:gd name="connsiteY108" fmla="*/ 1730692 h 4113807"/>
                <a:gd name="connsiteX109" fmla="*/ 1584882 w 2063611"/>
                <a:gd name="connsiteY109" fmla="*/ 1722120 h 4113807"/>
                <a:gd name="connsiteX110" fmla="*/ 1632507 w 2063611"/>
                <a:gd name="connsiteY110" fmla="*/ 1685925 h 4113807"/>
                <a:gd name="connsiteX111" fmla="*/ 1641080 w 2063611"/>
                <a:gd name="connsiteY111" fmla="*/ 1644967 h 4113807"/>
                <a:gd name="connsiteX112" fmla="*/ 1430577 w 2063611"/>
                <a:gd name="connsiteY112" fmla="*/ 1605915 h 4113807"/>
                <a:gd name="connsiteX113" fmla="*/ 1512492 w 2063611"/>
                <a:gd name="connsiteY113" fmla="*/ 1549717 h 4113807"/>
                <a:gd name="connsiteX114" fmla="*/ 1690610 w 2063611"/>
                <a:gd name="connsiteY114" fmla="*/ 1452562 h 4113807"/>
                <a:gd name="connsiteX115" fmla="*/ 1532495 w 2063611"/>
                <a:gd name="connsiteY115" fmla="*/ 1428750 h 4113807"/>
                <a:gd name="connsiteX116" fmla="*/ 1513445 w 2063611"/>
                <a:gd name="connsiteY116" fmla="*/ 1381125 h 4113807"/>
                <a:gd name="connsiteX117" fmla="*/ 1275320 w 2063611"/>
                <a:gd name="connsiteY117" fmla="*/ 1353502 h 4113807"/>
                <a:gd name="connsiteX118" fmla="*/ 1561070 w 2063611"/>
                <a:gd name="connsiteY118" fmla="*/ 1321117 h 4113807"/>
                <a:gd name="connsiteX119" fmla="*/ 1586787 w 2063611"/>
                <a:gd name="connsiteY119" fmla="*/ 1202055 h 4113807"/>
                <a:gd name="connsiteX120" fmla="*/ 1433435 w 2063611"/>
                <a:gd name="connsiteY120" fmla="*/ 1143952 h 4113807"/>
                <a:gd name="connsiteX121" fmla="*/ 1120062 w 2063611"/>
                <a:gd name="connsiteY121" fmla="*/ 1087755 h 4113807"/>
                <a:gd name="connsiteX122" fmla="*/ 1302942 w 2063611"/>
                <a:gd name="connsiteY122" fmla="*/ 1102042 h 4113807"/>
                <a:gd name="connsiteX123" fmla="*/ 1399145 w 2063611"/>
                <a:gd name="connsiteY123" fmla="*/ 1087755 h 4113807"/>
                <a:gd name="connsiteX124" fmla="*/ 1501062 w 2063611"/>
                <a:gd name="connsiteY124" fmla="*/ 1033462 h 4113807"/>
                <a:gd name="connsiteX125" fmla="*/ 1524875 w 2063611"/>
                <a:gd name="connsiteY125" fmla="*/ 962025 h 4113807"/>
                <a:gd name="connsiteX126" fmla="*/ 1414385 w 2063611"/>
                <a:gd name="connsiteY126" fmla="*/ 931545 h 4113807"/>
                <a:gd name="connsiteX127" fmla="*/ 1147685 w 2063611"/>
                <a:gd name="connsiteY127" fmla="*/ 896302 h 4113807"/>
                <a:gd name="connsiteX128" fmla="*/ 1297227 w 2063611"/>
                <a:gd name="connsiteY128" fmla="*/ 877252 h 4113807"/>
                <a:gd name="connsiteX129" fmla="*/ 1344852 w 2063611"/>
                <a:gd name="connsiteY129" fmla="*/ 861060 h 4113807"/>
                <a:gd name="connsiteX130" fmla="*/ 1473440 w 2063611"/>
                <a:gd name="connsiteY130" fmla="*/ 824865 h 4113807"/>
                <a:gd name="connsiteX131" fmla="*/ 1356282 w 2063611"/>
                <a:gd name="connsiteY131" fmla="*/ 791527 h 4113807"/>
                <a:gd name="connsiteX132" fmla="*/ 1123872 w 2063611"/>
                <a:gd name="connsiteY132" fmla="*/ 748665 h 4113807"/>
                <a:gd name="connsiteX133" fmla="*/ 1012430 w 2063611"/>
                <a:gd name="connsiteY133" fmla="*/ 648652 h 4113807"/>
                <a:gd name="connsiteX134" fmla="*/ 1081010 w 2063611"/>
                <a:gd name="connsiteY134" fmla="*/ 666750 h 4113807"/>
                <a:gd name="connsiteX135" fmla="*/ 1237220 w 2063611"/>
                <a:gd name="connsiteY135" fmla="*/ 720090 h 4113807"/>
                <a:gd name="connsiteX136" fmla="*/ 1382000 w 2063611"/>
                <a:gd name="connsiteY136" fmla="*/ 660082 h 4113807"/>
                <a:gd name="connsiteX137" fmla="*/ 1167687 w 2063611"/>
                <a:gd name="connsiteY137" fmla="*/ 582930 h 4113807"/>
                <a:gd name="connsiteX138" fmla="*/ 1173402 w 2063611"/>
                <a:gd name="connsiteY138" fmla="*/ 506730 h 4113807"/>
                <a:gd name="connsiteX139" fmla="*/ 1221027 w 2063611"/>
                <a:gd name="connsiteY139" fmla="*/ 408622 h 4113807"/>
                <a:gd name="connsiteX140" fmla="*/ 1244840 w 2063611"/>
                <a:gd name="connsiteY140" fmla="*/ 291465 h 4113807"/>
                <a:gd name="connsiteX141" fmla="*/ 1028622 w 2063611"/>
                <a:gd name="connsiteY141" fmla="*/ 443865 h 4113807"/>
                <a:gd name="connsiteX142" fmla="*/ 1051482 w 2063611"/>
                <a:gd name="connsiteY142" fmla="*/ 315277 h 4113807"/>
                <a:gd name="connsiteX143" fmla="*/ 1045767 w 2063611"/>
                <a:gd name="connsiteY143" fmla="*/ 244792 h 4113807"/>
                <a:gd name="connsiteX144" fmla="*/ 1105775 w 2063611"/>
                <a:gd name="connsiteY144" fmla="*/ 204787 h 4113807"/>
                <a:gd name="connsiteX145" fmla="*/ 1057197 w 2063611"/>
                <a:gd name="connsiteY145" fmla="*/ 178117 h 4113807"/>
                <a:gd name="connsiteX146" fmla="*/ 984807 w 2063611"/>
                <a:gd name="connsiteY146" fmla="*/ 184785 h 4113807"/>
                <a:gd name="connsiteX147" fmla="*/ 989570 w 2063611"/>
                <a:gd name="connsiteY147" fmla="*/ 104775 h 4113807"/>
                <a:gd name="connsiteX148" fmla="*/ 941945 w 2063611"/>
                <a:gd name="connsiteY148" fmla="*/ 0 h 4113807"/>
                <a:gd name="connsiteX149" fmla="*/ 941945 w 2063611"/>
                <a:gd name="connsiteY149" fmla="*/ 0 h 4113807"/>
                <a:gd name="connsiteX150" fmla="*/ 941945 w 2063611"/>
                <a:gd name="connsiteY150" fmla="*/ 0 h 4113807"/>
                <a:gd name="connsiteX151" fmla="*/ 879080 w 2063611"/>
                <a:gd name="connsiteY151" fmla="*/ 280035 h 4113807"/>
                <a:gd name="connsiteX152" fmla="*/ 900987 w 2063611"/>
                <a:gd name="connsiteY152" fmla="*/ 320040 h 4113807"/>
                <a:gd name="connsiteX153" fmla="*/ 879080 w 2063611"/>
                <a:gd name="connsiteY153" fmla="*/ 280035 h 4113807"/>
                <a:gd name="connsiteX154" fmla="*/ 856220 w 2063611"/>
                <a:gd name="connsiteY154" fmla="*/ 397192 h 4113807"/>
                <a:gd name="connsiteX155" fmla="*/ 869555 w 2063611"/>
                <a:gd name="connsiteY155" fmla="*/ 428625 h 4113807"/>
                <a:gd name="connsiteX156" fmla="*/ 856220 w 2063611"/>
                <a:gd name="connsiteY156" fmla="*/ 397192 h 4113807"/>
                <a:gd name="connsiteX157" fmla="*/ 1109585 w 2063611"/>
                <a:gd name="connsiteY157" fmla="*/ 462915 h 4113807"/>
                <a:gd name="connsiteX158" fmla="*/ 1059102 w 2063611"/>
                <a:gd name="connsiteY158" fmla="*/ 503872 h 4113807"/>
                <a:gd name="connsiteX159" fmla="*/ 1109585 w 2063611"/>
                <a:gd name="connsiteY159" fmla="*/ 462915 h 4113807"/>
                <a:gd name="connsiteX160" fmla="*/ 1001952 w 2063611"/>
                <a:gd name="connsiteY160" fmla="*/ 577215 h 4113807"/>
                <a:gd name="connsiteX161" fmla="*/ 1021955 w 2063611"/>
                <a:gd name="connsiteY161" fmla="*/ 592455 h 4113807"/>
                <a:gd name="connsiteX162" fmla="*/ 1001952 w 2063611"/>
                <a:gd name="connsiteY162" fmla="*/ 577215 h 4113807"/>
                <a:gd name="connsiteX163" fmla="*/ 1001952 w 2063611"/>
                <a:gd name="connsiteY163" fmla="*/ 577215 h 4113807"/>
                <a:gd name="connsiteX164" fmla="*/ 1103870 w 2063611"/>
                <a:gd name="connsiteY164" fmla="*/ 596265 h 4113807"/>
                <a:gd name="connsiteX165" fmla="*/ 1103870 w 2063611"/>
                <a:gd name="connsiteY165" fmla="*/ 596265 h 4113807"/>
                <a:gd name="connsiteX166" fmla="*/ 1243887 w 2063611"/>
                <a:gd name="connsiteY166" fmla="*/ 625792 h 4113807"/>
                <a:gd name="connsiteX167" fmla="*/ 1243887 w 2063611"/>
                <a:gd name="connsiteY167" fmla="*/ 625792 h 4113807"/>
                <a:gd name="connsiteX168" fmla="*/ 1025765 w 2063611"/>
                <a:gd name="connsiteY168" fmla="*/ 753427 h 4113807"/>
                <a:gd name="connsiteX169" fmla="*/ 1021002 w 2063611"/>
                <a:gd name="connsiteY169" fmla="*/ 773430 h 4113807"/>
                <a:gd name="connsiteX170" fmla="*/ 1025765 w 2063611"/>
                <a:gd name="connsiteY170" fmla="*/ 753427 h 4113807"/>
                <a:gd name="connsiteX171" fmla="*/ 1025765 w 2063611"/>
                <a:gd name="connsiteY171" fmla="*/ 753427 h 4113807"/>
                <a:gd name="connsiteX172" fmla="*/ 954327 w 2063611"/>
                <a:gd name="connsiteY172" fmla="*/ 860107 h 4113807"/>
                <a:gd name="connsiteX173" fmla="*/ 954327 w 2063611"/>
                <a:gd name="connsiteY173" fmla="*/ 860107 h 4113807"/>
                <a:gd name="connsiteX174" fmla="*/ 1029575 w 2063611"/>
                <a:gd name="connsiteY174" fmla="*/ 877252 h 4113807"/>
                <a:gd name="connsiteX175" fmla="*/ 1029575 w 2063611"/>
                <a:gd name="connsiteY175" fmla="*/ 877252 h 4113807"/>
                <a:gd name="connsiteX176" fmla="*/ 914322 w 2063611"/>
                <a:gd name="connsiteY176" fmla="*/ 881062 h 4113807"/>
                <a:gd name="connsiteX177" fmla="*/ 914322 w 2063611"/>
                <a:gd name="connsiteY177" fmla="*/ 881062 h 4113807"/>
                <a:gd name="connsiteX178" fmla="*/ 867650 w 2063611"/>
                <a:gd name="connsiteY178" fmla="*/ 897255 h 4113807"/>
                <a:gd name="connsiteX179" fmla="*/ 867650 w 2063611"/>
                <a:gd name="connsiteY179" fmla="*/ 897255 h 4113807"/>
                <a:gd name="connsiteX180" fmla="*/ 674292 w 2063611"/>
                <a:gd name="connsiteY180" fmla="*/ 897255 h 4113807"/>
                <a:gd name="connsiteX181" fmla="*/ 770495 w 2063611"/>
                <a:gd name="connsiteY181" fmla="*/ 939165 h 4113807"/>
                <a:gd name="connsiteX182" fmla="*/ 674292 w 2063611"/>
                <a:gd name="connsiteY182" fmla="*/ 897255 h 4113807"/>
                <a:gd name="connsiteX183" fmla="*/ 1525827 w 2063611"/>
                <a:gd name="connsiteY183" fmla="*/ 1320165 h 4113807"/>
                <a:gd name="connsiteX184" fmla="*/ 1525827 w 2063611"/>
                <a:gd name="connsiteY184" fmla="*/ 1320165 h 4113807"/>
                <a:gd name="connsiteX185" fmla="*/ 750492 w 2063611"/>
                <a:gd name="connsiteY185" fmla="*/ 1416367 h 4113807"/>
                <a:gd name="connsiteX186" fmla="*/ 750492 w 2063611"/>
                <a:gd name="connsiteY186" fmla="*/ 1416367 h 4113807"/>
                <a:gd name="connsiteX187" fmla="*/ 1551545 w 2063611"/>
                <a:gd name="connsiteY187" fmla="*/ 1757362 h 4113807"/>
                <a:gd name="connsiteX188" fmla="*/ 1551545 w 2063611"/>
                <a:gd name="connsiteY188" fmla="*/ 1757362 h 4113807"/>
                <a:gd name="connsiteX189" fmla="*/ 1759190 w 2063611"/>
                <a:gd name="connsiteY189" fmla="*/ 1800225 h 4113807"/>
                <a:gd name="connsiteX190" fmla="*/ 1759190 w 2063611"/>
                <a:gd name="connsiteY190" fmla="*/ 1800225 h 4113807"/>
                <a:gd name="connsiteX191" fmla="*/ 1762047 w 2063611"/>
                <a:gd name="connsiteY191" fmla="*/ 1999297 h 4113807"/>
                <a:gd name="connsiteX192" fmla="*/ 1762047 w 2063611"/>
                <a:gd name="connsiteY192" fmla="*/ 1999297 h 4113807"/>
                <a:gd name="connsiteX193" fmla="*/ 144702 w 2063611"/>
                <a:gd name="connsiteY193" fmla="*/ 2322195 h 4113807"/>
                <a:gd name="connsiteX194" fmla="*/ 144702 w 2063611"/>
                <a:gd name="connsiteY194" fmla="*/ 2322195 h 4113807"/>
                <a:gd name="connsiteX195" fmla="*/ 294245 w 2063611"/>
                <a:gd name="connsiteY195" fmla="*/ 2390775 h 4113807"/>
                <a:gd name="connsiteX196" fmla="*/ 461885 w 2063611"/>
                <a:gd name="connsiteY196" fmla="*/ 2419350 h 4113807"/>
                <a:gd name="connsiteX197" fmla="*/ 294245 w 2063611"/>
                <a:gd name="connsiteY197" fmla="*/ 2390775 h 4113807"/>
                <a:gd name="connsiteX198" fmla="*/ 510462 w 2063611"/>
                <a:gd name="connsiteY198" fmla="*/ 2399347 h 4113807"/>
                <a:gd name="connsiteX199" fmla="*/ 510462 w 2063611"/>
                <a:gd name="connsiteY199" fmla="*/ 2399347 h 4113807"/>
                <a:gd name="connsiteX200" fmla="*/ 416165 w 2063611"/>
                <a:gd name="connsiteY200" fmla="*/ 2728912 h 4113807"/>
                <a:gd name="connsiteX201" fmla="*/ 416165 w 2063611"/>
                <a:gd name="connsiteY201" fmla="*/ 2728912 h 4113807"/>
                <a:gd name="connsiteX0" fmla="*/ 941945 w 2063611"/>
                <a:gd name="connsiteY0" fmla="*/ 0 h 4103409"/>
                <a:gd name="connsiteX1" fmla="*/ 876222 w 2063611"/>
                <a:gd name="connsiteY1" fmla="*/ 98107 h 4103409"/>
                <a:gd name="connsiteX2" fmla="*/ 901940 w 2063611"/>
                <a:gd name="connsiteY2" fmla="*/ 231457 h 4103409"/>
                <a:gd name="connsiteX3" fmla="*/ 826692 w 2063611"/>
                <a:gd name="connsiteY3" fmla="*/ 186690 h 4103409"/>
                <a:gd name="connsiteX4" fmla="*/ 810500 w 2063611"/>
                <a:gd name="connsiteY4" fmla="*/ 294322 h 4103409"/>
                <a:gd name="connsiteX5" fmla="*/ 802880 w 2063611"/>
                <a:gd name="connsiteY5" fmla="*/ 320992 h 4103409"/>
                <a:gd name="connsiteX6" fmla="*/ 677150 w 2063611"/>
                <a:gd name="connsiteY6" fmla="*/ 374332 h 4103409"/>
                <a:gd name="connsiteX7" fmla="*/ 696200 w 2063611"/>
                <a:gd name="connsiteY7" fmla="*/ 443865 h 4103409"/>
                <a:gd name="connsiteX8" fmla="*/ 707630 w 2063611"/>
                <a:gd name="connsiteY8" fmla="*/ 532447 h 4103409"/>
                <a:gd name="connsiteX9" fmla="*/ 820977 w 2063611"/>
                <a:gd name="connsiteY9" fmla="*/ 566737 h 4103409"/>
                <a:gd name="connsiteX10" fmla="*/ 940040 w 2063611"/>
                <a:gd name="connsiteY10" fmla="*/ 570547 h 4103409"/>
                <a:gd name="connsiteX11" fmla="*/ 724775 w 2063611"/>
                <a:gd name="connsiteY11" fmla="*/ 611505 h 4103409"/>
                <a:gd name="connsiteX12" fmla="*/ 523797 w 2063611"/>
                <a:gd name="connsiteY12" fmla="*/ 594360 h 4103409"/>
                <a:gd name="connsiteX13" fmla="*/ 590472 w 2063611"/>
                <a:gd name="connsiteY13" fmla="*/ 641985 h 4103409"/>
                <a:gd name="connsiteX14" fmla="*/ 621905 w 2063611"/>
                <a:gd name="connsiteY14" fmla="*/ 681037 h 4103409"/>
                <a:gd name="connsiteX15" fmla="*/ 707630 w 2063611"/>
                <a:gd name="connsiteY15" fmla="*/ 721042 h 4103409"/>
                <a:gd name="connsiteX16" fmla="*/ 940040 w 2063611"/>
                <a:gd name="connsiteY16" fmla="*/ 681990 h 4103409"/>
                <a:gd name="connsiteX17" fmla="*/ 667625 w 2063611"/>
                <a:gd name="connsiteY17" fmla="*/ 751522 h 4103409"/>
                <a:gd name="connsiteX18" fmla="*/ 520940 w 2063611"/>
                <a:gd name="connsiteY18" fmla="*/ 781050 h 4103409"/>
                <a:gd name="connsiteX19" fmla="*/ 523797 w 2063611"/>
                <a:gd name="connsiteY19" fmla="*/ 839152 h 4103409"/>
                <a:gd name="connsiteX20" fmla="*/ 561897 w 2063611"/>
                <a:gd name="connsiteY20" fmla="*/ 905827 h 4103409"/>
                <a:gd name="connsiteX21" fmla="*/ 495222 w 2063611"/>
                <a:gd name="connsiteY21" fmla="*/ 951547 h 4103409"/>
                <a:gd name="connsiteX22" fmla="*/ 402830 w 2063611"/>
                <a:gd name="connsiteY22" fmla="*/ 965835 h 4103409"/>
                <a:gd name="connsiteX23" fmla="*/ 539990 w 2063611"/>
                <a:gd name="connsiteY23" fmla="*/ 1060132 h 4103409"/>
                <a:gd name="connsiteX24" fmla="*/ 722870 w 2063611"/>
                <a:gd name="connsiteY24" fmla="*/ 1148715 h 4103409"/>
                <a:gd name="connsiteX25" fmla="*/ 401877 w 2063611"/>
                <a:gd name="connsiteY25" fmla="*/ 1197292 h 4103409"/>
                <a:gd name="connsiteX26" fmla="*/ 523797 w 2063611"/>
                <a:gd name="connsiteY26" fmla="*/ 1303020 h 4103409"/>
                <a:gd name="connsiteX27" fmla="*/ 359015 w 2063611"/>
                <a:gd name="connsiteY27" fmla="*/ 1358265 h 4103409"/>
                <a:gd name="connsiteX28" fmla="*/ 630477 w 2063611"/>
                <a:gd name="connsiteY28" fmla="*/ 1405890 h 4103409"/>
                <a:gd name="connsiteX29" fmla="*/ 610475 w 2063611"/>
                <a:gd name="connsiteY29" fmla="*/ 1480185 h 4103409"/>
                <a:gd name="connsiteX30" fmla="*/ 279005 w 2063611"/>
                <a:gd name="connsiteY30" fmla="*/ 1581150 h 4103409"/>
                <a:gd name="connsiteX31" fmla="*/ 543800 w 2063611"/>
                <a:gd name="connsiteY31" fmla="*/ 1681162 h 4103409"/>
                <a:gd name="connsiteX32" fmla="*/ 620000 w 2063611"/>
                <a:gd name="connsiteY32" fmla="*/ 1659255 h 4103409"/>
                <a:gd name="connsiteX33" fmla="*/ 727632 w 2063611"/>
                <a:gd name="connsiteY33" fmla="*/ 1655445 h 4103409"/>
                <a:gd name="connsiteX34" fmla="*/ 597140 w 2063611"/>
                <a:gd name="connsiteY34" fmla="*/ 1752600 h 4103409"/>
                <a:gd name="connsiteX35" fmla="*/ 210425 w 2063611"/>
                <a:gd name="connsiteY35" fmla="*/ 1787842 h 4103409"/>
                <a:gd name="connsiteX36" fmla="*/ 207567 w 2063611"/>
                <a:gd name="connsiteY36" fmla="*/ 1855470 h 4103409"/>
                <a:gd name="connsiteX37" fmla="*/ 328535 w 2063611"/>
                <a:gd name="connsiteY37" fmla="*/ 1906905 h 4103409"/>
                <a:gd name="connsiteX38" fmla="*/ 465695 w 2063611"/>
                <a:gd name="connsiteY38" fmla="*/ 1909762 h 4103409"/>
                <a:gd name="connsiteX39" fmla="*/ 546657 w 2063611"/>
                <a:gd name="connsiteY39" fmla="*/ 1945957 h 4103409"/>
                <a:gd name="connsiteX40" fmla="*/ 595235 w 2063611"/>
                <a:gd name="connsiteY40" fmla="*/ 1997392 h 4103409"/>
                <a:gd name="connsiteX41" fmla="*/ 268527 w 2063611"/>
                <a:gd name="connsiteY41" fmla="*/ 2017395 h 4103409"/>
                <a:gd name="connsiteX42" fmla="*/ 229475 w 2063611"/>
                <a:gd name="connsiteY42" fmla="*/ 2042160 h 4103409"/>
                <a:gd name="connsiteX43" fmla="*/ 255192 w 2063611"/>
                <a:gd name="connsiteY43" fmla="*/ 2085022 h 4103409"/>
                <a:gd name="connsiteX44" fmla="*/ 413307 w 2063611"/>
                <a:gd name="connsiteY44" fmla="*/ 2144077 h 4103409"/>
                <a:gd name="connsiteX45" fmla="*/ 473315 w 2063611"/>
                <a:gd name="connsiteY45" fmla="*/ 2166937 h 4103409"/>
                <a:gd name="connsiteX46" fmla="*/ 262812 w 2063611"/>
                <a:gd name="connsiteY46" fmla="*/ 2221230 h 4103409"/>
                <a:gd name="connsiteX47" fmla="*/ 98982 w 2063611"/>
                <a:gd name="connsiteY47" fmla="*/ 2243137 h 4103409"/>
                <a:gd name="connsiteX48" fmla="*/ 38022 w 2063611"/>
                <a:gd name="connsiteY48" fmla="*/ 2283142 h 4103409"/>
                <a:gd name="connsiteX49" fmla="*/ 77075 w 2063611"/>
                <a:gd name="connsiteY49" fmla="*/ 2346007 h 4103409"/>
                <a:gd name="connsiteX50" fmla="*/ 196137 w 2063611"/>
                <a:gd name="connsiteY50" fmla="*/ 2437447 h 4103409"/>
                <a:gd name="connsiteX51" fmla="*/ 165657 w 2063611"/>
                <a:gd name="connsiteY51" fmla="*/ 2471737 h 4103409"/>
                <a:gd name="connsiteX52" fmla="*/ 194232 w 2063611"/>
                <a:gd name="connsiteY52" fmla="*/ 2512695 h 4103409"/>
                <a:gd name="connsiteX53" fmla="*/ 294245 w 2063611"/>
                <a:gd name="connsiteY53" fmla="*/ 2551747 h 4103409"/>
                <a:gd name="connsiteX54" fmla="*/ 69455 w 2063611"/>
                <a:gd name="connsiteY54" fmla="*/ 2582227 h 4103409"/>
                <a:gd name="connsiteX55" fmla="*/ 51357 w 2063611"/>
                <a:gd name="connsiteY55" fmla="*/ 2652712 h 4103409"/>
                <a:gd name="connsiteX56" fmla="*/ 103745 w 2063611"/>
                <a:gd name="connsiteY56" fmla="*/ 2686050 h 4103409"/>
                <a:gd name="connsiteX57" fmla="*/ 207567 w 2063611"/>
                <a:gd name="connsiteY57" fmla="*/ 2720340 h 4103409"/>
                <a:gd name="connsiteX58" fmla="*/ 255192 w 2063611"/>
                <a:gd name="connsiteY58" fmla="*/ 2748915 h 4103409"/>
                <a:gd name="connsiteX59" fmla="*/ 351395 w 2063611"/>
                <a:gd name="connsiteY59" fmla="*/ 2726055 h 4103409"/>
                <a:gd name="connsiteX60" fmla="*/ 247572 w 2063611"/>
                <a:gd name="connsiteY60" fmla="*/ 2751772 h 4103409"/>
                <a:gd name="connsiteX61" fmla="*/ 38022 w 2063611"/>
                <a:gd name="connsiteY61" fmla="*/ 2799397 h 4103409"/>
                <a:gd name="connsiteX62" fmla="*/ 38975 w 2063611"/>
                <a:gd name="connsiteY62" fmla="*/ 2858452 h 4103409"/>
                <a:gd name="connsiteX63" fmla="*/ 81837 w 2063611"/>
                <a:gd name="connsiteY63" fmla="*/ 2887980 h 4103409"/>
                <a:gd name="connsiteX64" fmla="*/ 148512 w 2063611"/>
                <a:gd name="connsiteY64" fmla="*/ 2895600 h 4103409"/>
                <a:gd name="connsiteX65" fmla="*/ 336155 w 2063611"/>
                <a:gd name="connsiteY65" fmla="*/ 2907030 h 4103409"/>
                <a:gd name="connsiteX66" fmla="*/ 294245 w 2063611"/>
                <a:gd name="connsiteY66" fmla="*/ 2948940 h 4103409"/>
                <a:gd name="connsiteX67" fmla="*/ 354252 w 2063611"/>
                <a:gd name="connsiteY67" fmla="*/ 2973705 h 4103409"/>
                <a:gd name="connsiteX68" fmla="*/ 504747 w 2063611"/>
                <a:gd name="connsiteY68" fmla="*/ 3022282 h 4103409"/>
                <a:gd name="connsiteX69" fmla="*/ 596187 w 2063611"/>
                <a:gd name="connsiteY69" fmla="*/ 3050857 h 4103409"/>
                <a:gd name="connsiteX70" fmla="*/ 818120 w 2063611"/>
                <a:gd name="connsiteY70" fmla="*/ 2947035 h 4103409"/>
                <a:gd name="connsiteX71" fmla="*/ 950517 w 2063611"/>
                <a:gd name="connsiteY71" fmla="*/ 2920365 h 4103409"/>
                <a:gd name="connsiteX72" fmla="*/ 917943 w 2063611"/>
                <a:gd name="connsiteY72" fmla="*/ 4088766 h 4103409"/>
                <a:gd name="connsiteX73" fmla="*/ 1156184 w 2063611"/>
                <a:gd name="connsiteY73" fmla="*/ 4100199 h 4103409"/>
                <a:gd name="connsiteX74" fmla="*/ 1112442 w 2063611"/>
                <a:gd name="connsiteY74" fmla="*/ 3013710 h 4103409"/>
                <a:gd name="connsiteX75" fmla="*/ 1184832 w 2063611"/>
                <a:gd name="connsiteY75" fmla="*/ 2989897 h 4103409"/>
                <a:gd name="connsiteX76" fmla="*/ 1461057 w 2063611"/>
                <a:gd name="connsiteY76" fmla="*/ 3019425 h 4103409"/>
                <a:gd name="connsiteX77" fmla="*/ 1554402 w 2063611"/>
                <a:gd name="connsiteY77" fmla="*/ 2995612 h 4103409"/>
                <a:gd name="connsiteX78" fmla="*/ 1672512 w 2063611"/>
                <a:gd name="connsiteY78" fmla="*/ 3023235 h 4103409"/>
                <a:gd name="connsiteX79" fmla="*/ 1741092 w 2063611"/>
                <a:gd name="connsiteY79" fmla="*/ 2988945 h 4103409"/>
                <a:gd name="connsiteX80" fmla="*/ 1886825 w 2063611"/>
                <a:gd name="connsiteY80" fmla="*/ 3002280 h 4103409"/>
                <a:gd name="connsiteX81" fmla="*/ 1881110 w 2063611"/>
                <a:gd name="connsiteY81" fmla="*/ 2937510 h 4103409"/>
                <a:gd name="connsiteX82" fmla="*/ 1957310 w 2063611"/>
                <a:gd name="connsiteY82" fmla="*/ 2940367 h 4103409"/>
                <a:gd name="connsiteX83" fmla="*/ 1941117 w 2063611"/>
                <a:gd name="connsiteY83" fmla="*/ 2906077 h 4103409"/>
                <a:gd name="connsiteX84" fmla="*/ 1836342 w 2063611"/>
                <a:gd name="connsiteY84" fmla="*/ 2846070 h 4103409"/>
                <a:gd name="connsiteX85" fmla="*/ 1876347 w 2063611"/>
                <a:gd name="connsiteY85" fmla="*/ 2811780 h 4103409"/>
                <a:gd name="connsiteX86" fmla="*/ 1902065 w 2063611"/>
                <a:gd name="connsiteY86" fmla="*/ 2783205 h 4103409"/>
                <a:gd name="connsiteX87" fmla="*/ 2024937 w 2063611"/>
                <a:gd name="connsiteY87" fmla="*/ 2750820 h 4103409"/>
                <a:gd name="connsiteX88" fmla="*/ 2029700 w 2063611"/>
                <a:gd name="connsiteY88" fmla="*/ 2704147 h 4103409"/>
                <a:gd name="connsiteX89" fmla="*/ 2001125 w 2063611"/>
                <a:gd name="connsiteY89" fmla="*/ 2663190 h 4103409"/>
                <a:gd name="connsiteX90" fmla="*/ 1936355 w 2063611"/>
                <a:gd name="connsiteY90" fmla="*/ 2638425 h 4103409"/>
                <a:gd name="connsiteX91" fmla="*/ 1785860 w 2063611"/>
                <a:gd name="connsiteY91" fmla="*/ 2644140 h 4103409"/>
                <a:gd name="connsiteX92" fmla="*/ 1490585 w 2063611"/>
                <a:gd name="connsiteY92" fmla="*/ 2531745 h 4103409"/>
                <a:gd name="connsiteX93" fmla="*/ 1584882 w 2063611"/>
                <a:gd name="connsiteY93" fmla="*/ 2527935 h 4103409"/>
                <a:gd name="connsiteX94" fmla="*/ 1817292 w 2063611"/>
                <a:gd name="connsiteY94" fmla="*/ 2559367 h 4103409"/>
                <a:gd name="connsiteX95" fmla="*/ 1931592 w 2063611"/>
                <a:gd name="connsiteY95" fmla="*/ 2442210 h 4103409"/>
                <a:gd name="connsiteX96" fmla="*/ 1993505 w 2063611"/>
                <a:gd name="connsiteY96" fmla="*/ 2409825 h 4103409"/>
                <a:gd name="connsiteX97" fmla="*/ 1985885 w 2063611"/>
                <a:gd name="connsiteY97" fmla="*/ 2380297 h 4103409"/>
                <a:gd name="connsiteX98" fmla="*/ 1542020 w 2063611"/>
                <a:gd name="connsiteY98" fmla="*/ 2321242 h 4103409"/>
                <a:gd name="connsiteX99" fmla="*/ 1547735 w 2063611"/>
                <a:gd name="connsiteY99" fmla="*/ 2275522 h 4103409"/>
                <a:gd name="connsiteX100" fmla="*/ 1816340 w 2063611"/>
                <a:gd name="connsiteY100" fmla="*/ 2284095 h 4103409"/>
                <a:gd name="connsiteX101" fmla="*/ 1987790 w 2063611"/>
                <a:gd name="connsiteY101" fmla="*/ 2151697 h 4103409"/>
                <a:gd name="connsiteX102" fmla="*/ 2006840 w 2063611"/>
                <a:gd name="connsiteY102" fmla="*/ 2117407 h 4103409"/>
                <a:gd name="connsiteX103" fmla="*/ 1692515 w 2063611"/>
                <a:gd name="connsiteY103" fmla="*/ 2054542 h 4103409"/>
                <a:gd name="connsiteX104" fmla="*/ 1801100 w 2063611"/>
                <a:gd name="connsiteY104" fmla="*/ 2020252 h 4103409"/>
                <a:gd name="connsiteX105" fmla="*/ 1829675 w 2063611"/>
                <a:gd name="connsiteY105" fmla="*/ 1993582 h 4103409"/>
                <a:gd name="connsiteX106" fmla="*/ 1868727 w 2063611"/>
                <a:gd name="connsiteY106" fmla="*/ 1927860 h 4103409"/>
                <a:gd name="connsiteX107" fmla="*/ 1593455 w 2063611"/>
                <a:gd name="connsiteY107" fmla="*/ 1862137 h 4103409"/>
                <a:gd name="connsiteX108" fmla="*/ 1816340 w 2063611"/>
                <a:gd name="connsiteY108" fmla="*/ 1730692 h 4103409"/>
                <a:gd name="connsiteX109" fmla="*/ 1584882 w 2063611"/>
                <a:gd name="connsiteY109" fmla="*/ 1722120 h 4103409"/>
                <a:gd name="connsiteX110" fmla="*/ 1632507 w 2063611"/>
                <a:gd name="connsiteY110" fmla="*/ 1685925 h 4103409"/>
                <a:gd name="connsiteX111" fmla="*/ 1641080 w 2063611"/>
                <a:gd name="connsiteY111" fmla="*/ 1644967 h 4103409"/>
                <a:gd name="connsiteX112" fmla="*/ 1430577 w 2063611"/>
                <a:gd name="connsiteY112" fmla="*/ 1605915 h 4103409"/>
                <a:gd name="connsiteX113" fmla="*/ 1512492 w 2063611"/>
                <a:gd name="connsiteY113" fmla="*/ 1549717 h 4103409"/>
                <a:gd name="connsiteX114" fmla="*/ 1690610 w 2063611"/>
                <a:gd name="connsiteY114" fmla="*/ 1452562 h 4103409"/>
                <a:gd name="connsiteX115" fmla="*/ 1532495 w 2063611"/>
                <a:gd name="connsiteY115" fmla="*/ 1428750 h 4103409"/>
                <a:gd name="connsiteX116" fmla="*/ 1513445 w 2063611"/>
                <a:gd name="connsiteY116" fmla="*/ 1381125 h 4103409"/>
                <a:gd name="connsiteX117" fmla="*/ 1275320 w 2063611"/>
                <a:gd name="connsiteY117" fmla="*/ 1353502 h 4103409"/>
                <a:gd name="connsiteX118" fmla="*/ 1561070 w 2063611"/>
                <a:gd name="connsiteY118" fmla="*/ 1321117 h 4103409"/>
                <a:gd name="connsiteX119" fmla="*/ 1586787 w 2063611"/>
                <a:gd name="connsiteY119" fmla="*/ 1202055 h 4103409"/>
                <a:gd name="connsiteX120" fmla="*/ 1433435 w 2063611"/>
                <a:gd name="connsiteY120" fmla="*/ 1143952 h 4103409"/>
                <a:gd name="connsiteX121" fmla="*/ 1120062 w 2063611"/>
                <a:gd name="connsiteY121" fmla="*/ 1087755 h 4103409"/>
                <a:gd name="connsiteX122" fmla="*/ 1302942 w 2063611"/>
                <a:gd name="connsiteY122" fmla="*/ 1102042 h 4103409"/>
                <a:gd name="connsiteX123" fmla="*/ 1399145 w 2063611"/>
                <a:gd name="connsiteY123" fmla="*/ 1087755 h 4103409"/>
                <a:gd name="connsiteX124" fmla="*/ 1501062 w 2063611"/>
                <a:gd name="connsiteY124" fmla="*/ 1033462 h 4103409"/>
                <a:gd name="connsiteX125" fmla="*/ 1524875 w 2063611"/>
                <a:gd name="connsiteY125" fmla="*/ 962025 h 4103409"/>
                <a:gd name="connsiteX126" fmla="*/ 1414385 w 2063611"/>
                <a:gd name="connsiteY126" fmla="*/ 931545 h 4103409"/>
                <a:gd name="connsiteX127" fmla="*/ 1147685 w 2063611"/>
                <a:gd name="connsiteY127" fmla="*/ 896302 h 4103409"/>
                <a:gd name="connsiteX128" fmla="*/ 1297227 w 2063611"/>
                <a:gd name="connsiteY128" fmla="*/ 877252 h 4103409"/>
                <a:gd name="connsiteX129" fmla="*/ 1344852 w 2063611"/>
                <a:gd name="connsiteY129" fmla="*/ 861060 h 4103409"/>
                <a:gd name="connsiteX130" fmla="*/ 1473440 w 2063611"/>
                <a:gd name="connsiteY130" fmla="*/ 824865 h 4103409"/>
                <a:gd name="connsiteX131" fmla="*/ 1356282 w 2063611"/>
                <a:gd name="connsiteY131" fmla="*/ 791527 h 4103409"/>
                <a:gd name="connsiteX132" fmla="*/ 1123872 w 2063611"/>
                <a:gd name="connsiteY132" fmla="*/ 748665 h 4103409"/>
                <a:gd name="connsiteX133" fmla="*/ 1012430 w 2063611"/>
                <a:gd name="connsiteY133" fmla="*/ 648652 h 4103409"/>
                <a:gd name="connsiteX134" fmla="*/ 1081010 w 2063611"/>
                <a:gd name="connsiteY134" fmla="*/ 666750 h 4103409"/>
                <a:gd name="connsiteX135" fmla="*/ 1237220 w 2063611"/>
                <a:gd name="connsiteY135" fmla="*/ 720090 h 4103409"/>
                <a:gd name="connsiteX136" fmla="*/ 1382000 w 2063611"/>
                <a:gd name="connsiteY136" fmla="*/ 660082 h 4103409"/>
                <a:gd name="connsiteX137" fmla="*/ 1167687 w 2063611"/>
                <a:gd name="connsiteY137" fmla="*/ 582930 h 4103409"/>
                <a:gd name="connsiteX138" fmla="*/ 1173402 w 2063611"/>
                <a:gd name="connsiteY138" fmla="*/ 506730 h 4103409"/>
                <a:gd name="connsiteX139" fmla="*/ 1221027 w 2063611"/>
                <a:gd name="connsiteY139" fmla="*/ 408622 h 4103409"/>
                <a:gd name="connsiteX140" fmla="*/ 1244840 w 2063611"/>
                <a:gd name="connsiteY140" fmla="*/ 291465 h 4103409"/>
                <a:gd name="connsiteX141" fmla="*/ 1028622 w 2063611"/>
                <a:gd name="connsiteY141" fmla="*/ 443865 h 4103409"/>
                <a:gd name="connsiteX142" fmla="*/ 1051482 w 2063611"/>
                <a:gd name="connsiteY142" fmla="*/ 315277 h 4103409"/>
                <a:gd name="connsiteX143" fmla="*/ 1045767 w 2063611"/>
                <a:gd name="connsiteY143" fmla="*/ 244792 h 4103409"/>
                <a:gd name="connsiteX144" fmla="*/ 1105775 w 2063611"/>
                <a:gd name="connsiteY144" fmla="*/ 204787 h 4103409"/>
                <a:gd name="connsiteX145" fmla="*/ 1057197 w 2063611"/>
                <a:gd name="connsiteY145" fmla="*/ 178117 h 4103409"/>
                <a:gd name="connsiteX146" fmla="*/ 984807 w 2063611"/>
                <a:gd name="connsiteY146" fmla="*/ 184785 h 4103409"/>
                <a:gd name="connsiteX147" fmla="*/ 989570 w 2063611"/>
                <a:gd name="connsiteY147" fmla="*/ 104775 h 4103409"/>
                <a:gd name="connsiteX148" fmla="*/ 941945 w 2063611"/>
                <a:gd name="connsiteY148" fmla="*/ 0 h 4103409"/>
                <a:gd name="connsiteX149" fmla="*/ 941945 w 2063611"/>
                <a:gd name="connsiteY149" fmla="*/ 0 h 4103409"/>
                <a:gd name="connsiteX150" fmla="*/ 941945 w 2063611"/>
                <a:gd name="connsiteY150" fmla="*/ 0 h 4103409"/>
                <a:gd name="connsiteX151" fmla="*/ 879080 w 2063611"/>
                <a:gd name="connsiteY151" fmla="*/ 280035 h 4103409"/>
                <a:gd name="connsiteX152" fmla="*/ 900987 w 2063611"/>
                <a:gd name="connsiteY152" fmla="*/ 320040 h 4103409"/>
                <a:gd name="connsiteX153" fmla="*/ 879080 w 2063611"/>
                <a:gd name="connsiteY153" fmla="*/ 280035 h 4103409"/>
                <a:gd name="connsiteX154" fmla="*/ 856220 w 2063611"/>
                <a:gd name="connsiteY154" fmla="*/ 397192 h 4103409"/>
                <a:gd name="connsiteX155" fmla="*/ 869555 w 2063611"/>
                <a:gd name="connsiteY155" fmla="*/ 428625 h 4103409"/>
                <a:gd name="connsiteX156" fmla="*/ 856220 w 2063611"/>
                <a:gd name="connsiteY156" fmla="*/ 397192 h 4103409"/>
                <a:gd name="connsiteX157" fmla="*/ 1109585 w 2063611"/>
                <a:gd name="connsiteY157" fmla="*/ 462915 h 4103409"/>
                <a:gd name="connsiteX158" fmla="*/ 1059102 w 2063611"/>
                <a:gd name="connsiteY158" fmla="*/ 503872 h 4103409"/>
                <a:gd name="connsiteX159" fmla="*/ 1109585 w 2063611"/>
                <a:gd name="connsiteY159" fmla="*/ 462915 h 4103409"/>
                <a:gd name="connsiteX160" fmla="*/ 1001952 w 2063611"/>
                <a:gd name="connsiteY160" fmla="*/ 577215 h 4103409"/>
                <a:gd name="connsiteX161" fmla="*/ 1021955 w 2063611"/>
                <a:gd name="connsiteY161" fmla="*/ 592455 h 4103409"/>
                <a:gd name="connsiteX162" fmla="*/ 1001952 w 2063611"/>
                <a:gd name="connsiteY162" fmla="*/ 577215 h 4103409"/>
                <a:gd name="connsiteX163" fmla="*/ 1001952 w 2063611"/>
                <a:gd name="connsiteY163" fmla="*/ 577215 h 4103409"/>
                <a:gd name="connsiteX164" fmla="*/ 1103870 w 2063611"/>
                <a:gd name="connsiteY164" fmla="*/ 596265 h 4103409"/>
                <a:gd name="connsiteX165" fmla="*/ 1103870 w 2063611"/>
                <a:gd name="connsiteY165" fmla="*/ 596265 h 4103409"/>
                <a:gd name="connsiteX166" fmla="*/ 1243887 w 2063611"/>
                <a:gd name="connsiteY166" fmla="*/ 625792 h 4103409"/>
                <a:gd name="connsiteX167" fmla="*/ 1243887 w 2063611"/>
                <a:gd name="connsiteY167" fmla="*/ 625792 h 4103409"/>
                <a:gd name="connsiteX168" fmla="*/ 1025765 w 2063611"/>
                <a:gd name="connsiteY168" fmla="*/ 753427 h 4103409"/>
                <a:gd name="connsiteX169" fmla="*/ 1021002 w 2063611"/>
                <a:gd name="connsiteY169" fmla="*/ 773430 h 4103409"/>
                <a:gd name="connsiteX170" fmla="*/ 1025765 w 2063611"/>
                <a:gd name="connsiteY170" fmla="*/ 753427 h 4103409"/>
                <a:gd name="connsiteX171" fmla="*/ 1025765 w 2063611"/>
                <a:gd name="connsiteY171" fmla="*/ 753427 h 4103409"/>
                <a:gd name="connsiteX172" fmla="*/ 954327 w 2063611"/>
                <a:gd name="connsiteY172" fmla="*/ 860107 h 4103409"/>
                <a:gd name="connsiteX173" fmla="*/ 954327 w 2063611"/>
                <a:gd name="connsiteY173" fmla="*/ 860107 h 4103409"/>
                <a:gd name="connsiteX174" fmla="*/ 1029575 w 2063611"/>
                <a:gd name="connsiteY174" fmla="*/ 877252 h 4103409"/>
                <a:gd name="connsiteX175" fmla="*/ 1029575 w 2063611"/>
                <a:gd name="connsiteY175" fmla="*/ 877252 h 4103409"/>
                <a:gd name="connsiteX176" fmla="*/ 914322 w 2063611"/>
                <a:gd name="connsiteY176" fmla="*/ 881062 h 4103409"/>
                <a:gd name="connsiteX177" fmla="*/ 914322 w 2063611"/>
                <a:gd name="connsiteY177" fmla="*/ 881062 h 4103409"/>
                <a:gd name="connsiteX178" fmla="*/ 867650 w 2063611"/>
                <a:gd name="connsiteY178" fmla="*/ 897255 h 4103409"/>
                <a:gd name="connsiteX179" fmla="*/ 867650 w 2063611"/>
                <a:gd name="connsiteY179" fmla="*/ 897255 h 4103409"/>
                <a:gd name="connsiteX180" fmla="*/ 674292 w 2063611"/>
                <a:gd name="connsiteY180" fmla="*/ 897255 h 4103409"/>
                <a:gd name="connsiteX181" fmla="*/ 770495 w 2063611"/>
                <a:gd name="connsiteY181" fmla="*/ 939165 h 4103409"/>
                <a:gd name="connsiteX182" fmla="*/ 674292 w 2063611"/>
                <a:gd name="connsiteY182" fmla="*/ 897255 h 4103409"/>
                <a:gd name="connsiteX183" fmla="*/ 1525827 w 2063611"/>
                <a:gd name="connsiteY183" fmla="*/ 1320165 h 4103409"/>
                <a:gd name="connsiteX184" fmla="*/ 1525827 w 2063611"/>
                <a:gd name="connsiteY184" fmla="*/ 1320165 h 4103409"/>
                <a:gd name="connsiteX185" fmla="*/ 750492 w 2063611"/>
                <a:gd name="connsiteY185" fmla="*/ 1416367 h 4103409"/>
                <a:gd name="connsiteX186" fmla="*/ 750492 w 2063611"/>
                <a:gd name="connsiteY186" fmla="*/ 1416367 h 4103409"/>
                <a:gd name="connsiteX187" fmla="*/ 1551545 w 2063611"/>
                <a:gd name="connsiteY187" fmla="*/ 1757362 h 4103409"/>
                <a:gd name="connsiteX188" fmla="*/ 1551545 w 2063611"/>
                <a:gd name="connsiteY188" fmla="*/ 1757362 h 4103409"/>
                <a:gd name="connsiteX189" fmla="*/ 1759190 w 2063611"/>
                <a:gd name="connsiteY189" fmla="*/ 1800225 h 4103409"/>
                <a:gd name="connsiteX190" fmla="*/ 1759190 w 2063611"/>
                <a:gd name="connsiteY190" fmla="*/ 1800225 h 4103409"/>
                <a:gd name="connsiteX191" fmla="*/ 1762047 w 2063611"/>
                <a:gd name="connsiteY191" fmla="*/ 1999297 h 4103409"/>
                <a:gd name="connsiteX192" fmla="*/ 1762047 w 2063611"/>
                <a:gd name="connsiteY192" fmla="*/ 1999297 h 4103409"/>
                <a:gd name="connsiteX193" fmla="*/ 144702 w 2063611"/>
                <a:gd name="connsiteY193" fmla="*/ 2322195 h 4103409"/>
                <a:gd name="connsiteX194" fmla="*/ 144702 w 2063611"/>
                <a:gd name="connsiteY194" fmla="*/ 2322195 h 4103409"/>
                <a:gd name="connsiteX195" fmla="*/ 294245 w 2063611"/>
                <a:gd name="connsiteY195" fmla="*/ 2390775 h 4103409"/>
                <a:gd name="connsiteX196" fmla="*/ 461885 w 2063611"/>
                <a:gd name="connsiteY196" fmla="*/ 2419350 h 4103409"/>
                <a:gd name="connsiteX197" fmla="*/ 294245 w 2063611"/>
                <a:gd name="connsiteY197" fmla="*/ 2390775 h 4103409"/>
                <a:gd name="connsiteX198" fmla="*/ 510462 w 2063611"/>
                <a:gd name="connsiteY198" fmla="*/ 2399347 h 4103409"/>
                <a:gd name="connsiteX199" fmla="*/ 510462 w 2063611"/>
                <a:gd name="connsiteY199" fmla="*/ 2399347 h 4103409"/>
                <a:gd name="connsiteX200" fmla="*/ 416165 w 2063611"/>
                <a:gd name="connsiteY200" fmla="*/ 2728912 h 4103409"/>
                <a:gd name="connsiteX201" fmla="*/ 416165 w 2063611"/>
                <a:gd name="connsiteY201" fmla="*/ 2728912 h 4103409"/>
                <a:gd name="connsiteX0" fmla="*/ 941945 w 2063611"/>
                <a:gd name="connsiteY0" fmla="*/ 0 h 4103409"/>
                <a:gd name="connsiteX1" fmla="*/ 876222 w 2063611"/>
                <a:gd name="connsiteY1" fmla="*/ 98107 h 4103409"/>
                <a:gd name="connsiteX2" fmla="*/ 901940 w 2063611"/>
                <a:gd name="connsiteY2" fmla="*/ 231457 h 4103409"/>
                <a:gd name="connsiteX3" fmla="*/ 826692 w 2063611"/>
                <a:gd name="connsiteY3" fmla="*/ 186690 h 4103409"/>
                <a:gd name="connsiteX4" fmla="*/ 810500 w 2063611"/>
                <a:gd name="connsiteY4" fmla="*/ 294322 h 4103409"/>
                <a:gd name="connsiteX5" fmla="*/ 802880 w 2063611"/>
                <a:gd name="connsiteY5" fmla="*/ 320992 h 4103409"/>
                <a:gd name="connsiteX6" fmla="*/ 677150 w 2063611"/>
                <a:gd name="connsiteY6" fmla="*/ 374332 h 4103409"/>
                <a:gd name="connsiteX7" fmla="*/ 696200 w 2063611"/>
                <a:gd name="connsiteY7" fmla="*/ 443865 h 4103409"/>
                <a:gd name="connsiteX8" fmla="*/ 707630 w 2063611"/>
                <a:gd name="connsiteY8" fmla="*/ 532447 h 4103409"/>
                <a:gd name="connsiteX9" fmla="*/ 820977 w 2063611"/>
                <a:gd name="connsiteY9" fmla="*/ 566737 h 4103409"/>
                <a:gd name="connsiteX10" fmla="*/ 940040 w 2063611"/>
                <a:gd name="connsiteY10" fmla="*/ 570547 h 4103409"/>
                <a:gd name="connsiteX11" fmla="*/ 724775 w 2063611"/>
                <a:gd name="connsiteY11" fmla="*/ 611505 h 4103409"/>
                <a:gd name="connsiteX12" fmla="*/ 523797 w 2063611"/>
                <a:gd name="connsiteY12" fmla="*/ 594360 h 4103409"/>
                <a:gd name="connsiteX13" fmla="*/ 590472 w 2063611"/>
                <a:gd name="connsiteY13" fmla="*/ 641985 h 4103409"/>
                <a:gd name="connsiteX14" fmla="*/ 621905 w 2063611"/>
                <a:gd name="connsiteY14" fmla="*/ 681037 h 4103409"/>
                <a:gd name="connsiteX15" fmla="*/ 707630 w 2063611"/>
                <a:gd name="connsiteY15" fmla="*/ 721042 h 4103409"/>
                <a:gd name="connsiteX16" fmla="*/ 940040 w 2063611"/>
                <a:gd name="connsiteY16" fmla="*/ 681990 h 4103409"/>
                <a:gd name="connsiteX17" fmla="*/ 667625 w 2063611"/>
                <a:gd name="connsiteY17" fmla="*/ 751522 h 4103409"/>
                <a:gd name="connsiteX18" fmla="*/ 520940 w 2063611"/>
                <a:gd name="connsiteY18" fmla="*/ 781050 h 4103409"/>
                <a:gd name="connsiteX19" fmla="*/ 523797 w 2063611"/>
                <a:gd name="connsiteY19" fmla="*/ 839152 h 4103409"/>
                <a:gd name="connsiteX20" fmla="*/ 561897 w 2063611"/>
                <a:gd name="connsiteY20" fmla="*/ 905827 h 4103409"/>
                <a:gd name="connsiteX21" fmla="*/ 495222 w 2063611"/>
                <a:gd name="connsiteY21" fmla="*/ 951547 h 4103409"/>
                <a:gd name="connsiteX22" fmla="*/ 402830 w 2063611"/>
                <a:gd name="connsiteY22" fmla="*/ 965835 h 4103409"/>
                <a:gd name="connsiteX23" fmla="*/ 539990 w 2063611"/>
                <a:gd name="connsiteY23" fmla="*/ 1060132 h 4103409"/>
                <a:gd name="connsiteX24" fmla="*/ 722870 w 2063611"/>
                <a:gd name="connsiteY24" fmla="*/ 1148715 h 4103409"/>
                <a:gd name="connsiteX25" fmla="*/ 401877 w 2063611"/>
                <a:gd name="connsiteY25" fmla="*/ 1197292 h 4103409"/>
                <a:gd name="connsiteX26" fmla="*/ 523797 w 2063611"/>
                <a:gd name="connsiteY26" fmla="*/ 1303020 h 4103409"/>
                <a:gd name="connsiteX27" fmla="*/ 359015 w 2063611"/>
                <a:gd name="connsiteY27" fmla="*/ 1358265 h 4103409"/>
                <a:gd name="connsiteX28" fmla="*/ 630477 w 2063611"/>
                <a:gd name="connsiteY28" fmla="*/ 1405890 h 4103409"/>
                <a:gd name="connsiteX29" fmla="*/ 610475 w 2063611"/>
                <a:gd name="connsiteY29" fmla="*/ 1480185 h 4103409"/>
                <a:gd name="connsiteX30" fmla="*/ 279005 w 2063611"/>
                <a:gd name="connsiteY30" fmla="*/ 1581150 h 4103409"/>
                <a:gd name="connsiteX31" fmla="*/ 543800 w 2063611"/>
                <a:gd name="connsiteY31" fmla="*/ 1681162 h 4103409"/>
                <a:gd name="connsiteX32" fmla="*/ 620000 w 2063611"/>
                <a:gd name="connsiteY32" fmla="*/ 1659255 h 4103409"/>
                <a:gd name="connsiteX33" fmla="*/ 727632 w 2063611"/>
                <a:gd name="connsiteY33" fmla="*/ 1655445 h 4103409"/>
                <a:gd name="connsiteX34" fmla="*/ 597140 w 2063611"/>
                <a:gd name="connsiteY34" fmla="*/ 1752600 h 4103409"/>
                <a:gd name="connsiteX35" fmla="*/ 210425 w 2063611"/>
                <a:gd name="connsiteY35" fmla="*/ 1787842 h 4103409"/>
                <a:gd name="connsiteX36" fmla="*/ 207567 w 2063611"/>
                <a:gd name="connsiteY36" fmla="*/ 1855470 h 4103409"/>
                <a:gd name="connsiteX37" fmla="*/ 328535 w 2063611"/>
                <a:gd name="connsiteY37" fmla="*/ 1906905 h 4103409"/>
                <a:gd name="connsiteX38" fmla="*/ 465695 w 2063611"/>
                <a:gd name="connsiteY38" fmla="*/ 1909762 h 4103409"/>
                <a:gd name="connsiteX39" fmla="*/ 546657 w 2063611"/>
                <a:gd name="connsiteY39" fmla="*/ 1945957 h 4103409"/>
                <a:gd name="connsiteX40" fmla="*/ 595235 w 2063611"/>
                <a:gd name="connsiteY40" fmla="*/ 1997392 h 4103409"/>
                <a:gd name="connsiteX41" fmla="*/ 268527 w 2063611"/>
                <a:gd name="connsiteY41" fmla="*/ 2017395 h 4103409"/>
                <a:gd name="connsiteX42" fmla="*/ 229475 w 2063611"/>
                <a:gd name="connsiteY42" fmla="*/ 2042160 h 4103409"/>
                <a:gd name="connsiteX43" fmla="*/ 255192 w 2063611"/>
                <a:gd name="connsiteY43" fmla="*/ 2085022 h 4103409"/>
                <a:gd name="connsiteX44" fmla="*/ 413307 w 2063611"/>
                <a:gd name="connsiteY44" fmla="*/ 2144077 h 4103409"/>
                <a:gd name="connsiteX45" fmla="*/ 473315 w 2063611"/>
                <a:gd name="connsiteY45" fmla="*/ 2166937 h 4103409"/>
                <a:gd name="connsiteX46" fmla="*/ 262812 w 2063611"/>
                <a:gd name="connsiteY46" fmla="*/ 2221230 h 4103409"/>
                <a:gd name="connsiteX47" fmla="*/ 98982 w 2063611"/>
                <a:gd name="connsiteY47" fmla="*/ 2243137 h 4103409"/>
                <a:gd name="connsiteX48" fmla="*/ 38022 w 2063611"/>
                <a:gd name="connsiteY48" fmla="*/ 2283142 h 4103409"/>
                <a:gd name="connsiteX49" fmla="*/ 77075 w 2063611"/>
                <a:gd name="connsiteY49" fmla="*/ 2346007 h 4103409"/>
                <a:gd name="connsiteX50" fmla="*/ 196137 w 2063611"/>
                <a:gd name="connsiteY50" fmla="*/ 2437447 h 4103409"/>
                <a:gd name="connsiteX51" fmla="*/ 165657 w 2063611"/>
                <a:gd name="connsiteY51" fmla="*/ 2471737 h 4103409"/>
                <a:gd name="connsiteX52" fmla="*/ 194232 w 2063611"/>
                <a:gd name="connsiteY52" fmla="*/ 2512695 h 4103409"/>
                <a:gd name="connsiteX53" fmla="*/ 294245 w 2063611"/>
                <a:gd name="connsiteY53" fmla="*/ 2551747 h 4103409"/>
                <a:gd name="connsiteX54" fmla="*/ 69455 w 2063611"/>
                <a:gd name="connsiteY54" fmla="*/ 2582227 h 4103409"/>
                <a:gd name="connsiteX55" fmla="*/ 51357 w 2063611"/>
                <a:gd name="connsiteY55" fmla="*/ 2652712 h 4103409"/>
                <a:gd name="connsiteX56" fmla="*/ 103745 w 2063611"/>
                <a:gd name="connsiteY56" fmla="*/ 2686050 h 4103409"/>
                <a:gd name="connsiteX57" fmla="*/ 207567 w 2063611"/>
                <a:gd name="connsiteY57" fmla="*/ 2720340 h 4103409"/>
                <a:gd name="connsiteX58" fmla="*/ 255192 w 2063611"/>
                <a:gd name="connsiteY58" fmla="*/ 2748915 h 4103409"/>
                <a:gd name="connsiteX59" fmla="*/ 351395 w 2063611"/>
                <a:gd name="connsiteY59" fmla="*/ 2726055 h 4103409"/>
                <a:gd name="connsiteX60" fmla="*/ 247572 w 2063611"/>
                <a:gd name="connsiteY60" fmla="*/ 2751772 h 4103409"/>
                <a:gd name="connsiteX61" fmla="*/ 38022 w 2063611"/>
                <a:gd name="connsiteY61" fmla="*/ 2799397 h 4103409"/>
                <a:gd name="connsiteX62" fmla="*/ 38975 w 2063611"/>
                <a:gd name="connsiteY62" fmla="*/ 2858452 h 4103409"/>
                <a:gd name="connsiteX63" fmla="*/ 81837 w 2063611"/>
                <a:gd name="connsiteY63" fmla="*/ 2887980 h 4103409"/>
                <a:gd name="connsiteX64" fmla="*/ 148512 w 2063611"/>
                <a:gd name="connsiteY64" fmla="*/ 2895600 h 4103409"/>
                <a:gd name="connsiteX65" fmla="*/ 336155 w 2063611"/>
                <a:gd name="connsiteY65" fmla="*/ 2907030 h 4103409"/>
                <a:gd name="connsiteX66" fmla="*/ 294245 w 2063611"/>
                <a:gd name="connsiteY66" fmla="*/ 2948940 h 4103409"/>
                <a:gd name="connsiteX67" fmla="*/ 354252 w 2063611"/>
                <a:gd name="connsiteY67" fmla="*/ 2973705 h 4103409"/>
                <a:gd name="connsiteX68" fmla="*/ 504747 w 2063611"/>
                <a:gd name="connsiteY68" fmla="*/ 3022282 h 4103409"/>
                <a:gd name="connsiteX69" fmla="*/ 596187 w 2063611"/>
                <a:gd name="connsiteY69" fmla="*/ 3050857 h 4103409"/>
                <a:gd name="connsiteX70" fmla="*/ 818120 w 2063611"/>
                <a:gd name="connsiteY70" fmla="*/ 2947035 h 4103409"/>
                <a:gd name="connsiteX71" fmla="*/ 950517 w 2063611"/>
                <a:gd name="connsiteY71" fmla="*/ 2920365 h 4103409"/>
                <a:gd name="connsiteX72" fmla="*/ 917943 w 2063611"/>
                <a:gd name="connsiteY72" fmla="*/ 4088766 h 4103409"/>
                <a:gd name="connsiteX73" fmla="*/ 1156184 w 2063611"/>
                <a:gd name="connsiteY73" fmla="*/ 4100199 h 4103409"/>
                <a:gd name="connsiteX74" fmla="*/ 1112442 w 2063611"/>
                <a:gd name="connsiteY74" fmla="*/ 3013710 h 4103409"/>
                <a:gd name="connsiteX75" fmla="*/ 1184832 w 2063611"/>
                <a:gd name="connsiteY75" fmla="*/ 2989897 h 4103409"/>
                <a:gd name="connsiteX76" fmla="*/ 1461057 w 2063611"/>
                <a:gd name="connsiteY76" fmla="*/ 3019425 h 4103409"/>
                <a:gd name="connsiteX77" fmla="*/ 1554402 w 2063611"/>
                <a:gd name="connsiteY77" fmla="*/ 2995612 h 4103409"/>
                <a:gd name="connsiteX78" fmla="*/ 1672512 w 2063611"/>
                <a:gd name="connsiteY78" fmla="*/ 3023235 h 4103409"/>
                <a:gd name="connsiteX79" fmla="*/ 1741092 w 2063611"/>
                <a:gd name="connsiteY79" fmla="*/ 2988945 h 4103409"/>
                <a:gd name="connsiteX80" fmla="*/ 1886825 w 2063611"/>
                <a:gd name="connsiteY80" fmla="*/ 3002280 h 4103409"/>
                <a:gd name="connsiteX81" fmla="*/ 1881110 w 2063611"/>
                <a:gd name="connsiteY81" fmla="*/ 2937510 h 4103409"/>
                <a:gd name="connsiteX82" fmla="*/ 1957310 w 2063611"/>
                <a:gd name="connsiteY82" fmla="*/ 2940367 h 4103409"/>
                <a:gd name="connsiteX83" fmla="*/ 1941117 w 2063611"/>
                <a:gd name="connsiteY83" fmla="*/ 2906077 h 4103409"/>
                <a:gd name="connsiteX84" fmla="*/ 1836342 w 2063611"/>
                <a:gd name="connsiteY84" fmla="*/ 2846070 h 4103409"/>
                <a:gd name="connsiteX85" fmla="*/ 1876347 w 2063611"/>
                <a:gd name="connsiteY85" fmla="*/ 2811780 h 4103409"/>
                <a:gd name="connsiteX86" fmla="*/ 1902065 w 2063611"/>
                <a:gd name="connsiteY86" fmla="*/ 2783205 h 4103409"/>
                <a:gd name="connsiteX87" fmla="*/ 2024937 w 2063611"/>
                <a:gd name="connsiteY87" fmla="*/ 2750820 h 4103409"/>
                <a:gd name="connsiteX88" fmla="*/ 2029700 w 2063611"/>
                <a:gd name="connsiteY88" fmla="*/ 2704147 h 4103409"/>
                <a:gd name="connsiteX89" fmla="*/ 2001125 w 2063611"/>
                <a:gd name="connsiteY89" fmla="*/ 2663190 h 4103409"/>
                <a:gd name="connsiteX90" fmla="*/ 1936355 w 2063611"/>
                <a:gd name="connsiteY90" fmla="*/ 2638425 h 4103409"/>
                <a:gd name="connsiteX91" fmla="*/ 1785860 w 2063611"/>
                <a:gd name="connsiteY91" fmla="*/ 2644140 h 4103409"/>
                <a:gd name="connsiteX92" fmla="*/ 1490585 w 2063611"/>
                <a:gd name="connsiteY92" fmla="*/ 2531745 h 4103409"/>
                <a:gd name="connsiteX93" fmla="*/ 1584882 w 2063611"/>
                <a:gd name="connsiteY93" fmla="*/ 2527935 h 4103409"/>
                <a:gd name="connsiteX94" fmla="*/ 1817292 w 2063611"/>
                <a:gd name="connsiteY94" fmla="*/ 2559367 h 4103409"/>
                <a:gd name="connsiteX95" fmla="*/ 1931592 w 2063611"/>
                <a:gd name="connsiteY95" fmla="*/ 2442210 h 4103409"/>
                <a:gd name="connsiteX96" fmla="*/ 1993505 w 2063611"/>
                <a:gd name="connsiteY96" fmla="*/ 2409825 h 4103409"/>
                <a:gd name="connsiteX97" fmla="*/ 1985885 w 2063611"/>
                <a:gd name="connsiteY97" fmla="*/ 2380297 h 4103409"/>
                <a:gd name="connsiteX98" fmla="*/ 1542020 w 2063611"/>
                <a:gd name="connsiteY98" fmla="*/ 2321242 h 4103409"/>
                <a:gd name="connsiteX99" fmla="*/ 1547735 w 2063611"/>
                <a:gd name="connsiteY99" fmla="*/ 2275522 h 4103409"/>
                <a:gd name="connsiteX100" fmla="*/ 1816340 w 2063611"/>
                <a:gd name="connsiteY100" fmla="*/ 2284095 h 4103409"/>
                <a:gd name="connsiteX101" fmla="*/ 1987790 w 2063611"/>
                <a:gd name="connsiteY101" fmla="*/ 2151697 h 4103409"/>
                <a:gd name="connsiteX102" fmla="*/ 2006840 w 2063611"/>
                <a:gd name="connsiteY102" fmla="*/ 2117407 h 4103409"/>
                <a:gd name="connsiteX103" fmla="*/ 1692515 w 2063611"/>
                <a:gd name="connsiteY103" fmla="*/ 2054542 h 4103409"/>
                <a:gd name="connsiteX104" fmla="*/ 1801100 w 2063611"/>
                <a:gd name="connsiteY104" fmla="*/ 2020252 h 4103409"/>
                <a:gd name="connsiteX105" fmla="*/ 1829675 w 2063611"/>
                <a:gd name="connsiteY105" fmla="*/ 1993582 h 4103409"/>
                <a:gd name="connsiteX106" fmla="*/ 1868727 w 2063611"/>
                <a:gd name="connsiteY106" fmla="*/ 1927860 h 4103409"/>
                <a:gd name="connsiteX107" fmla="*/ 1593455 w 2063611"/>
                <a:gd name="connsiteY107" fmla="*/ 1862137 h 4103409"/>
                <a:gd name="connsiteX108" fmla="*/ 1816340 w 2063611"/>
                <a:gd name="connsiteY108" fmla="*/ 1730692 h 4103409"/>
                <a:gd name="connsiteX109" fmla="*/ 1584882 w 2063611"/>
                <a:gd name="connsiteY109" fmla="*/ 1722120 h 4103409"/>
                <a:gd name="connsiteX110" fmla="*/ 1632507 w 2063611"/>
                <a:gd name="connsiteY110" fmla="*/ 1685925 h 4103409"/>
                <a:gd name="connsiteX111" fmla="*/ 1641080 w 2063611"/>
                <a:gd name="connsiteY111" fmla="*/ 1644967 h 4103409"/>
                <a:gd name="connsiteX112" fmla="*/ 1430577 w 2063611"/>
                <a:gd name="connsiteY112" fmla="*/ 1605915 h 4103409"/>
                <a:gd name="connsiteX113" fmla="*/ 1512492 w 2063611"/>
                <a:gd name="connsiteY113" fmla="*/ 1549717 h 4103409"/>
                <a:gd name="connsiteX114" fmla="*/ 1690610 w 2063611"/>
                <a:gd name="connsiteY114" fmla="*/ 1452562 h 4103409"/>
                <a:gd name="connsiteX115" fmla="*/ 1532495 w 2063611"/>
                <a:gd name="connsiteY115" fmla="*/ 1428750 h 4103409"/>
                <a:gd name="connsiteX116" fmla="*/ 1513445 w 2063611"/>
                <a:gd name="connsiteY116" fmla="*/ 1381125 h 4103409"/>
                <a:gd name="connsiteX117" fmla="*/ 1275320 w 2063611"/>
                <a:gd name="connsiteY117" fmla="*/ 1353502 h 4103409"/>
                <a:gd name="connsiteX118" fmla="*/ 1561070 w 2063611"/>
                <a:gd name="connsiteY118" fmla="*/ 1321117 h 4103409"/>
                <a:gd name="connsiteX119" fmla="*/ 1586787 w 2063611"/>
                <a:gd name="connsiteY119" fmla="*/ 1202055 h 4103409"/>
                <a:gd name="connsiteX120" fmla="*/ 1433435 w 2063611"/>
                <a:gd name="connsiteY120" fmla="*/ 1143952 h 4103409"/>
                <a:gd name="connsiteX121" fmla="*/ 1120062 w 2063611"/>
                <a:gd name="connsiteY121" fmla="*/ 1087755 h 4103409"/>
                <a:gd name="connsiteX122" fmla="*/ 1302942 w 2063611"/>
                <a:gd name="connsiteY122" fmla="*/ 1102042 h 4103409"/>
                <a:gd name="connsiteX123" fmla="*/ 1399145 w 2063611"/>
                <a:gd name="connsiteY123" fmla="*/ 1087755 h 4103409"/>
                <a:gd name="connsiteX124" fmla="*/ 1501062 w 2063611"/>
                <a:gd name="connsiteY124" fmla="*/ 1033462 h 4103409"/>
                <a:gd name="connsiteX125" fmla="*/ 1524875 w 2063611"/>
                <a:gd name="connsiteY125" fmla="*/ 962025 h 4103409"/>
                <a:gd name="connsiteX126" fmla="*/ 1414385 w 2063611"/>
                <a:gd name="connsiteY126" fmla="*/ 931545 h 4103409"/>
                <a:gd name="connsiteX127" fmla="*/ 1147685 w 2063611"/>
                <a:gd name="connsiteY127" fmla="*/ 896302 h 4103409"/>
                <a:gd name="connsiteX128" fmla="*/ 1297227 w 2063611"/>
                <a:gd name="connsiteY128" fmla="*/ 877252 h 4103409"/>
                <a:gd name="connsiteX129" fmla="*/ 1344852 w 2063611"/>
                <a:gd name="connsiteY129" fmla="*/ 861060 h 4103409"/>
                <a:gd name="connsiteX130" fmla="*/ 1473440 w 2063611"/>
                <a:gd name="connsiteY130" fmla="*/ 824865 h 4103409"/>
                <a:gd name="connsiteX131" fmla="*/ 1356282 w 2063611"/>
                <a:gd name="connsiteY131" fmla="*/ 791527 h 4103409"/>
                <a:gd name="connsiteX132" fmla="*/ 1123872 w 2063611"/>
                <a:gd name="connsiteY132" fmla="*/ 748665 h 4103409"/>
                <a:gd name="connsiteX133" fmla="*/ 1012430 w 2063611"/>
                <a:gd name="connsiteY133" fmla="*/ 648652 h 4103409"/>
                <a:gd name="connsiteX134" fmla="*/ 1081010 w 2063611"/>
                <a:gd name="connsiteY134" fmla="*/ 666750 h 4103409"/>
                <a:gd name="connsiteX135" fmla="*/ 1237220 w 2063611"/>
                <a:gd name="connsiteY135" fmla="*/ 720090 h 4103409"/>
                <a:gd name="connsiteX136" fmla="*/ 1382000 w 2063611"/>
                <a:gd name="connsiteY136" fmla="*/ 660082 h 4103409"/>
                <a:gd name="connsiteX137" fmla="*/ 1167687 w 2063611"/>
                <a:gd name="connsiteY137" fmla="*/ 582930 h 4103409"/>
                <a:gd name="connsiteX138" fmla="*/ 1173402 w 2063611"/>
                <a:gd name="connsiteY138" fmla="*/ 506730 h 4103409"/>
                <a:gd name="connsiteX139" fmla="*/ 1221027 w 2063611"/>
                <a:gd name="connsiteY139" fmla="*/ 408622 h 4103409"/>
                <a:gd name="connsiteX140" fmla="*/ 1244840 w 2063611"/>
                <a:gd name="connsiteY140" fmla="*/ 291465 h 4103409"/>
                <a:gd name="connsiteX141" fmla="*/ 1028622 w 2063611"/>
                <a:gd name="connsiteY141" fmla="*/ 443865 h 4103409"/>
                <a:gd name="connsiteX142" fmla="*/ 1051482 w 2063611"/>
                <a:gd name="connsiteY142" fmla="*/ 315277 h 4103409"/>
                <a:gd name="connsiteX143" fmla="*/ 1045767 w 2063611"/>
                <a:gd name="connsiteY143" fmla="*/ 244792 h 4103409"/>
                <a:gd name="connsiteX144" fmla="*/ 1105775 w 2063611"/>
                <a:gd name="connsiteY144" fmla="*/ 204787 h 4103409"/>
                <a:gd name="connsiteX145" fmla="*/ 1057197 w 2063611"/>
                <a:gd name="connsiteY145" fmla="*/ 178117 h 4103409"/>
                <a:gd name="connsiteX146" fmla="*/ 984807 w 2063611"/>
                <a:gd name="connsiteY146" fmla="*/ 184785 h 4103409"/>
                <a:gd name="connsiteX147" fmla="*/ 989570 w 2063611"/>
                <a:gd name="connsiteY147" fmla="*/ 104775 h 4103409"/>
                <a:gd name="connsiteX148" fmla="*/ 941945 w 2063611"/>
                <a:gd name="connsiteY148" fmla="*/ 0 h 4103409"/>
                <a:gd name="connsiteX149" fmla="*/ 941945 w 2063611"/>
                <a:gd name="connsiteY149" fmla="*/ 0 h 4103409"/>
                <a:gd name="connsiteX150" fmla="*/ 941945 w 2063611"/>
                <a:gd name="connsiteY150" fmla="*/ 0 h 4103409"/>
                <a:gd name="connsiteX151" fmla="*/ 879080 w 2063611"/>
                <a:gd name="connsiteY151" fmla="*/ 280035 h 4103409"/>
                <a:gd name="connsiteX152" fmla="*/ 900987 w 2063611"/>
                <a:gd name="connsiteY152" fmla="*/ 320040 h 4103409"/>
                <a:gd name="connsiteX153" fmla="*/ 879080 w 2063611"/>
                <a:gd name="connsiteY153" fmla="*/ 280035 h 4103409"/>
                <a:gd name="connsiteX154" fmla="*/ 856220 w 2063611"/>
                <a:gd name="connsiteY154" fmla="*/ 397192 h 4103409"/>
                <a:gd name="connsiteX155" fmla="*/ 869555 w 2063611"/>
                <a:gd name="connsiteY155" fmla="*/ 428625 h 4103409"/>
                <a:gd name="connsiteX156" fmla="*/ 856220 w 2063611"/>
                <a:gd name="connsiteY156" fmla="*/ 397192 h 4103409"/>
                <a:gd name="connsiteX157" fmla="*/ 1109585 w 2063611"/>
                <a:gd name="connsiteY157" fmla="*/ 462915 h 4103409"/>
                <a:gd name="connsiteX158" fmla="*/ 1059102 w 2063611"/>
                <a:gd name="connsiteY158" fmla="*/ 503872 h 4103409"/>
                <a:gd name="connsiteX159" fmla="*/ 1109585 w 2063611"/>
                <a:gd name="connsiteY159" fmla="*/ 462915 h 4103409"/>
                <a:gd name="connsiteX160" fmla="*/ 1001952 w 2063611"/>
                <a:gd name="connsiteY160" fmla="*/ 577215 h 4103409"/>
                <a:gd name="connsiteX161" fmla="*/ 1021955 w 2063611"/>
                <a:gd name="connsiteY161" fmla="*/ 592455 h 4103409"/>
                <a:gd name="connsiteX162" fmla="*/ 1001952 w 2063611"/>
                <a:gd name="connsiteY162" fmla="*/ 577215 h 4103409"/>
                <a:gd name="connsiteX163" fmla="*/ 1001952 w 2063611"/>
                <a:gd name="connsiteY163" fmla="*/ 577215 h 4103409"/>
                <a:gd name="connsiteX164" fmla="*/ 1103870 w 2063611"/>
                <a:gd name="connsiteY164" fmla="*/ 596265 h 4103409"/>
                <a:gd name="connsiteX165" fmla="*/ 1103870 w 2063611"/>
                <a:gd name="connsiteY165" fmla="*/ 596265 h 4103409"/>
                <a:gd name="connsiteX166" fmla="*/ 1243887 w 2063611"/>
                <a:gd name="connsiteY166" fmla="*/ 625792 h 4103409"/>
                <a:gd name="connsiteX167" fmla="*/ 1243887 w 2063611"/>
                <a:gd name="connsiteY167" fmla="*/ 625792 h 4103409"/>
                <a:gd name="connsiteX168" fmla="*/ 1025765 w 2063611"/>
                <a:gd name="connsiteY168" fmla="*/ 753427 h 4103409"/>
                <a:gd name="connsiteX169" fmla="*/ 1021002 w 2063611"/>
                <a:gd name="connsiteY169" fmla="*/ 773430 h 4103409"/>
                <a:gd name="connsiteX170" fmla="*/ 1025765 w 2063611"/>
                <a:gd name="connsiteY170" fmla="*/ 753427 h 4103409"/>
                <a:gd name="connsiteX171" fmla="*/ 1025765 w 2063611"/>
                <a:gd name="connsiteY171" fmla="*/ 753427 h 4103409"/>
                <a:gd name="connsiteX172" fmla="*/ 954327 w 2063611"/>
                <a:gd name="connsiteY172" fmla="*/ 860107 h 4103409"/>
                <a:gd name="connsiteX173" fmla="*/ 954327 w 2063611"/>
                <a:gd name="connsiteY173" fmla="*/ 860107 h 4103409"/>
                <a:gd name="connsiteX174" fmla="*/ 1029575 w 2063611"/>
                <a:gd name="connsiteY174" fmla="*/ 877252 h 4103409"/>
                <a:gd name="connsiteX175" fmla="*/ 1029575 w 2063611"/>
                <a:gd name="connsiteY175" fmla="*/ 877252 h 4103409"/>
                <a:gd name="connsiteX176" fmla="*/ 914322 w 2063611"/>
                <a:gd name="connsiteY176" fmla="*/ 881062 h 4103409"/>
                <a:gd name="connsiteX177" fmla="*/ 914322 w 2063611"/>
                <a:gd name="connsiteY177" fmla="*/ 881062 h 4103409"/>
                <a:gd name="connsiteX178" fmla="*/ 867650 w 2063611"/>
                <a:gd name="connsiteY178" fmla="*/ 897255 h 4103409"/>
                <a:gd name="connsiteX179" fmla="*/ 867650 w 2063611"/>
                <a:gd name="connsiteY179" fmla="*/ 897255 h 4103409"/>
                <a:gd name="connsiteX180" fmla="*/ 674292 w 2063611"/>
                <a:gd name="connsiteY180" fmla="*/ 897255 h 4103409"/>
                <a:gd name="connsiteX181" fmla="*/ 770495 w 2063611"/>
                <a:gd name="connsiteY181" fmla="*/ 939165 h 4103409"/>
                <a:gd name="connsiteX182" fmla="*/ 674292 w 2063611"/>
                <a:gd name="connsiteY182" fmla="*/ 897255 h 4103409"/>
                <a:gd name="connsiteX183" fmla="*/ 1525827 w 2063611"/>
                <a:gd name="connsiteY183" fmla="*/ 1320165 h 4103409"/>
                <a:gd name="connsiteX184" fmla="*/ 1525827 w 2063611"/>
                <a:gd name="connsiteY184" fmla="*/ 1320165 h 4103409"/>
                <a:gd name="connsiteX185" fmla="*/ 750492 w 2063611"/>
                <a:gd name="connsiteY185" fmla="*/ 1416367 h 4103409"/>
                <a:gd name="connsiteX186" fmla="*/ 750492 w 2063611"/>
                <a:gd name="connsiteY186" fmla="*/ 1416367 h 4103409"/>
                <a:gd name="connsiteX187" fmla="*/ 1551545 w 2063611"/>
                <a:gd name="connsiteY187" fmla="*/ 1757362 h 4103409"/>
                <a:gd name="connsiteX188" fmla="*/ 1551545 w 2063611"/>
                <a:gd name="connsiteY188" fmla="*/ 1757362 h 4103409"/>
                <a:gd name="connsiteX189" fmla="*/ 1759190 w 2063611"/>
                <a:gd name="connsiteY189" fmla="*/ 1800225 h 4103409"/>
                <a:gd name="connsiteX190" fmla="*/ 1759190 w 2063611"/>
                <a:gd name="connsiteY190" fmla="*/ 1800225 h 4103409"/>
                <a:gd name="connsiteX191" fmla="*/ 1762047 w 2063611"/>
                <a:gd name="connsiteY191" fmla="*/ 1999297 h 4103409"/>
                <a:gd name="connsiteX192" fmla="*/ 1762047 w 2063611"/>
                <a:gd name="connsiteY192" fmla="*/ 1999297 h 4103409"/>
                <a:gd name="connsiteX193" fmla="*/ 144702 w 2063611"/>
                <a:gd name="connsiteY193" fmla="*/ 2322195 h 4103409"/>
                <a:gd name="connsiteX194" fmla="*/ 144702 w 2063611"/>
                <a:gd name="connsiteY194" fmla="*/ 2322195 h 4103409"/>
                <a:gd name="connsiteX195" fmla="*/ 294245 w 2063611"/>
                <a:gd name="connsiteY195" fmla="*/ 2390775 h 4103409"/>
                <a:gd name="connsiteX196" fmla="*/ 461885 w 2063611"/>
                <a:gd name="connsiteY196" fmla="*/ 2419350 h 4103409"/>
                <a:gd name="connsiteX197" fmla="*/ 294245 w 2063611"/>
                <a:gd name="connsiteY197" fmla="*/ 2390775 h 4103409"/>
                <a:gd name="connsiteX198" fmla="*/ 510462 w 2063611"/>
                <a:gd name="connsiteY198" fmla="*/ 2399347 h 4103409"/>
                <a:gd name="connsiteX199" fmla="*/ 510462 w 2063611"/>
                <a:gd name="connsiteY199" fmla="*/ 2399347 h 4103409"/>
                <a:gd name="connsiteX200" fmla="*/ 416165 w 2063611"/>
                <a:gd name="connsiteY200" fmla="*/ 2728912 h 4103409"/>
                <a:gd name="connsiteX201" fmla="*/ 416165 w 2063611"/>
                <a:gd name="connsiteY201" fmla="*/ 2728912 h 4103409"/>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063611" h="4100757">
                  <a:moveTo>
                    <a:pt x="941945" y="0"/>
                  </a:moveTo>
                  <a:cubicBezTo>
                    <a:pt x="931467" y="55245"/>
                    <a:pt x="965757" y="193357"/>
                    <a:pt x="876222" y="98107"/>
                  </a:cubicBezTo>
                  <a:cubicBezTo>
                    <a:pt x="863840" y="98107"/>
                    <a:pt x="985760" y="307657"/>
                    <a:pt x="901940" y="231457"/>
                  </a:cubicBezTo>
                  <a:cubicBezTo>
                    <a:pt x="891462" y="164782"/>
                    <a:pt x="856220" y="167640"/>
                    <a:pt x="826692" y="186690"/>
                  </a:cubicBezTo>
                  <a:cubicBezTo>
                    <a:pt x="725727" y="147637"/>
                    <a:pt x="851457" y="278130"/>
                    <a:pt x="810500" y="294322"/>
                  </a:cubicBezTo>
                  <a:cubicBezTo>
                    <a:pt x="888605" y="294322"/>
                    <a:pt x="862887" y="349567"/>
                    <a:pt x="802880" y="320992"/>
                  </a:cubicBezTo>
                  <a:cubicBezTo>
                    <a:pt x="899082" y="452437"/>
                    <a:pt x="679055" y="340995"/>
                    <a:pt x="677150" y="374332"/>
                  </a:cubicBezTo>
                  <a:cubicBezTo>
                    <a:pt x="770495" y="414337"/>
                    <a:pt x="615237" y="403860"/>
                    <a:pt x="696200" y="443865"/>
                  </a:cubicBezTo>
                  <a:cubicBezTo>
                    <a:pt x="826692" y="489585"/>
                    <a:pt x="608570" y="498157"/>
                    <a:pt x="707630" y="532447"/>
                  </a:cubicBezTo>
                  <a:cubicBezTo>
                    <a:pt x="754302" y="548640"/>
                    <a:pt x="853362" y="510540"/>
                    <a:pt x="820977" y="566737"/>
                  </a:cubicBezTo>
                  <a:cubicBezTo>
                    <a:pt x="882890" y="561022"/>
                    <a:pt x="880032" y="609600"/>
                    <a:pt x="940040" y="570547"/>
                  </a:cubicBezTo>
                  <a:cubicBezTo>
                    <a:pt x="970520" y="705802"/>
                    <a:pt x="673340" y="527685"/>
                    <a:pt x="724775" y="611505"/>
                  </a:cubicBezTo>
                  <a:cubicBezTo>
                    <a:pt x="662862" y="614362"/>
                    <a:pt x="568565" y="518160"/>
                    <a:pt x="523797" y="594360"/>
                  </a:cubicBezTo>
                  <a:cubicBezTo>
                    <a:pt x="389495" y="604837"/>
                    <a:pt x="556182" y="648652"/>
                    <a:pt x="590472" y="641985"/>
                  </a:cubicBezTo>
                  <a:cubicBezTo>
                    <a:pt x="479982" y="730567"/>
                    <a:pt x="734300" y="607695"/>
                    <a:pt x="621905" y="681037"/>
                  </a:cubicBezTo>
                  <a:cubicBezTo>
                    <a:pt x="640955" y="772477"/>
                    <a:pt x="827645" y="614362"/>
                    <a:pt x="707630" y="721042"/>
                  </a:cubicBezTo>
                  <a:cubicBezTo>
                    <a:pt x="755255" y="778192"/>
                    <a:pt x="930515" y="652462"/>
                    <a:pt x="940040" y="681990"/>
                  </a:cubicBezTo>
                  <a:cubicBezTo>
                    <a:pt x="877175" y="777240"/>
                    <a:pt x="757160" y="778192"/>
                    <a:pt x="667625" y="751522"/>
                  </a:cubicBezTo>
                  <a:cubicBezTo>
                    <a:pt x="727632" y="814387"/>
                    <a:pt x="563802" y="732472"/>
                    <a:pt x="520940" y="781050"/>
                  </a:cubicBezTo>
                  <a:cubicBezTo>
                    <a:pt x="460932" y="782002"/>
                    <a:pt x="529512" y="829627"/>
                    <a:pt x="523797" y="839152"/>
                  </a:cubicBezTo>
                  <a:cubicBezTo>
                    <a:pt x="591425" y="858202"/>
                    <a:pt x="701915" y="927735"/>
                    <a:pt x="561897" y="905827"/>
                  </a:cubicBezTo>
                  <a:cubicBezTo>
                    <a:pt x="500937" y="904875"/>
                    <a:pt x="595235" y="1015365"/>
                    <a:pt x="495222" y="951547"/>
                  </a:cubicBezTo>
                  <a:cubicBezTo>
                    <a:pt x="444740" y="923925"/>
                    <a:pt x="472362" y="1000125"/>
                    <a:pt x="402830" y="965835"/>
                  </a:cubicBezTo>
                  <a:cubicBezTo>
                    <a:pt x="339965" y="981075"/>
                    <a:pt x="502842" y="1050607"/>
                    <a:pt x="539990" y="1060132"/>
                  </a:cubicBezTo>
                  <a:cubicBezTo>
                    <a:pt x="612380" y="1058227"/>
                    <a:pt x="686675" y="1182052"/>
                    <a:pt x="722870" y="1148715"/>
                  </a:cubicBezTo>
                  <a:cubicBezTo>
                    <a:pt x="629525" y="1226820"/>
                    <a:pt x="505700" y="1155382"/>
                    <a:pt x="401877" y="1197292"/>
                  </a:cubicBezTo>
                  <a:cubicBezTo>
                    <a:pt x="359015" y="1230630"/>
                    <a:pt x="510462" y="1297305"/>
                    <a:pt x="523797" y="1303020"/>
                  </a:cubicBezTo>
                  <a:cubicBezTo>
                    <a:pt x="674292" y="1369695"/>
                    <a:pt x="337107" y="1298257"/>
                    <a:pt x="359015" y="1358265"/>
                  </a:cubicBezTo>
                  <a:cubicBezTo>
                    <a:pt x="451407" y="1413510"/>
                    <a:pt x="534275" y="1483995"/>
                    <a:pt x="630477" y="1405890"/>
                  </a:cubicBezTo>
                  <a:cubicBezTo>
                    <a:pt x="662862" y="1429702"/>
                    <a:pt x="572375" y="1422082"/>
                    <a:pt x="610475" y="1480185"/>
                  </a:cubicBezTo>
                  <a:cubicBezTo>
                    <a:pt x="515225" y="1524000"/>
                    <a:pt x="333297" y="1530667"/>
                    <a:pt x="279005" y="1581150"/>
                  </a:cubicBezTo>
                  <a:cubicBezTo>
                    <a:pt x="358062" y="1657350"/>
                    <a:pt x="444740" y="1665922"/>
                    <a:pt x="543800" y="1681162"/>
                  </a:cubicBezTo>
                  <a:cubicBezTo>
                    <a:pt x="595235" y="1662112"/>
                    <a:pt x="575232" y="1646872"/>
                    <a:pt x="620000" y="1659255"/>
                  </a:cubicBezTo>
                  <a:cubicBezTo>
                    <a:pt x="657147" y="1679257"/>
                    <a:pt x="685722" y="1605915"/>
                    <a:pt x="727632" y="1655445"/>
                  </a:cubicBezTo>
                  <a:cubicBezTo>
                    <a:pt x="682865" y="1703070"/>
                    <a:pt x="445692" y="1695450"/>
                    <a:pt x="597140" y="1752600"/>
                  </a:cubicBezTo>
                  <a:cubicBezTo>
                    <a:pt x="472362" y="1787842"/>
                    <a:pt x="337107" y="1760220"/>
                    <a:pt x="210425" y="1787842"/>
                  </a:cubicBezTo>
                  <a:cubicBezTo>
                    <a:pt x="136130" y="1821180"/>
                    <a:pt x="297102" y="1813560"/>
                    <a:pt x="207567" y="1855470"/>
                  </a:cubicBezTo>
                  <a:cubicBezTo>
                    <a:pt x="168515" y="1903095"/>
                    <a:pt x="354252" y="1852612"/>
                    <a:pt x="328535" y="1906905"/>
                  </a:cubicBezTo>
                  <a:cubicBezTo>
                    <a:pt x="389495" y="1896427"/>
                    <a:pt x="418070" y="1922145"/>
                    <a:pt x="465695" y="1909762"/>
                  </a:cubicBezTo>
                  <a:cubicBezTo>
                    <a:pt x="461885" y="1975485"/>
                    <a:pt x="535227" y="1887855"/>
                    <a:pt x="546657" y="1945957"/>
                  </a:cubicBezTo>
                  <a:cubicBezTo>
                    <a:pt x="608570" y="1936432"/>
                    <a:pt x="701915" y="1974532"/>
                    <a:pt x="595235" y="1997392"/>
                  </a:cubicBezTo>
                  <a:cubicBezTo>
                    <a:pt x="481887" y="2025967"/>
                    <a:pt x="371397" y="2014537"/>
                    <a:pt x="268527" y="2017395"/>
                  </a:cubicBezTo>
                  <a:cubicBezTo>
                    <a:pt x="201852" y="1994535"/>
                    <a:pt x="110412" y="2011680"/>
                    <a:pt x="229475" y="2042160"/>
                  </a:cubicBezTo>
                  <a:cubicBezTo>
                    <a:pt x="325677" y="2053590"/>
                    <a:pt x="138035" y="2061210"/>
                    <a:pt x="255192" y="2085022"/>
                  </a:cubicBezTo>
                  <a:cubicBezTo>
                    <a:pt x="273290" y="2141220"/>
                    <a:pt x="374255" y="2096452"/>
                    <a:pt x="413307" y="2144077"/>
                  </a:cubicBezTo>
                  <a:cubicBezTo>
                    <a:pt x="501890" y="2101215"/>
                    <a:pt x="383780" y="2187892"/>
                    <a:pt x="473315" y="2166937"/>
                  </a:cubicBezTo>
                  <a:cubicBezTo>
                    <a:pt x="568565" y="2185035"/>
                    <a:pt x="317105" y="2260282"/>
                    <a:pt x="262812" y="2221230"/>
                  </a:cubicBezTo>
                  <a:cubicBezTo>
                    <a:pt x="206615" y="2225040"/>
                    <a:pt x="136130" y="2223135"/>
                    <a:pt x="98982" y="2243137"/>
                  </a:cubicBezTo>
                  <a:cubicBezTo>
                    <a:pt x="198995" y="2288857"/>
                    <a:pt x="-72468" y="2227897"/>
                    <a:pt x="38022" y="2283142"/>
                  </a:cubicBezTo>
                  <a:cubicBezTo>
                    <a:pt x="105650" y="2283142"/>
                    <a:pt x="118032" y="2291715"/>
                    <a:pt x="77075" y="2346007"/>
                  </a:cubicBezTo>
                  <a:cubicBezTo>
                    <a:pt x="108507" y="2402205"/>
                    <a:pt x="314247" y="2380297"/>
                    <a:pt x="196137" y="2437447"/>
                  </a:cubicBezTo>
                  <a:cubicBezTo>
                    <a:pt x="139940" y="2433637"/>
                    <a:pt x="58025" y="2466975"/>
                    <a:pt x="165657" y="2471737"/>
                  </a:cubicBezTo>
                  <a:cubicBezTo>
                    <a:pt x="250430" y="2448877"/>
                    <a:pt x="91362" y="2539365"/>
                    <a:pt x="194232" y="2512695"/>
                  </a:cubicBezTo>
                  <a:cubicBezTo>
                    <a:pt x="224712" y="2559367"/>
                    <a:pt x="277100" y="2521267"/>
                    <a:pt x="294245" y="2551747"/>
                  </a:cubicBezTo>
                  <a:cubicBezTo>
                    <a:pt x="365682" y="2586037"/>
                    <a:pt x="99935" y="2566035"/>
                    <a:pt x="69455" y="2582227"/>
                  </a:cubicBezTo>
                  <a:cubicBezTo>
                    <a:pt x="172325" y="2621280"/>
                    <a:pt x="-72468" y="2625090"/>
                    <a:pt x="51357" y="2652712"/>
                  </a:cubicBezTo>
                  <a:cubicBezTo>
                    <a:pt x="93267" y="2642235"/>
                    <a:pt x="176135" y="2627947"/>
                    <a:pt x="103745" y="2686050"/>
                  </a:cubicBezTo>
                  <a:cubicBezTo>
                    <a:pt x="159942" y="2667000"/>
                    <a:pt x="189470" y="2704147"/>
                    <a:pt x="207567" y="2720340"/>
                  </a:cubicBezTo>
                  <a:cubicBezTo>
                    <a:pt x="239952" y="2692717"/>
                    <a:pt x="290435" y="2693670"/>
                    <a:pt x="255192" y="2748915"/>
                  </a:cubicBezTo>
                  <a:cubicBezTo>
                    <a:pt x="311390" y="2726055"/>
                    <a:pt x="379970" y="2644140"/>
                    <a:pt x="351395" y="2726055"/>
                  </a:cubicBezTo>
                  <a:cubicBezTo>
                    <a:pt x="463790" y="2687955"/>
                    <a:pt x="292340" y="2796540"/>
                    <a:pt x="247572" y="2751772"/>
                  </a:cubicBezTo>
                  <a:cubicBezTo>
                    <a:pt x="157085" y="2739390"/>
                    <a:pt x="86600" y="2766060"/>
                    <a:pt x="38022" y="2799397"/>
                  </a:cubicBezTo>
                  <a:cubicBezTo>
                    <a:pt x="154227" y="2793682"/>
                    <a:pt x="-90566" y="2875597"/>
                    <a:pt x="38975" y="2858452"/>
                  </a:cubicBezTo>
                  <a:cubicBezTo>
                    <a:pt x="113270" y="2826067"/>
                    <a:pt x="80885" y="2855595"/>
                    <a:pt x="81837" y="2887980"/>
                  </a:cubicBezTo>
                  <a:cubicBezTo>
                    <a:pt x="125652" y="2867977"/>
                    <a:pt x="86600" y="2935605"/>
                    <a:pt x="148512" y="2895600"/>
                  </a:cubicBezTo>
                  <a:cubicBezTo>
                    <a:pt x="202805" y="2917507"/>
                    <a:pt x="273290" y="2897505"/>
                    <a:pt x="336155" y="2907030"/>
                  </a:cubicBezTo>
                  <a:cubicBezTo>
                    <a:pt x="267575" y="2903220"/>
                    <a:pt x="160895" y="2973705"/>
                    <a:pt x="294245" y="2948940"/>
                  </a:cubicBezTo>
                  <a:cubicBezTo>
                    <a:pt x="202805" y="3000375"/>
                    <a:pt x="307580" y="3006090"/>
                    <a:pt x="354252" y="2973705"/>
                  </a:cubicBezTo>
                  <a:cubicBezTo>
                    <a:pt x="295197" y="3078480"/>
                    <a:pt x="498080" y="3010852"/>
                    <a:pt x="504747" y="3022282"/>
                  </a:cubicBezTo>
                  <a:cubicBezTo>
                    <a:pt x="494270" y="3097530"/>
                    <a:pt x="605712" y="2946082"/>
                    <a:pt x="596187" y="3050857"/>
                  </a:cubicBezTo>
                  <a:cubicBezTo>
                    <a:pt x="685722" y="3021330"/>
                    <a:pt x="757160" y="3004185"/>
                    <a:pt x="818120" y="2947035"/>
                  </a:cubicBezTo>
                  <a:cubicBezTo>
                    <a:pt x="860982" y="2994660"/>
                    <a:pt x="950415" y="2831003"/>
                    <a:pt x="950517" y="2920365"/>
                  </a:cubicBezTo>
                  <a:cubicBezTo>
                    <a:pt x="960495" y="3725293"/>
                    <a:pt x="886597" y="4082591"/>
                    <a:pt x="917943" y="4088766"/>
                  </a:cubicBezTo>
                  <a:cubicBezTo>
                    <a:pt x="991367" y="4092141"/>
                    <a:pt x="1083388" y="4103373"/>
                    <a:pt x="1156184" y="4100199"/>
                  </a:cubicBezTo>
                  <a:cubicBezTo>
                    <a:pt x="1212334" y="4095178"/>
                    <a:pt x="1120922" y="3658341"/>
                    <a:pt x="1112442" y="3013710"/>
                  </a:cubicBezTo>
                  <a:cubicBezTo>
                    <a:pt x="1103425" y="2909998"/>
                    <a:pt x="1158162" y="2987992"/>
                    <a:pt x="1184832" y="2989897"/>
                  </a:cubicBezTo>
                  <a:cubicBezTo>
                    <a:pt x="1251507" y="3060382"/>
                    <a:pt x="1385810" y="3033712"/>
                    <a:pt x="1461057" y="3019425"/>
                  </a:cubicBezTo>
                  <a:cubicBezTo>
                    <a:pt x="1450580" y="2954655"/>
                    <a:pt x="1522017" y="3003232"/>
                    <a:pt x="1554402" y="2995612"/>
                  </a:cubicBezTo>
                  <a:cubicBezTo>
                    <a:pt x="1586787" y="3031807"/>
                    <a:pt x="1650605" y="3034665"/>
                    <a:pt x="1672512" y="3023235"/>
                  </a:cubicBezTo>
                  <a:cubicBezTo>
                    <a:pt x="1728710" y="3063240"/>
                    <a:pt x="1682990" y="2899410"/>
                    <a:pt x="1741092" y="2988945"/>
                  </a:cubicBezTo>
                  <a:cubicBezTo>
                    <a:pt x="1783002" y="3012757"/>
                    <a:pt x="1863965" y="2987040"/>
                    <a:pt x="1886825" y="3002280"/>
                  </a:cubicBezTo>
                  <a:cubicBezTo>
                    <a:pt x="1882062" y="2952750"/>
                    <a:pt x="1938260" y="2977515"/>
                    <a:pt x="1881110" y="2937510"/>
                  </a:cubicBezTo>
                  <a:cubicBezTo>
                    <a:pt x="1898255" y="2935605"/>
                    <a:pt x="2024937" y="2992755"/>
                    <a:pt x="1957310" y="2940367"/>
                  </a:cubicBezTo>
                  <a:cubicBezTo>
                    <a:pt x="2072562" y="2943225"/>
                    <a:pt x="2029700" y="2892742"/>
                    <a:pt x="1941117" y="2906077"/>
                  </a:cubicBezTo>
                  <a:cubicBezTo>
                    <a:pt x="1876347" y="2900362"/>
                    <a:pt x="1760142" y="2866072"/>
                    <a:pt x="1836342" y="2846070"/>
                  </a:cubicBezTo>
                  <a:cubicBezTo>
                    <a:pt x="1852535" y="2829877"/>
                    <a:pt x="1943975" y="2846070"/>
                    <a:pt x="1876347" y="2811780"/>
                  </a:cubicBezTo>
                  <a:cubicBezTo>
                    <a:pt x="1922067" y="2832735"/>
                    <a:pt x="1987790" y="2783205"/>
                    <a:pt x="1902065" y="2783205"/>
                  </a:cubicBezTo>
                  <a:cubicBezTo>
                    <a:pt x="1955405" y="2777490"/>
                    <a:pt x="1953500" y="2727960"/>
                    <a:pt x="2024937" y="2750820"/>
                  </a:cubicBezTo>
                  <a:cubicBezTo>
                    <a:pt x="1939212" y="2715577"/>
                    <a:pt x="1995410" y="2716530"/>
                    <a:pt x="2029700" y="2704147"/>
                  </a:cubicBezTo>
                  <a:cubicBezTo>
                    <a:pt x="1964930" y="2699385"/>
                    <a:pt x="1877300" y="2667000"/>
                    <a:pt x="2001125" y="2663190"/>
                  </a:cubicBezTo>
                  <a:cubicBezTo>
                    <a:pt x="2124950" y="2613660"/>
                    <a:pt x="1975407" y="2637472"/>
                    <a:pt x="1936355" y="2638425"/>
                  </a:cubicBezTo>
                  <a:cubicBezTo>
                    <a:pt x="2002077" y="2557462"/>
                    <a:pt x="1837295" y="2673667"/>
                    <a:pt x="1785860" y="2644140"/>
                  </a:cubicBezTo>
                  <a:cubicBezTo>
                    <a:pt x="1696325" y="2650807"/>
                    <a:pt x="1494395" y="2563177"/>
                    <a:pt x="1490585" y="2531745"/>
                  </a:cubicBezTo>
                  <a:cubicBezTo>
                    <a:pt x="1521065" y="2526030"/>
                    <a:pt x="1613457" y="2601277"/>
                    <a:pt x="1584882" y="2527935"/>
                  </a:cubicBezTo>
                  <a:cubicBezTo>
                    <a:pt x="1675370" y="2606992"/>
                    <a:pt x="1727757" y="2465070"/>
                    <a:pt x="1817292" y="2559367"/>
                  </a:cubicBezTo>
                  <a:cubicBezTo>
                    <a:pt x="1696325" y="2420302"/>
                    <a:pt x="2127807" y="2518410"/>
                    <a:pt x="1931592" y="2442210"/>
                  </a:cubicBezTo>
                  <a:cubicBezTo>
                    <a:pt x="1908732" y="2429827"/>
                    <a:pt x="2158287" y="2442210"/>
                    <a:pt x="1993505" y="2409825"/>
                  </a:cubicBezTo>
                  <a:cubicBezTo>
                    <a:pt x="1938260" y="2416492"/>
                    <a:pt x="2070657" y="2367915"/>
                    <a:pt x="1985885" y="2380297"/>
                  </a:cubicBezTo>
                  <a:cubicBezTo>
                    <a:pt x="1833485" y="2366010"/>
                    <a:pt x="1698230" y="2375535"/>
                    <a:pt x="1542020" y="2321242"/>
                  </a:cubicBezTo>
                  <a:cubicBezTo>
                    <a:pt x="1443912" y="2301240"/>
                    <a:pt x="1454390" y="2249805"/>
                    <a:pt x="1547735" y="2275522"/>
                  </a:cubicBezTo>
                  <a:cubicBezTo>
                    <a:pt x="1666797" y="2304097"/>
                    <a:pt x="1704897" y="2283142"/>
                    <a:pt x="1816340" y="2284095"/>
                  </a:cubicBezTo>
                  <a:cubicBezTo>
                    <a:pt x="1841105" y="2205990"/>
                    <a:pt x="2096375" y="2253615"/>
                    <a:pt x="1987790" y="2151697"/>
                  </a:cubicBezTo>
                  <a:cubicBezTo>
                    <a:pt x="2044940" y="2120265"/>
                    <a:pt x="2115425" y="2104072"/>
                    <a:pt x="2006840" y="2117407"/>
                  </a:cubicBezTo>
                  <a:cubicBezTo>
                    <a:pt x="1903017" y="2114550"/>
                    <a:pt x="1779192" y="2103120"/>
                    <a:pt x="1692515" y="2054542"/>
                  </a:cubicBezTo>
                  <a:cubicBezTo>
                    <a:pt x="1714422" y="2004060"/>
                    <a:pt x="1866822" y="2088832"/>
                    <a:pt x="1801100" y="2020252"/>
                  </a:cubicBezTo>
                  <a:cubicBezTo>
                    <a:pt x="1838247" y="2025967"/>
                    <a:pt x="1907780" y="2008822"/>
                    <a:pt x="1829675" y="1993582"/>
                  </a:cubicBezTo>
                  <a:cubicBezTo>
                    <a:pt x="1898255" y="1987867"/>
                    <a:pt x="2011602" y="1875472"/>
                    <a:pt x="1868727" y="1927860"/>
                  </a:cubicBezTo>
                  <a:cubicBezTo>
                    <a:pt x="1796337" y="1884997"/>
                    <a:pt x="1598217" y="1955482"/>
                    <a:pt x="1593455" y="1862137"/>
                  </a:cubicBezTo>
                  <a:cubicBezTo>
                    <a:pt x="1698230" y="1882140"/>
                    <a:pt x="1812530" y="1864995"/>
                    <a:pt x="1816340" y="1730692"/>
                  </a:cubicBezTo>
                  <a:cubicBezTo>
                    <a:pt x="1743950" y="1740217"/>
                    <a:pt x="1631555" y="1806892"/>
                    <a:pt x="1584882" y="1722120"/>
                  </a:cubicBezTo>
                  <a:cubicBezTo>
                    <a:pt x="1616315" y="1743075"/>
                    <a:pt x="1682990" y="1727835"/>
                    <a:pt x="1632507" y="1685925"/>
                  </a:cubicBezTo>
                  <a:cubicBezTo>
                    <a:pt x="1687752" y="1697355"/>
                    <a:pt x="1716327" y="1596390"/>
                    <a:pt x="1641080" y="1644967"/>
                  </a:cubicBezTo>
                  <a:cubicBezTo>
                    <a:pt x="1584882" y="1655445"/>
                    <a:pt x="1383905" y="1659255"/>
                    <a:pt x="1430577" y="1605915"/>
                  </a:cubicBezTo>
                  <a:cubicBezTo>
                    <a:pt x="1482965" y="1624012"/>
                    <a:pt x="1604885" y="1600200"/>
                    <a:pt x="1512492" y="1549717"/>
                  </a:cubicBezTo>
                  <a:cubicBezTo>
                    <a:pt x="1577262" y="1572577"/>
                    <a:pt x="1712517" y="1499235"/>
                    <a:pt x="1690610" y="1452562"/>
                  </a:cubicBezTo>
                  <a:cubicBezTo>
                    <a:pt x="1642985" y="1399222"/>
                    <a:pt x="1582977" y="1438275"/>
                    <a:pt x="1532495" y="1428750"/>
                  </a:cubicBezTo>
                  <a:cubicBezTo>
                    <a:pt x="1596312" y="1386840"/>
                    <a:pt x="1531542" y="1413510"/>
                    <a:pt x="1513445" y="1381125"/>
                  </a:cubicBezTo>
                  <a:cubicBezTo>
                    <a:pt x="1463915" y="1472565"/>
                    <a:pt x="1230552" y="1384935"/>
                    <a:pt x="1275320" y="1353502"/>
                  </a:cubicBezTo>
                  <a:cubicBezTo>
                    <a:pt x="1382952" y="1353502"/>
                    <a:pt x="1462010" y="1350645"/>
                    <a:pt x="1561070" y="1321117"/>
                  </a:cubicBezTo>
                  <a:cubicBezTo>
                    <a:pt x="1533447" y="1248727"/>
                    <a:pt x="1739187" y="1218247"/>
                    <a:pt x="1586787" y="1202055"/>
                  </a:cubicBezTo>
                  <a:cubicBezTo>
                    <a:pt x="1553450" y="1132522"/>
                    <a:pt x="1399145" y="1257300"/>
                    <a:pt x="1433435" y="1143952"/>
                  </a:cubicBezTo>
                  <a:cubicBezTo>
                    <a:pt x="1341042" y="1217295"/>
                    <a:pt x="1141970" y="1132522"/>
                    <a:pt x="1120062" y="1087755"/>
                  </a:cubicBezTo>
                  <a:cubicBezTo>
                    <a:pt x="1207692" y="1115377"/>
                    <a:pt x="1229600" y="1084897"/>
                    <a:pt x="1302942" y="1102042"/>
                  </a:cubicBezTo>
                  <a:cubicBezTo>
                    <a:pt x="1293417" y="1071562"/>
                    <a:pt x="1368665" y="1159192"/>
                    <a:pt x="1399145" y="1087755"/>
                  </a:cubicBezTo>
                  <a:cubicBezTo>
                    <a:pt x="1472487" y="1084897"/>
                    <a:pt x="1417242" y="977265"/>
                    <a:pt x="1501062" y="1033462"/>
                  </a:cubicBezTo>
                  <a:cubicBezTo>
                    <a:pt x="1522017" y="986790"/>
                    <a:pt x="1640127" y="962977"/>
                    <a:pt x="1524875" y="962025"/>
                  </a:cubicBezTo>
                  <a:cubicBezTo>
                    <a:pt x="1491537" y="929640"/>
                    <a:pt x="1420100" y="1001077"/>
                    <a:pt x="1414385" y="931545"/>
                  </a:cubicBezTo>
                  <a:cubicBezTo>
                    <a:pt x="1335327" y="1004887"/>
                    <a:pt x="1196262" y="983932"/>
                    <a:pt x="1147685" y="896302"/>
                  </a:cubicBezTo>
                  <a:cubicBezTo>
                    <a:pt x="1192452" y="892492"/>
                    <a:pt x="1298180" y="960120"/>
                    <a:pt x="1297227" y="877252"/>
                  </a:cubicBezTo>
                  <a:cubicBezTo>
                    <a:pt x="1341042" y="921067"/>
                    <a:pt x="1435340" y="907732"/>
                    <a:pt x="1344852" y="861060"/>
                  </a:cubicBezTo>
                  <a:cubicBezTo>
                    <a:pt x="1404860" y="904875"/>
                    <a:pt x="1482965" y="863917"/>
                    <a:pt x="1473440" y="824865"/>
                  </a:cubicBezTo>
                  <a:cubicBezTo>
                    <a:pt x="1618220" y="807720"/>
                    <a:pt x="1400097" y="756285"/>
                    <a:pt x="1356282" y="791527"/>
                  </a:cubicBezTo>
                  <a:cubicBezTo>
                    <a:pt x="1302942" y="677227"/>
                    <a:pt x="1151495" y="842010"/>
                    <a:pt x="1123872" y="748665"/>
                  </a:cubicBezTo>
                  <a:cubicBezTo>
                    <a:pt x="1095297" y="733425"/>
                    <a:pt x="949565" y="670560"/>
                    <a:pt x="1012430" y="648652"/>
                  </a:cubicBezTo>
                  <a:cubicBezTo>
                    <a:pt x="1021955" y="691515"/>
                    <a:pt x="1084820" y="745807"/>
                    <a:pt x="1081010" y="666750"/>
                  </a:cubicBezTo>
                  <a:cubicBezTo>
                    <a:pt x="1117205" y="771525"/>
                    <a:pt x="1180070" y="632460"/>
                    <a:pt x="1237220" y="720090"/>
                  </a:cubicBezTo>
                  <a:cubicBezTo>
                    <a:pt x="1263890" y="662940"/>
                    <a:pt x="1355330" y="741045"/>
                    <a:pt x="1382000" y="660082"/>
                  </a:cubicBezTo>
                  <a:cubicBezTo>
                    <a:pt x="1328660" y="617220"/>
                    <a:pt x="1179117" y="571500"/>
                    <a:pt x="1167687" y="582930"/>
                  </a:cubicBezTo>
                  <a:cubicBezTo>
                    <a:pt x="1222932" y="536257"/>
                    <a:pt x="1266747" y="519112"/>
                    <a:pt x="1173402" y="506730"/>
                  </a:cubicBezTo>
                  <a:cubicBezTo>
                    <a:pt x="1161972" y="472440"/>
                    <a:pt x="1349615" y="455295"/>
                    <a:pt x="1221027" y="408622"/>
                  </a:cubicBezTo>
                  <a:cubicBezTo>
                    <a:pt x="1315325" y="374332"/>
                    <a:pt x="1189595" y="341947"/>
                    <a:pt x="1244840" y="291465"/>
                  </a:cubicBezTo>
                  <a:cubicBezTo>
                    <a:pt x="1142922" y="295275"/>
                    <a:pt x="1093392" y="362902"/>
                    <a:pt x="1028622" y="443865"/>
                  </a:cubicBezTo>
                  <a:cubicBezTo>
                    <a:pt x="953375" y="458152"/>
                    <a:pt x="963852" y="234315"/>
                    <a:pt x="1051482" y="315277"/>
                  </a:cubicBezTo>
                  <a:cubicBezTo>
                    <a:pt x="1145780" y="320040"/>
                    <a:pt x="1119110" y="247650"/>
                    <a:pt x="1045767" y="244792"/>
                  </a:cubicBezTo>
                  <a:cubicBezTo>
                    <a:pt x="1083867" y="240030"/>
                    <a:pt x="1214360" y="235267"/>
                    <a:pt x="1105775" y="204787"/>
                  </a:cubicBezTo>
                  <a:cubicBezTo>
                    <a:pt x="1183880" y="128587"/>
                    <a:pt x="1106727" y="167640"/>
                    <a:pt x="1057197" y="178117"/>
                  </a:cubicBezTo>
                  <a:cubicBezTo>
                    <a:pt x="1022907" y="129540"/>
                    <a:pt x="961947" y="315277"/>
                    <a:pt x="984807" y="184785"/>
                  </a:cubicBezTo>
                  <a:cubicBezTo>
                    <a:pt x="1001952" y="130492"/>
                    <a:pt x="1109585" y="26670"/>
                    <a:pt x="989570" y="104775"/>
                  </a:cubicBezTo>
                  <a:cubicBezTo>
                    <a:pt x="940040" y="111442"/>
                    <a:pt x="1010525" y="17145"/>
                    <a:pt x="941945" y="0"/>
                  </a:cubicBezTo>
                  <a:lnTo>
                    <a:pt x="941945" y="0"/>
                  </a:lnTo>
                  <a:lnTo>
                    <a:pt x="941945" y="0"/>
                  </a:lnTo>
                  <a:close/>
                  <a:moveTo>
                    <a:pt x="879080" y="280035"/>
                  </a:moveTo>
                  <a:cubicBezTo>
                    <a:pt x="943850" y="286702"/>
                    <a:pt x="929562" y="422910"/>
                    <a:pt x="900987" y="320040"/>
                  </a:cubicBezTo>
                  <a:cubicBezTo>
                    <a:pt x="897177" y="306705"/>
                    <a:pt x="872412" y="298132"/>
                    <a:pt x="879080" y="280035"/>
                  </a:cubicBezTo>
                  <a:close/>
                  <a:moveTo>
                    <a:pt x="856220" y="397192"/>
                  </a:moveTo>
                  <a:cubicBezTo>
                    <a:pt x="924800" y="399097"/>
                    <a:pt x="940040" y="497205"/>
                    <a:pt x="869555" y="428625"/>
                  </a:cubicBezTo>
                  <a:cubicBezTo>
                    <a:pt x="870507" y="429577"/>
                    <a:pt x="835265" y="399097"/>
                    <a:pt x="856220" y="397192"/>
                  </a:cubicBezTo>
                  <a:close/>
                  <a:moveTo>
                    <a:pt x="1109585" y="462915"/>
                  </a:moveTo>
                  <a:cubicBezTo>
                    <a:pt x="1135302" y="532447"/>
                    <a:pt x="909560" y="535305"/>
                    <a:pt x="1059102" y="503872"/>
                  </a:cubicBezTo>
                  <a:cubicBezTo>
                    <a:pt x="1080057" y="495300"/>
                    <a:pt x="1089582" y="472440"/>
                    <a:pt x="1109585" y="462915"/>
                  </a:cubicBezTo>
                  <a:close/>
                  <a:moveTo>
                    <a:pt x="1001952" y="577215"/>
                  </a:moveTo>
                  <a:cubicBezTo>
                    <a:pt x="1061007" y="583882"/>
                    <a:pt x="1121015" y="617220"/>
                    <a:pt x="1021955" y="592455"/>
                  </a:cubicBezTo>
                  <a:lnTo>
                    <a:pt x="1001952" y="577215"/>
                  </a:lnTo>
                  <a:lnTo>
                    <a:pt x="1001952" y="577215"/>
                  </a:lnTo>
                  <a:close/>
                  <a:moveTo>
                    <a:pt x="1103870" y="596265"/>
                  </a:moveTo>
                  <a:lnTo>
                    <a:pt x="1103870" y="596265"/>
                  </a:lnTo>
                  <a:close/>
                  <a:moveTo>
                    <a:pt x="1243887" y="625792"/>
                  </a:moveTo>
                  <a:lnTo>
                    <a:pt x="1243887" y="625792"/>
                  </a:lnTo>
                  <a:close/>
                  <a:moveTo>
                    <a:pt x="1025765" y="753427"/>
                  </a:moveTo>
                  <a:cubicBezTo>
                    <a:pt x="1061960" y="806767"/>
                    <a:pt x="1002905" y="868680"/>
                    <a:pt x="1021002" y="773430"/>
                  </a:cubicBezTo>
                  <a:lnTo>
                    <a:pt x="1025765" y="753427"/>
                  </a:lnTo>
                  <a:lnTo>
                    <a:pt x="1025765" y="753427"/>
                  </a:lnTo>
                  <a:close/>
                  <a:moveTo>
                    <a:pt x="954327" y="860107"/>
                  </a:moveTo>
                  <a:lnTo>
                    <a:pt x="954327" y="860107"/>
                  </a:lnTo>
                  <a:close/>
                  <a:moveTo>
                    <a:pt x="1029575" y="877252"/>
                  </a:moveTo>
                  <a:lnTo>
                    <a:pt x="1029575" y="877252"/>
                  </a:lnTo>
                  <a:close/>
                  <a:moveTo>
                    <a:pt x="914322" y="881062"/>
                  </a:moveTo>
                  <a:lnTo>
                    <a:pt x="914322" y="881062"/>
                  </a:lnTo>
                  <a:close/>
                  <a:moveTo>
                    <a:pt x="867650" y="897255"/>
                  </a:moveTo>
                  <a:lnTo>
                    <a:pt x="867650" y="897255"/>
                  </a:lnTo>
                  <a:close/>
                  <a:moveTo>
                    <a:pt x="674292" y="897255"/>
                  </a:moveTo>
                  <a:cubicBezTo>
                    <a:pt x="711440" y="941070"/>
                    <a:pt x="913370" y="889635"/>
                    <a:pt x="770495" y="939165"/>
                  </a:cubicBezTo>
                  <a:cubicBezTo>
                    <a:pt x="738110" y="945832"/>
                    <a:pt x="647622" y="959167"/>
                    <a:pt x="674292" y="897255"/>
                  </a:cubicBezTo>
                  <a:close/>
                  <a:moveTo>
                    <a:pt x="1525827" y="1320165"/>
                  </a:moveTo>
                  <a:lnTo>
                    <a:pt x="1525827" y="1320165"/>
                  </a:lnTo>
                  <a:close/>
                  <a:moveTo>
                    <a:pt x="750492" y="1416367"/>
                  </a:moveTo>
                  <a:lnTo>
                    <a:pt x="750492" y="1416367"/>
                  </a:lnTo>
                  <a:close/>
                  <a:moveTo>
                    <a:pt x="1551545" y="1757362"/>
                  </a:moveTo>
                  <a:lnTo>
                    <a:pt x="1551545" y="1757362"/>
                  </a:lnTo>
                  <a:close/>
                  <a:moveTo>
                    <a:pt x="1759190" y="1800225"/>
                  </a:moveTo>
                  <a:lnTo>
                    <a:pt x="1759190" y="1800225"/>
                  </a:lnTo>
                  <a:close/>
                  <a:moveTo>
                    <a:pt x="1762047" y="1999297"/>
                  </a:moveTo>
                  <a:lnTo>
                    <a:pt x="1762047" y="1999297"/>
                  </a:lnTo>
                  <a:close/>
                  <a:moveTo>
                    <a:pt x="144702" y="2322195"/>
                  </a:moveTo>
                  <a:lnTo>
                    <a:pt x="144702" y="2322195"/>
                  </a:lnTo>
                  <a:close/>
                  <a:moveTo>
                    <a:pt x="294245" y="2390775"/>
                  </a:moveTo>
                  <a:cubicBezTo>
                    <a:pt x="336155" y="2438400"/>
                    <a:pt x="403782" y="2397442"/>
                    <a:pt x="461885" y="2419350"/>
                  </a:cubicBezTo>
                  <a:cubicBezTo>
                    <a:pt x="489507" y="2429827"/>
                    <a:pt x="195185" y="2477452"/>
                    <a:pt x="294245" y="2390775"/>
                  </a:cubicBezTo>
                  <a:close/>
                  <a:moveTo>
                    <a:pt x="510462" y="2399347"/>
                  </a:moveTo>
                  <a:lnTo>
                    <a:pt x="510462" y="2399347"/>
                  </a:lnTo>
                  <a:close/>
                  <a:moveTo>
                    <a:pt x="416165" y="2728912"/>
                  </a:moveTo>
                  <a:lnTo>
                    <a:pt x="416165" y="2728912"/>
                  </a:lnTo>
                  <a:close/>
                </a:path>
              </a:pathLst>
            </a:custGeom>
            <a:solidFill>
              <a:schemeClr val="accent3">
                <a:lumMod val="50000"/>
                <a:alpha val="70000"/>
              </a:schemeClr>
            </a:solidFill>
            <a:ln w="9525" cap="flat">
              <a:noFill/>
              <a:prstDash val="solid"/>
              <a:miter/>
            </a:ln>
          </p:spPr>
          <p:txBody>
            <a:bodyPr rtlCol="0" anchor="ctr"/>
            <a:lstStyle/>
            <a:p>
              <a:endParaRPr lang="en-US" dirty="0"/>
            </a:p>
          </p:txBody>
        </p:sp>
        <p:grpSp>
          <p:nvGrpSpPr>
            <p:cNvPr id="18" name="Group 189">
              <a:extLst>
                <a:ext uri="{FF2B5EF4-FFF2-40B4-BE49-F238E27FC236}">
                  <a16:creationId xmlns:a16="http://schemas.microsoft.com/office/drawing/2014/main" id="{2BE04241-904C-4D54-B4D6-A6207D0D38BA}"/>
                </a:ext>
              </a:extLst>
            </p:cNvPr>
            <p:cNvGrpSpPr/>
            <p:nvPr/>
          </p:nvGrpSpPr>
          <p:grpSpPr>
            <a:xfrm>
              <a:off x="336696" y="4004080"/>
              <a:ext cx="4631885" cy="2600776"/>
              <a:chOff x="200911" y="3794473"/>
              <a:chExt cx="4631885" cy="2600776"/>
            </a:xfrm>
          </p:grpSpPr>
          <p:grpSp>
            <p:nvGrpSpPr>
              <p:cNvPr id="19" name="Group 166">
                <a:extLst>
                  <a:ext uri="{FF2B5EF4-FFF2-40B4-BE49-F238E27FC236}">
                    <a16:creationId xmlns:a16="http://schemas.microsoft.com/office/drawing/2014/main" id="{21CF0A3B-B5EE-4356-AF04-CD9928403A2F}"/>
                  </a:ext>
                </a:extLst>
              </p:cNvPr>
              <p:cNvGrpSpPr/>
              <p:nvPr/>
            </p:nvGrpSpPr>
            <p:grpSpPr>
              <a:xfrm flipH="1">
                <a:off x="3202241" y="4854645"/>
                <a:ext cx="1630555" cy="1368994"/>
                <a:chOff x="7642457" y="1819774"/>
                <a:chExt cx="1788937" cy="1501970"/>
              </a:xfrm>
              <a:effectLst>
                <a:outerShdw blurRad="63500" sx="102000" sy="102000" algn="ctr" rotWithShape="0">
                  <a:prstClr val="black">
                    <a:alpha val="40000"/>
                  </a:prstClr>
                </a:outerShdw>
              </a:effectLst>
            </p:grpSpPr>
            <p:sp>
              <p:nvSpPr>
                <p:cNvPr id="102" name="Freeform: Shape 167">
                  <a:extLst>
                    <a:ext uri="{FF2B5EF4-FFF2-40B4-BE49-F238E27FC236}">
                      <a16:creationId xmlns:a16="http://schemas.microsoft.com/office/drawing/2014/main" id="{CB2C23DE-A5A9-4F66-96C3-D08685ECF364}"/>
                    </a:ext>
                  </a:extLst>
                </p:cNvPr>
                <p:cNvSpPr/>
                <p:nvPr/>
              </p:nvSpPr>
              <p:spPr>
                <a:xfrm rot="21595279">
                  <a:off x="7736984" y="1937200"/>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103" name="Freeform: Shape 168">
                  <a:extLst>
                    <a:ext uri="{FF2B5EF4-FFF2-40B4-BE49-F238E27FC236}">
                      <a16:creationId xmlns:a16="http://schemas.microsoft.com/office/drawing/2014/main" id="{FAF511E1-6A0B-4305-BF50-D3003B2E2A04}"/>
                    </a:ext>
                  </a:extLst>
                </p:cNvPr>
                <p:cNvSpPr/>
                <p:nvPr/>
              </p:nvSpPr>
              <p:spPr>
                <a:xfrm rot="21595279">
                  <a:off x="8525289" y="1936656"/>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04" name="Freeform: Shape 169">
                  <a:extLst>
                    <a:ext uri="{FF2B5EF4-FFF2-40B4-BE49-F238E27FC236}">
                      <a16:creationId xmlns:a16="http://schemas.microsoft.com/office/drawing/2014/main" id="{E1E089DA-0F1C-4006-9DF4-7A8641F4CAE1}"/>
                    </a:ext>
                  </a:extLst>
                </p:cNvPr>
                <p:cNvSpPr/>
                <p:nvPr/>
              </p:nvSpPr>
              <p:spPr>
                <a:xfrm rot="21595279">
                  <a:off x="7737827" y="2092408"/>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05" name="Freeform: Shape 170">
                  <a:extLst>
                    <a:ext uri="{FF2B5EF4-FFF2-40B4-BE49-F238E27FC236}">
                      <a16:creationId xmlns:a16="http://schemas.microsoft.com/office/drawing/2014/main" id="{C77BA088-0701-465C-AA4A-C3C3153EA957}"/>
                    </a:ext>
                  </a:extLst>
                </p:cNvPr>
                <p:cNvSpPr/>
                <p:nvPr/>
              </p:nvSpPr>
              <p:spPr>
                <a:xfrm rot="21595279">
                  <a:off x="8717965" y="2069989"/>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106" name="Freeform: Shape 171">
                  <a:extLst>
                    <a:ext uri="{FF2B5EF4-FFF2-40B4-BE49-F238E27FC236}">
                      <a16:creationId xmlns:a16="http://schemas.microsoft.com/office/drawing/2014/main" id="{2D0D5081-BF62-4E2A-9679-FCB8FC25DDCD}"/>
                    </a:ext>
                  </a:extLst>
                </p:cNvPr>
                <p:cNvSpPr/>
                <p:nvPr/>
              </p:nvSpPr>
              <p:spPr>
                <a:xfrm rot="454160">
                  <a:off x="8756897" y="1951208"/>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107" name="Freeform: Shape 172">
                  <a:extLst>
                    <a:ext uri="{FF2B5EF4-FFF2-40B4-BE49-F238E27FC236}">
                      <a16:creationId xmlns:a16="http://schemas.microsoft.com/office/drawing/2014/main" id="{E653E6D1-EF49-4500-8FD5-3724B32D74B1}"/>
                    </a:ext>
                  </a:extLst>
                </p:cNvPr>
                <p:cNvSpPr/>
                <p:nvPr/>
              </p:nvSpPr>
              <p:spPr>
                <a:xfrm rot="454160">
                  <a:off x="7672498" y="1819774"/>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1"/>
                </a:solidFill>
                <a:ln w="9525" cap="flat">
                  <a:noFill/>
                  <a:prstDash val="solid"/>
                  <a:miter/>
                </a:ln>
              </p:spPr>
              <p:txBody>
                <a:bodyPr rtlCol="0" anchor="ctr"/>
                <a:lstStyle/>
                <a:p>
                  <a:endParaRPr lang="en-US" dirty="0"/>
                </a:p>
              </p:txBody>
            </p:sp>
            <p:sp>
              <p:nvSpPr>
                <p:cNvPr id="108" name="Freeform: Shape 173">
                  <a:extLst>
                    <a:ext uri="{FF2B5EF4-FFF2-40B4-BE49-F238E27FC236}">
                      <a16:creationId xmlns:a16="http://schemas.microsoft.com/office/drawing/2014/main" id="{CB2AA372-D78D-43EB-81A7-E458A9FA7159}"/>
                    </a:ext>
                  </a:extLst>
                </p:cNvPr>
                <p:cNvSpPr/>
                <p:nvPr/>
              </p:nvSpPr>
              <p:spPr>
                <a:xfrm rot="454160">
                  <a:off x="7642457" y="2044116"/>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20" name="Group 57">
                <a:extLst>
                  <a:ext uri="{FF2B5EF4-FFF2-40B4-BE49-F238E27FC236}">
                    <a16:creationId xmlns:a16="http://schemas.microsoft.com/office/drawing/2014/main" id="{E0AD0AF7-85C1-4DE0-8E7E-A7FCACCEEC8B}"/>
                  </a:ext>
                </a:extLst>
              </p:cNvPr>
              <p:cNvGrpSpPr/>
              <p:nvPr/>
            </p:nvGrpSpPr>
            <p:grpSpPr>
              <a:xfrm flipH="1">
                <a:off x="1709431" y="3794473"/>
                <a:ext cx="1737819" cy="2063744"/>
                <a:chOff x="3790950" y="1741170"/>
                <a:chExt cx="2447925" cy="2907029"/>
              </a:xfrm>
            </p:grpSpPr>
            <p:grpSp>
              <p:nvGrpSpPr>
                <p:cNvPr id="94" name="Graphic 3">
                  <a:extLst>
                    <a:ext uri="{FF2B5EF4-FFF2-40B4-BE49-F238E27FC236}">
                      <a16:creationId xmlns:a16="http://schemas.microsoft.com/office/drawing/2014/main" id="{79F58810-7F9F-4869-9ACB-87F1D63EAB3F}"/>
                    </a:ext>
                  </a:extLst>
                </p:cNvPr>
                <p:cNvGrpSpPr/>
                <p:nvPr/>
              </p:nvGrpSpPr>
              <p:grpSpPr>
                <a:xfrm>
                  <a:off x="4295774" y="1741170"/>
                  <a:ext cx="1457326" cy="1156846"/>
                  <a:chOff x="5172075" y="2695575"/>
                  <a:chExt cx="1847850" cy="1466850"/>
                </a:xfrm>
                <a:solidFill>
                  <a:schemeClr val="accent1"/>
                </a:solidFill>
              </p:grpSpPr>
              <p:sp>
                <p:nvSpPr>
                  <p:cNvPr id="98" name="Freeform: Shape 138">
                    <a:extLst>
                      <a:ext uri="{FF2B5EF4-FFF2-40B4-BE49-F238E27FC236}">
                        <a16:creationId xmlns:a16="http://schemas.microsoft.com/office/drawing/2014/main" id="{27F6BD49-3161-41FD-A91D-59F99A623B28}"/>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solidFill>
                    <a:schemeClr val="accent3"/>
                  </a:solidFill>
                  <a:ln w="9525" cap="flat">
                    <a:noFill/>
                    <a:prstDash val="solid"/>
                    <a:miter/>
                  </a:ln>
                </p:spPr>
                <p:txBody>
                  <a:bodyPr rtlCol="0" anchor="ctr"/>
                  <a:lstStyle/>
                  <a:p>
                    <a:endParaRPr lang="en-US" dirty="0"/>
                  </a:p>
                </p:txBody>
              </p:sp>
              <p:sp>
                <p:nvSpPr>
                  <p:cNvPr id="99" name="Freeform: Shape 139">
                    <a:extLst>
                      <a:ext uri="{FF2B5EF4-FFF2-40B4-BE49-F238E27FC236}">
                        <a16:creationId xmlns:a16="http://schemas.microsoft.com/office/drawing/2014/main" id="{DA4DDEAB-07C6-4FE1-9081-736C11A04D53}"/>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solidFill>
                    <a:schemeClr val="accent3"/>
                  </a:solidFill>
                  <a:ln w="9525" cap="flat">
                    <a:noFill/>
                    <a:prstDash val="solid"/>
                    <a:miter/>
                  </a:ln>
                </p:spPr>
                <p:txBody>
                  <a:bodyPr rtlCol="0" anchor="ctr"/>
                  <a:lstStyle/>
                  <a:p>
                    <a:endParaRPr lang="en-US" dirty="0"/>
                  </a:p>
                </p:txBody>
              </p:sp>
              <p:sp>
                <p:nvSpPr>
                  <p:cNvPr id="100" name="Freeform: Shape 140">
                    <a:extLst>
                      <a:ext uri="{FF2B5EF4-FFF2-40B4-BE49-F238E27FC236}">
                        <a16:creationId xmlns:a16="http://schemas.microsoft.com/office/drawing/2014/main" id="{A1AAAC30-6FCD-453E-84D2-264079252641}"/>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41">
                    <a:extLst>
                      <a:ext uri="{FF2B5EF4-FFF2-40B4-BE49-F238E27FC236}">
                        <a16:creationId xmlns:a16="http://schemas.microsoft.com/office/drawing/2014/main" id="{C71CCC84-4AFA-4A0E-8F77-3FC8CB015AC2}"/>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solidFill>
                    <a:schemeClr val="accent3"/>
                  </a:solidFill>
                  <a:ln w="9525" cap="flat">
                    <a:noFill/>
                    <a:prstDash val="solid"/>
                    <a:miter/>
                  </a:ln>
                </p:spPr>
                <p:txBody>
                  <a:bodyPr rtlCol="0" anchor="ctr"/>
                  <a:lstStyle/>
                  <a:p>
                    <a:endParaRPr lang="en-US" dirty="0"/>
                  </a:p>
                </p:txBody>
              </p:sp>
            </p:grpSp>
            <p:sp>
              <p:nvSpPr>
                <p:cNvPr id="95" name="Rectangle 135">
                  <a:extLst>
                    <a:ext uri="{FF2B5EF4-FFF2-40B4-BE49-F238E27FC236}">
                      <a16:creationId xmlns:a16="http://schemas.microsoft.com/office/drawing/2014/main" id="{CEF66A18-C45F-4655-A341-71400A2026D5}"/>
                    </a:ext>
                  </a:extLst>
                </p:cNvPr>
                <p:cNvSpPr/>
                <p:nvPr/>
              </p:nvSpPr>
              <p:spPr>
                <a:xfrm>
                  <a:off x="3790950" y="2772505"/>
                  <a:ext cx="2447925" cy="399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136">
                  <a:extLst>
                    <a:ext uri="{FF2B5EF4-FFF2-40B4-BE49-F238E27FC236}">
                      <a16:creationId xmlns:a16="http://schemas.microsoft.com/office/drawing/2014/main" id="{9259E0A4-3DF3-4398-AB89-20D901CDCC92}"/>
                    </a:ext>
                  </a:extLst>
                </p:cNvPr>
                <p:cNvSpPr/>
                <p:nvPr/>
              </p:nvSpPr>
              <p:spPr>
                <a:xfrm>
                  <a:off x="3900488" y="3171825"/>
                  <a:ext cx="2228849" cy="1476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137">
                  <a:extLst>
                    <a:ext uri="{FF2B5EF4-FFF2-40B4-BE49-F238E27FC236}">
                      <a16:creationId xmlns:a16="http://schemas.microsoft.com/office/drawing/2014/main" id="{B4C69A9A-45C8-4C5A-AB40-BB9ADA54AAE9}"/>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58">
                <a:extLst>
                  <a:ext uri="{FF2B5EF4-FFF2-40B4-BE49-F238E27FC236}">
                    <a16:creationId xmlns:a16="http://schemas.microsoft.com/office/drawing/2014/main" id="{CF2F9207-B3E2-4BD8-867A-DA12964A13AE}"/>
                  </a:ext>
                </a:extLst>
              </p:cNvPr>
              <p:cNvGrpSpPr/>
              <p:nvPr/>
            </p:nvGrpSpPr>
            <p:grpSpPr>
              <a:xfrm rot="21256812" flipH="1">
                <a:off x="200911" y="3960442"/>
                <a:ext cx="2242654" cy="2123759"/>
                <a:chOff x="6795047" y="3752157"/>
                <a:chExt cx="2261802" cy="2141892"/>
              </a:xfrm>
            </p:grpSpPr>
            <p:grpSp>
              <p:nvGrpSpPr>
                <p:cNvPr id="69" name="Group 109">
                  <a:extLst>
                    <a:ext uri="{FF2B5EF4-FFF2-40B4-BE49-F238E27FC236}">
                      <a16:creationId xmlns:a16="http://schemas.microsoft.com/office/drawing/2014/main" id="{B3CD2E1C-0017-4D82-B2BC-BCAFDFF098F0}"/>
                    </a:ext>
                  </a:extLst>
                </p:cNvPr>
                <p:cNvGrpSpPr/>
                <p:nvPr/>
              </p:nvGrpSpPr>
              <p:grpSpPr>
                <a:xfrm>
                  <a:off x="7093783" y="4436603"/>
                  <a:ext cx="1724736" cy="1457446"/>
                  <a:chOff x="6773186" y="2863072"/>
                  <a:chExt cx="1724736" cy="1457446"/>
                </a:xfrm>
              </p:grpSpPr>
              <p:sp>
                <p:nvSpPr>
                  <p:cNvPr id="88" name="Freeform: Shape 128">
                    <a:extLst>
                      <a:ext uri="{FF2B5EF4-FFF2-40B4-BE49-F238E27FC236}">
                        <a16:creationId xmlns:a16="http://schemas.microsoft.com/office/drawing/2014/main" id="{43B99780-187F-44AF-8705-F45008368BE5}"/>
                      </a:ext>
                    </a:extLst>
                  </p:cNvPr>
                  <p:cNvSpPr/>
                  <p:nvPr/>
                </p:nvSpPr>
                <p:spPr>
                  <a:xfrm rot="21252091">
                    <a:off x="6773186" y="2905185"/>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89" name="Freeform: Shape 129">
                    <a:extLst>
                      <a:ext uri="{FF2B5EF4-FFF2-40B4-BE49-F238E27FC236}">
                        <a16:creationId xmlns:a16="http://schemas.microsoft.com/office/drawing/2014/main" id="{B7DDF7F3-273A-41B3-8850-348079D434D1}"/>
                      </a:ext>
                    </a:extLst>
                  </p:cNvPr>
                  <p:cNvSpPr/>
                  <p:nvPr/>
                </p:nvSpPr>
                <p:spPr>
                  <a:xfrm rot="21252091">
                    <a:off x="7601877" y="2863072"/>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90" name="Freeform: Shape 130">
                    <a:extLst>
                      <a:ext uri="{FF2B5EF4-FFF2-40B4-BE49-F238E27FC236}">
                        <a16:creationId xmlns:a16="http://schemas.microsoft.com/office/drawing/2014/main" id="{6994D01D-0F97-4173-839D-FDE9264411ED}"/>
                      </a:ext>
                    </a:extLst>
                  </p:cNvPr>
                  <p:cNvSpPr/>
                  <p:nvPr/>
                </p:nvSpPr>
                <p:spPr>
                  <a:xfrm rot="21252091">
                    <a:off x="6836898" y="3091182"/>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91" name="Freeform: Shape 131">
                    <a:extLst>
                      <a:ext uri="{FF2B5EF4-FFF2-40B4-BE49-F238E27FC236}">
                        <a16:creationId xmlns:a16="http://schemas.microsoft.com/office/drawing/2014/main" id="{A9A0BF23-4DBD-4855-AEC9-DCB5F2063B61}"/>
                      </a:ext>
                    </a:extLst>
                  </p:cNvPr>
                  <p:cNvSpPr/>
                  <p:nvPr/>
                </p:nvSpPr>
                <p:spPr>
                  <a:xfrm rot="21252091">
                    <a:off x="7811385" y="2985951"/>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92" name="Freeform: Shape 132">
                    <a:extLst>
                      <a:ext uri="{FF2B5EF4-FFF2-40B4-BE49-F238E27FC236}">
                        <a16:creationId xmlns:a16="http://schemas.microsoft.com/office/drawing/2014/main" id="{4D5E97C7-CD1D-4542-9E37-47A0F2AC848B}"/>
                      </a:ext>
                    </a:extLst>
                  </p:cNvPr>
                  <p:cNvSpPr/>
                  <p:nvPr/>
                </p:nvSpPr>
                <p:spPr>
                  <a:xfrm rot="21252091">
                    <a:off x="8060864" y="3018272"/>
                    <a:ext cx="264780" cy="1106402"/>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chemeClr val="accent2"/>
                  </a:solidFill>
                  <a:ln w="9525" cap="flat">
                    <a:noFill/>
                    <a:prstDash val="solid"/>
                    <a:miter/>
                  </a:ln>
                </p:spPr>
                <p:txBody>
                  <a:bodyPr rtlCol="0" anchor="ctr"/>
                  <a:lstStyle/>
                  <a:p>
                    <a:endParaRPr lang="en-US" dirty="0"/>
                  </a:p>
                </p:txBody>
              </p:sp>
              <p:sp>
                <p:nvSpPr>
                  <p:cNvPr id="93" name="Freeform: Shape 133">
                    <a:extLst>
                      <a:ext uri="{FF2B5EF4-FFF2-40B4-BE49-F238E27FC236}">
                        <a16:creationId xmlns:a16="http://schemas.microsoft.com/office/drawing/2014/main" id="{E3CB3792-07CE-480F-A4CD-90F295F8FFB9}"/>
                      </a:ext>
                    </a:extLst>
                  </p:cNvPr>
                  <p:cNvSpPr/>
                  <p:nvPr/>
                </p:nvSpPr>
                <p:spPr>
                  <a:xfrm rot="21252091">
                    <a:off x="7106820" y="3136002"/>
                    <a:ext cx="340432" cy="1096946"/>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chemeClr val="accent2"/>
                  </a:solidFill>
                  <a:ln w="9525" cap="flat">
                    <a:noFill/>
                    <a:prstDash val="solid"/>
                    <a:miter/>
                  </a:ln>
                </p:spPr>
                <p:txBody>
                  <a:bodyPr rtlCol="0" anchor="ctr"/>
                  <a:lstStyle/>
                  <a:p>
                    <a:endParaRPr lang="en-US" dirty="0"/>
                  </a:p>
                </p:txBody>
              </p:sp>
            </p:grpSp>
            <p:grpSp>
              <p:nvGrpSpPr>
                <p:cNvPr id="70" name="Group 110">
                  <a:extLst>
                    <a:ext uri="{FF2B5EF4-FFF2-40B4-BE49-F238E27FC236}">
                      <a16:creationId xmlns:a16="http://schemas.microsoft.com/office/drawing/2014/main" id="{DB8AA4B8-7BDA-4CD8-971D-0B25AF63EBB4}"/>
                    </a:ext>
                  </a:extLst>
                </p:cNvPr>
                <p:cNvGrpSpPr/>
                <p:nvPr/>
              </p:nvGrpSpPr>
              <p:grpSpPr>
                <a:xfrm rot="458881">
                  <a:off x="6795047" y="3752157"/>
                  <a:ext cx="2261802" cy="1293073"/>
                  <a:chOff x="6419683" y="1357425"/>
                  <a:chExt cx="2261802" cy="1293073"/>
                </a:xfrm>
              </p:grpSpPr>
              <p:sp>
                <p:nvSpPr>
                  <p:cNvPr id="71" name="Freeform: Shape 111">
                    <a:extLst>
                      <a:ext uri="{FF2B5EF4-FFF2-40B4-BE49-F238E27FC236}">
                        <a16:creationId xmlns:a16="http://schemas.microsoft.com/office/drawing/2014/main" id="{56B06751-A41C-484C-B865-599924C0219E}"/>
                      </a:ext>
                    </a:extLst>
                  </p:cNvPr>
                  <p:cNvSpPr/>
                  <p:nvPr/>
                </p:nvSpPr>
                <p:spPr>
                  <a:xfrm rot="21252091">
                    <a:off x="7778737" y="1974371"/>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72" name="Freeform: Shape 112">
                    <a:extLst>
                      <a:ext uri="{FF2B5EF4-FFF2-40B4-BE49-F238E27FC236}">
                        <a16:creationId xmlns:a16="http://schemas.microsoft.com/office/drawing/2014/main" id="{B5D75F91-5315-445A-B9F2-70904515F5D4}"/>
                      </a:ext>
                    </a:extLst>
                  </p:cNvPr>
                  <p:cNvSpPr/>
                  <p:nvPr/>
                </p:nvSpPr>
                <p:spPr>
                  <a:xfrm rot="21252091">
                    <a:off x="6658666" y="1971617"/>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1"/>
                  </a:solidFill>
                  <a:ln w="9525" cap="flat">
                    <a:noFill/>
                    <a:prstDash val="solid"/>
                    <a:miter/>
                  </a:ln>
                </p:spPr>
                <p:txBody>
                  <a:bodyPr rtlCol="0" anchor="ctr"/>
                  <a:lstStyle/>
                  <a:p>
                    <a:endParaRPr lang="en-US" dirty="0"/>
                  </a:p>
                </p:txBody>
              </p:sp>
              <p:sp>
                <p:nvSpPr>
                  <p:cNvPr id="73" name="Freeform: Shape 113">
                    <a:extLst>
                      <a:ext uri="{FF2B5EF4-FFF2-40B4-BE49-F238E27FC236}">
                        <a16:creationId xmlns:a16="http://schemas.microsoft.com/office/drawing/2014/main" id="{FF2A0273-A7D7-49D2-B80B-252E2E5304BC}"/>
                      </a:ext>
                    </a:extLst>
                  </p:cNvPr>
                  <p:cNvSpPr/>
                  <p:nvPr/>
                </p:nvSpPr>
                <p:spPr>
                  <a:xfrm rot="21252091">
                    <a:off x="6685389" y="2269488"/>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74" name="Freeform: Shape 114">
                    <a:extLst>
                      <a:ext uri="{FF2B5EF4-FFF2-40B4-BE49-F238E27FC236}">
                        <a16:creationId xmlns:a16="http://schemas.microsoft.com/office/drawing/2014/main" id="{D5514D78-22FF-4431-92D7-789CE500AA38}"/>
                      </a:ext>
                    </a:extLst>
                  </p:cNvPr>
                  <p:cNvSpPr/>
                  <p:nvPr/>
                </p:nvSpPr>
                <p:spPr>
                  <a:xfrm rot="21252091">
                    <a:off x="6950881" y="2294199"/>
                    <a:ext cx="283693" cy="236411"/>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chemeClr val="accent2"/>
                  </a:solidFill>
                  <a:ln w="9525" cap="flat">
                    <a:noFill/>
                    <a:prstDash val="solid"/>
                    <a:miter/>
                  </a:ln>
                </p:spPr>
                <p:txBody>
                  <a:bodyPr rtlCol="0" anchor="ctr"/>
                  <a:lstStyle/>
                  <a:p>
                    <a:endParaRPr lang="en-US" dirty="0"/>
                  </a:p>
                </p:txBody>
              </p:sp>
              <p:sp>
                <p:nvSpPr>
                  <p:cNvPr id="75" name="Freeform: Shape 115">
                    <a:extLst>
                      <a:ext uri="{FF2B5EF4-FFF2-40B4-BE49-F238E27FC236}">
                        <a16:creationId xmlns:a16="http://schemas.microsoft.com/office/drawing/2014/main" id="{2CB49DA4-B59E-4DE8-BD5A-67EFF3DA14A9}"/>
                      </a:ext>
                    </a:extLst>
                  </p:cNvPr>
                  <p:cNvSpPr/>
                  <p:nvPr/>
                </p:nvSpPr>
                <p:spPr>
                  <a:xfrm rot="21252091">
                    <a:off x="6924943" y="1996692"/>
                    <a:ext cx="1011838" cy="283693"/>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chemeClr val="accent2"/>
                  </a:solidFill>
                  <a:ln w="9525" cap="flat">
                    <a:noFill/>
                    <a:prstDash val="solid"/>
                    <a:miter/>
                  </a:ln>
                </p:spPr>
                <p:txBody>
                  <a:bodyPr rtlCol="0" anchor="ctr"/>
                  <a:lstStyle/>
                  <a:p>
                    <a:endParaRPr lang="en-US" dirty="0"/>
                  </a:p>
                </p:txBody>
              </p:sp>
              <p:sp>
                <p:nvSpPr>
                  <p:cNvPr id="76" name="Freeform: Shape 116">
                    <a:extLst>
                      <a:ext uri="{FF2B5EF4-FFF2-40B4-BE49-F238E27FC236}">
                        <a16:creationId xmlns:a16="http://schemas.microsoft.com/office/drawing/2014/main" id="{DFD81C2F-77C9-41D1-8EC9-0BA6CB265C41}"/>
                      </a:ext>
                    </a:extLst>
                  </p:cNvPr>
                  <p:cNvSpPr/>
                  <p:nvPr/>
                </p:nvSpPr>
                <p:spPr>
                  <a:xfrm rot="21252091">
                    <a:off x="8078664" y="2039683"/>
                    <a:ext cx="160759" cy="293149"/>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Lst>
                    <a:ahLst/>
                    <a:cxnLst>
                      <a:cxn ang="0">
                        <a:pos x="connsiteX0" y="connsiteY0"/>
                      </a:cxn>
                      <a:cxn ang="0">
                        <a:pos x="connsiteX1" y="connsiteY1"/>
                      </a:cxn>
                      <a:cxn ang="0">
                        <a:pos x="connsiteX2" y="connsiteY2"/>
                      </a:cxn>
                      <a:cxn ang="0">
                        <a:pos x="connsiteX3" y="connsiteY3"/>
                      </a:cxn>
                    </a:cxnLst>
                    <a:rect l="l" t="t" r="r" b="b"/>
                    <a:pathLst>
                      <a:path w="161925" h="295275">
                        <a:moveTo>
                          <a:pt x="20479" y="64294"/>
                        </a:moveTo>
                        <a:lnTo>
                          <a:pt x="7144" y="292894"/>
                        </a:lnTo>
                        <a:lnTo>
                          <a:pt x="147161" y="234791"/>
                        </a:lnTo>
                        <a:lnTo>
                          <a:pt x="161449" y="7144"/>
                        </a:lnTo>
                        <a:close/>
                      </a:path>
                    </a:pathLst>
                  </a:custGeom>
                  <a:solidFill>
                    <a:schemeClr val="accent2"/>
                  </a:solidFill>
                  <a:ln w="9525" cap="flat">
                    <a:noFill/>
                    <a:prstDash val="solid"/>
                    <a:miter/>
                  </a:ln>
                </p:spPr>
                <p:txBody>
                  <a:bodyPr rtlCol="0" anchor="ctr"/>
                  <a:lstStyle/>
                  <a:p>
                    <a:endParaRPr lang="en-US" dirty="0"/>
                  </a:p>
                </p:txBody>
              </p:sp>
              <p:sp>
                <p:nvSpPr>
                  <p:cNvPr id="77" name="Freeform: Shape 117">
                    <a:extLst>
                      <a:ext uri="{FF2B5EF4-FFF2-40B4-BE49-F238E27FC236}">
                        <a16:creationId xmlns:a16="http://schemas.microsoft.com/office/drawing/2014/main" id="{423D6916-9518-44BC-A7C9-1EFF32EDD7A6}"/>
                      </a:ext>
                    </a:extLst>
                  </p:cNvPr>
                  <p:cNvSpPr/>
                  <p:nvPr/>
                </p:nvSpPr>
                <p:spPr>
                  <a:xfrm rot="21252091">
                    <a:off x="6726327" y="1895624"/>
                    <a:ext cx="765971" cy="293149"/>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chemeClr val="accent2"/>
                  </a:solidFill>
                  <a:ln w="9525" cap="flat">
                    <a:noFill/>
                    <a:prstDash val="solid"/>
                    <a:miter/>
                  </a:ln>
                </p:spPr>
                <p:txBody>
                  <a:bodyPr rtlCol="0" anchor="ctr"/>
                  <a:lstStyle/>
                  <a:p>
                    <a:endParaRPr lang="en-US" dirty="0"/>
                  </a:p>
                </p:txBody>
              </p:sp>
              <p:sp>
                <p:nvSpPr>
                  <p:cNvPr id="78" name="Freeform: Shape 118">
                    <a:extLst>
                      <a:ext uri="{FF2B5EF4-FFF2-40B4-BE49-F238E27FC236}">
                        <a16:creationId xmlns:a16="http://schemas.microsoft.com/office/drawing/2014/main" id="{734BA805-B80D-4331-BEFB-871D8DCDF835}"/>
                      </a:ext>
                    </a:extLst>
                  </p:cNvPr>
                  <p:cNvSpPr/>
                  <p:nvPr/>
                </p:nvSpPr>
                <p:spPr>
                  <a:xfrm rot="21252091">
                    <a:off x="7071865" y="2045891"/>
                    <a:ext cx="1163141" cy="113477"/>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chemeClr val="accent2"/>
                  </a:solidFill>
                  <a:ln w="9525" cap="flat">
                    <a:noFill/>
                    <a:prstDash val="solid"/>
                    <a:miter/>
                  </a:ln>
                </p:spPr>
                <p:txBody>
                  <a:bodyPr rtlCol="0" anchor="ctr"/>
                  <a:lstStyle/>
                  <a:p>
                    <a:endParaRPr lang="en-US" dirty="0"/>
                  </a:p>
                </p:txBody>
              </p:sp>
              <p:sp>
                <p:nvSpPr>
                  <p:cNvPr id="79" name="Freeform: Shape 119">
                    <a:extLst>
                      <a:ext uri="{FF2B5EF4-FFF2-40B4-BE49-F238E27FC236}">
                        <a16:creationId xmlns:a16="http://schemas.microsoft.com/office/drawing/2014/main" id="{45FE940A-3F4A-44E9-A517-66FF70426D20}"/>
                      </a:ext>
                    </a:extLst>
                  </p:cNvPr>
                  <p:cNvSpPr/>
                  <p:nvPr/>
                </p:nvSpPr>
                <p:spPr>
                  <a:xfrm rot="21252091">
                    <a:off x="6872348" y="1509246"/>
                    <a:ext cx="661950" cy="633581"/>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0" name="Freeform: Shape 120">
                    <a:extLst>
                      <a:ext uri="{FF2B5EF4-FFF2-40B4-BE49-F238E27FC236}">
                        <a16:creationId xmlns:a16="http://schemas.microsoft.com/office/drawing/2014/main" id="{947A3ECA-2CA0-43B8-933A-9627BD95B361}"/>
                      </a:ext>
                    </a:extLst>
                  </p:cNvPr>
                  <p:cNvSpPr/>
                  <p:nvPr/>
                </p:nvSpPr>
                <p:spPr>
                  <a:xfrm rot="21252091">
                    <a:off x="6868046" y="1432826"/>
                    <a:ext cx="699776" cy="699776"/>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chemeClr val="accent2"/>
                  </a:solidFill>
                  <a:ln w="9525" cap="flat">
                    <a:noFill/>
                    <a:prstDash val="solid"/>
                    <a:miter/>
                  </a:ln>
                </p:spPr>
                <p:txBody>
                  <a:bodyPr rtlCol="0" anchor="ctr"/>
                  <a:lstStyle/>
                  <a:p>
                    <a:endParaRPr lang="en-US" dirty="0"/>
                  </a:p>
                </p:txBody>
              </p:sp>
              <p:sp>
                <p:nvSpPr>
                  <p:cNvPr id="81" name="Freeform: Shape 121">
                    <a:extLst>
                      <a:ext uri="{FF2B5EF4-FFF2-40B4-BE49-F238E27FC236}">
                        <a16:creationId xmlns:a16="http://schemas.microsoft.com/office/drawing/2014/main" id="{7318FB4A-0C53-42D7-B982-69F1C67FBF5F}"/>
                      </a:ext>
                    </a:extLst>
                  </p:cNvPr>
                  <p:cNvSpPr/>
                  <p:nvPr/>
                </p:nvSpPr>
                <p:spPr>
                  <a:xfrm rot="21252091">
                    <a:off x="7592942" y="1804861"/>
                    <a:ext cx="729815" cy="279312"/>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chemeClr val="accent2"/>
                  </a:solidFill>
                  <a:ln w="9525" cap="flat">
                    <a:noFill/>
                    <a:prstDash val="solid"/>
                    <a:miter/>
                  </a:ln>
                </p:spPr>
                <p:txBody>
                  <a:bodyPr rtlCol="0" anchor="ctr"/>
                  <a:lstStyle/>
                  <a:p>
                    <a:endParaRPr lang="en-US" dirty="0"/>
                  </a:p>
                </p:txBody>
              </p:sp>
              <p:sp>
                <p:nvSpPr>
                  <p:cNvPr id="82" name="Freeform: Shape 122">
                    <a:extLst>
                      <a:ext uri="{FF2B5EF4-FFF2-40B4-BE49-F238E27FC236}">
                        <a16:creationId xmlns:a16="http://schemas.microsoft.com/office/drawing/2014/main" id="{6664E005-E296-4CA9-8BD7-A25AD247F961}"/>
                      </a:ext>
                    </a:extLst>
                  </p:cNvPr>
                  <p:cNvSpPr/>
                  <p:nvPr/>
                </p:nvSpPr>
                <p:spPr>
                  <a:xfrm rot="21252091">
                    <a:off x="7522601" y="1390100"/>
                    <a:ext cx="595755" cy="671407"/>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3" name="Freeform: Shape 123">
                    <a:extLst>
                      <a:ext uri="{FF2B5EF4-FFF2-40B4-BE49-F238E27FC236}">
                        <a16:creationId xmlns:a16="http://schemas.microsoft.com/office/drawing/2014/main" id="{62BF2FF9-919F-4988-BC0B-0B2F63BC2AF6}"/>
                      </a:ext>
                    </a:extLst>
                  </p:cNvPr>
                  <p:cNvSpPr/>
                  <p:nvPr/>
                </p:nvSpPr>
                <p:spPr>
                  <a:xfrm rot="21252091">
                    <a:off x="7483280" y="1357425"/>
                    <a:ext cx="633581" cy="709232"/>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chemeClr val="accent2"/>
                  </a:solidFill>
                  <a:ln w="9525" cap="flat">
                    <a:noFill/>
                    <a:prstDash val="solid"/>
                    <a:miter/>
                  </a:ln>
                </p:spPr>
                <p:txBody>
                  <a:bodyPr rtlCol="0" anchor="ctr"/>
                  <a:lstStyle/>
                  <a:p>
                    <a:endParaRPr lang="en-US" dirty="0"/>
                  </a:p>
                </p:txBody>
              </p:sp>
              <p:sp>
                <p:nvSpPr>
                  <p:cNvPr id="84" name="Freeform: Shape 124">
                    <a:extLst>
                      <a:ext uri="{FF2B5EF4-FFF2-40B4-BE49-F238E27FC236}">
                        <a16:creationId xmlns:a16="http://schemas.microsoft.com/office/drawing/2014/main" id="{FF00F704-69F7-40BC-899B-CA2D94D485B2}"/>
                      </a:ext>
                    </a:extLst>
                  </p:cNvPr>
                  <p:cNvSpPr/>
                  <p:nvPr/>
                </p:nvSpPr>
                <p:spPr>
                  <a:xfrm rot="21252091">
                    <a:off x="8064027" y="1806790"/>
                    <a:ext cx="324362" cy="459513"/>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85" name="Freeform: Shape 125">
                    <a:extLst>
                      <a:ext uri="{FF2B5EF4-FFF2-40B4-BE49-F238E27FC236}">
                        <a16:creationId xmlns:a16="http://schemas.microsoft.com/office/drawing/2014/main" id="{4B7680CD-23E3-427E-8427-FD8CAEA0682B}"/>
                      </a:ext>
                    </a:extLst>
                  </p:cNvPr>
                  <p:cNvSpPr/>
                  <p:nvPr/>
                </p:nvSpPr>
                <p:spPr>
                  <a:xfrm rot="21252091">
                    <a:off x="8086821" y="2064951"/>
                    <a:ext cx="594664" cy="378423"/>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6" name="Freeform: Shape 126">
                    <a:extLst>
                      <a:ext uri="{FF2B5EF4-FFF2-40B4-BE49-F238E27FC236}">
                        <a16:creationId xmlns:a16="http://schemas.microsoft.com/office/drawing/2014/main" id="{C3C8A4CC-FB6F-4EB2-B948-83A0C9C60BDF}"/>
                      </a:ext>
                    </a:extLst>
                  </p:cNvPr>
                  <p:cNvSpPr/>
                  <p:nvPr/>
                </p:nvSpPr>
                <p:spPr>
                  <a:xfrm rot="21252091">
                    <a:off x="6680729" y="1952489"/>
                    <a:ext cx="340432" cy="482278"/>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87" name="Freeform: Shape 127">
                    <a:extLst>
                      <a:ext uri="{FF2B5EF4-FFF2-40B4-BE49-F238E27FC236}">
                        <a16:creationId xmlns:a16="http://schemas.microsoft.com/office/drawing/2014/main" id="{C68D266B-AE21-4902-8518-F73836B8C802}"/>
                      </a:ext>
                    </a:extLst>
                  </p:cNvPr>
                  <p:cNvSpPr/>
                  <p:nvPr/>
                </p:nvSpPr>
                <p:spPr>
                  <a:xfrm rot="21252091">
                    <a:off x="6419683" y="2253328"/>
                    <a:ext cx="624124" cy="39717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chemeClr val="accent2">
                      <a:lumMod val="50000"/>
                    </a:schemeClr>
                  </a:solidFill>
                  <a:ln w="9525" cap="flat">
                    <a:noFill/>
                    <a:prstDash val="solid"/>
                    <a:miter/>
                  </a:ln>
                </p:spPr>
                <p:txBody>
                  <a:bodyPr rtlCol="0" anchor="ctr"/>
                  <a:lstStyle/>
                  <a:p>
                    <a:endParaRPr lang="en-US" dirty="0"/>
                  </a:p>
                </p:txBody>
              </p:sp>
            </p:grpSp>
          </p:grpSp>
          <p:grpSp>
            <p:nvGrpSpPr>
              <p:cNvPr id="22" name="Group 59">
                <a:extLst>
                  <a:ext uri="{FF2B5EF4-FFF2-40B4-BE49-F238E27FC236}">
                    <a16:creationId xmlns:a16="http://schemas.microsoft.com/office/drawing/2014/main" id="{E621F04B-DD08-473F-B5F3-9B2E12CF46D6}"/>
                  </a:ext>
                </a:extLst>
              </p:cNvPr>
              <p:cNvGrpSpPr/>
              <p:nvPr/>
            </p:nvGrpSpPr>
            <p:grpSpPr>
              <a:xfrm flipH="1">
                <a:off x="1285247" y="5026255"/>
                <a:ext cx="1630555" cy="1368994"/>
                <a:chOff x="7642457" y="1819774"/>
                <a:chExt cx="1788937" cy="1501970"/>
              </a:xfrm>
              <a:effectLst>
                <a:outerShdw blurRad="63500" sx="102000" sy="102000" algn="ctr" rotWithShape="0">
                  <a:prstClr val="black">
                    <a:alpha val="40000"/>
                  </a:prstClr>
                </a:outerShdw>
              </a:effectLst>
            </p:grpSpPr>
            <p:sp>
              <p:nvSpPr>
                <p:cNvPr id="62" name="Freeform: Shape 102">
                  <a:extLst>
                    <a:ext uri="{FF2B5EF4-FFF2-40B4-BE49-F238E27FC236}">
                      <a16:creationId xmlns:a16="http://schemas.microsoft.com/office/drawing/2014/main" id="{F93BEAB9-6DA5-408D-8857-912C127B02EE}"/>
                    </a:ext>
                  </a:extLst>
                </p:cNvPr>
                <p:cNvSpPr/>
                <p:nvPr/>
              </p:nvSpPr>
              <p:spPr>
                <a:xfrm rot="21595279">
                  <a:off x="7736984" y="1937200"/>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63" name="Freeform: Shape 103">
                  <a:extLst>
                    <a:ext uri="{FF2B5EF4-FFF2-40B4-BE49-F238E27FC236}">
                      <a16:creationId xmlns:a16="http://schemas.microsoft.com/office/drawing/2014/main" id="{F94AA35E-E2BD-40B6-83F7-13EBBA21FDBF}"/>
                    </a:ext>
                  </a:extLst>
                </p:cNvPr>
                <p:cNvSpPr/>
                <p:nvPr/>
              </p:nvSpPr>
              <p:spPr>
                <a:xfrm rot="21595279">
                  <a:off x="8525289" y="1936656"/>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64" name="Freeform: Shape 104">
                  <a:extLst>
                    <a:ext uri="{FF2B5EF4-FFF2-40B4-BE49-F238E27FC236}">
                      <a16:creationId xmlns:a16="http://schemas.microsoft.com/office/drawing/2014/main" id="{B25EF464-3C49-4A04-84C8-61A895E70EC8}"/>
                    </a:ext>
                  </a:extLst>
                </p:cNvPr>
                <p:cNvSpPr/>
                <p:nvPr/>
              </p:nvSpPr>
              <p:spPr>
                <a:xfrm rot="21595279">
                  <a:off x="7737827" y="2092408"/>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65" name="Freeform: Shape 105">
                  <a:extLst>
                    <a:ext uri="{FF2B5EF4-FFF2-40B4-BE49-F238E27FC236}">
                      <a16:creationId xmlns:a16="http://schemas.microsoft.com/office/drawing/2014/main" id="{364C56D5-3D2C-43F6-B77A-FB423D34C427}"/>
                    </a:ext>
                  </a:extLst>
                </p:cNvPr>
                <p:cNvSpPr/>
                <p:nvPr/>
              </p:nvSpPr>
              <p:spPr>
                <a:xfrm rot="21595279">
                  <a:off x="8717965" y="2069989"/>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2"/>
                </a:solidFill>
                <a:ln w="9525" cap="flat">
                  <a:noFill/>
                  <a:prstDash val="solid"/>
                  <a:miter/>
                </a:ln>
              </p:spPr>
              <p:txBody>
                <a:bodyPr rtlCol="0" anchor="ctr"/>
                <a:lstStyle/>
                <a:p>
                  <a:endParaRPr lang="en-US" dirty="0"/>
                </a:p>
              </p:txBody>
            </p:sp>
            <p:sp>
              <p:nvSpPr>
                <p:cNvPr id="66" name="Freeform: Shape 106">
                  <a:extLst>
                    <a:ext uri="{FF2B5EF4-FFF2-40B4-BE49-F238E27FC236}">
                      <a16:creationId xmlns:a16="http://schemas.microsoft.com/office/drawing/2014/main" id="{687DFC60-D3CF-4795-B30B-DAB523C70440}"/>
                    </a:ext>
                  </a:extLst>
                </p:cNvPr>
                <p:cNvSpPr/>
                <p:nvPr/>
              </p:nvSpPr>
              <p:spPr>
                <a:xfrm rot="454160">
                  <a:off x="8756897" y="1951208"/>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67" name="Freeform: Shape 107">
                  <a:extLst>
                    <a:ext uri="{FF2B5EF4-FFF2-40B4-BE49-F238E27FC236}">
                      <a16:creationId xmlns:a16="http://schemas.microsoft.com/office/drawing/2014/main" id="{1BF594AF-BCB0-46B6-B56E-91C93F871878}"/>
                    </a:ext>
                  </a:extLst>
                </p:cNvPr>
                <p:cNvSpPr/>
                <p:nvPr/>
              </p:nvSpPr>
              <p:spPr>
                <a:xfrm rot="454160">
                  <a:off x="7672498" y="1819774"/>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2"/>
                </a:solidFill>
                <a:ln w="9525" cap="flat">
                  <a:noFill/>
                  <a:prstDash val="solid"/>
                  <a:miter/>
                </a:ln>
              </p:spPr>
              <p:txBody>
                <a:bodyPr rtlCol="0" anchor="ctr"/>
                <a:lstStyle/>
                <a:p>
                  <a:endParaRPr lang="en-US" dirty="0"/>
                </a:p>
              </p:txBody>
            </p:sp>
            <p:sp>
              <p:nvSpPr>
                <p:cNvPr id="68" name="Freeform: Shape 108">
                  <a:extLst>
                    <a:ext uri="{FF2B5EF4-FFF2-40B4-BE49-F238E27FC236}">
                      <a16:creationId xmlns:a16="http://schemas.microsoft.com/office/drawing/2014/main" id="{1495EA2D-5BF6-4DE1-A1BF-9983B86323C8}"/>
                    </a:ext>
                  </a:extLst>
                </p:cNvPr>
                <p:cNvSpPr/>
                <p:nvPr/>
              </p:nvSpPr>
              <p:spPr>
                <a:xfrm rot="454160">
                  <a:off x="7642457" y="2044116"/>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2">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23" name="Group 60">
                <a:extLst>
                  <a:ext uri="{FF2B5EF4-FFF2-40B4-BE49-F238E27FC236}">
                    <a16:creationId xmlns:a16="http://schemas.microsoft.com/office/drawing/2014/main" id="{343C80B0-B9AB-4632-B62E-569A319C41EF}"/>
                  </a:ext>
                </a:extLst>
              </p:cNvPr>
              <p:cNvGrpSpPr/>
              <p:nvPr/>
            </p:nvGrpSpPr>
            <p:grpSpPr>
              <a:xfrm flipH="1">
                <a:off x="2606707" y="4802203"/>
                <a:ext cx="1241109" cy="1473877"/>
                <a:chOff x="3790950" y="1741170"/>
                <a:chExt cx="2447925" cy="2907029"/>
              </a:xfrm>
            </p:grpSpPr>
            <p:grpSp>
              <p:nvGrpSpPr>
                <p:cNvPr id="54" name="Graphic 3">
                  <a:extLst>
                    <a:ext uri="{FF2B5EF4-FFF2-40B4-BE49-F238E27FC236}">
                      <a16:creationId xmlns:a16="http://schemas.microsoft.com/office/drawing/2014/main" id="{0481D00B-720B-4C5A-AA50-EBC742928B5C}"/>
                    </a:ext>
                  </a:extLst>
                </p:cNvPr>
                <p:cNvGrpSpPr/>
                <p:nvPr/>
              </p:nvGrpSpPr>
              <p:grpSpPr>
                <a:xfrm>
                  <a:off x="4295774" y="1741170"/>
                  <a:ext cx="1457326" cy="1156846"/>
                  <a:chOff x="5172075" y="2695575"/>
                  <a:chExt cx="1847850" cy="1466850"/>
                </a:xfrm>
                <a:solidFill>
                  <a:schemeClr val="accent1"/>
                </a:solidFill>
              </p:grpSpPr>
              <p:sp>
                <p:nvSpPr>
                  <p:cNvPr id="58" name="Freeform: Shape 98">
                    <a:extLst>
                      <a:ext uri="{FF2B5EF4-FFF2-40B4-BE49-F238E27FC236}">
                        <a16:creationId xmlns:a16="http://schemas.microsoft.com/office/drawing/2014/main" id="{5071C01E-1586-46CE-A501-A96AC5C1356D}"/>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solidFill>
                    <a:schemeClr val="accent4"/>
                  </a:solidFill>
                  <a:ln w="9525" cap="flat">
                    <a:noFill/>
                    <a:prstDash val="solid"/>
                    <a:miter/>
                  </a:ln>
                </p:spPr>
                <p:txBody>
                  <a:bodyPr rtlCol="0" anchor="ctr"/>
                  <a:lstStyle/>
                  <a:p>
                    <a:endParaRPr lang="en-US" dirty="0"/>
                  </a:p>
                </p:txBody>
              </p:sp>
              <p:sp>
                <p:nvSpPr>
                  <p:cNvPr id="59" name="Freeform: Shape 99">
                    <a:extLst>
                      <a:ext uri="{FF2B5EF4-FFF2-40B4-BE49-F238E27FC236}">
                        <a16:creationId xmlns:a16="http://schemas.microsoft.com/office/drawing/2014/main" id="{C737C89F-39C1-4AB4-A4CA-FA89B7EBEFA9}"/>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solidFill>
                    <a:schemeClr val="accent4"/>
                  </a:solidFill>
                  <a:ln w="9525" cap="flat">
                    <a:noFill/>
                    <a:prstDash val="solid"/>
                    <a:miter/>
                  </a:ln>
                </p:spPr>
                <p:txBody>
                  <a:bodyPr rtlCol="0" anchor="ctr"/>
                  <a:lstStyle/>
                  <a:p>
                    <a:endParaRPr lang="en-US" dirty="0"/>
                  </a:p>
                </p:txBody>
              </p:sp>
              <p:sp>
                <p:nvSpPr>
                  <p:cNvPr id="60" name="Freeform: Shape 100">
                    <a:extLst>
                      <a:ext uri="{FF2B5EF4-FFF2-40B4-BE49-F238E27FC236}">
                        <a16:creationId xmlns:a16="http://schemas.microsoft.com/office/drawing/2014/main" id="{6AE4C6FD-1FDC-472F-9B61-5A278BE55A5F}"/>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solidFill>
                    <a:schemeClr val="accent4"/>
                  </a:solidFill>
                  <a:ln w="9525" cap="flat">
                    <a:noFill/>
                    <a:prstDash val="solid"/>
                    <a:miter/>
                  </a:ln>
                </p:spPr>
                <p:txBody>
                  <a:bodyPr rtlCol="0" anchor="ctr"/>
                  <a:lstStyle/>
                  <a:p>
                    <a:endParaRPr lang="en-US" dirty="0"/>
                  </a:p>
                </p:txBody>
              </p:sp>
              <p:sp>
                <p:nvSpPr>
                  <p:cNvPr id="61" name="Freeform: Shape 101">
                    <a:extLst>
                      <a:ext uri="{FF2B5EF4-FFF2-40B4-BE49-F238E27FC236}">
                        <a16:creationId xmlns:a16="http://schemas.microsoft.com/office/drawing/2014/main" id="{721720D0-D2DE-4292-A3BE-1BFE17E99BB8}"/>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solidFill>
                    <a:schemeClr val="accent4"/>
                  </a:solidFill>
                  <a:ln w="9525" cap="flat">
                    <a:noFill/>
                    <a:prstDash val="solid"/>
                    <a:miter/>
                  </a:ln>
                </p:spPr>
                <p:txBody>
                  <a:bodyPr rtlCol="0" anchor="ctr"/>
                  <a:lstStyle/>
                  <a:p>
                    <a:endParaRPr lang="en-US" dirty="0"/>
                  </a:p>
                </p:txBody>
              </p:sp>
            </p:grpSp>
            <p:sp>
              <p:nvSpPr>
                <p:cNvPr id="55" name="Rectangle 95">
                  <a:extLst>
                    <a:ext uri="{FF2B5EF4-FFF2-40B4-BE49-F238E27FC236}">
                      <a16:creationId xmlns:a16="http://schemas.microsoft.com/office/drawing/2014/main" id="{CDFC3CAF-80FB-436A-B2FA-87CC4205D62A}"/>
                    </a:ext>
                  </a:extLst>
                </p:cNvPr>
                <p:cNvSpPr/>
                <p:nvPr/>
              </p:nvSpPr>
              <p:spPr>
                <a:xfrm>
                  <a:off x="3790950" y="2772505"/>
                  <a:ext cx="2447925" cy="399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96">
                  <a:extLst>
                    <a:ext uri="{FF2B5EF4-FFF2-40B4-BE49-F238E27FC236}">
                      <a16:creationId xmlns:a16="http://schemas.microsoft.com/office/drawing/2014/main" id="{8B90E599-388B-494C-BA85-8E8245ED3B6C}"/>
                    </a:ext>
                  </a:extLst>
                </p:cNvPr>
                <p:cNvSpPr/>
                <p:nvPr/>
              </p:nvSpPr>
              <p:spPr>
                <a:xfrm>
                  <a:off x="3900488" y="3171825"/>
                  <a:ext cx="2228849" cy="14763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97">
                  <a:extLst>
                    <a:ext uri="{FF2B5EF4-FFF2-40B4-BE49-F238E27FC236}">
                      <a16:creationId xmlns:a16="http://schemas.microsoft.com/office/drawing/2014/main" id="{56556318-7C56-48D9-969B-2AEF26D17322}"/>
                    </a:ext>
                  </a:extLst>
                </p:cNvPr>
                <p:cNvSpPr/>
                <p:nvPr/>
              </p:nvSpPr>
              <p:spPr>
                <a:xfrm>
                  <a:off x="3900488" y="3171825"/>
                  <a:ext cx="2228849" cy="45719"/>
                </a:xfrm>
                <a:prstGeom prst="rect">
                  <a:avLst/>
                </a:prstGeom>
                <a:solidFill>
                  <a:schemeClr val="accent4">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aphic 13">
                <a:extLst>
                  <a:ext uri="{FF2B5EF4-FFF2-40B4-BE49-F238E27FC236}">
                    <a16:creationId xmlns:a16="http://schemas.microsoft.com/office/drawing/2014/main" id="{C23E7620-01A4-4A0E-B243-4EAB9494C6A0}"/>
                  </a:ext>
                </a:extLst>
              </p:cNvPr>
              <p:cNvGrpSpPr/>
              <p:nvPr/>
            </p:nvGrpSpPr>
            <p:grpSpPr>
              <a:xfrm flipH="1">
                <a:off x="3557086" y="4559412"/>
                <a:ext cx="823511" cy="814400"/>
                <a:chOff x="5564981" y="2902977"/>
                <a:chExt cx="1054418" cy="1042754"/>
              </a:xfrm>
              <a:scene3d>
                <a:camera prst="isometricOffAxis1Top"/>
                <a:lightRig rig="threePt" dir="t"/>
              </a:scene3d>
            </p:grpSpPr>
            <p:sp>
              <p:nvSpPr>
                <p:cNvPr id="40" name="Freeform: Shape 175">
                  <a:extLst>
                    <a:ext uri="{FF2B5EF4-FFF2-40B4-BE49-F238E27FC236}">
                      <a16:creationId xmlns:a16="http://schemas.microsoft.com/office/drawing/2014/main" id="{B8ABB3BE-D089-44A1-BE6C-02EAFA33A267}"/>
                    </a:ext>
                  </a:extLst>
                </p:cNvPr>
                <p:cNvSpPr/>
                <p:nvPr/>
              </p:nvSpPr>
              <p:spPr>
                <a:xfrm>
                  <a:off x="6288917" y="3075146"/>
                  <a:ext cx="285750" cy="342900"/>
                </a:xfrm>
                <a:custGeom>
                  <a:avLst/>
                  <a:gdLst>
                    <a:gd name="connsiteX0" fmla="*/ 7144 w 285750"/>
                    <a:gd name="connsiteY0" fmla="*/ 7144 h 342900"/>
                    <a:gd name="connsiteX1" fmla="*/ 117634 w 285750"/>
                    <a:gd name="connsiteY1" fmla="*/ 341471 h 342900"/>
                    <a:gd name="connsiteX2" fmla="*/ 282416 w 285750"/>
                    <a:gd name="connsiteY2" fmla="*/ 158591 h 342900"/>
                    <a:gd name="connsiteX3" fmla="*/ 249079 w 285750"/>
                    <a:gd name="connsiteY3" fmla="*/ 52864 h 342900"/>
                    <a:gd name="connsiteX4" fmla="*/ 7144 w 285750"/>
                    <a:gd name="connsiteY4" fmla="*/ 714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42900">
                      <a:moveTo>
                        <a:pt x="7144" y="7144"/>
                      </a:moveTo>
                      <a:cubicBezTo>
                        <a:pt x="7144" y="7144"/>
                        <a:pt x="95726" y="138589"/>
                        <a:pt x="117634" y="341471"/>
                      </a:cubicBezTo>
                      <a:lnTo>
                        <a:pt x="282416" y="158591"/>
                      </a:lnTo>
                      <a:cubicBezTo>
                        <a:pt x="282416" y="158591"/>
                        <a:pt x="287179" y="109061"/>
                        <a:pt x="249079" y="52864"/>
                      </a:cubicBezTo>
                      <a:cubicBezTo>
                        <a:pt x="249079" y="53816"/>
                        <a:pt x="95726" y="7144"/>
                        <a:pt x="7144" y="7144"/>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1" name="Freeform: Shape 176">
                  <a:extLst>
                    <a:ext uri="{FF2B5EF4-FFF2-40B4-BE49-F238E27FC236}">
                      <a16:creationId xmlns:a16="http://schemas.microsoft.com/office/drawing/2014/main" id="{A89A5567-61E0-4A27-9735-0AFC48913EB5}"/>
                    </a:ext>
                  </a:extLst>
                </p:cNvPr>
                <p:cNvSpPr/>
                <p:nvPr/>
              </p:nvSpPr>
              <p:spPr>
                <a:xfrm>
                  <a:off x="5632608" y="2969995"/>
                  <a:ext cx="922022" cy="913714"/>
                </a:xfrm>
                <a:custGeom>
                  <a:avLst/>
                  <a:gdLst>
                    <a:gd name="connsiteX0" fmla="*/ 1001554 w 1057275"/>
                    <a:gd name="connsiteY0" fmla="*/ 225985 h 1047750"/>
                    <a:gd name="connsiteX1" fmla="*/ 784384 w 1057275"/>
                    <a:gd name="connsiteY1" fmla="*/ 180265 h 1047750"/>
                    <a:gd name="connsiteX2" fmla="*/ 782479 w 1057275"/>
                    <a:gd name="connsiteY2" fmla="*/ 57392 h 1047750"/>
                    <a:gd name="connsiteX3" fmla="*/ 653891 w 1057275"/>
                    <a:gd name="connsiteY3" fmla="*/ 12625 h 1047750"/>
                    <a:gd name="connsiteX4" fmla="*/ 537686 w 1057275"/>
                    <a:gd name="connsiteY4" fmla="*/ 101207 h 1047750"/>
                    <a:gd name="connsiteX5" fmla="*/ 446246 w 1057275"/>
                    <a:gd name="connsiteY5" fmla="*/ 13577 h 1047750"/>
                    <a:gd name="connsiteX6" fmla="*/ 281464 w 1057275"/>
                    <a:gd name="connsiteY6" fmla="*/ 69775 h 1047750"/>
                    <a:gd name="connsiteX7" fmla="*/ 233839 w 1057275"/>
                    <a:gd name="connsiteY7" fmla="*/ 285040 h 1047750"/>
                    <a:gd name="connsiteX8" fmla="*/ 67151 w 1057275"/>
                    <a:gd name="connsiteY8" fmla="*/ 298375 h 1047750"/>
                    <a:gd name="connsiteX9" fmla="*/ 7144 w 1057275"/>
                    <a:gd name="connsiteY9" fmla="*/ 405055 h 1047750"/>
                    <a:gd name="connsiteX10" fmla="*/ 148114 w 1057275"/>
                    <a:gd name="connsiteY10" fmla="*/ 621272 h 1047750"/>
                    <a:gd name="connsiteX11" fmla="*/ 54769 w 1057275"/>
                    <a:gd name="connsiteY11" fmla="*/ 748907 h 1047750"/>
                    <a:gd name="connsiteX12" fmla="*/ 60484 w 1057275"/>
                    <a:gd name="connsiteY12" fmla="*/ 765100 h 1047750"/>
                    <a:gd name="connsiteX13" fmla="*/ 292894 w 1057275"/>
                    <a:gd name="connsiteY13" fmla="*/ 854635 h 1047750"/>
                    <a:gd name="connsiteX14" fmla="*/ 287179 w 1057275"/>
                    <a:gd name="connsiteY14" fmla="*/ 1018465 h 1047750"/>
                    <a:gd name="connsiteX15" fmla="*/ 330994 w 1057275"/>
                    <a:gd name="connsiteY15" fmla="*/ 1037515 h 1047750"/>
                    <a:gd name="connsiteX16" fmla="*/ 539591 w 1057275"/>
                    <a:gd name="connsiteY16" fmla="*/ 884162 h 1047750"/>
                    <a:gd name="connsiteX17" fmla="*/ 696754 w 1057275"/>
                    <a:gd name="connsiteY17" fmla="*/ 1035610 h 1047750"/>
                    <a:gd name="connsiteX18" fmla="*/ 810101 w 1057275"/>
                    <a:gd name="connsiteY18" fmla="*/ 990842 h 1047750"/>
                    <a:gd name="connsiteX19" fmla="*/ 834866 w 1057275"/>
                    <a:gd name="connsiteY19" fmla="*/ 802247 h 1047750"/>
                    <a:gd name="connsiteX20" fmla="*/ 1023461 w 1057275"/>
                    <a:gd name="connsiteY20" fmla="*/ 787007 h 1047750"/>
                    <a:gd name="connsiteX21" fmla="*/ 1056799 w 1057275"/>
                    <a:gd name="connsiteY21" fmla="*/ 727952 h 1047750"/>
                    <a:gd name="connsiteX22" fmla="*/ 945356 w 1057275"/>
                    <a:gd name="connsiteY22" fmla="*/ 458395 h 1047750"/>
                    <a:gd name="connsiteX23" fmla="*/ 989171 w 1057275"/>
                    <a:gd name="connsiteY23" fmla="*/ 406960 h 1047750"/>
                    <a:gd name="connsiteX24" fmla="*/ 986314 w 1057275"/>
                    <a:gd name="connsiteY24" fmla="*/ 384100 h 1047750"/>
                    <a:gd name="connsiteX25" fmla="*/ 1034891 w 1057275"/>
                    <a:gd name="connsiteY25" fmla="*/ 330760 h 1047750"/>
                    <a:gd name="connsiteX26" fmla="*/ 1001554 w 1057275"/>
                    <a:gd name="connsiteY26" fmla="*/ 22598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7275" h="1047750">
                      <a:moveTo>
                        <a:pt x="1001554" y="225985"/>
                      </a:moveTo>
                      <a:cubicBezTo>
                        <a:pt x="1001554" y="225985"/>
                        <a:pt x="873919" y="187885"/>
                        <a:pt x="784384" y="180265"/>
                      </a:cubicBezTo>
                      <a:lnTo>
                        <a:pt x="782479" y="57392"/>
                      </a:lnTo>
                      <a:cubicBezTo>
                        <a:pt x="731044" y="-15950"/>
                        <a:pt x="653891" y="12625"/>
                        <a:pt x="653891" y="12625"/>
                      </a:cubicBezTo>
                      <a:lnTo>
                        <a:pt x="537686" y="101207"/>
                      </a:lnTo>
                      <a:lnTo>
                        <a:pt x="446246" y="13577"/>
                      </a:lnTo>
                      <a:cubicBezTo>
                        <a:pt x="446246" y="13577"/>
                        <a:pt x="314801" y="38342"/>
                        <a:pt x="281464" y="69775"/>
                      </a:cubicBezTo>
                      <a:cubicBezTo>
                        <a:pt x="281464" y="69775"/>
                        <a:pt x="254794" y="178360"/>
                        <a:pt x="233839" y="285040"/>
                      </a:cubicBezTo>
                      <a:lnTo>
                        <a:pt x="67151" y="298375"/>
                      </a:lnTo>
                      <a:cubicBezTo>
                        <a:pt x="67151" y="298375"/>
                        <a:pt x="20479" y="329807"/>
                        <a:pt x="7144" y="405055"/>
                      </a:cubicBezTo>
                      <a:cubicBezTo>
                        <a:pt x="7144" y="405055"/>
                        <a:pt x="71914" y="537452"/>
                        <a:pt x="148114" y="621272"/>
                      </a:cubicBezTo>
                      <a:lnTo>
                        <a:pt x="54769" y="748907"/>
                      </a:lnTo>
                      <a:lnTo>
                        <a:pt x="60484" y="765100"/>
                      </a:lnTo>
                      <a:lnTo>
                        <a:pt x="292894" y="854635"/>
                      </a:lnTo>
                      <a:lnTo>
                        <a:pt x="287179" y="1018465"/>
                      </a:lnTo>
                      <a:cubicBezTo>
                        <a:pt x="299561" y="1054660"/>
                        <a:pt x="330994" y="1037515"/>
                        <a:pt x="330994" y="1037515"/>
                      </a:cubicBezTo>
                      <a:lnTo>
                        <a:pt x="539591" y="884162"/>
                      </a:lnTo>
                      <a:lnTo>
                        <a:pt x="696754" y="1035610"/>
                      </a:lnTo>
                      <a:cubicBezTo>
                        <a:pt x="696754" y="1035610"/>
                        <a:pt x="752951" y="1041325"/>
                        <a:pt x="810101" y="990842"/>
                      </a:cubicBezTo>
                      <a:cubicBezTo>
                        <a:pt x="810101" y="990842"/>
                        <a:pt x="826294" y="897497"/>
                        <a:pt x="834866" y="802247"/>
                      </a:cubicBezTo>
                      <a:lnTo>
                        <a:pt x="1023461" y="787007"/>
                      </a:lnTo>
                      <a:cubicBezTo>
                        <a:pt x="1023461" y="787007"/>
                        <a:pt x="1047274" y="773672"/>
                        <a:pt x="1056799" y="727952"/>
                      </a:cubicBezTo>
                      <a:cubicBezTo>
                        <a:pt x="1056799" y="727952"/>
                        <a:pt x="997744" y="571742"/>
                        <a:pt x="945356" y="458395"/>
                      </a:cubicBezTo>
                      <a:lnTo>
                        <a:pt x="989171" y="406960"/>
                      </a:lnTo>
                      <a:cubicBezTo>
                        <a:pt x="989171" y="406960"/>
                        <a:pt x="989171" y="398387"/>
                        <a:pt x="986314" y="384100"/>
                      </a:cubicBezTo>
                      <a:lnTo>
                        <a:pt x="1034891" y="330760"/>
                      </a:lnTo>
                      <a:cubicBezTo>
                        <a:pt x="1034891" y="330760"/>
                        <a:pt x="1039654" y="281230"/>
                        <a:pt x="1001554" y="225985"/>
                      </a:cubicBezTo>
                      <a:close/>
                    </a:path>
                  </a:pathLst>
                </a:custGeom>
                <a:gradFill>
                  <a:gsLst>
                    <a:gs pos="0">
                      <a:schemeClr val="accent1">
                        <a:lumMod val="75000"/>
                      </a:schemeClr>
                    </a:gs>
                    <a:gs pos="100000">
                      <a:schemeClr val="accent1">
                        <a:lumMod val="50000"/>
                      </a:schemeClr>
                    </a:gs>
                  </a:gsLst>
                  <a:lin ang="5400000" scaled="1"/>
                </a:gradFill>
                <a:ln w="9525" cap="flat">
                  <a:noFill/>
                  <a:prstDash val="solid"/>
                  <a:miter/>
                </a:ln>
              </p:spPr>
              <p:txBody>
                <a:bodyPr rtlCol="0" anchor="ctr"/>
                <a:lstStyle/>
                <a:p>
                  <a:endParaRPr lang="en-US" dirty="0"/>
                </a:p>
              </p:txBody>
            </p:sp>
            <p:sp>
              <p:nvSpPr>
                <p:cNvPr id="42" name="Freeform: Shape 177">
                  <a:extLst>
                    <a:ext uri="{FF2B5EF4-FFF2-40B4-BE49-F238E27FC236}">
                      <a16:creationId xmlns:a16="http://schemas.microsoft.com/office/drawing/2014/main" id="{3967B520-4179-49DC-98D5-373BA76A790C}"/>
                    </a:ext>
                  </a:extLst>
                </p:cNvPr>
                <p:cNvSpPr/>
                <p:nvPr/>
              </p:nvSpPr>
              <p:spPr>
                <a:xfrm>
                  <a:off x="6034564" y="3574256"/>
                  <a:ext cx="371475" cy="371475"/>
                </a:xfrm>
                <a:custGeom>
                  <a:avLst/>
                  <a:gdLst>
                    <a:gd name="connsiteX0" fmla="*/ 368141 w 371475"/>
                    <a:gd name="connsiteY0" fmla="*/ 7144 h 371475"/>
                    <a:gd name="connsiteX1" fmla="*/ 7144 w 371475"/>
                    <a:gd name="connsiteY1" fmla="*/ 152876 h 371475"/>
                    <a:gd name="connsiteX2" fmla="*/ 227171 w 371475"/>
                    <a:gd name="connsiteY2" fmla="*/ 364331 h 371475"/>
                    <a:gd name="connsiteX3" fmla="*/ 340519 w 371475"/>
                    <a:gd name="connsiteY3" fmla="*/ 319564 h 371475"/>
                    <a:gd name="connsiteX4" fmla="*/ 368141 w 371475"/>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8141" y="7144"/>
                      </a:moveTo>
                      <a:cubicBezTo>
                        <a:pt x="368141" y="7144"/>
                        <a:pt x="231934" y="123349"/>
                        <a:pt x="7144" y="152876"/>
                      </a:cubicBezTo>
                      <a:lnTo>
                        <a:pt x="227171" y="364331"/>
                      </a:lnTo>
                      <a:cubicBezTo>
                        <a:pt x="227171" y="364331"/>
                        <a:pt x="283369" y="370046"/>
                        <a:pt x="340519" y="319564"/>
                      </a:cubicBezTo>
                      <a:cubicBezTo>
                        <a:pt x="340519" y="319564"/>
                        <a:pt x="375761" y="122396"/>
                        <a:pt x="368141" y="7144"/>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178">
                  <a:extLst>
                    <a:ext uri="{FF2B5EF4-FFF2-40B4-BE49-F238E27FC236}">
                      <a16:creationId xmlns:a16="http://schemas.microsoft.com/office/drawing/2014/main" id="{2FCAAACC-488C-49DB-9958-F1CF7D35A735}"/>
                    </a:ext>
                  </a:extLst>
                </p:cNvPr>
                <p:cNvSpPr/>
                <p:nvPr/>
              </p:nvSpPr>
              <p:spPr>
                <a:xfrm>
                  <a:off x="5844064" y="3495198"/>
                  <a:ext cx="314325" cy="447675"/>
                </a:xfrm>
                <a:custGeom>
                  <a:avLst/>
                  <a:gdLst>
                    <a:gd name="connsiteX0" fmla="*/ 315754 w 314325"/>
                    <a:gd name="connsiteY0" fmla="*/ 250984 h 447675"/>
                    <a:gd name="connsiteX1" fmla="*/ 50959 w 314325"/>
                    <a:gd name="connsiteY1" fmla="*/ 445294 h 447675"/>
                    <a:gd name="connsiteX2" fmla="*/ 7144 w 314325"/>
                    <a:gd name="connsiteY2" fmla="*/ 426244 h 447675"/>
                    <a:gd name="connsiteX3" fmla="*/ 22384 w 314325"/>
                    <a:gd name="connsiteY3" fmla="*/ 7144 h 447675"/>
                    <a:gd name="connsiteX4" fmla="*/ 315754 w 314325"/>
                    <a:gd name="connsiteY4" fmla="*/ 250984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447675">
                      <a:moveTo>
                        <a:pt x="315754" y="250984"/>
                      </a:moveTo>
                      <a:lnTo>
                        <a:pt x="50959" y="445294"/>
                      </a:lnTo>
                      <a:cubicBezTo>
                        <a:pt x="50959" y="445294"/>
                        <a:pt x="19526" y="462439"/>
                        <a:pt x="7144" y="426244"/>
                      </a:cubicBezTo>
                      <a:lnTo>
                        <a:pt x="22384" y="7144"/>
                      </a:lnTo>
                      <a:cubicBezTo>
                        <a:pt x="23336" y="8096"/>
                        <a:pt x="98584" y="175736"/>
                        <a:pt x="315754" y="250984"/>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4" name="Freeform: Shape 179">
                  <a:extLst>
                    <a:ext uri="{FF2B5EF4-FFF2-40B4-BE49-F238E27FC236}">
                      <a16:creationId xmlns:a16="http://schemas.microsoft.com/office/drawing/2014/main" id="{08DE4AF2-739E-40CD-B037-16BA0D8EFDAD}"/>
                    </a:ext>
                  </a:extLst>
                </p:cNvPr>
                <p:cNvSpPr/>
                <p:nvPr/>
              </p:nvSpPr>
              <p:spPr>
                <a:xfrm>
                  <a:off x="5778341" y="2909411"/>
                  <a:ext cx="533400" cy="352425"/>
                </a:xfrm>
                <a:custGeom>
                  <a:avLst/>
                  <a:gdLst>
                    <a:gd name="connsiteX0" fmla="*/ 7144 w 533400"/>
                    <a:gd name="connsiteY0" fmla="*/ 350996 h 352425"/>
                    <a:gd name="connsiteX1" fmla="*/ 530066 w 533400"/>
                    <a:gd name="connsiteY1" fmla="*/ 291941 h 352425"/>
                    <a:gd name="connsiteX2" fmla="*/ 232886 w 533400"/>
                    <a:gd name="connsiteY2" fmla="*/ 7144 h 352425"/>
                    <a:gd name="connsiteX3" fmla="*/ 68104 w 533400"/>
                    <a:gd name="connsiteY3" fmla="*/ 63341 h 352425"/>
                    <a:gd name="connsiteX4" fmla="*/ 7144 w 533400"/>
                    <a:gd name="connsiteY4" fmla="*/ 3509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352425">
                      <a:moveTo>
                        <a:pt x="7144" y="350996"/>
                      </a:moveTo>
                      <a:cubicBezTo>
                        <a:pt x="7144" y="350996"/>
                        <a:pt x="305276" y="314801"/>
                        <a:pt x="530066" y="291941"/>
                      </a:cubicBezTo>
                      <a:lnTo>
                        <a:pt x="232886" y="7144"/>
                      </a:lnTo>
                      <a:cubicBezTo>
                        <a:pt x="232886" y="7144"/>
                        <a:pt x="101441" y="31909"/>
                        <a:pt x="68104" y="63341"/>
                      </a:cubicBezTo>
                      <a:cubicBezTo>
                        <a:pt x="68104" y="64294"/>
                        <a:pt x="28099" y="228124"/>
                        <a:pt x="7144" y="350996"/>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5" name="Freeform: Shape 180">
                  <a:extLst>
                    <a:ext uri="{FF2B5EF4-FFF2-40B4-BE49-F238E27FC236}">
                      <a16:creationId xmlns:a16="http://schemas.microsoft.com/office/drawing/2014/main" id="{B0F21BA2-E162-4537-BEE6-8D2F9392B9E3}"/>
                    </a:ext>
                  </a:extLst>
                </p:cNvPr>
                <p:cNvSpPr/>
                <p:nvPr/>
              </p:nvSpPr>
              <p:spPr>
                <a:xfrm>
                  <a:off x="5564981" y="3168491"/>
                  <a:ext cx="409575" cy="361950"/>
                </a:xfrm>
                <a:custGeom>
                  <a:avLst/>
                  <a:gdLst>
                    <a:gd name="connsiteX0" fmla="*/ 148114 w 409575"/>
                    <a:gd name="connsiteY0" fmla="*/ 356711 h 361950"/>
                    <a:gd name="connsiteX1" fmla="*/ 402431 w 409575"/>
                    <a:gd name="connsiteY1" fmla="*/ 7144 h 361950"/>
                    <a:gd name="connsiteX2" fmla="*/ 67151 w 409575"/>
                    <a:gd name="connsiteY2" fmla="*/ 32861 h 361950"/>
                    <a:gd name="connsiteX3" fmla="*/ 7144 w 409575"/>
                    <a:gd name="connsiteY3" fmla="*/ 139541 h 361950"/>
                    <a:gd name="connsiteX4" fmla="*/ 148114 w 409575"/>
                    <a:gd name="connsiteY4" fmla="*/ 356711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361950">
                      <a:moveTo>
                        <a:pt x="148114" y="356711"/>
                      </a:moveTo>
                      <a:cubicBezTo>
                        <a:pt x="148114" y="356711"/>
                        <a:pt x="248126" y="172879"/>
                        <a:pt x="402431" y="7144"/>
                      </a:cubicBezTo>
                      <a:lnTo>
                        <a:pt x="67151" y="32861"/>
                      </a:lnTo>
                      <a:cubicBezTo>
                        <a:pt x="67151" y="32861"/>
                        <a:pt x="20479" y="64294"/>
                        <a:pt x="7144" y="139541"/>
                      </a:cubicBezTo>
                      <a:cubicBezTo>
                        <a:pt x="7144" y="139541"/>
                        <a:pt x="69056" y="272891"/>
                        <a:pt x="148114" y="356711"/>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6" name="Freeform: Shape 181">
                  <a:extLst>
                    <a:ext uri="{FF2B5EF4-FFF2-40B4-BE49-F238E27FC236}">
                      <a16:creationId xmlns:a16="http://schemas.microsoft.com/office/drawing/2014/main" id="{83DFD867-9A53-4088-A3FE-E45CDDB9BF9A}"/>
                    </a:ext>
                  </a:extLst>
                </p:cNvPr>
                <p:cNvSpPr/>
                <p:nvPr/>
              </p:nvSpPr>
              <p:spPr>
                <a:xfrm>
                  <a:off x="6143149" y="3353276"/>
                  <a:ext cx="476250" cy="371475"/>
                </a:xfrm>
                <a:custGeom>
                  <a:avLst/>
                  <a:gdLst>
                    <a:gd name="connsiteX0" fmla="*/ 366236 w 476250"/>
                    <a:gd name="connsiteY0" fmla="*/ 7144 h 371475"/>
                    <a:gd name="connsiteX1" fmla="*/ 7144 w 476250"/>
                    <a:gd name="connsiteY1" fmla="*/ 372904 h 371475"/>
                    <a:gd name="connsiteX2" fmla="*/ 445294 w 476250"/>
                    <a:gd name="connsiteY2" fmla="*/ 336709 h 371475"/>
                    <a:gd name="connsiteX3" fmla="*/ 478631 w 476250"/>
                    <a:gd name="connsiteY3" fmla="*/ 277654 h 371475"/>
                    <a:gd name="connsiteX4" fmla="*/ 366236 w 476250"/>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371475">
                      <a:moveTo>
                        <a:pt x="366236" y="7144"/>
                      </a:moveTo>
                      <a:cubicBezTo>
                        <a:pt x="366236" y="7144"/>
                        <a:pt x="179546" y="226219"/>
                        <a:pt x="7144" y="372904"/>
                      </a:cubicBezTo>
                      <a:lnTo>
                        <a:pt x="445294" y="336709"/>
                      </a:lnTo>
                      <a:cubicBezTo>
                        <a:pt x="445294" y="336709"/>
                        <a:pt x="469106" y="323374"/>
                        <a:pt x="478631" y="277654"/>
                      </a:cubicBezTo>
                      <a:cubicBezTo>
                        <a:pt x="478631" y="277654"/>
                        <a:pt x="418624" y="119539"/>
                        <a:pt x="366236" y="7144"/>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7" name="Freeform: Shape 182">
                  <a:extLst>
                    <a:ext uri="{FF2B5EF4-FFF2-40B4-BE49-F238E27FC236}">
                      <a16:creationId xmlns:a16="http://schemas.microsoft.com/office/drawing/2014/main" id="{1A43865B-4468-4AE6-81B2-16025BA5DE71}"/>
                    </a:ext>
                  </a:extLst>
                </p:cNvPr>
                <p:cNvSpPr/>
                <p:nvPr/>
              </p:nvSpPr>
              <p:spPr>
                <a:xfrm>
                  <a:off x="6030754" y="2902977"/>
                  <a:ext cx="323850" cy="371475"/>
                </a:xfrm>
                <a:custGeom>
                  <a:avLst/>
                  <a:gdLst>
                    <a:gd name="connsiteX0" fmla="*/ 7144 w 323850"/>
                    <a:gd name="connsiteY0" fmla="*/ 150737 h 371475"/>
                    <a:gd name="connsiteX1" fmla="*/ 188119 w 323850"/>
                    <a:gd name="connsiteY1" fmla="*/ 12625 h 371475"/>
                    <a:gd name="connsiteX2" fmla="*/ 316706 w 323850"/>
                    <a:gd name="connsiteY2" fmla="*/ 57392 h 371475"/>
                    <a:gd name="connsiteX3" fmla="*/ 321469 w 323850"/>
                    <a:gd name="connsiteY3" fmla="*/ 366955 h 371475"/>
                    <a:gd name="connsiteX4" fmla="*/ 7144 w 323850"/>
                    <a:gd name="connsiteY4" fmla="*/ 150737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1475">
                      <a:moveTo>
                        <a:pt x="7144" y="150737"/>
                      </a:moveTo>
                      <a:lnTo>
                        <a:pt x="188119" y="12625"/>
                      </a:lnTo>
                      <a:cubicBezTo>
                        <a:pt x="188119" y="12625"/>
                        <a:pt x="265271" y="-15950"/>
                        <a:pt x="316706" y="57392"/>
                      </a:cubicBezTo>
                      <a:lnTo>
                        <a:pt x="321469" y="366955"/>
                      </a:lnTo>
                      <a:cubicBezTo>
                        <a:pt x="321469" y="366955"/>
                        <a:pt x="229076" y="210745"/>
                        <a:pt x="7144" y="150737"/>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8" name="Freeform: Shape 183">
                  <a:extLst>
                    <a:ext uri="{FF2B5EF4-FFF2-40B4-BE49-F238E27FC236}">
                      <a16:creationId xmlns:a16="http://schemas.microsoft.com/office/drawing/2014/main" id="{5BA72D15-09BF-4A91-9B10-472E7CAB45AF}"/>
                    </a:ext>
                  </a:extLst>
                </p:cNvPr>
                <p:cNvSpPr/>
                <p:nvPr/>
              </p:nvSpPr>
              <p:spPr>
                <a:xfrm>
                  <a:off x="5822156" y="3343751"/>
                  <a:ext cx="200025" cy="285750"/>
                </a:xfrm>
                <a:custGeom>
                  <a:avLst/>
                  <a:gdLst>
                    <a:gd name="connsiteX0" fmla="*/ 31909 w 200025"/>
                    <a:gd name="connsiteY0" fmla="*/ 89059 h 285750"/>
                    <a:gd name="connsiteX1" fmla="*/ 110014 w 200025"/>
                    <a:gd name="connsiteY1" fmla="*/ 7144 h 285750"/>
                    <a:gd name="connsiteX2" fmla="*/ 189071 w 200025"/>
                    <a:gd name="connsiteY2" fmla="*/ 95726 h 285750"/>
                    <a:gd name="connsiteX3" fmla="*/ 196691 w 200025"/>
                    <a:gd name="connsiteY3" fmla="*/ 284321 h 285750"/>
                    <a:gd name="connsiteX4" fmla="*/ 196691 w 200025"/>
                    <a:gd name="connsiteY4" fmla="*/ 284321 h 285750"/>
                    <a:gd name="connsiteX5" fmla="*/ 7144 w 200025"/>
                    <a:gd name="connsiteY5" fmla="*/ 190024 h 285750"/>
                    <a:gd name="connsiteX6" fmla="*/ 31909 w 200025"/>
                    <a:gd name="connsiteY6" fmla="*/ 8905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0">
                      <a:moveTo>
                        <a:pt x="31909" y="89059"/>
                      </a:moveTo>
                      <a:lnTo>
                        <a:pt x="110014" y="7144"/>
                      </a:lnTo>
                      <a:cubicBezTo>
                        <a:pt x="110014" y="7144"/>
                        <a:pt x="125254" y="66199"/>
                        <a:pt x="189071" y="95726"/>
                      </a:cubicBezTo>
                      <a:lnTo>
                        <a:pt x="196691" y="284321"/>
                      </a:lnTo>
                      <a:lnTo>
                        <a:pt x="196691" y="284321"/>
                      </a:lnTo>
                      <a:lnTo>
                        <a:pt x="7144" y="190024"/>
                      </a:lnTo>
                      <a:lnTo>
                        <a:pt x="31909" y="89059"/>
                      </a:lnTo>
                      <a:close/>
                    </a:path>
                  </a:pathLst>
                </a:custGeom>
                <a:gradFill>
                  <a:gsLst>
                    <a:gs pos="0">
                      <a:schemeClr val="accent1">
                        <a:lumMod val="75000"/>
                      </a:schemeClr>
                    </a:gs>
                    <a:gs pos="100000">
                      <a:schemeClr val="accent1">
                        <a:lumMod val="50000"/>
                      </a:schemeClr>
                    </a:gs>
                  </a:gsLst>
                  <a:lin ang="5400000" scaled="1"/>
                </a:gradFill>
                <a:ln w="9525" cap="flat">
                  <a:noFill/>
                  <a:prstDash val="solid"/>
                  <a:miter/>
                </a:ln>
              </p:spPr>
              <p:txBody>
                <a:bodyPr rtlCol="0" anchor="ctr"/>
                <a:lstStyle/>
                <a:p>
                  <a:endParaRPr lang="en-US" dirty="0"/>
                </a:p>
              </p:txBody>
            </p:sp>
            <p:sp>
              <p:nvSpPr>
                <p:cNvPr id="49" name="Freeform: Shape 184">
                  <a:extLst>
                    <a:ext uri="{FF2B5EF4-FFF2-40B4-BE49-F238E27FC236}">
                      <a16:creationId xmlns:a16="http://schemas.microsoft.com/office/drawing/2014/main" id="{F413A4FA-21CC-4850-8226-C99FBA77B683}"/>
                    </a:ext>
                  </a:extLst>
                </p:cNvPr>
                <p:cNvSpPr/>
                <p:nvPr/>
              </p:nvSpPr>
              <p:spPr>
                <a:xfrm>
                  <a:off x="5612606" y="3241184"/>
                  <a:ext cx="285750" cy="504825"/>
                </a:xfrm>
                <a:custGeom>
                  <a:avLst/>
                  <a:gdLst>
                    <a:gd name="connsiteX0" fmla="*/ 7144 w 285750"/>
                    <a:gd name="connsiteY0" fmla="*/ 386239 h 504825"/>
                    <a:gd name="connsiteX1" fmla="*/ 286226 w 285750"/>
                    <a:gd name="connsiteY1" fmla="*/ 7144 h 504825"/>
                    <a:gd name="connsiteX2" fmla="*/ 276701 w 285750"/>
                    <a:gd name="connsiteY2" fmla="*/ 504349 h 504825"/>
                    <a:gd name="connsiteX3" fmla="*/ 12859 w 285750"/>
                    <a:gd name="connsiteY3" fmla="*/ 402431 h 504825"/>
                    <a:gd name="connsiteX4" fmla="*/ 7144 w 285750"/>
                    <a:gd name="connsiteY4" fmla="*/ 386239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504825">
                      <a:moveTo>
                        <a:pt x="7144" y="386239"/>
                      </a:moveTo>
                      <a:lnTo>
                        <a:pt x="286226" y="7144"/>
                      </a:lnTo>
                      <a:cubicBezTo>
                        <a:pt x="286226" y="7144"/>
                        <a:pt x="227171" y="106204"/>
                        <a:pt x="276701" y="504349"/>
                      </a:cubicBezTo>
                      <a:lnTo>
                        <a:pt x="12859" y="402431"/>
                      </a:lnTo>
                      <a:lnTo>
                        <a:pt x="7144" y="38623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50" name="Freeform: Shape 185">
                  <a:extLst>
                    <a:ext uri="{FF2B5EF4-FFF2-40B4-BE49-F238E27FC236}">
                      <a16:creationId xmlns:a16="http://schemas.microsoft.com/office/drawing/2014/main" id="{6FF97EB5-1D1E-41A8-B47C-D9DCAF6300F0}"/>
                    </a:ext>
                  </a:extLst>
                </p:cNvPr>
                <p:cNvSpPr/>
                <p:nvPr/>
              </p:nvSpPr>
              <p:spPr>
                <a:xfrm>
                  <a:off x="5927884" y="3224688"/>
                  <a:ext cx="361950" cy="342900"/>
                </a:xfrm>
                <a:custGeom>
                  <a:avLst/>
                  <a:gdLst>
                    <a:gd name="connsiteX0" fmla="*/ 7144 w 361950"/>
                    <a:gd name="connsiteY0" fmla="*/ 338614 h 342900"/>
                    <a:gd name="connsiteX1" fmla="*/ 98584 w 361950"/>
                    <a:gd name="connsiteY1" fmla="*/ 70961 h 342900"/>
                    <a:gd name="connsiteX2" fmla="*/ 194786 w 361950"/>
                    <a:gd name="connsiteY2" fmla="*/ 7144 h 342900"/>
                    <a:gd name="connsiteX3" fmla="*/ 356711 w 361950"/>
                    <a:gd name="connsiteY3" fmla="*/ 56674 h 342900"/>
                    <a:gd name="connsiteX4" fmla="*/ 287179 w 361950"/>
                    <a:gd name="connsiteY4" fmla="*/ 330994 h 342900"/>
                    <a:gd name="connsiteX5" fmla="*/ 7144 w 361950"/>
                    <a:gd name="connsiteY5" fmla="*/ 33861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342900">
                      <a:moveTo>
                        <a:pt x="7144" y="338614"/>
                      </a:moveTo>
                      <a:lnTo>
                        <a:pt x="98584" y="70961"/>
                      </a:lnTo>
                      <a:lnTo>
                        <a:pt x="194786" y="7144"/>
                      </a:lnTo>
                      <a:cubicBezTo>
                        <a:pt x="194786" y="7144"/>
                        <a:pt x="310039" y="7144"/>
                        <a:pt x="356711" y="56674"/>
                      </a:cubicBezTo>
                      <a:cubicBezTo>
                        <a:pt x="356711" y="56674"/>
                        <a:pt x="329089" y="259556"/>
                        <a:pt x="287179" y="330994"/>
                      </a:cubicBezTo>
                      <a:lnTo>
                        <a:pt x="7144" y="338614"/>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51" name="Freeform: Shape 186">
                  <a:extLst>
                    <a:ext uri="{FF2B5EF4-FFF2-40B4-BE49-F238E27FC236}">
                      <a16:creationId xmlns:a16="http://schemas.microsoft.com/office/drawing/2014/main" id="{8B90DAC9-3F5B-4028-9079-349BDCAEEDAE}"/>
                    </a:ext>
                  </a:extLst>
                </p:cNvPr>
                <p:cNvSpPr/>
                <p:nvPr/>
              </p:nvSpPr>
              <p:spPr>
                <a:xfrm>
                  <a:off x="6183154" y="3178637"/>
                  <a:ext cx="371475" cy="361950"/>
                </a:xfrm>
                <a:custGeom>
                  <a:avLst/>
                  <a:gdLst>
                    <a:gd name="connsiteX0" fmla="*/ 7144 w 371475"/>
                    <a:gd name="connsiteY0" fmla="*/ 12238 h 361950"/>
                    <a:gd name="connsiteX1" fmla="*/ 173831 w 371475"/>
                    <a:gd name="connsiteY1" fmla="*/ 363710 h 361950"/>
                    <a:gd name="connsiteX2" fmla="*/ 371951 w 371475"/>
                    <a:gd name="connsiteY2" fmla="*/ 131300 h 361950"/>
                    <a:gd name="connsiteX3" fmla="*/ 320516 w 371475"/>
                    <a:gd name="connsiteY3" fmla="*/ 20810 h 361950"/>
                    <a:gd name="connsiteX4" fmla="*/ 7144 w 371475"/>
                    <a:gd name="connsiteY4" fmla="*/ 12238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61950">
                      <a:moveTo>
                        <a:pt x="7144" y="12238"/>
                      </a:moveTo>
                      <a:cubicBezTo>
                        <a:pt x="7144" y="12238"/>
                        <a:pt x="130969" y="141778"/>
                        <a:pt x="173831" y="363710"/>
                      </a:cubicBezTo>
                      <a:lnTo>
                        <a:pt x="371951" y="131300"/>
                      </a:lnTo>
                      <a:cubicBezTo>
                        <a:pt x="371951" y="131300"/>
                        <a:pt x="373856" y="75103"/>
                        <a:pt x="320516" y="20810"/>
                      </a:cubicBezTo>
                      <a:cubicBezTo>
                        <a:pt x="320516" y="20810"/>
                        <a:pt x="120491" y="-3002"/>
                        <a:pt x="7144" y="12238"/>
                      </a:cubicBezTo>
                      <a:close/>
                    </a:path>
                  </a:pathLst>
                </a:custGeom>
                <a:solidFill>
                  <a:schemeClr val="accent1"/>
                </a:solidFill>
                <a:ln w="9525" cap="flat">
                  <a:noFill/>
                  <a:prstDash val="solid"/>
                  <a:miter/>
                </a:ln>
              </p:spPr>
              <p:txBody>
                <a:bodyPr rtlCol="0" anchor="ctr"/>
                <a:lstStyle/>
                <a:p>
                  <a:endParaRPr lang="en-US" dirty="0"/>
                </a:p>
              </p:txBody>
            </p:sp>
            <p:sp>
              <p:nvSpPr>
                <p:cNvPr id="52" name="Freeform: Shape 187">
                  <a:extLst>
                    <a:ext uri="{FF2B5EF4-FFF2-40B4-BE49-F238E27FC236}">
                      <a16:creationId xmlns:a16="http://schemas.microsoft.com/office/drawing/2014/main" id="{8AB2135D-CF6E-4CB0-8383-BBE9AEF89E5B}"/>
                    </a:ext>
                  </a:extLst>
                </p:cNvPr>
                <p:cNvSpPr/>
                <p:nvPr/>
              </p:nvSpPr>
              <p:spPr>
                <a:xfrm>
                  <a:off x="5859304" y="3023711"/>
                  <a:ext cx="371475" cy="361950"/>
                </a:xfrm>
                <a:custGeom>
                  <a:avLst/>
                  <a:gdLst>
                    <a:gd name="connsiteX0" fmla="*/ 7144 w 371475"/>
                    <a:gd name="connsiteY0" fmla="*/ 358616 h 361950"/>
                    <a:gd name="connsiteX1" fmla="*/ 54769 w 371475"/>
                    <a:gd name="connsiteY1" fmla="*/ 56674 h 361950"/>
                    <a:gd name="connsiteX2" fmla="*/ 162401 w 371475"/>
                    <a:gd name="connsiteY2" fmla="*/ 7144 h 361950"/>
                    <a:gd name="connsiteX3" fmla="*/ 365284 w 371475"/>
                    <a:gd name="connsiteY3" fmla="*/ 159544 h 361950"/>
                    <a:gd name="connsiteX4" fmla="*/ 261461 w 371475"/>
                    <a:gd name="connsiteY4" fmla="*/ 258604 h 361950"/>
                    <a:gd name="connsiteX5" fmla="*/ 7144 w 371475"/>
                    <a:gd name="connsiteY5" fmla="*/ 3586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361950">
                      <a:moveTo>
                        <a:pt x="7144" y="358616"/>
                      </a:moveTo>
                      <a:lnTo>
                        <a:pt x="54769" y="56674"/>
                      </a:lnTo>
                      <a:lnTo>
                        <a:pt x="162401" y="7144"/>
                      </a:lnTo>
                      <a:lnTo>
                        <a:pt x="365284" y="159544"/>
                      </a:lnTo>
                      <a:cubicBezTo>
                        <a:pt x="365284" y="159544"/>
                        <a:pt x="318611" y="222409"/>
                        <a:pt x="261461" y="258604"/>
                      </a:cubicBezTo>
                      <a:cubicBezTo>
                        <a:pt x="187166" y="305276"/>
                        <a:pt x="7144" y="358616"/>
                        <a:pt x="7144" y="358616"/>
                      </a:cubicBezTo>
                      <a:close/>
                    </a:path>
                  </a:pathLst>
                </a:custGeom>
                <a:solidFill>
                  <a:schemeClr val="accent1"/>
                </a:solidFill>
                <a:ln w="9525" cap="flat">
                  <a:noFill/>
                  <a:prstDash val="solid"/>
                  <a:miter/>
                </a:ln>
              </p:spPr>
              <p:txBody>
                <a:bodyPr rtlCol="0" anchor="ctr"/>
                <a:lstStyle/>
                <a:p>
                  <a:endParaRPr lang="en-US" dirty="0"/>
                </a:p>
              </p:txBody>
            </p:sp>
            <p:sp>
              <p:nvSpPr>
                <p:cNvPr id="53" name="Freeform: Shape 188">
                  <a:extLst>
                    <a:ext uri="{FF2B5EF4-FFF2-40B4-BE49-F238E27FC236}">
                      <a16:creationId xmlns:a16="http://schemas.microsoft.com/office/drawing/2014/main" id="{47FE35B7-BF60-4F0C-95C0-3D1BA4E5902A}"/>
                    </a:ext>
                  </a:extLst>
                </p:cNvPr>
                <p:cNvSpPr/>
                <p:nvPr/>
              </p:nvSpPr>
              <p:spPr>
                <a:xfrm>
                  <a:off x="5885974" y="3482816"/>
                  <a:ext cx="419100" cy="314325"/>
                </a:xfrm>
                <a:custGeom>
                  <a:avLst/>
                  <a:gdLst>
                    <a:gd name="connsiteX0" fmla="*/ 421481 w 419100"/>
                    <a:gd name="connsiteY0" fmla="*/ 7144 h 314325"/>
                    <a:gd name="connsiteX1" fmla="*/ 319564 w 419100"/>
                    <a:gd name="connsiteY1" fmla="*/ 289084 h 314325"/>
                    <a:gd name="connsiteX2" fmla="*/ 141446 w 419100"/>
                    <a:gd name="connsiteY2" fmla="*/ 311944 h 314325"/>
                    <a:gd name="connsiteX3" fmla="*/ 7144 w 419100"/>
                    <a:gd name="connsiteY3" fmla="*/ 90011 h 314325"/>
                    <a:gd name="connsiteX4" fmla="*/ 96679 w 419100"/>
                    <a:gd name="connsiteY4" fmla="*/ 30956 h 314325"/>
                    <a:gd name="connsiteX5" fmla="*/ 421481 w 419100"/>
                    <a:gd name="connsiteY5"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14325">
                      <a:moveTo>
                        <a:pt x="421481" y="7144"/>
                      </a:moveTo>
                      <a:lnTo>
                        <a:pt x="319564" y="289084"/>
                      </a:lnTo>
                      <a:lnTo>
                        <a:pt x="141446" y="311944"/>
                      </a:lnTo>
                      <a:lnTo>
                        <a:pt x="7144" y="90011"/>
                      </a:lnTo>
                      <a:cubicBezTo>
                        <a:pt x="7144" y="90011"/>
                        <a:pt x="34766" y="47149"/>
                        <a:pt x="96679" y="30956"/>
                      </a:cubicBezTo>
                      <a:cubicBezTo>
                        <a:pt x="180499" y="10001"/>
                        <a:pt x="421481" y="7144"/>
                        <a:pt x="421481" y="7144"/>
                      </a:cubicBezTo>
                      <a:close/>
                    </a:path>
                  </a:pathLst>
                </a:custGeom>
                <a:solidFill>
                  <a:schemeClr val="accent1"/>
                </a:solidFill>
                <a:ln w="9525" cap="flat">
                  <a:noFill/>
                  <a:prstDash val="solid"/>
                  <a:miter/>
                </a:ln>
              </p:spPr>
              <p:txBody>
                <a:bodyPr rtlCol="0" anchor="ctr"/>
                <a:lstStyle/>
                <a:p>
                  <a:endParaRPr lang="en-US" dirty="0"/>
                </a:p>
              </p:txBody>
            </p:sp>
          </p:grpSp>
          <p:grpSp>
            <p:nvGrpSpPr>
              <p:cNvPr id="25" name="Graphic 13">
                <a:extLst>
                  <a:ext uri="{FF2B5EF4-FFF2-40B4-BE49-F238E27FC236}">
                    <a16:creationId xmlns:a16="http://schemas.microsoft.com/office/drawing/2014/main" id="{6E7A25B2-8EFC-4F70-992F-C4FEEF192220}"/>
                  </a:ext>
                </a:extLst>
              </p:cNvPr>
              <p:cNvGrpSpPr/>
              <p:nvPr/>
            </p:nvGrpSpPr>
            <p:grpSpPr>
              <a:xfrm flipH="1">
                <a:off x="1607010" y="4705506"/>
                <a:ext cx="823511" cy="814400"/>
                <a:chOff x="5564981" y="2902977"/>
                <a:chExt cx="1054418" cy="1042754"/>
              </a:xfrm>
              <a:scene3d>
                <a:camera prst="isometricOffAxis1Top"/>
                <a:lightRig rig="threePt" dir="t"/>
              </a:scene3d>
            </p:grpSpPr>
            <p:sp>
              <p:nvSpPr>
                <p:cNvPr id="26" name="Freeform: Shape 80">
                  <a:extLst>
                    <a:ext uri="{FF2B5EF4-FFF2-40B4-BE49-F238E27FC236}">
                      <a16:creationId xmlns:a16="http://schemas.microsoft.com/office/drawing/2014/main" id="{F3F7494C-27FC-4841-91EC-3D848C27F11B}"/>
                    </a:ext>
                  </a:extLst>
                </p:cNvPr>
                <p:cNvSpPr/>
                <p:nvPr/>
              </p:nvSpPr>
              <p:spPr>
                <a:xfrm>
                  <a:off x="6288917" y="3075146"/>
                  <a:ext cx="285750" cy="342900"/>
                </a:xfrm>
                <a:custGeom>
                  <a:avLst/>
                  <a:gdLst>
                    <a:gd name="connsiteX0" fmla="*/ 7144 w 285750"/>
                    <a:gd name="connsiteY0" fmla="*/ 7144 h 342900"/>
                    <a:gd name="connsiteX1" fmla="*/ 117634 w 285750"/>
                    <a:gd name="connsiteY1" fmla="*/ 341471 h 342900"/>
                    <a:gd name="connsiteX2" fmla="*/ 282416 w 285750"/>
                    <a:gd name="connsiteY2" fmla="*/ 158591 h 342900"/>
                    <a:gd name="connsiteX3" fmla="*/ 249079 w 285750"/>
                    <a:gd name="connsiteY3" fmla="*/ 52864 h 342900"/>
                    <a:gd name="connsiteX4" fmla="*/ 7144 w 285750"/>
                    <a:gd name="connsiteY4" fmla="*/ 714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42900">
                      <a:moveTo>
                        <a:pt x="7144" y="7144"/>
                      </a:moveTo>
                      <a:cubicBezTo>
                        <a:pt x="7144" y="7144"/>
                        <a:pt x="95726" y="138589"/>
                        <a:pt x="117634" y="341471"/>
                      </a:cubicBezTo>
                      <a:lnTo>
                        <a:pt x="282416" y="158591"/>
                      </a:lnTo>
                      <a:cubicBezTo>
                        <a:pt x="282416" y="158591"/>
                        <a:pt x="287179" y="109061"/>
                        <a:pt x="249079" y="52864"/>
                      </a:cubicBezTo>
                      <a:cubicBezTo>
                        <a:pt x="249079" y="53816"/>
                        <a:pt x="95726" y="7144"/>
                        <a:pt x="7144" y="714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27" name="Freeform: Shape 81">
                  <a:extLst>
                    <a:ext uri="{FF2B5EF4-FFF2-40B4-BE49-F238E27FC236}">
                      <a16:creationId xmlns:a16="http://schemas.microsoft.com/office/drawing/2014/main" id="{3B0CDCBF-9632-4E2C-AB60-69FC7574C85F}"/>
                    </a:ext>
                  </a:extLst>
                </p:cNvPr>
                <p:cNvSpPr/>
                <p:nvPr/>
              </p:nvSpPr>
              <p:spPr>
                <a:xfrm>
                  <a:off x="5632608" y="2969995"/>
                  <a:ext cx="922022" cy="913714"/>
                </a:xfrm>
                <a:custGeom>
                  <a:avLst/>
                  <a:gdLst>
                    <a:gd name="connsiteX0" fmla="*/ 1001554 w 1057275"/>
                    <a:gd name="connsiteY0" fmla="*/ 225985 h 1047750"/>
                    <a:gd name="connsiteX1" fmla="*/ 784384 w 1057275"/>
                    <a:gd name="connsiteY1" fmla="*/ 180265 h 1047750"/>
                    <a:gd name="connsiteX2" fmla="*/ 782479 w 1057275"/>
                    <a:gd name="connsiteY2" fmla="*/ 57392 h 1047750"/>
                    <a:gd name="connsiteX3" fmla="*/ 653891 w 1057275"/>
                    <a:gd name="connsiteY3" fmla="*/ 12625 h 1047750"/>
                    <a:gd name="connsiteX4" fmla="*/ 537686 w 1057275"/>
                    <a:gd name="connsiteY4" fmla="*/ 101207 h 1047750"/>
                    <a:gd name="connsiteX5" fmla="*/ 446246 w 1057275"/>
                    <a:gd name="connsiteY5" fmla="*/ 13577 h 1047750"/>
                    <a:gd name="connsiteX6" fmla="*/ 281464 w 1057275"/>
                    <a:gd name="connsiteY6" fmla="*/ 69775 h 1047750"/>
                    <a:gd name="connsiteX7" fmla="*/ 233839 w 1057275"/>
                    <a:gd name="connsiteY7" fmla="*/ 285040 h 1047750"/>
                    <a:gd name="connsiteX8" fmla="*/ 67151 w 1057275"/>
                    <a:gd name="connsiteY8" fmla="*/ 298375 h 1047750"/>
                    <a:gd name="connsiteX9" fmla="*/ 7144 w 1057275"/>
                    <a:gd name="connsiteY9" fmla="*/ 405055 h 1047750"/>
                    <a:gd name="connsiteX10" fmla="*/ 148114 w 1057275"/>
                    <a:gd name="connsiteY10" fmla="*/ 621272 h 1047750"/>
                    <a:gd name="connsiteX11" fmla="*/ 54769 w 1057275"/>
                    <a:gd name="connsiteY11" fmla="*/ 748907 h 1047750"/>
                    <a:gd name="connsiteX12" fmla="*/ 60484 w 1057275"/>
                    <a:gd name="connsiteY12" fmla="*/ 765100 h 1047750"/>
                    <a:gd name="connsiteX13" fmla="*/ 292894 w 1057275"/>
                    <a:gd name="connsiteY13" fmla="*/ 854635 h 1047750"/>
                    <a:gd name="connsiteX14" fmla="*/ 287179 w 1057275"/>
                    <a:gd name="connsiteY14" fmla="*/ 1018465 h 1047750"/>
                    <a:gd name="connsiteX15" fmla="*/ 330994 w 1057275"/>
                    <a:gd name="connsiteY15" fmla="*/ 1037515 h 1047750"/>
                    <a:gd name="connsiteX16" fmla="*/ 539591 w 1057275"/>
                    <a:gd name="connsiteY16" fmla="*/ 884162 h 1047750"/>
                    <a:gd name="connsiteX17" fmla="*/ 696754 w 1057275"/>
                    <a:gd name="connsiteY17" fmla="*/ 1035610 h 1047750"/>
                    <a:gd name="connsiteX18" fmla="*/ 810101 w 1057275"/>
                    <a:gd name="connsiteY18" fmla="*/ 990842 h 1047750"/>
                    <a:gd name="connsiteX19" fmla="*/ 834866 w 1057275"/>
                    <a:gd name="connsiteY19" fmla="*/ 802247 h 1047750"/>
                    <a:gd name="connsiteX20" fmla="*/ 1023461 w 1057275"/>
                    <a:gd name="connsiteY20" fmla="*/ 787007 h 1047750"/>
                    <a:gd name="connsiteX21" fmla="*/ 1056799 w 1057275"/>
                    <a:gd name="connsiteY21" fmla="*/ 727952 h 1047750"/>
                    <a:gd name="connsiteX22" fmla="*/ 945356 w 1057275"/>
                    <a:gd name="connsiteY22" fmla="*/ 458395 h 1047750"/>
                    <a:gd name="connsiteX23" fmla="*/ 989171 w 1057275"/>
                    <a:gd name="connsiteY23" fmla="*/ 406960 h 1047750"/>
                    <a:gd name="connsiteX24" fmla="*/ 986314 w 1057275"/>
                    <a:gd name="connsiteY24" fmla="*/ 384100 h 1047750"/>
                    <a:gd name="connsiteX25" fmla="*/ 1034891 w 1057275"/>
                    <a:gd name="connsiteY25" fmla="*/ 330760 h 1047750"/>
                    <a:gd name="connsiteX26" fmla="*/ 1001554 w 1057275"/>
                    <a:gd name="connsiteY26" fmla="*/ 22598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7275" h="1047750">
                      <a:moveTo>
                        <a:pt x="1001554" y="225985"/>
                      </a:moveTo>
                      <a:cubicBezTo>
                        <a:pt x="1001554" y="225985"/>
                        <a:pt x="873919" y="187885"/>
                        <a:pt x="784384" y="180265"/>
                      </a:cubicBezTo>
                      <a:lnTo>
                        <a:pt x="782479" y="57392"/>
                      </a:lnTo>
                      <a:cubicBezTo>
                        <a:pt x="731044" y="-15950"/>
                        <a:pt x="653891" y="12625"/>
                        <a:pt x="653891" y="12625"/>
                      </a:cubicBezTo>
                      <a:lnTo>
                        <a:pt x="537686" y="101207"/>
                      </a:lnTo>
                      <a:lnTo>
                        <a:pt x="446246" y="13577"/>
                      </a:lnTo>
                      <a:cubicBezTo>
                        <a:pt x="446246" y="13577"/>
                        <a:pt x="314801" y="38342"/>
                        <a:pt x="281464" y="69775"/>
                      </a:cubicBezTo>
                      <a:cubicBezTo>
                        <a:pt x="281464" y="69775"/>
                        <a:pt x="254794" y="178360"/>
                        <a:pt x="233839" y="285040"/>
                      </a:cubicBezTo>
                      <a:lnTo>
                        <a:pt x="67151" y="298375"/>
                      </a:lnTo>
                      <a:cubicBezTo>
                        <a:pt x="67151" y="298375"/>
                        <a:pt x="20479" y="329807"/>
                        <a:pt x="7144" y="405055"/>
                      </a:cubicBezTo>
                      <a:cubicBezTo>
                        <a:pt x="7144" y="405055"/>
                        <a:pt x="71914" y="537452"/>
                        <a:pt x="148114" y="621272"/>
                      </a:cubicBezTo>
                      <a:lnTo>
                        <a:pt x="54769" y="748907"/>
                      </a:lnTo>
                      <a:lnTo>
                        <a:pt x="60484" y="765100"/>
                      </a:lnTo>
                      <a:lnTo>
                        <a:pt x="292894" y="854635"/>
                      </a:lnTo>
                      <a:lnTo>
                        <a:pt x="287179" y="1018465"/>
                      </a:lnTo>
                      <a:cubicBezTo>
                        <a:pt x="299561" y="1054660"/>
                        <a:pt x="330994" y="1037515"/>
                        <a:pt x="330994" y="1037515"/>
                      </a:cubicBezTo>
                      <a:lnTo>
                        <a:pt x="539591" y="884162"/>
                      </a:lnTo>
                      <a:lnTo>
                        <a:pt x="696754" y="1035610"/>
                      </a:lnTo>
                      <a:cubicBezTo>
                        <a:pt x="696754" y="1035610"/>
                        <a:pt x="752951" y="1041325"/>
                        <a:pt x="810101" y="990842"/>
                      </a:cubicBezTo>
                      <a:cubicBezTo>
                        <a:pt x="810101" y="990842"/>
                        <a:pt x="826294" y="897497"/>
                        <a:pt x="834866" y="802247"/>
                      </a:cubicBezTo>
                      <a:lnTo>
                        <a:pt x="1023461" y="787007"/>
                      </a:lnTo>
                      <a:cubicBezTo>
                        <a:pt x="1023461" y="787007"/>
                        <a:pt x="1047274" y="773672"/>
                        <a:pt x="1056799" y="727952"/>
                      </a:cubicBezTo>
                      <a:cubicBezTo>
                        <a:pt x="1056799" y="727952"/>
                        <a:pt x="997744" y="571742"/>
                        <a:pt x="945356" y="458395"/>
                      </a:cubicBezTo>
                      <a:lnTo>
                        <a:pt x="989171" y="406960"/>
                      </a:lnTo>
                      <a:cubicBezTo>
                        <a:pt x="989171" y="406960"/>
                        <a:pt x="989171" y="398387"/>
                        <a:pt x="986314" y="384100"/>
                      </a:cubicBezTo>
                      <a:lnTo>
                        <a:pt x="1034891" y="330760"/>
                      </a:lnTo>
                      <a:cubicBezTo>
                        <a:pt x="1034891" y="330760"/>
                        <a:pt x="1039654" y="281230"/>
                        <a:pt x="1001554" y="225985"/>
                      </a:cubicBezTo>
                      <a:close/>
                    </a:path>
                  </a:pathLst>
                </a:custGeom>
                <a:gradFill>
                  <a:gsLst>
                    <a:gs pos="0">
                      <a:schemeClr val="accent2">
                        <a:lumMod val="45000"/>
                      </a:schemeClr>
                    </a:gs>
                    <a:gs pos="100000">
                      <a:schemeClr val="accent2">
                        <a:lumMod val="5000"/>
                      </a:schemeClr>
                    </a:gs>
                  </a:gsLst>
                  <a:lin ang="5400000" scaled="1"/>
                </a:gradFill>
                <a:ln w="9525" cap="flat">
                  <a:noFill/>
                  <a:prstDash val="solid"/>
                  <a:miter/>
                </a:ln>
              </p:spPr>
              <p:txBody>
                <a:bodyPr rtlCol="0" anchor="ctr"/>
                <a:lstStyle/>
                <a:p>
                  <a:endParaRPr lang="en-US" dirty="0"/>
                </a:p>
              </p:txBody>
            </p:sp>
            <p:sp>
              <p:nvSpPr>
                <p:cNvPr id="28" name="Freeform: Shape 82">
                  <a:extLst>
                    <a:ext uri="{FF2B5EF4-FFF2-40B4-BE49-F238E27FC236}">
                      <a16:creationId xmlns:a16="http://schemas.microsoft.com/office/drawing/2014/main" id="{09194147-E820-4923-B2AD-BE1212CB5232}"/>
                    </a:ext>
                  </a:extLst>
                </p:cNvPr>
                <p:cNvSpPr/>
                <p:nvPr/>
              </p:nvSpPr>
              <p:spPr>
                <a:xfrm>
                  <a:off x="6034564" y="3574256"/>
                  <a:ext cx="371475" cy="371475"/>
                </a:xfrm>
                <a:custGeom>
                  <a:avLst/>
                  <a:gdLst>
                    <a:gd name="connsiteX0" fmla="*/ 368141 w 371475"/>
                    <a:gd name="connsiteY0" fmla="*/ 7144 h 371475"/>
                    <a:gd name="connsiteX1" fmla="*/ 7144 w 371475"/>
                    <a:gd name="connsiteY1" fmla="*/ 152876 h 371475"/>
                    <a:gd name="connsiteX2" fmla="*/ 227171 w 371475"/>
                    <a:gd name="connsiteY2" fmla="*/ 364331 h 371475"/>
                    <a:gd name="connsiteX3" fmla="*/ 340519 w 371475"/>
                    <a:gd name="connsiteY3" fmla="*/ 319564 h 371475"/>
                    <a:gd name="connsiteX4" fmla="*/ 368141 w 371475"/>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8141" y="7144"/>
                      </a:moveTo>
                      <a:cubicBezTo>
                        <a:pt x="368141" y="7144"/>
                        <a:pt x="231934" y="123349"/>
                        <a:pt x="7144" y="152876"/>
                      </a:cubicBezTo>
                      <a:lnTo>
                        <a:pt x="227171" y="364331"/>
                      </a:lnTo>
                      <a:cubicBezTo>
                        <a:pt x="227171" y="364331"/>
                        <a:pt x="283369" y="370046"/>
                        <a:pt x="340519" y="319564"/>
                      </a:cubicBezTo>
                      <a:cubicBezTo>
                        <a:pt x="340519" y="319564"/>
                        <a:pt x="375761" y="122396"/>
                        <a:pt x="368141" y="714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29" name="Freeform: Shape 83">
                  <a:extLst>
                    <a:ext uri="{FF2B5EF4-FFF2-40B4-BE49-F238E27FC236}">
                      <a16:creationId xmlns:a16="http://schemas.microsoft.com/office/drawing/2014/main" id="{1C028BC1-E480-409E-91A0-2A5B7F306997}"/>
                    </a:ext>
                  </a:extLst>
                </p:cNvPr>
                <p:cNvSpPr/>
                <p:nvPr/>
              </p:nvSpPr>
              <p:spPr>
                <a:xfrm>
                  <a:off x="5844064" y="3495198"/>
                  <a:ext cx="314325" cy="447675"/>
                </a:xfrm>
                <a:custGeom>
                  <a:avLst/>
                  <a:gdLst>
                    <a:gd name="connsiteX0" fmla="*/ 315754 w 314325"/>
                    <a:gd name="connsiteY0" fmla="*/ 250984 h 447675"/>
                    <a:gd name="connsiteX1" fmla="*/ 50959 w 314325"/>
                    <a:gd name="connsiteY1" fmla="*/ 445294 h 447675"/>
                    <a:gd name="connsiteX2" fmla="*/ 7144 w 314325"/>
                    <a:gd name="connsiteY2" fmla="*/ 426244 h 447675"/>
                    <a:gd name="connsiteX3" fmla="*/ 22384 w 314325"/>
                    <a:gd name="connsiteY3" fmla="*/ 7144 h 447675"/>
                    <a:gd name="connsiteX4" fmla="*/ 315754 w 314325"/>
                    <a:gd name="connsiteY4" fmla="*/ 250984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447675">
                      <a:moveTo>
                        <a:pt x="315754" y="250984"/>
                      </a:moveTo>
                      <a:lnTo>
                        <a:pt x="50959" y="445294"/>
                      </a:lnTo>
                      <a:cubicBezTo>
                        <a:pt x="50959" y="445294"/>
                        <a:pt x="19526" y="462439"/>
                        <a:pt x="7144" y="426244"/>
                      </a:cubicBezTo>
                      <a:lnTo>
                        <a:pt x="22384" y="7144"/>
                      </a:lnTo>
                      <a:cubicBezTo>
                        <a:pt x="23336" y="8096"/>
                        <a:pt x="98584" y="175736"/>
                        <a:pt x="315754" y="250984"/>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0" name="Freeform: Shape 84">
                  <a:extLst>
                    <a:ext uri="{FF2B5EF4-FFF2-40B4-BE49-F238E27FC236}">
                      <a16:creationId xmlns:a16="http://schemas.microsoft.com/office/drawing/2014/main" id="{39C26DB4-05FA-44AF-A429-2410E4BCAC59}"/>
                    </a:ext>
                  </a:extLst>
                </p:cNvPr>
                <p:cNvSpPr/>
                <p:nvPr/>
              </p:nvSpPr>
              <p:spPr>
                <a:xfrm>
                  <a:off x="5778341" y="2909411"/>
                  <a:ext cx="533400" cy="352425"/>
                </a:xfrm>
                <a:custGeom>
                  <a:avLst/>
                  <a:gdLst>
                    <a:gd name="connsiteX0" fmla="*/ 7144 w 533400"/>
                    <a:gd name="connsiteY0" fmla="*/ 350996 h 352425"/>
                    <a:gd name="connsiteX1" fmla="*/ 530066 w 533400"/>
                    <a:gd name="connsiteY1" fmla="*/ 291941 h 352425"/>
                    <a:gd name="connsiteX2" fmla="*/ 232886 w 533400"/>
                    <a:gd name="connsiteY2" fmla="*/ 7144 h 352425"/>
                    <a:gd name="connsiteX3" fmla="*/ 68104 w 533400"/>
                    <a:gd name="connsiteY3" fmla="*/ 63341 h 352425"/>
                    <a:gd name="connsiteX4" fmla="*/ 7144 w 533400"/>
                    <a:gd name="connsiteY4" fmla="*/ 3509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352425">
                      <a:moveTo>
                        <a:pt x="7144" y="350996"/>
                      </a:moveTo>
                      <a:cubicBezTo>
                        <a:pt x="7144" y="350996"/>
                        <a:pt x="305276" y="314801"/>
                        <a:pt x="530066" y="291941"/>
                      </a:cubicBezTo>
                      <a:lnTo>
                        <a:pt x="232886" y="7144"/>
                      </a:lnTo>
                      <a:cubicBezTo>
                        <a:pt x="232886" y="7144"/>
                        <a:pt x="101441" y="31909"/>
                        <a:pt x="68104" y="63341"/>
                      </a:cubicBezTo>
                      <a:cubicBezTo>
                        <a:pt x="68104" y="64294"/>
                        <a:pt x="28099" y="228124"/>
                        <a:pt x="7144" y="350996"/>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1" name="Freeform: Shape 85">
                  <a:extLst>
                    <a:ext uri="{FF2B5EF4-FFF2-40B4-BE49-F238E27FC236}">
                      <a16:creationId xmlns:a16="http://schemas.microsoft.com/office/drawing/2014/main" id="{3DF06335-5B92-4E89-9914-3BC00E43F85B}"/>
                    </a:ext>
                  </a:extLst>
                </p:cNvPr>
                <p:cNvSpPr/>
                <p:nvPr/>
              </p:nvSpPr>
              <p:spPr>
                <a:xfrm>
                  <a:off x="5564981" y="3168491"/>
                  <a:ext cx="409575" cy="361950"/>
                </a:xfrm>
                <a:custGeom>
                  <a:avLst/>
                  <a:gdLst>
                    <a:gd name="connsiteX0" fmla="*/ 148114 w 409575"/>
                    <a:gd name="connsiteY0" fmla="*/ 356711 h 361950"/>
                    <a:gd name="connsiteX1" fmla="*/ 402431 w 409575"/>
                    <a:gd name="connsiteY1" fmla="*/ 7144 h 361950"/>
                    <a:gd name="connsiteX2" fmla="*/ 67151 w 409575"/>
                    <a:gd name="connsiteY2" fmla="*/ 32861 h 361950"/>
                    <a:gd name="connsiteX3" fmla="*/ 7144 w 409575"/>
                    <a:gd name="connsiteY3" fmla="*/ 139541 h 361950"/>
                    <a:gd name="connsiteX4" fmla="*/ 148114 w 409575"/>
                    <a:gd name="connsiteY4" fmla="*/ 356711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361950">
                      <a:moveTo>
                        <a:pt x="148114" y="356711"/>
                      </a:moveTo>
                      <a:cubicBezTo>
                        <a:pt x="148114" y="356711"/>
                        <a:pt x="248126" y="172879"/>
                        <a:pt x="402431" y="7144"/>
                      </a:cubicBezTo>
                      <a:lnTo>
                        <a:pt x="67151" y="32861"/>
                      </a:lnTo>
                      <a:cubicBezTo>
                        <a:pt x="67151" y="32861"/>
                        <a:pt x="20479" y="64294"/>
                        <a:pt x="7144" y="139541"/>
                      </a:cubicBezTo>
                      <a:cubicBezTo>
                        <a:pt x="7144" y="139541"/>
                        <a:pt x="69056" y="272891"/>
                        <a:pt x="148114" y="356711"/>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2" name="Freeform: Shape 86">
                  <a:extLst>
                    <a:ext uri="{FF2B5EF4-FFF2-40B4-BE49-F238E27FC236}">
                      <a16:creationId xmlns:a16="http://schemas.microsoft.com/office/drawing/2014/main" id="{D1F3E566-ADBD-45E8-AB53-C6B9A6ED4A49}"/>
                    </a:ext>
                  </a:extLst>
                </p:cNvPr>
                <p:cNvSpPr/>
                <p:nvPr/>
              </p:nvSpPr>
              <p:spPr>
                <a:xfrm>
                  <a:off x="6143149" y="3353276"/>
                  <a:ext cx="476250" cy="371475"/>
                </a:xfrm>
                <a:custGeom>
                  <a:avLst/>
                  <a:gdLst>
                    <a:gd name="connsiteX0" fmla="*/ 366236 w 476250"/>
                    <a:gd name="connsiteY0" fmla="*/ 7144 h 371475"/>
                    <a:gd name="connsiteX1" fmla="*/ 7144 w 476250"/>
                    <a:gd name="connsiteY1" fmla="*/ 372904 h 371475"/>
                    <a:gd name="connsiteX2" fmla="*/ 445294 w 476250"/>
                    <a:gd name="connsiteY2" fmla="*/ 336709 h 371475"/>
                    <a:gd name="connsiteX3" fmla="*/ 478631 w 476250"/>
                    <a:gd name="connsiteY3" fmla="*/ 277654 h 371475"/>
                    <a:gd name="connsiteX4" fmla="*/ 366236 w 476250"/>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371475">
                      <a:moveTo>
                        <a:pt x="366236" y="7144"/>
                      </a:moveTo>
                      <a:cubicBezTo>
                        <a:pt x="366236" y="7144"/>
                        <a:pt x="179546" y="226219"/>
                        <a:pt x="7144" y="372904"/>
                      </a:cubicBezTo>
                      <a:lnTo>
                        <a:pt x="445294" y="336709"/>
                      </a:lnTo>
                      <a:cubicBezTo>
                        <a:pt x="445294" y="336709"/>
                        <a:pt x="469106" y="323374"/>
                        <a:pt x="478631" y="277654"/>
                      </a:cubicBezTo>
                      <a:cubicBezTo>
                        <a:pt x="478631" y="277654"/>
                        <a:pt x="418624" y="119539"/>
                        <a:pt x="366236" y="7144"/>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3" name="Freeform: Shape 87">
                  <a:extLst>
                    <a:ext uri="{FF2B5EF4-FFF2-40B4-BE49-F238E27FC236}">
                      <a16:creationId xmlns:a16="http://schemas.microsoft.com/office/drawing/2014/main" id="{1BABA11F-2217-4D59-8DBE-EA24C5ACBC55}"/>
                    </a:ext>
                  </a:extLst>
                </p:cNvPr>
                <p:cNvSpPr/>
                <p:nvPr/>
              </p:nvSpPr>
              <p:spPr>
                <a:xfrm>
                  <a:off x="6030754" y="2902977"/>
                  <a:ext cx="323850" cy="371475"/>
                </a:xfrm>
                <a:custGeom>
                  <a:avLst/>
                  <a:gdLst>
                    <a:gd name="connsiteX0" fmla="*/ 7144 w 323850"/>
                    <a:gd name="connsiteY0" fmla="*/ 150737 h 371475"/>
                    <a:gd name="connsiteX1" fmla="*/ 188119 w 323850"/>
                    <a:gd name="connsiteY1" fmla="*/ 12625 h 371475"/>
                    <a:gd name="connsiteX2" fmla="*/ 316706 w 323850"/>
                    <a:gd name="connsiteY2" fmla="*/ 57392 h 371475"/>
                    <a:gd name="connsiteX3" fmla="*/ 321469 w 323850"/>
                    <a:gd name="connsiteY3" fmla="*/ 366955 h 371475"/>
                    <a:gd name="connsiteX4" fmla="*/ 7144 w 323850"/>
                    <a:gd name="connsiteY4" fmla="*/ 150737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1475">
                      <a:moveTo>
                        <a:pt x="7144" y="150737"/>
                      </a:moveTo>
                      <a:lnTo>
                        <a:pt x="188119" y="12625"/>
                      </a:lnTo>
                      <a:cubicBezTo>
                        <a:pt x="188119" y="12625"/>
                        <a:pt x="265271" y="-15950"/>
                        <a:pt x="316706" y="57392"/>
                      </a:cubicBezTo>
                      <a:lnTo>
                        <a:pt x="321469" y="366955"/>
                      </a:lnTo>
                      <a:cubicBezTo>
                        <a:pt x="321469" y="366955"/>
                        <a:pt x="229076" y="210745"/>
                        <a:pt x="7144" y="150737"/>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4" name="Freeform: Shape 88">
                  <a:extLst>
                    <a:ext uri="{FF2B5EF4-FFF2-40B4-BE49-F238E27FC236}">
                      <a16:creationId xmlns:a16="http://schemas.microsoft.com/office/drawing/2014/main" id="{2FAA7827-DC73-474F-A307-742E83A2BE3D}"/>
                    </a:ext>
                  </a:extLst>
                </p:cNvPr>
                <p:cNvSpPr/>
                <p:nvPr/>
              </p:nvSpPr>
              <p:spPr>
                <a:xfrm>
                  <a:off x="5822156" y="3343751"/>
                  <a:ext cx="200025" cy="285750"/>
                </a:xfrm>
                <a:custGeom>
                  <a:avLst/>
                  <a:gdLst>
                    <a:gd name="connsiteX0" fmla="*/ 31909 w 200025"/>
                    <a:gd name="connsiteY0" fmla="*/ 89059 h 285750"/>
                    <a:gd name="connsiteX1" fmla="*/ 110014 w 200025"/>
                    <a:gd name="connsiteY1" fmla="*/ 7144 h 285750"/>
                    <a:gd name="connsiteX2" fmla="*/ 189071 w 200025"/>
                    <a:gd name="connsiteY2" fmla="*/ 95726 h 285750"/>
                    <a:gd name="connsiteX3" fmla="*/ 196691 w 200025"/>
                    <a:gd name="connsiteY3" fmla="*/ 284321 h 285750"/>
                    <a:gd name="connsiteX4" fmla="*/ 196691 w 200025"/>
                    <a:gd name="connsiteY4" fmla="*/ 284321 h 285750"/>
                    <a:gd name="connsiteX5" fmla="*/ 7144 w 200025"/>
                    <a:gd name="connsiteY5" fmla="*/ 190024 h 285750"/>
                    <a:gd name="connsiteX6" fmla="*/ 31909 w 200025"/>
                    <a:gd name="connsiteY6" fmla="*/ 8905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0">
                      <a:moveTo>
                        <a:pt x="31909" y="89059"/>
                      </a:moveTo>
                      <a:lnTo>
                        <a:pt x="110014" y="7144"/>
                      </a:lnTo>
                      <a:cubicBezTo>
                        <a:pt x="110014" y="7144"/>
                        <a:pt x="125254" y="66199"/>
                        <a:pt x="189071" y="95726"/>
                      </a:cubicBezTo>
                      <a:lnTo>
                        <a:pt x="196691" y="284321"/>
                      </a:lnTo>
                      <a:lnTo>
                        <a:pt x="196691" y="284321"/>
                      </a:lnTo>
                      <a:lnTo>
                        <a:pt x="7144" y="190024"/>
                      </a:lnTo>
                      <a:lnTo>
                        <a:pt x="31909" y="89059"/>
                      </a:lnTo>
                      <a:close/>
                    </a:path>
                  </a:pathLst>
                </a:custGeom>
                <a:gradFill>
                  <a:gsLst>
                    <a:gs pos="0">
                      <a:schemeClr val="accent2">
                        <a:lumMod val="45000"/>
                      </a:schemeClr>
                    </a:gs>
                    <a:gs pos="100000">
                      <a:schemeClr val="accent2">
                        <a:lumMod val="5000"/>
                      </a:schemeClr>
                    </a:gs>
                  </a:gsLst>
                  <a:lin ang="5400000" scaled="1"/>
                </a:gradFill>
                <a:ln w="9525" cap="flat">
                  <a:noFill/>
                  <a:prstDash val="solid"/>
                  <a:miter/>
                </a:ln>
              </p:spPr>
              <p:txBody>
                <a:bodyPr rtlCol="0" anchor="ctr"/>
                <a:lstStyle/>
                <a:p>
                  <a:endParaRPr lang="en-US" dirty="0"/>
                </a:p>
              </p:txBody>
            </p:sp>
            <p:sp>
              <p:nvSpPr>
                <p:cNvPr id="35" name="Freeform: Shape 89">
                  <a:extLst>
                    <a:ext uri="{FF2B5EF4-FFF2-40B4-BE49-F238E27FC236}">
                      <a16:creationId xmlns:a16="http://schemas.microsoft.com/office/drawing/2014/main" id="{9CEF9A85-20CA-4B81-A3B4-1A4D3AD7DBFB}"/>
                    </a:ext>
                  </a:extLst>
                </p:cNvPr>
                <p:cNvSpPr/>
                <p:nvPr/>
              </p:nvSpPr>
              <p:spPr>
                <a:xfrm>
                  <a:off x="5612606" y="3241184"/>
                  <a:ext cx="285750" cy="504825"/>
                </a:xfrm>
                <a:custGeom>
                  <a:avLst/>
                  <a:gdLst>
                    <a:gd name="connsiteX0" fmla="*/ 7144 w 285750"/>
                    <a:gd name="connsiteY0" fmla="*/ 386239 h 504825"/>
                    <a:gd name="connsiteX1" fmla="*/ 286226 w 285750"/>
                    <a:gd name="connsiteY1" fmla="*/ 7144 h 504825"/>
                    <a:gd name="connsiteX2" fmla="*/ 276701 w 285750"/>
                    <a:gd name="connsiteY2" fmla="*/ 504349 h 504825"/>
                    <a:gd name="connsiteX3" fmla="*/ 12859 w 285750"/>
                    <a:gd name="connsiteY3" fmla="*/ 402431 h 504825"/>
                    <a:gd name="connsiteX4" fmla="*/ 7144 w 285750"/>
                    <a:gd name="connsiteY4" fmla="*/ 386239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504825">
                      <a:moveTo>
                        <a:pt x="7144" y="386239"/>
                      </a:moveTo>
                      <a:lnTo>
                        <a:pt x="286226" y="7144"/>
                      </a:lnTo>
                      <a:cubicBezTo>
                        <a:pt x="286226" y="7144"/>
                        <a:pt x="227171" y="106204"/>
                        <a:pt x="276701" y="504349"/>
                      </a:cubicBezTo>
                      <a:lnTo>
                        <a:pt x="12859" y="402431"/>
                      </a:lnTo>
                      <a:lnTo>
                        <a:pt x="7144" y="386239"/>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6" name="Freeform: Shape 90">
                  <a:extLst>
                    <a:ext uri="{FF2B5EF4-FFF2-40B4-BE49-F238E27FC236}">
                      <a16:creationId xmlns:a16="http://schemas.microsoft.com/office/drawing/2014/main" id="{AA6EB36C-13AC-4BB4-B5D6-3C0D9A56D339}"/>
                    </a:ext>
                  </a:extLst>
                </p:cNvPr>
                <p:cNvSpPr/>
                <p:nvPr/>
              </p:nvSpPr>
              <p:spPr>
                <a:xfrm>
                  <a:off x="5927884" y="3224688"/>
                  <a:ext cx="361950" cy="342900"/>
                </a:xfrm>
                <a:custGeom>
                  <a:avLst/>
                  <a:gdLst>
                    <a:gd name="connsiteX0" fmla="*/ 7144 w 361950"/>
                    <a:gd name="connsiteY0" fmla="*/ 338614 h 342900"/>
                    <a:gd name="connsiteX1" fmla="*/ 98584 w 361950"/>
                    <a:gd name="connsiteY1" fmla="*/ 70961 h 342900"/>
                    <a:gd name="connsiteX2" fmla="*/ 194786 w 361950"/>
                    <a:gd name="connsiteY2" fmla="*/ 7144 h 342900"/>
                    <a:gd name="connsiteX3" fmla="*/ 356711 w 361950"/>
                    <a:gd name="connsiteY3" fmla="*/ 56674 h 342900"/>
                    <a:gd name="connsiteX4" fmla="*/ 287179 w 361950"/>
                    <a:gd name="connsiteY4" fmla="*/ 330994 h 342900"/>
                    <a:gd name="connsiteX5" fmla="*/ 7144 w 361950"/>
                    <a:gd name="connsiteY5" fmla="*/ 33861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342900">
                      <a:moveTo>
                        <a:pt x="7144" y="338614"/>
                      </a:moveTo>
                      <a:lnTo>
                        <a:pt x="98584" y="70961"/>
                      </a:lnTo>
                      <a:lnTo>
                        <a:pt x="194786" y="7144"/>
                      </a:lnTo>
                      <a:cubicBezTo>
                        <a:pt x="194786" y="7144"/>
                        <a:pt x="310039" y="7144"/>
                        <a:pt x="356711" y="56674"/>
                      </a:cubicBezTo>
                      <a:cubicBezTo>
                        <a:pt x="356711" y="56674"/>
                        <a:pt x="329089" y="259556"/>
                        <a:pt x="287179" y="330994"/>
                      </a:cubicBezTo>
                      <a:lnTo>
                        <a:pt x="7144" y="33861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7" name="Freeform: Shape 91">
                  <a:extLst>
                    <a:ext uri="{FF2B5EF4-FFF2-40B4-BE49-F238E27FC236}">
                      <a16:creationId xmlns:a16="http://schemas.microsoft.com/office/drawing/2014/main" id="{8973DA36-B017-4075-9B27-48371AE584C2}"/>
                    </a:ext>
                  </a:extLst>
                </p:cNvPr>
                <p:cNvSpPr/>
                <p:nvPr/>
              </p:nvSpPr>
              <p:spPr>
                <a:xfrm>
                  <a:off x="6183154" y="3178637"/>
                  <a:ext cx="371475" cy="361950"/>
                </a:xfrm>
                <a:custGeom>
                  <a:avLst/>
                  <a:gdLst>
                    <a:gd name="connsiteX0" fmla="*/ 7144 w 371475"/>
                    <a:gd name="connsiteY0" fmla="*/ 12238 h 361950"/>
                    <a:gd name="connsiteX1" fmla="*/ 173831 w 371475"/>
                    <a:gd name="connsiteY1" fmla="*/ 363710 h 361950"/>
                    <a:gd name="connsiteX2" fmla="*/ 371951 w 371475"/>
                    <a:gd name="connsiteY2" fmla="*/ 131300 h 361950"/>
                    <a:gd name="connsiteX3" fmla="*/ 320516 w 371475"/>
                    <a:gd name="connsiteY3" fmla="*/ 20810 h 361950"/>
                    <a:gd name="connsiteX4" fmla="*/ 7144 w 371475"/>
                    <a:gd name="connsiteY4" fmla="*/ 12238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61950">
                      <a:moveTo>
                        <a:pt x="7144" y="12238"/>
                      </a:moveTo>
                      <a:cubicBezTo>
                        <a:pt x="7144" y="12238"/>
                        <a:pt x="130969" y="141778"/>
                        <a:pt x="173831" y="363710"/>
                      </a:cubicBezTo>
                      <a:lnTo>
                        <a:pt x="371951" y="131300"/>
                      </a:lnTo>
                      <a:cubicBezTo>
                        <a:pt x="371951" y="131300"/>
                        <a:pt x="373856" y="75103"/>
                        <a:pt x="320516" y="20810"/>
                      </a:cubicBezTo>
                      <a:cubicBezTo>
                        <a:pt x="320516" y="20810"/>
                        <a:pt x="120491" y="-3002"/>
                        <a:pt x="7144" y="12238"/>
                      </a:cubicBezTo>
                      <a:close/>
                    </a:path>
                  </a:pathLst>
                </a:custGeom>
                <a:solidFill>
                  <a:schemeClr val="accent2"/>
                </a:solidFill>
                <a:ln w="9525" cap="flat">
                  <a:noFill/>
                  <a:prstDash val="solid"/>
                  <a:miter/>
                </a:ln>
              </p:spPr>
              <p:txBody>
                <a:bodyPr rtlCol="0" anchor="ctr"/>
                <a:lstStyle/>
                <a:p>
                  <a:endParaRPr lang="en-US" dirty="0"/>
                </a:p>
              </p:txBody>
            </p:sp>
            <p:sp>
              <p:nvSpPr>
                <p:cNvPr id="38" name="Freeform: Shape 92">
                  <a:extLst>
                    <a:ext uri="{FF2B5EF4-FFF2-40B4-BE49-F238E27FC236}">
                      <a16:creationId xmlns:a16="http://schemas.microsoft.com/office/drawing/2014/main" id="{DC8FD8A6-67BA-41D0-A1BD-569E8A74737E}"/>
                    </a:ext>
                  </a:extLst>
                </p:cNvPr>
                <p:cNvSpPr/>
                <p:nvPr/>
              </p:nvSpPr>
              <p:spPr>
                <a:xfrm>
                  <a:off x="5859304" y="3023711"/>
                  <a:ext cx="371475" cy="361950"/>
                </a:xfrm>
                <a:custGeom>
                  <a:avLst/>
                  <a:gdLst>
                    <a:gd name="connsiteX0" fmla="*/ 7144 w 371475"/>
                    <a:gd name="connsiteY0" fmla="*/ 358616 h 361950"/>
                    <a:gd name="connsiteX1" fmla="*/ 54769 w 371475"/>
                    <a:gd name="connsiteY1" fmla="*/ 56674 h 361950"/>
                    <a:gd name="connsiteX2" fmla="*/ 162401 w 371475"/>
                    <a:gd name="connsiteY2" fmla="*/ 7144 h 361950"/>
                    <a:gd name="connsiteX3" fmla="*/ 365284 w 371475"/>
                    <a:gd name="connsiteY3" fmla="*/ 159544 h 361950"/>
                    <a:gd name="connsiteX4" fmla="*/ 261461 w 371475"/>
                    <a:gd name="connsiteY4" fmla="*/ 258604 h 361950"/>
                    <a:gd name="connsiteX5" fmla="*/ 7144 w 371475"/>
                    <a:gd name="connsiteY5" fmla="*/ 3586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361950">
                      <a:moveTo>
                        <a:pt x="7144" y="358616"/>
                      </a:moveTo>
                      <a:lnTo>
                        <a:pt x="54769" y="56674"/>
                      </a:lnTo>
                      <a:lnTo>
                        <a:pt x="162401" y="7144"/>
                      </a:lnTo>
                      <a:lnTo>
                        <a:pt x="365284" y="159544"/>
                      </a:lnTo>
                      <a:cubicBezTo>
                        <a:pt x="365284" y="159544"/>
                        <a:pt x="318611" y="222409"/>
                        <a:pt x="261461" y="258604"/>
                      </a:cubicBezTo>
                      <a:cubicBezTo>
                        <a:pt x="187166" y="305276"/>
                        <a:pt x="7144" y="358616"/>
                        <a:pt x="7144" y="358616"/>
                      </a:cubicBezTo>
                      <a:close/>
                    </a:path>
                  </a:pathLst>
                </a:custGeom>
                <a:solidFill>
                  <a:schemeClr val="accent2"/>
                </a:solidFill>
                <a:ln w="9525" cap="flat">
                  <a:noFill/>
                  <a:prstDash val="solid"/>
                  <a:miter/>
                </a:ln>
              </p:spPr>
              <p:txBody>
                <a:bodyPr rtlCol="0" anchor="ctr"/>
                <a:lstStyle/>
                <a:p>
                  <a:endParaRPr lang="en-US" dirty="0"/>
                </a:p>
              </p:txBody>
            </p:sp>
            <p:sp>
              <p:nvSpPr>
                <p:cNvPr id="39" name="Freeform: Shape 93">
                  <a:extLst>
                    <a:ext uri="{FF2B5EF4-FFF2-40B4-BE49-F238E27FC236}">
                      <a16:creationId xmlns:a16="http://schemas.microsoft.com/office/drawing/2014/main" id="{B7019120-A833-42D1-86EB-1EA42878279C}"/>
                    </a:ext>
                  </a:extLst>
                </p:cNvPr>
                <p:cNvSpPr/>
                <p:nvPr/>
              </p:nvSpPr>
              <p:spPr>
                <a:xfrm>
                  <a:off x="5885974" y="3482816"/>
                  <a:ext cx="419100" cy="314325"/>
                </a:xfrm>
                <a:custGeom>
                  <a:avLst/>
                  <a:gdLst>
                    <a:gd name="connsiteX0" fmla="*/ 421481 w 419100"/>
                    <a:gd name="connsiteY0" fmla="*/ 7144 h 314325"/>
                    <a:gd name="connsiteX1" fmla="*/ 319564 w 419100"/>
                    <a:gd name="connsiteY1" fmla="*/ 289084 h 314325"/>
                    <a:gd name="connsiteX2" fmla="*/ 141446 w 419100"/>
                    <a:gd name="connsiteY2" fmla="*/ 311944 h 314325"/>
                    <a:gd name="connsiteX3" fmla="*/ 7144 w 419100"/>
                    <a:gd name="connsiteY3" fmla="*/ 90011 h 314325"/>
                    <a:gd name="connsiteX4" fmla="*/ 96679 w 419100"/>
                    <a:gd name="connsiteY4" fmla="*/ 30956 h 314325"/>
                    <a:gd name="connsiteX5" fmla="*/ 421481 w 419100"/>
                    <a:gd name="connsiteY5"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14325">
                      <a:moveTo>
                        <a:pt x="421481" y="7144"/>
                      </a:moveTo>
                      <a:lnTo>
                        <a:pt x="319564" y="289084"/>
                      </a:lnTo>
                      <a:lnTo>
                        <a:pt x="141446" y="311944"/>
                      </a:lnTo>
                      <a:lnTo>
                        <a:pt x="7144" y="90011"/>
                      </a:lnTo>
                      <a:cubicBezTo>
                        <a:pt x="7144" y="90011"/>
                        <a:pt x="34766" y="47149"/>
                        <a:pt x="96679" y="30956"/>
                      </a:cubicBezTo>
                      <a:cubicBezTo>
                        <a:pt x="180499" y="10001"/>
                        <a:pt x="421481" y="7144"/>
                        <a:pt x="421481" y="7144"/>
                      </a:cubicBezTo>
                      <a:close/>
                    </a:path>
                  </a:pathLst>
                </a:custGeom>
                <a:solidFill>
                  <a:schemeClr val="accent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4577725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o 105">
            <a:extLst>
              <a:ext uri="{FF2B5EF4-FFF2-40B4-BE49-F238E27FC236}">
                <a16:creationId xmlns:a16="http://schemas.microsoft.com/office/drawing/2014/main" id="{DF518133-7504-4B57-B051-6945F83A47FA}"/>
              </a:ext>
            </a:extLst>
          </p:cNvPr>
          <p:cNvGrpSpPr/>
          <p:nvPr/>
        </p:nvGrpSpPr>
        <p:grpSpPr>
          <a:xfrm>
            <a:off x="7260" y="0"/>
            <a:ext cx="12851489" cy="7232650"/>
            <a:chOff x="-1" y="109870"/>
            <a:chExt cx="12192000" cy="6748129"/>
          </a:xfrm>
        </p:grpSpPr>
        <p:sp>
          <p:nvSpPr>
            <p:cNvPr id="3" name="Graphic 313">
              <a:extLst>
                <a:ext uri="{FF2B5EF4-FFF2-40B4-BE49-F238E27FC236}">
                  <a16:creationId xmlns:a16="http://schemas.microsoft.com/office/drawing/2014/main" id="{AD86A109-FBCE-46EF-B157-42853B4CEB90}"/>
                </a:ext>
              </a:extLst>
            </p:cNvPr>
            <p:cNvSpPr/>
            <p:nvPr/>
          </p:nvSpPr>
          <p:spPr>
            <a:xfrm rot="21067868">
              <a:off x="848662" y="480598"/>
              <a:ext cx="4910153" cy="1301239"/>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grpSp>
          <p:nvGrpSpPr>
            <p:cNvPr id="4" name="Group 129">
              <a:extLst>
                <a:ext uri="{FF2B5EF4-FFF2-40B4-BE49-F238E27FC236}">
                  <a16:creationId xmlns:a16="http://schemas.microsoft.com/office/drawing/2014/main" id="{079BBBA5-B127-451C-B1FC-1624EA8BCC0E}"/>
                </a:ext>
              </a:extLst>
            </p:cNvPr>
            <p:cNvGrpSpPr/>
            <p:nvPr/>
          </p:nvGrpSpPr>
          <p:grpSpPr>
            <a:xfrm>
              <a:off x="-1" y="574399"/>
              <a:ext cx="12192000" cy="6283600"/>
              <a:chOff x="-1" y="574399"/>
              <a:chExt cx="12192000" cy="6283600"/>
            </a:xfrm>
          </p:grpSpPr>
          <p:grpSp>
            <p:nvGrpSpPr>
              <p:cNvPr id="5" name="Group 128">
                <a:extLst>
                  <a:ext uri="{FF2B5EF4-FFF2-40B4-BE49-F238E27FC236}">
                    <a16:creationId xmlns:a16="http://schemas.microsoft.com/office/drawing/2014/main" id="{C1EDC384-8C50-40A7-9A70-77532E1DC463}"/>
                  </a:ext>
                </a:extLst>
              </p:cNvPr>
              <p:cNvGrpSpPr/>
              <p:nvPr/>
            </p:nvGrpSpPr>
            <p:grpSpPr>
              <a:xfrm>
                <a:off x="-1" y="574399"/>
                <a:ext cx="12192000" cy="6283600"/>
                <a:chOff x="-1" y="574399"/>
                <a:chExt cx="12192000" cy="6283600"/>
              </a:xfrm>
            </p:grpSpPr>
            <p:sp>
              <p:nvSpPr>
                <p:cNvPr id="13" name="Freeform: Shape 9">
                  <a:extLst>
                    <a:ext uri="{FF2B5EF4-FFF2-40B4-BE49-F238E27FC236}">
                      <a16:creationId xmlns:a16="http://schemas.microsoft.com/office/drawing/2014/main" id="{91FF3C4B-69B8-47F4-98C6-2705B0B45D18}"/>
                    </a:ext>
                  </a:extLst>
                </p:cNvPr>
                <p:cNvSpPr/>
                <p:nvPr/>
              </p:nvSpPr>
              <p:spPr>
                <a:xfrm>
                  <a:off x="-1" y="574399"/>
                  <a:ext cx="12192000" cy="6283600"/>
                </a:xfrm>
                <a:custGeom>
                  <a:avLst/>
                  <a:gdLst>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14469 w 12192000"/>
                    <a:gd name="connsiteY48" fmla="*/ 5869943 h 6283600"/>
                    <a:gd name="connsiteX49" fmla="*/ 8214250 w 12192000"/>
                    <a:gd name="connsiteY49" fmla="*/ 5664458 h 6283600"/>
                    <a:gd name="connsiteX50" fmla="*/ 8250637 w 12192000"/>
                    <a:gd name="connsiteY50" fmla="*/ 5611887 h 6283600"/>
                    <a:gd name="connsiteX51" fmla="*/ 8676014 w 12192000"/>
                    <a:gd name="connsiteY51" fmla="*/ 5463326 h 6283600"/>
                    <a:gd name="connsiteX52" fmla="*/ 8686569 w 12192000"/>
                    <a:gd name="connsiteY52" fmla="*/ 5418698 h 6283600"/>
                    <a:gd name="connsiteX53" fmla="*/ 8412464 w 12192000"/>
                    <a:gd name="connsiteY53" fmla="*/ 5033627 h 6283600"/>
                    <a:gd name="connsiteX54" fmla="*/ 8634702 w 12192000"/>
                    <a:gd name="connsiteY54" fmla="*/ 3922536 h 6283600"/>
                    <a:gd name="connsiteX55" fmla="*/ 8901470 w 12192000"/>
                    <a:gd name="connsiteY55" fmla="*/ 3711857 h 6283600"/>
                    <a:gd name="connsiteX56" fmla="*/ 8906796 w 12192000"/>
                    <a:gd name="connsiteY56" fmla="*/ 3655670 h 6283600"/>
                    <a:gd name="connsiteX57" fmla="*/ 8576002 w 12192000"/>
                    <a:gd name="connsiteY57" fmla="*/ 3121434 h 6283600"/>
                    <a:gd name="connsiteX58" fmla="*/ 8569268 w 12192000"/>
                    <a:gd name="connsiteY58" fmla="*/ 2797174 h 6283600"/>
                    <a:gd name="connsiteX59" fmla="*/ 8527855 w 12192000"/>
                    <a:gd name="connsiteY59" fmla="*/ 2728219 h 6283600"/>
                    <a:gd name="connsiteX60" fmla="*/ 8110920 w 12192000"/>
                    <a:gd name="connsiteY60" fmla="*/ 2569910 h 6283600"/>
                    <a:gd name="connsiteX61" fmla="*/ 7806462 w 12192000"/>
                    <a:gd name="connsiteY61" fmla="*/ 2552721 h 6283600"/>
                    <a:gd name="connsiteX62" fmla="*/ 7557888 w 12192000"/>
                    <a:gd name="connsiteY62" fmla="*/ 2612227 h 6283600"/>
                    <a:gd name="connsiteX63" fmla="*/ 7488032 w 12192000"/>
                    <a:gd name="connsiteY63" fmla="*/ 2584585 h 6283600"/>
                    <a:gd name="connsiteX64" fmla="*/ 7534771 w 12192000"/>
                    <a:gd name="connsiteY64" fmla="*/ 2516536 h 6283600"/>
                    <a:gd name="connsiteX65" fmla="*/ 7835813 w 12192000"/>
                    <a:gd name="connsiteY65" fmla="*/ 2439944 h 6283600"/>
                    <a:gd name="connsiteX66" fmla="*/ 7875214 w 12192000"/>
                    <a:gd name="connsiteY66" fmla="*/ 2373101 h 6283600"/>
                    <a:gd name="connsiteX67" fmla="*/ 7819327 w 12192000"/>
                    <a:gd name="connsiteY67" fmla="*/ 2134078 h 6283600"/>
                    <a:gd name="connsiteX68" fmla="*/ 7854810 w 12192000"/>
                    <a:gd name="connsiteY68" fmla="*/ 2060200 h 6283600"/>
                    <a:gd name="connsiteX69" fmla="*/ 7922254 w 12192000"/>
                    <a:gd name="connsiteY69" fmla="*/ 2110155 h 6283600"/>
                    <a:gd name="connsiteX70" fmla="*/ 7978040 w 12192000"/>
                    <a:gd name="connsiteY70" fmla="*/ 2312994 h 6283600"/>
                    <a:gd name="connsiteX71" fmla="*/ 8119866 w 12192000"/>
                    <a:gd name="connsiteY71" fmla="*/ 2465174 h 6283600"/>
                    <a:gd name="connsiteX72" fmla="*/ 8562935 w 12192000"/>
                    <a:gd name="connsiteY72" fmla="*/ 2639366 h 6283600"/>
                    <a:gd name="connsiteX73" fmla="*/ 8615003 w 12192000"/>
                    <a:gd name="connsiteY73" fmla="*/ 2618056 h 6283600"/>
                    <a:gd name="connsiteX74" fmla="*/ 8813519 w 12192000"/>
                    <a:gd name="connsiteY74" fmla="*/ 2307867 h 6283600"/>
                    <a:gd name="connsiteX75" fmla="*/ 8835029 w 12192000"/>
                    <a:gd name="connsiteY75" fmla="*/ 2232180 h 6283600"/>
                    <a:gd name="connsiteX76" fmla="*/ 8880462 w 12192000"/>
                    <a:gd name="connsiteY76" fmla="*/ 2083117 h 6283600"/>
                    <a:gd name="connsiteX77" fmla="*/ 8828596 w 12192000"/>
                    <a:gd name="connsiteY77" fmla="*/ 2094777 h 6283600"/>
                    <a:gd name="connsiteX78" fmla="*/ 8641738 w 12192000"/>
                    <a:gd name="connsiteY78" fmla="*/ 2202328 h 6283600"/>
                    <a:gd name="connsiteX79" fmla="*/ 8592084 w 12192000"/>
                    <a:gd name="connsiteY79" fmla="*/ 2207453 h 6283600"/>
                    <a:gd name="connsiteX80" fmla="*/ 8594799 w 12192000"/>
                    <a:gd name="connsiteY80" fmla="*/ 2157296 h 6283600"/>
                    <a:gd name="connsiteX81" fmla="*/ 8738938 w 12192000"/>
                    <a:gd name="connsiteY81" fmla="*/ 1952547 h 6283600"/>
                    <a:gd name="connsiteX82" fmla="*/ 8753411 w 12192000"/>
                    <a:gd name="connsiteY82" fmla="*/ 1890430 h 6283600"/>
                    <a:gd name="connsiteX83" fmla="*/ 8718433 w 12192000"/>
                    <a:gd name="connsiteY83" fmla="*/ 1557324 h 6283600"/>
                    <a:gd name="connsiteX84" fmla="*/ 8674406 w 12192000"/>
                    <a:gd name="connsiteY84" fmla="*/ 1497116 h 6283600"/>
                    <a:gd name="connsiteX85" fmla="*/ 8659430 w 12192000"/>
                    <a:gd name="connsiteY85" fmla="*/ 1495709 h 6283600"/>
                    <a:gd name="connsiteX86" fmla="*/ 8575299 w 12192000"/>
                    <a:gd name="connsiteY86" fmla="*/ 1359310 h 6283600"/>
                    <a:gd name="connsiteX87" fmla="*/ 8613596 w 12192000"/>
                    <a:gd name="connsiteY87" fmla="*/ 1323628 h 6283600"/>
                    <a:gd name="connsiteX88" fmla="*/ 8843572 w 12192000"/>
                    <a:gd name="connsiteY88" fmla="*/ 1238190 h 6283600"/>
                    <a:gd name="connsiteX89" fmla="*/ 8911622 w 12192000"/>
                    <a:gd name="connsiteY89" fmla="*/ 1154562 h 6283600"/>
                    <a:gd name="connsiteX90" fmla="*/ 8784973 w 12192000"/>
                    <a:gd name="connsiteY90" fmla="*/ 415376 h 6283600"/>
                    <a:gd name="connsiteX91" fmla="*/ 8710291 w 12192000"/>
                    <a:gd name="connsiteY91" fmla="*/ 285009 h 6283600"/>
                    <a:gd name="connsiteX92" fmla="*/ 8721347 w 12192000"/>
                    <a:gd name="connsiteY92" fmla="*/ 210928 h 6283600"/>
                    <a:gd name="connsiteX93" fmla="*/ 9183312 w 12192000"/>
                    <a:gd name="connsiteY93" fmla="*/ 11006 h 6283600"/>
                    <a:gd name="connsiteX94" fmla="*/ 9325905 w 12192000"/>
                    <a:gd name="connsiteY94"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14250 w 12192000"/>
                    <a:gd name="connsiteY48" fmla="*/ 5664458 h 6283600"/>
                    <a:gd name="connsiteX49" fmla="*/ 8250637 w 12192000"/>
                    <a:gd name="connsiteY49" fmla="*/ 5611887 h 6283600"/>
                    <a:gd name="connsiteX50" fmla="*/ 8676014 w 12192000"/>
                    <a:gd name="connsiteY50" fmla="*/ 5463326 h 6283600"/>
                    <a:gd name="connsiteX51" fmla="*/ 8686569 w 12192000"/>
                    <a:gd name="connsiteY51" fmla="*/ 5418698 h 6283600"/>
                    <a:gd name="connsiteX52" fmla="*/ 8412464 w 12192000"/>
                    <a:gd name="connsiteY52" fmla="*/ 5033627 h 6283600"/>
                    <a:gd name="connsiteX53" fmla="*/ 8634702 w 12192000"/>
                    <a:gd name="connsiteY53" fmla="*/ 3922536 h 6283600"/>
                    <a:gd name="connsiteX54" fmla="*/ 8901470 w 12192000"/>
                    <a:gd name="connsiteY54" fmla="*/ 3711857 h 6283600"/>
                    <a:gd name="connsiteX55" fmla="*/ 8906796 w 12192000"/>
                    <a:gd name="connsiteY55" fmla="*/ 3655670 h 6283600"/>
                    <a:gd name="connsiteX56" fmla="*/ 8576002 w 12192000"/>
                    <a:gd name="connsiteY56" fmla="*/ 3121434 h 6283600"/>
                    <a:gd name="connsiteX57" fmla="*/ 8569268 w 12192000"/>
                    <a:gd name="connsiteY57" fmla="*/ 2797174 h 6283600"/>
                    <a:gd name="connsiteX58" fmla="*/ 8527855 w 12192000"/>
                    <a:gd name="connsiteY58" fmla="*/ 2728219 h 6283600"/>
                    <a:gd name="connsiteX59" fmla="*/ 8110920 w 12192000"/>
                    <a:gd name="connsiteY59" fmla="*/ 2569910 h 6283600"/>
                    <a:gd name="connsiteX60" fmla="*/ 7806462 w 12192000"/>
                    <a:gd name="connsiteY60" fmla="*/ 2552721 h 6283600"/>
                    <a:gd name="connsiteX61" fmla="*/ 7557888 w 12192000"/>
                    <a:gd name="connsiteY61" fmla="*/ 2612227 h 6283600"/>
                    <a:gd name="connsiteX62" fmla="*/ 7488032 w 12192000"/>
                    <a:gd name="connsiteY62" fmla="*/ 2584585 h 6283600"/>
                    <a:gd name="connsiteX63" fmla="*/ 7534771 w 12192000"/>
                    <a:gd name="connsiteY63" fmla="*/ 2516536 h 6283600"/>
                    <a:gd name="connsiteX64" fmla="*/ 7835813 w 12192000"/>
                    <a:gd name="connsiteY64" fmla="*/ 2439944 h 6283600"/>
                    <a:gd name="connsiteX65" fmla="*/ 7875214 w 12192000"/>
                    <a:gd name="connsiteY65" fmla="*/ 2373101 h 6283600"/>
                    <a:gd name="connsiteX66" fmla="*/ 7819327 w 12192000"/>
                    <a:gd name="connsiteY66" fmla="*/ 2134078 h 6283600"/>
                    <a:gd name="connsiteX67" fmla="*/ 7854810 w 12192000"/>
                    <a:gd name="connsiteY67" fmla="*/ 2060200 h 6283600"/>
                    <a:gd name="connsiteX68" fmla="*/ 7922254 w 12192000"/>
                    <a:gd name="connsiteY68" fmla="*/ 2110155 h 6283600"/>
                    <a:gd name="connsiteX69" fmla="*/ 7978040 w 12192000"/>
                    <a:gd name="connsiteY69" fmla="*/ 2312994 h 6283600"/>
                    <a:gd name="connsiteX70" fmla="*/ 8119866 w 12192000"/>
                    <a:gd name="connsiteY70" fmla="*/ 2465174 h 6283600"/>
                    <a:gd name="connsiteX71" fmla="*/ 8562935 w 12192000"/>
                    <a:gd name="connsiteY71" fmla="*/ 2639366 h 6283600"/>
                    <a:gd name="connsiteX72" fmla="*/ 8615003 w 12192000"/>
                    <a:gd name="connsiteY72" fmla="*/ 2618056 h 6283600"/>
                    <a:gd name="connsiteX73" fmla="*/ 8813519 w 12192000"/>
                    <a:gd name="connsiteY73" fmla="*/ 2307867 h 6283600"/>
                    <a:gd name="connsiteX74" fmla="*/ 8835029 w 12192000"/>
                    <a:gd name="connsiteY74" fmla="*/ 2232180 h 6283600"/>
                    <a:gd name="connsiteX75" fmla="*/ 8880462 w 12192000"/>
                    <a:gd name="connsiteY75" fmla="*/ 2083117 h 6283600"/>
                    <a:gd name="connsiteX76" fmla="*/ 8828596 w 12192000"/>
                    <a:gd name="connsiteY76" fmla="*/ 2094777 h 6283600"/>
                    <a:gd name="connsiteX77" fmla="*/ 8641738 w 12192000"/>
                    <a:gd name="connsiteY77" fmla="*/ 2202328 h 6283600"/>
                    <a:gd name="connsiteX78" fmla="*/ 8592084 w 12192000"/>
                    <a:gd name="connsiteY78" fmla="*/ 2207453 h 6283600"/>
                    <a:gd name="connsiteX79" fmla="*/ 8594799 w 12192000"/>
                    <a:gd name="connsiteY79" fmla="*/ 2157296 h 6283600"/>
                    <a:gd name="connsiteX80" fmla="*/ 8738938 w 12192000"/>
                    <a:gd name="connsiteY80" fmla="*/ 1952547 h 6283600"/>
                    <a:gd name="connsiteX81" fmla="*/ 8753411 w 12192000"/>
                    <a:gd name="connsiteY81" fmla="*/ 1890430 h 6283600"/>
                    <a:gd name="connsiteX82" fmla="*/ 8718433 w 12192000"/>
                    <a:gd name="connsiteY82" fmla="*/ 1557324 h 6283600"/>
                    <a:gd name="connsiteX83" fmla="*/ 8674406 w 12192000"/>
                    <a:gd name="connsiteY83" fmla="*/ 1497116 h 6283600"/>
                    <a:gd name="connsiteX84" fmla="*/ 8659430 w 12192000"/>
                    <a:gd name="connsiteY84" fmla="*/ 1495709 h 6283600"/>
                    <a:gd name="connsiteX85" fmla="*/ 8575299 w 12192000"/>
                    <a:gd name="connsiteY85" fmla="*/ 1359310 h 6283600"/>
                    <a:gd name="connsiteX86" fmla="*/ 8613596 w 12192000"/>
                    <a:gd name="connsiteY86" fmla="*/ 1323628 h 6283600"/>
                    <a:gd name="connsiteX87" fmla="*/ 8843572 w 12192000"/>
                    <a:gd name="connsiteY87" fmla="*/ 1238190 h 6283600"/>
                    <a:gd name="connsiteX88" fmla="*/ 8911622 w 12192000"/>
                    <a:gd name="connsiteY88" fmla="*/ 1154562 h 6283600"/>
                    <a:gd name="connsiteX89" fmla="*/ 8784973 w 12192000"/>
                    <a:gd name="connsiteY89" fmla="*/ 415376 h 6283600"/>
                    <a:gd name="connsiteX90" fmla="*/ 8710291 w 12192000"/>
                    <a:gd name="connsiteY90" fmla="*/ 285009 h 6283600"/>
                    <a:gd name="connsiteX91" fmla="*/ 8721347 w 12192000"/>
                    <a:gd name="connsiteY91" fmla="*/ 210928 h 6283600"/>
                    <a:gd name="connsiteX92" fmla="*/ 9183312 w 12192000"/>
                    <a:gd name="connsiteY92" fmla="*/ 11006 h 6283600"/>
                    <a:gd name="connsiteX93" fmla="*/ 9325905 w 12192000"/>
                    <a:gd name="connsiteY93"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2192000 w 12192000"/>
                    <a:gd name="connsiteY43" fmla="*/ 5869943 h 6283600"/>
                    <a:gd name="connsiteX44" fmla="*/ 12192000 w 12192000"/>
                    <a:gd name="connsiteY44" fmla="*/ 6283600 h 6283600"/>
                    <a:gd name="connsiteX45" fmla="*/ 0 w 12192000"/>
                    <a:gd name="connsiteY45" fmla="*/ 6283600 h 6283600"/>
                    <a:gd name="connsiteX46" fmla="*/ 0 w 12192000"/>
                    <a:gd name="connsiteY46" fmla="*/ 5817692 h 6283600"/>
                    <a:gd name="connsiteX47" fmla="*/ 8250637 w 12192000"/>
                    <a:gd name="connsiteY47" fmla="*/ 5611887 h 6283600"/>
                    <a:gd name="connsiteX48" fmla="*/ 8676014 w 12192000"/>
                    <a:gd name="connsiteY48" fmla="*/ 5463326 h 6283600"/>
                    <a:gd name="connsiteX49" fmla="*/ 8686569 w 12192000"/>
                    <a:gd name="connsiteY49" fmla="*/ 5418698 h 6283600"/>
                    <a:gd name="connsiteX50" fmla="*/ 8412464 w 12192000"/>
                    <a:gd name="connsiteY50" fmla="*/ 5033627 h 6283600"/>
                    <a:gd name="connsiteX51" fmla="*/ 8634702 w 12192000"/>
                    <a:gd name="connsiteY51" fmla="*/ 3922536 h 6283600"/>
                    <a:gd name="connsiteX52" fmla="*/ 8901470 w 12192000"/>
                    <a:gd name="connsiteY52" fmla="*/ 3711857 h 6283600"/>
                    <a:gd name="connsiteX53" fmla="*/ 8906796 w 12192000"/>
                    <a:gd name="connsiteY53" fmla="*/ 3655670 h 6283600"/>
                    <a:gd name="connsiteX54" fmla="*/ 8576002 w 12192000"/>
                    <a:gd name="connsiteY54" fmla="*/ 3121434 h 6283600"/>
                    <a:gd name="connsiteX55" fmla="*/ 8569268 w 12192000"/>
                    <a:gd name="connsiteY55" fmla="*/ 2797174 h 6283600"/>
                    <a:gd name="connsiteX56" fmla="*/ 8527855 w 12192000"/>
                    <a:gd name="connsiteY56" fmla="*/ 2728219 h 6283600"/>
                    <a:gd name="connsiteX57" fmla="*/ 8110920 w 12192000"/>
                    <a:gd name="connsiteY57" fmla="*/ 2569910 h 6283600"/>
                    <a:gd name="connsiteX58" fmla="*/ 7806462 w 12192000"/>
                    <a:gd name="connsiteY58" fmla="*/ 2552721 h 6283600"/>
                    <a:gd name="connsiteX59" fmla="*/ 7557888 w 12192000"/>
                    <a:gd name="connsiteY59" fmla="*/ 2612227 h 6283600"/>
                    <a:gd name="connsiteX60" fmla="*/ 7488032 w 12192000"/>
                    <a:gd name="connsiteY60" fmla="*/ 2584585 h 6283600"/>
                    <a:gd name="connsiteX61" fmla="*/ 7534771 w 12192000"/>
                    <a:gd name="connsiteY61" fmla="*/ 2516536 h 6283600"/>
                    <a:gd name="connsiteX62" fmla="*/ 7835813 w 12192000"/>
                    <a:gd name="connsiteY62" fmla="*/ 2439944 h 6283600"/>
                    <a:gd name="connsiteX63" fmla="*/ 7875214 w 12192000"/>
                    <a:gd name="connsiteY63" fmla="*/ 2373101 h 6283600"/>
                    <a:gd name="connsiteX64" fmla="*/ 7819327 w 12192000"/>
                    <a:gd name="connsiteY64" fmla="*/ 2134078 h 6283600"/>
                    <a:gd name="connsiteX65" fmla="*/ 7854810 w 12192000"/>
                    <a:gd name="connsiteY65" fmla="*/ 2060200 h 6283600"/>
                    <a:gd name="connsiteX66" fmla="*/ 7922254 w 12192000"/>
                    <a:gd name="connsiteY66" fmla="*/ 2110155 h 6283600"/>
                    <a:gd name="connsiteX67" fmla="*/ 7978040 w 12192000"/>
                    <a:gd name="connsiteY67" fmla="*/ 2312994 h 6283600"/>
                    <a:gd name="connsiteX68" fmla="*/ 8119866 w 12192000"/>
                    <a:gd name="connsiteY68" fmla="*/ 2465174 h 6283600"/>
                    <a:gd name="connsiteX69" fmla="*/ 8562935 w 12192000"/>
                    <a:gd name="connsiteY69" fmla="*/ 2639366 h 6283600"/>
                    <a:gd name="connsiteX70" fmla="*/ 8615003 w 12192000"/>
                    <a:gd name="connsiteY70" fmla="*/ 2618056 h 6283600"/>
                    <a:gd name="connsiteX71" fmla="*/ 8813519 w 12192000"/>
                    <a:gd name="connsiteY71" fmla="*/ 2307867 h 6283600"/>
                    <a:gd name="connsiteX72" fmla="*/ 8835029 w 12192000"/>
                    <a:gd name="connsiteY72" fmla="*/ 2232180 h 6283600"/>
                    <a:gd name="connsiteX73" fmla="*/ 8880462 w 12192000"/>
                    <a:gd name="connsiteY73" fmla="*/ 2083117 h 6283600"/>
                    <a:gd name="connsiteX74" fmla="*/ 8828596 w 12192000"/>
                    <a:gd name="connsiteY74" fmla="*/ 2094777 h 6283600"/>
                    <a:gd name="connsiteX75" fmla="*/ 8641738 w 12192000"/>
                    <a:gd name="connsiteY75" fmla="*/ 2202328 h 6283600"/>
                    <a:gd name="connsiteX76" fmla="*/ 8592084 w 12192000"/>
                    <a:gd name="connsiteY76" fmla="*/ 2207453 h 6283600"/>
                    <a:gd name="connsiteX77" fmla="*/ 8594799 w 12192000"/>
                    <a:gd name="connsiteY77" fmla="*/ 2157296 h 6283600"/>
                    <a:gd name="connsiteX78" fmla="*/ 8738938 w 12192000"/>
                    <a:gd name="connsiteY78" fmla="*/ 1952547 h 6283600"/>
                    <a:gd name="connsiteX79" fmla="*/ 8753411 w 12192000"/>
                    <a:gd name="connsiteY79" fmla="*/ 1890430 h 6283600"/>
                    <a:gd name="connsiteX80" fmla="*/ 8718433 w 12192000"/>
                    <a:gd name="connsiteY80" fmla="*/ 1557324 h 6283600"/>
                    <a:gd name="connsiteX81" fmla="*/ 8674406 w 12192000"/>
                    <a:gd name="connsiteY81" fmla="*/ 1497116 h 6283600"/>
                    <a:gd name="connsiteX82" fmla="*/ 8659430 w 12192000"/>
                    <a:gd name="connsiteY82" fmla="*/ 1495709 h 6283600"/>
                    <a:gd name="connsiteX83" fmla="*/ 8575299 w 12192000"/>
                    <a:gd name="connsiteY83" fmla="*/ 1359310 h 6283600"/>
                    <a:gd name="connsiteX84" fmla="*/ 8613596 w 12192000"/>
                    <a:gd name="connsiteY84" fmla="*/ 1323628 h 6283600"/>
                    <a:gd name="connsiteX85" fmla="*/ 8843572 w 12192000"/>
                    <a:gd name="connsiteY85" fmla="*/ 1238190 h 6283600"/>
                    <a:gd name="connsiteX86" fmla="*/ 8911622 w 12192000"/>
                    <a:gd name="connsiteY86" fmla="*/ 1154562 h 6283600"/>
                    <a:gd name="connsiteX87" fmla="*/ 8784973 w 12192000"/>
                    <a:gd name="connsiteY87" fmla="*/ 415376 h 6283600"/>
                    <a:gd name="connsiteX88" fmla="*/ 8710291 w 12192000"/>
                    <a:gd name="connsiteY88" fmla="*/ 285009 h 6283600"/>
                    <a:gd name="connsiteX89" fmla="*/ 8721347 w 12192000"/>
                    <a:gd name="connsiteY89" fmla="*/ 210928 h 6283600"/>
                    <a:gd name="connsiteX90" fmla="*/ 9183312 w 12192000"/>
                    <a:gd name="connsiteY90" fmla="*/ 11006 h 6283600"/>
                    <a:gd name="connsiteX91" fmla="*/ 9325905 w 12192000"/>
                    <a:gd name="connsiteY91"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2192000 w 12192000"/>
                    <a:gd name="connsiteY42" fmla="*/ 5869943 h 6283600"/>
                    <a:gd name="connsiteX43" fmla="*/ 12192000 w 12192000"/>
                    <a:gd name="connsiteY43" fmla="*/ 6283600 h 6283600"/>
                    <a:gd name="connsiteX44" fmla="*/ 0 w 12192000"/>
                    <a:gd name="connsiteY44" fmla="*/ 6283600 h 6283600"/>
                    <a:gd name="connsiteX45" fmla="*/ 0 w 12192000"/>
                    <a:gd name="connsiteY45" fmla="*/ 5817692 h 6283600"/>
                    <a:gd name="connsiteX46" fmla="*/ 8250637 w 12192000"/>
                    <a:gd name="connsiteY46" fmla="*/ 5611887 h 6283600"/>
                    <a:gd name="connsiteX47" fmla="*/ 8676014 w 12192000"/>
                    <a:gd name="connsiteY47" fmla="*/ 5463326 h 6283600"/>
                    <a:gd name="connsiteX48" fmla="*/ 8686569 w 12192000"/>
                    <a:gd name="connsiteY48" fmla="*/ 5418698 h 6283600"/>
                    <a:gd name="connsiteX49" fmla="*/ 8412464 w 12192000"/>
                    <a:gd name="connsiteY49" fmla="*/ 5033627 h 6283600"/>
                    <a:gd name="connsiteX50" fmla="*/ 8634702 w 12192000"/>
                    <a:gd name="connsiteY50" fmla="*/ 3922536 h 6283600"/>
                    <a:gd name="connsiteX51" fmla="*/ 8901470 w 12192000"/>
                    <a:gd name="connsiteY51" fmla="*/ 3711857 h 6283600"/>
                    <a:gd name="connsiteX52" fmla="*/ 8906796 w 12192000"/>
                    <a:gd name="connsiteY52" fmla="*/ 3655670 h 6283600"/>
                    <a:gd name="connsiteX53" fmla="*/ 8576002 w 12192000"/>
                    <a:gd name="connsiteY53" fmla="*/ 3121434 h 6283600"/>
                    <a:gd name="connsiteX54" fmla="*/ 8569268 w 12192000"/>
                    <a:gd name="connsiteY54" fmla="*/ 2797174 h 6283600"/>
                    <a:gd name="connsiteX55" fmla="*/ 8527855 w 12192000"/>
                    <a:gd name="connsiteY55" fmla="*/ 2728219 h 6283600"/>
                    <a:gd name="connsiteX56" fmla="*/ 8110920 w 12192000"/>
                    <a:gd name="connsiteY56" fmla="*/ 2569910 h 6283600"/>
                    <a:gd name="connsiteX57" fmla="*/ 7806462 w 12192000"/>
                    <a:gd name="connsiteY57" fmla="*/ 2552721 h 6283600"/>
                    <a:gd name="connsiteX58" fmla="*/ 7557888 w 12192000"/>
                    <a:gd name="connsiteY58" fmla="*/ 2612227 h 6283600"/>
                    <a:gd name="connsiteX59" fmla="*/ 7488032 w 12192000"/>
                    <a:gd name="connsiteY59" fmla="*/ 2584585 h 6283600"/>
                    <a:gd name="connsiteX60" fmla="*/ 7534771 w 12192000"/>
                    <a:gd name="connsiteY60" fmla="*/ 2516536 h 6283600"/>
                    <a:gd name="connsiteX61" fmla="*/ 7835813 w 12192000"/>
                    <a:gd name="connsiteY61" fmla="*/ 2439944 h 6283600"/>
                    <a:gd name="connsiteX62" fmla="*/ 7875214 w 12192000"/>
                    <a:gd name="connsiteY62" fmla="*/ 2373101 h 6283600"/>
                    <a:gd name="connsiteX63" fmla="*/ 7819327 w 12192000"/>
                    <a:gd name="connsiteY63" fmla="*/ 2134078 h 6283600"/>
                    <a:gd name="connsiteX64" fmla="*/ 7854810 w 12192000"/>
                    <a:gd name="connsiteY64" fmla="*/ 2060200 h 6283600"/>
                    <a:gd name="connsiteX65" fmla="*/ 7922254 w 12192000"/>
                    <a:gd name="connsiteY65" fmla="*/ 2110155 h 6283600"/>
                    <a:gd name="connsiteX66" fmla="*/ 7978040 w 12192000"/>
                    <a:gd name="connsiteY66" fmla="*/ 2312994 h 6283600"/>
                    <a:gd name="connsiteX67" fmla="*/ 8119866 w 12192000"/>
                    <a:gd name="connsiteY67" fmla="*/ 2465174 h 6283600"/>
                    <a:gd name="connsiteX68" fmla="*/ 8562935 w 12192000"/>
                    <a:gd name="connsiteY68" fmla="*/ 2639366 h 6283600"/>
                    <a:gd name="connsiteX69" fmla="*/ 8615003 w 12192000"/>
                    <a:gd name="connsiteY69" fmla="*/ 2618056 h 6283600"/>
                    <a:gd name="connsiteX70" fmla="*/ 8813519 w 12192000"/>
                    <a:gd name="connsiteY70" fmla="*/ 2307867 h 6283600"/>
                    <a:gd name="connsiteX71" fmla="*/ 8835029 w 12192000"/>
                    <a:gd name="connsiteY71" fmla="*/ 2232180 h 6283600"/>
                    <a:gd name="connsiteX72" fmla="*/ 8880462 w 12192000"/>
                    <a:gd name="connsiteY72" fmla="*/ 2083117 h 6283600"/>
                    <a:gd name="connsiteX73" fmla="*/ 8828596 w 12192000"/>
                    <a:gd name="connsiteY73" fmla="*/ 2094777 h 6283600"/>
                    <a:gd name="connsiteX74" fmla="*/ 8641738 w 12192000"/>
                    <a:gd name="connsiteY74" fmla="*/ 2202328 h 6283600"/>
                    <a:gd name="connsiteX75" fmla="*/ 8592084 w 12192000"/>
                    <a:gd name="connsiteY75" fmla="*/ 2207453 h 6283600"/>
                    <a:gd name="connsiteX76" fmla="*/ 8594799 w 12192000"/>
                    <a:gd name="connsiteY76" fmla="*/ 2157296 h 6283600"/>
                    <a:gd name="connsiteX77" fmla="*/ 8738938 w 12192000"/>
                    <a:gd name="connsiteY77" fmla="*/ 1952547 h 6283600"/>
                    <a:gd name="connsiteX78" fmla="*/ 8753411 w 12192000"/>
                    <a:gd name="connsiteY78" fmla="*/ 1890430 h 6283600"/>
                    <a:gd name="connsiteX79" fmla="*/ 8718433 w 12192000"/>
                    <a:gd name="connsiteY79" fmla="*/ 1557324 h 6283600"/>
                    <a:gd name="connsiteX80" fmla="*/ 8674406 w 12192000"/>
                    <a:gd name="connsiteY80" fmla="*/ 1497116 h 6283600"/>
                    <a:gd name="connsiteX81" fmla="*/ 8659430 w 12192000"/>
                    <a:gd name="connsiteY81" fmla="*/ 1495709 h 6283600"/>
                    <a:gd name="connsiteX82" fmla="*/ 8575299 w 12192000"/>
                    <a:gd name="connsiteY82" fmla="*/ 1359310 h 6283600"/>
                    <a:gd name="connsiteX83" fmla="*/ 8613596 w 12192000"/>
                    <a:gd name="connsiteY83" fmla="*/ 1323628 h 6283600"/>
                    <a:gd name="connsiteX84" fmla="*/ 8843572 w 12192000"/>
                    <a:gd name="connsiteY84" fmla="*/ 1238190 h 6283600"/>
                    <a:gd name="connsiteX85" fmla="*/ 8911622 w 12192000"/>
                    <a:gd name="connsiteY85" fmla="*/ 1154562 h 6283600"/>
                    <a:gd name="connsiteX86" fmla="*/ 8784973 w 12192000"/>
                    <a:gd name="connsiteY86" fmla="*/ 415376 h 6283600"/>
                    <a:gd name="connsiteX87" fmla="*/ 8710291 w 12192000"/>
                    <a:gd name="connsiteY87" fmla="*/ 285009 h 6283600"/>
                    <a:gd name="connsiteX88" fmla="*/ 8721347 w 12192000"/>
                    <a:gd name="connsiteY88" fmla="*/ 210928 h 6283600"/>
                    <a:gd name="connsiteX89" fmla="*/ 9183312 w 12192000"/>
                    <a:gd name="connsiteY89" fmla="*/ 11006 h 6283600"/>
                    <a:gd name="connsiteX90" fmla="*/ 9325905 w 12192000"/>
                    <a:gd name="connsiteY90"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30954 w 12192000"/>
                    <a:gd name="connsiteY46" fmla="*/ 549634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30954 w 12192000"/>
                    <a:gd name="connsiteY46" fmla="*/ 549634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48734 w 12192000"/>
                    <a:gd name="connsiteY46" fmla="*/ 55166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48734 w 12192000"/>
                    <a:gd name="connsiteY46" fmla="*/ 55166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912234 w 12192000"/>
                    <a:gd name="connsiteY46" fmla="*/ 55547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912234 w 12192000"/>
                    <a:gd name="connsiteY46" fmla="*/ 55547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283600">
                      <a:moveTo>
                        <a:pt x="9325905" y="514"/>
                      </a:moveTo>
                      <a:cubicBezTo>
                        <a:pt x="9373511" y="-756"/>
                        <a:pt x="9421180" y="300"/>
                        <a:pt x="9468875" y="3969"/>
                      </a:cubicBezTo>
                      <a:cubicBezTo>
                        <a:pt x="9535215" y="9096"/>
                        <a:pt x="9540140" y="15830"/>
                        <a:pt x="9518830" y="76742"/>
                      </a:cubicBezTo>
                      <a:cubicBezTo>
                        <a:pt x="9467668" y="222891"/>
                        <a:pt x="9436609" y="372958"/>
                        <a:pt x="9430982" y="527651"/>
                      </a:cubicBezTo>
                      <a:cubicBezTo>
                        <a:pt x="9423542" y="730490"/>
                        <a:pt x="9467066" y="922172"/>
                        <a:pt x="9560645" y="1102696"/>
                      </a:cubicBezTo>
                      <a:cubicBezTo>
                        <a:pt x="9575520" y="1131443"/>
                        <a:pt x="9597232" y="1139182"/>
                        <a:pt x="9625276" y="1139886"/>
                      </a:cubicBezTo>
                      <a:cubicBezTo>
                        <a:pt x="9727801" y="1142298"/>
                        <a:pt x="9827210" y="1164813"/>
                        <a:pt x="9927423" y="1184012"/>
                      </a:cubicBezTo>
                      <a:cubicBezTo>
                        <a:pt x="9983611" y="1194768"/>
                        <a:pt x="9993362" y="1234068"/>
                        <a:pt x="10003613" y="1276385"/>
                      </a:cubicBezTo>
                      <a:cubicBezTo>
                        <a:pt x="10009042" y="1298701"/>
                        <a:pt x="9989642" y="1308349"/>
                        <a:pt x="9973961" y="1317898"/>
                      </a:cubicBezTo>
                      <a:cubicBezTo>
                        <a:pt x="9938379" y="1339508"/>
                        <a:pt x="9886815" y="1352878"/>
                        <a:pt x="9871134" y="1384238"/>
                      </a:cubicBezTo>
                      <a:cubicBezTo>
                        <a:pt x="9854650" y="1417307"/>
                        <a:pt x="9896665" y="1458518"/>
                        <a:pt x="9909230" y="1497820"/>
                      </a:cubicBezTo>
                      <a:cubicBezTo>
                        <a:pt x="9960292" y="1657436"/>
                        <a:pt x="9938882" y="1808108"/>
                        <a:pt x="9857466" y="1951744"/>
                      </a:cubicBezTo>
                      <a:cubicBezTo>
                        <a:pt x="9843091" y="1977075"/>
                        <a:pt x="9832236" y="1997277"/>
                        <a:pt x="9862692" y="2017782"/>
                      </a:cubicBezTo>
                      <a:cubicBezTo>
                        <a:pt x="9868924" y="2022004"/>
                        <a:pt x="9874754" y="2031553"/>
                        <a:pt x="9875155" y="2038890"/>
                      </a:cubicBezTo>
                      <a:cubicBezTo>
                        <a:pt x="9878976" y="2105230"/>
                        <a:pt x="9930640" y="2126841"/>
                        <a:pt x="9978082" y="2155286"/>
                      </a:cubicBezTo>
                      <a:cubicBezTo>
                        <a:pt x="10097494" y="2226954"/>
                        <a:pt x="10194994" y="2322744"/>
                        <a:pt x="10270782" y="2439341"/>
                      </a:cubicBezTo>
                      <a:cubicBezTo>
                        <a:pt x="10290684" y="2469897"/>
                        <a:pt x="10307771" y="2473817"/>
                        <a:pt x="10339534" y="2458238"/>
                      </a:cubicBezTo>
                      <a:cubicBezTo>
                        <a:pt x="10424972" y="2416222"/>
                        <a:pt x="10512017" y="2377425"/>
                        <a:pt x="10598359" y="2337218"/>
                      </a:cubicBezTo>
                      <a:cubicBezTo>
                        <a:pt x="10664096" y="2306662"/>
                        <a:pt x="10707618" y="2257208"/>
                        <a:pt x="10730134" y="2187652"/>
                      </a:cubicBezTo>
                      <a:cubicBezTo>
                        <a:pt x="10741392" y="2152874"/>
                        <a:pt x="10756671" y="2119100"/>
                        <a:pt x="10772752" y="2086233"/>
                      </a:cubicBezTo>
                      <a:cubicBezTo>
                        <a:pt x="10788634" y="2053565"/>
                        <a:pt x="10817281" y="2046228"/>
                        <a:pt x="10848943" y="2060099"/>
                      </a:cubicBezTo>
                      <a:cubicBezTo>
                        <a:pt x="10881912" y="2074673"/>
                        <a:pt x="10868946" y="2101108"/>
                        <a:pt x="10860804" y="2124729"/>
                      </a:cubicBezTo>
                      <a:cubicBezTo>
                        <a:pt x="10847636" y="2162523"/>
                        <a:pt x="10832558" y="2199815"/>
                        <a:pt x="10820296" y="2237910"/>
                      </a:cubicBezTo>
                      <a:cubicBezTo>
                        <a:pt x="10804012" y="2288468"/>
                        <a:pt x="10807732" y="2292590"/>
                        <a:pt x="10859598" y="2291181"/>
                      </a:cubicBezTo>
                      <a:lnTo>
                        <a:pt x="11040223" y="2286357"/>
                      </a:lnTo>
                      <a:cubicBezTo>
                        <a:pt x="11073593" y="2285251"/>
                        <a:pt x="11097414" y="2297616"/>
                        <a:pt x="11098520" y="2332996"/>
                      </a:cubicBezTo>
                      <a:cubicBezTo>
                        <a:pt x="11099626" y="2370086"/>
                        <a:pt x="11074197" y="2379435"/>
                        <a:pt x="11041529" y="2380036"/>
                      </a:cubicBezTo>
                      <a:cubicBezTo>
                        <a:pt x="10944532" y="2381746"/>
                        <a:pt x="10846731" y="2375614"/>
                        <a:pt x="10751142" y="2393808"/>
                      </a:cubicBezTo>
                      <a:cubicBezTo>
                        <a:pt x="10613235" y="2419942"/>
                        <a:pt x="10494828" y="2497539"/>
                        <a:pt x="10365868" y="2547796"/>
                      </a:cubicBezTo>
                      <a:cubicBezTo>
                        <a:pt x="10336519" y="2559255"/>
                        <a:pt x="10348682" y="2578152"/>
                        <a:pt x="10355718" y="2596948"/>
                      </a:cubicBezTo>
                      <a:cubicBezTo>
                        <a:pt x="10403160" y="2723698"/>
                        <a:pt x="10425172" y="2853763"/>
                        <a:pt x="10419644" y="2989860"/>
                      </a:cubicBezTo>
                      <a:cubicBezTo>
                        <a:pt x="10416328" y="3071477"/>
                        <a:pt x="10397530" y="3148170"/>
                        <a:pt x="10374010" y="3224965"/>
                      </a:cubicBezTo>
                      <a:cubicBezTo>
                        <a:pt x="10367176" y="3247178"/>
                        <a:pt x="10355114" y="3271000"/>
                        <a:pt x="10357928" y="3292409"/>
                      </a:cubicBezTo>
                      <a:cubicBezTo>
                        <a:pt x="10375116" y="3423681"/>
                        <a:pt x="10366371" y="3556060"/>
                        <a:pt x="10376826" y="3687433"/>
                      </a:cubicBezTo>
                      <a:cubicBezTo>
                        <a:pt x="10379036" y="3715074"/>
                        <a:pt x="10402958" y="3720603"/>
                        <a:pt x="10419946" y="3731660"/>
                      </a:cubicBezTo>
                      <a:cubicBezTo>
                        <a:pt x="10576246" y="3833380"/>
                        <a:pt x="10709629" y="3958219"/>
                        <a:pt x="10807430" y="4118137"/>
                      </a:cubicBezTo>
                      <a:cubicBezTo>
                        <a:pt x="11078619" y="4561307"/>
                        <a:pt x="10983230" y="5112029"/>
                        <a:pt x="10577352" y="5451969"/>
                      </a:cubicBezTo>
                      <a:lnTo>
                        <a:pt x="10499051" y="5517102"/>
                      </a:lnTo>
                      <a:cubicBezTo>
                        <a:pt x="10533830" y="5536502"/>
                        <a:pt x="10501638" y="5510732"/>
                        <a:pt x="10600370" y="5533487"/>
                      </a:cubicBezTo>
                      <a:cubicBezTo>
                        <a:pt x="10699102" y="5556242"/>
                        <a:pt x="10908915" y="5601264"/>
                        <a:pt x="11091445" y="5653633"/>
                      </a:cubicBezTo>
                      <a:cubicBezTo>
                        <a:pt x="11273975" y="5706002"/>
                        <a:pt x="11512124" y="5811651"/>
                        <a:pt x="11695550" y="5847703"/>
                      </a:cubicBezTo>
                      <a:cubicBezTo>
                        <a:pt x="11878976" y="5883755"/>
                        <a:pt x="12041041" y="5887282"/>
                        <a:pt x="12192000" y="5869943"/>
                      </a:cubicBezTo>
                      <a:lnTo>
                        <a:pt x="12192000" y="6283600"/>
                      </a:lnTo>
                      <a:lnTo>
                        <a:pt x="0" y="6283600"/>
                      </a:lnTo>
                      <a:lnTo>
                        <a:pt x="0" y="5817692"/>
                      </a:lnTo>
                      <a:cubicBezTo>
                        <a:pt x="3176932" y="5531376"/>
                        <a:pt x="6765138" y="5651173"/>
                        <a:pt x="8250637" y="5611887"/>
                      </a:cubicBezTo>
                      <a:cubicBezTo>
                        <a:pt x="8659049" y="5601086"/>
                        <a:pt x="8751932" y="5561186"/>
                        <a:pt x="8912234" y="5554766"/>
                      </a:cubicBezTo>
                      <a:cubicBezTo>
                        <a:pt x="8863313" y="5539106"/>
                        <a:pt x="8769864" y="5505555"/>
                        <a:pt x="8686569" y="5418698"/>
                      </a:cubicBezTo>
                      <a:cubicBezTo>
                        <a:pt x="8603274" y="5331842"/>
                        <a:pt x="8471165" y="5184299"/>
                        <a:pt x="8412464" y="5033627"/>
                      </a:cubicBezTo>
                      <a:cubicBezTo>
                        <a:pt x="8249932" y="4616692"/>
                        <a:pt x="8335070" y="4247401"/>
                        <a:pt x="8634702" y="3922536"/>
                      </a:cubicBezTo>
                      <a:cubicBezTo>
                        <a:pt x="8712200" y="3838507"/>
                        <a:pt x="8801859" y="3768045"/>
                        <a:pt x="8901470" y="3711857"/>
                      </a:cubicBezTo>
                      <a:cubicBezTo>
                        <a:pt x="8935342" y="3692759"/>
                        <a:pt x="8940871" y="3683412"/>
                        <a:pt x="8906796" y="3655670"/>
                      </a:cubicBezTo>
                      <a:cubicBezTo>
                        <a:pt x="8735520" y="3515953"/>
                        <a:pt x="8618218" y="3341561"/>
                        <a:pt x="8576002" y="3121434"/>
                      </a:cubicBezTo>
                      <a:cubicBezTo>
                        <a:pt x="8555297" y="3013782"/>
                        <a:pt x="8551979" y="2905427"/>
                        <a:pt x="8569268" y="2797174"/>
                      </a:cubicBezTo>
                      <a:cubicBezTo>
                        <a:pt x="8575299" y="2759379"/>
                        <a:pt x="8566152" y="2741789"/>
                        <a:pt x="8527855" y="2728219"/>
                      </a:cubicBezTo>
                      <a:cubicBezTo>
                        <a:pt x="8387838" y="2678264"/>
                        <a:pt x="8248425" y="2626299"/>
                        <a:pt x="8110920" y="2569910"/>
                      </a:cubicBezTo>
                      <a:cubicBezTo>
                        <a:pt x="8010104" y="2528498"/>
                        <a:pt x="7909791" y="2527291"/>
                        <a:pt x="7806462" y="2552721"/>
                      </a:cubicBezTo>
                      <a:lnTo>
                        <a:pt x="7557888" y="2612227"/>
                      </a:lnTo>
                      <a:cubicBezTo>
                        <a:pt x="7527834" y="2619463"/>
                        <a:pt x="7498586" y="2620468"/>
                        <a:pt x="7488032" y="2584585"/>
                      </a:cubicBezTo>
                      <a:cubicBezTo>
                        <a:pt x="7476571" y="2545485"/>
                        <a:pt x="7498685" y="2525683"/>
                        <a:pt x="7534771" y="2516536"/>
                      </a:cubicBezTo>
                      <a:cubicBezTo>
                        <a:pt x="7635085" y="2491005"/>
                        <a:pt x="7734896" y="2463063"/>
                        <a:pt x="7835813" y="2439944"/>
                      </a:cubicBezTo>
                      <a:cubicBezTo>
                        <a:pt x="7877525" y="2430395"/>
                        <a:pt x="7884662" y="2410795"/>
                        <a:pt x="7875214" y="2373101"/>
                      </a:cubicBezTo>
                      <a:cubicBezTo>
                        <a:pt x="7855212" y="2293795"/>
                        <a:pt x="7837922" y="2213786"/>
                        <a:pt x="7819327" y="2134078"/>
                      </a:cubicBezTo>
                      <a:cubicBezTo>
                        <a:pt x="7811387" y="2099802"/>
                        <a:pt x="7812192" y="2068943"/>
                        <a:pt x="7854810" y="2060200"/>
                      </a:cubicBezTo>
                      <a:cubicBezTo>
                        <a:pt x="7894513" y="2052058"/>
                        <a:pt x="7912907" y="2075075"/>
                        <a:pt x="7922254" y="2110155"/>
                      </a:cubicBezTo>
                      <a:cubicBezTo>
                        <a:pt x="7940246" y="2177902"/>
                        <a:pt x="7957636" y="2245951"/>
                        <a:pt x="7978040" y="2312994"/>
                      </a:cubicBezTo>
                      <a:cubicBezTo>
                        <a:pt x="8000355" y="2386067"/>
                        <a:pt x="8048199" y="2437130"/>
                        <a:pt x="8119866" y="2465174"/>
                      </a:cubicBezTo>
                      <a:lnTo>
                        <a:pt x="8562935" y="2639366"/>
                      </a:lnTo>
                      <a:cubicBezTo>
                        <a:pt x="8589270" y="2649819"/>
                        <a:pt x="8604047" y="2649115"/>
                        <a:pt x="8615003" y="2618056"/>
                      </a:cubicBezTo>
                      <a:cubicBezTo>
                        <a:pt x="8656816" y="2499448"/>
                        <a:pt x="8726775" y="2398030"/>
                        <a:pt x="8813519" y="2307867"/>
                      </a:cubicBezTo>
                      <a:cubicBezTo>
                        <a:pt x="8834627" y="2285855"/>
                        <a:pt x="8843372" y="2264948"/>
                        <a:pt x="8835029" y="2232180"/>
                      </a:cubicBezTo>
                      <a:cubicBezTo>
                        <a:pt x="8820856" y="2176093"/>
                        <a:pt x="8854228" y="2129555"/>
                        <a:pt x="8880462" y="2083117"/>
                      </a:cubicBezTo>
                      <a:cubicBezTo>
                        <a:pt x="8856740" y="2068542"/>
                        <a:pt x="8843272" y="2086534"/>
                        <a:pt x="8828596" y="2094777"/>
                      </a:cubicBezTo>
                      <a:cubicBezTo>
                        <a:pt x="8765976" y="2129957"/>
                        <a:pt x="8704159" y="2166645"/>
                        <a:pt x="8641738" y="2202328"/>
                      </a:cubicBezTo>
                      <a:cubicBezTo>
                        <a:pt x="8626260" y="2211173"/>
                        <a:pt x="8610078" y="2225144"/>
                        <a:pt x="8592084" y="2207453"/>
                      </a:cubicBezTo>
                      <a:cubicBezTo>
                        <a:pt x="8574494" y="2190266"/>
                        <a:pt x="8585954" y="2172876"/>
                        <a:pt x="8594799" y="2157296"/>
                      </a:cubicBezTo>
                      <a:cubicBezTo>
                        <a:pt x="8636513" y="2084624"/>
                        <a:pt x="8684859" y="2016576"/>
                        <a:pt x="8738938" y="1952547"/>
                      </a:cubicBezTo>
                      <a:cubicBezTo>
                        <a:pt x="8754316" y="1934356"/>
                        <a:pt x="8766678" y="1918374"/>
                        <a:pt x="8753411" y="1890430"/>
                      </a:cubicBezTo>
                      <a:cubicBezTo>
                        <a:pt x="8702952" y="1783984"/>
                        <a:pt x="8694408" y="1671710"/>
                        <a:pt x="8718433" y="1557324"/>
                      </a:cubicBezTo>
                      <a:cubicBezTo>
                        <a:pt x="8726976" y="1516918"/>
                        <a:pt x="8717125" y="1496815"/>
                        <a:pt x="8674406" y="1497116"/>
                      </a:cubicBezTo>
                      <a:cubicBezTo>
                        <a:pt x="8669380" y="1497116"/>
                        <a:pt x="8664455" y="1496211"/>
                        <a:pt x="8659430" y="1495709"/>
                      </a:cubicBezTo>
                      <a:cubicBezTo>
                        <a:pt x="8550070" y="1483748"/>
                        <a:pt x="8538611" y="1464549"/>
                        <a:pt x="8575299" y="1359310"/>
                      </a:cubicBezTo>
                      <a:cubicBezTo>
                        <a:pt x="8582234" y="1339407"/>
                        <a:pt x="8595503" y="1330462"/>
                        <a:pt x="8613596" y="1323628"/>
                      </a:cubicBezTo>
                      <a:cubicBezTo>
                        <a:pt x="8690188" y="1294880"/>
                        <a:pt x="8765171" y="1260404"/>
                        <a:pt x="8843572" y="1238190"/>
                      </a:cubicBezTo>
                      <a:cubicBezTo>
                        <a:pt x="8891820" y="1224519"/>
                        <a:pt x="8905892" y="1197984"/>
                        <a:pt x="8911622" y="1154562"/>
                      </a:cubicBezTo>
                      <a:cubicBezTo>
                        <a:pt x="8945997" y="894831"/>
                        <a:pt x="8903680" y="648570"/>
                        <a:pt x="8784973" y="415376"/>
                      </a:cubicBezTo>
                      <a:cubicBezTo>
                        <a:pt x="8762256" y="370748"/>
                        <a:pt x="8736625" y="327526"/>
                        <a:pt x="8710291" y="285009"/>
                      </a:cubicBezTo>
                      <a:cubicBezTo>
                        <a:pt x="8692198" y="255759"/>
                        <a:pt x="8695314" y="234650"/>
                        <a:pt x="8721347" y="210928"/>
                      </a:cubicBezTo>
                      <a:cubicBezTo>
                        <a:pt x="8853021" y="91115"/>
                        <a:pt x="9009724" y="31611"/>
                        <a:pt x="9183312" y="11006"/>
                      </a:cubicBezTo>
                      <a:cubicBezTo>
                        <a:pt x="9230755" y="5376"/>
                        <a:pt x="9278299" y="1783"/>
                        <a:pt x="9325905" y="514"/>
                      </a:cubicBezTo>
                      <a:close/>
                    </a:path>
                  </a:pathLst>
                </a:custGeom>
                <a:solidFill>
                  <a:schemeClr val="accent4"/>
                </a:solidFill>
                <a:ln w="5867" cap="flat">
                  <a:noFill/>
                  <a:prstDash val="solid"/>
                  <a:miter/>
                </a:ln>
              </p:spPr>
              <p:txBody>
                <a:bodyPr rtlCol="0" anchor="ctr"/>
                <a:lstStyle/>
                <a:p>
                  <a:endParaRPr lang="en-US" dirty="0"/>
                </a:p>
              </p:txBody>
            </p:sp>
            <p:sp>
              <p:nvSpPr>
                <p:cNvPr id="14" name="Freeform: Shape 4">
                  <a:extLst>
                    <a:ext uri="{FF2B5EF4-FFF2-40B4-BE49-F238E27FC236}">
                      <a16:creationId xmlns:a16="http://schemas.microsoft.com/office/drawing/2014/main" id="{5EC261AA-5EEA-451A-B05C-68698B829563}"/>
                    </a:ext>
                  </a:extLst>
                </p:cNvPr>
                <p:cNvSpPr/>
                <p:nvPr/>
              </p:nvSpPr>
              <p:spPr>
                <a:xfrm>
                  <a:off x="8420669" y="1810484"/>
                  <a:ext cx="2297016" cy="4296514"/>
                </a:xfrm>
                <a:custGeom>
                  <a:avLst/>
                  <a:gdLst>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252239 w 1342512"/>
                    <a:gd name="connsiteY17" fmla="*/ 2449473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368136 w 1342512"/>
                    <a:gd name="connsiteY17" fmla="*/ 2486620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6486"/>
                    <a:gd name="connsiteX1" fmla="*/ 802840 w 1342512"/>
                    <a:gd name="connsiteY1" fmla="*/ 1528141 h 2506486"/>
                    <a:gd name="connsiteX2" fmla="*/ 822479 w 1342512"/>
                    <a:gd name="connsiteY2" fmla="*/ 1561951 h 2506486"/>
                    <a:gd name="connsiteX3" fmla="*/ 719285 w 1342512"/>
                    <a:gd name="connsiteY3" fmla="*/ 1836016 h 2506486"/>
                    <a:gd name="connsiteX4" fmla="*/ 668659 w 1342512"/>
                    <a:gd name="connsiteY4" fmla="*/ 2016531 h 2506486"/>
                    <a:gd name="connsiteX5" fmla="*/ 687769 w 1342512"/>
                    <a:gd name="connsiteY5" fmla="*/ 2062865 h 2506486"/>
                    <a:gd name="connsiteX6" fmla="*/ 1009344 w 1342512"/>
                    <a:gd name="connsiteY6" fmla="*/ 2171468 h 2506486"/>
                    <a:gd name="connsiteX7" fmla="*/ 1032746 w 1342512"/>
                    <a:gd name="connsiteY7" fmla="*/ 2173350 h 2506486"/>
                    <a:gd name="connsiteX8" fmla="*/ 1080962 w 1342512"/>
                    <a:gd name="connsiteY8" fmla="*/ 2136835 h 2506486"/>
                    <a:gd name="connsiteX9" fmla="*/ 1090311 w 1342512"/>
                    <a:gd name="connsiteY9" fmla="*/ 1814201 h 2506486"/>
                    <a:gd name="connsiteX10" fmla="*/ 1102424 w 1342512"/>
                    <a:gd name="connsiteY10" fmla="*/ 1668025 h 2506486"/>
                    <a:gd name="connsiteX11" fmla="*/ 1125238 w 1342512"/>
                    <a:gd name="connsiteY11" fmla="*/ 1659088 h 2506486"/>
                    <a:gd name="connsiteX12" fmla="*/ 1341915 w 1342512"/>
                    <a:gd name="connsiteY12" fmla="*/ 2034347 h 2506486"/>
                    <a:gd name="connsiteX13" fmla="*/ 1186507 w 1342512"/>
                    <a:gd name="connsiteY13" fmla="*/ 2388027 h 2506486"/>
                    <a:gd name="connsiteX14" fmla="*/ 1059441 w 1342512"/>
                    <a:gd name="connsiteY14" fmla="*/ 2481989 h 2506486"/>
                    <a:gd name="connsiteX15" fmla="*/ 969478 w 1342512"/>
                    <a:gd name="connsiteY15" fmla="*/ 2499512 h 2506486"/>
                    <a:gd name="connsiteX16" fmla="*/ 534018 w 1342512"/>
                    <a:gd name="connsiteY16" fmla="*/ 2505937 h 2506486"/>
                    <a:gd name="connsiteX17" fmla="*/ 368136 w 1342512"/>
                    <a:gd name="connsiteY17" fmla="*/ 2486620 h 2506486"/>
                    <a:gd name="connsiteX18" fmla="*/ 225191 w 1342512"/>
                    <a:gd name="connsiteY18" fmla="*/ 2440124 h 2506486"/>
                    <a:gd name="connsiteX19" fmla="*/ 1812 w 1342512"/>
                    <a:gd name="connsiteY19" fmla="*/ 2077741 h 2506486"/>
                    <a:gd name="connsiteX20" fmla="*/ 124291 w 1342512"/>
                    <a:gd name="connsiteY20" fmla="*/ 1737821 h 2506486"/>
                    <a:gd name="connsiteX21" fmla="*/ 545532 w 1342512"/>
                    <a:gd name="connsiteY21" fmla="*/ 1525730 h 2506486"/>
                    <a:gd name="connsiteX22" fmla="*/ 665425 w 1342512"/>
                    <a:gd name="connsiteY22" fmla="*/ 1517851 h 2506486"/>
                    <a:gd name="connsiteX23" fmla="*/ 553764 w 1342512"/>
                    <a:gd name="connsiteY23" fmla="*/ 1210330 h 2506486"/>
                    <a:gd name="connsiteX24" fmla="*/ 513957 w 1342512"/>
                    <a:gd name="connsiteY24" fmla="*/ 1261544 h 2506486"/>
                    <a:gd name="connsiteX25" fmla="*/ 603038 w 1342512"/>
                    <a:gd name="connsiteY25" fmla="*/ 1322167 h 2506486"/>
                    <a:gd name="connsiteX26" fmla="*/ 658134 w 1342512"/>
                    <a:gd name="connsiteY26" fmla="*/ 1262897 h 2506486"/>
                    <a:gd name="connsiteX27" fmla="*/ 637965 w 1342512"/>
                    <a:gd name="connsiteY27" fmla="*/ 1216680 h 2506486"/>
                    <a:gd name="connsiteX28" fmla="*/ 553764 w 1342512"/>
                    <a:gd name="connsiteY28" fmla="*/ 1210330 h 2506486"/>
                    <a:gd name="connsiteX29" fmla="*/ 546474 w 1342512"/>
                    <a:gd name="connsiteY29" fmla="*/ 922034 h 2506486"/>
                    <a:gd name="connsiteX30" fmla="*/ 481206 w 1342512"/>
                    <a:gd name="connsiteY30" fmla="*/ 980657 h 2506486"/>
                    <a:gd name="connsiteX31" fmla="*/ 550766 w 1342512"/>
                    <a:gd name="connsiteY31" fmla="*/ 1040751 h 2506486"/>
                    <a:gd name="connsiteX32" fmla="*/ 621855 w 1342512"/>
                    <a:gd name="connsiteY32" fmla="*/ 966604 h 2506486"/>
                    <a:gd name="connsiteX33" fmla="*/ 617328 w 1342512"/>
                    <a:gd name="connsiteY33" fmla="*/ 953492 h 2506486"/>
                    <a:gd name="connsiteX34" fmla="*/ 546474 w 1342512"/>
                    <a:gd name="connsiteY34" fmla="*/ 922034 h 2506486"/>
                    <a:gd name="connsiteX35" fmla="*/ 563760 w 1342512"/>
                    <a:gd name="connsiteY35" fmla="*/ 697714 h 2506486"/>
                    <a:gd name="connsiteX36" fmla="*/ 497258 w 1342512"/>
                    <a:gd name="connsiteY36" fmla="*/ 748693 h 2506486"/>
                    <a:gd name="connsiteX37" fmla="*/ 551001 w 1342512"/>
                    <a:gd name="connsiteY37" fmla="*/ 785619 h 2506486"/>
                    <a:gd name="connsiteX38" fmla="*/ 608331 w 1342512"/>
                    <a:gd name="connsiteY38" fmla="*/ 731759 h 2506486"/>
                    <a:gd name="connsiteX39" fmla="*/ 563760 w 1342512"/>
                    <a:gd name="connsiteY39" fmla="*/ 697714 h 2506486"/>
                    <a:gd name="connsiteX40" fmla="*/ 660956 w 1342512"/>
                    <a:gd name="connsiteY40" fmla="*/ 624742 h 2506486"/>
                    <a:gd name="connsiteX41" fmla="*/ 699234 w 1342512"/>
                    <a:gd name="connsiteY41" fmla="*/ 647204 h 2506486"/>
                    <a:gd name="connsiteX42" fmla="*/ 824537 w 1342512"/>
                    <a:gd name="connsiteY42" fmla="*/ 894633 h 2506486"/>
                    <a:gd name="connsiteX43" fmla="*/ 939902 w 1342512"/>
                    <a:gd name="connsiteY43" fmla="*/ 1107546 h 2506486"/>
                    <a:gd name="connsiteX44" fmla="*/ 951603 w 1342512"/>
                    <a:gd name="connsiteY44" fmla="*/ 1223793 h 2506486"/>
                    <a:gd name="connsiteX45" fmla="*/ 937902 w 1342512"/>
                    <a:gd name="connsiteY45" fmla="*/ 1255075 h 2506486"/>
                    <a:gd name="connsiteX46" fmla="*/ 623383 w 1342512"/>
                    <a:gd name="connsiteY46" fmla="*/ 1410659 h 2506486"/>
                    <a:gd name="connsiteX47" fmla="*/ 157572 w 1342512"/>
                    <a:gd name="connsiteY47" fmla="*/ 923033 h 2506486"/>
                    <a:gd name="connsiteX48" fmla="*/ 287872 w 1342512"/>
                    <a:gd name="connsiteY48" fmla="*/ 650967 h 2506486"/>
                    <a:gd name="connsiteX49" fmla="*/ 316037 w 1342512"/>
                    <a:gd name="connsiteY49" fmla="*/ 639736 h 2506486"/>
                    <a:gd name="connsiteX50" fmla="*/ 660956 w 1342512"/>
                    <a:gd name="connsiteY50" fmla="*/ 624742 h 2506486"/>
                    <a:gd name="connsiteX51" fmla="*/ 795210 w 1342512"/>
                    <a:gd name="connsiteY51" fmla="*/ 577320 h 2506486"/>
                    <a:gd name="connsiteX52" fmla="*/ 819832 w 1342512"/>
                    <a:gd name="connsiteY52" fmla="*/ 581524 h 2506486"/>
                    <a:gd name="connsiteX53" fmla="*/ 1032334 w 1342512"/>
                    <a:gd name="connsiteY53" fmla="*/ 869760 h 2506486"/>
                    <a:gd name="connsiteX54" fmla="*/ 1038273 w 1342512"/>
                    <a:gd name="connsiteY54" fmla="*/ 1007117 h 2506486"/>
                    <a:gd name="connsiteX55" fmla="*/ 853642 w 1342512"/>
                    <a:gd name="connsiteY55" fmla="*/ 769154 h 2506486"/>
                    <a:gd name="connsiteX56" fmla="*/ 772793 w 1342512"/>
                    <a:gd name="connsiteY56" fmla="*/ 620920 h 2506486"/>
                    <a:gd name="connsiteX57" fmla="*/ 774204 w 1342512"/>
                    <a:gd name="connsiteY57" fmla="*/ 587581 h 2506486"/>
                    <a:gd name="connsiteX58" fmla="*/ 795210 w 1342512"/>
                    <a:gd name="connsiteY58" fmla="*/ 577320 h 2506486"/>
                    <a:gd name="connsiteX59" fmla="*/ 644021 w 1342512"/>
                    <a:gd name="connsiteY59" fmla="*/ 349 h 2506486"/>
                    <a:gd name="connsiteX60" fmla="*/ 713405 w 1342512"/>
                    <a:gd name="connsiteY60" fmla="*/ 24163 h 2506486"/>
                    <a:gd name="connsiteX61" fmla="*/ 738395 w 1342512"/>
                    <a:gd name="connsiteY61" fmla="*/ 452813 h 2506486"/>
                    <a:gd name="connsiteX62" fmla="*/ 676243 w 1342512"/>
                    <a:gd name="connsiteY62" fmla="*/ 488798 h 2506486"/>
                    <a:gd name="connsiteX63" fmla="*/ 461154 w 1342512"/>
                    <a:gd name="connsiteY63" fmla="*/ 517551 h 2506486"/>
                    <a:gd name="connsiteX64" fmla="*/ 319917 w 1342512"/>
                    <a:gd name="connsiteY64" fmla="*/ 466748 h 2506486"/>
                    <a:gd name="connsiteX65" fmla="*/ 324092 w 1342512"/>
                    <a:gd name="connsiteY65" fmla="*/ 436643 h 2506486"/>
                    <a:gd name="connsiteX66" fmla="*/ 427991 w 1342512"/>
                    <a:gd name="connsiteY66" fmla="*/ 406302 h 2506486"/>
                    <a:gd name="connsiteX67" fmla="*/ 456215 w 1342512"/>
                    <a:gd name="connsiteY67" fmla="*/ 398541 h 2506486"/>
                    <a:gd name="connsiteX68" fmla="*/ 509488 w 1342512"/>
                    <a:gd name="connsiteY68" fmla="*/ 335684 h 2506486"/>
                    <a:gd name="connsiteX69" fmla="*/ 467681 w 1342512"/>
                    <a:gd name="connsiteY69" fmla="*/ 260891 h 2506486"/>
                    <a:gd name="connsiteX70" fmla="*/ 392535 w 1342512"/>
                    <a:gd name="connsiteY70" fmla="*/ 272004 h 2506486"/>
                    <a:gd name="connsiteX71" fmla="*/ 267997 w 1342512"/>
                    <a:gd name="connsiteY71" fmla="*/ 359204 h 2506486"/>
                    <a:gd name="connsiteX72" fmla="*/ 239244 w 1342512"/>
                    <a:gd name="connsiteY72" fmla="*/ 349149 h 2506486"/>
                    <a:gd name="connsiteX73" fmla="*/ 276935 w 1342512"/>
                    <a:gd name="connsiteY73" fmla="*/ 82081 h 2506486"/>
                    <a:gd name="connsiteX74" fmla="*/ 312450 w 1342512"/>
                    <a:gd name="connsiteY74" fmla="*/ 58032 h 2506486"/>
                    <a:gd name="connsiteX75" fmla="*/ 644021 w 1342512"/>
                    <a:gd name="connsiteY75" fmla="*/ 349 h 2506486"/>
                    <a:gd name="connsiteX0" fmla="*/ 665425 w 1342512"/>
                    <a:gd name="connsiteY0" fmla="*/ 1517851 h 2509958"/>
                    <a:gd name="connsiteX1" fmla="*/ 802840 w 1342512"/>
                    <a:gd name="connsiteY1" fmla="*/ 1528141 h 2509958"/>
                    <a:gd name="connsiteX2" fmla="*/ 822479 w 1342512"/>
                    <a:gd name="connsiteY2" fmla="*/ 1561951 h 2509958"/>
                    <a:gd name="connsiteX3" fmla="*/ 719285 w 1342512"/>
                    <a:gd name="connsiteY3" fmla="*/ 1836016 h 2509958"/>
                    <a:gd name="connsiteX4" fmla="*/ 668659 w 1342512"/>
                    <a:gd name="connsiteY4" fmla="*/ 2016531 h 2509958"/>
                    <a:gd name="connsiteX5" fmla="*/ 687769 w 1342512"/>
                    <a:gd name="connsiteY5" fmla="*/ 2062865 h 2509958"/>
                    <a:gd name="connsiteX6" fmla="*/ 1009344 w 1342512"/>
                    <a:gd name="connsiteY6" fmla="*/ 2171468 h 2509958"/>
                    <a:gd name="connsiteX7" fmla="*/ 1032746 w 1342512"/>
                    <a:gd name="connsiteY7" fmla="*/ 2173350 h 2509958"/>
                    <a:gd name="connsiteX8" fmla="*/ 1080962 w 1342512"/>
                    <a:gd name="connsiteY8" fmla="*/ 2136835 h 2509958"/>
                    <a:gd name="connsiteX9" fmla="*/ 1090311 w 1342512"/>
                    <a:gd name="connsiteY9" fmla="*/ 1814201 h 2509958"/>
                    <a:gd name="connsiteX10" fmla="*/ 1102424 w 1342512"/>
                    <a:gd name="connsiteY10" fmla="*/ 1668025 h 2509958"/>
                    <a:gd name="connsiteX11" fmla="*/ 1125238 w 1342512"/>
                    <a:gd name="connsiteY11" fmla="*/ 1659088 h 2509958"/>
                    <a:gd name="connsiteX12" fmla="*/ 1341915 w 1342512"/>
                    <a:gd name="connsiteY12" fmla="*/ 2034347 h 2509958"/>
                    <a:gd name="connsiteX13" fmla="*/ 1186507 w 1342512"/>
                    <a:gd name="connsiteY13" fmla="*/ 2388027 h 2509958"/>
                    <a:gd name="connsiteX14" fmla="*/ 1059441 w 1342512"/>
                    <a:gd name="connsiteY14" fmla="*/ 2481989 h 2509958"/>
                    <a:gd name="connsiteX15" fmla="*/ 969478 w 1342512"/>
                    <a:gd name="connsiteY15" fmla="*/ 2499512 h 2509958"/>
                    <a:gd name="connsiteX16" fmla="*/ 534018 w 1342512"/>
                    <a:gd name="connsiteY16" fmla="*/ 2505937 h 2509958"/>
                    <a:gd name="connsiteX17" fmla="*/ 377051 w 1342512"/>
                    <a:gd name="connsiteY17" fmla="*/ 2504450 h 2509958"/>
                    <a:gd name="connsiteX18" fmla="*/ 225191 w 1342512"/>
                    <a:gd name="connsiteY18" fmla="*/ 2440124 h 2509958"/>
                    <a:gd name="connsiteX19" fmla="*/ 1812 w 1342512"/>
                    <a:gd name="connsiteY19" fmla="*/ 2077741 h 2509958"/>
                    <a:gd name="connsiteX20" fmla="*/ 124291 w 1342512"/>
                    <a:gd name="connsiteY20" fmla="*/ 1737821 h 2509958"/>
                    <a:gd name="connsiteX21" fmla="*/ 545532 w 1342512"/>
                    <a:gd name="connsiteY21" fmla="*/ 1525730 h 2509958"/>
                    <a:gd name="connsiteX22" fmla="*/ 665425 w 1342512"/>
                    <a:gd name="connsiteY22" fmla="*/ 1517851 h 2509958"/>
                    <a:gd name="connsiteX23" fmla="*/ 553764 w 1342512"/>
                    <a:gd name="connsiteY23" fmla="*/ 1210330 h 2509958"/>
                    <a:gd name="connsiteX24" fmla="*/ 513957 w 1342512"/>
                    <a:gd name="connsiteY24" fmla="*/ 1261544 h 2509958"/>
                    <a:gd name="connsiteX25" fmla="*/ 603038 w 1342512"/>
                    <a:gd name="connsiteY25" fmla="*/ 1322167 h 2509958"/>
                    <a:gd name="connsiteX26" fmla="*/ 658134 w 1342512"/>
                    <a:gd name="connsiteY26" fmla="*/ 1262897 h 2509958"/>
                    <a:gd name="connsiteX27" fmla="*/ 637965 w 1342512"/>
                    <a:gd name="connsiteY27" fmla="*/ 1216680 h 2509958"/>
                    <a:gd name="connsiteX28" fmla="*/ 553764 w 1342512"/>
                    <a:gd name="connsiteY28" fmla="*/ 1210330 h 2509958"/>
                    <a:gd name="connsiteX29" fmla="*/ 546474 w 1342512"/>
                    <a:gd name="connsiteY29" fmla="*/ 922034 h 2509958"/>
                    <a:gd name="connsiteX30" fmla="*/ 481206 w 1342512"/>
                    <a:gd name="connsiteY30" fmla="*/ 980657 h 2509958"/>
                    <a:gd name="connsiteX31" fmla="*/ 550766 w 1342512"/>
                    <a:gd name="connsiteY31" fmla="*/ 1040751 h 2509958"/>
                    <a:gd name="connsiteX32" fmla="*/ 621855 w 1342512"/>
                    <a:gd name="connsiteY32" fmla="*/ 966604 h 2509958"/>
                    <a:gd name="connsiteX33" fmla="*/ 617328 w 1342512"/>
                    <a:gd name="connsiteY33" fmla="*/ 953492 h 2509958"/>
                    <a:gd name="connsiteX34" fmla="*/ 546474 w 1342512"/>
                    <a:gd name="connsiteY34" fmla="*/ 922034 h 2509958"/>
                    <a:gd name="connsiteX35" fmla="*/ 563760 w 1342512"/>
                    <a:gd name="connsiteY35" fmla="*/ 697714 h 2509958"/>
                    <a:gd name="connsiteX36" fmla="*/ 497258 w 1342512"/>
                    <a:gd name="connsiteY36" fmla="*/ 748693 h 2509958"/>
                    <a:gd name="connsiteX37" fmla="*/ 551001 w 1342512"/>
                    <a:gd name="connsiteY37" fmla="*/ 785619 h 2509958"/>
                    <a:gd name="connsiteX38" fmla="*/ 608331 w 1342512"/>
                    <a:gd name="connsiteY38" fmla="*/ 731759 h 2509958"/>
                    <a:gd name="connsiteX39" fmla="*/ 563760 w 1342512"/>
                    <a:gd name="connsiteY39" fmla="*/ 697714 h 2509958"/>
                    <a:gd name="connsiteX40" fmla="*/ 660956 w 1342512"/>
                    <a:gd name="connsiteY40" fmla="*/ 624742 h 2509958"/>
                    <a:gd name="connsiteX41" fmla="*/ 699234 w 1342512"/>
                    <a:gd name="connsiteY41" fmla="*/ 647204 h 2509958"/>
                    <a:gd name="connsiteX42" fmla="*/ 824537 w 1342512"/>
                    <a:gd name="connsiteY42" fmla="*/ 894633 h 2509958"/>
                    <a:gd name="connsiteX43" fmla="*/ 939902 w 1342512"/>
                    <a:gd name="connsiteY43" fmla="*/ 1107546 h 2509958"/>
                    <a:gd name="connsiteX44" fmla="*/ 951603 w 1342512"/>
                    <a:gd name="connsiteY44" fmla="*/ 1223793 h 2509958"/>
                    <a:gd name="connsiteX45" fmla="*/ 937902 w 1342512"/>
                    <a:gd name="connsiteY45" fmla="*/ 1255075 h 2509958"/>
                    <a:gd name="connsiteX46" fmla="*/ 623383 w 1342512"/>
                    <a:gd name="connsiteY46" fmla="*/ 1410659 h 2509958"/>
                    <a:gd name="connsiteX47" fmla="*/ 157572 w 1342512"/>
                    <a:gd name="connsiteY47" fmla="*/ 923033 h 2509958"/>
                    <a:gd name="connsiteX48" fmla="*/ 287872 w 1342512"/>
                    <a:gd name="connsiteY48" fmla="*/ 650967 h 2509958"/>
                    <a:gd name="connsiteX49" fmla="*/ 316037 w 1342512"/>
                    <a:gd name="connsiteY49" fmla="*/ 639736 h 2509958"/>
                    <a:gd name="connsiteX50" fmla="*/ 660956 w 1342512"/>
                    <a:gd name="connsiteY50" fmla="*/ 624742 h 2509958"/>
                    <a:gd name="connsiteX51" fmla="*/ 795210 w 1342512"/>
                    <a:gd name="connsiteY51" fmla="*/ 577320 h 2509958"/>
                    <a:gd name="connsiteX52" fmla="*/ 819832 w 1342512"/>
                    <a:gd name="connsiteY52" fmla="*/ 581524 h 2509958"/>
                    <a:gd name="connsiteX53" fmla="*/ 1032334 w 1342512"/>
                    <a:gd name="connsiteY53" fmla="*/ 869760 h 2509958"/>
                    <a:gd name="connsiteX54" fmla="*/ 1038273 w 1342512"/>
                    <a:gd name="connsiteY54" fmla="*/ 1007117 h 2509958"/>
                    <a:gd name="connsiteX55" fmla="*/ 853642 w 1342512"/>
                    <a:gd name="connsiteY55" fmla="*/ 769154 h 2509958"/>
                    <a:gd name="connsiteX56" fmla="*/ 772793 w 1342512"/>
                    <a:gd name="connsiteY56" fmla="*/ 620920 h 2509958"/>
                    <a:gd name="connsiteX57" fmla="*/ 774204 w 1342512"/>
                    <a:gd name="connsiteY57" fmla="*/ 587581 h 2509958"/>
                    <a:gd name="connsiteX58" fmla="*/ 795210 w 1342512"/>
                    <a:gd name="connsiteY58" fmla="*/ 577320 h 2509958"/>
                    <a:gd name="connsiteX59" fmla="*/ 644021 w 1342512"/>
                    <a:gd name="connsiteY59" fmla="*/ 349 h 2509958"/>
                    <a:gd name="connsiteX60" fmla="*/ 713405 w 1342512"/>
                    <a:gd name="connsiteY60" fmla="*/ 24163 h 2509958"/>
                    <a:gd name="connsiteX61" fmla="*/ 738395 w 1342512"/>
                    <a:gd name="connsiteY61" fmla="*/ 452813 h 2509958"/>
                    <a:gd name="connsiteX62" fmla="*/ 676243 w 1342512"/>
                    <a:gd name="connsiteY62" fmla="*/ 488798 h 2509958"/>
                    <a:gd name="connsiteX63" fmla="*/ 461154 w 1342512"/>
                    <a:gd name="connsiteY63" fmla="*/ 517551 h 2509958"/>
                    <a:gd name="connsiteX64" fmla="*/ 319917 w 1342512"/>
                    <a:gd name="connsiteY64" fmla="*/ 466748 h 2509958"/>
                    <a:gd name="connsiteX65" fmla="*/ 324092 w 1342512"/>
                    <a:gd name="connsiteY65" fmla="*/ 436643 h 2509958"/>
                    <a:gd name="connsiteX66" fmla="*/ 427991 w 1342512"/>
                    <a:gd name="connsiteY66" fmla="*/ 406302 h 2509958"/>
                    <a:gd name="connsiteX67" fmla="*/ 456215 w 1342512"/>
                    <a:gd name="connsiteY67" fmla="*/ 398541 h 2509958"/>
                    <a:gd name="connsiteX68" fmla="*/ 509488 w 1342512"/>
                    <a:gd name="connsiteY68" fmla="*/ 335684 h 2509958"/>
                    <a:gd name="connsiteX69" fmla="*/ 467681 w 1342512"/>
                    <a:gd name="connsiteY69" fmla="*/ 260891 h 2509958"/>
                    <a:gd name="connsiteX70" fmla="*/ 392535 w 1342512"/>
                    <a:gd name="connsiteY70" fmla="*/ 272004 h 2509958"/>
                    <a:gd name="connsiteX71" fmla="*/ 267997 w 1342512"/>
                    <a:gd name="connsiteY71" fmla="*/ 359204 h 2509958"/>
                    <a:gd name="connsiteX72" fmla="*/ 239244 w 1342512"/>
                    <a:gd name="connsiteY72" fmla="*/ 349149 h 2509958"/>
                    <a:gd name="connsiteX73" fmla="*/ 276935 w 1342512"/>
                    <a:gd name="connsiteY73" fmla="*/ 82081 h 2509958"/>
                    <a:gd name="connsiteX74" fmla="*/ 312450 w 1342512"/>
                    <a:gd name="connsiteY74" fmla="*/ 58032 h 2509958"/>
                    <a:gd name="connsiteX75" fmla="*/ 644021 w 1342512"/>
                    <a:gd name="connsiteY75" fmla="*/ 349 h 2509958"/>
                    <a:gd name="connsiteX0" fmla="*/ 665425 w 1342512"/>
                    <a:gd name="connsiteY0" fmla="*/ 1517851 h 2513399"/>
                    <a:gd name="connsiteX1" fmla="*/ 802840 w 1342512"/>
                    <a:gd name="connsiteY1" fmla="*/ 1528141 h 2513399"/>
                    <a:gd name="connsiteX2" fmla="*/ 822479 w 1342512"/>
                    <a:gd name="connsiteY2" fmla="*/ 1561951 h 2513399"/>
                    <a:gd name="connsiteX3" fmla="*/ 719285 w 1342512"/>
                    <a:gd name="connsiteY3" fmla="*/ 1836016 h 2513399"/>
                    <a:gd name="connsiteX4" fmla="*/ 668659 w 1342512"/>
                    <a:gd name="connsiteY4" fmla="*/ 2016531 h 2513399"/>
                    <a:gd name="connsiteX5" fmla="*/ 687769 w 1342512"/>
                    <a:gd name="connsiteY5" fmla="*/ 2062865 h 2513399"/>
                    <a:gd name="connsiteX6" fmla="*/ 1009344 w 1342512"/>
                    <a:gd name="connsiteY6" fmla="*/ 2171468 h 2513399"/>
                    <a:gd name="connsiteX7" fmla="*/ 1032746 w 1342512"/>
                    <a:gd name="connsiteY7" fmla="*/ 2173350 h 2513399"/>
                    <a:gd name="connsiteX8" fmla="*/ 1080962 w 1342512"/>
                    <a:gd name="connsiteY8" fmla="*/ 2136835 h 2513399"/>
                    <a:gd name="connsiteX9" fmla="*/ 1090311 w 1342512"/>
                    <a:gd name="connsiteY9" fmla="*/ 1814201 h 2513399"/>
                    <a:gd name="connsiteX10" fmla="*/ 1102424 w 1342512"/>
                    <a:gd name="connsiteY10" fmla="*/ 1668025 h 2513399"/>
                    <a:gd name="connsiteX11" fmla="*/ 1125238 w 1342512"/>
                    <a:gd name="connsiteY11" fmla="*/ 1659088 h 2513399"/>
                    <a:gd name="connsiteX12" fmla="*/ 1341915 w 1342512"/>
                    <a:gd name="connsiteY12" fmla="*/ 2034347 h 2513399"/>
                    <a:gd name="connsiteX13" fmla="*/ 1186507 w 1342512"/>
                    <a:gd name="connsiteY13" fmla="*/ 2388027 h 2513399"/>
                    <a:gd name="connsiteX14" fmla="*/ 1059441 w 1342512"/>
                    <a:gd name="connsiteY14" fmla="*/ 2481989 h 2513399"/>
                    <a:gd name="connsiteX15" fmla="*/ 969478 w 1342512"/>
                    <a:gd name="connsiteY15" fmla="*/ 2499512 h 2513399"/>
                    <a:gd name="connsiteX16" fmla="*/ 534018 w 1342512"/>
                    <a:gd name="connsiteY16" fmla="*/ 2505937 h 2513399"/>
                    <a:gd name="connsiteX17" fmla="*/ 377051 w 1342512"/>
                    <a:gd name="connsiteY17" fmla="*/ 2508908 h 2513399"/>
                    <a:gd name="connsiteX18" fmla="*/ 225191 w 1342512"/>
                    <a:gd name="connsiteY18" fmla="*/ 2440124 h 2513399"/>
                    <a:gd name="connsiteX19" fmla="*/ 1812 w 1342512"/>
                    <a:gd name="connsiteY19" fmla="*/ 2077741 h 2513399"/>
                    <a:gd name="connsiteX20" fmla="*/ 124291 w 1342512"/>
                    <a:gd name="connsiteY20" fmla="*/ 1737821 h 2513399"/>
                    <a:gd name="connsiteX21" fmla="*/ 545532 w 1342512"/>
                    <a:gd name="connsiteY21" fmla="*/ 1525730 h 2513399"/>
                    <a:gd name="connsiteX22" fmla="*/ 665425 w 1342512"/>
                    <a:gd name="connsiteY22" fmla="*/ 1517851 h 2513399"/>
                    <a:gd name="connsiteX23" fmla="*/ 553764 w 1342512"/>
                    <a:gd name="connsiteY23" fmla="*/ 1210330 h 2513399"/>
                    <a:gd name="connsiteX24" fmla="*/ 513957 w 1342512"/>
                    <a:gd name="connsiteY24" fmla="*/ 1261544 h 2513399"/>
                    <a:gd name="connsiteX25" fmla="*/ 603038 w 1342512"/>
                    <a:gd name="connsiteY25" fmla="*/ 1322167 h 2513399"/>
                    <a:gd name="connsiteX26" fmla="*/ 658134 w 1342512"/>
                    <a:gd name="connsiteY26" fmla="*/ 1262897 h 2513399"/>
                    <a:gd name="connsiteX27" fmla="*/ 637965 w 1342512"/>
                    <a:gd name="connsiteY27" fmla="*/ 1216680 h 2513399"/>
                    <a:gd name="connsiteX28" fmla="*/ 553764 w 1342512"/>
                    <a:gd name="connsiteY28" fmla="*/ 1210330 h 2513399"/>
                    <a:gd name="connsiteX29" fmla="*/ 546474 w 1342512"/>
                    <a:gd name="connsiteY29" fmla="*/ 922034 h 2513399"/>
                    <a:gd name="connsiteX30" fmla="*/ 481206 w 1342512"/>
                    <a:gd name="connsiteY30" fmla="*/ 980657 h 2513399"/>
                    <a:gd name="connsiteX31" fmla="*/ 550766 w 1342512"/>
                    <a:gd name="connsiteY31" fmla="*/ 1040751 h 2513399"/>
                    <a:gd name="connsiteX32" fmla="*/ 621855 w 1342512"/>
                    <a:gd name="connsiteY32" fmla="*/ 966604 h 2513399"/>
                    <a:gd name="connsiteX33" fmla="*/ 617328 w 1342512"/>
                    <a:gd name="connsiteY33" fmla="*/ 953492 h 2513399"/>
                    <a:gd name="connsiteX34" fmla="*/ 546474 w 1342512"/>
                    <a:gd name="connsiteY34" fmla="*/ 922034 h 2513399"/>
                    <a:gd name="connsiteX35" fmla="*/ 563760 w 1342512"/>
                    <a:gd name="connsiteY35" fmla="*/ 697714 h 2513399"/>
                    <a:gd name="connsiteX36" fmla="*/ 497258 w 1342512"/>
                    <a:gd name="connsiteY36" fmla="*/ 748693 h 2513399"/>
                    <a:gd name="connsiteX37" fmla="*/ 551001 w 1342512"/>
                    <a:gd name="connsiteY37" fmla="*/ 785619 h 2513399"/>
                    <a:gd name="connsiteX38" fmla="*/ 608331 w 1342512"/>
                    <a:gd name="connsiteY38" fmla="*/ 731759 h 2513399"/>
                    <a:gd name="connsiteX39" fmla="*/ 563760 w 1342512"/>
                    <a:gd name="connsiteY39" fmla="*/ 697714 h 2513399"/>
                    <a:gd name="connsiteX40" fmla="*/ 660956 w 1342512"/>
                    <a:gd name="connsiteY40" fmla="*/ 624742 h 2513399"/>
                    <a:gd name="connsiteX41" fmla="*/ 699234 w 1342512"/>
                    <a:gd name="connsiteY41" fmla="*/ 647204 h 2513399"/>
                    <a:gd name="connsiteX42" fmla="*/ 824537 w 1342512"/>
                    <a:gd name="connsiteY42" fmla="*/ 894633 h 2513399"/>
                    <a:gd name="connsiteX43" fmla="*/ 939902 w 1342512"/>
                    <a:gd name="connsiteY43" fmla="*/ 1107546 h 2513399"/>
                    <a:gd name="connsiteX44" fmla="*/ 951603 w 1342512"/>
                    <a:gd name="connsiteY44" fmla="*/ 1223793 h 2513399"/>
                    <a:gd name="connsiteX45" fmla="*/ 937902 w 1342512"/>
                    <a:gd name="connsiteY45" fmla="*/ 1255075 h 2513399"/>
                    <a:gd name="connsiteX46" fmla="*/ 623383 w 1342512"/>
                    <a:gd name="connsiteY46" fmla="*/ 1410659 h 2513399"/>
                    <a:gd name="connsiteX47" fmla="*/ 157572 w 1342512"/>
                    <a:gd name="connsiteY47" fmla="*/ 923033 h 2513399"/>
                    <a:gd name="connsiteX48" fmla="*/ 287872 w 1342512"/>
                    <a:gd name="connsiteY48" fmla="*/ 650967 h 2513399"/>
                    <a:gd name="connsiteX49" fmla="*/ 316037 w 1342512"/>
                    <a:gd name="connsiteY49" fmla="*/ 639736 h 2513399"/>
                    <a:gd name="connsiteX50" fmla="*/ 660956 w 1342512"/>
                    <a:gd name="connsiteY50" fmla="*/ 624742 h 2513399"/>
                    <a:gd name="connsiteX51" fmla="*/ 795210 w 1342512"/>
                    <a:gd name="connsiteY51" fmla="*/ 577320 h 2513399"/>
                    <a:gd name="connsiteX52" fmla="*/ 819832 w 1342512"/>
                    <a:gd name="connsiteY52" fmla="*/ 581524 h 2513399"/>
                    <a:gd name="connsiteX53" fmla="*/ 1032334 w 1342512"/>
                    <a:gd name="connsiteY53" fmla="*/ 869760 h 2513399"/>
                    <a:gd name="connsiteX54" fmla="*/ 1038273 w 1342512"/>
                    <a:gd name="connsiteY54" fmla="*/ 1007117 h 2513399"/>
                    <a:gd name="connsiteX55" fmla="*/ 853642 w 1342512"/>
                    <a:gd name="connsiteY55" fmla="*/ 769154 h 2513399"/>
                    <a:gd name="connsiteX56" fmla="*/ 772793 w 1342512"/>
                    <a:gd name="connsiteY56" fmla="*/ 620920 h 2513399"/>
                    <a:gd name="connsiteX57" fmla="*/ 774204 w 1342512"/>
                    <a:gd name="connsiteY57" fmla="*/ 587581 h 2513399"/>
                    <a:gd name="connsiteX58" fmla="*/ 795210 w 1342512"/>
                    <a:gd name="connsiteY58" fmla="*/ 577320 h 2513399"/>
                    <a:gd name="connsiteX59" fmla="*/ 644021 w 1342512"/>
                    <a:gd name="connsiteY59" fmla="*/ 349 h 2513399"/>
                    <a:gd name="connsiteX60" fmla="*/ 713405 w 1342512"/>
                    <a:gd name="connsiteY60" fmla="*/ 24163 h 2513399"/>
                    <a:gd name="connsiteX61" fmla="*/ 738395 w 1342512"/>
                    <a:gd name="connsiteY61" fmla="*/ 452813 h 2513399"/>
                    <a:gd name="connsiteX62" fmla="*/ 676243 w 1342512"/>
                    <a:gd name="connsiteY62" fmla="*/ 488798 h 2513399"/>
                    <a:gd name="connsiteX63" fmla="*/ 461154 w 1342512"/>
                    <a:gd name="connsiteY63" fmla="*/ 517551 h 2513399"/>
                    <a:gd name="connsiteX64" fmla="*/ 319917 w 1342512"/>
                    <a:gd name="connsiteY64" fmla="*/ 466748 h 2513399"/>
                    <a:gd name="connsiteX65" fmla="*/ 324092 w 1342512"/>
                    <a:gd name="connsiteY65" fmla="*/ 436643 h 2513399"/>
                    <a:gd name="connsiteX66" fmla="*/ 427991 w 1342512"/>
                    <a:gd name="connsiteY66" fmla="*/ 406302 h 2513399"/>
                    <a:gd name="connsiteX67" fmla="*/ 456215 w 1342512"/>
                    <a:gd name="connsiteY67" fmla="*/ 398541 h 2513399"/>
                    <a:gd name="connsiteX68" fmla="*/ 509488 w 1342512"/>
                    <a:gd name="connsiteY68" fmla="*/ 335684 h 2513399"/>
                    <a:gd name="connsiteX69" fmla="*/ 467681 w 1342512"/>
                    <a:gd name="connsiteY69" fmla="*/ 260891 h 2513399"/>
                    <a:gd name="connsiteX70" fmla="*/ 392535 w 1342512"/>
                    <a:gd name="connsiteY70" fmla="*/ 272004 h 2513399"/>
                    <a:gd name="connsiteX71" fmla="*/ 267997 w 1342512"/>
                    <a:gd name="connsiteY71" fmla="*/ 359204 h 2513399"/>
                    <a:gd name="connsiteX72" fmla="*/ 239244 w 1342512"/>
                    <a:gd name="connsiteY72" fmla="*/ 349149 h 2513399"/>
                    <a:gd name="connsiteX73" fmla="*/ 276935 w 1342512"/>
                    <a:gd name="connsiteY73" fmla="*/ 82081 h 2513399"/>
                    <a:gd name="connsiteX74" fmla="*/ 312450 w 1342512"/>
                    <a:gd name="connsiteY74" fmla="*/ 58032 h 2513399"/>
                    <a:gd name="connsiteX75" fmla="*/ 644021 w 1342512"/>
                    <a:gd name="connsiteY75" fmla="*/ 349 h 2513399"/>
                    <a:gd name="connsiteX0" fmla="*/ 665425 w 1342512"/>
                    <a:gd name="connsiteY0" fmla="*/ 1517851 h 2509542"/>
                    <a:gd name="connsiteX1" fmla="*/ 802840 w 1342512"/>
                    <a:gd name="connsiteY1" fmla="*/ 1528141 h 2509542"/>
                    <a:gd name="connsiteX2" fmla="*/ 822479 w 1342512"/>
                    <a:gd name="connsiteY2" fmla="*/ 1561951 h 2509542"/>
                    <a:gd name="connsiteX3" fmla="*/ 719285 w 1342512"/>
                    <a:gd name="connsiteY3" fmla="*/ 1836016 h 2509542"/>
                    <a:gd name="connsiteX4" fmla="*/ 668659 w 1342512"/>
                    <a:gd name="connsiteY4" fmla="*/ 2016531 h 2509542"/>
                    <a:gd name="connsiteX5" fmla="*/ 687769 w 1342512"/>
                    <a:gd name="connsiteY5" fmla="*/ 2062865 h 2509542"/>
                    <a:gd name="connsiteX6" fmla="*/ 1009344 w 1342512"/>
                    <a:gd name="connsiteY6" fmla="*/ 2171468 h 2509542"/>
                    <a:gd name="connsiteX7" fmla="*/ 1032746 w 1342512"/>
                    <a:gd name="connsiteY7" fmla="*/ 2173350 h 2509542"/>
                    <a:gd name="connsiteX8" fmla="*/ 1080962 w 1342512"/>
                    <a:gd name="connsiteY8" fmla="*/ 2136835 h 2509542"/>
                    <a:gd name="connsiteX9" fmla="*/ 1090311 w 1342512"/>
                    <a:gd name="connsiteY9" fmla="*/ 1814201 h 2509542"/>
                    <a:gd name="connsiteX10" fmla="*/ 1102424 w 1342512"/>
                    <a:gd name="connsiteY10" fmla="*/ 1668025 h 2509542"/>
                    <a:gd name="connsiteX11" fmla="*/ 1125238 w 1342512"/>
                    <a:gd name="connsiteY11" fmla="*/ 1659088 h 2509542"/>
                    <a:gd name="connsiteX12" fmla="*/ 1341915 w 1342512"/>
                    <a:gd name="connsiteY12" fmla="*/ 2034347 h 2509542"/>
                    <a:gd name="connsiteX13" fmla="*/ 1186507 w 1342512"/>
                    <a:gd name="connsiteY13" fmla="*/ 2388027 h 2509542"/>
                    <a:gd name="connsiteX14" fmla="*/ 1059441 w 1342512"/>
                    <a:gd name="connsiteY14" fmla="*/ 2481989 h 2509542"/>
                    <a:gd name="connsiteX15" fmla="*/ 969478 w 1342512"/>
                    <a:gd name="connsiteY15" fmla="*/ 2499512 h 2509542"/>
                    <a:gd name="connsiteX16" fmla="*/ 534018 w 1342512"/>
                    <a:gd name="connsiteY16" fmla="*/ 2505937 h 2509542"/>
                    <a:gd name="connsiteX17" fmla="*/ 377051 w 1342512"/>
                    <a:gd name="connsiteY17" fmla="*/ 2508908 h 2509542"/>
                    <a:gd name="connsiteX18" fmla="*/ 225191 w 1342512"/>
                    <a:gd name="connsiteY18" fmla="*/ 2440124 h 2509542"/>
                    <a:gd name="connsiteX19" fmla="*/ 1812 w 1342512"/>
                    <a:gd name="connsiteY19" fmla="*/ 2077741 h 2509542"/>
                    <a:gd name="connsiteX20" fmla="*/ 124291 w 1342512"/>
                    <a:gd name="connsiteY20" fmla="*/ 1737821 h 2509542"/>
                    <a:gd name="connsiteX21" fmla="*/ 545532 w 1342512"/>
                    <a:gd name="connsiteY21" fmla="*/ 1525730 h 2509542"/>
                    <a:gd name="connsiteX22" fmla="*/ 665425 w 1342512"/>
                    <a:gd name="connsiteY22" fmla="*/ 1517851 h 2509542"/>
                    <a:gd name="connsiteX23" fmla="*/ 553764 w 1342512"/>
                    <a:gd name="connsiteY23" fmla="*/ 1210330 h 2509542"/>
                    <a:gd name="connsiteX24" fmla="*/ 513957 w 1342512"/>
                    <a:gd name="connsiteY24" fmla="*/ 1261544 h 2509542"/>
                    <a:gd name="connsiteX25" fmla="*/ 603038 w 1342512"/>
                    <a:gd name="connsiteY25" fmla="*/ 1322167 h 2509542"/>
                    <a:gd name="connsiteX26" fmla="*/ 658134 w 1342512"/>
                    <a:gd name="connsiteY26" fmla="*/ 1262897 h 2509542"/>
                    <a:gd name="connsiteX27" fmla="*/ 637965 w 1342512"/>
                    <a:gd name="connsiteY27" fmla="*/ 1216680 h 2509542"/>
                    <a:gd name="connsiteX28" fmla="*/ 553764 w 1342512"/>
                    <a:gd name="connsiteY28" fmla="*/ 1210330 h 2509542"/>
                    <a:gd name="connsiteX29" fmla="*/ 546474 w 1342512"/>
                    <a:gd name="connsiteY29" fmla="*/ 922034 h 2509542"/>
                    <a:gd name="connsiteX30" fmla="*/ 481206 w 1342512"/>
                    <a:gd name="connsiteY30" fmla="*/ 980657 h 2509542"/>
                    <a:gd name="connsiteX31" fmla="*/ 550766 w 1342512"/>
                    <a:gd name="connsiteY31" fmla="*/ 1040751 h 2509542"/>
                    <a:gd name="connsiteX32" fmla="*/ 621855 w 1342512"/>
                    <a:gd name="connsiteY32" fmla="*/ 966604 h 2509542"/>
                    <a:gd name="connsiteX33" fmla="*/ 617328 w 1342512"/>
                    <a:gd name="connsiteY33" fmla="*/ 953492 h 2509542"/>
                    <a:gd name="connsiteX34" fmla="*/ 546474 w 1342512"/>
                    <a:gd name="connsiteY34" fmla="*/ 922034 h 2509542"/>
                    <a:gd name="connsiteX35" fmla="*/ 563760 w 1342512"/>
                    <a:gd name="connsiteY35" fmla="*/ 697714 h 2509542"/>
                    <a:gd name="connsiteX36" fmla="*/ 497258 w 1342512"/>
                    <a:gd name="connsiteY36" fmla="*/ 748693 h 2509542"/>
                    <a:gd name="connsiteX37" fmla="*/ 551001 w 1342512"/>
                    <a:gd name="connsiteY37" fmla="*/ 785619 h 2509542"/>
                    <a:gd name="connsiteX38" fmla="*/ 608331 w 1342512"/>
                    <a:gd name="connsiteY38" fmla="*/ 731759 h 2509542"/>
                    <a:gd name="connsiteX39" fmla="*/ 563760 w 1342512"/>
                    <a:gd name="connsiteY39" fmla="*/ 697714 h 2509542"/>
                    <a:gd name="connsiteX40" fmla="*/ 660956 w 1342512"/>
                    <a:gd name="connsiteY40" fmla="*/ 624742 h 2509542"/>
                    <a:gd name="connsiteX41" fmla="*/ 699234 w 1342512"/>
                    <a:gd name="connsiteY41" fmla="*/ 647204 h 2509542"/>
                    <a:gd name="connsiteX42" fmla="*/ 824537 w 1342512"/>
                    <a:gd name="connsiteY42" fmla="*/ 894633 h 2509542"/>
                    <a:gd name="connsiteX43" fmla="*/ 939902 w 1342512"/>
                    <a:gd name="connsiteY43" fmla="*/ 1107546 h 2509542"/>
                    <a:gd name="connsiteX44" fmla="*/ 951603 w 1342512"/>
                    <a:gd name="connsiteY44" fmla="*/ 1223793 h 2509542"/>
                    <a:gd name="connsiteX45" fmla="*/ 937902 w 1342512"/>
                    <a:gd name="connsiteY45" fmla="*/ 1255075 h 2509542"/>
                    <a:gd name="connsiteX46" fmla="*/ 623383 w 1342512"/>
                    <a:gd name="connsiteY46" fmla="*/ 1410659 h 2509542"/>
                    <a:gd name="connsiteX47" fmla="*/ 157572 w 1342512"/>
                    <a:gd name="connsiteY47" fmla="*/ 923033 h 2509542"/>
                    <a:gd name="connsiteX48" fmla="*/ 287872 w 1342512"/>
                    <a:gd name="connsiteY48" fmla="*/ 650967 h 2509542"/>
                    <a:gd name="connsiteX49" fmla="*/ 316037 w 1342512"/>
                    <a:gd name="connsiteY49" fmla="*/ 639736 h 2509542"/>
                    <a:gd name="connsiteX50" fmla="*/ 660956 w 1342512"/>
                    <a:gd name="connsiteY50" fmla="*/ 624742 h 2509542"/>
                    <a:gd name="connsiteX51" fmla="*/ 795210 w 1342512"/>
                    <a:gd name="connsiteY51" fmla="*/ 577320 h 2509542"/>
                    <a:gd name="connsiteX52" fmla="*/ 819832 w 1342512"/>
                    <a:gd name="connsiteY52" fmla="*/ 581524 h 2509542"/>
                    <a:gd name="connsiteX53" fmla="*/ 1032334 w 1342512"/>
                    <a:gd name="connsiteY53" fmla="*/ 869760 h 2509542"/>
                    <a:gd name="connsiteX54" fmla="*/ 1038273 w 1342512"/>
                    <a:gd name="connsiteY54" fmla="*/ 1007117 h 2509542"/>
                    <a:gd name="connsiteX55" fmla="*/ 853642 w 1342512"/>
                    <a:gd name="connsiteY55" fmla="*/ 769154 h 2509542"/>
                    <a:gd name="connsiteX56" fmla="*/ 772793 w 1342512"/>
                    <a:gd name="connsiteY56" fmla="*/ 620920 h 2509542"/>
                    <a:gd name="connsiteX57" fmla="*/ 774204 w 1342512"/>
                    <a:gd name="connsiteY57" fmla="*/ 587581 h 2509542"/>
                    <a:gd name="connsiteX58" fmla="*/ 795210 w 1342512"/>
                    <a:gd name="connsiteY58" fmla="*/ 577320 h 2509542"/>
                    <a:gd name="connsiteX59" fmla="*/ 644021 w 1342512"/>
                    <a:gd name="connsiteY59" fmla="*/ 349 h 2509542"/>
                    <a:gd name="connsiteX60" fmla="*/ 713405 w 1342512"/>
                    <a:gd name="connsiteY60" fmla="*/ 24163 h 2509542"/>
                    <a:gd name="connsiteX61" fmla="*/ 738395 w 1342512"/>
                    <a:gd name="connsiteY61" fmla="*/ 452813 h 2509542"/>
                    <a:gd name="connsiteX62" fmla="*/ 676243 w 1342512"/>
                    <a:gd name="connsiteY62" fmla="*/ 488798 h 2509542"/>
                    <a:gd name="connsiteX63" fmla="*/ 461154 w 1342512"/>
                    <a:gd name="connsiteY63" fmla="*/ 517551 h 2509542"/>
                    <a:gd name="connsiteX64" fmla="*/ 319917 w 1342512"/>
                    <a:gd name="connsiteY64" fmla="*/ 466748 h 2509542"/>
                    <a:gd name="connsiteX65" fmla="*/ 324092 w 1342512"/>
                    <a:gd name="connsiteY65" fmla="*/ 436643 h 2509542"/>
                    <a:gd name="connsiteX66" fmla="*/ 427991 w 1342512"/>
                    <a:gd name="connsiteY66" fmla="*/ 406302 h 2509542"/>
                    <a:gd name="connsiteX67" fmla="*/ 456215 w 1342512"/>
                    <a:gd name="connsiteY67" fmla="*/ 398541 h 2509542"/>
                    <a:gd name="connsiteX68" fmla="*/ 509488 w 1342512"/>
                    <a:gd name="connsiteY68" fmla="*/ 335684 h 2509542"/>
                    <a:gd name="connsiteX69" fmla="*/ 467681 w 1342512"/>
                    <a:gd name="connsiteY69" fmla="*/ 260891 h 2509542"/>
                    <a:gd name="connsiteX70" fmla="*/ 392535 w 1342512"/>
                    <a:gd name="connsiteY70" fmla="*/ 272004 h 2509542"/>
                    <a:gd name="connsiteX71" fmla="*/ 267997 w 1342512"/>
                    <a:gd name="connsiteY71" fmla="*/ 359204 h 2509542"/>
                    <a:gd name="connsiteX72" fmla="*/ 239244 w 1342512"/>
                    <a:gd name="connsiteY72" fmla="*/ 349149 h 2509542"/>
                    <a:gd name="connsiteX73" fmla="*/ 276935 w 1342512"/>
                    <a:gd name="connsiteY73" fmla="*/ 82081 h 2509542"/>
                    <a:gd name="connsiteX74" fmla="*/ 312450 w 1342512"/>
                    <a:gd name="connsiteY74" fmla="*/ 58032 h 2509542"/>
                    <a:gd name="connsiteX75" fmla="*/ 644021 w 1342512"/>
                    <a:gd name="connsiteY75" fmla="*/ 349 h 2509542"/>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43721" h="2513399">
                      <a:moveTo>
                        <a:pt x="666634" y="1517851"/>
                      </a:moveTo>
                      <a:cubicBezTo>
                        <a:pt x="712733" y="1517381"/>
                        <a:pt x="758361" y="1522731"/>
                        <a:pt x="804049" y="1528141"/>
                      </a:cubicBezTo>
                      <a:cubicBezTo>
                        <a:pt x="827745" y="1530963"/>
                        <a:pt x="834860" y="1536373"/>
                        <a:pt x="823688" y="1561951"/>
                      </a:cubicBezTo>
                      <a:cubicBezTo>
                        <a:pt x="784586" y="1651444"/>
                        <a:pt x="748600" y="1742348"/>
                        <a:pt x="720494" y="1836016"/>
                      </a:cubicBezTo>
                      <a:cubicBezTo>
                        <a:pt x="702560" y="1895874"/>
                        <a:pt x="687331" y="1956497"/>
                        <a:pt x="669868" y="2016531"/>
                      </a:cubicBezTo>
                      <a:cubicBezTo>
                        <a:pt x="663517" y="2038228"/>
                        <a:pt x="671220" y="2050929"/>
                        <a:pt x="688978" y="2062865"/>
                      </a:cubicBezTo>
                      <a:cubicBezTo>
                        <a:pt x="786350" y="2128486"/>
                        <a:pt x="894894" y="2160237"/>
                        <a:pt x="1010553" y="2171468"/>
                      </a:cubicBezTo>
                      <a:cubicBezTo>
                        <a:pt x="1018315" y="2172233"/>
                        <a:pt x="1026253" y="2172115"/>
                        <a:pt x="1033955" y="2173350"/>
                      </a:cubicBezTo>
                      <a:cubicBezTo>
                        <a:pt x="1079055" y="2180758"/>
                        <a:pt x="1078937" y="2180817"/>
                        <a:pt x="1082171" y="2136835"/>
                      </a:cubicBezTo>
                      <a:cubicBezTo>
                        <a:pt x="1090050" y="2029408"/>
                        <a:pt x="1082230" y="1921569"/>
                        <a:pt x="1091520" y="1814201"/>
                      </a:cubicBezTo>
                      <a:cubicBezTo>
                        <a:pt x="1095695" y="1765515"/>
                        <a:pt x="1100223" y="1716829"/>
                        <a:pt x="1103633" y="1668025"/>
                      </a:cubicBezTo>
                      <a:cubicBezTo>
                        <a:pt x="1105162" y="1646740"/>
                        <a:pt x="1112629" y="1648974"/>
                        <a:pt x="1126447" y="1659088"/>
                      </a:cubicBezTo>
                      <a:cubicBezTo>
                        <a:pt x="1254160" y="1752285"/>
                        <a:pt x="1334716" y="1874001"/>
                        <a:pt x="1343124" y="2034347"/>
                      </a:cubicBezTo>
                      <a:cubicBezTo>
                        <a:pt x="1350592" y="2176643"/>
                        <a:pt x="1287441" y="2291302"/>
                        <a:pt x="1187716" y="2388027"/>
                      </a:cubicBezTo>
                      <a:cubicBezTo>
                        <a:pt x="1149556" y="2425012"/>
                        <a:pt x="1102810" y="2450531"/>
                        <a:pt x="1060650" y="2481989"/>
                      </a:cubicBezTo>
                      <a:cubicBezTo>
                        <a:pt x="1030721" y="2504333"/>
                        <a:pt x="1058258" y="2495521"/>
                        <a:pt x="970687" y="2499512"/>
                      </a:cubicBezTo>
                      <a:cubicBezTo>
                        <a:pt x="883117" y="2503503"/>
                        <a:pt x="633965" y="2504371"/>
                        <a:pt x="535227" y="2505937"/>
                      </a:cubicBezTo>
                      <a:cubicBezTo>
                        <a:pt x="436489" y="2507503"/>
                        <a:pt x="430226" y="2519877"/>
                        <a:pt x="378260" y="2508908"/>
                      </a:cubicBezTo>
                      <a:cubicBezTo>
                        <a:pt x="326294" y="2497939"/>
                        <a:pt x="301333" y="2494951"/>
                        <a:pt x="223428" y="2440124"/>
                      </a:cubicBezTo>
                      <a:cubicBezTo>
                        <a:pt x="144543" y="2384607"/>
                        <a:pt x="19342" y="2194791"/>
                        <a:pt x="3021" y="2077741"/>
                      </a:cubicBezTo>
                      <a:cubicBezTo>
                        <a:pt x="-13300" y="1960691"/>
                        <a:pt x="37771" y="1833546"/>
                        <a:pt x="125500" y="1737821"/>
                      </a:cubicBezTo>
                      <a:cubicBezTo>
                        <a:pt x="238748" y="1614224"/>
                        <a:pt x="383925" y="1551955"/>
                        <a:pt x="546741" y="1525730"/>
                      </a:cubicBezTo>
                      <a:cubicBezTo>
                        <a:pt x="586431" y="1519439"/>
                        <a:pt x="626532" y="1518733"/>
                        <a:pt x="666634" y="1517851"/>
                      </a:cubicBezTo>
                      <a:close/>
                      <a:moveTo>
                        <a:pt x="554973" y="1210330"/>
                      </a:moveTo>
                      <a:cubicBezTo>
                        <a:pt x="527337" y="1214034"/>
                        <a:pt x="512696" y="1233262"/>
                        <a:pt x="515166" y="1261544"/>
                      </a:cubicBezTo>
                      <a:cubicBezTo>
                        <a:pt x="518988" y="1305174"/>
                        <a:pt x="549505" y="1325930"/>
                        <a:pt x="604247" y="1322167"/>
                      </a:cubicBezTo>
                      <a:cubicBezTo>
                        <a:pt x="653698" y="1318756"/>
                        <a:pt x="659402" y="1312759"/>
                        <a:pt x="659343" y="1262897"/>
                      </a:cubicBezTo>
                      <a:cubicBezTo>
                        <a:pt x="656873" y="1246962"/>
                        <a:pt x="667104" y="1222501"/>
                        <a:pt x="639174" y="1216680"/>
                      </a:cubicBezTo>
                      <a:cubicBezTo>
                        <a:pt x="611597" y="1210977"/>
                        <a:pt x="583374" y="1206508"/>
                        <a:pt x="554973" y="1210330"/>
                      </a:cubicBezTo>
                      <a:close/>
                      <a:moveTo>
                        <a:pt x="547683" y="922034"/>
                      </a:moveTo>
                      <a:cubicBezTo>
                        <a:pt x="514226" y="920564"/>
                        <a:pt x="481886" y="951669"/>
                        <a:pt x="482415" y="980657"/>
                      </a:cubicBezTo>
                      <a:cubicBezTo>
                        <a:pt x="483180" y="1021406"/>
                        <a:pt x="505876" y="1041045"/>
                        <a:pt x="551975" y="1040751"/>
                      </a:cubicBezTo>
                      <a:cubicBezTo>
                        <a:pt x="588725" y="1040515"/>
                        <a:pt x="625122" y="1002825"/>
                        <a:pt x="623064" y="966604"/>
                      </a:cubicBezTo>
                      <a:cubicBezTo>
                        <a:pt x="622829" y="962018"/>
                        <a:pt x="621300" y="954492"/>
                        <a:pt x="618537" y="953492"/>
                      </a:cubicBezTo>
                      <a:cubicBezTo>
                        <a:pt x="594017" y="944731"/>
                        <a:pt x="574319" y="923210"/>
                        <a:pt x="547683" y="922034"/>
                      </a:cubicBezTo>
                      <a:close/>
                      <a:moveTo>
                        <a:pt x="564969" y="697714"/>
                      </a:moveTo>
                      <a:cubicBezTo>
                        <a:pt x="535805" y="693069"/>
                        <a:pt x="501407" y="720646"/>
                        <a:pt x="498467" y="748693"/>
                      </a:cubicBezTo>
                      <a:cubicBezTo>
                        <a:pt x="497115" y="761276"/>
                        <a:pt x="528749" y="783032"/>
                        <a:pt x="552210" y="785619"/>
                      </a:cubicBezTo>
                      <a:cubicBezTo>
                        <a:pt x="572319" y="787854"/>
                        <a:pt x="608070" y="756337"/>
                        <a:pt x="609540" y="731759"/>
                      </a:cubicBezTo>
                      <a:cubicBezTo>
                        <a:pt x="611362" y="700948"/>
                        <a:pt x="585020" y="700948"/>
                        <a:pt x="564969" y="697714"/>
                      </a:cubicBezTo>
                      <a:close/>
                      <a:moveTo>
                        <a:pt x="662165" y="624742"/>
                      </a:moveTo>
                      <a:cubicBezTo>
                        <a:pt x="686567" y="619333"/>
                        <a:pt x="693740" y="624625"/>
                        <a:pt x="700443" y="647204"/>
                      </a:cubicBezTo>
                      <a:cubicBezTo>
                        <a:pt x="727315" y="736991"/>
                        <a:pt x="772591" y="817723"/>
                        <a:pt x="825746" y="894633"/>
                      </a:cubicBezTo>
                      <a:cubicBezTo>
                        <a:pt x="871845" y="961312"/>
                        <a:pt x="918649" y="1027755"/>
                        <a:pt x="941111" y="1107546"/>
                      </a:cubicBezTo>
                      <a:cubicBezTo>
                        <a:pt x="951871" y="1145884"/>
                        <a:pt x="952400" y="1184692"/>
                        <a:pt x="952812" y="1223793"/>
                      </a:cubicBezTo>
                      <a:cubicBezTo>
                        <a:pt x="952929" y="1236494"/>
                        <a:pt x="947167" y="1246020"/>
                        <a:pt x="939111" y="1255075"/>
                      </a:cubicBezTo>
                      <a:cubicBezTo>
                        <a:pt x="849971" y="1355740"/>
                        <a:pt x="738604" y="1408307"/>
                        <a:pt x="624592" y="1410659"/>
                      </a:cubicBezTo>
                      <a:cubicBezTo>
                        <a:pt x="334827" y="1408542"/>
                        <a:pt x="135261" y="1191395"/>
                        <a:pt x="158781" y="923033"/>
                      </a:cubicBezTo>
                      <a:cubicBezTo>
                        <a:pt x="168071" y="817252"/>
                        <a:pt x="213053" y="726113"/>
                        <a:pt x="289081" y="650967"/>
                      </a:cubicBezTo>
                      <a:cubicBezTo>
                        <a:pt x="297136" y="643029"/>
                        <a:pt x="305133" y="636385"/>
                        <a:pt x="317246" y="639736"/>
                      </a:cubicBezTo>
                      <a:cubicBezTo>
                        <a:pt x="433846" y="672429"/>
                        <a:pt x="548329" y="650144"/>
                        <a:pt x="662165" y="624742"/>
                      </a:cubicBezTo>
                      <a:close/>
                      <a:moveTo>
                        <a:pt x="796419" y="577320"/>
                      </a:moveTo>
                      <a:cubicBezTo>
                        <a:pt x="803754" y="575395"/>
                        <a:pt x="811692" y="575880"/>
                        <a:pt x="821041" y="581524"/>
                      </a:cubicBezTo>
                      <a:cubicBezTo>
                        <a:pt x="931644" y="648556"/>
                        <a:pt x="1005202" y="742459"/>
                        <a:pt x="1033543" y="869760"/>
                      </a:cubicBezTo>
                      <a:cubicBezTo>
                        <a:pt x="1043539" y="914507"/>
                        <a:pt x="1048067" y="959724"/>
                        <a:pt x="1039482" y="1007117"/>
                      </a:cubicBezTo>
                      <a:cubicBezTo>
                        <a:pt x="991149" y="916977"/>
                        <a:pt x="916709" y="847946"/>
                        <a:pt x="854851" y="769154"/>
                      </a:cubicBezTo>
                      <a:cubicBezTo>
                        <a:pt x="819630" y="724349"/>
                        <a:pt x="791642" y="675369"/>
                        <a:pt x="774002" y="620920"/>
                      </a:cubicBezTo>
                      <a:cubicBezTo>
                        <a:pt x="770415" y="609866"/>
                        <a:pt x="759008" y="597048"/>
                        <a:pt x="775413" y="587581"/>
                      </a:cubicBezTo>
                      <a:cubicBezTo>
                        <a:pt x="782352" y="583583"/>
                        <a:pt x="789084" y="579246"/>
                        <a:pt x="796419" y="577320"/>
                      </a:cubicBezTo>
                      <a:close/>
                      <a:moveTo>
                        <a:pt x="645230" y="349"/>
                      </a:moveTo>
                      <a:cubicBezTo>
                        <a:pt x="672513" y="-1826"/>
                        <a:pt x="694034" y="6170"/>
                        <a:pt x="714614" y="24163"/>
                      </a:cubicBezTo>
                      <a:cubicBezTo>
                        <a:pt x="849736" y="142233"/>
                        <a:pt x="860731" y="325864"/>
                        <a:pt x="739604" y="452813"/>
                      </a:cubicBezTo>
                      <a:cubicBezTo>
                        <a:pt x="722258" y="470982"/>
                        <a:pt x="702619" y="483212"/>
                        <a:pt x="677452" y="488798"/>
                      </a:cubicBezTo>
                      <a:cubicBezTo>
                        <a:pt x="609480" y="504145"/>
                        <a:pt x="541390" y="516552"/>
                        <a:pt x="462363" y="517551"/>
                      </a:cubicBezTo>
                      <a:cubicBezTo>
                        <a:pt x="413207" y="524842"/>
                        <a:pt x="364050" y="506203"/>
                        <a:pt x="321126" y="466748"/>
                      </a:cubicBezTo>
                      <a:cubicBezTo>
                        <a:pt x="305486" y="452401"/>
                        <a:pt x="306426" y="444698"/>
                        <a:pt x="325301" y="436643"/>
                      </a:cubicBezTo>
                      <a:cubicBezTo>
                        <a:pt x="358758" y="422354"/>
                        <a:pt x="394685" y="416827"/>
                        <a:pt x="429200" y="406302"/>
                      </a:cubicBezTo>
                      <a:cubicBezTo>
                        <a:pt x="438549" y="403480"/>
                        <a:pt x="448134" y="401539"/>
                        <a:pt x="457424" y="398541"/>
                      </a:cubicBezTo>
                      <a:cubicBezTo>
                        <a:pt x="488882" y="388545"/>
                        <a:pt x="507815" y="365730"/>
                        <a:pt x="510697" y="335684"/>
                      </a:cubicBezTo>
                      <a:cubicBezTo>
                        <a:pt x="514048" y="300992"/>
                        <a:pt x="496232" y="278295"/>
                        <a:pt x="468890" y="260891"/>
                      </a:cubicBezTo>
                      <a:cubicBezTo>
                        <a:pt x="440725" y="242957"/>
                        <a:pt x="414677" y="252835"/>
                        <a:pt x="393744" y="272004"/>
                      </a:cubicBezTo>
                      <a:cubicBezTo>
                        <a:pt x="355877" y="306696"/>
                        <a:pt x="313071" y="333332"/>
                        <a:pt x="269206" y="359204"/>
                      </a:cubicBezTo>
                      <a:cubicBezTo>
                        <a:pt x="251978" y="369376"/>
                        <a:pt x="246333" y="366083"/>
                        <a:pt x="240453" y="349149"/>
                      </a:cubicBezTo>
                      <a:cubicBezTo>
                        <a:pt x="206937" y="253482"/>
                        <a:pt x="219462" y="164635"/>
                        <a:pt x="278144" y="82081"/>
                      </a:cubicBezTo>
                      <a:cubicBezTo>
                        <a:pt x="287140" y="69439"/>
                        <a:pt x="298841" y="62030"/>
                        <a:pt x="313659" y="58032"/>
                      </a:cubicBezTo>
                      <a:cubicBezTo>
                        <a:pt x="422438" y="28691"/>
                        <a:pt x="532864" y="9346"/>
                        <a:pt x="645230" y="349"/>
                      </a:cubicBezTo>
                      <a:close/>
                    </a:path>
                  </a:pathLst>
                </a:custGeom>
                <a:solidFill>
                  <a:schemeClr val="accent4">
                    <a:lumMod val="20000"/>
                    <a:lumOff val="80000"/>
                  </a:schemeClr>
                </a:solidFill>
                <a:ln w="5867" cap="flat">
                  <a:noFill/>
                  <a:prstDash val="solid"/>
                  <a:miter/>
                </a:ln>
              </p:spPr>
              <p:txBody>
                <a:bodyPr rtlCol="0" anchor="ctr"/>
                <a:lstStyle/>
                <a:p>
                  <a:endParaRPr lang="en-US" dirty="0"/>
                </a:p>
              </p:txBody>
            </p:sp>
            <p:sp>
              <p:nvSpPr>
                <p:cNvPr id="15" name="Freeform: Shape 5">
                  <a:extLst>
                    <a:ext uri="{FF2B5EF4-FFF2-40B4-BE49-F238E27FC236}">
                      <a16:creationId xmlns:a16="http://schemas.microsoft.com/office/drawing/2014/main" id="{35D17560-6F45-4AD5-9B42-E50718CFD483}"/>
                    </a:ext>
                  </a:extLst>
                </p:cNvPr>
                <p:cNvSpPr/>
                <p:nvPr/>
              </p:nvSpPr>
              <p:spPr>
                <a:xfrm>
                  <a:off x="8722453" y="2289531"/>
                  <a:ext cx="520970" cy="361741"/>
                </a:xfrm>
                <a:custGeom>
                  <a:avLst/>
                  <a:gdLst>
                    <a:gd name="connsiteX0" fmla="*/ 189923 w 304760"/>
                    <a:gd name="connsiteY0" fmla="*/ 76557 h 211613"/>
                    <a:gd name="connsiteX1" fmla="*/ 249428 w 304760"/>
                    <a:gd name="connsiteY1" fmla="*/ 38631 h 211613"/>
                    <a:gd name="connsiteX2" fmla="*/ 251369 w 304760"/>
                    <a:gd name="connsiteY2" fmla="*/ 24813 h 211613"/>
                    <a:gd name="connsiteX3" fmla="*/ 245430 w 304760"/>
                    <a:gd name="connsiteY3" fmla="*/ 5116 h 211613"/>
                    <a:gd name="connsiteX4" fmla="*/ 273242 w 304760"/>
                    <a:gd name="connsiteY4" fmla="*/ 2999 h 211613"/>
                    <a:gd name="connsiteX5" fmla="*/ 304759 w 304760"/>
                    <a:gd name="connsiteY5" fmla="*/ 47687 h 211613"/>
                    <a:gd name="connsiteX6" fmla="*/ 271713 w 304760"/>
                    <a:gd name="connsiteY6" fmla="*/ 92374 h 211613"/>
                    <a:gd name="connsiteX7" fmla="*/ 246959 w 304760"/>
                    <a:gd name="connsiteY7" fmla="*/ 78733 h 211613"/>
                    <a:gd name="connsiteX8" fmla="*/ 205093 w 304760"/>
                    <a:gd name="connsiteY8" fmla="*/ 113072 h 211613"/>
                    <a:gd name="connsiteX9" fmla="*/ 110014 w 304760"/>
                    <a:gd name="connsiteY9" fmla="*/ 149351 h 211613"/>
                    <a:gd name="connsiteX10" fmla="*/ 32222 w 304760"/>
                    <a:gd name="connsiteY10" fmla="*/ 200919 h 211613"/>
                    <a:gd name="connsiteX11" fmla="*/ 0 w 304760"/>
                    <a:gd name="connsiteY11" fmla="*/ 210326 h 211613"/>
                    <a:gd name="connsiteX12" fmla="*/ 88670 w 304760"/>
                    <a:gd name="connsiteY12" fmla="*/ 110426 h 211613"/>
                    <a:gd name="connsiteX13" fmla="*/ 117717 w 304760"/>
                    <a:gd name="connsiteY13" fmla="*/ 114071 h 211613"/>
                    <a:gd name="connsiteX14" fmla="*/ 189923 w 304760"/>
                    <a:gd name="connsiteY14" fmla="*/ 76557 h 2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760" h="211613">
                      <a:moveTo>
                        <a:pt x="189923" y="76557"/>
                      </a:moveTo>
                      <a:cubicBezTo>
                        <a:pt x="195862" y="24578"/>
                        <a:pt x="210973" y="14994"/>
                        <a:pt x="249428" y="38631"/>
                      </a:cubicBezTo>
                      <a:cubicBezTo>
                        <a:pt x="252662" y="34398"/>
                        <a:pt x="252427" y="29929"/>
                        <a:pt x="251369" y="24813"/>
                      </a:cubicBezTo>
                      <a:cubicBezTo>
                        <a:pt x="249899" y="17934"/>
                        <a:pt x="237080" y="13289"/>
                        <a:pt x="245430" y="5116"/>
                      </a:cubicBezTo>
                      <a:cubicBezTo>
                        <a:pt x="253074" y="-2411"/>
                        <a:pt x="264069" y="-294"/>
                        <a:pt x="273242" y="2999"/>
                      </a:cubicBezTo>
                      <a:cubicBezTo>
                        <a:pt x="293704" y="10466"/>
                        <a:pt x="304935" y="25872"/>
                        <a:pt x="304759" y="47687"/>
                      </a:cubicBezTo>
                      <a:cubicBezTo>
                        <a:pt x="304524" y="69913"/>
                        <a:pt x="289765" y="82908"/>
                        <a:pt x="271713" y="92374"/>
                      </a:cubicBezTo>
                      <a:cubicBezTo>
                        <a:pt x="258131" y="99489"/>
                        <a:pt x="257601" y="82026"/>
                        <a:pt x="246959" y="78733"/>
                      </a:cubicBezTo>
                      <a:cubicBezTo>
                        <a:pt x="244724" y="103958"/>
                        <a:pt x="225262" y="108485"/>
                        <a:pt x="205093" y="113072"/>
                      </a:cubicBezTo>
                      <a:cubicBezTo>
                        <a:pt x="171636" y="120598"/>
                        <a:pt x="141413" y="136180"/>
                        <a:pt x="110014" y="149351"/>
                      </a:cubicBezTo>
                      <a:cubicBezTo>
                        <a:pt x="79615" y="162052"/>
                        <a:pt x="61269" y="188806"/>
                        <a:pt x="32222" y="200919"/>
                      </a:cubicBezTo>
                      <a:cubicBezTo>
                        <a:pt x="22697" y="204917"/>
                        <a:pt x="15523" y="215207"/>
                        <a:pt x="0" y="210326"/>
                      </a:cubicBezTo>
                      <a:cubicBezTo>
                        <a:pt x="30223" y="176340"/>
                        <a:pt x="59623" y="143589"/>
                        <a:pt x="88670" y="110426"/>
                      </a:cubicBezTo>
                      <a:cubicBezTo>
                        <a:pt x="99195" y="98372"/>
                        <a:pt x="108662" y="103311"/>
                        <a:pt x="117717" y="114071"/>
                      </a:cubicBezTo>
                      <a:cubicBezTo>
                        <a:pt x="127243" y="72853"/>
                        <a:pt x="160406" y="56977"/>
                        <a:pt x="189923" y="76557"/>
                      </a:cubicBezTo>
                      <a:close/>
                    </a:path>
                  </a:pathLst>
                </a:custGeom>
                <a:solidFill>
                  <a:schemeClr val="accent3"/>
                </a:solidFill>
                <a:ln w="5867" cap="flat">
                  <a:noFill/>
                  <a:prstDash val="solid"/>
                  <a:miter/>
                </a:ln>
              </p:spPr>
              <p:txBody>
                <a:bodyPr rtlCol="0" anchor="ctr"/>
                <a:lstStyle/>
                <a:p>
                  <a:endParaRPr lang="en-US" dirty="0"/>
                </a:p>
              </p:txBody>
            </p:sp>
            <p:sp>
              <p:nvSpPr>
                <p:cNvPr id="16" name="Freeform: Shape 6">
                  <a:extLst>
                    <a:ext uri="{FF2B5EF4-FFF2-40B4-BE49-F238E27FC236}">
                      <a16:creationId xmlns:a16="http://schemas.microsoft.com/office/drawing/2014/main" id="{696E9B4F-0593-47D0-8498-083BBB89B30F}"/>
                    </a:ext>
                  </a:extLst>
                </p:cNvPr>
                <p:cNvSpPr/>
                <p:nvPr/>
              </p:nvSpPr>
              <p:spPr>
                <a:xfrm>
                  <a:off x="8931209" y="2020868"/>
                  <a:ext cx="511965" cy="212176"/>
                </a:xfrm>
                <a:custGeom>
                  <a:avLst/>
                  <a:gdLst>
                    <a:gd name="connsiteX0" fmla="*/ 235361 w 299492"/>
                    <a:gd name="connsiteY0" fmla="*/ 4396 h 124120"/>
                    <a:gd name="connsiteX1" fmla="*/ 275249 w 299492"/>
                    <a:gd name="connsiteY1" fmla="*/ 18162 h 124120"/>
                    <a:gd name="connsiteX2" fmla="*/ 299474 w 299492"/>
                    <a:gd name="connsiteY2" fmla="*/ 77197 h 124120"/>
                    <a:gd name="connsiteX3" fmla="*/ 274543 w 299492"/>
                    <a:gd name="connsiteY3" fmla="*/ 122473 h 124120"/>
                    <a:gd name="connsiteX4" fmla="*/ 215802 w 299492"/>
                    <a:gd name="connsiteY4" fmla="*/ 101070 h 124120"/>
                    <a:gd name="connsiteX5" fmla="*/ 207864 w 299492"/>
                    <a:gd name="connsiteY5" fmla="*/ 26923 h 124120"/>
                    <a:gd name="connsiteX6" fmla="*/ 235361 w 299492"/>
                    <a:gd name="connsiteY6" fmla="*/ 4396 h 124120"/>
                    <a:gd name="connsiteX7" fmla="*/ 57778 w 299492"/>
                    <a:gd name="connsiteY7" fmla="*/ 29 h 124120"/>
                    <a:gd name="connsiteX8" fmla="*/ 93970 w 299492"/>
                    <a:gd name="connsiteY8" fmla="*/ 36213 h 124120"/>
                    <a:gd name="connsiteX9" fmla="*/ 87679 w 299492"/>
                    <a:gd name="connsiteY9" fmla="*/ 90661 h 124120"/>
                    <a:gd name="connsiteX10" fmla="*/ 29173 w 299492"/>
                    <a:gd name="connsiteY10" fmla="*/ 122590 h 124120"/>
                    <a:gd name="connsiteX11" fmla="*/ 243 w 299492"/>
                    <a:gd name="connsiteY11" fmla="*/ 76138 h 124120"/>
                    <a:gd name="connsiteX12" fmla="*/ 37405 w 299492"/>
                    <a:gd name="connsiteY12" fmla="*/ 5637 h 124120"/>
                    <a:gd name="connsiteX13" fmla="*/ 57778 w 299492"/>
                    <a:gd name="connsiteY13" fmla="*/ 29 h 12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492" h="124120">
                      <a:moveTo>
                        <a:pt x="235361" y="4396"/>
                      </a:moveTo>
                      <a:cubicBezTo>
                        <a:pt x="248554" y="2698"/>
                        <a:pt x="263813" y="7049"/>
                        <a:pt x="275249" y="18162"/>
                      </a:cubicBezTo>
                      <a:cubicBezTo>
                        <a:pt x="293065" y="35508"/>
                        <a:pt x="298298" y="58263"/>
                        <a:pt x="299474" y="77197"/>
                      </a:cubicBezTo>
                      <a:cubicBezTo>
                        <a:pt x="299768" y="100952"/>
                        <a:pt x="296769" y="118827"/>
                        <a:pt x="274543" y="122473"/>
                      </a:cubicBezTo>
                      <a:cubicBezTo>
                        <a:pt x="251670" y="126177"/>
                        <a:pt x="228621" y="125413"/>
                        <a:pt x="215802" y="101070"/>
                      </a:cubicBezTo>
                      <a:cubicBezTo>
                        <a:pt x="203513" y="77667"/>
                        <a:pt x="201749" y="52148"/>
                        <a:pt x="207864" y="26923"/>
                      </a:cubicBezTo>
                      <a:cubicBezTo>
                        <a:pt x="211040" y="13840"/>
                        <a:pt x="222168" y="6093"/>
                        <a:pt x="235361" y="4396"/>
                      </a:cubicBezTo>
                      <a:close/>
                      <a:moveTo>
                        <a:pt x="57778" y="29"/>
                      </a:moveTo>
                      <a:cubicBezTo>
                        <a:pt x="76738" y="-710"/>
                        <a:pt x="90795" y="12708"/>
                        <a:pt x="93970" y="36213"/>
                      </a:cubicBezTo>
                      <a:cubicBezTo>
                        <a:pt x="96499" y="54970"/>
                        <a:pt x="93676" y="73139"/>
                        <a:pt x="87679" y="90661"/>
                      </a:cubicBezTo>
                      <a:cubicBezTo>
                        <a:pt x="79505" y="114416"/>
                        <a:pt x="54692" y="127705"/>
                        <a:pt x="29173" y="122590"/>
                      </a:cubicBezTo>
                      <a:cubicBezTo>
                        <a:pt x="3419" y="117356"/>
                        <a:pt x="-1227" y="98658"/>
                        <a:pt x="243" y="76138"/>
                      </a:cubicBezTo>
                      <a:cubicBezTo>
                        <a:pt x="1890" y="47091"/>
                        <a:pt x="8358" y="19925"/>
                        <a:pt x="37405" y="5637"/>
                      </a:cubicBezTo>
                      <a:cubicBezTo>
                        <a:pt x="44593" y="2094"/>
                        <a:pt x="51458" y="275"/>
                        <a:pt x="57778" y="29"/>
                      </a:cubicBezTo>
                      <a:close/>
                    </a:path>
                  </a:pathLst>
                </a:custGeom>
                <a:solidFill>
                  <a:schemeClr val="accent2"/>
                </a:solidFill>
                <a:ln w="5867" cap="flat">
                  <a:noFill/>
                  <a:prstDash val="solid"/>
                  <a:miter/>
                </a:ln>
              </p:spPr>
              <p:txBody>
                <a:bodyPr rtlCol="0" anchor="ctr"/>
                <a:lstStyle/>
                <a:p>
                  <a:endParaRPr lang="en-US" dirty="0"/>
                </a:p>
              </p:txBody>
            </p:sp>
            <p:sp>
              <p:nvSpPr>
                <p:cNvPr id="17" name="Freeform: Shape 7">
                  <a:extLst>
                    <a:ext uri="{FF2B5EF4-FFF2-40B4-BE49-F238E27FC236}">
                      <a16:creationId xmlns:a16="http://schemas.microsoft.com/office/drawing/2014/main" id="{8888C132-7B95-4E2D-8DE5-4D4B6424BAC1}"/>
                    </a:ext>
                  </a:extLst>
                </p:cNvPr>
                <p:cNvSpPr/>
                <p:nvPr/>
              </p:nvSpPr>
              <p:spPr>
                <a:xfrm>
                  <a:off x="9267034" y="2251511"/>
                  <a:ext cx="401629" cy="361741"/>
                </a:xfrm>
                <a:custGeom>
                  <a:avLst/>
                  <a:gdLst>
                    <a:gd name="connsiteX0" fmla="*/ 0 w 197252"/>
                    <a:gd name="connsiteY0" fmla="*/ 172209 h 177662"/>
                    <a:gd name="connsiteX1" fmla="*/ 64444 w 197252"/>
                    <a:gd name="connsiteY1" fmla="*/ 137517 h 177662"/>
                    <a:gd name="connsiteX2" fmla="*/ 142001 w 197252"/>
                    <a:gd name="connsiteY2" fmla="*/ 55844 h 177662"/>
                    <a:gd name="connsiteX3" fmla="*/ 137297 w 197252"/>
                    <a:gd name="connsiteY3" fmla="*/ 20682 h 177662"/>
                    <a:gd name="connsiteX4" fmla="*/ 134769 w 197252"/>
                    <a:gd name="connsiteY4" fmla="*/ 3042 h 177662"/>
                    <a:gd name="connsiteX5" fmla="*/ 150410 w 197252"/>
                    <a:gd name="connsiteY5" fmla="*/ 4277 h 177662"/>
                    <a:gd name="connsiteX6" fmla="*/ 187336 w 197252"/>
                    <a:gd name="connsiteY6" fmla="*/ 32795 h 177662"/>
                    <a:gd name="connsiteX7" fmla="*/ 178222 w 197252"/>
                    <a:gd name="connsiteY7" fmla="*/ 59137 h 177662"/>
                    <a:gd name="connsiteX8" fmla="*/ 160641 w 197252"/>
                    <a:gd name="connsiteY8" fmla="*/ 80305 h 177662"/>
                    <a:gd name="connsiteX9" fmla="*/ 23579 w 197252"/>
                    <a:gd name="connsiteY9" fmla="*/ 176442 h 177662"/>
                    <a:gd name="connsiteX10" fmla="*/ 0 w 197252"/>
                    <a:gd name="connsiteY10" fmla="*/ 172209 h 17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52" h="177662">
                      <a:moveTo>
                        <a:pt x="0" y="172209"/>
                      </a:moveTo>
                      <a:cubicBezTo>
                        <a:pt x="22168" y="160331"/>
                        <a:pt x="43571" y="149453"/>
                        <a:pt x="64444" y="137517"/>
                      </a:cubicBezTo>
                      <a:cubicBezTo>
                        <a:pt x="98372" y="118113"/>
                        <a:pt x="125126" y="91653"/>
                        <a:pt x="142001" y="55844"/>
                      </a:cubicBezTo>
                      <a:cubicBezTo>
                        <a:pt x="148116" y="42849"/>
                        <a:pt x="154173" y="30854"/>
                        <a:pt x="137297" y="20682"/>
                      </a:cubicBezTo>
                      <a:cubicBezTo>
                        <a:pt x="130947" y="16860"/>
                        <a:pt x="128771" y="9569"/>
                        <a:pt x="134769" y="3042"/>
                      </a:cubicBezTo>
                      <a:cubicBezTo>
                        <a:pt x="140061" y="-2721"/>
                        <a:pt x="145647" y="866"/>
                        <a:pt x="150410" y="4277"/>
                      </a:cubicBezTo>
                      <a:cubicBezTo>
                        <a:pt x="163051" y="13449"/>
                        <a:pt x="177457" y="21211"/>
                        <a:pt x="187336" y="32795"/>
                      </a:cubicBezTo>
                      <a:cubicBezTo>
                        <a:pt x="195097" y="41850"/>
                        <a:pt x="208915" y="59254"/>
                        <a:pt x="178222" y="59137"/>
                      </a:cubicBezTo>
                      <a:cubicBezTo>
                        <a:pt x="166521" y="59078"/>
                        <a:pt x="165580" y="72719"/>
                        <a:pt x="160641" y="80305"/>
                      </a:cubicBezTo>
                      <a:cubicBezTo>
                        <a:pt x="127713" y="130755"/>
                        <a:pt x="85142" y="167269"/>
                        <a:pt x="23579" y="176442"/>
                      </a:cubicBezTo>
                      <a:cubicBezTo>
                        <a:pt x="16582" y="177442"/>
                        <a:pt x="8408" y="180029"/>
                        <a:pt x="0" y="172209"/>
                      </a:cubicBezTo>
                      <a:close/>
                    </a:path>
                  </a:pathLst>
                </a:custGeom>
                <a:solidFill>
                  <a:schemeClr val="accent3"/>
                </a:solidFill>
                <a:ln w="5867" cap="flat">
                  <a:noFill/>
                  <a:prstDash val="solid"/>
                  <a:miter/>
                </a:ln>
              </p:spPr>
              <p:txBody>
                <a:bodyPr rtlCol="0" anchor="ctr"/>
                <a:lstStyle/>
                <a:p>
                  <a:endParaRPr lang="en-US" dirty="0"/>
                </a:p>
              </p:txBody>
            </p:sp>
          </p:grpSp>
          <p:sp>
            <p:nvSpPr>
              <p:cNvPr id="6" name="Graphic 47">
                <a:extLst>
                  <a:ext uri="{FF2B5EF4-FFF2-40B4-BE49-F238E27FC236}">
                    <a16:creationId xmlns:a16="http://schemas.microsoft.com/office/drawing/2014/main" id="{3B9538AD-6894-4158-BDB6-C513945D2EB6}"/>
                  </a:ext>
                </a:extLst>
              </p:cNvPr>
              <p:cNvSpPr/>
              <p:nvPr/>
            </p:nvSpPr>
            <p:spPr>
              <a:xfrm>
                <a:off x="367945" y="5378632"/>
                <a:ext cx="689880" cy="10348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7" name="Graphic 47">
                <a:extLst>
                  <a:ext uri="{FF2B5EF4-FFF2-40B4-BE49-F238E27FC236}">
                    <a16:creationId xmlns:a16="http://schemas.microsoft.com/office/drawing/2014/main" id="{C69CEBDD-5A69-4076-BB72-E17AB80F90A9}"/>
                  </a:ext>
                </a:extLst>
              </p:cNvPr>
              <p:cNvSpPr/>
              <p:nvPr/>
            </p:nvSpPr>
            <p:spPr>
              <a:xfrm>
                <a:off x="1057825" y="5788620"/>
                <a:ext cx="380450"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8" name="Graphic 47">
                <a:extLst>
                  <a:ext uri="{FF2B5EF4-FFF2-40B4-BE49-F238E27FC236}">
                    <a16:creationId xmlns:a16="http://schemas.microsoft.com/office/drawing/2014/main" id="{7BF2C727-5BD2-4F9D-9D1D-FB1636914EFA}"/>
                  </a:ext>
                </a:extLst>
              </p:cNvPr>
              <p:cNvSpPr/>
              <p:nvPr/>
            </p:nvSpPr>
            <p:spPr>
              <a:xfrm>
                <a:off x="1478965" y="5553075"/>
                <a:ext cx="537480" cy="8062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9" name="Graphic 47">
                <a:extLst>
                  <a:ext uri="{FF2B5EF4-FFF2-40B4-BE49-F238E27FC236}">
                    <a16:creationId xmlns:a16="http://schemas.microsoft.com/office/drawing/2014/main" id="{BF71627D-5BC9-47FA-8874-99A88D7CED28}"/>
                  </a:ext>
                </a:extLst>
              </p:cNvPr>
              <p:cNvSpPr/>
              <p:nvPr/>
            </p:nvSpPr>
            <p:spPr>
              <a:xfrm>
                <a:off x="1947729" y="5324476"/>
                <a:ext cx="689879" cy="103481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0" name="Graphic 47">
                <a:extLst>
                  <a:ext uri="{FF2B5EF4-FFF2-40B4-BE49-F238E27FC236}">
                    <a16:creationId xmlns:a16="http://schemas.microsoft.com/office/drawing/2014/main" id="{9BC89ED2-6DDE-425D-9A85-139D7D241DB7}"/>
                  </a:ext>
                </a:extLst>
              </p:cNvPr>
              <p:cNvSpPr/>
              <p:nvPr/>
            </p:nvSpPr>
            <p:spPr>
              <a:xfrm>
                <a:off x="2613663" y="5607232"/>
                <a:ext cx="537480" cy="8062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1" name="Graphic 47">
                <a:extLst>
                  <a:ext uri="{FF2B5EF4-FFF2-40B4-BE49-F238E27FC236}">
                    <a16:creationId xmlns:a16="http://schemas.microsoft.com/office/drawing/2014/main" id="{C0CCC879-99D0-4743-AA2C-BC6AEBFD4F00}"/>
                  </a:ext>
                </a:extLst>
              </p:cNvPr>
              <p:cNvSpPr/>
              <p:nvPr/>
            </p:nvSpPr>
            <p:spPr>
              <a:xfrm>
                <a:off x="3094787" y="5725004"/>
                <a:ext cx="362788"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2" name="Graphic 47">
                <a:extLst>
                  <a:ext uri="{FF2B5EF4-FFF2-40B4-BE49-F238E27FC236}">
                    <a16:creationId xmlns:a16="http://schemas.microsoft.com/office/drawing/2014/main" id="{F81829F9-E09E-486E-9B14-41C082F4E72B}"/>
                  </a:ext>
                </a:extLst>
              </p:cNvPr>
              <p:cNvSpPr/>
              <p:nvPr/>
            </p:nvSpPr>
            <p:spPr>
              <a:xfrm>
                <a:off x="93514" y="5842777"/>
                <a:ext cx="362788"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grpSp>
        <p:grpSp>
          <p:nvGrpSpPr>
            <p:cNvPr id="18" name="Graphic 25">
              <a:extLst>
                <a:ext uri="{FF2B5EF4-FFF2-40B4-BE49-F238E27FC236}">
                  <a16:creationId xmlns:a16="http://schemas.microsoft.com/office/drawing/2014/main" id="{C1CC288B-8C36-42C8-A673-FDB4BBCDE836}"/>
                </a:ext>
              </a:extLst>
            </p:cNvPr>
            <p:cNvGrpSpPr/>
            <p:nvPr/>
          </p:nvGrpSpPr>
          <p:grpSpPr>
            <a:xfrm>
              <a:off x="539111" y="2168278"/>
              <a:ext cx="4149103" cy="2810488"/>
              <a:chOff x="2833687" y="1219200"/>
              <a:chExt cx="6524625" cy="4419600"/>
            </a:xfrm>
            <a:solidFill>
              <a:schemeClr val="accent3"/>
            </a:solidFill>
          </p:grpSpPr>
          <p:sp>
            <p:nvSpPr>
              <p:cNvPr id="19" name="Freeform: Shape 21">
                <a:extLst>
                  <a:ext uri="{FF2B5EF4-FFF2-40B4-BE49-F238E27FC236}">
                    <a16:creationId xmlns:a16="http://schemas.microsoft.com/office/drawing/2014/main" id="{62B7F1CB-F932-4474-A870-1C12241A717C}"/>
                  </a:ext>
                </a:extLst>
              </p:cNvPr>
              <p:cNvSpPr/>
              <p:nvPr/>
            </p:nvSpPr>
            <p:spPr>
              <a:xfrm>
                <a:off x="5328379" y="3348970"/>
                <a:ext cx="578739" cy="446646"/>
              </a:xfrm>
              <a:custGeom>
                <a:avLst/>
                <a:gdLst>
                  <a:gd name="connsiteX0" fmla="*/ 454247 w 578739"/>
                  <a:gd name="connsiteY0" fmla="*/ 79934 h 446646"/>
                  <a:gd name="connsiteX1" fmla="*/ 281464 w 578739"/>
                  <a:gd name="connsiteY1" fmla="*/ 446647 h 446646"/>
                  <a:gd name="connsiteX2" fmla="*/ 111919 w 578739"/>
                  <a:gd name="connsiteY2" fmla="*/ 94603 h 446646"/>
                  <a:gd name="connsiteX3" fmla="*/ 102679 w 578739"/>
                  <a:gd name="connsiteY3" fmla="*/ 95174 h 446646"/>
                  <a:gd name="connsiteX4" fmla="*/ 102679 w 578739"/>
                  <a:gd name="connsiteY4" fmla="*/ 246812 h 446646"/>
                  <a:gd name="connsiteX5" fmla="*/ 102870 w 578739"/>
                  <a:gd name="connsiteY5" fmla="*/ 332442 h 446646"/>
                  <a:gd name="connsiteX6" fmla="*/ 171355 w 578739"/>
                  <a:gd name="connsiteY6" fmla="*/ 427406 h 446646"/>
                  <a:gd name="connsiteX7" fmla="*/ 16669 w 578739"/>
                  <a:gd name="connsiteY7" fmla="*/ 427406 h 446646"/>
                  <a:gd name="connsiteX8" fmla="*/ 72962 w 578739"/>
                  <a:gd name="connsiteY8" fmla="*/ 315964 h 446646"/>
                  <a:gd name="connsiteX9" fmla="*/ 72580 w 578739"/>
                  <a:gd name="connsiteY9" fmla="*/ 92507 h 446646"/>
                  <a:gd name="connsiteX10" fmla="*/ 0 w 578739"/>
                  <a:gd name="connsiteY10" fmla="*/ 21165 h 446646"/>
                  <a:gd name="connsiteX11" fmla="*/ 159163 w 578739"/>
                  <a:gd name="connsiteY11" fmla="*/ 59837 h 446646"/>
                  <a:gd name="connsiteX12" fmla="*/ 285750 w 578739"/>
                  <a:gd name="connsiteY12" fmla="*/ 322822 h 446646"/>
                  <a:gd name="connsiteX13" fmla="*/ 299371 w 578739"/>
                  <a:gd name="connsiteY13" fmla="*/ 339205 h 446646"/>
                  <a:gd name="connsiteX14" fmla="*/ 441103 w 578739"/>
                  <a:gd name="connsiteY14" fmla="*/ 39834 h 446646"/>
                  <a:gd name="connsiteX15" fmla="*/ 503968 w 578739"/>
                  <a:gd name="connsiteY15" fmla="*/ 1353 h 446646"/>
                  <a:gd name="connsiteX16" fmla="*/ 578739 w 578739"/>
                  <a:gd name="connsiteY16" fmla="*/ 1829 h 446646"/>
                  <a:gd name="connsiteX17" fmla="*/ 575596 w 578739"/>
                  <a:gd name="connsiteY17" fmla="*/ 15545 h 446646"/>
                  <a:gd name="connsiteX18" fmla="*/ 520351 w 578739"/>
                  <a:gd name="connsiteY18" fmla="*/ 88888 h 446646"/>
                  <a:gd name="connsiteX19" fmla="*/ 521017 w 578739"/>
                  <a:gd name="connsiteY19" fmla="*/ 340824 h 446646"/>
                  <a:gd name="connsiteX20" fmla="*/ 576548 w 578739"/>
                  <a:gd name="connsiteY20" fmla="*/ 427406 h 446646"/>
                  <a:gd name="connsiteX21" fmla="*/ 401098 w 578739"/>
                  <a:gd name="connsiteY21" fmla="*/ 427406 h 446646"/>
                  <a:gd name="connsiteX22" fmla="*/ 461200 w 578739"/>
                  <a:gd name="connsiteY22" fmla="*/ 391497 h 446646"/>
                  <a:gd name="connsiteX23" fmla="*/ 463963 w 578739"/>
                  <a:gd name="connsiteY23" fmla="*/ 325108 h 446646"/>
                  <a:gd name="connsiteX24" fmla="*/ 464058 w 578739"/>
                  <a:gd name="connsiteY24" fmla="*/ 82982 h 446646"/>
                  <a:gd name="connsiteX25" fmla="*/ 454247 w 578739"/>
                  <a:gd name="connsiteY25" fmla="*/ 79934 h 4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8739" h="446646">
                    <a:moveTo>
                      <a:pt x="454247" y="79934"/>
                    </a:moveTo>
                    <a:cubicBezTo>
                      <a:pt x="397859" y="199568"/>
                      <a:pt x="341471" y="319202"/>
                      <a:pt x="281464" y="446647"/>
                    </a:cubicBezTo>
                    <a:cubicBezTo>
                      <a:pt x="222885" y="325108"/>
                      <a:pt x="167449" y="209855"/>
                      <a:pt x="111919" y="94603"/>
                    </a:cubicBezTo>
                    <a:cubicBezTo>
                      <a:pt x="108871" y="94793"/>
                      <a:pt x="105728" y="94984"/>
                      <a:pt x="102679" y="95174"/>
                    </a:cubicBezTo>
                    <a:cubicBezTo>
                      <a:pt x="102679" y="145752"/>
                      <a:pt x="102679" y="196234"/>
                      <a:pt x="102679" y="246812"/>
                    </a:cubicBezTo>
                    <a:cubicBezTo>
                      <a:pt x="102679" y="275387"/>
                      <a:pt x="102775" y="303867"/>
                      <a:pt x="102870" y="332442"/>
                    </a:cubicBezTo>
                    <a:cubicBezTo>
                      <a:pt x="103251" y="400736"/>
                      <a:pt x="103251" y="400736"/>
                      <a:pt x="171355" y="427406"/>
                    </a:cubicBezTo>
                    <a:cubicBezTo>
                      <a:pt x="111157" y="427406"/>
                      <a:pt x="63913" y="427406"/>
                      <a:pt x="16669" y="427406"/>
                    </a:cubicBezTo>
                    <a:cubicBezTo>
                      <a:pt x="91059" y="417881"/>
                      <a:pt x="72295" y="361017"/>
                      <a:pt x="72962" y="315964"/>
                    </a:cubicBezTo>
                    <a:cubicBezTo>
                      <a:pt x="74104" y="241478"/>
                      <a:pt x="73342" y="166993"/>
                      <a:pt x="72580" y="92507"/>
                    </a:cubicBezTo>
                    <a:cubicBezTo>
                      <a:pt x="72199" y="53645"/>
                      <a:pt x="81534" y="6878"/>
                      <a:pt x="0" y="21165"/>
                    </a:cubicBezTo>
                    <a:cubicBezTo>
                      <a:pt x="79343" y="-18650"/>
                      <a:pt x="131159" y="-362"/>
                      <a:pt x="159163" y="59837"/>
                    </a:cubicBezTo>
                    <a:cubicBezTo>
                      <a:pt x="200215" y="148038"/>
                      <a:pt x="243269" y="235287"/>
                      <a:pt x="285750" y="322822"/>
                    </a:cubicBezTo>
                    <a:cubicBezTo>
                      <a:pt x="288417" y="328346"/>
                      <a:pt x="293751" y="332537"/>
                      <a:pt x="299371" y="339205"/>
                    </a:cubicBezTo>
                    <a:cubicBezTo>
                      <a:pt x="347472" y="238716"/>
                      <a:pt x="397573" y="140704"/>
                      <a:pt x="441103" y="39834"/>
                    </a:cubicBezTo>
                    <a:cubicBezTo>
                      <a:pt x="455390" y="6592"/>
                      <a:pt x="471964" y="-1790"/>
                      <a:pt x="503968" y="1353"/>
                    </a:cubicBezTo>
                    <a:cubicBezTo>
                      <a:pt x="528256" y="3734"/>
                      <a:pt x="553022" y="1829"/>
                      <a:pt x="578739" y="1829"/>
                    </a:cubicBezTo>
                    <a:cubicBezTo>
                      <a:pt x="576834" y="10211"/>
                      <a:pt x="576167" y="15545"/>
                      <a:pt x="575596" y="15545"/>
                    </a:cubicBezTo>
                    <a:cubicBezTo>
                      <a:pt x="523970" y="15259"/>
                      <a:pt x="518636" y="45549"/>
                      <a:pt x="520351" y="88888"/>
                    </a:cubicBezTo>
                    <a:cubicBezTo>
                      <a:pt x="523494" y="172803"/>
                      <a:pt x="520732" y="256813"/>
                      <a:pt x="521017" y="340824"/>
                    </a:cubicBezTo>
                    <a:cubicBezTo>
                      <a:pt x="521208" y="403594"/>
                      <a:pt x="521589" y="403594"/>
                      <a:pt x="576548" y="427406"/>
                    </a:cubicBezTo>
                    <a:cubicBezTo>
                      <a:pt x="520160" y="427406"/>
                      <a:pt x="463772" y="427406"/>
                      <a:pt x="401098" y="427406"/>
                    </a:cubicBezTo>
                    <a:cubicBezTo>
                      <a:pt x="420433" y="406451"/>
                      <a:pt x="456724" y="422168"/>
                      <a:pt x="461200" y="391497"/>
                    </a:cubicBezTo>
                    <a:cubicBezTo>
                      <a:pt x="464344" y="369685"/>
                      <a:pt x="463963" y="347301"/>
                      <a:pt x="463963" y="325108"/>
                    </a:cubicBezTo>
                    <a:cubicBezTo>
                      <a:pt x="464248" y="244431"/>
                      <a:pt x="464058" y="163659"/>
                      <a:pt x="464058" y="82982"/>
                    </a:cubicBezTo>
                    <a:cubicBezTo>
                      <a:pt x="460820" y="81934"/>
                      <a:pt x="457486" y="80982"/>
                      <a:pt x="454247" y="79934"/>
                    </a:cubicBezTo>
                    <a:close/>
                  </a:path>
                </a:pathLst>
              </a:custGeom>
              <a:grpFill/>
              <a:ln w="9525" cap="flat">
                <a:noFill/>
                <a:prstDash val="solid"/>
                <a:miter/>
              </a:ln>
            </p:spPr>
            <p:txBody>
              <a:bodyPr rtlCol="0" anchor="ctr"/>
              <a:lstStyle/>
              <a:p>
                <a:endParaRPr lang="en-US" dirty="0"/>
              </a:p>
            </p:txBody>
          </p:sp>
          <p:sp>
            <p:nvSpPr>
              <p:cNvPr id="20" name="Freeform: Shape 22">
                <a:extLst>
                  <a:ext uri="{FF2B5EF4-FFF2-40B4-BE49-F238E27FC236}">
                    <a16:creationId xmlns:a16="http://schemas.microsoft.com/office/drawing/2014/main" id="{7C207AFF-9146-4068-B71F-1E3AC4DED61C}"/>
                  </a:ext>
                </a:extLst>
              </p:cNvPr>
              <p:cNvSpPr/>
              <p:nvPr/>
            </p:nvSpPr>
            <p:spPr>
              <a:xfrm>
                <a:off x="4269771" y="3354133"/>
                <a:ext cx="510635" cy="424053"/>
              </a:xfrm>
              <a:custGeom>
                <a:avLst/>
                <a:gdLst>
                  <a:gd name="connsiteX0" fmla="*/ 187642 w 510635"/>
                  <a:gd name="connsiteY0" fmla="*/ 424053 h 424053"/>
                  <a:gd name="connsiteX1" fmla="*/ 17812 w 510635"/>
                  <a:gd name="connsiteY1" fmla="*/ 424053 h 424053"/>
                  <a:gd name="connsiteX2" fmla="*/ 75343 w 510635"/>
                  <a:gd name="connsiteY2" fmla="*/ 305752 h 424053"/>
                  <a:gd name="connsiteX3" fmla="*/ 74581 w 510635"/>
                  <a:gd name="connsiteY3" fmla="*/ 110776 h 424053"/>
                  <a:gd name="connsiteX4" fmla="*/ 0 w 510635"/>
                  <a:gd name="connsiteY4" fmla="*/ 12954 h 424053"/>
                  <a:gd name="connsiteX5" fmla="*/ 16002 w 510635"/>
                  <a:gd name="connsiteY5" fmla="*/ 0 h 424053"/>
                  <a:gd name="connsiteX6" fmla="*/ 189547 w 510635"/>
                  <a:gd name="connsiteY6" fmla="*/ 0 h 424053"/>
                  <a:gd name="connsiteX7" fmla="*/ 187833 w 510635"/>
                  <a:gd name="connsiteY7" fmla="*/ 9716 h 424053"/>
                  <a:gd name="connsiteX8" fmla="*/ 132874 w 510635"/>
                  <a:gd name="connsiteY8" fmla="*/ 87916 h 424053"/>
                  <a:gd name="connsiteX9" fmla="*/ 231743 w 510635"/>
                  <a:gd name="connsiteY9" fmla="*/ 186214 h 424053"/>
                  <a:gd name="connsiteX10" fmla="*/ 355473 w 510635"/>
                  <a:gd name="connsiteY10" fmla="*/ 186023 h 424053"/>
                  <a:gd name="connsiteX11" fmla="*/ 382810 w 510635"/>
                  <a:gd name="connsiteY11" fmla="*/ 158401 h 424053"/>
                  <a:gd name="connsiteX12" fmla="*/ 382143 w 510635"/>
                  <a:gd name="connsiteY12" fmla="*/ 96583 h 424053"/>
                  <a:gd name="connsiteX13" fmla="*/ 312896 w 510635"/>
                  <a:gd name="connsiteY13" fmla="*/ 667 h 424053"/>
                  <a:gd name="connsiteX14" fmla="*/ 501586 w 510635"/>
                  <a:gd name="connsiteY14" fmla="*/ 667 h 424053"/>
                  <a:gd name="connsiteX15" fmla="*/ 480250 w 510635"/>
                  <a:gd name="connsiteY15" fmla="*/ 14859 h 424053"/>
                  <a:gd name="connsiteX16" fmla="*/ 442150 w 510635"/>
                  <a:gd name="connsiteY16" fmla="*/ 51149 h 424053"/>
                  <a:gd name="connsiteX17" fmla="*/ 441388 w 510635"/>
                  <a:gd name="connsiteY17" fmla="*/ 369760 h 424053"/>
                  <a:gd name="connsiteX18" fmla="*/ 510635 w 510635"/>
                  <a:gd name="connsiteY18" fmla="*/ 422624 h 424053"/>
                  <a:gd name="connsiteX19" fmla="*/ 326708 w 510635"/>
                  <a:gd name="connsiteY19" fmla="*/ 422624 h 424053"/>
                  <a:gd name="connsiteX20" fmla="*/ 382143 w 510635"/>
                  <a:gd name="connsiteY20" fmla="*/ 315087 h 424053"/>
                  <a:gd name="connsiteX21" fmla="*/ 275749 w 510635"/>
                  <a:gd name="connsiteY21" fmla="*/ 208597 h 424053"/>
                  <a:gd name="connsiteX22" fmla="*/ 142494 w 510635"/>
                  <a:gd name="connsiteY22" fmla="*/ 217170 h 424053"/>
                  <a:gd name="connsiteX23" fmla="*/ 133731 w 510635"/>
                  <a:gd name="connsiteY23" fmla="*/ 349377 h 424053"/>
                  <a:gd name="connsiteX24" fmla="*/ 187642 w 510635"/>
                  <a:gd name="connsiteY24" fmla="*/ 424053 h 4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0635" h="424053">
                    <a:moveTo>
                      <a:pt x="187642" y="424053"/>
                    </a:moveTo>
                    <a:cubicBezTo>
                      <a:pt x="131064" y="424053"/>
                      <a:pt x="74390" y="424053"/>
                      <a:pt x="17812" y="424053"/>
                    </a:cubicBezTo>
                    <a:cubicBezTo>
                      <a:pt x="94488" y="411004"/>
                      <a:pt x="74771" y="352711"/>
                      <a:pt x="75343" y="305752"/>
                    </a:cubicBezTo>
                    <a:cubicBezTo>
                      <a:pt x="76105" y="240792"/>
                      <a:pt x="77438" y="175641"/>
                      <a:pt x="74581" y="110776"/>
                    </a:cubicBezTo>
                    <a:cubicBezTo>
                      <a:pt x="72676" y="67246"/>
                      <a:pt x="101251" y="3334"/>
                      <a:pt x="0" y="12954"/>
                    </a:cubicBezTo>
                    <a:cubicBezTo>
                      <a:pt x="5334" y="8668"/>
                      <a:pt x="10668" y="4286"/>
                      <a:pt x="16002" y="0"/>
                    </a:cubicBezTo>
                    <a:cubicBezTo>
                      <a:pt x="73723" y="0"/>
                      <a:pt x="131445" y="0"/>
                      <a:pt x="189547" y="0"/>
                    </a:cubicBezTo>
                    <a:cubicBezTo>
                      <a:pt x="188785" y="4286"/>
                      <a:pt x="188309" y="9811"/>
                      <a:pt x="187833" y="9716"/>
                    </a:cubicBezTo>
                    <a:cubicBezTo>
                      <a:pt x="130969" y="9049"/>
                      <a:pt x="132207" y="46292"/>
                      <a:pt x="132874" y="87916"/>
                    </a:cubicBezTo>
                    <a:cubicBezTo>
                      <a:pt x="134588" y="185833"/>
                      <a:pt x="133350" y="185928"/>
                      <a:pt x="231743" y="186214"/>
                    </a:cubicBezTo>
                    <a:cubicBezTo>
                      <a:pt x="272986" y="186309"/>
                      <a:pt x="314230" y="184975"/>
                      <a:pt x="355473" y="186023"/>
                    </a:cubicBezTo>
                    <a:cubicBezTo>
                      <a:pt x="376238" y="186500"/>
                      <a:pt x="383953" y="178594"/>
                      <a:pt x="382810" y="158401"/>
                    </a:cubicBezTo>
                    <a:cubicBezTo>
                      <a:pt x="381667" y="137827"/>
                      <a:pt x="382238" y="117158"/>
                      <a:pt x="382143" y="96583"/>
                    </a:cubicBezTo>
                    <a:cubicBezTo>
                      <a:pt x="381762" y="27432"/>
                      <a:pt x="381762" y="27432"/>
                      <a:pt x="312896" y="667"/>
                    </a:cubicBezTo>
                    <a:cubicBezTo>
                      <a:pt x="384143" y="667"/>
                      <a:pt x="442531" y="667"/>
                      <a:pt x="501586" y="667"/>
                    </a:cubicBezTo>
                    <a:cubicBezTo>
                      <a:pt x="500158" y="16859"/>
                      <a:pt x="488633" y="15430"/>
                      <a:pt x="480250" y="14859"/>
                    </a:cubicBezTo>
                    <a:cubicBezTo>
                      <a:pt x="453580" y="12954"/>
                      <a:pt x="442246" y="26194"/>
                      <a:pt x="442150" y="51149"/>
                    </a:cubicBezTo>
                    <a:cubicBezTo>
                      <a:pt x="441865" y="157353"/>
                      <a:pt x="442817" y="263557"/>
                      <a:pt x="441388" y="369760"/>
                    </a:cubicBezTo>
                    <a:cubicBezTo>
                      <a:pt x="440817" y="413575"/>
                      <a:pt x="480727" y="401479"/>
                      <a:pt x="510635" y="422624"/>
                    </a:cubicBezTo>
                    <a:cubicBezTo>
                      <a:pt x="442436" y="422624"/>
                      <a:pt x="384619" y="422624"/>
                      <a:pt x="326708" y="422624"/>
                    </a:cubicBezTo>
                    <a:cubicBezTo>
                      <a:pt x="401288" y="414528"/>
                      <a:pt x="381857" y="358997"/>
                      <a:pt x="382143" y="315087"/>
                    </a:cubicBezTo>
                    <a:cubicBezTo>
                      <a:pt x="382905" y="208788"/>
                      <a:pt x="382524" y="208217"/>
                      <a:pt x="275749" y="208597"/>
                    </a:cubicBezTo>
                    <a:cubicBezTo>
                      <a:pt x="230124" y="208788"/>
                      <a:pt x="170974" y="190595"/>
                      <a:pt x="142494" y="217170"/>
                    </a:cubicBezTo>
                    <a:cubicBezTo>
                      <a:pt x="113443" y="244316"/>
                      <a:pt x="134969" y="304038"/>
                      <a:pt x="133731" y="349377"/>
                    </a:cubicBezTo>
                    <a:cubicBezTo>
                      <a:pt x="132493" y="396240"/>
                      <a:pt x="133826" y="396335"/>
                      <a:pt x="187642" y="424053"/>
                    </a:cubicBezTo>
                    <a:close/>
                  </a:path>
                </a:pathLst>
              </a:custGeom>
              <a:grpFill/>
              <a:ln w="9525" cap="flat">
                <a:noFill/>
                <a:prstDash val="solid"/>
                <a:miter/>
              </a:ln>
            </p:spPr>
            <p:txBody>
              <a:bodyPr rtlCol="0" anchor="ctr"/>
              <a:lstStyle/>
              <a:p>
                <a:endParaRPr lang="en-US" dirty="0"/>
              </a:p>
            </p:txBody>
          </p:sp>
          <p:sp>
            <p:nvSpPr>
              <p:cNvPr id="21" name="Freeform: Shape 23">
                <a:extLst>
                  <a:ext uri="{FF2B5EF4-FFF2-40B4-BE49-F238E27FC236}">
                    <a16:creationId xmlns:a16="http://schemas.microsoft.com/office/drawing/2014/main" id="{12661F02-360D-4FEE-A052-9EAE1F84919F}"/>
                  </a:ext>
                </a:extLst>
              </p:cNvPr>
              <p:cNvSpPr/>
              <p:nvPr/>
            </p:nvSpPr>
            <p:spPr>
              <a:xfrm>
                <a:off x="3213258" y="3349582"/>
                <a:ext cx="506158" cy="440543"/>
              </a:xfrm>
              <a:custGeom>
                <a:avLst/>
                <a:gdLst>
                  <a:gd name="connsiteX0" fmla="*/ 92583 w 506158"/>
                  <a:gd name="connsiteY0" fmla="*/ 70750 h 440543"/>
                  <a:gd name="connsiteX1" fmla="*/ 92678 w 506158"/>
                  <a:gd name="connsiteY1" fmla="*/ 380598 h 440543"/>
                  <a:gd name="connsiteX2" fmla="*/ 146018 w 506158"/>
                  <a:gd name="connsiteY2" fmla="*/ 414507 h 440543"/>
                  <a:gd name="connsiteX3" fmla="*/ 140684 w 506158"/>
                  <a:gd name="connsiteY3" fmla="*/ 426413 h 440543"/>
                  <a:gd name="connsiteX4" fmla="*/ 12383 w 506158"/>
                  <a:gd name="connsiteY4" fmla="*/ 426413 h 440543"/>
                  <a:gd name="connsiteX5" fmla="*/ 64294 w 506158"/>
                  <a:gd name="connsiteY5" fmla="*/ 324400 h 440543"/>
                  <a:gd name="connsiteX6" fmla="*/ 65151 w 506158"/>
                  <a:gd name="connsiteY6" fmla="*/ 86561 h 440543"/>
                  <a:gd name="connsiteX7" fmla="*/ 0 w 506158"/>
                  <a:gd name="connsiteY7" fmla="*/ 20458 h 440543"/>
                  <a:gd name="connsiteX8" fmla="*/ 142208 w 506158"/>
                  <a:gd name="connsiteY8" fmla="*/ 33221 h 440543"/>
                  <a:gd name="connsiteX9" fmla="*/ 402336 w 506158"/>
                  <a:gd name="connsiteY9" fmla="*/ 365739 h 440543"/>
                  <a:gd name="connsiteX10" fmla="*/ 409194 w 506158"/>
                  <a:gd name="connsiteY10" fmla="*/ 287920 h 440543"/>
                  <a:gd name="connsiteX11" fmla="*/ 409480 w 506158"/>
                  <a:gd name="connsiteY11" fmla="*/ 92943 h 440543"/>
                  <a:gd name="connsiteX12" fmla="*/ 354330 w 506158"/>
                  <a:gd name="connsiteY12" fmla="*/ 6266 h 440543"/>
                  <a:gd name="connsiteX13" fmla="*/ 506159 w 506158"/>
                  <a:gd name="connsiteY13" fmla="*/ 6266 h 440543"/>
                  <a:gd name="connsiteX14" fmla="*/ 437960 w 506158"/>
                  <a:gd name="connsiteY14" fmla="*/ 136758 h 440543"/>
                  <a:gd name="connsiteX15" fmla="*/ 437960 w 506158"/>
                  <a:gd name="connsiteY15" fmla="*/ 402982 h 440543"/>
                  <a:gd name="connsiteX16" fmla="*/ 390525 w 506158"/>
                  <a:gd name="connsiteY16" fmla="*/ 430223 h 440543"/>
                  <a:gd name="connsiteX17" fmla="*/ 354044 w 506158"/>
                  <a:gd name="connsiteY17" fmla="*/ 393838 h 440543"/>
                  <a:gd name="connsiteX18" fmla="*/ 125825 w 506158"/>
                  <a:gd name="connsiteY18" fmla="*/ 110564 h 440543"/>
                  <a:gd name="connsiteX19" fmla="*/ 92583 w 506158"/>
                  <a:gd name="connsiteY19" fmla="*/ 70750 h 44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158" h="440543">
                    <a:moveTo>
                      <a:pt x="92583" y="70750"/>
                    </a:moveTo>
                    <a:cubicBezTo>
                      <a:pt x="92583" y="179620"/>
                      <a:pt x="92488" y="280109"/>
                      <a:pt x="92678" y="380598"/>
                    </a:cubicBezTo>
                    <a:cubicBezTo>
                      <a:pt x="92678" y="412411"/>
                      <a:pt x="118396" y="414793"/>
                      <a:pt x="146018" y="414507"/>
                    </a:cubicBezTo>
                    <a:cubicBezTo>
                      <a:pt x="144209" y="418508"/>
                      <a:pt x="142494" y="422413"/>
                      <a:pt x="140684" y="426413"/>
                    </a:cubicBezTo>
                    <a:cubicBezTo>
                      <a:pt x="97917" y="426413"/>
                      <a:pt x="55150" y="426413"/>
                      <a:pt x="12383" y="426413"/>
                    </a:cubicBezTo>
                    <a:cubicBezTo>
                      <a:pt x="73152" y="414412"/>
                      <a:pt x="63818" y="366215"/>
                      <a:pt x="64294" y="324400"/>
                    </a:cubicBezTo>
                    <a:cubicBezTo>
                      <a:pt x="65246" y="245152"/>
                      <a:pt x="64008" y="165809"/>
                      <a:pt x="65151" y="86561"/>
                    </a:cubicBezTo>
                    <a:cubicBezTo>
                      <a:pt x="65723" y="46651"/>
                      <a:pt x="64294" y="10933"/>
                      <a:pt x="0" y="20458"/>
                    </a:cubicBezTo>
                    <a:cubicBezTo>
                      <a:pt x="49054" y="-13070"/>
                      <a:pt x="113919" y="-2974"/>
                      <a:pt x="142208" y="33221"/>
                    </a:cubicBezTo>
                    <a:cubicBezTo>
                      <a:pt x="227362" y="142473"/>
                      <a:pt x="312801" y="251439"/>
                      <a:pt x="402336" y="365739"/>
                    </a:cubicBezTo>
                    <a:cubicBezTo>
                      <a:pt x="413861" y="336211"/>
                      <a:pt x="408908" y="311542"/>
                      <a:pt x="409194" y="287920"/>
                    </a:cubicBezTo>
                    <a:cubicBezTo>
                      <a:pt x="409861" y="222959"/>
                      <a:pt x="409004" y="157904"/>
                      <a:pt x="409480" y="92943"/>
                    </a:cubicBezTo>
                    <a:cubicBezTo>
                      <a:pt x="409766" y="53033"/>
                      <a:pt x="415862" y="9885"/>
                      <a:pt x="354330" y="6266"/>
                    </a:cubicBezTo>
                    <a:cubicBezTo>
                      <a:pt x="399193" y="6266"/>
                      <a:pt x="443960" y="6266"/>
                      <a:pt x="506159" y="6266"/>
                    </a:cubicBezTo>
                    <a:cubicBezTo>
                      <a:pt x="411004" y="24934"/>
                      <a:pt x="439769" y="88752"/>
                      <a:pt x="437960" y="136758"/>
                    </a:cubicBezTo>
                    <a:cubicBezTo>
                      <a:pt x="434626" y="225341"/>
                      <a:pt x="437579" y="314209"/>
                      <a:pt x="437960" y="402982"/>
                    </a:cubicBezTo>
                    <a:cubicBezTo>
                      <a:pt x="438150" y="440606"/>
                      <a:pt x="422529" y="450511"/>
                      <a:pt x="390525" y="430223"/>
                    </a:cubicBezTo>
                    <a:cubicBezTo>
                      <a:pt x="376333" y="421270"/>
                      <a:pt x="364808" y="407173"/>
                      <a:pt x="354044" y="393838"/>
                    </a:cubicBezTo>
                    <a:cubicBezTo>
                      <a:pt x="277654" y="299635"/>
                      <a:pt x="201835" y="205052"/>
                      <a:pt x="125825" y="110564"/>
                    </a:cubicBezTo>
                    <a:cubicBezTo>
                      <a:pt x="116396" y="99134"/>
                      <a:pt x="106775" y="87799"/>
                      <a:pt x="92583" y="70750"/>
                    </a:cubicBezTo>
                    <a:close/>
                  </a:path>
                </a:pathLst>
              </a:custGeom>
              <a:grpFill/>
              <a:ln w="9525" cap="flat">
                <a:noFill/>
                <a:prstDash val="solid"/>
                <a:miter/>
              </a:ln>
            </p:spPr>
            <p:txBody>
              <a:bodyPr rtlCol="0" anchor="ctr"/>
              <a:lstStyle/>
              <a:p>
                <a:endParaRPr lang="en-US" dirty="0"/>
              </a:p>
            </p:txBody>
          </p:sp>
          <p:sp>
            <p:nvSpPr>
              <p:cNvPr id="22" name="Freeform: Shape 24">
                <a:extLst>
                  <a:ext uri="{FF2B5EF4-FFF2-40B4-BE49-F238E27FC236}">
                    <a16:creationId xmlns:a16="http://schemas.microsoft.com/office/drawing/2014/main" id="{941EC89A-03E3-4955-9140-906DF0A71CCE}"/>
                  </a:ext>
                </a:extLst>
              </p:cNvPr>
              <p:cNvSpPr/>
              <p:nvPr/>
            </p:nvSpPr>
            <p:spPr>
              <a:xfrm>
                <a:off x="6429792" y="3339522"/>
                <a:ext cx="439827" cy="451584"/>
              </a:xfrm>
              <a:custGeom>
                <a:avLst/>
                <a:gdLst>
                  <a:gd name="connsiteX0" fmla="*/ 289523 w 439827"/>
                  <a:gd name="connsiteY0" fmla="*/ 277216 h 451584"/>
                  <a:gd name="connsiteX1" fmla="*/ 439827 w 439827"/>
                  <a:gd name="connsiteY1" fmla="*/ 277216 h 451584"/>
                  <a:gd name="connsiteX2" fmla="*/ 412777 w 439827"/>
                  <a:gd name="connsiteY2" fmla="*/ 388658 h 451584"/>
                  <a:gd name="connsiteX3" fmla="*/ 382582 w 439827"/>
                  <a:gd name="connsiteY3" fmla="*/ 431330 h 451584"/>
                  <a:gd name="connsiteX4" fmla="*/ 131598 w 439827"/>
                  <a:gd name="connsiteY4" fmla="*/ 430378 h 451584"/>
                  <a:gd name="connsiteX5" fmla="*/ 1106 w 439827"/>
                  <a:gd name="connsiteY5" fmla="*/ 207016 h 451584"/>
                  <a:gd name="connsiteX6" fmla="*/ 167412 w 439827"/>
                  <a:gd name="connsiteY6" fmla="*/ 11373 h 451584"/>
                  <a:gd name="connsiteX7" fmla="*/ 350864 w 439827"/>
                  <a:gd name="connsiteY7" fmla="*/ 8801 h 451584"/>
                  <a:gd name="connsiteX8" fmla="*/ 397346 w 439827"/>
                  <a:gd name="connsiteY8" fmla="*/ 118624 h 451584"/>
                  <a:gd name="connsiteX9" fmla="*/ 215323 w 439827"/>
                  <a:gd name="connsiteY9" fmla="*/ 30232 h 451584"/>
                  <a:gd name="connsiteX10" fmla="*/ 69495 w 439827"/>
                  <a:gd name="connsiteY10" fmla="*/ 171202 h 451584"/>
                  <a:gd name="connsiteX11" fmla="*/ 322003 w 439827"/>
                  <a:gd name="connsiteY11" fmla="*/ 417424 h 451584"/>
                  <a:gd name="connsiteX12" fmla="*/ 358770 w 439827"/>
                  <a:gd name="connsiteY12" fmla="*/ 339985 h 451584"/>
                  <a:gd name="connsiteX13" fmla="*/ 314002 w 439827"/>
                  <a:gd name="connsiteY13" fmla="*/ 290455 h 451584"/>
                  <a:gd name="connsiteX14" fmla="*/ 289523 w 439827"/>
                  <a:gd name="connsiteY14" fmla="*/ 277216 h 45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827" h="451584">
                    <a:moveTo>
                      <a:pt x="289523" y="277216"/>
                    </a:moveTo>
                    <a:cubicBezTo>
                      <a:pt x="338386" y="277216"/>
                      <a:pt x="386392" y="277216"/>
                      <a:pt x="439827" y="277216"/>
                    </a:cubicBezTo>
                    <a:cubicBezTo>
                      <a:pt x="403442" y="309791"/>
                      <a:pt x="409824" y="350177"/>
                      <a:pt x="412777" y="388658"/>
                    </a:cubicBezTo>
                    <a:cubicBezTo>
                      <a:pt x="414681" y="413804"/>
                      <a:pt x="408300" y="424472"/>
                      <a:pt x="382582" y="431330"/>
                    </a:cubicBezTo>
                    <a:cubicBezTo>
                      <a:pt x="298381" y="453619"/>
                      <a:pt x="215228" y="463048"/>
                      <a:pt x="131598" y="430378"/>
                    </a:cubicBezTo>
                    <a:cubicBezTo>
                      <a:pt x="42063" y="395421"/>
                      <a:pt x="-8229" y="309410"/>
                      <a:pt x="1106" y="207016"/>
                    </a:cubicBezTo>
                    <a:cubicBezTo>
                      <a:pt x="9774" y="111766"/>
                      <a:pt x="78925" y="30899"/>
                      <a:pt x="167412" y="11373"/>
                    </a:cubicBezTo>
                    <a:cubicBezTo>
                      <a:pt x="228468" y="-2057"/>
                      <a:pt x="289047" y="-4439"/>
                      <a:pt x="350864" y="8801"/>
                    </a:cubicBezTo>
                    <a:cubicBezTo>
                      <a:pt x="421349" y="23851"/>
                      <a:pt x="433351" y="49473"/>
                      <a:pt x="397346" y="118624"/>
                    </a:cubicBezTo>
                    <a:cubicBezTo>
                      <a:pt x="365247" y="37757"/>
                      <a:pt x="329147" y="20231"/>
                      <a:pt x="215323" y="30232"/>
                    </a:cubicBezTo>
                    <a:cubicBezTo>
                      <a:pt x="144457" y="36519"/>
                      <a:pt x="84735" y="94240"/>
                      <a:pt x="69495" y="171202"/>
                    </a:cubicBezTo>
                    <a:cubicBezTo>
                      <a:pt x="37587" y="332175"/>
                      <a:pt x="166936" y="456667"/>
                      <a:pt x="322003" y="417424"/>
                    </a:cubicBezTo>
                    <a:cubicBezTo>
                      <a:pt x="372200" y="404755"/>
                      <a:pt x="355341" y="369513"/>
                      <a:pt x="358770" y="339985"/>
                    </a:cubicBezTo>
                    <a:cubicBezTo>
                      <a:pt x="362580" y="307219"/>
                      <a:pt x="348864" y="289408"/>
                      <a:pt x="314002" y="290455"/>
                    </a:cubicBezTo>
                    <a:cubicBezTo>
                      <a:pt x="305335" y="290741"/>
                      <a:pt x="294285" y="293218"/>
                      <a:pt x="289523" y="277216"/>
                    </a:cubicBezTo>
                    <a:close/>
                  </a:path>
                </a:pathLst>
              </a:custGeom>
              <a:grpFill/>
              <a:ln w="9525" cap="flat">
                <a:noFill/>
                <a:prstDash val="solid"/>
                <a:miter/>
              </a:ln>
            </p:spPr>
            <p:txBody>
              <a:bodyPr rtlCol="0" anchor="ctr"/>
              <a:lstStyle/>
              <a:p>
                <a:endParaRPr lang="en-US" dirty="0"/>
              </a:p>
            </p:txBody>
          </p:sp>
          <p:sp>
            <p:nvSpPr>
              <p:cNvPr id="23" name="Freeform: Shape 25">
                <a:extLst>
                  <a:ext uri="{FF2B5EF4-FFF2-40B4-BE49-F238E27FC236}">
                    <a16:creationId xmlns:a16="http://schemas.microsoft.com/office/drawing/2014/main" id="{C37A4746-07A8-41C0-B8F8-002FFAD9FA54}"/>
                  </a:ext>
                </a:extLst>
              </p:cNvPr>
              <p:cNvSpPr/>
              <p:nvPr/>
            </p:nvSpPr>
            <p:spPr>
              <a:xfrm>
                <a:off x="4813648" y="3349553"/>
                <a:ext cx="330365" cy="434366"/>
              </a:xfrm>
              <a:custGeom>
                <a:avLst/>
                <a:gdLst>
                  <a:gd name="connsiteX0" fmla="*/ 264890 w 330365"/>
                  <a:gd name="connsiteY0" fmla="*/ 139835 h 434366"/>
                  <a:gd name="connsiteX1" fmla="*/ 264890 w 330365"/>
                  <a:gd name="connsiteY1" fmla="*/ 279281 h 434366"/>
                  <a:gd name="connsiteX2" fmla="*/ 137541 w 330365"/>
                  <a:gd name="connsiteY2" fmla="*/ 222893 h 434366"/>
                  <a:gd name="connsiteX3" fmla="*/ 109157 w 330365"/>
                  <a:gd name="connsiteY3" fmla="*/ 250421 h 434366"/>
                  <a:gd name="connsiteX4" fmla="*/ 109061 w 330365"/>
                  <a:gd name="connsiteY4" fmla="*/ 255183 h 434366"/>
                  <a:gd name="connsiteX5" fmla="*/ 116681 w 330365"/>
                  <a:gd name="connsiteY5" fmla="*/ 392438 h 434366"/>
                  <a:gd name="connsiteX6" fmla="*/ 273272 w 330365"/>
                  <a:gd name="connsiteY6" fmla="*/ 400535 h 434366"/>
                  <a:gd name="connsiteX7" fmla="*/ 301847 w 330365"/>
                  <a:gd name="connsiteY7" fmla="*/ 373865 h 434366"/>
                  <a:gd name="connsiteX8" fmla="*/ 322707 w 330365"/>
                  <a:gd name="connsiteY8" fmla="*/ 325478 h 434366"/>
                  <a:gd name="connsiteX9" fmla="*/ 321278 w 330365"/>
                  <a:gd name="connsiteY9" fmla="*/ 421013 h 434366"/>
                  <a:gd name="connsiteX10" fmla="*/ 265843 w 330365"/>
                  <a:gd name="connsiteY10" fmla="*/ 431491 h 434366"/>
                  <a:gd name="connsiteX11" fmla="*/ 14764 w 330365"/>
                  <a:gd name="connsiteY11" fmla="*/ 431967 h 434366"/>
                  <a:gd name="connsiteX12" fmla="*/ 47911 w 330365"/>
                  <a:gd name="connsiteY12" fmla="*/ 358053 h 434366"/>
                  <a:gd name="connsiteX13" fmla="*/ 49625 w 330365"/>
                  <a:gd name="connsiteY13" fmla="*/ 82209 h 434366"/>
                  <a:gd name="connsiteX14" fmla="*/ 0 w 330365"/>
                  <a:gd name="connsiteY14" fmla="*/ 14963 h 434366"/>
                  <a:gd name="connsiteX15" fmla="*/ 3334 w 330365"/>
                  <a:gd name="connsiteY15" fmla="*/ 3533 h 434366"/>
                  <a:gd name="connsiteX16" fmla="*/ 293084 w 330365"/>
                  <a:gd name="connsiteY16" fmla="*/ 8 h 434366"/>
                  <a:gd name="connsiteX17" fmla="*/ 312611 w 330365"/>
                  <a:gd name="connsiteY17" fmla="*/ 18296 h 434366"/>
                  <a:gd name="connsiteX18" fmla="*/ 295942 w 330365"/>
                  <a:gd name="connsiteY18" fmla="*/ 95544 h 434366"/>
                  <a:gd name="connsiteX19" fmla="*/ 235934 w 330365"/>
                  <a:gd name="connsiteY19" fmla="*/ 26107 h 434366"/>
                  <a:gd name="connsiteX20" fmla="*/ 136493 w 330365"/>
                  <a:gd name="connsiteY20" fmla="*/ 23821 h 434366"/>
                  <a:gd name="connsiteX21" fmla="*/ 113443 w 330365"/>
                  <a:gd name="connsiteY21" fmla="*/ 52586 h 434366"/>
                  <a:gd name="connsiteX22" fmla="*/ 112681 w 330365"/>
                  <a:gd name="connsiteY22" fmla="*/ 104879 h 434366"/>
                  <a:gd name="connsiteX23" fmla="*/ 223933 w 330365"/>
                  <a:gd name="connsiteY23" fmla="*/ 192032 h 434366"/>
                  <a:gd name="connsiteX24" fmla="*/ 264890 w 330365"/>
                  <a:gd name="connsiteY24" fmla="*/ 139835 h 4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0365" h="434366">
                    <a:moveTo>
                      <a:pt x="264890" y="139835"/>
                    </a:moveTo>
                    <a:cubicBezTo>
                      <a:pt x="264890" y="191080"/>
                      <a:pt x="264890" y="235181"/>
                      <a:pt x="264890" y="279281"/>
                    </a:cubicBezTo>
                    <a:cubicBezTo>
                      <a:pt x="246317" y="205653"/>
                      <a:pt x="188214" y="223370"/>
                      <a:pt x="137541" y="222893"/>
                    </a:cubicBezTo>
                    <a:cubicBezTo>
                      <a:pt x="117729" y="222703"/>
                      <a:pt x="107347" y="229656"/>
                      <a:pt x="109157" y="250421"/>
                    </a:cubicBezTo>
                    <a:cubicBezTo>
                      <a:pt x="109252" y="251945"/>
                      <a:pt x="109061" y="253564"/>
                      <a:pt x="109061" y="255183"/>
                    </a:cubicBezTo>
                    <a:cubicBezTo>
                      <a:pt x="107347" y="302618"/>
                      <a:pt x="88868" y="369674"/>
                      <a:pt x="116681" y="392438"/>
                    </a:cubicBezTo>
                    <a:cubicBezTo>
                      <a:pt x="154115" y="423014"/>
                      <a:pt x="219742" y="399677"/>
                      <a:pt x="273272" y="400535"/>
                    </a:cubicBezTo>
                    <a:cubicBezTo>
                      <a:pt x="291656" y="400820"/>
                      <a:pt x="297085" y="387390"/>
                      <a:pt x="301847" y="373865"/>
                    </a:cubicBezTo>
                    <a:cubicBezTo>
                      <a:pt x="307467" y="357863"/>
                      <a:pt x="312039" y="341480"/>
                      <a:pt x="322707" y="325478"/>
                    </a:cubicBezTo>
                    <a:cubicBezTo>
                      <a:pt x="335852" y="357386"/>
                      <a:pt x="329851" y="391391"/>
                      <a:pt x="321278" y="421013"/>
                    </a:cubicBezTo>
                    <a:cubicBezTo>
                      <a:pt x="314992" y="442921"/>
                      <a:pt x="284988" y="431205"/>
                      <a:pt x="265843" y="431491"/>
                    </a:cubicBezTo>
                    <a:cubicBezTo>
                      <a:pt x="186976" y="432539"/>
                      <a:pt x="108109" y="431967"/>
                      <a:pt x="14764" y="431967"/>
                    </a:cubicBezTo>
                    <a:cubicBezTo>
                      <a:pt x="52197" y="408726"/>
                      <a:pt x="47720" y="382342"/>
                      <a:pt x="47911" y="358053"/>
                    </a:cubicBezTo>
                    <a:cubicBezTo>
                      <a:pt x="48863" y="266137"/>
                      <a:pt x="48101" y="174125"/>
                      <a:pt x="49625" y="82209"/>
                    </a:cubicBezTo>
                    <a:cubicBezTo>
                      <a:pt x="50197" y="45728"/>
                      <a:pt x="51245" y="11915"/>
                      <a:pt x="0" y="14963"/>
                    </a:cubicBezTo>
                    <a:cubicBezTo>
                      <a:pt x="1810" y="8581"/>
                      <a:pt x="2477" y="3533"/>
                      <a:pt x="3334" y="3533"/>
                    </a:cubicBezTo>
                    <a:cubicBezTo>
                      <a:pt x="99917" y="2199"/>
                      <a:pt x="196501" y="1247"/>
                      <a:pt x="293084" y="8"/>
                    </a:cubicBezTo>
                    <a:cubicBezTo>
                      <a:pt x="306229" y="-182"/>
                      <a:pt x="314992" y="2771"/>
                      <a:pt x="312611" y="18296"/>
                    </a:cubicBezTo>
                    <a:cubicBezTo>
                      <a:pt x="308705" y="43728"/>
                      <a:pt x="304705" y="69160"/>
                      <a:pt x="295942" y="95544"/>
                    </a:cubicBezTo>
                    <a:cubicBezTo>
                      <a:pt x="280225" y="66874"/>
                      <a:pt x="287179" y="24773"/>
                      <a:pt x="235934" y="26107"/>
                    </a:cubicBezTo>
                    <a:cubicBezTo>
                      <a:pt x="203073" y="26964"/>
                      <a:pt x="169831" y="20582"/>
                      <a:pt x="136493" y="23821"/>
                    </a:cubicBezTo>
                    <a:cubicBezTo>
                      <a:pt x="118396" y="25631"/>
                      <a:pt x="112871" y="35727"/>
                      <a:pt x="113443" y="52586"/>
                    </a:cubicBezTo>
                    <a:cubicBezTo>
                      <a:pt x="114014" y="70017"/>
                      <a:pt x="113062" y="87448"/>
                      <a:pt x="112681" y="104879"/>
                    </a:cubicBezTo>
                    <a:cubicBezTo>
                      <a:pt x="110776" y="196414"/>
                      <a:pt x="131636" y="212702"/>
                      <a:pt x="223933" y="192032"/>
                    </a:cubicBezTo>
                    <a:cubicBezTo>
                      <a:pt x="237649" y="189175"/>
                      <a:pt x="237649" y="189175"/>
                      <a:pt x="264890" y="139835"/>
                    </a:cubicBezTo>
                    <a:close/>
                  </a:path>
                </a:pathLst>
              </a:custGeom>
              <a:grpFill/>
              <a:ln w="9525" cap="flat">
                <a:noFill/>
                <a:prstDash val="solid"/>
                <a:miter/>
              </a:ln>
            </p:spPr>
            <p:txBody>
              <a:bodyPr rtlCol="0" anchor="ctr"/>
              <a:lstStyle/>
              <a:p>
                <a:endParaRPr lang="en-US" dirty="0"/>
              </a:p>
            </p:txBody>
          </p:sp>
          <p:sp>
            <p:nvSpPr>
              <p:cNvPr id="24" name="Freeform: Shape 26">
                <a:extLst>
                  <a:ext uri="{FF2B5EF4-FFF2-40B4-BE49-F238E27FC236}">
                    <a16:creationId xmlns:a16="http://schemas.microsoft.com/office/drawing/2014/main" id="{3F67DDFE-857F-4772-83D7-C94FF69AD47C}"/>
                  </a:ext>
                </a:extLst>
              </p:cNvPr>
              <p:cNvSpPr/>
              <p:nvPr/>
            </p:nvSpPr>
            <p:spPr>
              <a:xfrm>
                <a:off x="7122155" y="3338581"/>
                <a:ext cx="402689" cy="453065"/>
              </a:xfrm>
              <a:custGeom>
                <a:avLst/>
                <a:gdLst>
                  <a:gd name="connsiteX0" fmla="*/ 378305 w 402689"/>
                  <a:gd name="connsiteY0" fmla="*/ 120422 h 453065"/>
                  <a:gd name="connsiteX1" fmla="*/ 233144 w 402689"/>
                  <a:gd name="connsiteY1" fmla="*/ 30030 h 453065"/>
                  <a:gd name="connsiteX2" fmla="*/ 79887 w 402689"/>
                  <a:gd name="connsiteY2" fmla="*/ 140615 h 453065"/>
                  <a:gd name="connsiteX3" fmla="*/ 134370 w 402689"/>
                  <a:gd name="connsiteY3" fmla="*/ 371120 h 453065"/>
                  <a:gd name="connsiteX4" fmla="*/ 383258 w 402689"/>
                  <a:gd name="connsiteY4" fmla="*/ 394171 h 453065"/>
                  <a:gd name="connsiteX5" fmla="*/ 402689 w 402689"/>
                  <a:gd name="connsiteY5" fmla="*/ 386456 h 453065"/>
                  <a:gd name="connsiteX6" fmla="*/ 347254 w 402689"/>
                  <a:gd name="connsiteY6" fmla="*/ 436652 h 453065"/>
                  <a:gd name="connsiteX7" fmla="*/ 81411 w 402689"/>
                  <a:gd name="connsiteY7" fmla="*/ 399600 h 453065"/>
                  <a:gd name="connsiteX8" fmla="*/ 9116 w 402689"/>
                  <a:gd name="connsiteY8" fmla="*/ 165190 h 453065"/>
                  <a:gd name="connsiteX9" fmla="*/ 213332 w 402689"/>
                  <a:gd name="connsiteY9" fmla="*/ 2408 h 453065"/>
                  <a:gd name="connsiteX10" fmla="*/ 368304 w 402689"/>
                  <a:gd name="connsiteY10" fmla="*/ 16790 h 453065"/>
                  <a:gd name="connsiteX11" fmla="*/ 395736 w 402689"/>
                  <a:gd name="connsiteY11" fmla="*/ 63177 h 453065"/>
                  <a:gd name="connsiteX12" fmla="*/ 378305 w 402689"/>
                  <a:gd name="connsiteY12" fmla="*/ 120422 h 4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689" h="453065">
                    <a:moveTo>
                      <a:pt x="378305" y="120422"/>
                    </a:moveTo>
                    <a:cubicBezTo>
                      <a:pt x="350302" y="41936"/>
                      <a:pt x="325346" y="27077"/>
                      <a:pt x="233144" y="30030"/>
                    </a:cubicBezTo>
                    <a:cubicBezTo>
                      <a:pt x="158563" y="32411"/>
                      <a:pt x="98270" y="75274"/>
                      <a:pt x="79887" y="140615"/>
                    </a:cubicBezTo>
                    <a:cubicBezTo>
                      <a:pt x="55503" y="227293"/>
                      <a:pt x="62170" y="310256"/>
                      <a:pt x="134370" y="371120"/>
                    </a:cubicBezTo>
                    <a:cubicBezTo>
                      <a:pt x="209331" y="434366"/>
                      <a:pt x="295819" y="433414"/>
                      <a:pt x="383258" y="394171"/>
                    </a:cubicBezTo>
                    <a:cubicBezTo>
                      <a:pt x="388402" y="391885"/>
                      <a:pt x="393736" y="389980"/>
                      <a:pt x="402689" y="386456"/>
                    </a:cubicBezTo>
                    <a:cubicBezTo>
                      <a:pt x="400784" y="426365"/>
                      <a:pt x="371161" y="429794"/>
                      <a:pt x="347254" y="436652"/>
                    </a:cubicBezTo>
                    <a:cubicBezTo>
                      <a:pt x="253432" y="463322"/>
                      <a:pt x="162183" y="461798"/>
                      <a:pt x="81411" y="399600"/>
                    </a:cubicBezTo>
                    <a:cubicBezTo>
                      <a:pt x="3115" y="339307"/>
                      <a:pt x="-13077" y="254153"/>
                      <a:pt x="9116" y="165190"/>
                    </a:cubicBezTo>
                    <a:cubicBezTo>
                      <a:pt x="34548" y="62987"/>
                      <a:pt x="112462" y="15933"/>
                      <a:pt x="213332" y="2408"/>
                    </a:cubicBezTo>
                    <a:cubicBezTo>
                      <a:pt x="266196" y="-4641"/>
                      <a:pt x="317345" y="4884"/>
                      <a:pt x="368304" y="16790"/>
                    </a:cubicBezTo>
                    <a:cubicBezTo>
                      <a:pt x="393831" y="22696"/>
                      <a:pt x="406689" y="34602"/>
                      <a:pt x="395736" y="63177"/>
                    </a:cubicBezTo>
                    <a:cubicBezTo>
                      <a:pt x="389163" y="80322"/>
                      <a:pt x="394974" y="101182"/>
                      <a:pt x="378305" y="120422"/>
                    </a:cubicBezTo>
                    <a:close/>
                  </a:path>
                </a:pathLst>
              </a:custGeom>
              <a:grpFill/>
              <a:ln w="9525" cap="flat">
                <a:noFill/>
                <a:prstDash val="solid"/>
                <a:miter/>
              </a:ln>
            </p:spPr>
            <p:txBody>
              <a:bodyPr rtlCol="0" anchor="ctr"/>
              <a:lstStyle/>
              <a:p>
                <a:endParaRPr lang="en-US" dirty="0"/>
              </a:p>
            </p:txBody>
          </p:sp>
          <p:sp>
            <p:nvSpPr>
              <p:cNvPr id="25" name="Freeform: Shape 27">
                <a:extLst>
                  <a:ext uri="{FF2B5EF4-FFF2-40B4-BE49-F238E27FC236}">
                    <a16:creationId xmlns:a16="http://schemas.microsoft.com/office/drawing/2014/main" id="{6186E40F-5D0B-40E3-8D51-0F53F52DD693}"/>
                  </a:ext>
                </a:extLst>
              </p:cNvPr>
              <p:cNvSpPr/>
              <p:nvPr/>
            </p:nvSpPr>
            <p:spPr>
              <a:xfrm>
                <a:off x="8212168" y="3348551"/>
                <a:ext cx="301962" cy="429444"/>
              </a:xfrm>
              <a:custGeom>
                <a:avLst/>
                <a:gdLst>
                  <a:gd name="connsiteX0" fmla="*/ 284036 w 301962"/>
                  <a:gd name="connsiteY0" fmla="*/ 92069 h 429444"/>
                  <a:gd name="connsiteX1" fmla="*/ 253937 w 301962"/>
                  <a:gd name="connsiteY1" fmla="*/ 33395 h 429444"/>
                  <a:gd name="connsiteX2" fmla="*/ 136303 w 301962"/>
                  <a:gd name="connsiteY2" fmla="*/ 27394 h 429444"/>
                  <a:gd name="connsiteX3" fmla="*/ 120491 w 301962"/>
                  <a:gd name="connsiteY3" fmla="*/ 42825 h 429444"/>
                  <a:gd name="connsiteX4" fmla="*/ 117063 w 301962"/>
                  <a:gd name="connsiteY4" fmla="*/ 185129 h 429444"/>
                  <a:gd name="connsiteX5" fmla="*/ 138494 w 301962"/>
                  <a:gd name="connsiteY5" fmla="*/ 198940 h 429444"/>
                  <a:gd name="connsiteX6" fmla="*/ 166974 w 301962"/>
                  <a:gd name="connsiteY6" fmla="*/ 199130 h 429444"/>
                  <a:gd name="connsiteX7" fmla="*/ 262319 w 301962"/>
                  <a:gd name="connsiteY7" fmla="*/ 148362 h 429444"/>
                  <a:gd name="connsiteX8" fmla="*/ 262319 w 301962"/>
                  <a:gd name="connsiteY8" fmla="*/ 287237 h 429444"/>
                  <a:gd name="connsiteX9" fmla="*/ 251365 w 301962"/>
                  <a:gd name="connsiteY9" fmla="*/ 282855 h 429444"/>
                  <a:gd name="connsiteX10" fmla="*/ 231267 w 301962"/>
                  <a:gd name="connsiteY10" fmla="*/ 230753 h 429444"/>
                  <a:gd name="connsiteX11" fmla="*/ 127349 w 301962"/>
                  <a:gd name="connsiteY11" fmla="*/ 227324 h 429444"/>
                  <a:gd name="connsiteX12" fmla="*/ 115538 w 301962"/>
                  <a:gd name="connsiteY12" fmla="*/ 254756 h 429444"/>
                  <a:gd name="connsiteX13" fmla="*/ 115729 w 301962"/>
                  <a:gd name="connsiteY13" fmla="*/ 316574 h 429444"/>
                  <a:gd name="connsiteX14" fmla="*/ 181928 w 301962"/>
                  <a:gd name="connsiteY14" fmla="*/ 429445 h 429444"/>
                  <a:gd name="connsiteX15" fmla="*/ 1334 w 301962"/>
                  <a:gd name="connsiteY15" fmla="*/ 429445 h 429444"/>
                  <a:gd name="connsiteX16" fmla="*/ 21146 w 301962"/>
                  <a:gd name="connsiteY16" fmla="*/ 413824 h 429444"/>
                  <a:gd name="connsiteX17" fmla="*/ 56960 w 301962"/>
                  <a:gd name="connsiteY17" fmla="*/ 370580 h 429444"/>
                  <a:gd name="connsiteX18" fmla="*/ 56579 w 301962"/>
                  <a:gd name="connsiteY18" fmla="*/ 94736 h 429444"/>
                  <a:gd name="connsiteX19" fmla="*/ 0 w 301962"/>
                  <a:gd name="connsiteY19" fmla="*/ 13583 h 429444"/>
                  <a:gd name="connsiteX20" fmla="*/ 29718 w 301962"/>
                  <a:gd name="connsiteY20" fmla="*/ 1677 h 429444"/>
                  <a:gd name="connsiteX21" fmla="*/ 262795 w 301962"/>
                  <a:gd name="connsiteY21" fmla="*/ 534 h 429444"/>
                  <a:gd name="connsiteX22" fmla="*/ 297847 w 301962"/>
                  <a:gd name="connsiteY22" fmla="*/ 41587 h 429444"/>
                  <a:gd name="connsiteX23" fmla="*/ 284036 w 301962"/>
                  <a:gd name="connsiteY23" fmla="*/ 92069 h 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1962" h="429444">
                    <a:moveTo>
                      <a:pt x="284036" y="92069"/>
                    </a:moveTo>
                    <a:cubicBezTo>
                      <a:pt x="264605" y="74162"/>
                      <a:pt x="281845" y="40825"/>
                      <a:pt x="253937" y="33395"/>
                    </a:cubicBezTo>
                    <a:cubicBezTo>
                      <a:pt x="215551" y="23204"/>
                      <a:pt x="176117" y="18441"/>
                      <a:pt x="136303" y="27394"/>
                    </a:cubicBezTo>
                    <a:cubicBezTo>
                      <a:pt x="127921" y="29300"/>
                      <a:pt x="121920" y="33967"/>
                      <a:pt x="120491" y="42825"/>
                    </a:cubicBezTo>
                    <a:cubicBezTo>
                      <a:pt x="113252" y="90069"/>
                      <a:pt x="114776" y="137599"/>
                      <a:pt x="117063" y="185129"/>
                    </a:cubicBezTo>
                    <a:cubicBezTo>
                      <a:pt x="117634" y="196940"/>
                      <a:pt x="128683" y="198654"/>
                      <a:pt x="138494" y="198940"/>
                    </a:cubicBezTo>
                    <a:cubicBezTo>
                      <a:pt x="148019" y="199226"/>
                      <a:pt x="157734" y="200464"/>
                      <a:pt x="166974" y="199130"/>
                    </a:cubicBezTo>
                    <a:cubicBezTo>
                      <a:pt x="203740" y="193987"/>
                      <a:pt x="256032" y="215990"/>
                      <a:pt x="262319" y="148362"/>
                    </a:cubicBezTo>
                    <a:cubicBezTo>
                      <a:pt x="262319" y="194177"/>
                      <a:pt x="262319" y="240088"/>
                      <a:pt x="262319" y="287237"/>
                    </a:cubicBezTo>
                    <a:cubicBezTo>
                      <a:pt x="256508" y="284951"/>
                      <a:pt x="252984" y="284760"/>
                      <a:pt x="251365" y="282855"/>
                    </a:cubicBezTo>
                    <a:cubicBezTo>
                      <a:pt x="238411" y="267710"/>
                      <a:pt x="260128" y="237421"/>
                      <a:pt x="231267" y="230753"/>
                    </a:cubicBezTo>
                    <a:cubicBezTo>
                      <a:pt x="197263" y="222943"/>
                      <a:pt x="162020" y="221419"/>
                      <a:pt x="127349" y="227324"/>
                    </a:cubicBezTo>
                    <a:cubicBezTo>
                      <a:pt x="112776" y="229801"/>
                      <a:pt x="115634" y="244088"/>
                      <a:pt x="115538" y="254756"/>
                    </a:cubicBezTo>
                    <a:cubicBezTo>
                      <a:pt x="115348" y="275330"/>
                      <a:pt x="115538" y="296000"/>
                      <a:pt x="115729" y="316574"/>
                    </a:cubicBezTo>
                    <a:cubicBezTo>
                      <a:pt x="116491" y="393917"/>
                      <a:pt x="116491" y="393917"/>
                      <a:pt x="181928" y="429445"/>
                    </a:cubicBezTo>
                    <a:cubicBezTo>
                      <a:pt x="117348" y="429445"/>
                      <a:pt x="59436" y="429445"/>
                      <a:pt x="1334" y="429445"/>
                    </a:cubicBezTo>
                    <a:cubicBezTo>
                      <a:pt x="762" y="412109"/>
                      <a:pt x="12478" y="413919"/>
                      <a:pt x="21146" y="413824"/>
                    </a:cubicBezTo>
                    <a:cubicBezTo>
                      <a:pt x="51054" y="413824"/>
                      <a:pt x="57245" y="396774"/>
                      <a:pt x="56960" y="370580"/>
                    </a:cubicBezTo>
                    <a:cubicBezTo>
                      <a:pt x="56007" y="278664"/>
                      <a:pt x="56865" y="186653"/>
                      <a:pt x="56579" y="94736"/>
                    </a:cubicBezTo>
                    <a:cubicBezTo>
                      <a:pt x="56293" y="28633"/>
                      <a:pt x="55912" y="28633"/>
                      <a:pt x="0" y="13583"/>
                    </a:cubicBezTo>
                    <a:cubicBezTo>
                      <a:pt x="3334" y="-6705"/>
                      <a:pt x="19526" y="1772"/>
                      <a:pt x="29718" y="1677"/>
                    </a:cubicBezTo>
                    <a:cubicBezTo>
                      <a:pt x="107442" y="915"/>
                      <a:pt x="185261" y="3296"/>
                      <a:pt x="262795" y="534"/>
                    </a:cubicBezTo>
                    <a:cubicBezTo>
                      <a:pt x="297275" y="-704"/>
                      <a:pt x="309086" y="8249"/>
                      <a:pt x="297847" y="41587"/>
                    </a:cubicBezTo>
                    <a:cubicBezTo>
                      <a:pt x="292798" y="57017"/>
                      <a:pt x="302419" y="76258"/>
                      <a:pt x="284036" y="92069"/>
                    </a:cubicBezTo>
                    <a:close/>
                  </a:path>
                </a:pathLst>
              </a:custGeom>
              <a:grpFill/>
              <a:ln w="9525" cap="flat">
                <a:noFill/>
                <a:prstDash val="solid"/>
                <a:miter/>
              </a:ln>
            </p:spPr>
            <p:txBody>
              <a:bodyPr rtlCol="0" anchor="ctr"/>
              <a:lstStyle/>
              <a:p>
                <a:endParaRPr lang="en-US" dirty="0"/>
              </a:p>
            </p:txBody>
          </p:sp>
          <p:sp>
            <p:nvSpPr>
              <p:cNvPr id="26" name="Freeform: Shape 28">
                <a:extLst>
                  <a:ext uri="{FF2B5EF4-FFF2-40B4-BE49-F238E27FC236}">
                    <a16:creationId xmlns:a16="http://schemas.microsoft.com/office/drawing/2014/main" id="{979BAE7A-CB7E-4DB7-85B9-4F29332BBE2F}"/>
                  </a:ext>
                </a:extLst>
              </p:cNvPr>
              <p:cNvSpPr/>
              <p:nvPr/>
            </p:nvSpPr>
            <p:spPr>
              <a:xfrm>
                <a:off x="3895083" y="3349847"/>
                <a:ext cx="356690" cy="428243"/>
              </a:xfrm>
              <a:custGeom>
                <a:avLst/>
                <a:gdLst>
                  <a:gd name="connsiteX0" fmla="*/ 9690 w 356690"/>
                  <a:gd name="connsiteY0" fmla="*/ 106108 h 428243"/>
                  <a:gd name="connsiteX1" fmla="*/ 260 w 356690"/>
                  <a:gd name="connsiteY1" fmla="*/ 17526 h 428243"/>
                  <a:gd name="connsiteX2" fmla="*/ 20263 w 356690"/>
                  <a:gd name="connsiteY2" fmla="*/ 0 h 428243"/>
                  <a:gd name="connsiteX3" fmla="*/ 333921 w 356690"/>
                  <a:gd name="connsiteY3" fmla="*/ 95 h 428243"/>
                  <a:gd name="connsiteX4" fmla="*/ 356686 w 356690"/>
                  <a:gd name="connsiteY4" fmla="*/ 15526 h 428243"/>
                  <a:gd name="connsiteX5" fmla="*/ 356590 w 356690"/>
                  <a:gd name="connsiteY5" fmla="*/ 96679 h 428243"/>
                  <a:gd name="connsiteX6" fmla="*/ 336778 w 356690"/>
                  <a:gd name="connsiteY6" fmla="*/ 78867 h 428243"/>
                  <a:gd name="connsiteX7" fmla="*/ 282010 w 356690"/>
                  <a:gd name="connsiteY7" fmla="*/ 28004 h 428243"/>
                  <a:gd name="connsiteX8" fmla="*/ 206572 w 356690"/>
                  <a:gd name="connsiteY8" fmla="*/ 101441 h 428243"/>
                  <a:gd name="connsiteX9" fmla="*/ 206572 w 356690"/>
                  <a:gd name="connsiteY9" fmla="*/ 319945 h 428243"/>
                  <a:gd name="connsiteX10" fmla="*/ 265722 w 356690"/>
                  <a:gd name="connsiteY10" fmla="*/ 428244 h 428243"/>
                  <a:gd name="connsiteX11" fmla="*/ 92462 w 356690"/>
                  <a:gd name="connsiteY11" fmla="*/ 428244 h 428243"/>
                  <a:gd name="connsiteX12" fmla="*/ 148279 w 356690"/>
                  <a:gd name="connsiteY12" fmla="*/ 316421 h 428243"/>
                  <a:gd name="connsiteX13" fmla="*/ 148564 w 356690"/>
                  <a:gd name="connsiteY13" fmla="*/ 64675 h 428243"/>
                  <a:gd name="connsiteX14" fmla="*/ 110369 w 356690"/>
                  <a:gd name="connsiteY14" fmla="*/ 27622 h 428243"/>
                  <a:gd name="connsiteX15" fmla="*/ 9690 w 356690"/>
                  <a:gd name="connsiteY15" fmla="*/ 106108 h 42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690" h="428243">
                    <a:moveTo>
                      <a:pt x="9690" y="106108"/>
                    </a:moveTo>
                    <a:cubicBezTo>
                      <a:pt x="-2693" y="70009"/>
                      <a:pt x="3308" y="43243"/>
                      <a:pt x="260" y="17526"/>
                    </a:cubicBezTo>
                    <a:cubicBezTo>
                      <a:pt x="-1740" y="857"/>
                      <a:pt x="8071" y="0"/>
                      <a:pt x="20263" y="0"/>
                    </a:cubicBezTo>
                    <a:cubicBezTo>
                      <a:pt x="124847" y="95"/>
                      <a:pt x="229336" y="0"/>
                      <a:pt x="333921" y="95"/>
                    </a:cubicBezTo>
                    <a:cubicBezTo>
                      <a:pt x="344779" y="95"/>
                      <a:pt x="356971" y="-1905"/>
                      <a:pt x="356686" y="15526"/>
                    </a:cubicBezTo>
                    <a:cubicBezTo>
                      <a:pt x="356305" y="42481"/>
                      <a:pt x="356590" y="69437"/>
                      <a:pt x="356590" y="96679"/>
                    </a:cubicBezTo>
                    <a:cubicBezTo>
                      <a:pt x="335826" y="95155"/>
                      <a:pt x="336112" y="86011"/>
                      <a:pt x="336778" y="78867"/>
                    </a:cubicBezTo>
                    <a:cubicBezTo>
                      <a:pt x="340207" y="38100"/>
                      <a:pt x="318395" y="28194"/>
                      <a:pt x="282010" y="28004"/>
                    </a:cubicBezTo>
                    <a:cubicBezTo>
                      <a:pt x="208191" y="27527"/>
                      <a:pt x="207524" y="26194"/>
                      <a:pt x="206572" y="101441"/>
                    </a:cubicBezTo>
                    <a:cubicBezTo>
                      <a:pt x="205619" y="174308"/>
                      <a:pt x="205905" y="247079"/>
                      <a:pt x="206572" y="319945"/>
                    </a:cubicBezTo>
                    <a:cubicBezTo>
                      <a:pt x="207048" y="365188"/>
                      <a:pt x="193427" y="419481"/>
                      <a:pt x="265722" y="428244"/>
                    </a:cubicBezTo>
                    <a:cubicBezTo>
                      <a:pt x="208000" y="428244"/>
                      <a:pt x="150184" y="428244"/>
                      <a:pt x="92462" y="428244"/>
                    </a:cubicBezTo>
                    <a:cubicBezTo>
                      <a:pt x="165614" y="417100"/>
                      <a:pt x="147993" y="361664"/>
                      <a:pt x="148279" y="316421"/>
                    </a:cubicBezTo>
                    <a:cubicBezTo>
                      <a:pt x="148755" y="232505"/>
                      <a:pt x="147040" y="148590"/>
                      <a:pt x="148564" y="64675"/>
                    </a:cubicBezTo>
                    <a:cubicBezTo>
                      <a:pt x="149136" y="35052"/>
                      <a:pt x="138754" y="27718"/>
                      <a:pt x="110369" y="27622"/>
                    </a:cubicBezTo>
                    <a:cubicBezTo>
                      <a:pt x="40646" y="27337"/>
                      <a:pt x="40646" y="25813"/>
                      <a:pt x="9690" y="106108"/>
                    </a:cubicBezTo>
                    <a:close/>
                  </a:path>
                </a:pathLst>
              </a:custGeom>
              <a:grpFill/>
              <a:ln w="9525" cap="flat">
                <a:noFill/>
                <a:prstDash val="solid"/>
                <a:miter/>
              </a:ln>
            </p:spPr>
            <p:txBody>
              <a:bodyPr rtlCol="0" anchor="ctr"/>
              <a:lstStyle/>
              <a:p>
                <a:endParaRPr lang="en-US" dirty="0"/>
              </a:p>
            </p:txBody>
          </p:sp>
          <p:sp>
            <p:nvSpPr>
              <p:cNvPr id="27" name="Freeform: Shape 29">
                <a:extLst>
                  <a:ext uri="{FF2B5EF4-FFF2-40B4-BE49-F238E27FC236}">
                    <a16:creationId xmlns:a16="http://schemas.microsoft.com/office/drawing/2014/main" id="{A9FBFE39-6C82-4614-8B7E-64A03D46FB79}"/>
                  </a:ext>
                </a:extLst>
              </p:cNvPr>
              <p:cNvSpPr/>
              <p:nvPr/>
            </p:nvSpPr>
            <p:spPr>
              <a:xfrm>
                <a:off x="6906958" y="3350087"/>
                <a:ext cx="184975" cy="431537"/>
              </a:xfrm>
              <a:custGeom>
                <a:avLst/>
                <a:gdLst>
                  <a:gd name="connsiteX0" fmla="*/ 184975 w 184975"/>
                  <a:gd name="connsiteY0" fmla="*/ 11380 h 431537"/>
                  <a:gd name="connsiteX1" fmla="*/ 119920 w 184975"/>
                  <a:gd name="connsiteY1" fmla="*/ 116822 h 431537"/>
                  <a:gd name="connsiteX2" fmla="*/ 119824 w 184975"/>
                  <a:gd name="connsiteY2" fmla="*/ 340088 h 431537"/>
                  <a:gd name="connsiteX3" fmla="*/ 176403 w 184975"/>
                  <a:gd name="connsiteY3" fmla="*/ 420479 h 431537"/>
                  <a:gd name="connsiteX4" fmla="*/ 0 w 184975"/>
                  <a:gd name="connsiteY4" fmla="*/ 423527 h 431537"/>
                  <a:gd name="connsiteX5" fmla="*/ 56007 w 184975"/>
                  <a:gd name="connsiteY5" fmla="*/ 389237 h 431537"/>
                  <a:gd name="connsiteX6" fmla="*/ 58388 w 184975"/>
                  <a:gd name="connsiteY6" fmla="*/ 322847 h 431537"/>
                  <a:gd name="connsiteX7" fmla="*/ 58293 w 184975"/>
                  <a:gd name="connsiteY7" fmla="*/ 94819 h 431537"/>
                  <a:gd name="connsiteX8" fmla="*/ 1238 w 184975"/>
                  <a:gd name="connsiteY8" fmla="*/ 12047 h 431537"/>
                  <a:gd name="connsiteX9" fmla="*/ 184975 w 184975"/>
                  <a:gd name="connsiteY9" fmla="*/ 11380 h 4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75" h="431537">
                    <a:moveTo>
                      <a:pt x="184975" y="11380"/>
                    </a:moveTo>
                    <a:cubicBezTo>
                      <a:pt x="96869" y="11189"/>
                      <a:pt x="121063" y="72149"/>
                      <a:pt x="119920" y="116822"/>
                    </a:cubicBezTo>
                    <a:cubicBezTo>
                      <a:pt x="118015" y="191212"/>
                      <a:pt x="118681" y="265698"/>
                      <a:pt x="119824" y="340088"/>
                    </a:cubicBezTo>
                    <a:cubicBezTo>
                      <a:pt x="120777" y="401810"/>
                      <a:pt x="121729" y="401810"/>
                      <a:pt x="176403" y="420479"/>
                    </a:cubicBezTo>
                    <a:cubicBezTo>
                      <a:pt x="151162" y="433433"/>
                      <a:pt x="45529" y="435719"/>
                      <a:pt x="0" y="423527"/>
                    </a:cubicBezTo>
                    <a:cubicBezTo>
                      <a:pt x="14478" y="402953"/>
                      <a:pt x="52673" y="421145"/>
                      <a:pt x="56007" y="389237"/>
                    </a:cubicBezTo>
                    <a:cubicBezTo>
                      <a:pt x="58293" y="367234"/>
                      <a:pt x="58293" y="344945"/>
                      <a:pt x="58388" y="322847"/>
                    </a:cubicBezTo>
                    <a:cubicBezTo>
                      <a:pt x="58674" y="246838"/>
                      <a:pt x="58864" y="170828"/>
                      <a:pt x="58293" y="94819"/>
                    </a:cubicBezTo>
                    <a:cubicBezTo>
                      <a:pt x="57817" y="28335"/>
                      <a:pt x="57245" y="28335"/>
                      <a:pt x="1238" y="12047"/>
                    </a:cubicBezTo>
                    <a:cubicBezTo>
                      <a:pt x="25527" y="-2527"/>
                      <a:pt x="134207" y="-5194"/>
                      <a:pt x="184975" y="11380"/>
                    </a:cubicBezTo>
                    <a:close/>
                  </a:path>
                </a:pathLst>
              </a:custGeom>
              <a:grpFill/>
              <a:ln w="9525" cap="flat">
                <a:noFill/>
                <a:prstDash val="solid"/>
                <a:miter/>
              </a:ln>
            </p:spPr>
            <p:txBody>
              <a:bodyPr rtlCol="0" anchor="ctr"/>
              <a:lstStyle/>
              <a:p>
                <a:endParaRPr lang="en-US" dirty="0"/>
              </a:p>
            </p:txBody>
          </p:sp>
          <p:sp>
            <p:nvSpPr>
              <p:cNvPr id="28" name="Freeform: Shape 30">
                <a:extLst>
                  <a:ext uri="{FF2B5EF4-FFF2-40B4-BE49-F238E27FC236}">
                    <a16:creationId xmlns:a16="http://schemas.microsoft.com/office/drawing/2014/main" id="{33C112CD-086D-4024-B78E-6B2461F4F6BF}"/>
                  </a:ext>
                </a:extLst>
              </p:cNvPr>
              <p:cNvSpPr/>
              <p:nvPr/>
            </p:nvSpPr>
            <p:spPr>
              <a:xfrm>
                <a:off x="3011994" y="3352704"/>
                <a:ext cx="172307" cy="423100"/>
              </a:xfrm>
              <a:custGeom>
                <a:avLst/>
                <a:gdLst>
                  <a:gd name="connsiteX0" fmla="*/ 0 w 172307"/>
                  <a:gd name="connsiteY0" fmla="*/ 0 h 423100"/>
                  <a:gd name="connsiteX1" fmla="*/ 172307 w 172307"/>
                  <a:gd name="connsiteY1" fmla="*/ 0 h 423100"/>
                  <a:gd name="connsiteX2" fmla="*/ 170402 w 172307"/>
                  <a:gd name="connsiteY2" fmla="*/ 11144 h 423100"/>
                  <a:gd name="connsiteX3" fmla="*/ 114681 w 172307"/>
                  <a:gd name="connsiteY3" fmla="*/ 85058 h 423100"/>
                  <a:gd name="connsiteX4" fmla="*/ 114872 w 172307"/>
                  <a:gd name="connsiteY4" fmla="*/ 336613 h 423100"/>
                  <a:gd name="connsiteX5" fmla="*/ 171355 w 172307"/>
                  <a:gd name="connsiteY5" fmla="*/ 423100 h 423100"/>
                  <a:gd name="connsiteX6" fmla="*/ 2667 w 172307"/>
                  <a:gd name="connsiteY6" fmla="*/ 423100 h 423100"/>
                  <a:gd name="connsiteX7" fmla="*/ 57912 w 172307"/>
                  <a:gd name="connsiteY7" fmla="*/ 315944 h 423100"/>
                  <a:gd name="connsiteX8" fmla="*/ 58007 w 172307"/>
                  <a:gd name="connsiteY8" fmla="*/ 107061 h 423100"/>
                  <a:gd name="connsiteX9" fmla="*/ 0 w 172307"/>
                  <a:gd name="connsiteY9" fmla="*/ 0 h 4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07" h="423100">
                    <a:moveTo>
                      <a:pt x="0" y="0"/>
                    </a:moveTo>
                    <a:cubicBezTo>
                      <a:pt x="57245" y="0"/>
                      <a:pt x="114491" y="0"/>
                      <a:pt x="172307" y="0"/>
                    </a:cubicBezTo>
                    <a:cubicBezTo>
                      <a:pt x="171355" y="5715"/>
                      <a:pt x="170974" y="11144"/>
                      <a:pt x="170402" y="11144"/>
                    </a:cubicBezTo>
                    <a:cubicBezTo>
                      <a:pt x="119920" y="12097"/>
                      <a:pt x="112871" y="41148"/>
                      <a:pt x="114681" y="85058"/>
                    </a:cubicBezTo>
                    <a:cubicBezTo>
                      <a:pt x="118205" y="168783"/>
                      <a:pt x="117634" y="252793"/>
                      <a:pt x="114872" y="336613"/>
                    </a:cubicBezTo>
                    <a:cubicBezTo>
                      <a:pt x="113443" y="380428"/>
                      <a:pt x="115538" y="415861"/>
                      <a:pt x="171355" y="423100"/>
                    </a:cubicBezTo>
                    <a:cubicBezTo>
                      <a:pt x="115157" y="423100"/>
                      <a:pt x="58865" y="423100"/>
                      <a:pt x="2667" y="423100"/>
                    </a:cubicBezTo>
                    <a:cubicBezTo>
                      <a:pt x="75914" y="415290"/>
                      <a:pt x="57436" y="360140"/>
                      <a:pt x="57912" y="315944"/>
                    </a:cubicBezTo>
                    <a:cubicBezTo>
                      <a:pt x="58579" y="246317"/>
                      <a:pt x="58103" y="176689"/>
                      <a:pt x="58007" y="107061"/>
                    </a:cubicBezTo>
                    <a:cubicBezTo>
                      <a:pt x="58007" y="31432"/>
                      <a:pt x="57912" y="31432"/>
                      <a:pt x="0" y="0"/>
                    </a:cubicBezTo>
                    <a:close/>
                  </a:path>
                </a:pathLst>
              </a:custGeom>
              <a:grpFill/>
              <a:ln w="9525" cap="flat">
                <a:noFill/>
                <a:prstDash val="solid"/>
                <a:miter/>
              </a:ln>
            </p:spPr>
            <p:txBody>
              <a:bodyPr rtlCol="0" anchor="ctr"/>
              <a:lstStyle/>
              <a:p>
                <a:endParaRPr lang="en-US" dirty="0"/>
              </a:p>
            </p:txBody>
          </p:sp>
          <p:sp>
            <p:nvSpPr>
              <p:cNvPr id="29" name="Freeform: Shape 31">
                <a:extLst>
                  <a:ext uri="{FF2B5EF4-FFF2-40B4-BE49-F238E27FC236}">
                    <a16:creationId xmlns:a16="http://schemas.microsoft.com/office/drawing/2014/main" id="{836C6ECC-95D5-48F7-A774-C2B336329118}"/>
                  </a:ext>
                </a:extLst>
              </p:cNvPr>
              <p:cNvSpPr/>
              <p:nvPr/>
            </p:nvSpPr>
            <p:spPr>
              <a:xfrm>
                <a:off x="3601848" y="3973434"/>
                <a:ext cx="5752326" cy="1661182"/>
              </a:xfrm>
              <a:custGeom>
                <a:avLst/>
                <a:gdLst>
                  <a:gd name="connsiteX0" fmla="*/ 5745129 w 5752326"/>
                  <a:gd name="connsiteY0" fmla="*/ 1259505 h 1661182"/>
                  <a:gd name="connsiteX1" fmla="*/ 5459759 w 5752326"/>
                  <a:gd name="connsiteY1" fmla="*/ 1485343 h 1661182"/>
                  <a:gd name="connsiteX2" fmla="*/ 5549009 w 5752326"/>
                  <a:gd name="connsiteY2" fmla="*/ 1250266 h 1661182"/>
                  <a:gd name="connsiteX3" fmla="*/ 5516338 w 5752326"/>
                  <a:gd name="connsiteY3" fmla="*/ 1005949 h 1661182"/>
                  <a:gd name="connsiteX4" fmla="*/ 5537293 w 5752326"/>
                  <a:gd name="connsiteY4" fmla="*/ 916033 h 1661182"/>
                  <a:gd name="connsiteX5" fmla="*/ 5612065 w 5752326"/>
                  <a:gd name="connsiteY5" fmla="*/ 796876 h 1661182"/>
                  <a:gd name="connsiteX6" fmla="*/ 5607397 w 5752326"/>
                  <a:gd name="connsiteY6" fmla="*/ 713437 h 1661182"/>
                  <a:gd name="connsiteX7" fmla="*/ 5520529 w 5752326"/>
                  <a:gd name="connsiteY7" fmla="*/ 729248 h 1661182"/>
                  <a:gd name="connsiteX8" fmla="*/ 5487001 w 5752326"/>
                  <a:gd name="connsiteY8" fmla="*/ 768587 h 1661182"/>
                  <a:gd name="connsiteX9" fmla="*/ 5453664 w 5752326"/>
                  <a:gd name="connsiteY9" fmla="*/ 937750 h 1661182"/>
                  <a:gd name="connsiteX10" fmla="*/ 5439281 w 5752326"/>
                  <a:gd name="connsiteY10" fmla="*/ 998996 h 1661182"/>
                  <a:gd name="connsiteX11" fmla="*/ 5253067 w 5752326"/>
                  <a:gd name="connsiteY11" fmla="*/ 1205594 h 1661182"/>
                  <a:gd name="connsiteX12" fmla="*/ 5226111 w 5752326"/>
                  <a:gd name="connsiteY12" fmla="*/ 1222072 h 1661182"/>
                  <a:gd name="connsiteX13" fmla="*/ 5104477 w 5752326"/>
                  <a:gd name="connsiteY13" fmla="*/ 1321989 h 1661182"/>
                  <a:gd name="connsiteX14" fmla="*/ 4970460 w 5752326"/>
                  <a:gd name="connsiteY14" fmla="*/ 1495725 h 1661182"/>
                  <a:gd name="connsiteX15" fmla="*/ 4901404 w 5752326"/>
                  <a:gd name="connsiteY15" fmla="*/ 1514775 h 1661182"/>
                  <a:gd name="connsiteX16" fmla="*/ 4876925 w 5752326"/>
                  <a:gd name="connsiteY16" fmla="*/ 1442766 h 1661182"/>
                  <a:gd name="connsiteX17" fmla="*/ 4883783 w 5752326"/>
                  <a:gd name="connsiteY17" fmla="*/ 1405619 h 1661182"/>
                  <a:gd name="connsiteX18" fmla="*/ 4960364 w 5752326"/>
                  <a:gd name="connsiteY18" fmla="*/ 1239312 h 1661182"/>
                  <a:gd name="connsiteX19" fmla="*/ 5190107 w 5752326"/>
                  <a:gd name="connsiteY19" fmla="*/ 970516 h 1661182"/>
                  <a:gd name="connsiteX20" fmla="*/ 5204680 w 5752326"/>
                  <a:gd name="connsiteY20" fmla="*/ 939465 h 1661182"/>
                  <a:gd name="connsiteX21" fmla="*/ 5175152 w 5752326"/>
                  <a:gd name="connsiteY21" fmla="*/ 926987 h 1661182"/>
                  <a:gd name="connsiteX22" fmla="*/ 5062567 w 5752326"/>
                  <a:gd name="connsiteY22" fmla="*/ 963087 h 1661182"/>
                  <a:gd name="connsiteX23" fmla="*/ 4802916 w 5752326"/>
                  <a:gd name="connsiteY23" fmla="*/ 1231882 h 1661182"/>
                  <a:gd name="connsiteX24" fmla="*/ 4544312 w 5752326"/>
                  <a:gd name="connsiteY24" fmla="*/ 1408000 h 1661182"/>
                  <a:gd name="connsiteX25" fmla="*/ 4481352 w 5752326"/>
                  <a:gd name="connsiteY25" fmla="*/ 1406380 h 1661182"/>
                  <a:gd name="connsiteX26" fmla="*/ 4479542 w 5752326"/>
                  <a:gd name="connsiteY26" fmla="*/ 1342754 h 1661182"/>
                  <a:gd name="connsiteX27" fmla="*/ 4489734 w 5752326"/>
                  <a:gd name="connsiteY27" fmla="*/ 1321418 h 1661182"/>
                  <a:gd name="connsiteX28" fmla="*/ 4780818 w 5752326"/>
                  <a:gd name="connsiteY28" fmla="*/ 973660 h 1661182"/>
                  <a:gd name="connsiteX29" fmla="*/ 5031992 w 5752326"/>
                  <a:gd name="connsiteY29" fmla="*/ 848596 h 1661182"/>
                  <a:gd name="connsiteX30" fmla="*/ 5162484 w 5752326"/>
                  <a:gd name="connsiteY30" fmla="*/ 889459 h 1661182"/>
                  <a:gd name="connsiteX31" fmla="*/ 5171628 w 5752326"/>
                  <a:gd name="connsiteY31" fmla="*/ 897174 h 1661182"/>
                  <a:gd name="connsiteX32" fmla="*/ 5219825 w 5752326"/>
                  <a:gd name="connsiteY32" fmla="*/ 837071 h 1661182"/>
                  <a:gd name="connsiteX33" fmla="*/ 5187440 w 5752326"/>
                  <a:gd name="connsiteY33" fmla="*/ 801162 h 1661182"/>
                  <a:gd name="connsiteX34" fmla="*/ 5022752 w 5752326"/>
                  <a:gd name="connsiteY34" fmla="*/ 813163 h 1661182"/>
                  <a:gd name="connsiteX35" fmla="*/ 4612034 w 5752326"/>
                  <a:gd name="connsiteY35" fmla="*/ 1027476 h 1661182"/>
                  <a:gd name="connsiteX36" fmla="*/ 4333047 w 5752326"/>
                  <a:gd name="connsiteY36" fmla="*/ 1378948 h 1661182"/>
                  <a:gd name="connsiteX37" fmla="*/ 4219128 w 5752326"/>
                  <a:gd name="connsiteY37" fmla="*/ 1505917 h 1661182"/>
                  <a:gd name="connsiteX38" fmla="*/ 4142071 w 5752326"/>
                  <a:gd name="connsiteY38" fmla="*/ 1462578 h 1661182"/>
                  <a:gd name="connsiteX39" fmla="*/ 4161883 w 5752326"/>
                  <a:gd name="connsiteY39" fmla="*/ 1365899 h 1661182"/>
                  <a:gd name="connsiteX40" fmla="*/ 4484590 w 5752326"/>
                  <a:gd name="connsiteY40" fmla="*/ 901460 h 1661182"/>
                  <a:gd name="connsiteX41" fmla="*/ 4502783 w 5752326"/>
                  <a:gd name="connsiteY41" fmla="*/ 849168 h 1661182"/>
                  <a:gd name="connsiteX42" fmla="*/ 4454777 w 5752326"/>
                  <a:gd name="connsiteY42" fmla="*/ 851359 h 1661182"/>
                  <a:gd name="connsiteX43" fmla="*/ 4228558 w 5752326"/>
                  <a:gd name="connsiteY43" fmla="*/ 986804 h 1661182"/>
                  <a:gd name="connsiteX44" fmla="*/ 3948237 w 5752326"/>
                  <a:gd name="connsiteY44" fmla="*/ 1213880 h 1661182"/>
                  <a:gd name="connsiteX45" fmla="*/ 4137689 w 5752326"/>
                  <a:gd name="connsiteY45" fmla="*/ 958134 h 1661182"/>
                  <a:gd name="connsiteX46" fmla="*/ 4151215 w 5752326"/>
                  <a:gd name="connsiteY46" fmla="*/ 930607 h 1661182"/>
                  <a:gd name="connsiteX47" fmla="*/ 4122830 w 5752326"/>
                  <a:gd name="connsiteY47" fmla="*/ 918796 h 1661182"/>
                  <a:gd name="connsiteX48" fmla="*/ 3986242 w 5752326"/>
                  <a:gd name="connsiteY48" fmla="*/ 982994 h 1661182"/>
                  <a:gd name="connsiteX49" fmla="*/ 3615148 w 5752326"/>
                  <a:gd name="connsiteY49" fmla="*/ 1289032 h 1661182"/>
                  <a:gd name="connsiteX50" fmla="*/ 3663916 w 5752326"/>
                  <a:gd name="connsiteY50" fmla="*/ 1205784 h 1661182"/>
                  <a:gd name="connsiteX51" fmla="*/ 3857654 w 5752326"/>
                  <a:gd name="connsiteY51" fmla="*/ 932797 h 1661182"/>
                  <a:gd name="connsiteX52" fmla="*/ 3869180 w 5752326"/>
                  <a:gd name="connsiteY52" fmla="*/ 899460 h 1661182"/>
                  <a:gd name="connsiteX53" fmla="*/ 3835271 w 5752326"/>
                  <a:gd name="connsiteY53" fmla="*/ 887363 h 1661182"/>
                  <a:gd name="connsiteX54" fmla="*/ 3730877 w 5752326"/>
                  <a:gd name="connsiteY54" fmla="*/ 934512 h 1661182"/>
                  <a:gd name="connsiteX55" fmla="*/ 3432363 w 5752326"/>
                  <a:gd name="connsiteY55" fmla="*/ 1336848 h 1661182"/>
                  <a:gd name="connsiteX56" fmla="*/ 3252531 w 5752326"/>
                  <a:gd name="connsiteY56" fmla="*/ 1507441 h 1661182"/>
                  <a:gd name="connsiteX57" fmla="*/ 3161853 w 5752326"/>
                  <a:gd name="connsiteY57" fmla="*/ 1458387 h 1661182"/>
                  <a:gd name="connsiteX58" fmla="*/ 3181475 w 5752326"/>
                  <a:gd name="connsiteY58" fmla="*/ 1366185 h 1661182"/>
                  <a:gd name="connsiteX59" fmla="*/ 3315968 w 5752326"/>
                  <a:gd name="connsiteY59" fmla="*/ 1115011 h 1661182"/>
                  <a:gd name="connsiteX60" fmla="*/ 3639437 w 5752326"/>
                  <a:gd name="connsiteY60" fmla="*/ 818688 h 1661182"/>
                  <a:gd name="connsiteX61" fmla="*/ 3680013 w 5752326"/>
                  <a:gd name="connsiteY61" fmla="*/ 797257 h 1661182"/>
                  <a:gd name="connsiteX62" fmla="*/ 4248084 w 5752326"/>
                  <a:gd name="connsiteY62" fmla="*/ 747346 h 1661182"/>
                  <a:gd name="connsiteX63" fmla="*/ 4609939 w 5752326"/>
                  <a:gd name="connsiteY63" fmla="*/ 696292 h 1661182"/>
                  <a:gd name="connsiteX64" fmla="*/ 4666613 w 5752326"/>
                  <a:gd name="connsiteY64" fmla="*/ 635427 h 1661182"/>
                  <a:gd name="connsiteX65" fmla="*/ 4638800 w 5752326"/>
                  <a:gd name="connsiteY65" fmla="*/ 606090 h 1661182"/>
                  <a:gd name="connsiteX66" fmla="*/ 4466493 w 5752326"/>
                  <a:gd name="connsiteY66" fmla="*/ 638475 h 1661182"/>
                  <a:gd name="connsiteX67" fmla="*/ 3822031 w 5752326"/>
                  <a:gd name="connsiteY67" fmla="*/ 727153 h 1661182"/>
                  <a:gd name="connsiteX68" fmla="*/ 3731448 w 5752326"/>
                  <a:gd name="connsiteY68" fmla="*/ 727629 h 1661182"/>
                  <a:gd name="connsiteX69" fmla="*/ 3764786 w 5752326"/>
                  <a:gd name="connsiteY69" fmla="*/ 692863 h 1661182"/>
                  <a:gd name="connsiteX70" fmla="*/ 4024628 w 5752326"/>
                  <a:gd name="connsiteY70" fmla="*/ 359583 h 1661182"/>
                  <a:gd name="connsiteX71" fmla="*/ 4025294 w 5752326"/>
                  <a:gd name="connsiteY71" fmla="*/ 281192 h 1661182"/>
                  <a:gd name="connsiteX72" fmla="*/ 3936426 w 5752326"/>
                  <a:gd name="connsiteY72" fmla="*/ 281097 h 1661182"/>
                  <a:gd name="connsiteX73" fmla="*/ 3829556 w 5752326"/>
                  <a:gd name="connsiteY73" fmla="*/ 358154 h 1661182"/>
                  <a:gd name="connsiteX74" fmla="*/ 3466558 w 5752326"/>
                  <a:gd name="connsiteY74" fmla="*/ 724105 h 1661182"/>
                  <a:gd name="connsiteX75" fmla="*/ 3393787 w 5752326"/>
                  <a:gd name="connsiteY75" fmla="*/ 758966 h 1661182"/>
                  <a:gd name="connsiteX76" fmla="*/ 3198810 w 5752326"/>
                  <a:gd name="connsiteY76" fmla="*/ 764777 h 1661182"/>
                  <a:gd name="connsiteX77" fmla="*/ 3168044 w 5752326"/>
                  <a:gd name="connsiteY77" fmla="*/ 779731 h 1661182"/>
                  <a:gd name="connsiteX78" fmla="*/ 3185951 w 5752326"/>
                  <a:gd name="connsiteY78" fmla="*/ 815640 h 1661182"/>
                  <a:gd name="connsiteX79" fmla="*/ 3231767 w 5752326"/>
                  <a:gd name="connsiteY79" fmla="*/ 824022 h 1661182"/>
                  <a:gd name="connsiteX80" fmla="*/ 3379023 w 5752326"/>
                  <a:gd name="connsiteY80" fmla="*/ 824117 h 1661182"/>
                  <a:gd name="connsiteX81" fmla="*/ 3362831 w 5752326"/>
                  <a:gd name="connsiteY81" fmla="*/ 845168 h 1661182"/>
                  <a:gd name="connsiteX82" fmla="*/ 3053268 w 5752326"/>
                  <a:gd name="connsiteY82" fmla="*/ 1307130 h 1661182"/>
                  <a:gd name="connsiteX83" fmla="*/ 2823430 w 5752326"/>
                  <a:gd name="connsiteY83" fmla="*/ 1485724 h 1661182"/>
                  <a:gd name="connsiteX84" fmla="*/ 2913822 w 5752326"/>
                  <a:gd name="connsiteY84" fmla="*/ 1245122 h 1661182"/>
                  <a:gd name="connsiteX85" fmla="*/ 2882485 w 5752326"/>
                  <a:gd name="connsiteY85" fmla="*/ 1024428 h 1661182"/>
                  <a:gd name="connsiteX86" fmla="*/ 2904678 w 5752326"/>
                  <a:gd name="connsiteY86" fmla="*/ 911176 h 1661182"/>
                  <a:gd name="connsiteX87" fmla="*/ 2983069 w 5752326"/>
                  <a:gd name="connsiteY87" fmla="*/ 777730 h 1661182"/>
                  <a:gd name="connsiteX88" fmla="*/ 2977926 w 5752326"/>
                  <a:gd name="connsiteY88" fmla="*/ 719247 h 1661182"/>
                  <a:gd name="connsiteX89" fmla="*/ 2920299 w 5752326"/>
                  <a:gd name="connsiteY89" fmla="*/ 709531 h 1661182"/>
                  <a:gd name="connsiteX90" fmla="*/ 2858387 w 5752326"/>
                  <a:gd name="connsiteY90" fmla="*/ 757156 h 1661182"/>
                  <a:gd name="connsiteX91" fmla="*/ 2818477 w 5752326"/>
                  <a:gd name="connsiteY91" fmla="*/ 933369 h 1661182"/>
                  <a:gd name="connsiteX92" fmla="*/ 2800760 w 5752326"/>
                  <a:gd name="connsiteY92" fmla="*/ 1003378 h 1661182"/>
                  <a:gd name="connsiteX93" fmla="*/ 2616452 w 5752326"/>
                  <a:gd name="connsiteY93" fmla="*/ 1205689 h 1661182"/>
                  <a:gd name="connsiteX94" fmla="*/ 2590829 w 5752326"/>
                  <a:gd name="connsiteY94" fmla="*/ 1222548 h 1661182"/>
                  <a:gd name="connsiteX95" fmla="*/ 2463766 w 5752326"/>
                  <a:gd name="connsiteY95" fmla="*/ 1330276 h 1661182"/>
                  <a:gd name="connsiteX96" fmla="*/ 2323653 w 5752326"/>
                  <a:gd name="connsiteY96" fmla="*/ 1503821 h 1661182"/>
                  <a:gd name="connsiteX97" fmla="*/ 2262312 w 5752326"/>
                  <a:gd name="connsiteY97" fmla="*/ 1513441 h 1661182"/>
                  <a:gd name="connsiteX98" fmla="*/ 2244786 w 5752326"/>
                  <a:gd name="connsiteY98" fmla="*/ 1457530 h 1661182"/>
                  <a:gd name="connsiteX99" fmla="*/ 2308699 w 5752326"/>
                  <a:gd name="connsiteY99" fmla="*/ 1281984 h 1661182"/>
                  <a:gd name="connsiteX100" fmla="*/ 2572922 w 5752326"/>
                  <a:gd name="connsiteY100" fmla="*/ 914605 h 1661182"/>
                  <a:gd name="connsiteX101" fmla="*/ 2556254 w 5752326"/>
                  <a:gd name="connsiteY101" fmla="*/ 871075 h 1661182"/>
                  <a:gd name="connsiteX102" fmla="*/ 2445954 w 5752326"/>
                  <a:gd name="connsiteY102" fmla="*/ 911652 h 1661182"/>
                  <a:gd name="connsiteX103" fmla="*/ 2155537 w 5752326"/>
                  <a:gd name="connsiteY103" fmla="*/ 1317607 h 1661182"/>
                  <a:gd name="connsiteX104" fmla="*/ 1975229 w 5752326"/>
                  <a:gd name="connsiteY104" fmla="*/ 1505822 h 1661182"/>
                  <a:gd name="connsiteX105" fmla="*/ 1897790 w 5752326"/>
                  <a:gd name="connsiteY105" fmla="*/ 1458387 h 1661182"/>
                  <a:gd name="connsiteX106" fmla="*/ 1936271 w 5752326"/>
                  <a:gd name="connsiteY106" fmla="*/ 1343135 h 1661182"/>
                  <a:gd name="connsiteX107" fmla="*/ 2220783 w 5752326"/>
                  <a:gd name="connsiteY107" fmla="*/ 986138 h 1661182"/>
                  <a:gd name="connsiteX108" fmla="*/ 2256216 w 5752326"/>
                  <a:gd name="connsiteY108" fmla="*/ 931940 h 1661182"/>
                  <a:gd name="connsiteX109" fmla="*/ 2186112 w 5752326"/>
                  <a:gd name="connsiteY109" fmla="*/ 923844 h 1661182"/>
                  <a:gd name="connsiteX110" fmla="*/ 1949511 w 5752326"/>
                  <a:gd name="connsiteY110" fmla="*/ 924892 h 1661182"/>
                  <a:gd name="connsiteX111" fmla="*/ 1934652 w 5752326"/>
                  <a:gd name="connsiteY111" fmla="*/ 891840 h 1661182"/>
                  <a:gd name="connsiteX112" fmla="*/ 1991040 w 5752326"/>
                  <a:gd name="connsiteY112" fmla="*/ 752585 h 1661182"/>
                  <a:gd name="connsiteX113" fmla="*/ 1949416 w 5752326"/>
                  <a:gd name="connsiteY113" fmla="*/ 692387 h 1661182"/>
                  <a:gd name="connsiteX114" fmla="*/ 1774823 w 5752326"/>
                  <a:gd name="connsiteY114" fmla="*/ 789161 h 1661182"/>
                  <a:gd name="connsiteX115" fmla="*/ 1829210 w 5752326"/>
                  <a:gd name="connsiteY115" fmla="*/ 949276 h 1661182"/>
                  <a:gd name="connsiteX116" fmla="*/ 1836068 w 5752326"/>
                  <a:gd name="connsiteY116" fmla="*/ 998615 h 1661182"/>
                  <a:gd name="connsiteX117" fmla="*/ 1478309 w 5752326"/>
                  <a:gd name="connsiteY117" fmla="*/ 1443433 h 1661182"/>
                  <a:gd name="connsiteX118" fmla="*/ 1379249 w 5752326"/>
                  <a:gd name="connsiteY118" fmla="*/ 1515347 h 1661182"/>
                  <a:gd name="connsiteX119" fmla="*/ 1324385 w 5752326"/>
                  <a:gd name="connsiteY119" fmla="*/ 1489057 h 1661182"/>
                  <a:gd name="connsiteX120" fmla="*/ 1325909 w 5752326"/>
                  <a:gd name="connsiteY120" fmla="*/ 1423621 h 1661182"/>
                  <a:gd name="connsiteX121" fmla="*/ 1397823 w 5752326"/>
                  <a:gd name="connsiteY121" fmla="*/ 1280841 h 1661182"/>
                  <a:gd name="connsiteX122" fmla="*/ 1621565 w 5752326"/>
                  <a:gd name="connsiteY122" fmla="*/ 982423 h 1661182"/>
                  <a:gd name="connsiteX123" fmla="*/ 1649664 w 5752326"/>
                  <a:gd name="connsiteY123" fmla="*/ 907652 h 1661182"/>
                  <a:gd name="connsiteX124" fmla="*/ 1562225 w 5752326"/>
                  <a:gd name="connsiteY124" fmla="*/ 891745 h 1661182"/>
                  <a:gd name="connsiteX125" fmla="*/ 1553081 w 5752326"/>
                  <a:gd name="connsiteY125" fmla="*/ 894316 h 1661182"/>
                  <a:gd name="connsiteX126" fmla="*/ 1332005 w 5752326"/>
                  <a:gd name="connsiteY126" fmla="*/ 987566 h 1661182"/>
                  <a:gd name="connsiteX127" fmla="*/ 1187511 w 5752326"/>
                  <a:gd name="connsiteY127" fmla="*/ 1076244 h 1661182"/>
                  <a:gd name="connsiteX128" fmla="*/ 1365438 w 5752326"/>
                  <a:gd name="connsiteY128" fmla="*/ 824689 h 1661182"/>
                  <a:gd name="connsiteX129" fmla="*/ 1399157 w 5752326"/>
                  <a:gd name="connsiteY129" fmla="*/ 802400 h 1661182"/>
                  <a:gd name="connsiteX130" fmla="*/ 2010947 w 5752326"/>
                  <a:gd name="connsiteY130" fmla="*/ 405779 h 1661182"/>
                  <a:gd name="connsiteX131" fmla="*/ 2182778 w 5752326"/>
                  <a:gd name="connsiteY131" fmla="*/ 149462 h 1661182"/>
                  <a:gd name="connsiteX132" fmla="*/ 2120390 w 5752326"/>
                  <a:gd name="connsiteY132" fmla="*/ 62879 h 1661182"/>
                  <a:gd name="connsiteX133" fmla="*/ 1884551 w 5752326"/>
                  <a:gd name="connsiteY133" fmla="*/ 149557 h 1661182"/>
                  <a:gd name="connsiteX134" fmla="*/ 1412777 w 5752326"/>
                  <a:gd name="connsiteY134" fmla="*/ 630760 h 1661182"/>
                  <a:gd name="connsiteX135" fmla="*/ 1097500 w 5752326"/>
                  <a:gd name="connsiteY135" fmla="*/ 786494 h 1661182"/>
                  <a:gd name="connsiteX136" fmla="*/ 1057209 w 5752326"/>
                  <a:gd name="connsiteY136" fmla="*/ 801543 h 1661182"/>
                  <a:gd name="connsiteX137" fmla="*/ 1080736 w 5752326"/>
                  <a:gd name="connsiteY137" fmla="*/ 848406 h 1661182"/>
                  <a:gd name="connsiteX138" fmla="*/ 1144363 w 5752326"/>
                  <a:gd name="connsiteY138" fmla="*/ 860598 h 1661182"/>
                  <a:gd name="connsiteX139" fmla="*/ 1241423 w 5752326"/>
                  <a:gd name="connsiteY139" fmla="*/ 844691 h 1661182"/>
                  <a:gd name="connsiteX140" fmla="*/ 1031968 w 5752326"/>
                  <a:gd name="connsiteY140" fmla="*/ 1106629 h 1661182"/>
                  <a:gd name="connsiteX141" fmla="*/ 722024 w 5752326"/>
                  <a:gd name="connsiteY141" fmla="*/ 1442385 h 1661182"/>
                  <a:gd name="connsiteX142" fmla="*/ 324546 w 5752326"/>
                  <a:gd name="connsiteY142" fmla="*/ 1585831 h 1661182"/>
                  <a:gd name="connsiteX143" fmla="*/ 191768 w 5752326"/>
                  <a:gd name="connsiteY143" fmla="*/ 1466960 h 1661182"/>
                  <a:gd name="connsiteX144" fmla="*/ 186434 w 5752326"/>
                  <a:gd name="connsiteY144" fmla="*/ 1306558 h 1661182"/>
                  <a:gd name="connsiteX145" fmla="*/ 375219 w 5752326"/>
                  <a:gd name="connsiteY145" fmla="*/ 825546 h 1661182"/>
                  <a:gd name="connsiteX146" fmla="*/ 407033 w 5752326"/>
                  <a:gd name="connsiteY146" fmla="*/ 803924 h 1661182"/>
                  <a:gd name="connsiteX147" fmla="*/ 821465 w 5752326"/>
                  <a:gd name="connsiteY147" fmla="*/ 729344 h 1661182"/>
                  <a:gd name="connsiteX148" fmla="*/ 1348007 w 5752326"/>
                  <a:gd name="connsiteY148" fmla="*/ 426925 h 1661182"/>
                  <a:gd name="connsiteX149" fmla="*/ 1494121 w 5752326"/>
                  <a:gd name="connsiteY149" fmla="*/ 177560 h 1661182"/>
                  <a:gd name="connsiteX150" fmla="*/ 1397347 w 5752326"/>
                  <a:gd name="connsiteY150" fmla="*/ 6968 h 1661182"/>
                  <a:gd name="connsiteX151" fmla="*/ 1208847 w 5752326"/>
                  <a:gd name="connsiteY151" fmla="*/ 14302 h 1661182"/>
                  <a:gd name="connsiteX152" fmla="*/ 858422 w 5752326"/>
                  <a:gd name="connsiteY152" fmla="*/ 184990 h 1661182"/>
                  <a:gd name="connsiteX153" fmla="*/ 306449 w 5752326"/>
                  <a:gd name="connsiteY153" fmla="*/ 732296 h 1661182"/>
                  <a:gd name="connsiteX154" fmla="*/ 242726 w 5752326"/>
                  <a:gd name="connsiteY154" fmla="*/ 757061 h 1661182"/>
                  <a:gd name="connsiteX155" fmla="*/ 128903 w 5752326"/>
                  <a:gd name="connsiteY155" fmla="*/ 688481 h 1661182"/>
                  <a:gd name="connsiteX156" fmla="*/ 79468 w 5752326"/>
                  <a:gd name="connsiteY156" fmla="*/ 694672 h 1661182"/>
                  <a:gd name="connsiteX157" fmla="*/ 125759 w 5752326"/>
                  <a:gd name="connsiteY157" fmla="*/ 784779 h 1661182"/>
                  <a:gd name="connsiteX158" fmla="*/ 243584 w 5752326"/>
                  <a:gd name="connsiteY158" fmla="*/ 807544 h 1661182"/>
                  <a:gd name="connsiteX159" fmla="*/ 244917 w 5752326"/>
                  <a:gd name="connsiteY159" fmla="*/ 815259 h 1661182"/>
                  <a:gd name="connsiteX160" fmla="*/ 216723 w 5752326"/>
                  <a:gd name="connsiteY160" fmla="*/ 859074 h 1661182"/>
                  <a:gd name="connsiteX161" fmla="*/ 7745 w 5752326"/>
                  <a:gd name="connsiteY161" fmla="*/ 1331609 h 1661182"/>
                  <a:gd name="connsiteX162" fmla="*/ 100804 w 5752326"/>
                  <a:gd name="connsiteY162" fmla="*/ 1614311 h 1661182"/>
                  <a:gd name="connsiteX163" fmla="*/ 386078 w 5752326"/>
                  <a:gd name="connsiteY163" fmla="*/ 1650221 h 1661182"/>
                  <a:gd name="connsiteX164" fmla="*/ 678590 w 5752326"/>
                  <a:gd name="connsiteY164" fmla="*/ 1522586 h 1661182"/>
                  <a:gd name="connsiteX165" fmla="*/ 709642 w 5752326"/>
                  <a:gd name="connsiteY165" fmla="*/ 1514585 h 1661182"/>
                  <a:gd name="connsiteX166" fmla="*/ 834324 w 5752326"/>
                  <a:gd name="connsiteY166" fmla="*/ 1504012 h 1661182"/>
                  <a:gd name="connsiteX167" fmla="*/ 1070068 w 5752326"/>
                  <a:gd name="connsiteY167" fmla="*/ 1252361 h 1661182"/>
                  <a:gd name="connsiteX168" fmla="*/ 1451068 w 5752326"/>
                  <a:gd name="connsiteY168" fmla="*/ 966421 h 1661182"/>
                  <a:gd name="connsiteX169" fmla="*/ 1520505 w 5752326"/>
                  <a:gd name="connsiteY169" fmla="*/ 957372 h 1661182"/>
                  <a:gd name="connsiteX170" fmla="*/ 1494311 w 5752326"/>
                  <a:gd name="connsiteY170" fmla="*/ 1016713 h 1661182"/>
                  <a:gd name="connsiteX171" fmla="*/ 1285714 w 5752326"/>
                  <a:gd name="connsiteY171" fmla="*/ 1279603 h 1661182"/>
                  <a:gd name="connsiteX172" fmla="*/ 1175986 w 5752326"/>
                  <a:gd name="connsiteY172" fmla="*/ 1475913 h 1661182"/>
                  <a:gd name="connsiteX173" fmla="*/ 1293429 w 5752326"/>
                  <a:gd name="connsiteY173" fmla="*/ 1589832 h 1661182"/>
                  <a:gd name="connsiteX174" fmla="*/ 1523267 w 5752326"/>
                  <a:gd name="connsiteY174" fmla="*/ 1437241 h 1661182"/>
                  <a:gd name="connsiteX175" fmla="*/ 1855785 w 5752326"/>
                  <a:gd name="connsiteY175" fmla="*/ 1020046 h 1661182"/>
                  <a:gd name="connsiteX176" fmla="*/ 1905220 w 5752326"/>
                  <a:gd name="connsiteY176" fmla="*/ 993948 h 1661182"/>
                  <a:gd name="connsiteX177" fmla="*/ 2064383 w 5752326"/>
                  <a:gd name="connsiteY177" fmla="*/ 1041097 h 1661182"/>
                  <a:gd name="connsiteX178" fmla="*/ 1914650 w 5752326"/>
                  <a:gd name="connsiteY178" fmla="*/ 1201403 h 1661182"/>
                  <a:gd name="connsiteX179" fmla="*/ 1748534 w 5752326"/>
                  <a:gd name="connsiteY179" fmla="*/ 1467436 h 1661182"/>
                  <a:gd name="connsiteX180" fmla="*/ 1820733 w 5752326"/>
                  <a:gd name="connsiteY180" fmla="*/ 1578307 h 1661182"/>
                  <a:gd name="connsiteX181" fmla="*/ 1939891 w 5752326"/>
                  <a:gd name="connsiteY181" fmla="*/ 1556018 h 1661182"/>
                  <a:gd name="connsiteX182" fmla="*/ 2098196 w 5752326"/>
                  <a:gd name="connsiteY182" fmla="*/ 1441718 h 1661182"/>
                  <a:gd name="connsiteX183" fmla="*/ 2263074 w 5752326"/>
                  <a:gd name="connsiteY183" fmla="*/ 1567544 h 1661182"/>
                  <a:gd name="connsiteX184" fmla="*/ 2450812 w 5752326"/>
                  <a:gd name="connsiteY184" fmla="*/ 1433717 h 1661182"/>
                  <a:gd name="connsiteX185" fmla="*/ 2576923 w 5752326"/>
                  <a:gd name="connsiteY185" fmla="*/ 1549255 h 1661182"/>
                  <a:gd name="connsiteX186" fmla="*/ 2915346 w 5752326"/>
                  <a:gd name="connsiteY186" fmla="*/ 1478961 h 1661182"/>
                  <a:gd name="connsiteX187" fmla="*/ 3017454 w 5752326"/>
                  <a:gd name="connsiteY187" fmla="*/ 1405238 h 1661182"/>
                  <a:gd name="connsiteX188" fmla="*/ 3040505 w 5752326"/>
                  <a:gd name="connsiteY188" fmla="*/ 1551732 h 1661182"/>
                  <a:gd name="connsiteX189" fmla="*/ 3192809 w 5752326"/>
                  <a:gd name="connsiteY189" fmla="*/ 1567448 h 1661182"/>
                  <a:gd name="connsiteX190" fmla="*/ 3283583 w 5752326"/>
                  <a:gd name="connsiteY190" fmla="*/ 1518013 h 1661182"/>
                  <a:gd name="connsiteX191" fmla="*/ 3315396 w 5752326"/>
                  <a:gd name="connsiteY191" fmla="*/ 1526681 h 1661182"/>
                  <a:gd name="connsiteX192" fmla="*/ 3387501 w 5752326"/>
                  <a:gd name="connsiteY192" fmla="*/ 1557256 h 1661182"/>
                  <a:gd name="connsiteX193" fmla="*/ 3465796 w 5752326"/>
                  <a:gd name="connsiteY193" fmla="*/ 1497344 h 1661182"/>
                  <a:gd name="connsiteX194" fmla="*/ 3812220 w 5752326"/>
                  <a:gd name="connsiteY194" fmla="*/ 1161207 h 1661182"/>
                  <a:gd name="connsiteX195" fmla="*/ 3873085 w 5752326"/>
                  <a:gd name="connsiteY195" fmla="*/ 1108534 h 1661182"/>
                  <a:gd name="connsiteX196" fmla="*/ 3866798 w 5752326"/>
                  <a:gd name="connsiteY196" fmla="*/ 1133775 h 1661182"/>
                  <a:gd name="connsiteX197" fmla="*/ 3634198 w 5752326"/>
                  <a:gd name="connsiteY197" fmla="*/ 1471150 h 1661182"/>
                  <a:gd name="connsiteX198" fmla="*/ 3626483 w 5752326"/>
                  <a:gd name="connsiteY198" fmla="*/ 1527538 h 1661182"/>
                  <a:gd name="connsiteX199" fmla="*/ 3747164 w 5752326"/>
                  <a:gd name="connsiteY199" fmla="*/ 1508488 h 1661182"/>
                  <a:gd name="connsiteX200" fmla="*/ 4113020 w 5752326"/>
                  <a:gd name="connsiteY200" fmla="*/ 1119678 h 1661182"/>
                  <a:gd name="connsiteX201" fmla="*/ 4308473 w 5752326"/>
                  <a:gd name="connsiteY201" fmla="*/ 983756 h 1661182"/>
                  <a:gd name="connsiteX202" fmla="*/ 4219986 w 5752326"/>
                  <a:gd name="connsiteY202" fmla="*/ 1089198 h 1661182"/>
                  <a:gd name="connsiteX203" fmla="*/ 4008054 w 5752326"/>
                  <a:gd name="connsiteY203" fmla="*/ 1432765 h 1661182"/>
                  <a:gd name="connsiteX204" fmla="*/ 4017103 w 5752326"/>
                  <a:gd name="connsiteY204" fmla="*/ 1553542 h 1661182"/>
                  <a:gd name="connsiteX205" fmla="*/ 4137499 w 5752326"/>
                  <a:gd name="connsiteY205" fmla="*/ 1573925 h 1661182"/>
                  <a:gd name="connsiteX206" fmla="*/ 4160073 w 5752326"/>
                  <a:gd name="connsiteY206" fmla="*/ 1566496 h 1661182"/>
                  <a:gd name="connsiteX207" fmla="*/ 4299996 w 5752326"/>
                  <a:gd name="connsiteY207" fmla="*/ 1480390 h 1661182"/>
                  <a:gd name="connsiteX208" fmla="*/ 4442871 w 5752326"/>
                  <a:gd name="connsiteY208" fmla="*/ 1548208 h 1661182"/>
                  <a:gd name="connsiteX209" fmla="*/ 4704618 w 5752326"/>
                  <a:gd name="connsiteY209" fmla="*/ 1384092 h 1661182"/>
                  <a:gd name="connsiteX210" fmla="*/ 4792438 w 5752326"/>
                  <a:gd name="connsiteY210" fmla="*/ 1312273 h 1661182"/>
                  <a:gd name="connsiteX211" fmla="*/ 4748909 w 5752326"/>
                  <a:gd name="connsiteY211" fmla="*/ 1480390 h 1661182"/>
                  <a:gd name="connsiteX212" fmla="*/ 4874925 w 5752326"/>
                  <a:gd name="connsiteY212" fmla="*/ 1573258 h 1661182"/>
                  <a:gd name="connsiteX213" fmla="*/ 5084379 w 5752326"/>
                  <a:gd name="connsiteY213" fmla="*/ 1433622 h 1661182"/>
                  <a:gd name="connsiteX214" fmla="*/ 5188392 w 5752326"/>
                  <a:gd name="connsiteY214" fmla="*/ 1544398 h 1661182"/>
                  <a:gd name="connsiteX215" fmla="*/ 5427184 w 5752326"/>
                  <a:gd name="connsiteY215" fmla="*/ 1538111 h 1661182"/>
                  <a:gd name="connsiteX216" fmla="*/ 5742843 w 5752326"/>
                  <a:gd name="connsiteY216" fmla="*/ 1299986 h 1661182"/>
                  <a:gd name="connsiteX217" fmla="*/ 5745129 w 5752326"/>
                  <a:gd name="connsiteY217" fmla="*/ 1259505 h 1661182"/>
                  <a:gd name="connsiteX218" fmla="*/ 5505765 w 5752326"/>
                  <a:gd name="connsiteY218" fmla="*/ 810020 h 1661182"/>
                  <a:gd name="connsiteX219" fmla="*/ 5551485 w 5752326"/>
                  <a:gd name="connsiteY219" fmla="*/ 768872 h 1661182"/>
                  <a:gd name="connsiteX220" fmla="*/ 5563677 w 5752326"/>
                  <a:gd name="connsiteY220" fmla="*/ 825165 h 1661182"/>
                  <a:gd name="connsiteX221" fmla="*/ 5508051 w 5752326"/>
                  <a:gd name="connsiteY221" fmla="*/ 914319 h 1661182"/>
                  <a:gd name="connsiteX222" fmla="*/ 5505765 w 5752326"/>
                  <a:gd name="connsiteY222" fmla="*/ 810020 h 1661182"/>
                  <a:gd name="connsiteX223" fmla="*/ 3883848 w 5752326"/>
                  <a:gd name="connsiteY223" fmla="*/ 396349 h 1661182"/>
                  <a:gd name="connsiteX224" fmla="*/ 3957858 w 5752326"/>
                  <a:gd name="connsiteY224" fmla="*/ 373966 h 1661182"/>
                  <a:gd name="connsiteX225" fmla="*/ 3931378 w 5752326"/>
                  <a:gd name="connsiteY225" fmla="*/ 438831 h 1661182"/>
                  <a:gd name="connsiteX226" fmla="*/ 3696492 w 5752326"/>
                  <a:gd name="connsiteY226" fmla="*/ 720962 h 1661182"/>
                  <a:gd name="connsiteX227" fmla="*/ 3552188 w 5752326"/>
                  <a:gd name="connsiteY227" fmla="*/ 745060 h 1661182"/>
                  <a:gd name="connsiteX228" fmla="*/ 3883848 w 5752326"/>
                  <a:gd name="connsiteY228" fmla="*/ 396349 h 1661182"/>
                  <a:gd name="connsiteX229" fmla="*/ 3397978 w 5752326"/>
                  <a:gd name="connsiteY229" fmla="*/ 960896 h 1661182"/>
                  <a:gd name="connsiteX230" fmla="*/ 3458938 w 5752326"/>
                  <a:gd name="connsiteY230" fmla="*/ 871361 h 1661182"/>
                  <a:gd name="connsiteX231" fmla="*/ 3609528 w 5752326"/>
                  <a:gd name="connsiteY231" fmla="*/ 809639 h 1661182"/>
                  <a:gd name="connsiteX232" fmla="*/ 3352925 w 5752326"/>
                  <a:gd name="connsiteY232" fmla="*/ 1045669 h 1661182"/>
                  <a:gd name="connsiteX233" fmla="*/ 3397978 w 5752326"/>
                  <a:gd name="connsiteY233" fmla="*/ 960896 h 1661182"/>
                  <a:gd name="connsiteX234" fmla="*/ 2874389 w 5752326"/>
                  <a:gd name="connsiteY234" fmla="*/ 800495 h 1661182"/>
                  <a:gd name="connsiteX235" fmla="*/ 2917823 w 5752326"/>
                  <a:gd name="connsiteY235" fmla="*/ 769539 h 1661182"/>
                  <a:gd name="connsiteX236" fmla="*/ 2929634 w 5752326"/>
                  <a:gd name="connsiteY236" fmla="*/ 822879 h 1661182"/>
                  <a:gd name="connsiteX237" fmla="*/ 2869531 w 5752326"/>
                  <a:gd name="connsiteY237" fmla="*/ 913652 h 1661182"/>
                  <a:gd name="connsiteX238" fmla="*/ 2874389 w 5752326"/>
                  <a:gd name="connsiteY238" fmla="*/ 800495 h 1661182"/>
                  <a:gd name="connsiteX239" fmla="*/ 1973895 w 5752326"/>
                  <a:gd name="connsiteY239" fmla="*/ 150604 h 1661182"/>
                  <a:gd name="connsiteX240" fmla="*/ 2076003 w 5752326"/>
                  <a:gd name="connsiteY240" fmla="*/ 117553 h 1661182"/>
                  <a:gd name="connsiteX241" fmla="*/ 2115818 w 5752326"/>
                  <a:gd name="connsiteY241" fmla="*/ 160796 h 1661182"/>
                  <a:gd name="connsiteX242" fmla="*/ 2084861 w 5752326"/>
                  <a:gd name="connsiteY242" fmla="*/ 238806 h 1661182"/>
                  <a:gd name="connsiteX243" fmla="*/ 1622708 w 5752326"/>
                  <a:gd name="connsiteY243" fmla="*/ 653334 h 1661182"/>
                  <a:gd name="connsiteX244" fmla="*/ 1444496 w 5752326"/>
                  <a:gd name="connsiteY244" fmla="*/ 726391 h 1661182"/>
                  <a:gd name="connsiteX245" fmla="*/ 1973895 w 5752326"/>
                  <a:gd name="connsiteY245" fmla="*/ 150604 h 1661182"/>
                  <a:gd name="connsiteX246" fmla="*/ 1050351 w 5752326"/>
                  <a:gd name="connsiteY246" fmla="*/ 129364 h 1661182"/>
                  <a:gd name="connsiteX247" fmla="*/ 1241327 w 5752326"/>
                  <a:gd name="connsiteY247" fmla="*/ 81358 h 1661182"/>
                  <a:gd name="connsiteX248" fmla="*/ 1362771 w 5752326"/>
                  <a:gd name="connsiteY248" fmla="*/ 268619 h 1661182"/>
                  <a:gd name="connsiteX249" fmla="*/ 1111883 w 5752326"/>
                  <a:gd name="connsiteY249" fmla="*/ 543796 h 1661182"/>
                  <a:gd name="connsiteX250" fmla="*/ 416462 w 5752326"/>
                  <a:gd name="connsiteY250" fmla="*/ 757538 h 1661182"/>
                  <a:gd name="connsiteX251" fmla="*/ 1050351 w 5752326"/>
                  <a:gd name="connsiteY251" fmla="*/ 129364 h 1661182"/>
                  <a:gd name="connsiteX252" fmla="*/ 1882645 w 5752326"/>
                  <a:gd name="connsiteY252" fmla="*/ 899174 h 1661182"/>
                  <a:gd name="connsiteX253" fmla="*/ 1833687 w 5752326"/>
                  <a:gd name="connsiteY253" fmla="*/ 859550 h 1661182"/>
                  <a:gd name="connsiteX254" fmla="*/ 1831592 w 5752326"/>
                  <a:gd name="connsiteY254" fmla="*/ 774682 h 1661182"/>
                  <a:gd name="connsiteX255" fmla="*/ 1895981 w 5752326"/>
                  <a:gd name="connsiteY255" fmla="*/ 744583 h 1661182"/>
                  <a:gd name="connsiteX256" fmla="*/ 1932176 w 5752326"/>
                  <a:gd name="connsiteY256" fmla="*/ 784303 h 1661182"/>
                  <a:gd name="connsiteX257" fmla="*/ 1911697 w 5752326"/>
                  <a:gd name="connsiteY257" fmla="*/ 854788 h 1661182"/>
                  <a:gd name="connsiteX258" fmla="*/ 1882645 w 5752326"/>
                  <a:gd name="connsiteY258" fmla="*/ 899174 h 1661182"/>
                  <a:gd name="connsiteX259" fmla="*/ 2685508 w 5752326"/>
                  <a:gd name="connsiteY259" fmla="*/ 1429812 h 1661182"/>
                  <a:gd name="connsiteX260" fmla="*/ 2558444 w 5752326"/>
                  <a:gd name="connsiteY260" fmla="*/ 1493725 h 1661182"/>
                  <a:gd name="connsiteX261" fmla="*/ 2508152 w 5752326"/>
                  <a:gd name="connsiteY261" fmla="*/ 1434289 h 1661182"/>
                  <a:gd name="connsiteX262" fmla="*/ 2534918 w 5752326"/>
                  <a:gd name="connsiteY262" fmla="*/ 1369138 h 1661182"/>
                  <a:gd name="connsiteX263" fmla="*/ 2822001 w 5752326"/>
                  <a:gd name="connsiteY263" fmla="*/ 1020237 h 1661182"/>
                  <a:gd name="connsiteX264" fmla="*/ 2685508 w 5752326"/>
                  <a:gd name="connsiteY264" fmla="*/ 1429812 h 1661182"/>
                  <a:gd name="connsiteX265" fmla="*/ 5350127 w 5752326"/>
                  <a:gd name="connsiteY265" fmla="*/ 1397713 h 1661182"/>
                  <a:gd name="connsiteX266" fmla="*/ 5204871 w 5752326"/>
                  <a:gd name="connsiteY266" fmla="*/ 1492868 h 1661182"/>
                  <a:gd name="connsiteX267" fmla="*/ 5146863 w 5752326"/>
                  <a:gd name="connsiteY267" fmla="*/ 1416382 h 1661182"/>
                  <a:gd name="connsiteX268" fmla="*/ 5159817 w 5752326"/>
                  <a:gd name="connsiteY268" fmla="*/ 1391140 h 1661182"/>
                  <a:gd name="connsiteX269" fmla="*/ 5462712 w 5752326"/>
                  <a:gd name="connsiteY269" fmla="*/ 1011664 h 1661182"/>
                  <a:gd name="connsiteX270" fmla="*/ 5350127 w 5752326"/>
                  <a:gd name="connsiteY270" fmla="*/ 1397713 h 16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752326" h="1661182">
                    <a:moveTo>
                      <a:pt x="5745129" y="1259505"/>
                    </a:moveTo>
                    <a:cubicBezTo>
                      <a:pt x="5660356" y="1349802"/>
                      <a:pt x="5578822" y="1441147"/>
                      <a:pt x="5459759" y="1485343"/>
                    </a:cubicBezTo>
                    <a:cubicBezTo>
                      <a:pt x="5530531" y="1421906"/>
                      <a:pt x="5553866" y="1340753"/>
                      <a:pt x="5549009" y="1250266"/>
                    </a:cubicBezTo>
                    <a:cubicBezTo>
                      <a:pt x="5544627" y="1168065"/>
                      <a:pt x="5533197" y="1086531"/>
                      <a:pt x="5516338" y="1005949"/>
                    </a:cubicBezTo>
                    <a:cubicBezTo>
                      <a:pt x="5509099" y="971469"/>
                      <a:pt x="5511481" y="944799"/>
                      <a:pt x="5537293" y="916033"/>
                    </a:cubicBezTo>
                    <a:cubicBezTo>
                      <a:pt x="5568345" y="881363"/>
                      <a:pt x="5594729" y="840977"/>
                      <a:pt x="5612065" y="796876"/>
                    </a:cubicBezTo>
                    <a:cubicBezTo>
                      <a:pt x="5622827" y="769348"/>
                      <a:pt x="5635020" y="733439"/>
                      <a:pt x="5607397" y="713437"/>
                    </a:cubicBezTo>
                    <a:cubicBezTo>
                      <a:pt x="5579870" y="693625"/>
                      <a:pt x="5545961" y="706388"/>
                      <a:pt x="5520529" y="729248"/>
                    </a:cubicBezTo>
                    <a:cubicBezTo>
                      <a:pt x="5507766" y="740678"/>
                      <a:pt x="5495573" y="753918"/>
                      <a:pt x="5487001" y="768587"/>
                    </a:cubicBezTo>
                    <a:cubicBezTo>
                      <a:pt x="5456235" y="820783"/>
                      <a:pt x="5448139" y="878124"/>
                      <a:pt x="5453664" y="937750"/>
                    </a:cubicBezTo>
                    <a:cubicBezTo>
                      <a:pt x="5455664" y="959848"/>
                      <a:pt x="5457473" y="979565"/>
                      <a:pt x="5439281" y="998996"/>
                    </a:cubicBezTo>
                    <a:cubicBezTo>
                      <a:pt x="5375939" y="1066719"/>
                      <a:pt x="5314980" y="1136632"/>
                      <a:pt x="5253067" y="1205594"/>
                    </a:cubicBezTo>
                    <a:cubicBezTo>
                      <a:pt x="5245828" y="1213690"/>
                      <a:pt x="5239446" y="1223881"/>
                      <a:pt x="5226111" y="1222072"/>
                    </a:cubicBezTo>
                    <a:cubicBezTo>
                      <a:pt x="5149911" y="1211785"/>
                      <a:pt x="5118193" y="1264458"/>
                      <a:pt x="5104477" y="1321989"/>
                    </a:cubicBezTo>
                    <a:cubicBezTo>
                      <a:pt x="5085141" y="1402666"/>
                      <a:pt x="5031896" y="1451053"/>
                      <a:pt x="4970460" y="1495725"/>
                    </a:cubicBezTo>
                    <a:cubicBezTo>
                      <a:pt x="4950077" y="1510584"/>
                      <a:pt x="4926836" y="1528015"/>
                      <a:pt x="4901404" y="1514775"/>
                    </a:cubicBezTo>
                    <a:cubicBezTo>
                      <a:pt x="4873686" y="1500297"/>
                      <a:pt x="4875305" y="1470007"/>
                      <a:pt x="4876925" y="1442766"/>
                    </a:cubicBezTo>
                    <a:cubicBezTo>
                      <a:pt x="4877687" y="1430288"/>
                      <a:pt x="4881021" y="1417906"/>
                      <a:pt x="4883783" y="1405619"/>
                    </a:cubicBezTo>
                    <a:cubicBezTo>
                      <a:pt x="4897594" y="1344849"/>
                      <a:pt x="4926359" y="1290938"/>
                      <a:pt x="4960364" y="1239312"/>
                    </a:cubicBezTo>
                    <a:cubicBezTo>
                      <a:pt x="5025706" y="1140062"/>
                      <a:pt x="5108763" y="1056051"/>
                      <a:pt x="5190107" y="970516"/>
                    </a:cubicBezTo>
                    <a:cubicBezTo>
                      <a:pt x="5198012" y="962230"/>
                      <a:pt x="5212776" y="954133"/>
                      <a:pt x="5204680" y="939465"/>
                    </a:cubicBezTo>
                    <a:cubicBezTo>
                      <a:pt x="5199060" y="929273"/>
                      <a:pt x="5186487" y="928321"/>
                      <a:pt x="5175152" y="926987"/>
                    </a:cubicBezTo>
                    <a:cubicBezTo>
                      <a:pt x="5132100" y="922034"/>
                      <a:pt x="5094000" y="930226"/>
                      <a:pt x="5062567" y="963087"/>
                    </a:cubicBezTo>
                    <a:cubicBezTo>
                      <a:pt x="4976556" y="1053194"/>
                      <a:pt x="4891498" y="1144348"/>
                      <a:pt x="4802916" y="1231882"/>
                    </a:cubicBezTo>
                    <a:cubicBezTo>
                      <a:pt x="4727954" y="1306082"/>
                      <a:pt x="4647658" y="1374567"/>
                      <a:pt x="4544312" y="1408000"/>
                    </a:cubicBezTo>
                    <a:cubicBezTo>
                      <a:pt x="4523262" y="1414763"/>
                      <a:pt x="4497734" y="1422763"/>
                      <a:pt x="4481352" y="1406380"/>
                    </a:cubicBezTo>
                    <a:cubicBezTo>
                      <a:pt x="4464778" y="1389807"/>
                      <a:pt x="4474970" y="1364280"/>
                      <a:pt x="4479542" y="1342754"/>
                    </a:cubicBezTo>
                    <a:cubicBezTo>
                      <a:pt x="4481161" y="1335229"/>
                      <a:pt x="4486209" y="1328466"/>
                      <a:pt x="4489734" y="1321418"/>
                    </a:cubicBezTo>
                    <a:cubicBezTo>
                      <a:pt x="4558314" y="1181686"/>
                      <a:pt x="4660326" y="1069862"/>
                      <a:pt x="4780818" y="973660"/>
                    </a:cubicBezTo>
                    <a:cubicBezTo>
                      <a:pt x="4855493" y="914033"/>
                      <a:pt x="4936646" y="865932"/>
                      <a:pt x="5031992" y="848596"/>
                    </a:cubicBezTo>
                    <a:cubicBezTo>
                      <a:pt x="5080950" y="839643"/>
                      <a:pt x="5134576" y="825927"/>
                      <a:pt x="5162484" y="889459"/>
                    </a:cubicBezTo>
                    <a:cubicBezTo>
                      <a:pt x="5164008" y="892888"/>
                      <a:pt x="5170676" y="897746"/>
                      <a:pt x="5171628" y="897174"/>
                    </a:cubicBezTo>
                    <a:cubicBezTo>
                      <a:pt x="5193441" y="881839"/>
                      <a:pt x="5215062" y="866027"/>
                      <a:pt x="5219825" y="837071"/>
                    </a:cubicBezTo>
                    <a:cubicBezTo>
                      <a:pt x="5224016" y="811639"/>
                      <a:pt x="5209347" y="804496"/>
                      <a:pt x="5187440" y="801162"/>
                    </a:cubicBezTo>
                    <a:cubicBezTo>
                      <a:pt x="5131528" y="792780"/>
                      <a:pt x="5076759" y="801353"/>
                      <a:pt x="5022752" y="813163"/>
                    </a:cubicBezTo>
                    <a:cubicBezTo>
                      <a:pt x="4866543" y="847072"/>
                      <a:pt x="4732621" y="925749"/>
                      <a:pt x="4612034" y="1027476"/>
                    </a:cubicBezTo>
                    <a:cubicBezTo>
                      <a:pt x="4495734" y="1125679"/>
                      <a:pt x="4390388" y="1235502"/>
                      <a:pt x="4333047" y="1378948"/>
                    </a:cubicBezTo>
                    <a:cubicBezTo>
                      <a:pt x="4309139" y="1438861"/>
                      <a:pt x="4267325" y="1474294"/>
                      <a:pt x="4219128" y="1505917"/>
                    </a:cubicBezTo>
                    <a:cubicBezTo>
                      <a:pt x="4173027" y="1536206"/>
                      <a:pt x="4143499" y="1517728"/>
                      <a:pt x="4142071" y="1462578"/>
                    </a:cubicBezTo>
                    <a:cubicBezTo>
                      <a:pt x="4141214" y="1429050"/>
                      <a:pt x="4148929" y="1396665"/>
                      <a:pt x="4161883" y="1365899"/>
                    </a:cubicBezTo>
                    <a:cubicBezTo>
                      <a:pt x="4236750" y="1188448"/>
                      <a:pt x="4342191" y="1031953"/>
                      <a:pt x="4484590" y="901460"/>
                    </a:cubicBezTo>
                    <a:cubicBezTo>
                      <a:pt x="4501925" y="885554"/>
                      <a:pt x="4514594" y="867265"/>
                      <a:pt x="4502783" y="849168"/>
                    </a:cubicBezTo>
                    <a:cubicBezTo>
                      <a:pt x="4492591" y="833547"/>
                      <a:pt x="4471064" y="845168"/>
                      <a:pt x="4454777" y="851359"/>
                    </a:cubicBezTo>
                    <a:cubicBezTo>
                      <a:pt x="4371338" y="883077"/>
                      <a:pt x="4300091" y="935179"/>
                      <a:pt x="4228558" y="986804"/>
                    </a:cubicBezTo>
                    <a:cubicBezTo>
                      <a:pt x="4131022" y="1057194"/>
                      <a:pt x="4039582" y="1135299"/>
                      <a:pt x="3948237" y="1213880"/>
                    </a:cubicBezTo>
                    <a:cubicBezTo>
                      <a:pt x="4005387" y="1123774"/>
                      <a:pt x="4061299" y="1033381"/>
                      <a:pt x="4137689" y="958134"/>
                    </a:cubicBezTo>
                    <a:cubicBezTo>
                      <a:pt x="4145691" y="950228"/>
                      <a:pt x="4155787" y="943465"/>
                      <a:pt x="4151215" y="930607"/>
                    </a:cubicBezTo>
                    <a:cubicBezTo>
                      <a:pt x="4146452" y="917081"/>
                      <a:pt x="4133498" y="920510"/>
                      <a:pt x="4122830" y="918796"/>
                    </a:cubicBezTo>
                    <a:cubicBezTo>
                      <a:pt x="4062728" y="909080"/>
                      <a:pt x="4025961" y="951276"/>
                      <a:pt x="3986242" y="982994"/>
                    </a:cubicBezTo>
                    <a:cubicBezTo>
                      <a:pt x="3861084" y="1082912"/>
                      <a:pt x="3736401" y="1183496"/>
                      <a:pt x="3615148" y="1289032"/>
                    </a:cubicBezTo>
                    <a:cubicBezTo>
                      <a:pt x="3629912" y="1260077"/>
                      <a:pt x="3646009" y="1232263"/>
                      <a:pt x="3663916" y="1205784"/>
                    </a:cubicBezTo>
                    <a:cubicBezTo>
                      <a:pt x="3726400" y="1113296"/>
                      <a:pt x="3788884" y="1020808"/>
                      <a:pt x="3857654" y="932797"/>
                    </a:cubicBezTo>
                    <a:cubicBezTo>
                      <a:pt x="3864989" y="923368"/>
                      <a:pt x="3876323" y="913366"/>
                      <a:pt x="3869180" y="899460"/>
                    </a:cubicBezTo>
                    <a:cubicBezTo>
                      <a:pt x="3862131" y="885935"/>
                      <a:pt x="3847367" y="888887"/>
                      <a:pt x="3835271" y="887363"/>
                    </a:cubicBezTo>
                    <a:cubicBezTo>
                      <a:pt x="3790884" y="881744"/>
                      <a:pt x="3758785" y="895650"/>
                      <a:pt x="3730877" y="934512"/>
                    </a:cubicBezTo>
                    <a:cubicBezTo>
                      <a:pt x="3633531" y="1070148"/>
                      <a:pt x="3532852" y="1203498"/>
                      <a:pt x="3432363" y="1336848"/>
                    </a:cubicBezTo>
                    <a:cubicBezTo>
                      <a:pt x="3382071" y="1403618"/>
                      <a:pt x="3324350" y="1463816"/>
                      <a:pt x="3252531" y="1507441"/>
                    </a:cubicBezTo>
                    <a:cubicBezTo>
                      <a:pt x="3202716" y="1537730"/>
                      <a:pt x="3164520" y="1514394"/>
                      <a:pt x="3161853" y="1458387"/>
                    </a:cubicBezTo>
                    <a:cubicBezTo>
                      <a:pt x="3160234" y="1425430"/>
                      <a:pt x="3169854" y="1395331"/>
                      <a:pt x="3181475" y="1366185"/>
                    </a:cubicBezTo>
                    <a:cubicBezTo>
                      <a:pt x="3216812" y="1277412"/>
                      <a:pt x="3243387" y="1181495"/>
                      <a:pt x="3315968" y="1115011"/>
                    </a:cubicBezTo>
                    <a:cubicBezTo>
                      <a:pt x="3423791" y="1016237"/>
                      <a:pt x="3535233" y="921463"/>
                      <a:pt x="3639437" y="818688"/>
                    </a:cubicBezTo>
                    <a:cubicBezTo>
                      <a:pt x="3651248" y="807068"/>
                      <a:pt x="3662963" y="798686"/>
                      <a:pt x="3680013" y="797257"/>
                    </a:cubicBezTo>
                    <a:cubicBezTo>
                      <a:pt x="3869370" y="780969"/>
                      <a:pt x="4058918" y="765729"/>
                      <a:pt x="4248084" y="747346"/>
                    </a:cubicBezTo>
                    <a:cubicBezTo>
                      <a:pt x="4369337" y="735535"/>
                      <a:pt x="4490305" y="720866"/>
                      <a:pt x="4609939" y="696292"/>
                    </a:cubicBezTo>
                    <a:cubicBezTo>
                      <a:pt x="4645467" y="688957"/>
                      <a:pt x="4658612" y="665431"/>
                      <a:pt x="4666613" y="635427"/>
                    </a:cubicBezTo>
                    <a:cubicBezTo>
                      <a:pt x="4672995" y="611614"/>
                      <a:pt x="4668423" y="599708"/>
                      <a:pt x="4638800" y="606090"/>
                    </a:cubicBezTo>
                    <a:cubicBezTo>
                      <a:pt x="4581745" y="618472"/>
                      <a:pt x="4524023" y="627997"/>
                      <a:pt x="4466493" y="638475"/>
                    </a:cubicBezTo>
                    <a:cubicBezTo>
                      <a:pt x="4252942" y="677242"/>
                      <a:pt x="4037296" y="700673"/>
                      <a:pt x="3822031" y="727153"/>
                    </a:cubicBezTo>
                    <a:cubicBezTo>
                      <a:pt x="3793837" y="730582"/>
                      <a:pt x="3764881" y="727629"/>
                      <a:pt x="3731448" y="727629"/>
                    </a:cubicBezTo>
                    <a:cubicBezTo>
                      <a:pt x="3745450" y="713056"/>
                      <a:pt x="3755261" y="703150"/>
                      <a:pt x="3764786" y="692863"/>
                    </a:cubicBezTo>
                    <a:cubicBezTo>
                      <a:pt x="3860512" y="588850"/>
                      <a:pt x="3961477" y="488837"/>
                      <a:pt x="4024628" y="359583"/>
                    </a:cubicBezTo>
                    <a:cubicBezTo>
                      <a:pt x="4037201" y="333865"/>
                      <a:pt x="4052345" y="304243"/>
                      <a:pt x="4025294" y="281192"/>
                    </a:cubicBezTo>
                    <a:cubicBezTo>
                      <a:pt x="3998529" y="258332"/>
                      <a:pt x="3964334" y="263666"/>
                      <a:pt x="3936426" y="281097"/>
                    </a:cubicBezTo>
                    <a:cubicBezTo>
                      <a:pt x="3899184" y="304243"/>
                      <a:pt x="3863274" y="330246"/>
                      <a:pt x="3829556" y="358154"/>
                    </a:cubicBezTo>
                    <a:cubicBezTo>
                      <a:pt x="3696682" y="468263"/>
                      <a:pt x="3578858" y="593612"/>
                      <a:pt x="3466558" y="724105"/>
                    </a:cubicBezTo>
                    <a:cubicBezTo>
                      <a:pt x="3446460" y="747441"/>
                      <a:pt x="3424934" y="758871"/>
                      <a:pt x="3393787" y="758966"/>
                    </a:cubicBezTo>
                    <a:cubicBezTo>
                      <a:pt x="3328826" y="759252"/>
                      <a:pt x="3263771" y="762586"/>
                      <a:pt x="3198810" y="764777"/>
                    </a:cubicBezTo>
                    <a:cubicBezTo>
                      <a:pt x="3186428" y="765157"/>
                      <a:pt x="3171664" y="762871"/>
                      <a:pt x="3168044" y="779731"/>
                    </a:cubicBezTo>
                    <a:cubicBezTo>
                      <a:pt x="3164616" y="795733"/>
                      <a:pt x="3173950" y="806591"/>
                      <a:pt x="3185951" y="815640"/>
                    </a:cubicBezTo>
                    <a:cubicBezTo>
                      <a:pt x="3199858" y="826118"/>
                      <a:pt x="3216051" y="824022"/>
                      <a:pt x="3231767" y="824022"/>
                    </a:cubicBezTo>
                    <a:cubicBezTo>
                      <a:pt x="3279582" y="824213"/>
                      <a:pt x="3327398" y="824117"/>
                      <a:pt x="3379023" y="824117"/>
                    </a:cubicBezTo>
                    <a:cubicBezTo>
                      <a:pt x="3372165" y="833071"/>
                      <a:pt x="3367593" y="839167"/>
                      <a:pt x="3362831" y="845168"/>
                    </a:cubicBezTo>
                    <a:cubicBezTo>
                      <a:pt x="3247578" y="990995"/>
                      <a:pt x="3141184" y="1142252"/>
                      <a:pt x="3053268" y="1307130"/>
                    </a:cubicBezTo>
                    <a:cubicBezTo>
                      <a:pt x="3005453" y="1396760"/>
                      <a:pt x="2915442" y="1445623"/>
                      <a:pt x="2823430" y="1485724"/>
                    </a:cubicBezTo>
                    <a:cubicBezTo>
                      <a:pt x="2894296" y="1420001"/>
                      <a:pt x="2919347" y="1338372"/>
                      <a:pt x="2913822" y="1245122"/>
                    </a:cubicBezTo>
                    <a:cubicBezTo>
                      <a:pt x="2909441" y="1170732"/>
                      <a:pt x="2897820" y="1097199"/>
                      <a:pt x="2882485" y="1024428"/>
                    </a:cubicBezTo>
                    <a:cubicBezTo>
                      <a:pt x="2873627" y="982518"/>
                      <a:pt x="2873151" y="947180"/>
                      <a:pt x="2904678" y="911176"/>
                    </a:cubicBezTo>
                    <a:cubicBezTo>
                      <a:pt x="2938587" y="872504"/>
                      <a:pt x="2966591" y="827927"/>
                      <a:pt x="2983069" y="777730"/>
                    </a:cubicBezTo>
                    <a:cubicBezTo>
                      <a:pt x="2989832" y="757252"/>
                      <a:pt x="2993261" y="737154"/>
                      <a:pt x="2977926" y="719247"/>
                    </a:cubicBezTo>
                    <a:cubicBezTo>
                      <a:pt x="2961828" y="700483"/>
                      <a:pt x="2940397" y="705817"/>
                      <a:pt x="2920299" y="709531"/>
                    </a:cubicBezTo>
                    <a:cubicBezTo>
                      <a:pt x="2891915" y="714770"/>
                      <a:pt x="2874293" y="736011"/>
                      <a:pt x="2858387" y="757156"/>
                    </a:cubicBezTo>
                    <a:cubicBezTo>
                      <a:pt x="2818763" y="809544"/>
                      <a:pt x="2814953" y="870695"/>
                      <a:pt x="2818477" y="933369"/>
                    </a:cubicBezTo>
                    <a:cubicBezTo>
                      <a:pt x="2819906" y="958324"/>
                      <a:pt x="2821525" y="981470"/>
                      <a:pt x="2800760" y="1003378"/>
                    </a:cubicBezTo>
                    <a:cubicBezTo>
                      <a:pt x="2737895" y="1069481"/>
                      <a:pt x="2677697" y="1138156"/>
                      <a:pt x="2616452" y="1205689"/>
                    </a:cubicBezTo>
                    <a:cubicBezTo>
                      <a:pt x="2609403" y="1213404"/>
                      <a:pt x="2605403" y="1224548"/>
                      <a:pt x="2590829" y="1222548"/>
                    </a:cubicBezTo>
                    <a:cubicBezTo>
                      <a:pt x="2509200" y="1211404"/>
                      <a:pt x="2473767" y="1273507"/>
                      <a:pt x="2463766" y="1330276"/>
                    </a:cubicBezTo>
                    <a:cubicBezTo>
                      <a:pt x="2448050" y="1419620"/>
                      <a:pt x="2383089" y="1457244"/>
                      <a:pt x="2323653" y="1503821"/>
                    </a:cubicBezTo>
                    <a:cubicBezTo>
                      <a:pt x="2307651" y="1516394"/>
                      <a:pt x="2285648" y="1528967"/>
                      <a:pt x="2262312" y="1513441"/>
                    </a:cubicBezTo>
                    <a:cubicBezTo>
                      <a:pt x="2241357" y="1499535"/>
                      <a:pt x="2244881" y="1477247"/>
                      <a:pt x="2244786" y="1457530"/>
                    </a:cubicBezTo>
                    <a:cubicBezTo>
                      <a:pt x="2244596" y="1391522"/>
                      <a:pt x="2277076" y="1336086"/>
                      <a:pt x="2308699" y="1281984"/>
                    </a:cubicBezTo>
                    <a:cubicBezTo>
                      <a:pt x="2385089" y="1151301"/>
                      <a:pt x="2477482" y="1031667"/>
                      <a:pt x="2572922" y="914605"/>
                    </a:cubicBezTo>
                    <a:cubicBezTo>
                      <a:pt x="2596354" y="885839"/>
                      <a:pt x="2589591" y="875743"/>
                      <a:pt x="2556254" y="871075"/>
                    </a:cubicBezTo>
                    <a:cubicBezTo>
                      <a:pt x="2511962" y="864884"/>
                      <a:pt x="2476434" y="878791"/>
                      <a:pt x="2445954" y="911652"/>
                    </a:cubicBezTo>
                    <a:cubicBezTo>
                      <a:pt x="2331654" y="1034524"/>
                      <a:pt x="2233642" y="1169494"/>
                      <a:pt x="2155537" y="1317607"/>
                    </a:cubicBezTo>
                    <a:cubicBezTo>
                      <a:pt x="2112675" y="1398856"/>
                      <a:pt x="2046952" y="1455148"/>
                      <a:pt x="1975229" y="1505822"/>
                    </a:cubicBezTo>
                    <a:cubicBezTo>
                      <a:pt x="1929890" y="1537825"/>
                      <a:pt x="1895981" y="1515061"/>
                      <a:pt x="1897790" y="1458387"/>
                    </a:cubicBezTo>
                    <a:cubicBezTo>
                      <a:pt x="1899124" y="1416477"/>
                      <a:pt x="1916078" y="1378948"/>
                      <a:pt x="1936271" y="1343135"/>
                    </a:cubicBezTo>
                    <a:cubicBezTo>
                      <a:pt x="2011900" y="1208832"/>
                      <a:pt x="2113151" y="1095008"/>
                      <a:pt x="2220783" y="986138"/>
                    </a:cubicBezTo>
                    <a:cubicBezTo>
                      <a:pt x="2236023" y="970707"/>
                      <a:pt x="2270123" y="958420"/>
                      <a:pt x="2256216" y="931940"/>
                    </a:cubicBezTo>
                    <a:cubicBezTo>
                      <a:pt x="2242119" y="905175"/>
                      <a:pt x="2210020" y="921082"/>
                      <a:pt x="2186112" y="923844"/>
                    </a:cubicBezTo>
                    <a:cubicBezTo>
                      <a:pt x="2107245" y="932797"/>
                      <a:pt x="2028569" y="942227"/>
                      <a:pt x="1949511" y="924892"/>
                    </a:cubicBezTo>
                    <a:cubicBezTo>
                      <a:pt x="1927794" y="920129"/>
                      <a:pt x="1919984" y="915843"/>
                      <a:pt x="1934652" y="891840"/>
                    </a:cubicBezTo>
                    <a:cubicBezTo>
                      <a:pt x="1960846" y="848882"/>
                      <a:pt x="1982849" y="803353"/>
                      <a:pt x="1991040" y="752585"/>
                    </a:cubicBezTo>
                    <a:cubicBezTo>
                      <a:pt x="1996469" y="719056"/>
                      <a:pt x="1986563" y="696196"/>
                      <a:pt x="1949416" y="692387"/>
                    </a:cubicBezTo>
                    <a:cubicBezTo>
                      <a:pt x="1891313" y="686386"/>
                      <a:pt x="1798254" y="738011"/>
                      <a:pt x="1774823" y="789161"/>
                    </a:cubicBezTo>
                    <a:cubicBezTo>
                      <a:pt x="1749581" y="844120"/>
                      <a:pt x="1765012" y="894888"/>
                      <a:pt x="1829210" y="949276"/>
                    </a:cubicBezTo>
                    <a:cubicBezTo>
                      <a:pt x="1850070" y="966897"/>
                      <a:pt x="1849308" y="976708"/>
                      <a:pt x="1836068" y="998615"/>
                    </a:cubicBezTo>
                    <a:cubicBezTo>
                      <a:pt x="1736342" y="1162731"/>
                      <a:pt x="1612326" y="1307225"/>
                      <a:pt x="1478309" y="1443433"/>
                    </a:cubicBezTo>
                    <a:cubicBezTo>
                      <a:pt x="1449925" y="1472294"/>
                      <a:pt x="1418397" y="1499725"/>
                      <a:pt x="1379249" y="1515347"/>
                    </a:cubicBezTo>
                    <a:cubicBezTo>
                      <a:pt x="1350960" y="1526681"/>
                      <a:pt x="1333625" y="1516966"/>
                      <a:pt x="1324385" y="1489057"/>
                    </a:cubicBezTo>
                    <a:cubicBezTo>
                      <a:pt x="1317051" y="1466960"/>
                      <a:pt x="1319337" y="1445243"/>
                      <a:pt x="1325909" y="1423621"/>
                    </a:cubicBezTo>
                    <a:cubicBezTo>
                      <a:pt x="1341721" y="1371900"/>
                      <a:pt x="1368677" y="1325704"/>
                      <a:pt x="1397823" y="1280841"/>
                    </a:cubicBezTo>
                    <a:cubicBezTo>
                      <a:pt x="1465736" y="1176447"/>
                      <a:pt x="1546604" y="1081578"/>
                      <a:pt x="1621565" y="982423"/>
                    </a:cubicBezTo>
                    <a:cubicBezTo>
                      <a:pt x="1638425" y="960134"/>
                      <a:pt x="1664999" y="934798"/>
                      <a:pt x="1649664" y="907652"/>
                    </a:cubicBezTo>
                    <a:cubicBezTo>
                      <a:pt x="1631186" y="874886"/>
                      <a:pt x="1592990" y="890697"/>
                      <a:pt x="1562225" y="891745"/>
                    </a:cubicBezTo>
                    <a:cubicBezTo>
                      <a:pt x="1559177" y="891840"/>
                      <a:pt x="1556224" y="893650"/>
                      <a:pt x="1553081" y="894316"/>
                    </a:cubicBezTo>
                    <a:cubicBezTo>
                      <a:pt x="1473261" y="910795"/>
                      <a:pt x="1401538" y="946990"/>
                      <a:pt x="1332005" y="987566"/>
                    </a:cubicBezTo>
                    <a:cubicBezTo>
                      <a:pt x="1283237" y="1016046"/>
                      <a:pt x="1235612" y="1046621"/>
                      <a:pt x="1187511" y="1076244"/>
                    </a:cubicBezTo>
                    <a:cubicBezTo>
                      <a:pt x="1243994" y="988043"/>
                      <a:pt x="1305145" y="906699"/>
                      <a:pt x="1365438" y="824689"/>
                    </a:cubicBezTo>
                    <a:cubicBezTo>
                      <a:pt x="1374392" y="812497"/>
                      <a:pt x="1385250" y="807353"/>
                      <a:pt x="1399157" y="802400"/>
                    </a:cubicBezTo>
                    <a:cubicBezTo>
                      <a:pt x="1634138" y="718199"/>
                      <a:pt x="1837973" y="585325"/>
                      <a:pt x="2010947" y="405779"/>
                    </a:cubicBezTo>
                    <a:cubicBezTo>
                      <a:pt x="2083242" y="330722"/>
                      <a:pt x="2151441" y="252046"/>
                      <a:pt x="2182778" y="149462"/>
                    </a:cubicBezTo>
                    <a:cubicBezTo>
                      <a:pt x="2200114" y="92502"/>
                      <a:pt x="2178397" y="63641"/>
                      <a:pt x="2120390" y="62879"/>
                    </a:cubicBezTo>
                    <a:cubicBezTo>
                      <a:pt x="2030759" y="61736"/>
                      <a:pt x="1955512" y="101170"/>
                      <a:pt x="1884551" y="149557"/>
                    </a:cubicBezTo>
                    <a:cubicBezTo>
                      <a:pt x="1695479" y="278525"/>
                      <a:pt x="1554319" y="455500"/>
                      <a:pt x="1412777" y="630760"/>
                    </a:cubicBezTo>
                    <a:cubicBezTo>
                      <a:pt x="1289238" y="783827"/>
                      <a:pt x="1291905" y="785922"/>
                      <a:pt x="1097500" y="786494"/>
                    </a:cubicBezTo>
                    <a:cubicBezTo>
                      <a:pt x="1082355" y="786494"/>
                      <a:pt x="1063305" y="780683"/>
                      <a:pt x="1057209" y="801543"/>
                    </a:cubicBezTo>
                    <a:cubicBezTo>
                      <a:pt x="1050923" y="823070"/>
                      <a:pt x="1064067" y="836309"/>
                      <a:pt x="1080736" y="848406"/>
                    </a:cubicBezTo>
                    <a:cubicBezTo>
                      <a:pt x="1100548" y="862789"/>
                      <a:pt x="1122074" y="863646"/>
                      <a:pt x="1144363" y="860598"/>
                    </a:cubicBezTo>
                    <a:cubicBezTo>
                      <a:pt x="1174081" y="856502"/>
                      <a:pt x="1203608" y="850978"/>
                      <a:pt x="1241423" y="844691"/>
                    </a:cubicBezTo>
                    <a:cubicBezTo>
                      <a:pt x="1168747" y="935655"/>
                      <a:pt x="1101596" y="1022237"/>
                      <a:pt x="1031968" y="1106629"/>
                    </a:cubicBezTo>
                    <a:cubicBezTo>
                      <a:pt x="934813" y="1224167"/>
                      <a:pt x="843087" y="1347611"/>
                      <a:pt x="722024" y="1442385"/>
                    </a:cubicBezTo>
                    <a:cubicBezTo>
                      <a:pt x="606200" y="1533063"/>
                      <a:pt x="482756" y="1608882"/>
                      <a:pt x="324546" y="1585831"/>
                    </a:cubicBezTo>
                    <a:cubicBezTo>
                      <a:pt x="261776" y="1576688"/>
                      <a:pt x="207865" y="1528681"/>
                      <a:pt x="191768" y="1466960"/>
                    </a:cubicBezTo>
                    <a:cubicBezTo>
                      <a:pt x="177861" y="1413715"/>
                      <a:pt x="178337" y="1360184"/>
                      <a:pt x="186434" y="1306558"/>
                    </a:cubicBezTo>
                    <a:cubicBezTo>
                      <a:pt x="212723" y="1131870"/>
                      <a:pt x="290161" y="977184"/>
                      <a:pt x="375219" y="825546"/>
                    </a:cubicBezTo>
                    <a:cubicBezTo>
                      <a:pt x="382363" y="812782"/>
                      <a:pt x="389792" y="805353"/>
                      <a:pt x="407033" y="803924"/>
                    </a:cubicBezTo>
                    <a:cubicBezTo>
                      <a:pt x="547431" y="791923"/>
                      <a:pt x="686306" y="771158"/>
                      <a:pt x="821465" y="729344"/>
                    </a:cubicBezTo>
                    <a:cubicBezTo>
                      <a:pt x="1019776" y="667907"/>
                      <a:pt x="1201132" y="577039"/>
                      <a:pt x="1348007" y="426925"/>
                    </a:cubicBezTo>
                    <a:cubicBezTo>
                      <a:pt x="1417159" y="356249"/>
                      <a:pt x="1474499" y="277668"/>
                      <a:pt x="1494121" y="177560"/>
                    </a:cubicBezTo>
                    <a:cubicBezTo>
                      <a:pt x="1510123" y="96217"/>
                      <a:pt x="1468118" y="19826"/>
                      <a:pt x="1397347" y="6968"/>
                    </a:cubicBezTo>
                    <a:cubicBezTo>
                      <a:pt x="1334482" y="-4463"/>
                      <a:pt x="1270855" y="-1700"/>
                      <a:pt x="1208847" y="14302"/>
                    </a:cubicBezTo>
                    <a:cubicBezTo>
                      <a:pt x="1080545" y="47258"/>
                      <a:pt x="965960" y="109361"/>
                      <a:pt x="858422" y="184990"/>
                    </a:cubicBezTo>
                    <a:cubicBezTo>
                      <a:pt x="643443" y="336056"/>
                      <a:pt x="463135" y="522461"/>
                      <a:pt x="306449" y="732296"/>
                    </a:cubicBezTo>
                    <a:cubicBezTo>
                      <a:pt x="288923" y="755823"/>
                      <a:pt x="271301" y="764300"/>
                      <a:pt x="242726" y="757061"/>
                    </a:cubicBezTo>
                    <a:cubicBezTo>
                      <a:pt x="197483" y="745631"/>
                      <a:pt x="155668" y="730677"/>
                      <a:pt x="128903" y="688481"/>
                    </a:cubicBezTo>
                    <a:cubicBezTo>
                      <a:pt x="109567" y="658096"/>
                      <a:pt x="92136" y="672574"/>
                      <a:pt x="79468" y="694672"/>
                    </a:cubicBezTo>
                    <a:cubicBezTo>
                      <a:pt x="58418" y="731248"/>
                      <a:pt x="76801" y="768587"/>
                      <a:pt x="125759" y="784779"/>
                    </a:cubicBezTo>
                    <a:cubicBezTo>
                      <a:pt x="164145" y="797447"/>
                      <a:pt x="203293" y="808496"/>
                      <a:pt x="243584" y="807544"/>
                    </a:cubicBezTo>
                    <a:cubicBezTo>
                      <a:pt x="244441" y="812211"/>
                      <a:pt x="245584" y="814306"/>
                      <a:pt x="244917" y="815259"/>
                    </a:cubicBezTo>
                    <a:cubicBezTo>
                      <a:pt x="235678" y="829928"/>
                      <a:pt x="226058" y="844405"/>
                      <a:pt x="216723" y="859074"/>
                    </a:cubicBezTo>
                    <a:cubicBezTo>
                      <a:pt x="123473" y="1006140"/>
                      <a:pt x="41844" y="1158159"/>
                      <a:pt x="7745" y="1331609"/>
                    </a:cubicBezTo>
                    <a:cubicBezTo>
                      <a:pt x="-16258" y="1453624"/>
                      <a:pt x="15746" y="1564686"/>
                      <a:pt x="100804" y="1614311"/>
                    </a:cubicBezTo>
                    <a:cubicBezTo>
                      <a:pt x="189196" y="1665937"/>
                      <a:pt x="286351" y="1669937"/>
                      <a:pt x="386078" y="1650221"/>
                    </a:cubicBezTo>
                    <a:cubicBezTo>
                      <a:pt x="493329" y="1628980"/>
                      <a:pt x="588579" y="1582212"/>
                      <a:pt x="678590" y="1522586"/>
                    </a:cubicBezTo>
                    <a:cubicBezTo>
                      <a:pt x="687734" y="1516489"/>
                      <a:pt x="691925" y="1503345"/>
                      <a:pt x="709642" y="1514585"/>
                    </a:cubicBezTo>
                    <a:cubicBezTo>
                      <a:pt x="764506" y="1549160"/>
                      <a:pt x="788604" y="1546493"/>
                      <a:pt x="834324" y="1504012"/>
                    </a:cubicBezTo>
                    <a:cubicBezTo>
                      <a:pt x="918620" y="1425526"/>
                      <a:pt x="993487" y="1338181"/>
                      <a:pt x="1070068" y="1252361"/>
                    </a:cubicBezTo>
                    <a:cubicBezTo>
                      <a:pt x="1177986" y="1131489"/>
                      <a:pt x="1301716" y="1031857"/>
                      <a:pt x="1451068" y="966421"/>
                    </a:cubicBezTo>
                    <a:cubicBezTo>
                      <a:pt x="1473642" y="956515"/>
                      <a:pt x="1505456" y="939941"/>
                      <a:pt x="1520505" y="957372"/>
                    </a:cubicBezTo>
                    <a:cubicBezTo>
                      <a:pt x="1537460" y="976994"/>
                      <a:pt x="1507932" y="999187"/>
                      <a:pt x="1494311" y="1016713"/>
                    </a:cubicBezTo>
                    <a:cubicBezTo>
                      <a:pt x="1425541" y="1104914"/>
                      <a:pt x="1354103" y="1191115"/>
                      <a:pt x="1285714" y="1279603"/>
                    </a:cubicBezTo>
                    <a:cubicBezTo>
                      <a:pt x="1239518" y="1339324"/>
                      <a:pt x="1194179" y="1400665"/>
                      <a:pt x="1175986" y="1475913"/>
                    </a:cubicBezTo>
                    <a:cubicBezTo>
                      <a:pt x="1155221" y="1561829"/>
                      <a:pt x="1209419" y="1613930"/>
                      <a:pt x="1293429" y="1589832"/>
                    </a:cubicBezTo>
                    <a:cubicBezTo>
                      <a:pt x="1386012" y="1563353"/>
                      <a:pt x="1457545" y="1503345"/>
                      <a:pt x="1523267" y="1437241"/>
                    </a:cubicBezTo>
                    <a:cubicBezTo>
                      <a:pt x="1649283" y="1310464"/>
                      <a:pt x="1755201" y="1167398"/>
                      <a:pt x="1855785" y="1020046"/>
                    </a:cubicBezTo>
                    <a:cubicBezTo>
                      <a:pt x="1866548" y="1004235"/>
                      <a:pt x="1872168" y="977946"/>
                      <a:pt x="1905220" y="993948"/>
                    </a:cubicBezTo>
                    <a:cubicBezTo>
                      <a:pt x="1952845" y="1017094"/>
                      <a:pt x="2004185" y="1031477"/>
                      <a:pt x="2064383" y="1041097"/>
                    </a:cubicBezTo>
                    <a:cubicBezTo>
                      <a:pt x="2008471" y="1095865"/>
                      <a:pt x="1959512" y="1146824"/>
                      <a:pt x="1914650" y="1201403"/>
                    </a:cubicBezTo>
                    <a:cubicBezTo>
                      <a:pt x="1847689" y="1282937"/>
                      <a:pt x="1777394" y="1362470"/>
                      <a:pt x="1748534" y="1467436"/>
                    </a:cubicBezTo>
                    <a:cubicBezTo>
                      <a:pt x="1730912" y="1531634"/>
                      <a:pt x="1755487" y="1567829"/>
                      <a:pt x="1820733" y="1578307"/>
                    </a:cubicBezTo>
                    <a:cubicBezTo>
                      <a:pt x="1863310" y="1585070"/>
                      <a:pt x="1902172" y="1574306"/>
                      <a:pt x="1939891" y="1556018"/>
                    </a:cubicBezTo>
                    <a:cubicBezTo>
                      <a:pt x="1998279" y="1527634"/>
                      <a:pt x="2047333" y="1485914"/>
                      <a:pt x="2098196" y="1441718"/>
                    </a:cubicBezTo>
                    <a:cubicBezTo>
                      <a:pt x="2078575" y="1583355"/>
                      <a:pt x="2159252" y="1613454"/>
                      <a:pt x="2263074" y="1567544"/>
                    </a:cubicBezTo>
                    <a:cubicBezTo>
                      <a:pt x="2334321" y="1536111"/>
                      <a:pt x="2391662" y="1485629"/>
                      <a:pt x="2450812" y="1433717"/>
                    </a:cubicBezTo>
                    <a:cubicBezTo>
                      <a:pt x="2469100" y="1501726"/>
                      <a:pt x="2512343" y="1536302"/>
                      <a:pt x="2576923" y="1549255"/>
                    </a:cubicBezTo>
                    <a:cubicBezTo>
                      <a:pt x="2700176" y="1574021"/>
                      <a:pt x="2811905" y="1545827"/>
                      <a:pt x="2915346" y="1478961"/>
                    </a:cubicBezTo>
                    <a:cubicBezTo>
                      <a:pt x="2949541" y="1456863"/>
                      <a:pt x="2981545" y="1431336"/>
                      <a:pt x="3017454" y="1405238"/>
                    </a:cubicBezTo>
                    <a:cubicBezTo>
                      <a:pt x="3008215" y="1460482"/>
                      <a:pt x="2994118" y="1513441"/>
                      <a:pt x="3040505" y="1551732"/>
                    </a:cubicBezTo>
                    <a:cubicBezTo>
                      <a:pt x="3085939" y="1589165"/>
                      <a:pt x="3139088" y="1587355"/>
                      <a:pt x="3192809" y="1567448"/>
                    </a:cubicBezTo>
                    <a:cubicBezTo>
                      <a:pt x="3225671" y="1555352"/>
                      <a:pt x="3255103" y="1537730"/>
                      <a:pt x="3283583" y="1518013"/>
                    </a:cubicBezTo>
                    <a:cubicBezTo>
                      <a:pt x="3297489" y="1508393"/>
                      <a:pt x="3307586" y="1497916"/>
                      <a:pt x="3315396" y="1526681"/>
                    </a:cubicBezTo>
                    <a:cubicBezTo>
                      <a:pt x="3325017" y="1562305"/>
                      <a:pt x="3354925" y="1569353"/>
                      <a:pt x="3387501" y="1557256"/>
                    </a:cubicBezTo>
                    <a:cubicBezTo>
                      <a:pt x="3419314" y="1545446"/>
                      <a:pt x="3443317" y="1522014"/>
                      <a:pt x="3465796" y="1497344"/>
                    </a:cubicBezTo>
                    <a:cubicBezTo>
                      <a:pt x="3574381" y="1378187"/>
                      <a:pt x="3690967" y="1267411"/>
                      <a:pt x="3812220" y="1161207"/>
                    </a:cubicBezTo>
                    <a:cubicBezTo>
                      <a:pt x="3832413" y="1143490"/>
                      <a:pt x="3852797" y="1126060"/>
                      <a:pt x="3873085" y="1108534"/>
                    </a:cubicBezTo>
                    <a:cubicBezTo>
                      <a:pt x="3874704" y="1121107"/>
                      <a:pt x="3870799" y="1127488"/>
                      <a:pt x="3866798" y="1133775"/>
                    </a:cubicBezTo>
                    <a:cubicBezTo>
                      <a:pt x="3793456" y="1249123"/>
                      <a:pt x="3719447" y="1363994"/>
                      <a:pt x="3634198" y="1471150"/>
                    </a:cubicBezTo>
                    <a:cubicBezTo>
                      <a:pt x="3620577" y="1488296"/>
                      <a:pt x="3601622" y="1507250"/>
                      <a:pt x="3626483" y="1527538"/>
                    </a:cubicBezTo>
                    <a:cubicBezTo>
                      <a:pt x="3655915" y="1551637"/>
                      <a:pt x="3724685" y="1540588"/>
                      <a:pt x="3747164" y="1508488"/>
                    </a:cubicBezTo>
                    <a:cubicBezTo>
                      <a:pt x="3850320" y="1361041"/>
                      <a:pt x="3977479" y="1236264"/>
                      <a:pt x="4113020" y="1119678"/>
                    </a:cubicBezTo>
                    <a:cubicBezTo>
                      <a:pt x="4170646" y="1070148"/>
                      <a:pt x="4226749" y="1017475"/>
                      <a:pt x="4308473" y="983756"/>
                    </a:cubicBezTo>
                    <a:cubicBezTo>
                      <a:pt x="4274278" y="1024333"/>
                      <a:pt x="4246655" y="1056432"/>
                      <a:pt x="4219986" y="1089198"/>
                    </a:cubicBezTo>
                    <a:cubicBezTo>
                      <a:pt x="4134260" y="1194449"/>
                      <a:pt x="4053012" y="1302748"/>
                      <a:pt x="4008054" y="1432765"/>
                    </a:cubicBezTo>
                    <a:cubicBezTo>
                      <a:pt x="3994243" y="1472770"/>
                      <a:pt x="3982622" y="1518204"/>
                      <a:pt x="4017103" y="1553542"/>
                    </a:cubicBezTo>
                    <a:cubicBezTo>
                      <a:pt x="4050250" y="1587546"/>
                      <a:pt x="4094351" y="1584688"/>
                      <a:pt x="4137499" y="1573925"/>
                    </a:cubicBezTo>
                    <a:cubicBezTo>
                      <a:pt x="4145119" y="1572020"/>
                      <a:pt x="4152644" y="1569258"/>
                      <a:pt x="4160073" y="1566496"/>
                    </a:cubicBezTo>
                    <a:cubicBezTo>
                      <a:pt x="4212366" y="1547160"/>
                      <a:pt x="4254371" y="1510965"/>
                      <a:pt x="4299996" y="1480390"/>
                    </a:cubicBezTo>
                    <a:cubicBezTo>
                      <a:pt x="4336667" y="1556304"/>
                      <a:pt x="4361146" y="1569258"/>
                      <a:pt x="4442871" y="1548208"/>
                    </a:cubicBezTo>
                    <a:cubicBezTo>
                      <a:pt x="4547169" y="1521443"/>
                      <a:pt x="4624607" y="1450577"/>
                      <a:pt x="4704618" y="1384092"/>
                    </a:cubicBezTo>
                    <a:cubicBezTo>
                      <a:pt x="4731574" y="1361708"/>
                      <a:pt x="4751862" y="1330943"/>
                      <a:pt x="4792438" y="1312273"/>
                    </a:cubicBezTo>
                    <a:cubicBezTo>
                      <a:pt x="4771578" y="1371329"/>
                      <a:pt x="4747385" y="1422859"/>
                      <a:pt x="4748909" y="1480390"/>
                    </a:cubicBezTo>
                    <a:cubicBezTo>
                      <a:pt x="4751100" y="1560209"/>
                      <a:pt x="4799201" y="1595833"/>
                      <a:pt x="4874925" y="1573258"/>
                    </a:cubicBezTo>
                    <a:cubicBezTo>
                      <a:pt x="4957221" y="1548684"/>
                      <a:pt x="5019514" y="1493153"/>
                      <a:pt x="5084379" y="1433622"/>
                    </a:cubicBezTo>
                    <a:cubicBezTo>
                      <a:pt x="5102667" y="1488677"/>
                      <a:pt x="5135624" y="1528681"/>
                      <a:pt x="5188392" y="1544398"/>
                    </a:cubicBezTo>
                    <a:cubicBezTo>
                      <a:pt x="5267926" y="1568020"/>
                      <a:pt x="5348507" y="1562210"/>
                      <a:pt x="5427184" y="1538111"/>
                    </a:cubicBezTo>
                    <a:cubicBezTo>
                      <a:pt x="5561010" y="1497058"/>
                      <a:pt x="5657689" y="1406095"/>
                      <a:pt x="5742843" y="1299986"/>
                    </a:cubicBezTo>
                    <a:cubicBezTo>
                      <a:pt x="5752939" y="1287508"/>
                      <a:pt x="5756844" y="1276460"/>
                      <a:pt x="5745129" y="1259505"/>
                    </a:cubicBezTo>
                    <a:close/>
                    <a:moveTo>
                      <a:pt x="5505765" y="810020"/>
                    </a:moveTo>
                    <a:cubicBezTo>
                      <a:pt x="5509766" y="787922"/>
                      <a:pt x="5521100" y="758966"/>
                      <a:pt x="5551485" y="768872"/>
                    </a:cubicBezTo>
                    <a:cubicBezTo>
                      <a:pt x="5578346" y="777635"/>
                      <a:pt x="5571583" y="803353"/>
                      <a:pt x="5563677" y="825165"/>
                    </a:cubicBezTo>
                    <a:cubicBezTo>
                      <a:pt x="5552438" y="856502"/>
                      <a:pt x="5532435" y="882410"/>
                      <a:pt x="5508051" y="914319"/>
                    </a:cubicBezTo>
                    <a:cubicBezTo>
                      <a:pt x="5498526" y="874981"/>
                      <a:pt x="5499955" y="841834"/>
                      <a:pt x="5505765" y="810020"/>
                    </a:cubicBezTo>
                    <a:close/>
                    <a:moveTo>
                      <a:pt x="3883848" y="396349"/>
                    </a:moveTo>
                    <a:cubicBezTo>
                      <a:pt x="3905946" y="381110"/>
                      <a:pt x="3934997" y="351677"/>
                      <a:pt x="3957858" y="373966"/>
                    </a:cubicBezTo>
                    <a:cubicBezTo>
                      <a:pt x="3974812" y="390444"/>
                      <a:pt x="3944903" y="419114"/>
                      <a:pt x="3931378" y="438831"/>
                    </a:cubicBezTo>
                    <a:cubicBezTo>
                      <a:pt x="3861750" y="539987"/>
                      <a:pt x="3781931" y="632855"/>
                      <a:pt x="3696492" y="720962"/>
                    </a:cubicBezTo>
                    <a:cubicBezTo>
                      <a:pt x="3672488" y="745727"/>
                      <a:pt x="3640961" y="750584"/>
                      <a:pt x="3552188" y="745060"/>
                    </a:cubicBezTo>
                    <a:cubicBezTo>
                      <a:pt x="3657153" y="615710"/>
                      <a:pt x="3750975" y="487599"/>
                      <a:pt x="3883848" y="396349"/>
                    </a:cubicBezTo>
                    <a:close/>
                    <a:moveTo>
                      <a:pt x="3397978" y="960896"/>
                    </a:moveTo>
                    <a:cubicBezTo>
                      <a:pt x="3416647" y="930035"/>
                      <a:pt x="3443508" y="903556"/>
                      <a:pt x="3458938" y="871361"/>
                    </a:cubicBezTo>
                    <a:cubicBezTo>
                      <a:pt x="3489799" y="806877"/>
                      <a:pt x="3539901" y="795256"/>
                      <a:pt x="3609528" y="809639"/>
                    </a:cubicBezTo>
                    <a:cubicBezTo>
                      <a:pt x="3525613" y="892412"/>
                      <a:pt x="3447222" y="971945"/>
                      <a:pt x="3352925" y="1045669"/>
                    </a:cubicBezTo>
                    <a:cubicBezTo>
                      <a:pt x="3360068" y="1007664"/>
                      <a:pt x="3382833" y="985947"/>
                      <a:pt x="3397978" y="960896"/>
                    </a:cubicBezTo>
                    <a:close/>
                    <a:moveTo>
                      <a:pt x="2874389" y="800495"/>
                    </a:moveTo>
                    <a:cubicBezTo>
                      <a:pt x="2882676" y="780397"/>
                      <a:pt x="2892962" y="759728"/>
                      <a:pt x="2917823" y="769539"/>
                    </a:cubicBezTo>
                    <a:cubicBezTo>
                      <a:pt x="2942492" y="779254"/>
                      <a:pt x="2937825" y="804686"/>
                      <a:pt x="2929634" y="822879"/>
                    </a:cubicBezTo>
                    <a:cubicBezTo>
                      <a:pt x="2915727" y="853835"/>
                      <a:pt x="2899535" y="884315"/>
                      <a:pt x="2869531" y="913652"/>
                    </a:cubicBezTo>
                    <a:cubicBezTo>
                      <a:pt x="2862197" y="870980"/>
                      <a:pt x="2859911" y="835452"/>
                      <a:pt x="2874389" y="800495"/>
                    </a:cubicBezTo>
                    <a:close/>
                    <a:moveTo>
                      <a:pt x="1973895" y="150604"/>
                    </a:moveTo>
                    <a:cubicBezTo>
                      <a:pt x="2004566" y="130602"/>
                      <a:pt x="2037903" y="117838"/>
                      <a:pt x="2076003" y="117553"/>
                    </a:cubicBezTo>
                    <a:cubicBezTo>
                      <a:pt x="2107721" y="117267"/>
                      <a:pt x="2117532" y="130697"/>
                      <a:pt x="2115818" y="160796"/>
                    </a:cubicBezTo>
                    <a:cubicBezTo>
                      <a:pt x="2114103" y="190895"/>
                      <a:pt x="2099625" y="215089"/>
                      <a:pt x="2084861" y="238806"/>
                    </a:cubicBezTo>
                    <a:cubicBezTo>
                      <a:pt x="1971037" y="421686"/>
                      <a:pt x="1807493" y="549607"/>
                      <a:pt x="1622708" y="653334"/>
                    </a:cubicBezTo>
                    <a:cubicBezTo>
                      <a:pt x="1566892" y="684671"/>
                      <a:pt x="1509266" y="712865"/>
                      <a:pt x="1444496" y="726391"/>
                    </a:cubicBezTo>
                    <a:cubicBezTo>
                      <a:pt x="1605563" y="519698"/>
                      <a:pt x="1748915" y="297670"/>
                      <a:pt x="1973895" y="150604"/>
                    </a:cubicBezTo>
                    <a:close/>
                    <a:moveTo>
                      <a:pt x="1050351" y="129364"/>
                    </a:moveTo>
                    <a:cubicBezTo>
                      <a:pt x="1109692" y="99646"/>
                      <a:pt x="1173128" y="80691"/>
                      <a:pt x="1241327" y="81358"/>
                    </a:cubicBezTo>
                    <a:cubicBezTo>
                      <a:pt x="1358961" y="82596"/>
                      <a:pt x="1410206" y="159939"/>
                      <a:pt x="1362771" y="268619"/>
                    </a:cubicBezTo>
                    <a:cubicBezTo>
                      <a:pt x="1310479" y="388634"/>
                      <a:pt x="1216753" y="471216"/>
                      <a:pt x="1111883" y="543796"/>
                    </a:cubicBezTo>
                    <a:cubicBezTo>
                      <a:pt x="933479" y="667240"/>
                      <a:pt x="633918" y="761157"/>
                      <a:pt x="416462" y="757538"/>
                    </a:cubicBezTo>
                    <a:cubicBezTo>
                      <a:pt x="590770" y="503029"/>
                      <a:pt x="772983" y="268238"/>
                      <a:pt x="1050351" y="129364"/>
                    </a:cubicBezTo>
                    <a:close/>
                    <a:moveTo>
                      <a:pt x="1882645" y="899174"/>
                    </a:moveTo>
                    <a:cubicBezTo>
                      <a:pt x="1860071" y="900508"/>
                      <a:pt x="1845212" y="876981"/>
                      <a:pt x="1833687" y="859550"/>
                    </a:cubicBezTo>
                    <a:cubicBezTo>
                      <a:pt x="1816352" y="833356"/>
                      <a:pt x="1815113" y="802972"/>
                      <a:pt x="1831592" y="774682"/>
                    </a:cubicBezTo>
                    <a:cubicBezTo>
                      <a:pt x="1845784" y="750394"/>
                      <a:pt x="1869215" y="744393"/>
                      <a:pt x="1895981" y="744583"/>
                    </a:cubicBezTo>
                    <a:cubicBezTo>
                      <a:pt x="1922555" y="744774"/>
                      <a:pt x="1931890" y="758966"/>
                      <a:pt x="1932176" y="784303"/>
                    </a:cubicBezTo>
                    <a:cubicBezTo>
                      <a:pt x="1926746" y="807258"/>
                      <a:pt x="1924270" y="832499"/>
                      <a:pt x="1911697" y="854788"/>
                    </a:cubicBezTo>
                    <a:cubicBezTo>
                      <a:pt x="1902743" y="870695"/>
                      <a:pt x="1902934" y="898031"/>
                      <a:pt x="1882645" y="899174"/>
                    </a:cubicBezTo>
                    <a:close/>
                    <a:moveTo>
                      <a:pt x="2685508" y="1429812"/>
                    </a:moveTo>
                    <a:cubicBezTo>
                      <a:pt x="2651789" y="1466388"/>
                      <a:pt x="2611784" y="1494201"/>
                      <a:pt x="2558444" y="1493725"/>
                    </a:cubicBezTo>
                    <a:cubicBezTo>
                      <a:pt x="2515868" y="1493344"/>
                      <a:pt x="2500628" y="1475722"/>
                      <a:pt x="2508152" y="1434289"/>
                    </a:cubicBezTo>
                    <a:cubicBezTo>
                      <a:pt x="2512439" y="1410762"/>
                      <a:pt x="2521011" y="1388569"/>
                      <a:pt x="2534918" y="1369138"/>
                    </a:cubicBezTo>
                    <a:cubicBezTo>
                      <a:pt x="2620643" y="1249028"/>
                      <a:pt x="2706082" y="1128631"/>
                      <a:pt x="2822001" y="1020237"/>
                    </a:cubicBezTo>
                    <a:cubicBezTo>
                      <a:pt x="2825144" y="1179400"/>
                      <a:pt x="2789997" y="1316560"/>
                      <a:pt x="2685508" y="1429812"/>
                    </a:cubicBezTo>
                    <a:close/>
                    <a:moveTo>
                      <a:pt x="5350127" y="1397713"/>
                    </a:moveTo>
                    <a:cubicBezTo>
                      <a:pt x="5313551" y="1446195"/>
                      <a:pt x="5270021" y="1487438"/>
                      <a:pt x="5204871" y="1492868"/>
                    </a:cubicBezTo>
                    <a:cubicBezTo>
                      <a:pt x="5150387" y="1497439"/>
                      <a:pt x="5128385" y="1467817"/>
                      <a:pt x="5146863" y="1416382"/>
                    </a:cubicBezTo>
                    <a:cubicBezTo>
                      <a:pt x="5150007" y="1407523"/>
                      <a:pt x="5154865" y="1399141"/>
                      <a:pt x="5159817" y="1391140"/>
                    </a:cubicBezTo>
                    <a:cubicBezTo>
                      <a:pt x="5243923" y="1255886"/>
                      <a:pt x="5344316" y="1133680"/>
                      <a:pt x="5462712" y="1011664"/>
                    </a:cubicBezTo>
                    <a:cubicBezTo>
                      <a:pt x="5459188" y="1159397"/>
                      <a:pt x="5433375" y="1287508"/>
                      <a:pt x="5350127" y="1397713"/>
                    </a:cubicBezTo>
                    <a:close/>
                  </a:path>
                </a:pathLst>
              </a:custGeom>
              <a:grpFill/>
              <a:ln w="9525" cap="flat">
                <a:noFill/>
                <a:prstDash val="solid"/>
                <a:miter/>
              </a:ln>
            </p:spPr>
            <p:txBody>
              <a:bodyPr rtlCol="0" anchor="ctr"/>
              <a:lstStyle/>
              <a:p>
                <a:endParaRPr lang="en-US" dirty="0"/>
              </a:p>
            </p:txBody>
          </p:sp>
          <p:sp>
            <p:nvSpPr>
              <p:cNvPr id="30" name="Freeform: Shape 32">
                <a:extLst>
                  <a:ext uri="{FF2B5EF4-FFF2-40B4-BE49-F238E27FC236}">
                    <a16:creationId xmlns:a16="http://schemas.microsoft.com/office/drawing/2014/main" id="{F302CB58-600D-40D9-90D7-B4BBB9E00EE9}"/>
                  </a:ext>
                </a:extLst>
              </p:cNvPr>
              <p:cNvSpPr/>
              <p:nvPr/>
            </p:nvSpPr>
            <p:spPr>
              <a:xfrm>
                <a:off x="2833748" y="1219196"/>
                <a:ext cx="4751347" cy="2020713"/>
              </a:xfrm>
              <a:custGeom>
                <a:avLst/>
                <a:gdLst>
                  <a:gd name="connsiteX0" fmla="*/ 4515551 w 4751347"/>
                  <a:gd name="connsiteY0" fmla="*/ 934882 h 2020713"/>
                  <a:gd name="connsiteX1" fmla="*/ 4676904 w 4751347"/>
                  <a:gd name="connsiteY1" fmla="*/ 1032323 h 2020713"/>
                  <a:gd name="connsiteX2" fmla="*/ 4721005 w 4751347"/>
                  <a:gd name="connsiteY2" fmla="*/ 993842 h 2020713"/>
                  <a:gd name="connsiteX3" fmla="*/ 4696240 w 4751347"/>
                  <a:gd name="connsiteY3" fmla="*/ 886114 h 2020713"/>
                  <a:gd name="connsiteX4" fmla="*/ 4654616 w 4751347"/>
                  <a:gd name="connsiteY4" fmla="*/ 876970 h 2020713"/>
                  <a:gd name="connsiteX5" fmla="*/ 4398869 w 4751347"/>
                  <a:gd name="connsiteY5" fmla="*/ 916403 h 2020713"/>
                  <a:gd name="connsiteX6" fmla="*/ 4251708 w 4751347"/>
                  <a:gd name="connsiteY6" fmla="*/ 1217108 h 2020713"/>
                  <a:gd name="connsiteX7" fmla="*/ 4231230 w 4751347"/>
                  <a:gd name="connsiteY7" fmla="*/ 1255589 h 2020713"/>
                  <a:gd name="connsiteX8" fmla="*/ 3971102 w 4751347"/>
                  <a:gd name="connsiteY8" fmla="*/ 1471139 h 2020713"/>
                  <a:gd name="connsiteX9" fmla="*/ 3839561 w 4751347"/>
                  <a:gd name="connsiteY9" fmla="*/ 1499048 h 2020713"/>
                  <a:gd name="connsiteX10" fmla="*/ 3832989 w 4751347"/>
                  <a:gd name="connsiteY10" fmla="*/ 1425229 h 2020713"/>
                  <a:gd name="connsiteX11" fmla="*/ 3918333 w 4751347"/>
                  <a:gd name="connsiteY11" fmla="*/ 1331217 h 2020713"/>
                  <a:gd name="connsiteX12" fmla="*/ 4139694 w 4751347"/>
                  <a:gd name="connsiteY12" fmla="*/ 1004033 h 2020713"/>
                  <a:gd name="connsiteX13" fmla="*/ 4140647 w 4751347"/>
                  <a:gd name="connsiteY13" fmla="*/ 873350 h 2020713"/>
                  <a:gd name="connsiteX14" fmla="*/ 4001106 w 4751347"/>
                  <a:gd name="connsiteY14" fmla="*/ 890972 h 2020713"/>
                  <a:gd name="connsiteX15" fmla="*/ 3709450 w 4751347"/>
                  <a:gd name="connsiteY15" fmla="*/ 1433135 h 2020713"/>
                  <a:gd name="connsiteX16" fmla="*/ 3659158 w 4751347"/>
                  <a:gd name="connsiteY16" fmla="*/ 1530861 h 2020713"/>
                  <a:gd name="connsiteX17" fmla="*/ 3613057 w 4751347"/>
                  <a:gd name="connsiteY17" fmla="*/ 1563722 h 2020713"/>
                  <a:gd name="connsiteX18" fmla="*/ 3538190 w 4751347"/>
                  <a:gd name="connsiteY18" fmla="*/ 1575057 h 2020713"/>
                  <a:gd name="connsiteX19" fmla="*/ 3519522 w 4751347"/>
                  <a:gd name="connsiteY19" fmla="*/ 1501524 h 2020713"/>
                  <a:gd name="connsiteX20" fmla="*/ 3580577 w 4751347"/>
                  <a:gd name="connsiteY20" fmla="*/ 1333408 h 2020713"/>
                  <a:gd name="connsiteX21" fmla="*/ 3819178 w 4751347"/>
                  <a:gd name="connsiteY21" fmla="*/ 948693 h 2020713"/>
                  <a:gd name="connsiteX22" fmla="*/ 3833751 w 4751347"/>
                  <a:gd name="connsiteY22" fmla="*/ 916118 h 2020713"/>
                  <a:gd name="connsiteX23" fmla="*/ 3796318 w 4751347"/>
                  <a:gd name="connsiteY23" fmla="*/ 901259 h 2020713"/>
                  <a:gd name="connsiteX24" fmla="*/ 3678589 w 4751347"/>
                  <a:gd name="connsiteY24" fmla="*/ 953837 h 2020713"/>
                  <a:gd name="connsiteX25" fmla="*/ 3471420 w 4751347"/>
                  <a:gd name="connsiteY25" fmla="*/ 1274258 h 2020713"/>
                  <a:gd name="connsiteX26" fmla="*/ 3286540 w 4751347"/>
                  <a:gd name="connsiteY26" fmla="*/ 1532385 h 2020713"/>
                  <a:gd name="connsiteX27" fmla="*/ 3018125 w 4751347"/>
                  <a:gd name="connsiteY27" fmla="*/ 1634779 h 2020713"/>
                  <a:gd name="connsiteX28" fmla="*/ 2897444 w 4751347"/>
                  <a:gd name="connsiteY28" fmla="*/ 1455328 h 2020713"/>
                  <a:gd name="connsiteX29" fmla="*/ 3031270 w 4751347"/>
                  <a:gd name="connsiteY29" fmla="*/ 1295308 h 2020713"/>
                  <a:gd name="connsiteX30" fmla="*/ 3089373 w 4751347"/>
                  <a:gd name="connsiteY30" fmla="*/ 1299594 h 2020713"/>
                  <a:gd name="connsiteX31" fmla="*/ 3328164 w 4751347"/>
                  <a:gd name="connsiteY31" fmla="*/ 1293689 h 2020713"/>
                  <a:gd name="connsiteX32" fmla="*/ 3359787 w 4751347"/>
                  <a:gd name="connsiteY32" fmla="*/ 1220156 h 2020713"/>
                  <a:gd name="connsiteX33" fmla="*/ 3293969 w 4751347"/>
                  <a:gd name="connsiteY33" fmla="*/ 1184913 h 2020713"/>
                  <a:gd name="connsiteX34" fmla="*/ 3130235 w 4751347"/>
                  <a:gd name="connsiteY34" fmla="*/ 1209011 h 2020713"/>
                  <a:gd name="connsiteX35" fmla="*/ 3082324 w 4751347"/>
                  <a:gd name="connsiteY35" fmla="*/ 1177579 h 2020713"/>
                  <a:gd name="connsiteX36" fmla="*/ 3190433 w 4751347"/>
                  <a:gd name="connsiteY36" fmla="*/ 962409 h 2020713"/>
                  <a:gd name="connsiteX37" fmla="*/ 3443226 w 4751347"/>
                  <a:gd name="connsiteY37" fmla="*/ 1030513 h 2020713"/>
                  <a:gd name="connsiteX38" fmla="*/ 3477611 w 4751347"/>
                  <a:gd name="connsiteY38" fmla="*/ 1006034 h 2020713"/>
                  <a:gd name="connsiteX39" fmla="*/ 3517521 w 4751347"/>
                  <a:gd name="connsiteY39" fmla="*/ 930596 h 2020713"/>
                  <a:gd name="connsiteX40" fmla="*/ 3448370 w 4751347"/>
                  <a:gd name="connsiteY40" fmla="*/ 881256 h 2020713"/>
                  <a:gd name="connsiteX41" fmla="*/ 3420271 w 4751347"/>
                  <a:gd name="connsiteY41" fmla="*/ 877065 h 2020713"/>
                  <a:gd name="connsiteX42" fmla="*/ 3168906 w 4751347"/>
                  <a:gd name="connsiteY42" fmla="*/ 916118 h 2020713"/>
                  <a:gd name="connsiteX43" fmla="*/ 3008600 w 4751347"/>
                  <a:gd name="connsiteY43" fmla="*/ 1140812 h 2020713"/>
                  <a:gd name="connsiteX44" fmla="*/ 2914208 w 4751347"/>
                  <a:gd name="connsiteY44" fmla="*/ 1301309 h 2020713"/>
                  <a:gd name="connsiteX45" fmla="*/ 2734090 w 4751347"/>
                  <a:gd name="connsiteY45" fmla="*/ 1493428 h 2020713"/>
                  <a:gd name="connsiteX46" fmla="*/ 2644365 w 4751347"/>
                  <a:gd name="connsiteY46" fmla="*/ 1620110 h 2020713"/>
                  <a:gd name="connsiteX47" fmla="*/ 2547686 w 4751347"/>
                  <a:gd name="connsiteY47" fmla="*/ 1651448 h 2020713"/>
                  <a:gd name="connsiteX48" fmla="*/ 2532541 w 4751347"/>
                  <a:gd name="connsiteY48" fmla="*/ 1542005 h 2020713"/>
                  <a:gd name="connsiteX49" fmla="*/ 2661129 w 4751347"/>
                  <a:gd name="connsiteY49" fmla="*/ 1296165 h 2020713"/>
                  <a:gd name="connsiteX50" fmla="*/ 2886776 w 4751347"/>
                  <a:gd name="connsiteY50" fmla="*/ 993270 h 2020713"/>
                  <a:gd name="connsiteX51" fmla="*/ 2901349 w 4751347"/>
                  <a:gd name="connsiteY51" fmla="*/ 960885 h 2020713"/>
                  <a:gd name="connsiteX52" fmla="*/ 2868583 w 4751347"/>
                  <a:gd name="connsiteY52" fmla="*/ 948503 h 2020713"/>
                  <a:gd name="connsiteX53" fmla="*/ 2742186 w 4751347"/>
                  <a:gd name="connsiteY53" fmla="*/ 996509 h 2020713"/>
                  <a:gd name="connsiteX54" fmla="*/ 2466342 w 4751347"/>
                  <a:gd name="connsiteY54" fmla="*/ 1372746 h 2020713"/>
                  <a:gd name="connsiteX55" fmla="*/ 2261555 w 4751347"/>
                  <a:gd name="connsiteY55" fmla="*/ 1622777 h 2020713"/>
                  <a:gd name="connsiteX56" fmla="*/ 2159542 w 4751347"/>
                  <a:gd name="connsiteY56" fmla="*/ 1650400 h 2020713"/>
                  <a:gd name="connsiteX57" fmla="*/ 2145540 w 4751347"/>
                  <a:gd name="connsiteY57" fmla="*/ 1545339 h 2020713"/>
                  <a:gd name="connsiteX58" fmla="*/ 2410621 w 4751347"/>
                  <a:gd name="connsiteY58" fmla="*/ 1122143 h 2020713"/>
                  <a:gd name="connsiteX59" fmla="*/ 2859439 w 4751347"/>
                  <a:gd name="connsiteY59" fmla="*/ 716093 h 2020713"/>
                  <a:gd name="connsiteX60" fmla="*/ 2982883 w 4751347"/>
                  <a:gd name="connsiteY60" fmla="*/ 827726 h 2020713"/>
                  <a:gd name="connsiteX61" fmla="*/ 3132140 w 4751347"/>
                  <a:gd name="connsiteY61" fmla="*/ 687232 h 2020713"/>
                  <a:gd name="connsiteX62" fmla="*/ 3102898 w 4751347"/>
                  <a:gd name="connsiteY62" fmla="*/ 591601 h 2020713"/>
                  <a:gd name="connsiteX63" fmla="*/ 3006029 w 4751347"/>
                  <a:gd name="connsiteY63" fmla="*/ 563597 h 2020713"/>
                  <a:gd name="connsiteX64" fmla="*/ 3158238 w 4751347"/>
                  <a:gd name="connsiteY64" fmla="*/ 378622 h 2020713"/>
                  <a:gd name="connsiteX65" fmla="*/ 3304923 w 4751347"/>
                  <a:gd name="connsiteY65" fmla="*/ 127829 h 2020713"/>
                  <a:gd name="connsiteX66" fmla="*/ 3290731 w 4751347"/>
                  <a:gd name="connsiteY66" fmla="*/ 44675 h 2020713"/>
                  <a:gd name="connsiteX67" fmla="*/ 3196148 w 4751347"/>
                  <a:gd name="connsiteY67" fmla="*/ 36008 h 2020713"/>
                  <a:gd name="connsiteX68" fmla="*/ 3090992 w 4751347"/>
                  <a:gd name="connsiteY68" fmla="*/ 107540 h 2020713"/>
                  <a:gd name="connsiteX69" fmla="*/ 2177163 w 4751347"/>
                  <a:gd name="connsiteY69" fmla="*/ 1161482 h 2020713"/>
                  <a:gd name="connsiteX70" fmla="*/ 1951516 w 4751347"/>
                  <a:gd name="connsiteY70" fmla="*/ 1486284 h 2020713"/>
                  <a:gd name="connsiteX71" fmla="*/ 1633952 w 4751347"/>
                  <a:gd name="connsiteY71" fmla="*/ 1634874 h 2020713"/>
                  <a:gd name="connsiteX72" fmla="*/ 1508794 w 4751347"/>
                  <a:gd name="connsiteY72" fmla="*/ 1462472 h 2020713"/>
                  <a:gd name="connsiteX73" fmla="*/ 1637572 w 4751347"/>
                  <a:gd name="connsiteY73" fmla="*/ 1299785 h 2020713"/>
                  <a:gd name="connsiteX74" fmla="*/ 1703771 w 4751347"/>
                  <a:gd name="connsiteY74" fmla="*/ 1301023 h 2020713"/>
                  <a:gd name="connsiteX75" fmla="*/ 1931132 w 4751347"/>
                  <a:gd name="connsiteY75" fmla="*/ 1300547 h 2020713"/>
                  <a:gd name="connsiteX76" fmla="*/ 1972471 w 4751347"/>
                  <a:gd name="connsiteY76" fmla="*/ 1219203 h 2020713"/>
                  <a:gd name="connsiteX77" fmla="*/ 1891413 w 4751347"/>
                  <a:gd name="connsiteY77" fmla="*/ 1184151 h 2020713"/>
                  <a:gd name="connsiteX78" fmla="*/ 1737299 w 4751347"/>
                  <a:gd name="connsiteY78" fmla="*/ 1209869 h 2020713"/>
                  <a:gd name="connsiteX79" fmla="*/ 1697198 w 4751347"/>
                  <a:gd name="connsiteY79" fmla="*/ 1186151 h 2020713"/>
                  <a:gd name="connsiteX80" fmla="*/ 1776446 w 4751347"/>
                  <a:gd name="connsiteY80" fmla="*/ 980602 h 2020713"/>
                  <a:gd name="connsiteX81" fmla="*/ 2047337 w 4751347"/>
                  <a:gd name="connsiteY81" fmla="*/ 1017273 h 2020713"/>
                  <a:gd name="connsiteX82" fmla="*/ 2069531 w 4751347"/>
                  <a:gd name="connsiteY82" fmla="*/ 1022131 h 2020713"/>
                  <a:gd name="connsiteX83" fmla="*/ 2131062 w 4751347"/>
                  <a:gd name="connsiteY83" fmla="*/ 933453 h 2020713"/>
                  <a:gd name="connsiteX84" fmla="*/ 2055529 w 4751347"/>
                  <a:gd name="connsiteY84" fmla="*/ 879923 h 2020713"/>
                  <a:gd name="connsiteX85" fmla="*/ 2027240 w 4751347"/>
                  <a:gd name="connsiteY85" fmla="*/ 876684 h 2020713"/>
                  <a:gd name="connsiteX86" fmla="*/ 1785209 w 4751347"/>
                  <a:gd name="connsiteY86" fmla="*/ 914689 h 2020713"/>
                  <a:gd name="connsiteX87" fmla="*/ 1628809 w 4751347"/>
                  <a:gd name="connsiteY87" fmla="*/ 1208249 h 2020713"/>
                  <a:gd name="connsiteX88" fmla="*/ 1604996 w 4751347"/>
                  <a:gd name="connsiteY88" fmla="*/ 1258732 h 2020713"/>
                  <a:gd name="connsiteX89" fmla="*/ 1336487 w 4751347"/>
                  <a:gd name="connsiteY89" fmla="*/ 1526384 h 2020713"/>
                  <a:gd name="connsiteX90" fmla="*/ 1325438 w 4751347"/>
                  <a:gd name="connsiteY90" fmla="*/ 1541339 h 2020713"/>
                  <a:gd name="connsiteX91" fmla="*/ 1038640 w 4751347"/>
                  <a:gd name="connsiteY91" fmla="*/ 1670593 h 2020713"/>
                  <a:gd name="connsiteX92" fmla="*/ 1054451 w 4751347"/>
                  <a:gd name="connsiteY92" fmla="*/ 1645637 h 2020713"/>
                  <a:gd name="connsiteX93" fmla="*/ 1366300 w 4751347"/>
                  <a:gd name="connsiteY93" fmla="*/ 1004129 h 2020713"/>
                  <a:gd name="connsiteX94" fmla="*/ 1392684 w 4751347"/>
                  <a:gd name="connsiteY94" fmla="*/ 961933 h 2020713"/>
                  <a:gd name="connsiteX95" fmla="*/ 1729679 w 4751347"/>
                  <a:gd name="connsiteY95" fmla="*/ 510448 h 2020713"/>
                  <a:gd name="connsiteX96" fmla="*/ 1817594 w 4751347"/>
                  <a:gd name="connsiteY96" fmla="*/ 123733 h 2020713"/>
                  <a:gd name="connsiteX97" fmla="*/ 1681196 w 4751347"/>
                  <a:gd name="connsiteY97" fmla="*/ 98 h 2020713"/>
                  <a:gd name="connsiteX98" fmla="*/ 1417640 w 4751347"/>
                  <a:gd name="connsiteY98" fmla="*/ 104778 h 2020713"/>
                  <a:gd name="connsiteX99" fmla="*/ 1015399 w 4751347"/>
                  <a:gd name="connsiteY99" fmla="*/ 489779 h 2020713"/>
                  <a:gd name="connsiteX100" fmla="*/ 295214 w 4751347"/>
                  <a:gd name="connsiteY100" fmla="*/ 1465901 h 2020713"/>
                  <a:gd name="connsiteX101" fmla="*/ 14893 w 4751347"/>
                  <a:gd name="connsiteY101" fmla="*/ 1919195 h 2020713"/>
                  <a:gd name="connsiteX102" fmla="*/ 39753 w 4751347"/>
                  <a:gd name="connsiteY102" fmla="*/ 1999586 h 2020713"/>
                  <a:gd name="connsiteX103" fmla="*/ 239778 w 4751347"/>
                  <a:gd name="connsiteY103" fmla="*/ 1926053 h 2020713"/>
                  <a:gd name="connsiteX104" fmla="*/ 560199 w 4751347"/>
                  <a:gd name="connsiteY104" fmla="*/ 1289021 h 2020713"/>
                  <a:gd name="connsiteX105" fmla="*/ 688310 w 4751347"/>
                  <a:gd name="connsiteY105" fmla="*/ 1070423 h 2020713"/>
                  <a:gd name="connsiteX106" fmla="*/ 795562 w 4751347"/>
                  <a:gd name="connsiteY106" fmla="*/ 1178055 h 2020713"/>
                  <a:gd name="connsiteX107" fmla="*/ 1021781 w 4751347"/>
                  <a:gd name="connsiteY107" fmla="*/ 1168244 h 2020713"/>
                  <a:gd name="connsiteX108" fmla="*/ 1258286 w 4751347"/>
                  <a:gd name="connsiteY108" fmla="*/ 1066613 h 2020713"/>
                  <a:gd name="connsiteX109" fmla="*/ 1240951 w 4751347"/>
                  <a:gd name="connsiteY109" fmla="*/ 1160720 h 2020713"/>
                  <a:gd name="connsiteX110" fmla="*/ 961297 w 4751347"/>
                  <a:gd name="connsiteY110" fmla="*/ 1642208 h 2020713"/>
                  <a:gd name="connsiteX111" fmla="*/ 878715 w 4751347"/>
                  <a:gd name="connsiteY111" fmla="*/ 1671069 h 2020713"/>
                  <a:gd name="connsiteX112" fmla="*/ 642019 w 4751347"/>
                  <a:gd name="connsiteY112" fmla="*/ 1654877 h 2020713"/>
                  <a:gd name="connsiteX113" fmla="*/ 517622 w 4751347"/>
                  <a:gd name="connsiteY113" fmla="*/ 1695358 h 2020713"/>
                  <a:gd name="connsiteX114" fmla="*/ 448947 w 4751347"/>
                  <a:gd name="connsiteY114" fmla="*/ 1824422 h 2020713"/>
                  <a:gd name="connsiteX115" fmla="*/ 576773 w 4751347"/>
                  <a:gd name="connsiteY115" fmla="*/ 1877666 h 2020713"/>
                  <a:gd name="connsiteX116" fmla="*/ 799753 w 4751347"/>
                  <a:gd name="connsiteY116" fmla="*/ 1817087 h 2020713"/>
                  <a:gd name="connsiteX117" fmla="*/ 944533 w 4751347"/>
                  <a:gd name="connsiteY117" fmla="*/ 1751079 h 2020713"/>
                  <a:gd name="connsiteX118" fmla="*/ 1312674 w 4751347"/>
                  <a:gd name="connsiteY118" fmla="*/ 1602203 h 2020713"/>
                  <a:gd name="connsiteX119" fmla="*/ 1341535 w 4751347"/>
                  <a:gd name="connsiteY119" fmla="*/ 1611538 h 2020713"/>
                  <a:gd name="connsiteX120" fmla="*/ 1465169 w 4751347"/>
                  <a:gd name="connsiteY120" fmla="*/ 1714408 h 2020713"/>
                  <a:gd name="connsiteX121" fmla="*/ 1771874 w 4751347"/>
                  <a:gd name="connsiteY121" fmla="*/ 1664592 h 2020713"/>
                  <a:gd name="connsiteX122" fmla="*/ 1999998 w 4751347"/>
                  <a:gd name="connsiteY122" fmla="*/ 1479712 h 2020713"/>
                  <a:gd name="connsiteX123" fmla="*/ 1978186 w 4751347"/>
                  <a:gd name="connsiteY123" fmla="*/ 1577534 h 2020713"/>
                  <a:gd name="connsiteX124" fmla="*/ 2119251 w 4751347"/>
                  <a:gd name="connsiteY124" fmla="*/ 1722504 h 2020713"/>
                  <a:gd name="connsiteX125" fmla="*/ 2186688 w 4751347"/>
                  <a:gd name="connsiteY125" fmla="*/ 1701359 h 2020713"/>
                  <a:gd name="connsiteX126" fmla="*/ 2367473 w 4751347"/>
                  <a:gd name="connsiteY126" fmla="*/ 1573628 h 2020713"/>
                  <a:gd name="connsiteX127" fmla="*/ 2367568 w 4751347"/>
                  <a:gd name="connsiteY127" fmla="*/ 1636017 h 2020713"/>
                  <a:gd name="connsiteX128" fmla="*/ 2468342 w 4751347"/>
                  <a:gd name="connsiteY128" fmla="*/ 1732124 h 2020713"/>
                  <a:gd name="connsiteX129" fmla="*/ 2599597 w 4751347"/>
                  <a:gd name="connsiteY129" fmla="*/ 1683547 h 2020713"/>
                  <a:gd name="connsiteX130" fmla="*/ 2721993 w 4751347"/>
                  <a:gd name="connsiteY130" fmla="*/ 1598012 h 2020713"/>
                  <a:gd name="connsiteX131" fmla="*/ 2845342 w 4751347"/>
                  <a:gd name="connsiteY131" fmla="*/ 1713551 h 2020713"/>
                  <a:gd name="connsiteX132" fmla="*/ 3122996 w 4751347"/>
                  <a:gd name="connsiteY132" fmla="*/ 1681642 h 2020713"/>
                  <a:gd name="connsiteX133" fmla="*/ 3355501 w 4751347"/>
                  <a:gd name="connsiteY133" fmla="*/ 1515335 h 2020713"/>
                  <a:gd name="connsiteX134" fmla="*/ 3350453 w 4751347"/>
                  <a:gd name="connsiteY134" fmla="*/ 1556579 h 2020713"/>
                  <a:gd name="connsiteX135" fmla="*/ 3367217 w 4751347"/>
                  <a:gd name="connsiteY135" fmla="*/ 1685261 h 2020713"/>
                  <a:gd name="connsiteX136" fmla="*/ 3497614 w 4751347"/>
                  <a:gd name="connsiteY136" fmla="*/ 1683261 h 2020713"/>
                  <a:gd name="connsiteX137" fmla="*/ 3698591 w 4751347"/>
                  <a:gd name="connsiteY137" fmla="*/ 1551816 h 2020713"/>
                  <a:gd name="connsiteX138" fmla="*/ 3746407 w 4751347"/>
                  <a:gd name="connsiteY138" fmla="*/ 1552388 h 2020713"/>
                  <a:gd name="connsiteX139" fmla="*/ 3818797 w 4751347"/>
                  <a:gd name="connsiteY139" fmla="*/ 1581629 h 2020713"/>
                  <a:gd name="connsiteX140" fmla="*/ 3946146 w 4751347"/>
                  <a:gd name="connsiteY140" fmla="*/ 1553245 h 2020713"/>
                  <a:gd name="connsiteX141" fmla="*/ 4058922 w 4751347"/>
                  <a:gd name="connsiteY141" fmla="*/ 1709169 h 2020713"/>
                  <a:gd name="connsiteX142" fmla="*/ 4218942 w 4751347"/>
                  <a:gd name="connsiteY142" fmla="*/ 1721075 h 2020713"/>
                  <a:gd name="connsiteX143" fmla="*/ 4672904 w 4751347"/>
                  <a:gd name="connsiteY143" fmla="*/ 1412846 h 2020713"/>
                  <a:gd name="connsiteX144" fmla="*/ 4673475 w 4751347"/>
                  <a:gd name="connsiteY144" fmla="*/ 1380176 h 2020713"/>
                  <a:gd name="connsiteX145" fmla="*/ 4649949 w 4751347"/>
                  <a:gd name="connsiteY145" fmla="*/ 1396463 h 2020713"/>
                  <a:gd name="connsiteX146" fmla="*/ 4464211 w 4751347"/>
                  <a:gd name="connsiteY146" fmla="*/ 1568866 h 2020713"/>
                  <a:gd name="connsiteX147" fmla="*/ 4186272 w 4751347"/>
                  <a:gd name="connsiteY147" fmla="*/ 1618777 h 2020713"/>
                  <a:gd name="connsiteX148" fmla="*/ 4119882 w 4751347"/>
                  <a:gd name="connsiteY148" fmla="*/ 1524860 h 2020713"/>
                  <a:gd name="connsiteX149" fmla="*/ 4255233 w 4751347"/>
                  <a:gd name="connsiteY149" fmla="*/ 1300070 h 2020713"/>
                  <a:gd name="connsiteX150" fmla="*/ 4322384 w 4751347"/>
                  <a:gd name="connsiteY150" fmla="*/ 1300070 h 2020713"/>
                  <a:gd name="connsiteX151" fmla="*/ 4556985 w 4751347"/>
                  <a:gd name="connsiteY151" fmla="*/ 1295022 h 2020713"/>
                  <a:gd name="connsiteX152" fmla="*/ 4594704 w 4751347"/>
                  <a:gd name="connsiteY152" fmla="*/ 1223870 h 2020713"/>
                  <a:gd name="connsiteX153" fmla="*/ 4520885 w 4751347"/>
                  <a:gd name="connsiteY153" fmla="*/ 1184151 h 2020713"/>
                  <a:gd name="connsiteX154" fmla="*/ 4357436 w 4751347"/>
                  <a:gd name="connsiteY154" fmla="*/ 1209583 h 2020713"/>
                  <a:gd name="connsiteX155" fmla="*/ 4312954 w 4751347"/>
                  <a:gd name="connsiteY155" fmla="*/ 1182722 h 2020713"/>
                  <a:gd name="connsiteX156" fmla="*/ 4330480 w 4751347"/>
                  <a:gd name="connsiteY156" fmla="*/ 1062517 h 2020713"/>
                  <a:gd name="connsiteX157" fmla="*/ 4515551 w 4751347"/>
                  <a:gd name="connsiteY157" fmla="*/ 934882 h 2020713"/>
                  <a:gd name="connsiteX158" fmla="*/ 3299304 w 4751347"/>
                  <a:gd name="connsiteY158" fmla="*/ 1237682 h 2020713"/>
                  <a:gd name="connsiteX159" fmla="*/ 3318068 w 4751347"/>
                  <a:gd name="connsiteY159" fmla="*/ 1255398 h 2020713"/>
                  <a:gd name="connsiteX160" fmla="*/ 3305018 w 4751347"/>
                  <a:gd name="connsiteY160" fmla="*/ 1273591 h 2020713"/>
                  <a:gd name="connsiteX161" fmla="*/ 3127663 w 4751347"/>
                  <a:gd name="connsiteY161" fmla="*/ 1254160 h 2020713"/>
                  <a:gd name="connsiteX162" fmla="*/ 3299304 w 4751347"/>
                  <a:gd name="connsiteY162" fmla="*/ 1237682 h 2020713"/>
                  <a:gd name="connsiteX163" fmla="*/ 2615313 w 4751347"/>
                  <a:gd name="connsiteY163" fmla="*/ 739429 h 2020713"/>
                  <a:gd name="connsiteX164" fmla="*/ 3054797 w 4751347"/>
                  <a:gd name="connsiteY164" fmla="*/ 224031 h 2020713"/>
                  <a:gd name="connsiteX165" fmla="*/ 3166049 w 4751347"/>
                  <a:gd name="connsiteY165" fmla="*/ 144974 h 2020713"/>
                  <a:gd name="connsiteX166" fmla="*/ 3209673 w 4751347"/>
                  <a:gd name="connsiteY166" fmla="*/ 142402 h 2020713"/>
                  <a:gd name="connsiteX167" fmla="*/ 3209578 w 4751347"/>
                  <a:gd name="connsiteY167" fmla="*/ 186407 h 2020713"/>
                  <a:gd name="connsiteX168" fmla="*/ 3151475 w 4751347"/>
                  <a:gd name="connsiteY168" fmla="*/ 288515 h 2020713"/>
                  <a:gd name="connsiteX169" fmla="*/ 2363282 w 4751347"/>
                  <a:gd name="connsiteY169" fmla="*/ 1119667 h 2020713"/>
                  <a:gd name="connsiteX170" fmla="*/ 2615313 w 4751347"/>
                  <a:gd name="connsiteY170" fmla="*/ 739429 h 2020713"/>
                  <a:gd name="connsiteX171" fmla="*/ 1910844 w 4751347"/>
                  <a:gd name="connsiteY171" fmla="*/ 1237015 h 2020713"/>
                  <a:gd name="connsiteX172" fmla="*/ 1930466 w 4751347"/>
                  <a:gd name="connsiteY172" fmla="*/ 1253303 h 2020713"/>
                  <a:gd name="connsiteX173" fmla="*/ 1916464 w 4751347"/>
                  <a:gd name="connsiteY173" fmla="*/ 1275210 h 2020713"/>
                  <a:gd name="connsiteX174" fmla="*/ 1739394 w 4751347"/>
                  <a:gd name="connsiteY174" fmla="*/ 1253874 h 2020713"/>
                  <a:gd name="connsiteX175" fmla="*/ 1910844 w 4751347"/>
                  <a:gd name="connsiteY175" fmla="*/ 1237015 h 2020713"/>
                  <a:gd name="connsiteX176" fmla="*/ 1239427 w 4751347"/>
                  <a:gd name="connsiteY176" fmla="*/ 1016892 h 2020713"/>
                  <a:gd name="connsiteX177" fmla="*/ 905195 w 4751347"/>
                  <a:gd name="connsiteY177" fmla="*/ 1133954 h 2020713"/>
                  <a:gd name="connsiteX178" fmla="*/ 835281 w 4751347"/>
                  <a:gd name="connsiteY178" fmla="*/ 1122810 h 2020713"/>
                  <a:gd name="connsiteX179" fmla="*/ 775178 w 4751347"/>
                  <a:gd name="connsiteY179" fmla="*/ 1009272 h 2020713"/>
                  <a:gd name="connsiteX180" fmla="*/ 1131794 w 4751347"/>
                  <a:gd name="connsiteY180" fmla="*/ 819248 h 2020713"/>
                  <a:gd name="connsiteX181" fmla="*/ 1257048 w 4751347"/>
                  <a:gd name="connsiteY181" fmla="*/ 986031 h 2020713"/>
                  <a:gd name="connsiteX182" fmla="*/ 1239427 w 4751347"/>
                  <a:gd name="connsiteY182" fmla="*/ 1016892 h 2020713"/>
                  <a:gd name="connsiteX183" fmla="*/ 963107 w 4751347"/>
                  <a:gd name="connsiteY183" fmla="*/ 769242 h 2020713"/>
                  <a:gd name="connsiteX184" fmla="*/ 837758 w 4751347"/>
                  <a:gd name="connsiteY184" fmla="*/ 827154 h 2020713"/>
                  <a:gd name="connsiteX185" fmla="*/ 1127984 w 4751347"/>
                  <a:gd name="connsiteY185" fmla="*/ 443297 h 2020713"/>
                  <a:gd name="connsiteX186" fmla="*/ 1449072 w 4751347"/>
                  <a:gd name="connsiteY186" fmla="*/ 161833 h 2020713"/>
                  <a:gd name="connsiteX187" fmla="*/ 1575659 w 4751347"/>
                  <a:gd name="connsiteY187" fmla="*/ 113446 h 2020713"/>
                  <a:gd name="connsiteX188" fmla="*/ 1702723 w 4751347"/>
                  <a:gd name="connsiteY188" fmla="*/ 226412 h 2020713"/>
                  <a:gd name="connsiteX189" fmla="*/ 1645763 w 4751347"/>
                  <a:gd name="connsiteY189" fmla="*/ 487778 h 2020713"/>
                  <a:gd name="connsiteX190" fmla="*/ 1362014 w 4751347"/>
                  <a:gd name="connsiteY190" fmla="*/ 917451 h 2020713"/>
                  <a:gd name="connsiteX191" fmla="*/ 963107 w 4751347"/>
                  <a:gd name="connsiteY191" fmla="*/ 769242 h 2020713"/>
                  <a:gd name="connsiteX192" fmla="*/ 557437 w 4751347"/>
                  <a:gd name="connsiteY192" fmla="*/ 1837185 h 2020713"/>
                  <a:gd name="connsiteX193" fmla="*/ 487523 w 4751347"/>
                  <a:gd name="connsiteY193" fmla="*/ 1789370 h 2020713"/>
                  <a:gd name="connsiteX194" fmla="*/ 559056 w 4751347"/>
                  <a:gd name="connsiteY194" fmla="*/ 1732220 h 2020713"/>
                  <a:gd name="connsiteX195" fmla="*/ 822422 w 4751347"/>
                  <a:gd name="connsiteY195" fmla="*/ 1753556 h 2020713"/>
                  <a:gd name="connsiteX196" fmla="*/ 557437 w 4751347"/>
                  <a:gd name="connsiteY196" fmla="*/ 1837185 h 2020713"/>
                  <a:gd name="connsiteX197" fmla="*/ 3982056 w 4751347"/>
                  <a:gd name="connsiteY197" fmla="*/ 962600 h 2020713"/>
                  <a:gd name="connsiteX198" fmla="*/ 4052731 w 4751347"/>
                  <a:gd name="connsiteY198" fmla="*/ 917546 h 2020713"/>
                  <a:gd name="connsiteX199" fmla="*/ 4096832 w 4751347"/>
                  <a:gd name="connsiteY199" fmla="*/ 922023 h 2020713"/>
                  <a:gd name="connsiteX200" fmla="*/ 4098070 w 4751347"/>
                  <a:gd name="connsiteY200" fmla="*/ 967648 h 2020713"/>
                  <a:gd name="connsiteX201" fmla="*/ 4024823 w 4751347"/>
                  <a:gd name="connsiteY201" fmla="*/ 1104046 h 2020713"/>
                  <a:gd name="connsiteX202" fmla="*/ 3808224 w 4751347"/>
                  <a:gd name="connsiteY202" fmla="*/ 1375413 h 2020713"/>
                  <a:gd name="connsiteX203" fmla="*/ 3982056 w 4751347"/>
                  <a:gd name="connsiteY203" fmla="*/ 962600 h 2020713"/>
                  <a:gd name="connsiteX204" fmla="*/ 4521933 w 4751347"/>
                  <a:gd name="connsiteY204" fmla="*/ 1235967 h 2020713"/>
                  <a:gd name="connsiteX205" fmla="*/ 4547079 w 4751347"/>
                  <a:gd name="connsiteY205" fmla="*/ 1252350 h 2020713"/>
                  <a:gd name="connsiteX206" fmla="*/ 4525076 w 4751347"/>
                  <a:gd name="connsiteY206" fmla="*/ 1278639 h 2020713"/>
                  <a:gd name="connsiteX207" fmla="*/ 4350768 w 4751347"/>
                  <a:gd name="connsiteY207" fmla="*/ 1256255 h 2020713"/>
                  <a:gd name="connsiteX208" fmla="*/ 4521933 w 4751347"/>
                  <a:gd name="connsiteY208" fmla="*/ 1235967 h 20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751347" h="2020713">
                    <a:moveTo>
                      <a:pt x="4515551" y="934882"/>
                    </a:moveTo>
                    <a:cubicBezTo>
                      <a:pt x="4586417" y="930310"/>
                      <a:pt x="4645853" y="956027"/>
                      <a:pt x="4676904" y="1032323"/>
                    </a:cubicBezTo>
                    <a:cubicBezTo>
                      <a:pt x="4695097" y="1016511"/>
                      <a:pt x="4709004" y="1006129"/>
                      <a:pt x="4721005" y="993842"/>
                    </a:cubicBezTo>
                    <a:cubicBezTo>
                      <a:pt x="4768630" y="944978"/>
                      <a:pt x="4760058" y="907736"/>
                      <a:pt x="4696240" y="886114"/>
                    </a:cubicBezTo>
                    <a:cubicBezTo>
                      <a:pt x="4682810" y="881542"/>
                      <a:pt x="4668618" y="877732"/>
                      <a:pt x="4654616" y="876970"/>
                    </a:cubicBezTo>
                    <a:cubicBezTo>
                      <a:pt x="4566605" y="871826"/>
                      <a:pt x="4480404" y="882590"/>
                      <a:pt x="4398869" y="916403"/>
                    </a:cubicBezTo>
                    <a:cubicBezTo>
                      <a:pt x="4281617" y="965171"/>
                      <a:pt x="4194749" y="1088901"/>
                      <a:pt x="4251708" y="1217108"/>
                    </a:cubicBezTo>
                    <a:cubicBezTo>
                      <a:pt x="4261710" y="1239587"/>
                      <a:pt x="4249422" y="1247588"/>
                      <a:pt x="4231230" y="1255589"/>
                    </a:cubicBezTo>
                    <a:cubicBezTo>
                      <a:pt x="4124073" y="1302642"/>
                      <a:pt x="4031966" y="1367603"/>
                      <a:pt x="3971102" y="1471139"/>
                    </a:cubicBezTo>
                    <a:cubicBezTo>
                      <a:pt x="3949290" y="1508287"/>
                      <a:pt x="3874042" y="1522384"/>
                      <a:pt x="3839561" y="1499048"/>
                    </a:cubicBezTo>
                    <a:cubicBezTo>
                      <a:pt x="3809558" y="1478759"/>
                      <a:pt x="3807367" y="1453232"/>
                      <a:pt x="3832989" y="1425229"/>
                    </a:cubicBezTo>
                    <a:cubicBezTo>
                      <a:pt x="3861564" y="1393987"/>
                      <a:pt x="3890901" y="1363412"/>
                      <a:pt x="3918333" y="1331217"/>
                    </a:cubicBezTo>
                    <a:cubicBezTo>
                      <a:pt x="4004344" y="1230443"/>
                      <a:pt x="4087783" y="1127668"/>
                      <a:pt x="4139694" y="1004033"/>
                    </a:cubicBezTo>
                    <a:cubicBezTo>
                      <a:pt x="4157697" y="961171"/>
                      <a:pt x="4184366" y="910498"/>
                      <a:pt x="4140647" y="873350"/>
                    </a:cubicBezTo>
                    <a:cubicBezTo>
                      <a:pt x="4094641" y="834203"/>
                      <a:pt x="4041777" y="861825"/>
                      <a:pt x="4001106" y="890972"/>
                    </a:cubicBezTo>
                    <a:cubicBezTo>
                      <a:pt x="3816130" y="1023655"/>
                      <a:pt x="3727071" y="1211393"/>
                      <a:pt x="3709450" y="1433135"/>
                    </a:cubicBezTo>
                    <a:cubicBezTo>
                      <a:pt x="3705831" y="1478855"/>
                      <a:pt x="3691352" y="1506287"/>
                      <a:pt x="3659158" y="1530861"/>
                    </a:cubicBezTo>
                    <a:cubicBezTo>
                      <a:pt x="3644204" y="1542291"/>
                      <a:pt x="3627535" y="1551626"/>
                      <a:pt x="3613057" y="1563722"/>
                    </a:cubicBezTo>
                    <a:cubicBezTo>
                      <a:pt x="3589911" y="1583058"/>
                      <a:pt x="3562003" y="1589535"/>
                      <a:pt x="3538190" y="1575057"/>
                    </a:cubicBezTo>
                    <a:cubicBezTo>
                      <a:pt x="3512664" y="1559531"/>
                      <a:pt x="3514759" y="1529147"/>
                      <a:pt x="3519522" y="1501524"/>
                    </a:cubicBezTo>
                    <a:cubicBezTo>
                      <a:pt x="3529808" y="1441802"/>
                      <a:pt x="3554002" y="1387034"/>
                      <a:pt x="3580577" y="1333408"/>
                    </a:cubicBezTo>
                    <a:cubicBezTo>
                      <a:pt x="3647633" y="1197486"/>
                      <a:pt x="3729167" y="1070518"/>
                      <a:pt x="3819178" y="948693"/>
                    </a:cubicBezTo>
                    <a:cubicBezTo>
                      <a:pt x="3826417" y="938882"/>
                      <a:pt x="3840038" y="929929"/>
                      <a:pt x="3833751" y="916118"/>
                    </a:cubicBezTo>
                    <a:cubicBezTo>
                      <a:pt x="3826893" y="901163"/>
                      <a:pt x="3810415" y="902973"/>
                      <a:pt x="3796318" y="901259"/>
                    </a:cubicBezTo>
                    <a:cubicBezTo>
                      <a:pt x="3746312" y="894972"/>
                      <a:pt x="3709831" y="911641"/>
                      <a:pt x="3678589" y="953837"/>
                    </a:cubicBezTo>
                    <a:cubicBezTo>
                      <a:pt x="3602675" y="1056326"/>
                      <a:pt x="3532475" y="1162244"/>
                      <a:pt x="3471420" y="1274258"/>
                    </a:cubicBezTo>
                    <a:cubicBezTo>
                      <a:pt x="3420461" y="1367793"/>
                      <a:pt x="3378551" y="1466758"/>
                      <a:pt x="3286540" y="1532385"/>
                    </a:cubicBezTo>
                    <a:cubicBezTo>
                      <a:pt x="3205197" y="1590488"/>
                      <a:pt x="3120615" y="1638113"/>
                      <a:pt x="3018125" y="1634779"/>
                    </a:cubicBezTo>
                    <a:cubicBezTo>
                      <a:pt x="2911922" y="1631350"/>
                      <a:pt x="2863249" y="1554578"/>
                      <a:pt x="2897444" y="1455328"/>
                    </a:cubicBezTo>
                    <a:cubicBezTo>
                      <a:pt x="2921923" y="1384557"/>
                      <a:pt x="2972786" y="1337218"/>
                      <a:pt x="3031270" y="1295308"/>
                    </a:cubicBezTo>
                    <a:cubicBezTo>
                      <a:pt x="3052701" y="1279973"/>
                      <a:pt x="3069084" y="1285307"/>
                      <a:pt x="3089373" y="1299594"/>
                    </a:cubicBezTo>
                    <a:cubicBezTo>
                      <a:pt x="3160334" y="1349315"/>
                      <a:pt x="3265775" y="1345695"/>
                      <a:pt x="3328164" y="1293689"/>
                    </a:cubicBezTo>
                    <a:cubicBezTo>
                      <a:pt x="3351119" y="1274543"/>
                      <a:pt x="3368646" y="1251493"/>
                      <a:pt x="3359787" y="1220156"/>
                    </a:cubicBezTo>
                    <a:cubicBezTo>
                      <a:pt x="3350643" y="1187866"/>
                      <a:pt x="3320068" y="1185866"/>
                      <a:pt x="3293969" y="1184913"/>
                    </a:cubicBezTo>
                    <a:cubicBezTo>
                      <a:pt x="3238248" y="1182913"/>
                      <a:pt x="3182432" y="1190914"/>
                      <a:pt x="3130235" y="1209011"/>
                    </a:cubicBezTo>
                    <a:cubicBezTo>
                      <a:pt x="3092801" y="1222061"/>
                      <a:pt x="3086991" y="1205201"/>
                      <a:pt x="3082324" y="1177579"/>
                    </a:cubicBezTo>
                    <a:cubicBezTo>
                      <a:pt x="3068799" y="1096521"/>
                      <a:pt x="3113661" y="1006986"/>
                      <a:pt x="3190433" y="962409"/>
                    </a:cubicBezTo>
                    <a:cubicBezTo>
                      <a:pt x="3288064" y="905640"/>
                      <a:pt x="3404840" y="935930"/>
                      <a:pt x="3443226" y="1030513"/>
                    </a:cubicBezTo>
                    <a:cubicBezTo>
                      <a:pt x="3455037" y="1022131"/>
                      <a:pt x="3467134" y="1014987"/>
                      <a:pt x="3477611" y="1006034"/>
                    </a:cubicBezTo>
                    <a:cubicBezTo>
                      <a:pt x="3500852" y="986317"/>
                      <a:pt x="3524189" y="964219"/>
                      <a:pt x="3517521" y="930596"/>
                    </a:cubicBezTo>
                    <a:cubicBezTo>
                      <a:pt x="3510568" y="894972"/>
                      <a:pt x="3476945" y="890019"/>
                      <a:pt x="3448370" y="881256"/>
                    </a:cubicBezTo>
                    <a:cubicBezTo>
                      <a:pt x="3439416" y="878494"/>
                      <a:pt x="3429701" y="877637"/>
                      <a:pt x="3420271" y="877065"/>
                    </a:cubicBezTo>
                    <a:cubicBezTo>
                      <a:pt x="3333689" y="871731"/>
                      <a:pt x="3249488" y="884304"/>
                      <a:pt x="3168906" y="916118"/>
                    </a:cubicBezTo>
                    <a:cubicBezTo>
                      <a:pt x="3065560" y="956885"/>
                      <a:pt x="2985359" y="1049849"/>
                      <a:pt x="3008600" y="1140812"/>
                    </a:cubicBezTo>
                    <a:cubicBezTo>
                      <a:pt x="3034413" y="1241968"/>
                      <a:pt x="2982883" y="1265399"/>
                      <a:pt x="2914208" y="1301309"/>
                    </a:cubicBezTo>
                    <a:cubicBezTo>
                      <a:pt x="2833626" y="1343409"/>
                      <a:pt x="2760379" y="1403607"/>
                      <a:pt x="2734090" y="1493428"/>
                    </a:cubicBezTo>
                    <a:cubicBezTo>
                      <a:pt x="2717421" y="1550197"/>
                      <a:pt x="2687608" y="1587344"/>
                      <a:pt x="2644365" y="1620110"/>
                    </a:cubicBezTo>
                    <a:cubicBezTo>
                      <a:pt x="2615408" y="1642018"/>
                      <a:pt x="2582166" y="1674403"/>
                      <a:pt x="2547686" y="1651448"/>
                    </a:cubicBezTo>
                    <a:cubicBezTo>
                      <a:pt x="2510538" y="1626683"/>
                      <a:pt x="2521111" y="1580963"/>
                      <a:pt x="2532541" y="1542005"/>
                    </a:cubicBezTo>
                    <a:cubicBezTo>
                      <a:pt x="2559116" y="1451613"/>
                      <a:pt x="2609789" y="1373603"/>
                      <a:pt x="2661129" y="1296165"/>
                    </a:cubicBezTo>
                    <a:cubicBezTo>
                      <a:pt x="2730756" y="1191104"/>
                      <a:pt x="2809242" y="1092521"/>
                      <a:pt x="2886776" y="993270"/>
                    </a:cubicBezTo>
                    <a:cubicBezTo>
                      <a:pt x="2894586" y="983269"/>
                      <a:pt x="2906492" y="975077"/>
                      <a:pt x="2901349" y="960885"/>
                    </a:cubicBezTo>
                    <a:cubicBezTo>
                      <a:pt x="2895920" y="945550"/>
                      <a:pt x="2880013" y="950027"/>
                      <a:pt x="2868583" y="948503"/>
                    </a:cubicBezTo>
                    <a:cubicBezTo>
                      <a:pt x="2818005" y="941549"/>
                      <a:pt x="2777333" y="957456"/>
                      <a:pt x="2742186" y="996509"/>
                    </a:cubicBezTo>
                    <a:cubicBezTo>
                      <a:pt x="2637411" y="1112714"/>
                      <a:pt x="2541304" y="1235872"/>
                      <a:pt x="2466342" y="1372746"/>
                    </a:cubicBezTo>
                    <a:cubicBezTo>
                      <a:pt x="2413002" y="1470092"/>
                      <a:pt x="2351852" y="1557055"/>
                      <a:pt x="2261555" y="1622777"/>
                    </a:cubicBezTo>
                    <a:cubicBezTo>
                      <a:pt x="2230122" y="1645637"/>
                      <a:pt x="2196118" y="1673641"/>
                      <a:pt x="2159542" y="1650400"/>
                    </a:cubicBezTo>
                    <a:cubicBezTo>
                      <a:pt x="2121252" y="1626016"/>
                      <a:pt x="2134015" y="1578486"/>
                      <a:pt x="2145540" y="1545339"/>
                    </a:cubicBezTo>
                    <a:cubicBezTo>
                      <a:pt x="2201547" y="1384843"/>
                      <a:pt x="2263365" y="1230633"/>
                      <a:pt x="2410621" y="1122143"/>
                    </a:cubicBezTo>
                    <a:cubicBezTo>
                      <a:pt x="2572736" y="1002700"/>
                      <a:pt x="2715611" y="859158"/>
                      <a:pt x="2859439" y="716093"/>
                    </a:cubicBezTo>
                    <a:cubicBezTo>
                      <a:pt x="2886490" y="805151"/>
                      <a:pt x="2918494" y="833536"/>
                      <a:pt x="2982883" y="827726"/>
                    </a:cubicBezTo>
                    <a:cubicBezTo>
                      <a:pt x="3059845" y="820772"/>
                      <a:pt x="3126901" y="757526"/>
                      <a:pt x="3132140" y="687232"/>
                    </a:cubicBezTo>
                    <a:cubicBezTo>
                      <a:pt x="3134807" y="651418"/>
                      <a:pt x="3131473" y="619033"/>
                      <a:pt x="3102898" y="591601"/>
                    </a:cubicBezTo>
                    <a:cubicBezTo>
                      <a:pt x="3075466" y="565312"/>
                      <a:pt x="3039366" y="572170"/>
                      <a:pt x="3006029" y="563597"/>
                    </a:cubicBezTo>
                    <a:cubicBezTo>
                      <a:pt x="3058607" y="499970"/>
                      <a:pt x="3110613" y="440915"/>
                      <a:pt x="3158238" y="378622"/>
                    </a:cubicBezTo>
                    <a:cubicBezTo>
                      <a:pt x="3217293" y="301279"/>
                      <a:pt x="3278539" y="224793"/>
                      <a:pt x="3304923" y="127829"/>
                    </a:cubicBezTo>
                    <a:cubicBezTo>
                      <a:pt x="3313305" y="96872"/>
                      <a:pt x="3318163" y="65249"/>
                      <a:pt x="3290731" y="44675"/>
                    </a:cubicBezTo>
                    <a:cubicBezTo>
                      <a:pt x="3263394" y="24197"/>
                      <a:pt x="3230057" y="20863"/>
                      <a:pt x="3196148" y="36008"/>
                    </a:cubicBezTo>
                    <a:cubicBezTo>
                      <a:pt x="3156619" y="53629"/>
                      <a:pt x="3123091" y="79632"/>
                      <a:pt x="3090992" y="107540"/>
                    </a:cubicBezTo>
                    <a:cubicBezTo>
                      <a:pt x="2737329" y="416341"/>
                      <a:pt x="2441577" y="775433"/>
                      <a:pt x="2177163" y="1161482"/>
                    </a:cubicBezTo>
                    <a:cubicBezTo>
                      <a:pt x="2102678" y="1270257"/>
                      <a:pt x="2050385" y="1394273"/>
                      <a:pt x="1951516" y="1486284"/>
                    </a:cubicBezTo>
                    <a:cubicBezTo>
                      <a:pt x="1861409" y="1570104"/>
                      <a:pt x="1761778" y="1635065"/>
                      <a:pt x="1633952" y="1634874"/>
                    </a:cubicBezTo>
                    <a:cubicBezTo>
                      <a:pt x="1529844" y="1634779"/>
                      <a:pt x="1480028" y="1561055"/>
                      <a:pt x="1508794" y="1462472"/>
                    </a:cubicBezTo>
                    <a:cubicBezTo>
                      <a:pt x="1529939" y="1390082"/>
                      <a:pt x="1579469" y="1341885"/>
                      <a:pt x="1637572" y="1299785"/>
                    </a:cubicBezTo>
                    <a:cubicBezTo>
                      <a:pt x="1659575" y="1283783"/>
                      <a:pt x="1678339" y="1282640"/>
                      <a:pt x="1703771" y="1301023"/>
                    </a:cubicBezTo>
                    <a:cubicBezTo>
                      <a:pt x="1767874" y="1347314"/>
                      <a:pt x="1872554" y="1345028"/>
                      <a:pt x="1931132" y="1300547"/>
                    </a:cubicBezTo>
                    <a:cubicBezTo>
                      <a:pt x="1957707" y="1280354"/>
                      <a:pt x="1986568" y="1257303"/>
                      <a:pt x="1972471" y="1219203"/>
                    </a:cubicBezTo>
                    <a:cubicBezTo>
                      <a:pt x="1959231" y="1183484"/>
                      <a:pt x="1922846" y="1182532"/>
                      <a:pt x="1891413" y="1184151"/>
                    </a:cubicBezTo>
                    <a:cubicBezTo>
                      <a:pt x="1839311" y="1186818"/>
                      <a:pt x="1786638" y="1192343"/>
                      <a:pt x="1737299" y="1209869"/>
                    </a:cubicBezTo>
                    <a:cubicBezTo>
                      <a:pt x="1709009" y="1219870"/>
                      <a:pt x="1701199" y="1210631"/>
                      <a:pt x="1697198" y="1186151"/>
                    </a:cubicBezTo>
                    <a:cubicBezTo>
                      <a:pt x="1683197" y="1101950"/>
                      <a:pt x="1711962" y="1033751"/>
                      <a:pt x="1776446" y="980602"/>
                    </a:cubicBezTo>
                    <a:cubicBezTo>
                      <a:pt x="1868553" y="904688"/>
                      <a:pt x="1981710" y="920309"/>
                      <a:pt x="2047337" y="1017273"/>
                    </a:cubicBezTo>
                    <a:cubicBezTo>
                      <a:pt x="2054672" y="1028132"/>
                      <a:pt x="2060196" y="1028989"/>
                      <a:pt x="2069531" y="1022131"/>
                    </a:cubicBezTo>
                    <a:cubicBezTo>
                      <a:pt x="2100487" y="999557"/>
                      <a:pt x="2135253" y="976411"/>
                      <a:pt x="2131062" y="933453"/>
                    </a:cubicBezTo>
                    <a:cubicBezTo>
                      <a:pt x="2127062" y="892305"/>
                      <a:pt x="2086580" y="889638"/>
                      <a:pt x="2055529" y="879923"/>
                    </a:cubicBezTo>
                    <a:cubicBezTo>
                      <a:pt x="2046671" y="877160"/>
                      <a:pt x="2036765" y="877160"/>
                      <a:pt x="2027240" y="876684"/>
                    </a:cubicBezTo>
                    <a:cubicBezTo>
                      <a:pt x="1943896" y="872493"/>
                      <a:pt x="1862933" y="884876"/>
                      <a:pt x="1785209" y="914689"/>
                    </a:cubicBezTo>
                    <a:cubicBezTo>
                      <a:pt x="1655288" y="964505"/>
                      <a:pt x="1589756" y="1084043"/>
                      <a:pt x="1628809" y="1208249"/>
                    </a:cubicBezTo>
                    <a:cubicBezTo>
                      <a:pt x="1639001" y="1240634"/>
                      <a:pt x="1630333" y="1245778"/>
                      <a:pt x="1604996" y="1258732"/>
                    </a:cubicBezTo>
                    <a:cubicBezTo>
                      <a:pt x="1487172" y="1318835"/>
                      <a:pt x="1373063" y="1384081"/>
                      <a:pt x="1336487" y="1526384"/>
                    </a:cubicBezTo>
                    <a:cubicBezTo>
                      <a:pt x="1335058" y="1532004"/>
                      <a:pt x="1330200" y="1537529"/>
                      <a:pt x="1325438" y="1541339"/>
                    </a:cubicBezTo>
                    <a:cubicBezTo>
                      <a:pt x="1240951" y="1608585"/>
                      <a:pt x="1148558" y="1658115"/>
                      <a:pt x="1038640" y="1670593"/>
                    </a:cubicBezTo>
                    <a:cubicBezTo>
                      <a:pt x="1037021" y="1655258"/>
                      <a:pt x="1048736" y="1652114"/>
                      <a:pt x="1054451" y="1645637"/>
                    </a:cubicBezTo>
                    <a:cubicBezTo>
                      <a:pt x="1220472" y="1461900"/>
                      <a:pt x="1347345" y="1259113"/>
                      <a:pt x="1366300" y="1004129"/>
                    </a:cubicBezTo>
                    <a:cubicBezTo>
                      <a:pt x="1367824" y="983555"/>
                      <a:pt x="1379921" y="973553"/>
                      <a:pt x="1392684" y="961933"/>
                    </a:cubicBezTo>
                    <a:cubicBezTo>
                      <a:pt x="1534321" y="833250"/>
                      <a:pt x="1647383" y="682850"/>
                      <a:pt x="1729679" y="510448"/>
                    </a:cubicBezTo>
                    <a:cubicBezTo>
                      <a:pt x="1787686" y="388814"/>
                      <a:pt x="1835501" y="263465"/>
                      <a:pt x="1817594" y="123733"/>
                    </a:cubicBezTo>
                    <a:cubicBezTo>
                      <a:pt x="1808736" y="49533"/>
                      <a:pt x="1756349" y="2003"/>
                      <a:pt x="1681196" y="98"/>
                    </a:cubicBezTo>
                    <a:cubicBezTo>
                      <a:pt x="1578231" y="-2569"/>
                      <a:pt x="1496316" y="49438"/>
                      <a:pt x="1417640" y="104778"/>
                    </a:cubicBezTo>
                    <a:cubicBezTo>
                      <a:pt x="1264287" y="212506"/>
                      <a:pt x="1137700" y="348999"/>
                      <a:pt x="1015399" y="489779"/>
                    </a:cubicBezTo>
                    <a:cubicBezTo>
                      <a:pt x="749366" y="795912"/>
                      <a:pt x="517718" y="1127573"/>
                      <a:pt x="295214" y="1465901"/>
                    </a:cubicBezTo>
                    <a:cubicBezTo>
                      <a:pt x="197582" y="1614395"/>
                      <a:pt x="103285" y="1765081"/>
                      <a:pt x="14893" y="1919195"/>
                    </a:cubicBezTo>
                    <a:cubicBezTo>
                      <a:pt x="-10158" y="1962915"/>
                      <a:pt x="-4729" y="1979012"/>
                      <a:pt x="39753" y="1999586"/>
                    </a:cubicBezTo>
                    <a:cubicBezTo>
                      <a:pt x="133574" y="2042830"/>
                      <a:pt x="194534" y="2020351"/>
                      <a:pt x="239778" y="1926053"/>
                    </a:cubicBezTo>
                    <a:cubicBezTo>
                      <a:pt x="342648" y="1711741"/>
                      <a:pt x="444280" y="1496762"/>
                      <a:pt x="560199" y="1289021"/>
                    </a:cubicBezTo>
                    <a:cubicBezTo>
                      <a:pt x="600204" y="1217298"/>
                      <a:pt x="637256" y="1143670"/>
                      <a:pt x="688310" y="1070423"/>
                    </a:cubicBezTo>
                    <a:cubicBezTo>
                      <a:pt x="699550" y="1138622"/>
                      <a:pt x="741365" y="1169768"/>
                      <a:pt x="795562" y="1178055"/>
                    </a:cubicBezTo>
                    <a:cubicBezTo>
                      <a:pt x="870714" y="1189676"/>
                      <a:pt x="946628" y="1186818"/>
                      <a:pt x="1021781" y="1168244"/>
                    </a:cubicBezTo>
                    <a:cubicBezTo>
                      <a:pt x="1104458" y="1147861"/>
                      <a:pt x="1179038" y="1109285"/>
                      <a:pt x="1258286" y="1066613"/>
                    </a:cubicBezTo>
                    <a:cubicBezTo>
                      <a:pt x="1251905" y="1102046"/>
                      <a:pt x="1249238" y="1132240"/>
                      <a:pt x="1240951" y="1160720"/>
                    </a:cubicBezTo>
                    <a:cubicBezTo>
                      <a:pt x="1187039" y="1343885"/>
                      <a:pt x="1090551" y="1502286"/>
                      <a:pt x="961297" y="1642208"/>
                    </a:cubicBezTo>
                    <a:cubicBezTo>
                      <a:pt x="936913" y="1668593"/>
                      <a:pt x="913577" y="1678118"/>
                      <a:pt x="878715" y="1671069"/>
                    </a:cubicBezTo>
                    <a:cubicBezTo>
                      <a:pt x="800705" y="1655258"/>
                      <a:pt x="721457" y="1653257"/>
                      <a:pt x="642019" y="1654877"/>
                    </a:cubicBezTo>
                    <a:cubicBezTo>
                      <a:pt x="595918" y="1655829"/>
                      <a:pt x="555246" y="1671545"/>
                      <a:pt x="517622" y="1695358"/>
                    </a:cubicBezTo>
                    <a:cubicBezTo>
                      <a:pt x="465235" y="1728410"/>
                      <a:pt x="435041" y="1787465"/>
                      <a:pt x="448947" y="1824422"/>
                    </a:cubicBezTo>
                    <a:cubicBezTo>
                      <a:pt x="462473" y="1860331"/>
                      <a:pt x="512955" y="1882143"/>
                      <a:pt x="576773" y="1877666"/>
                    </a:cubicBezTo>
                    <a:cubicBezTo>
                      <a:pt x="654973" y="1872142"/>
                      <a:pt x="728506" y="1848139"/>
                      <a:pt x="799753" y="1817087"/>
                    </a:cubicBezTo>
                    <a:cubicBezTo>
                      <a:pt x="848521" y="1795847"/>
                      <a:pt x="894050" y="1759556"/>
                      <a:pt x="944533" y="1751079"/>
                    </a:cubicBezTo>
                    <a:cubicBezTo>
                      <a:pt x="1079407" y="1728505"/>
                      <a:pt x="1204851" y="1688690"/>
                      <a:pt x="1312674" y="1602203"/>
                    </a:cubicBezTo>
                    <a:cubicBezTo>
                      <a:pt x="1326676" y="1590964"/>
                      <a:pt x="1335153" y="1589440"/>
                      <a:pt x="1341535" y="1611538"/>
                    </a:cubicBezTo>
                    <a:cubicBezTo>
                      <a:pt x="1359251" y="1672879"/>
                      <a:pt x="1406305" y="1700787"/>
                      <a:pt x="1465169" y="1714408"/>
                    </a:cubicBezTo>
                    <a:cubicBezTo>
                      <a:pt x="1574326" y="1739554"/>
                      <a:pt x="1675005" y="1713170"/>
                      <a:pt x="1771874" y="1664592"/>
                    </a:cubicBezTo>
                    <a:cubicBezTo>
                      <a:pt x="1858171" y="1621349"/>
                      <a:pt x="1929989" y="1559436"/>
                      <a:pt x="1999998" y="1479712"/>
                    </a:cubicBezTo>
                    <a:cubicBezTo>
                      <a:pt x="1991045" y="1519336"/>
                      <a:pt x="1983615" y="1548292"/>
                      <a:pt x="1978186" y="1577534"/>
                    </a:cubicBezTo>
                    <a:cubicBezTo>
                      <a:pt x="1959612" y="1677832"/>
                      <a:pt x="2018572" y="1738792"/>
                      <a:pt x="2119251" y="1722504"/>
                    </a:cubicBezTo>
                    <a:cubicBezTo>
                      <a:pt x="2142302" y="1718789"/>
                      <a:pt x="2164781" y="1711550"/>
                      <a:pt x="2186688" y="1701359"/>
                    </a:cubicBezTo>
                    <a:cubicBezTo>
                      <a:pt x="2253744" y="1670117"/>
                      <a:pt x="2308894" y="1621634"/>
                      <a:pt x="2367473" y="1573628"/>
                    </a:cubicBezTo>
                    <a:cubicBezTo>
                      <a:pt x="2367473" y="1598108"/>
                      <a:pt x="2366996" y="1617062"/>
                      <a:pt x="2367568" y="1636017"/>
                    </a:cubicBezTo>
                    <a:cubicBezTo>
                      <a:pt x="2369568" y="1703645"/>
                      <a:pt x="2401096" y="1733744"/>
                      <a:pt x="2468342" y="1732124"/>
                    </a:cubicBezTo>
                    <a:cubicBezTo>
                      <a:pt x="2517587" y="1730981"/>
                      <a:pt x="2559782" y="1709169"/>
                      <a:pt x="2599597" y="1683547"/>
                    </a:cubicBezTo>
                    <a:cubicBezTo>
                      <a:pt x="2641126" y="1656877"/>
                      <a:pt x="2680750" y="1627064"/>
                      <a:pt x="2721993" y="1598012"/>
                    </a:cubicBezTo>
                    <a:cubicBezTo>
                      <a:pt x="2745615" y="1664306"/>
                      <a:pt x="2787430" y="1700120"/>
                      <a:pt x="2845342" y="1713551"/>
                    </a:cubicBezTo>
                    <a:cubicBezTo>
                      <a:pt x="2942116" y="1736030"/>
                      <a:pt x="3033747" y="1720409"/>
                      <a:pt x="3122996" y="1681642"/>
                    </a:cubicBezTo>
                    <a:cubicBezTo>
                      <a:pt x="3211578" y="1643161"/>
                      <a:pt x="3287492" y="1586011"/>
                      <a:pt x="3355501" y="1515335"/>
                    </a:cubicBezTo>
                    <a:cubicBezTo>
                      <a:pt x="3361788" y="1533433"/>
                      <a:pt x="3353596" y="1544672"/>
                      <a:pt x="3350453" y="1556579"/>
                    </a:cubicBezTo>
                    <a:cubicBezTo>
                      <a:pt x="3338547" y="1602108"/>
                      <a:pt x="3326164" y="1651162"/>
                      <a:pt x="3367217" y="1685261"/>
                    </a:cubicBezTo>
                    <a:cubicBezTo>
                      <a:pt x="3407126" y="1718408"/>
                      <a:pt x="3454275" y="1700692"/>
                      <a:pt x="3497614" y="1683261"/>
                    </a:cubicBezTo>
                    <a:cubicBezTo>
                      <a:pt x="3573242" y="1652781"/>
                      <a:pt x="3636393" y="1602680"/>
                      <a:pt x="3698591" y="1551816"/>
                    </a:cubicBezTo>
                    <a:cubicBezTo>
                      <a:pt x="3716689" y="1536957"/>
                      <a:pt x="3726976" y="1527813"/>
                      <a:pt x="3746407" y="1552388"/>
                    </a:cubicBezTo>
                    <a:cubicBezTo>
                      <a:pt x="3762885" y="1573247"/>
                      <a:pt x="3790222" y="1579629"/>
                      <a:pt x="3818797" y="1581629"/>
                    </a:cubicBezTo>
                    <a:cubicBezTo>
                      <a:pt x="3864517" y="1584868"/>
                      <a:pt x="3904998" y="1569152"/>
                      <a:pt x="3946146" y="1553245"/>
                    </a:cubicBezTo>
                    <a:cubicBezTo>
                      <a:pt x="3959672" y="1642685"/>
                      <a:pt x="3991676" y="1690405"/>
                      <a:pt x="4058922" y="1709169"/>
                    </a:cubicBezTo>
                    <a:cubicBezTo>
                      <a:pt x="4110738" y="1723647"/>
                      <a:pt x="4164650" y="1729934"/>
                      <a:pt x="4218942" y="1721075"/>
                    </a:cubicBezTo>
                    <a:cubicBezTo>
                      <a:pt x="4418015" y="1688595"/>
                      <a:pt x="4554508" y="1563913"/>
                      <a:pt x="4672904" y="1412846"/>
                    </a:cubicBezTo>
                    <a:cubicBezTo>
                      <a:pt x="4680714" y="1402940"/>
                      <a:pt x="4688811" y="1389129"/>
                      <a:pt x="4673475" y="1380176"/>
                    </a:cubicBezTo>
                    <a:cubicBezTo>
                      <a:pt x="4659283" y="1371889"/>
                      <a:pt x="4655949" y="1389320"/>
                      <a:pt x="4649949" y="1396463"/>
                    </a:cubicBezTo>
                    <a:cubicBezTo>
                      <a:pt x="4595275" y="1461805"/>
                      <a:pt x="4539363" y="1526003"/>
                      <a:pt x="4464211" y="1568866"/>
                    </a:cubicBezTo>
                    <a:cubicBezTo>
                      <a:pt x="4377724" y="1618205"/>
                      <a:pt x="4289046" y="1659449"/>
                      <a:pt x="4186272" y="1618777"/>
                    </a:cubicBezTo>
                    <a:cubicBezTo>
                      <a:pt x="4144171" y="1602108"/>
                      <a:pt x="4120930" y="1571438"/>
                      <a:pt x="4119882" y="1524860"/>
                    </a:cubicBezTo>
                    <a:cubicBezTo>
                      <a:pt x="4117596" y="1421228"/>
                      <a:pt x="4178556" y="1356077"/>
                      <a:pt x="4255233" y="1300070"/>
                    </a:cubicBezTo>
                    <a:cubicBezTo>
                      <a:pt x="4277807" y="1283592"/>
                      <a:pt x="4296761" y="1281973"/>
                      <a:pt x="4322384" y="1300070"/>
                    </a:cubicBezTo>
                    <a:cubicBezTo>
                      <a:pt x="4392297" y="1349505"/>
                      <a:pt x="4494215" y="1345790"/>
                      <a:pt x="4556985" y="1295022"/>
                    </a:cubicBezTo>
                    <a:cubicBezTo>
                      <a:pt x="4579368" y="1276925"/>
                      <a:pt x="4602990" y="1255112"/>
                      <a:pt x="4594704" y="1223870"/>
                    </a:cubicBezTo>
                    <a:cubicBezTo>
                      <a:pt x="4585369" y="1188723"/>
                      <a:pt x="4550889" y="1184342"/>
                      <a:pt x="4520885" y="1184151"/>
                    </a:cubicBezTo>
                    <a:cubicBezTo>
                      <a:pt x="4465354" y="1183865"/>
                      <a:pt x="4409823" y="1191866"/>
                      <a:pt x="4357436" y="1209583"/>
                    </a:cubicBezTo>
                    <a:cubicBezTo>
                      <a:pt x="4325622" y="1220346"/>
                      <a:pt x="4316955" y="1207678"/>
                      <a:pt x="4312954" y="1182722"/>
                    </a:cubicBezTo>
                    <a:cubicBezTo>
                      <a:pt x="4306191" y="1141003"/>
                      <a:pt x="4312764" y="1100712"/>
                      <a:pt x="4330480" y="1062517"/>
                    </a:cubicBezTo>
                    <a:cubicBezTo>
                      <a:pt x="4367056" y="983936"/>
                      <a:pt x="4430683" y="940406"/>
                      <a:pt x="4515551" y="934882"/>
                    </a:cubicBezTo>
                    <a:close/>
                    <a:moveTo>
                      <a:pt x="3299304" y="1237682"/>
                    </a:moveTo>
                    <a:cubicBezTo>
                      <a:pt x="3308924" y="1238825"/>
                      <a:pt x="3317496" y="1244159"/>
                      <a:pt x="3318068" y="1255398"/>
                    </a:cubicBezTo>
                    <a:cubicBezTo>
                      <a:pt x="3318449" y="1264256"/>
                      <a:pt x="3311496" y="1268924"/>
                      <a:pt x="3305018" y="1273591"/>
                    </a:cubicBezTo>
                    <a:cubicBezTo>
                      <a:pt x="3260632" y="1306166"/>
                      <a:pt x="3177574" y="1298356"/>
                      <a:pt x="3127663" y="1254160"/>
                    </a:cubicBezTo>
                    <a:cubicBezTo>
                      <a:pt x="3184623" y="1230443"/>
                      <a:pt x="3241677" y="1230824"/>
                      <a:pt x="3299304" y="1237682"/>
                    </a:cubicBezTo>
                    <a:close/>
                    <a:moveTo>
                      <a:pt x="2615313" y="739429"/>
                    </a:moveTo>
                    <a:cubicBezTo>
                      <a:pt x="2750854" y="558263"/>
                      <a:pt x="2887061" y="377765"/>
                      <a:pt x="3054797" y="224031"/>
                    </a:cubicBezTo>
                    <a:cubicBezTo>
                      <a:pt x="3088610" y="193075"/>
                      <a:pt x="3124043" y="164309"/>
                      <a:pt x="3166049" y="144974"/>
                    </a:cubicBezTo>
                    <a:cubicBezTo>
                      <a:pt x="3180146" y="138497"/>
                      <a:pt x="3194909" y="128114"/>
                      <a:pt x="3209673" y="142402"/>
                    </a:cubicBezTo>
                    <a:cubicBezTo>
                      <a:pt x="3224151" y="156404"/>
                      <a:pt x="3214436" y="171548"/>
                      <a:pt x="3209578" y="186407"/>
                    </a:cubicBezTo>
                    <a:cubicBezTo>
                      <a:pt x="3197005" y="224317"/>
                      <a:pt x="3174335" y="256511"/>
                      <a:pt x="3151475" y="288515"/>
                    </a:cubicBezTo>
                    <a:cubicBezTo>
                      <a:pt x="2927829" y="602364"/>
                      <a:pt x="2656080" y="870874"/>
                      <a:pt x="2363282" y="1119667"/>
                    </a:cubicBezTo>
                    <a:cubicBezTo>
                      <a:pt x="2439196" y="986888"/>
                      <a:pt x="2524254" y="861158"/>
                      <a:pt x="2615313" y="739429"/>
                    </a:cubicBezTo>
                    <a:close/>
                    <a:moveTo>
                      <a:pt x="1910844" y="1237015"/>
                    </a:moveTo>
                    <a:cubicBezTo>
                      <a:pt x="1920941" y="1237967"/>
                      <a:pt x="1929037" y="1241873"/>
                      <a:pt x="1930466" y="1253303"/>
                    </a:cubicBezTo>
                    <a:cubicBezTo>
                      <a:pt x="1931799" y="1264352"/>
                      <a:pt x="1925036" y="1269686"/>
                      <a:pt x="1916464" y="1275210"/>
                    </a:cubicBezTo>
                    <a:cubicBezTo>
                      <a:pt x="1869029" y="1305881"/>
                      <a:pt x="1790448" y="1297880"/>
                      <a:pt x="1739394" y="1253874"/>
                    </a:cubicBezTo>
                    <a:cubicBezTo>
                      <a:pt x="1796449" y="1230824"/>
                      <a:pt x="1853408" y="1231395"/>
                      <a:pt x="1910844" y="1237015"/>
                    </a:cubicBezTo>
                    <a:close/>
                    <a:moveTo>
                      <a:pt x="1239427" y="1016892"/>
                    </a:moveTo>
                    <a:cubicBezTo>
                      <a:pt x="1159988" y="1081091"/>
                      <a:pt x="1012160" y="1132240"/>
                      <a:pt x="905195" y="1133954"/>
                    </a:cubicBezTo>
                    <a:cubicBezTo>
                      <a:pt x="881858" y="1130335"/>
                      <a:pt x="858141" y="1128430"/>
                      <a:pt x="835281" y="1122810"/>
                    </a:cubicBezTo>
                    <a:cubicBezTo>
                      <a:pt x="782894" y="1109951"/>
                      <a:pt x="757176" y="1060612"/>
                      <a:pt x="775178" y="1009272"/>
                    </a:cubicBezTo>
                    <a:cubicBezTo>
                      <a:pt x="813564" y="900020"/>
                      <a:pt x="952724" y="769147"/>
                      <a:pt x="1131794" y="819248"/>
                    </a:cubicBezTo>
                    <a:cubicBezTo>
                      <a:pt x="1197803" y="837727"/>
                      <a:pt x="1259144" y="919451"/>
                      <a:pt x="1257048" y="986031"/>
                    </a:cubicBezTo>
                    <a:cubicBezTo>
                      <a:pt x="1256572" y="1000700"/>
                      <a:pt x="1249714" y="1008605"/>
                      <a:pt x="1239427" y="1016892"/>
                    </a:cubicBezTo>
                    <a:close/>
                    <a:moveTo>
                      <a:pt x="963107" y="769242"/>
                    </a:moveTo>
                    <a:cubicBezTo>
                      <a:pt x="923006" y="785149"/>
                      <a:pt x="884525" y="805342"/>
                      <a:pt x="837758" y="827154"/>
                    </a:cubicBezTo>
                    <a:cubicBezTo>
                      <a:pt x="929293" y="688946"/>
                      <a:pt x="1023495" y="562359"/>
                      <a:pt x="1127984" y="443297"/>
                    </a:cubicBezTo>
                    <a:cubicBezTo>
                      <a:pt x="1222758" y="335283"/>
                      <a:pt x="1323723" y="234699"/>
                      <a:pt x="1449072" y="161833"/>
                    </a:cubicBezTo>
                    <a:cubicBezTo>
                      <a:pt x="1488410" y="138973"/>
                      <a:pt x="1528701" y="117256"/>
                      <a:pt x="1575659" y="113446"/>
                    </a:cubicBezTo>
                    <a:cubicBezTo>
                      <a:pt x="1659194" y="106588"/>
                      <a:pt x="1699770" y="142211"/>
                      <a:pt x="1702723" y="226412"/>
                    </a:cubicBezTo>
                    <a:cubicBezTo>
                      <a:pt x="1705961" y="318329"/>
                      <a:pt x="1679101" y="403958"/>
                      <a:pt x="1645763" y="487778"/>
                    </a:cubicBezTo>
                    <a:cubicBezTo>
                      <a:pt x="1581565" y="649037"/>
                      <a:pt x="1486410" y="789911"/>
                      <a:pt x="1362014" y="917451"/>
                    </a:cubicBezTo>
                    <a:cubicBezTo>
                      <a:pt x="1287623" y="757145"/>
                      <a:pt x="1133414" y="701519"/>
                      <a:pt x="963107" y="769242"/>
                    </a:cubicBezTo>
                    <a:close/>
                    <a:moveTo>
                      <a:pt x="557437" y="1837185"/>
                    </a:moveTo>
                    <a:cubicBezTo>
                      <a:pt x="526766" y="1832137"/>
                      <a:pt x="485714" y="1829279"/>
                      <a:pt x="487523" y="1789370"/>
                    </a:cubicBezTo>
                    <a:cubicBezTo>
                      <a:pt x="489143" y="1753841"/>
                      <a:pt x="524385" y="1736601"/>
                      <a:pt x="559056" y="1732220"/>
                    </a:cubicBezTo>
                    <a:cubicBezTo>
                      <a:pt x="648020" y="1720980"/>
                      <a:pt x="735078" y="1739173"/>
                      <a:pt x="822422" y="1753556"/>
                    </a:cubicBezTo>
                    <a:cubicBezTo>
                      <a:pt x="739841" y="1803943"/>
                      <a:pt x="658592" y="1853759"/>
                      <a:pt x="557437" y="1837185"/>
                    </a:cubicBezTo>
                    <a:close/>
                    <a:moveTo>
                      <a:pt x="3982056" y="962600"/>
                    </a:moveTo>
                    <a:cubicBezTo>
                      <a:pt x="4002344" y="941740"/>
                      <a:pt x="4025775" y="926595"/>
                      <a:pt x="4052731" y="917546"/>
                    </a:cubicBezTo>
                    <a:cubicBezTo>
                      <a:pt x="4067304" y="912689"/>
                      <a:pt x="4085592" y="907545"/>
                      <a:pt x="4096832" y="922023"/>
                    </a:cubicBezTo>
                    <a:cubicBezTo>
                      <a:pt x="4107024" y="935072"/>
                      <a:pt x="4103499" y="952979"/>
                      <a:pt x="4098070" y="967648"/>
                    </a:cubicBezTo>
                    <a:cubicBezTo>
                      <a:pt x="4079877" y="1016321"/>
                      <a:pt x="4053207" y="1060802"/>
                      <a:pt x="4024823" y="1104046"/>
                    </a:cubicBezTo>
                    <a:cubicBezTo>
                      <a:pt x="3961196" y="1200915"/>
                      <a:pt x="3889663" y="1291498"/>
                      <a:pt x="3808224" y="1375413"/>
                    </a:cubicBezTo>
                    <a:cubicBezTo>
                      <a:pt x="3823083" y="1219013"/>
                      <a:pt x="3870518" y="1077281"/>
                      <a:pt x="3982056" y="962600"/>
                    </a:cubicBezTo>
                    <a:close/>
                    <a:moveTo>
                      <a:pt x="4521933" y="1235967"/>
                    </a:moveTo>
                    <a:cubicBezTo>
                      <a:pt x="4533553" y="1236824"/>
                      <a:pt x="4545174" y="1239301"/>
                      <a:pt x="4547079" y="1252350"/>
                    </a:cubicBezTo>
                    <a:cubicBezTo>
                      <a:pt x="4549365" y="1267781"/>
                      <a:pt x="4537077" y="1272924"/>
                      <a:pt x="4525076" y="1278639"/>
                    </a:cubicBezTo>
                    <a:cubicBezTo>
                      <a:pt x="4466402" y="1306262"/>
                      <a:pt x="4412681" y="1294165"/>
                      <a:pt x="4350768" y="1256255"/>
                    </a:cubicBezTo>
                    <a:cubicBezTo>
                      <a:pt x="4413157" y="1231586"/>
                      <a:pt x="4467354" y="1232062"/>
                      <a:pt x="4521933" y="1235967"/>
                    </a:cubicBezTo>
                    <a:close/>
                  </a:path>
                </a:pathLst>
              </a:custGeom>
              <a:grpFill/>
              <a:ln w="9525" cap="flat">
                <a:noFill/>
                <a:prstDash val="solid"/>
                <a:miter/>
              </a:ln>
            </p:spPr>
            <p:txBody>
              <a:bodyPr rtlCol="0" anchor="ctr"/>
              <a:lstStyle/>
              <a:p>
                <a:endParaRPr lang="en-US" dirty="0"/>
              </a:p>
            </p:txBody>
          </p:sp>
          <p:sp>
            <p:nvSpPr>
              <p:cNvPr id="31" name="Freeform: Shape 33">
                <a:extLst>
                  <a:ext uri="{FF2B5EF4-FFF2-40B4-BE49-F238E27FC236}">
                    <a16:creationId xmlns:a16="http://schemas.microsoft.com/office/drawing/2014/main" id="{CAAFB6B6-DAE1-441D-8E45-93762384FD53}"/>
                  </a:ext>
                </a:extLst>
              </p:cNvPr>
              <p:cNvSpPr/>
              <p:nvPr/>
            </p:nvSpPr>
            <p:spPr>
              <a:xfrm>
                <a:off x="7716582" y="3339463"/>
                <a:ext cx="464827" cy="450152"/>
              </a:xfrm>
              <a:custGeom>
                <a:avLst/>
                <a:gdLst>
                  <a:gd name="connsiteX0" fmla="*/ 236887 w 464827"/>
                  <a:gd name="connsiteY0" fmla="*/ 1 h 450152"/>
                  <a:gd name="connsiteX1" fmla="*/ 0 w 464827"/>
                  <a:gd name="connsiteY1" fmla="*/ 226887 h 450152"/>
                  <a:gd name="connsiteX2" fmla="*/ 220790 w 464827"/>
                  <a:gd name="connsiteY2" fmla="*/ 450152 h 450152"/>
                  <a:gd name="connsiteX3" fmla="*/ 464820 w 464827"/>
                  <a:gd name="connsiteY3" fmla="*/ 213933 h 450152"/>
                  <a:gd name="connsiteX4" fmla="*/ 236887 w 464827"/>
                  <a:gd name="connsiteY4" fmla="*/ 1 h 450152"/>
                  <a:gd name="connsiteX5" fmla="*/ 400526 w 464827"/>
                  <a:gd name="connsiteY5" fmla="*/ 219648 h 450152"/>
                  <a:gd name="connsiteX6" fmla="*/ 307277 w 464827"/>
                  <a:gd name="connsiteY6" fmla="*/ 410433 h 450152"/>
                  <a:gd name="connsiteX7" fmla="*/ 77724 w 464827"/>
                  <a:gd name="connsiteY7" fmla="*/ 295562 h 450152"/>
                  <a:gd name="connsiteX8" fmla="*/ 72199 w 464827"/>
                  <a:gd name="connsiteY8" fmla="*/ 145734 h 450152"/>
                  <a:gd name="connsiteX9" fmla="*/ 201549 w 464827"/>
                  <a:gd name="connsiteY9" fmla="*/ 28671 h 450152"/>
                  <a:gd name="connsiteX10" fmla="*/ 379000 w 464827"/>
                  <a:gd name="connsiteY10" fmla="*/ 122874 h 450152"/>
                  <a:gd name="connsiteX11" fmla="*/ 400526 w 464827"/>
                  <a:gd name="connsiteY11" fmla="*/ 219648 h 45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827" h="450152">
                    <a:moveTo>
                      <a:pt x="236887" y="1"/>
                    </a:moveTo>
                    <a:cubicBezTo>
                      <a:pt x="98108" y="-380"/>
                      <a:pt x="-190" y="93727"/>
                      <a:pt x="0" y="226887"/>
                    </a:cubicBezTo>
                    <a:cubicBezTo>
                      <a:pt x="190" y="361665"/>
                      <a:pt x="87821" y="450248"/>
                      <a:pt x="220790" y="450152"/>
                    </a:cubicBezTo>
                    <a:cubicBezTo>
                      <a:pt x="367094" y="449962"/>
                      <a:pt x="463773" y="356331"/>
                      <a:pt x="464820" y="213933"/>
                    </a:cubicBezTo>
                    <a:cubicBezTo>
                      <a:pt x="465772" y="82488"/>
                      <a:pt x="378143" y="287"/>
                      <a:pt x="236887" y="1"/>
                    </a:cubicBezTo>
                    <a:close/>
                    <a:moveTo>
                      <a:pt x="400526" y="219648"/>
                    </a:moveTo>
                    <a:cubicBezTo>
                      <a:pt x="398431" y="307944"/>
                      <a:pt x="382524" y="376334"/>
                      <a:pt x="307277" y="410433"/>
                    </a:cubicBezTo>
                    <a:cubicBezTo>
                      <a:pt x="212122" y="453582"/>
                      <a:pt x="104299" y="399575"/>
                      <a:pt x="77724" y="295562"/>
                    </a:cubicBezTo>
                    <a:cubicBezTo>
                      <a:pt x="65246" y="246889"/>
                      <a:pt x="59055" y="196883"/>
                      <a:pt x="72199" y="145734"/>
                    </a:cubicBezTo>
                    <a:cubicBezTo>
                      <a:pt x="90488" y="74582"/>
                      <a:pt x="132303" y="34577"/>
                      <a:pt x="201549" y="28671"/>
                    </a:cubicBezTo>
                    <a:cubicBezTo>
                      <a:pt x="287084" y="21432"/>
                      <a:pt x="353568" y="55818"/>
                      <a:pt x="379000" y="122874"/>
                    </a:cubicBezTo>
                    <a:cubicBezTo>
                      <a:pt x="392525" y="158211"/>
                      <a:pt x="406146" y="194121"/>
                      <a:pt x="400526" y="219648"/>
                    </a:cubicBezTo>
                    <a:close/>
                  </a:path>
                </a:pathLst>
              </a:custGeom>
              <a:grpFill/>
              <a:ln w="9525" cap="flat">
                <a:noFill/>
                <a:prstDash val="solid"/>
                <a:miter/>
              </a:ln>
            </p:spPr>
            <p:txBody>
              <a:bodyPr rtlCol="0" anchor="ctr"/>
              <a:lstStyle/>
              <a:p>
                <a:endParaRPr lang="en-US" dirty="0"/>
              </a:p>
            </p:txBody>
          </p:sp>
          <p:sp>
            <p:nvSpPr>
              <p:cNvPr id="32" name="Freeform: Shape 34">
                <a:extLst>
                  <a:ext uri="{FF2B5EF4-FFF2-40B4-BE49-F238E27FC236}">
                    <a16:creationId xmlns:a16="http://schemas.microsoft.com/office/drawing/2014/main" id="{682AF66F-88E5-4C68-AA48-2E0B394739EA}"/>
                  </a:ext>
                </a:extLst>
              </p:cNvPr>
              <p:cNvSpPr/>
              <p:nvPr/>
            </p:nvSpPr>
            <p:spPr>
              <a:xfrm>
                <a:off x="5932074" y="3344242"/>
                <a:ext cx="459009" cy="436535"/>
              </a:xfrm>
              <a:custGeom>
                <a:avLst/>
                <a:gdLst>
                  <a:gd name="connsiteX0" fmla="*/ 293084 w 459009"/>
                  <a:gd name="connsiteY0" fmla="*/ 433373 h 436535"/>
                  <a:gd name="connsiteX1" fmla="*/ 459010 w 459009"/>
                  <a:gd name="connsiteY1" fmla="*/ 433373 h 436535"/>
                  <a:gd name="connsiteX2" fmla="*/ 394240 w 459009"/>
                  <a:gd name="connsiteY2" fmla="*/ 345076 h 436535"/>
                  <a:gd name="connsiteX3" fmla="*/ 260223 w 459009"/>
                  <a:gd name="connsiteY3" fmla="*/ 28560 h 436535"/>
                  <a:gd name="connsiteX4" fmla="*/ 238030 w 459009"/>
                  <a:gd name="connsiteY4" fmla="*/ 175 h 436535"/>
                  <a:gd name="connsiteX5" fmla="*/ 216313 w 459009"/>
                  <a:gd name="connsiteY5" fmla="*/ 26655 h 436535"/>
                  <a:gd name="connsiteX6" fmla="*/ 105918 w 459009"/>
                  <a:gd name="connsiteY6" fmla="*/ 276305 h 436535"/>
                  <a:gd name="connsiteX7" fmla="*/ 0 w 459009"/>
                  <a:gd name="connsiteY7" fmla="*/ 427658 h 436535"/>
                  <a:gd name="connsiteX8" fmla="*/ 141637 w 459009"/>
                  <a:gd name="connsiteY8" fmla="*/ 426134 h 436535"/>
                  <a:gd name="connsiteX9" fmla="*/ 94774 w 459009"/>
                  <a:gd name="connsiteY9" fmla="*/ 381938 h 436535"/>
                  <a:gd name="connsiteX10" fmla="*/ 217075 w 459009"/>
                  <a:gd name="connsiteY10" fmla="*/ 292117 h 436535"/>
                  <a:gd name="connsiteX11" fmla="*/ 269272 w 459009"/>
                  <a:gd name="connsiteY11" fmla="*/ 291736 h 436535"/>
                  <a:gd name="connsiteX12" fmla="*/ 326803 w 459009"/>
                  <a:gd name="connsiteY12" fmla="*/ 330217 h 436535"/>
                  <a:gd name="connsiteX13" fmla="*/ 293084 w 459009"/>
                  <a:gd name="connsiteY13" fmla="*/ 433373 h 436535"/>
                  <a:gd name="connsiteX14" fmla="*/ 145161 w 459009"/>
                  <a:gd name="connsiteY14" fmla="*/ 264971 h 436535"/>
                  <a:gd name="connsiteX15" fmla="*/ 221932 w 459009"/>
                  <a:gd name="connsiteY15" fmla="*/ 81805 h 436535"/>
                  <a:gd name="connsiteX16" fmla="*/ 296989 w 459009"/>
                  <a:gd name="connsiteY16" fmla="*/ 263446 h 436535"/>
                  <a:gd name="connsiteX17" fmla="*/ 145161 w 459009"/>
                  <a:gd name="connsiteY17" fmla="*/ 264971 h 4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009" h="436535">
                    <a:moveTo>
                      <a:pt x="293084" y="433373"/>
                    </a:moveTo>
                    <a:cubicBezTo>
                      <a:pt x="354425" y="433373"/>
                      <a:pt x="406717" y="433373"/>
                      <a:pt x="459010" y="433373"/>
                    </a:cubicBezTo>
                    <a:cubicBezTo>
                      <a:pt x="421100" y="413656"/>
                      <a:pt x="408432" y="379080"/>
                      <a:pt x="394240" y="345076"/>
                    </a:cubicBezTo>
                    <a:cubicBezTo>
                      <a:pt x="349948" y="239444"/>
                      <a:pt x="304895" y="134097"/>
                      <a:pt x="260223" y="28560"/>
                    </a:cubicBezTo>
                    <a:cubicBezTo>
                      <a:pt x="255270" y="16940"/>
                      <a:pt x="252317" y="1985"/>
                      <a:pt x="238030" y="175"/>
                    </a:cubicBezTo>
                    <a:cubicBezTo>
                      <a:pt x="220504" y="-2015"/>
                      <a:pt x="220789" y="16844"/>
                      <a:pt x="216313" y="26655"/>
                    </a:cubicBezTo>
                    <a:cubicBezTo>
                      <a:pt x="179165" y="109713"/>
                      <a:pt x="146875" y="195248"/>
                      <a:pt x="105918" y="276305"/>
                    </a:cubicBezTo>
                    <a:cubicBezTo>
                      <a:pt x="78581" y="330312"/>
                      <a:pt x="76009" y="402797"/>
                      <a:pt x="0" y="427658"/>
                    </a:cubicBezTo>
                    <a:cubicBezTo>
                      <a:pt x="48768" y="440421"/>
                      <a:pt x="113347" y="438992"/>
                      <a:pt x="141637" y="426134"/>
                    </a:cubicBezTo>
                    <a:cubicBezTo>
                      <a:pt x="132397" y="404798"/>
                      <a:pt x="77819" y="432515"/>
                      <a:pt x="94774" y="381938"/>
                    </a:cubicBezTo>
                    <a:cubicBezTo>
                      <a:pt x="124682" y="292498"/>
                      <a:pt x="124206" y="292307"/>
                      <a:pt x="217075" y="292117"/>
                    </a:cubicBezTo>
                    <a:cubicBezTo>
                      <a:pt x="234505" y="292117"/>
                      <a:pt x="252317" y="294403"/>
                      <a:pt x="269272" y="291736"/>
                    </a:cubicBezTo>
                    <a:cubicBezTo>
                      <a:pt x="301752" y="286497"/>
                      <a:pt x="315278" y="300784"/>
                      <a:pt x="326803" y="330217"/>
                    </a:cubicBezTo>
                    <a:cubicBezTo>
                      <a:pt x="354139" y="399940"/>
                      <a:pt x="356045" y="399178"/>
                      <a:pt x="293084" y="433373"/>
                    </a:cubicBezTo>
                    <a:close/>
                    <a:moveTo>
                      <a:pt x="145161" y="264971"/>
                    </a:moveTo>
                    <a:cubicBezTo>
                      <a:pt x="169926" y="205820"/>
                      <a:pt x="193262" y="150099"/>
                      <a:pt x="221932" y="81805"/>
                    </a:cubicBezTo>
                    <a:cubicBezTo>
                      <a:pt x="249746" y="149051"/>
                      <a:pt x="272701" y="204677"/>
                      <a:pt x="296989" y="263446"/>
                    </a:cubicBezTo>
                    <a:cubicBezTo>
                      <a:pt x="245935" y="270114"/>
                      <a:pt x="198215" y="267733"/>
                      <a:pt x="145161" y="264971"/>
                    </a:cubicBezTo>
                    <a:close/>
                  </a:path>
                </a:pathLst>
              </a:custGeom>
              <a:grpFill/>
              <a:ln w="9525" cap="flat">
                <a:noFill/>
                <a:prstDash val="solid"/>
                <a:miter/>
              </a:ln>
            </p:spPr>
            <p:txBody>
              <a:bodyPr rtlCol="0" anchor="ctr"/>
              <a:lstStyle/>
              <a:p>
                <a:endParaRPr lang="en-US" dirty="0"/>
              </a:p>
            </p:txBody>
          </p:sp>
        </p:grpSp>
        <p:grpSp>
          <p:nvGrpSpPr>
            <p:cNvPr id="33" name="Group 43">
              <a:extLst>
                <a:ext uri="{FF2B5EF4-FFF2-40B4-BE49-F238E27FC236}">
                  <a16:creationId xmlns:a16="http://schemas.microsoft.com/office/drawing/2014/main" id="{6ACD1A2A-170D-4DC4-9BA1-3A11444CFC6F}"/>
                </a:ext>
              </a:extLst>
            </p:cNvPr>
            <p:cNvGrpSpPr/>
            <p:nvPr/>
          </p:nvGrpSpPr>
          <p:grpSpPr>
            <a:xfrm>
              <a:off x="10980841" y="966638"/>
              <a:ext cx="361714" cy="361714"/>
              <a:chOff x="5904002" y="2625276"/>
              <a:chExt cx="954859" cy="954859"/>
            </a:xfrm>
            <a:solidFill>
              <a:schemeClr val="accent4">
                <a:alpha val="40000"/>
              </a:schemeClr>
            </a:solidFill>
          </p:grpSpPr>
          <p:sp>
            <p:nvSpPr>
              <p:cNvPr id="34" name="Freeform: Shape 36">
                <a:extLst>
                  <a:ext uri="{FF2B5EF4-FFF2-40B4-BE49-F238E27FC236}">
                    <a16:creationId xmlns:a16="http://schemas.microsoft.com/office/drawing/2014/main" id="{DF1CF538-627D-4EC1-9434-C243B712AB78}"/>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35" name="Graphic 12">
                <a:extLst>
                  <a:ext uri="{FF2B5EF4-FFF2-40B4-BE49-F238E27FC236}">
                    <a16:creationId xmlns:a16="http://schemas.microsoft.com/office/drawing/2014/main" id="{1DCD7802-442E-4957-B902-9BE72D635732}"/>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36" name="Freeform: Shape 42">
              <a:extLst>
                <a:ext uri="{FF2B5EF4-FFF2-40B4-BE49-F238E27FC236}">
                  <a16:creationId xmlns:a16="http://schemas.microsoft.com/office/drawing/2014/main" id="{23575C89-B5D3-4729-9339-403F6BA3948B}"/>
                </a:ext>
              </a:extLst>
            </p:cNvPr>
            <p:cNvSpPr/>
            <p:nvPr/>
          </p:nvSpPr>
          <p:spPr>
            <a:xfrm>
              <a:off x="7840570" y="3950122"/>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37" name="Group 52">
              <a:extLst>
                <a:ext uri="{FF2B5EF4-FFF2-40B4-BE49-F238E27FC236}">
                  <a16:creationId xmlns:a16="http://schemas.microsoft.com/office/drawing/2014/main" id="{0AEF6680-266F-470A-8598-252D42FDDCFB}"/>
                </a:ext>
              </a:extLst>
            </p:cNvPr>
            <p:cNvGrpSpPr/>
            <p:nvPr/>
          </p:nvGrpSpPr>
          <p:grpSpPr>
            <a:xfrm>
              <a:off x="6688256" y="2382800"/>
              <a:ext cx="636373" cy="636373"/>
              <a:chOff x="5861845" y="3147851"/>
              <a:chExt cx="954859" cy="954859"/>
            </a:xfrm>
            <a:solidFill>
              <a:schemeClr val="accent4">
                <a:alpha val="40000"/>
              </a:schemeClr>
            </a:solidFill>
          </p:grpSpPr>
          <p:sp>
            <p:nvSpPr>
              <p:cNvPr id="38" name="Graphic 12">
                <a:extLst>
                  <a:ext uri="{FF2B5EF4-FFF2-40B4-BE49-F238E27FC236}">
                    <a16:creationId xmlns:a16="http://schemas.microsoft.com/office/drawing/2014/main" id="{C5FE1B13-999B-41F1-8F91-69EDD83646AC}"/>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39" name="Graphic 12">
                <a:extLst>
                  <a:ext uri="{FF2B5EF4-FFF2-40B4-BE49-F238E27FC236}">
                    <a16:creationId xmlns:a16="http://schemas.microsoft.com/office/drawing/2014/main" id="{D02842A0-C871-42F7-AA7A-B3739F328F52}"/>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40" name="Group 47">
              <a:extLst>
                <a:ext uri="{FF2B5EF4-FFF2-40B4-BE49-F238E27FC236}">
                  <a16:creationId xmlns:a16="http://schemas.microsoft.com/office/drawing/2014/main" id="{51991DEE-3F4F-4A9A-88EA-B2F278C02305}"/>
                </a:ext>
              </a:extLst>
            </p:cNvPr>
            <p:cNvGrpSpPr/>
            <p:nvPr/>
          </p:nvGrpSpPr>
          <p:grpSpPr>
            <a:xfrm>
              <a:off x="6788754" y="109870"/>
              <a:ext cx="947406" cy="947406"/>
              <a:chOff x="1107950" y="1659397"/>
              <a:chExt cx="3832372" cy="3832372"/>
            </a:xfrm>
            <a:solidFill>
              <a:schemeClr val="accent4">
                <a:alpha val="40000"/>
              </a:schemeClr>
            </a:solidFill>
            <a:effectLst/>
          </p:grpSpPr>
          <p:sp>
            <p:nvSpPr>
              <p:cNvPr id="41" name="Graphic 12">
                <a:extLst>
                  <a:ext uri="{FF2B5EF4-FFF2-40B4-BE49-F238E27FC236}">
                    <a16:creationId xmlns:a16="http://schemas.microsoft.com/office/drawing/2014/main" id="{16479950-E0F8-4CF8-B05B-EA8330BA4BD8}"/>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2" name="Graphic 12">
                <a:extLst>
                  <a:ext uri="{FF2B5EF4-FFF2-40B4-BE49-F238E27FC236}">
                    <a16:creationId xmlns:a16="http://schemas.microsoft.com/office/drawing/2014/main" id="{057405F0-6F09-4FF7-A236-9DA6A673B114}"/>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3" name="Graphic 12">
                <a:extLst>
                  <a:ext uri="{FF2B5EF4-FFF2-40B4-BE49-F238E27FC236}">
                    <a16:creationId xmlns:a16="http://schemas.microsoft.com/office/drawing/2014/main" id="{6797D8FC-1385-432F-A310-01C5CC6DFBAB}"/>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4" name="Oval 51">
                <a:extLst>
                  <a:ext uri="{FF2B5EF4-FFF2-40B4-BE49-F238E27FC236}">
                    <a16:creationId xmlns:a16="http://schemas.microsoft.com/office/drawing/2014/main" id="{A7D21892-55C8-4930-BC9E-7EC2F4BD9207}"/>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58">
              <a:extLst>
                <a:ext uri="{FF2B5EF4-FFF2-40B4-BE49-F238E27FC236}">
                  <a16:creationId xmlns:a16="http://schemas.microsoft.com/office/drawing/2014/main" id="{E3B48059-5971-4C02-BAA9-C84582CAD084}"/>
                </a:ext>
              </a:extLst>
            </p:cNvPr>
            <p:cNvGrpSpPr/>
            <p:nvPr/>
          </p:nvGrpSpPr>
          <p:grpSpPr>
            <a:xfrm>
              <a:off x="9766057" y="293872"/>
              <a:ext cx="636373" cy="636373"/>
              <a:chOff x="5904002" y="2625276"/>
              <a:chExt cx="954859" cy="954859"/>
            </a:xfrm>
            <a:solidFill>
              <a:schemeClr val="accent4">
                <a:alpha val="40000"/>
              </a:schemeClr>
            </a:solidFill>
          </p:grpSpPr>
          <p:sp>
            <p:nvSpPr>
              <p:cNvPr id="46" name="Freeform: Shape 59">
                <a:extLst>
                  <a:ext uri="{FF2B5EF4-FFF2-40B4-BE49-F238E27FC236}">
                    <a16:creationId xmlns:a16="http://schemas.microsoft.com/office/drawing/2014/main" id="{255EEDBD-7616-4750-AF2C-29D65F29787C}"/>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47" name="Graphic 12">
                <a:extLst>
                  <a:ext uri="{FF2B5EF4-FFF2-40B4-BE49-F238E27FC236}">
                    <a16:creationId xmlns:a16="http://schemas.microsoft.com/office/drawing/2014/main" id="{8318E24C-868D-45D8-BCE9-DC54D0288DDC}"/>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48" name="Freeform: Shape 61">
              <a:extLst>
                <a:ext uri="{FF2B5EF4-FFF2-40B4-BE49-F238E27FC236}">
                  <a16:creationId xmlns:a16="http://schemas.microsoft.com/office/drawing/2014/main" id="{05461FCC-A32A-43E9-AE4D-E6C2201F25E8}"/>
                </a:ext>
              </a:extLst>
            </p:cNvPr>
            <p:cNvSpPr/>
            <p:nvPr/>
          </p:nvSpPr>
          <p:spPr>
            <a:xfrm>
              <a:off x="7609336" y="1440435"/>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49" name="Group 62">
              <a:extLst>
                <a:ext uri="{FF2B5EF4-FFF2-40B4-BE49-F238E27FC236}">
                  <a16:creationId xmlns:a16="http://schemas.microsoft.com/office/drawing/2014/main" id="{7944A2BD-9044-493F-A98B-9D4798CE2547}"/>
                </a:ext>
              </a:extLst>
            </p:cNvPr>
            <p:cNvGrpSpPr/>
            <p:nvPr/>
          </p:nvGrpSpPr>
          <p:grpSpPr>
            <a:xfrm>
              <a:off x="6952197" y="4365135"/>
              <a:ext cx="585737" cy="585737"/>
              <a:chOff x="5861845" y="3147851"/>
              <a:chExt cx="954859" cy="954859"/>
            </a:xfrm>
            <a:solidFill>
              <a:schemeClr val="accent4">
                <a:alpha val="40000"/>
              </a:schemeClr>
            </a:solidFill>
          </p:grpSpPr>
          <p:sp>
            <p:nvSpPr>
              <p:cNvPr id="50" name="Graphic 12">
                <a:extLst>
                  <a:ext uri="{FF2B5EF4-FFF2-40B4-BE49-F238E27FC236}">
                    <a16:creationId xmlns:a16="http://schemas.microsoft.com/office/drawing/2014/main" id="{A9177D89-2093-4DDC-AE3D-660DC0BC7396}"/>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51" name="Graphic 12">
                <a:extLst>
                  <a:ext uri="{FF2B5EF4-FFF2-40B4-BE49-F238E27FC236}">
                    <a16:creationId xmlns:a16="http://schemas.microsoft.com/office/drawing/2014/main" id="{FDF6E416-9521-43BF-8141-9D23AC32C43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52" name="Group 65">
              <a:extLst>
                <a:ext uri="{FF2B5EF4-FFF2-40B4-BE49-F238E27FC236}">
                  <a16:creationId xmlns:a16="http://schemas.microsoft.com/office/drawing/2014/main" id="{9F85C632-B061-4951-84AE-39FB76C6B348}"/>
                </a:ext>
              </a:extLst>
            </p:cNvPr>
            <p:cNvGrpSpPr/>
            <p:nvPr/>
          </p:nvGrpSpPr>
          <p:grpSpPr>
            <a:xfrm>
              <a:off x="7462925" y="5274003"/>
              <a:ext cx="754003" cy="754003"/>
              <a:chOff x="1107950" y="1659397"/>
              <a:chExt cx="3832372" cy="3832372"/>
            </a:xfrm>
            <a:solidFill>
              <a:schemeClr val="accent4">
                <a:alpha val="40000"/>
              </a:schemeClr>
            </a:solidFill>
            <a:effectLst/>
          </p:grpSpPr>
          <p:sp>
            <p:nvSpPr>
              <p:cNvPr id="53" name="Graphic 12">
                <a:extLst>
                  <a:ext uri="{FF2B5EF4-FFF2-40B4-BE49-F238E27FC236}">
                    <a16:creationId xmlns:a16="http://schemas.microsoft.com/office/drawing/2014/main" id="{27D3FB6A-C78E-4B41-B47C-549EBED9E7A2}"/>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4" name="Graphic 12">
                <a:extLst>
                  <a:ext uri="{FF2B5EF4-FFF2-40B4-BE49-F238E27FC236}">
                    <a16:creationId xmlns:a16="http://schemas.microsoft.com/office/drawing/2014/main" id="{C6ED2F59-E439-4ADF-AB3C-829795EC2484}"/>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5" name="Graphic 12">
                <a:extLst>
                  <a:ext uri="{FF2B5EF4-FFF2-40B4-BE49-F238E27FC236}">
                    <a16:creationId xmlns:a16="http://schemas.microsoft.com/office/drawing/2014/main" id="{88E5E58B-486C-40F4-B5B1-D212E62D9C4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6" name="Oval 69">
                <a:extLst>
                  <a:ext uri="{FF2B5EF4-FFF2-40B4-BE49-F238E27FC236}">
                    <a16:creationId xmlns:a16="http://schemas.microsoft.com/office/drawing/2014/main" id="{9C59C48B-AD81-417D-80B4-D7680A4D58AF}"/>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70">
              <a:extLst>
                <a:ext uri="{FF2B5EF4-FFF2-40B4-BE49-F238E27FC236}">
                  <a16:creationId xmlns:a16="http://schemas.microsoft.com/office/drawing/2014/main" id="{BD24BCC7-93EB-4C1B-9C30-2BBC10509978}"/>
                </a:ext>
              </a:extLst>
            </p:cNvPr>
            <p:cNvGrpSpPr/>
            <p:nvPr/>
          </p:nvGrpSpPr>
          <p:grpSpPr>
            <a:xfrm>
              <a:off x="7942342" y="2289065"/>
              <a:ext cx="591502" cy="591502"/>
              <a:chOff x="5861845" y="3147851"/>
              <a:chExt cx="954859" cy="954859"/>
            </a:xfrm>
            <a:solidFill>
              <a:schemeClr val="accent4">
                <a:alpha val="40000"/>
              </a:schemeClr>
            </a:solidFill>
          </p:grpSpPr>
          <p:sp>
            <p:nvSpPr>
              <p:cNvPr id="58" name="Graphic 12">
                <a:extLst>
                  <a:ext uri="{FF2B5EF4-FFF2-40B4-BE49-F238E27FC236}">
                    <a16:creationId xmlns:a16="http://schemas.microsoft.com/office/drawing/2014/main" id="{82B63405-68EB-4C4D-8FC7-91E4127D9E4C}"/>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B45C7C2B-22B1-48DE-8341-86DA3E4259C4}"/>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60" name="Freeform: Shape 73">
              <a:extLst>
                <a:ext uri="{FF2B5EF4-FFF2-40B4-BE49-F238E27FC236}">
                  <a16:creationId xmlns:a16="http://schemas.microsoft.com/office/drawing/2014/main" id="{B5B52733-54F2-4EB6-82AC-5BD27B2310E7}"/>
                </a:ext>
              </a:extLst>
            </p:cNvPr>
            <p:cNvSpPr/>
            <p:nvPr/>
          </p:nvSpPr>
          <p:spPr>
            <a:xfrm>
              <a:off x="5577561" y="3166569"/>
              <a:ext cx="540720" cy="540720"/>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61" name="Group 74">
              <a:extLst>
                <a:ext uri="{FF2B5EF4-FFF2-40B4-BE49-F238E27FC236}">
                  <a16:creationId xmlns:a16="http://schemas.microsoft.com/office/drawing/2014/main" id="{D028D011-705D-467A-875B-750E78349DF6}"/>
                </a:ext>
              </a:extLst>
            </p:cNvPr>
            <p:cNvGrpSpPr/>
            <p:nvPr/>
          </p:nvGrpSpPr>
          <p:grpSpPr>
            <a:xfrm>
              <a:off x="10809201" y="3307617"/>
              <a:ext cx="754003" cy="754003"/>
              <a:chOff x="1107950" y="1659397"/>
              <a:chExt cx="3832372" cy="3832372"/>
            </a:xfrm>
            <a:solidFill>
              <a:schemeClr val="accent4">
                <a:alpha val="40000"/>
              </a:schemeClr>
            </a:solidFill>
            <a:effectLst/>
          </p:grpSpPr>
          <p:sp>
            <p:nvSpPr>
              <p:cNvPr id="62" name="Graphic 12">
                <a:extLst>
                  <a:ext uri="{FF2B5EF4-FFF2-40B4-BE49-F238E27FC236}">
                    <a16:creationId xmlns:a16="http://schemas.microsoft.com/office/drawing/2014/main" id="{72810A8B-87DB-440A-8882-8840473F31D7}"/>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3" name="Graphic 12">
                <a:extLst>
                  <a:ext uri="{FF2B5EF4-FFF2-40B4-BE49-F238E27FC236}">
                    <a16:creationId xmlns:a16="http://schemas.microsoft.com/office/drawing/2014/main" id="{64BBE640-C609-45BB-8B59-04DEF8A793F5}"/>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4" name="Graphic 12">
                <a:extLst>
                  <a:ext uri="{FF2B5EF4-FFF2-40B4-BE49-F238E27FC236}">
                    <a16:creationId xmlns:a16="http://schemas.microsoft.com/office/drawing/2014/main" id="{9E54C058-4528-4AF6-9686-6A1CFF287DA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5" name="Oval 78">
                <a:extLst>
                  <a:ext uri="{FF2B5EF4-FFF2-40B4-BE49-F238E27FC236}">
                    <a16:creationId xmlns:a16="http://schemas.microsoft.com/office/drawing/2014/main" id="{60A8CEE0-1261-4361-AB5C-CE9A16A04619}"/>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Freeform: Shape 79">
              <a:extLst>
                <a:ext uri="{FF2B5EF4-FFF2-40B4-BE49-F238E27FC236}">
                  <a16:creationId xmlns:a16="http://schemas.microsoft.com/office/drawing/2014/main" id="{73BE1E2A-FE6B-4D3D-9BF3-32B0353DA40B}"/>
                </a:ext>
              </a:extLst>
            </p:cNvPr>
            <p:cNvSpPr/>
            <p:nvPr/>
          </p:nvSpPr>
          <p:spPr>
            <a:xfrm>
              <a:off x="10822693" y="1642361"/>
              <a:ext cx="514674" cy="514674"/>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67" name="Group 81">
              <a:extLst>
                <a:ext uri="{FF2B5EF4-FFF2-40B4-BE49-F238E27FC236}">
                  <a16:creationId xmlns:a16="http://schemas.microsoft.com/office/drawing/2014/main" id="{0EF0BD3E-BA21-4969-B452-7831A38D792E}"/>
                </a:ext>
              </a:extLst>
            </p:cNvPr>
            <p:cNvGrpSpPr/>
            <p:nvPr/>
          </p:nvGrpSpPr>
          <p:grpSpPr>
            <a:xfrm>
              <a:off x="6398164" y="1682731"/>
              <a:ext cx="361714" cy="361714"/>
              <a:chOff x="5904002" y="2625276"/>
              <a:chExt cx="954859" cy="954859"/>
            </a:xfrm>
            <a:solidFill>
              <a:schemeClr val="accent4">
                <a:alpha val="40000"/>
              </a:schemeClr>
            </a:solidFill>
          </p:grpSpPr>
          <p:sp>
            <p:nvSpPr>
              <p:cNvPr id="68" name="Freeform: Shape 82">
                <a:extLst>
                  <a:ext uri="{FF2B5EF4-FFF2-40B4-BE49-F238E27FC236}">
                    <a16:creationId xmlns:a16="http://schemas.microsoft.com/office/drawing/2014/main" id="{FE3FF027-A51D-46A7-BE17-0B53FDE42387}"/>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69" name="Graphic 12">
                <a:extLst>
                  <a:ext uri="{FF2B5EF4-FFF2-40B4-BE49-F238E27FC236}">
                    <a16:creationId xmlns:a16="http://schemas.microsoft.com/office/drawing/2014/main" id="{62EFF8F3-6EA3-459E-95C7-F82A38FD18A5}"/>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0" name="Group 84">
              <a:extLst>
                <a:ext uri="{FF2B5EF4-FFF2-40B4-BE49-F238E27FC236}">
                  <a16:creationId xmlns:a16="http://schemas.microsoft.com/office/drawing/2014/main" id="{90A8AD7F-C876-43E3-9F8B-D2970D8577D7}"/>
                </a:ext>
              </a:extLst>
            </p:cNvPr>
            <p:cNvGrpSpPr/>
            <p:nvPr/>
          </p:nvGrpSpPr>
          <p:grpSpPr>
            <a:xfrm>
              <a:off x="6550096" y="3803790"/>
              <a:ext cx="361714" cy="361714"/>
              <a:chOff x="5904002" y="2625276"/>
              <a:chExt cx="954859" cy="954859"/>
            </a:xfrm>
            <a:solidFill>
              <a:schemeClr val="accent4">
                <a:alpha val="40000"/>
              </a:schemeClr>
            </a:solidFill>
          </p:grpSpPr>
          <p:sp>
            <p:nvSpPr>
              <p:cNvPr id="71" name="Freeform: Shape 85">
                <a:extLst>
                  <a:ext uri="{FF2B5EF4-FFF2-40B4-BE49-F238E27FC236}">
                    <a16:creationId xmlns:a16="http://schemas.microsoft.com/office/drawing/2014/main" id="{96A6BEC5-9A39-4A41-B688-C77BAD33AF02}"/>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2" name="Graphic 12">
                <a:extLst>
                  <a:ext uri="{FF2B5EF4-FFF2-40B4-BE49-F238E27FC236}">
                    <a16:creationId xmlns:a16="http://schemas.microsoft.com/office/drawing/2014/main" id="{59CAFBE2-5856-4770-A452-316929C6EA73}"/>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3" name="Group 87">
              <a:extLst>
                <a:ext uri="{FF2B5EF4-FFF2-40B4-BE49-F238E27FC236}">
                  <a16:creationId xmlns:a16="http://schemas.microsoft.com/office/drawing/2014/main" id="{E234202F-83A6-4506-87BF-05C4C09C0680}"/>
                </a:ext>
              </a:extLst>
            </p:cNvPr>
            <p:cNvGrpSpPr/>
            <p:nvPr/>
          </p:nvGrpSpPr>
          <p:grpSpPr>
            <a:xfrm>
              <a:off x="11642179" y="4660292"/>
              <a:ext cx="361714" cy="361714"/>
              <a:chOff x="5904002" y="2625276"/>
              <a:chExt cx="954859" cy="954859"/>
            </a:xfrm>
            <a:solidFill>
              <a:schemeClr val="accent4">
                <a:alpha val="40000"/>
              </a:schemeClr>
            </a:solidFill>
          </p:grpSpPr>
          <p:sp>
            <p:nvSpPr>
              <p:cNvPr id="74" name="Freeform: Shape 88">
                <a:extLst>
                  <a:ext uri="{FF2B5EF4-FFF2-40B4-BE49-F238E27FC236}">
                    <a16:creationId xmlns:a16="http://schemas.microsoft.com/office/drawing/2014/main" id="{4E81CA1B-ABF9-4711-8C9B-B4C32E16377D}"/>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5" name="Graphic 12">
                <a:extLst>
                  <a:ext uri="{FF2B5EF4-FFF2-40B4-BE49-F238E27FC236}">
                    <a16:creationId xmlns:a16="http://schemas.microsoft.com/office/drawing/2014/main" id="{24FBA0CC-ADC5-49E8-B6D5-F41856FF322A}"/>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6" name="Group 90">
              <a:extLst>
                <a:ext uri="{FF2B5EF4-FFF2-40B4-BE49-F238E27FC236}">
                  <a16:creationId xmlns:a16="http://schemas.microsoft.com/office/drawing/2014/main" id="{238D91B6-BF14-471E-A9A3-A087E4491670}"/>
                </a:ext>
              </a:extLst>
            </p:cNvPr>
            <p:cNvGrpSpPr/>
            <p:nvPr/>
          </p:nvGrpSpPr>
          <p:grpSpPr>
            <a:xfrm>
              <a:off x="8948057" y="5372721"/>
              <a:ext cx="361714" cy="361714"/>
              <a:chOff x="5904002" y="2625276"/>
              <a:chExt cx="954859" cy="954859"/>
            </a:xfrm>
            <a:solidFill>
              <a:schemeClr val="accent4">
                <a:alpha val="40000"/>
              </a:schemeClr>
            </a:solidFill>
          </p:grpSpPr>
          <p:sp>
            <p:nvSpPr>
              <p:cNvPr id="77" name="Freeform: Shape 91">
                <a:extLst>
                  <a:ext uri="{FF2B5EF4-FFF2-40B4-BE49-F238E27FC236}">
                    <a16:creationId xmlns:a16="http://schemas.microsoft.com/office/drawing/2014/main" id="{5C34FED0-C15E-4B5E-847F-8F29DE1F04ED}"/>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8" name="Graphic 12">
                <a:extLst>
                  <a:ext uri="{FF2B5EF4-FFF2-40B4-BE49-F238E27FC236}">
                    <a16:creationId xmlns:a16="http://schemas.microsoft.com/office/drawing/2014/main" id="{DDA5F543-0A91-4BC1-9A55-BE1B725A64D3}"/>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79" name="Freeform: Shape 93">
              <a:extLst>
                <a:ext uri="{FF2B5EF4-FFF2-40B4-BE49-F238E27FC236}">
                  <a16:creationId xmlns:a16="http://schemas.microsoft.com/office/drawing/2014/main" id="{1DEB7153-E543-4749-8D37-4B31BA3CBF0E}"/>
                </a:ext>
              </a:extLst>
            </p:cNvPr>
            <p:cNvSpPr/>
            <p:nvPr/>
          </p:nvSpPr>
          <p:spPr>
            <a:xfrm>
              <a:off x="9214054" y="4652554"/>
              <a:ext cx="401629" cy="401629"/>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80" name="Group 94">
              <a:extLst>
                <a:ext uri="{FF2B5EF4-FFF2-40B4-BE49-F238E27FC236}">
                  <a16:creationId xmlns:a16="http://schemas.microsoft.com/office/drawing/2014/main" id="{653F576E-CEA7-4C7B-BFFB-E93C96DC421A}"/>
                </a:ext>
              </a:extLst>
            </p:cNvPr>
            <p:cNvGrpSpPr/>
            <p:nvPr/>
          </p:nvGrpSpPr>
          <p:grpSpPr>
            <a:xfrm>
              <a:off x="11000598" y="5607907"/>
              <a:ext cx="585737" cy="585737"/>
              <a:chOff x="5861845" y="3147851"/>
              <a:chExt cx="954859" cy="954859"/>
            </a:xfrm>
            <a:solidFill>
              <a:schemeClr val="accent4">
                <a:alpha val="40000"/>
              </a:schemeClr>
            </a:solidFill>
          </p:grpSpPr>
          <p:sp>
            <p:nvSpPr>
              <p:cNvPr id="81" name="Graphic 12">
                <a:extLst>
                  <a:ext uri="{FF2B5EF4-FFF2-40B4-BE49-F238E27FC236}">
                    <a16:creationId xmlns:a16="http://schemas.microsoft.com/office/drawing/2014/main" id="{B9C90351-9392-45A3-AD2F-B554A571D3E5}"/>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2" name="Graphic 12">
                <a:extLst>
                  <a:ext uri="{FF2B5EF4-FFF2-40B4-BE49-F238E27FC236}">
                    <a16:creationId xmlns:a16="http://schemas.microsoft.com/office/drawing/2014/main" id="{028B7CD9-6316-4B52-8432-B21E2A93EF0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83" name="Group 97">
              <a:extLst>
                <a:ext uri="{FF2B5EF4-FFF2-40B4-BE49-F238E27FC236}">
                  <a16:creationId xmlns:a16="http://schemas.microsoft.com/office/drawing/2014/main" id="{2EE94257-C525-458E-9220-867B44B0DD26}"/>
                </a:ext>
              </a:extLst>
            </p:cNvPr>
            <p:cNvGrpSpPr/>
            <p:nvPr/>
          </p:nvGrpSpPr>
          <p:grpSpPr>
            <a:xfrm>
              <a:off x="3720641" y="2694606"/>
              <a:ext cx="636373" cy="636373"/>
              <a:chOff x="5861845" y="3147851"/>
              <a:chExt cx="954859" cy="954859"/>
            </a:xfrm>
            <a:solidFill>
              <a:schemeClr val="accent4">
                <a:alpha val="40000"/>
              </a:schemeClr>
            </a:solidFill>
          </p:grpSpPr>
          <p:sp>
            <p:nvSpPr>
              <p:cNvPr id="84" name="Graphic 12">
                <a:extLst>
                  <a:ext uri="{FF2B5EF4-FFF2-40B4-BE49-F238E27FC236}">
                    <a16:creationId xmlns:a16="http://schemas.microsoft.com/office/drawing/2014/main" id="{59BD84A3-27C0-4E23-991C-831C697A71CB}"/>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5" name="Graphic 12">
                <a:extLst>
                  <a:ext uri="{FF2B5EF4-FFF2-40B4-BE49-F238E27FC236}">
                    <a16:creationId xmlns:a16="http://schemas.microsoft.com/office/drawing/2014/main" id="{B3454F5D-9654-4A9D-9097-353A2E19FB29}"/>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86" name="Freeform: Shape 100">
              <a:extLst>
                <a:ext uri="{FF2B5EF4-FFF2-40B4-BE49-F238E27FC236}">
                  <a16:creationId xmlns:a16="http://schemas.microsoft.com/office/drawing/2014/main" id="{98F67C54-37A4-49BC-B693-A3979988EB60}"/>
                </a:ext>
              </a:extLst>
            </p:cNvPr>
            <p:cNvSpPr/>
            <p:nvPr/>
          </p:nvSpPr>
          <p:spPr>
            <a:xfrm>
              <a:off x="2375577" y="269790"/>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87" name="Group 101">
              <a:extLst>
                <a:ext uri="{FF2B5EF4-FFF2-40B4-BE49-F238E27FC236}">
                  <a16:creationId xmlns:a16="http://schemas.microsoft.com/office/drawing/2014/main" id="{7FD540C7-1D71-4E62-90CD-DE96AA78FF8A}"/>
                </a:ext>
              </a:extLst>
            </p:cNvPr>
            <p:cNvGrpSpPr/>
            <p:nvPr/>
          </p:nvGrpSpPr>
          <p:grpSpPr>
            <a:xfrm>
              <a:off x="2863717" y="1524154"/>
              <a:ext cx="591502" cy="591502"/>
              <a:chOff x="5861845" y="3147851"/>
              <a:chExt cx="954859" cy="954859"/>
            </a:xfrm>
            <a:solidFill>
              <a:schemeClr val="accent4">
                <a:alpha val="40000"/>
              </a:schemeClr>
            </a:solidFill>
          </p:grpSpPr>
          <p:sp>
            <p:nvSpPr>
              <p:cNvPr id="88" name="Graphic 12">
                <a:extLst>
                  <a:ext uri="{FF2B5EF4-FFF2-40B4-BE49-F238E27FC236}">
                    <a16:creationId xmlns:a16="http://schemas.microsoft.com/office/drawing/2014/main" id="{5C2A766B-86AF-4BE4-8FD6-5639E6015919}"/>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9" name="Graphic 12">
                <a:extLst>
                  <a:ext uri="{FF2B5EF4-FFF2-40B4-BE49-F238E27FC236}">
                    <a16:creationId xmlns:a16="http://schemas.microsoft.com/office/drawing/2014/main" id="{47779DDB-2DEE-4207-9071-0ADCE395B1C2}"/>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90" name="Freeform: Shape 104">
              <a:extLst>
                <a:ext uri="{FF2B5EF4-FFF2-40B4-BE49-F238E27FC236}">
                  <a16:creationId xmlns:a16="http://schemas.microsoft.com/office/drawing/2014/main" id="{82051C72-C9B1-4C53-AA26-8ECFB8213D05}"/>
                </a:ext>
              </a:extLst>
            </p:cNvPr>
            <p:cNvSpPr/>
            <p:nvPr/>
          </p:nvSpPr>
          <p:spPr>
            <a:xfrm>
              <a:off x="204221" y="2068395"/>
              <a:ext cx="540720" cy="540720"/>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91" name="Group 105">
              <a:extLst>
                <a:ext uri="{FF2B5EF4-FFF2-40B4-BE49-F238E27FC236}">
                  <a16:creationId xmlns:a16="http://schemas.microsoft.com/office/drawing/2014/main" id="{C37F336F-25C2-49DC-84F2-D9A125DE454D}"/>
                </a:ext>
              </a:extLst>
            </p:cNvPr>
            <p:cNvGrpSpPr/>
            <p:nvPr/>
          </p:nvGrpSpPr>
          <p:grpSpPr>
            <a:xfrm>
              <a:off x="464004" y="586621"/>
              <a:ext cx="361714" cy="361714"/>
              <a:chOff x="5904002" y="2625276"/>
              <a:chExt cx="954859" cy="954859"/>
            </a:xfrm>
            <a:solidFill>
              <a:schemeClr val="accent4">
                <a:alpha val="40000"/>
              </a:schemeClr>
            </a:solidFill>
          </p:grpSpPr>
          <p:sp>
            <p:nvSpPr>
              <p:cNvPr id="92" name="Freeform: Shape 106">
                <a:extLst>
                  <a:ext uri="{FF2B5EF4-FFF2-40B4-BE49-F238E27FC236}">
                    <a16:creationId xmlns:a16="http://schemas.microsoft.com/office/drawing/2014/main" id="{0440B612-C418-4A6E-BA63-AE4E0958580E}"/>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93" name="Graphic 12">
                <a:extLst>
                  <a:ext uri="{FF2B5EF4-FFF2-40B4-BE49-F238E27FC236}">
                    <a16:creationId xmlns:a16="http://schemas.microsoft.com/office/drawing/2014/main" id="{3AE14B71-5E4C-4D2D-B083-C21238708996}"/>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94" name="Freeform: Shape 108">
              <a:extLst>
                <a:ext uri="{FF2B5EF4-FFF2-40B4-BE49-F238E27FC236}">
                  <a16:creationId xmlns:a16="http://schemas.microsoft.com/office/drawing/2014/main" id="{25AEFA34-35D0-43FE-BC83-9F5E5AECE941}"/>
                </a:ext>
              </a:extLst>
            </p:cNvPr>
            <p:cNvSpPr/>
            <p:nvPr/>
          </p:nvSpPr>
          <p:spPr>
            <a:xfrm>
              <a:off x="4130438" y="3898136"/>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95" name="Group 109">
              <a:extLst>
                <a:ext uri="{FF2B5EF4-FFF2-40B4-BE49-F238E27FC236}">
                  <a16:creationId xmlns:a16="http://schemas.microsoft.com/office/drawing/2014/main" id="{64947A81-637E-4211-84AF-2FF07F6ED514}"/>
                </a:ext>
              </a:extLst>
            </p:cNvPr>
            <p:cNvGrpSpPr/>
            <p:nvPr/>
          </p:nvGrpSpPr>
          <p:grpSpPr>
            <a:xfrm>
              <a:off x="253648" y="4484033"/>
              <a:ext cx="643220" cy="643220"/>
              <a:chOff x="1107950" y="1659397"/>
              <a:chExt cx="3832372" cy="3832372"/>
            </a:xfrm>
            <a:solidFill>
              <a:schemeClr val="accent4">
                <a:alpha val="40000"/>
              </a:schemeClr>
            </a:solidFill>
            <a:effectLst/>
          </p:grpSpPr>
          <p:sp>
            <p:nvSpPr>
              <p:cNvPr id="96" name="Graphic 12">
                <a:extLst>
                  <a:ext uri="{FF2B5EF4-FFF2-40B4-BE49-F238E27FC236}">
                    <a16:creationId xmlns:a16="http://schemas.microsoft.com/office/drawing/2014/main" id="{8E3C99E7-A347-4E8A-B32D-5736227A241D}"/>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7" name="Graphic 12">
                <a:extLst>
                  <a:ext uri="{FF2B5EF4-FFF2-40B4-BE49-F238E27FC236}">
                    <a16:creationId xmlns:a16="http://schemas.microsoft.com/office/drawing/2014/main" id="{E47459F9-A2A5-42D9-94F7-9ECFF1E5AE88}"/>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8" name="Graphic 12">
                <a:extLst>
                  <a:ext uri="{FF2B5EF4-FFF2-40B4-BE49-F238E27FC236}">
                    <a16:creationId xmlns:a16="http://schemas.microsoft.com/office/drawing/2014/main" id="{B852EBB8-EC09-4627-8A7F-4058736AC0B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9" name="Oval 113">
                <a:extLst>
                  <a:ext uri="{FF2B5EF4-FFF2-40B4-BE49-F238E27FC236}">
                    <a16:creationId xmlns:a16="http://schemas.microsoft.com/office/drawing/2014/main" id="{177B2408-68E2-48E2-A48C-4D9DFBB44355}"/>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119">
              <a:extLst>
                <a:ext uri="{FF2B5EF4-FFF2-40B4-BE49-F238E27FC236}">
                  <a16:creationId xmlns:a16="http://schemas.microsoft.com/office/drawing/2014/main" id="{6D6169B1-82E2-4A9C-8654-D7ABB6FEC0CA}"/>
                </a:ext>
              </a:extLst>
            </p:cNvPr>
            <p:cNvGrpSpPr/>
            <p:nvPr/>
          </p:nvGrpSpPr>
          <p:grpSpPr>
            <a:xfrm>
              <a:off x="3170326" y="5018660"/>
              <a:ext cx="436622" cy="436622"/>
              <a:chOff x="5861845" y="3147851"/>
              <a:chExt cx="954859" cy="954859"/>
            </a:xfrm>
            <a:solidFill>
              <a:schemeClr val="accent4">
                <a:alpha val="40000"/>
              </a:schemeClr>
            </a:solidFill>
          </p:grpSpPr>
          <p:sp>
            <p:nvSpPr>
              <p:cNvPr id="101" name="Graphic 12">
                <a:extLst>
                  <a:ext uri="{FF2B5EF4-FFF2-40B4-BE49-F238E27FC236}">
                    <a16:creationId xmlns:a16="http://schemas.microsoft.com/office/drawing/2014/main" id="{48D729AC-A254-47AD-9C6D-AB2A1791F485}"/>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102" name="Graphic 12">
                <a:extLst>
                  <a:ext uri="{FF2B5EF4-FFF2-40B4-BE49-F238E27FC236}">
                    <a16:creationId xmlns:a16="http://schemas.microsoft.com/office/drawing/2014/main" id="{BA690DA8-BF1E-4B03-ADF4-0CD82395AA1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103" name="직사각형 31">
              <a:extLst>
                <a:ext uri="{FF2B5EF4-FFF2-40B4-BE49-F238E27FC236}">
                  <a16:creationId xmlns:a16="http://schemas.microsoft.com/office/drawing/2014/main" id="{3EA16863-AFD5-4E23-8E2D-CBD4B4304B0A}"/>
                </a:ext>
              </a:extLst>
            </p:cNvPr>
            <p:cNvSpPr/>
            <p:nvPr/>
          </p:nvSpPr>
          <p:spPr>
            <a:xfrm flipH="1">
              <a:off x="5049421" y="4176675"/>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104" name="직사각형 32">
              <a:extLst>
                <a:ext uri="{FF2B5EF4-FFF2-40B4-BE49-F238E27FC236}">
                  <a16:creationId xmlns:a16="http://schemas.microsoft.com/office/drawing/2014/main" id="{A5714983-06BE-4810-A2C2-C2A2F8F0D8B8}"/>
                </a:ext>
              </a:extLst>
            </p:cNvPr>
            <p:cNvSpPr/>
            <p:nvPr/>
          </p:nvSpPr>
          <p:spPr>
            <a:xfrm flipH="1">
              <a:off x="5049421" y="5409377"/>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105" name="직사각형 33">
              <a:extLst>
                <a:ext uri="{FF2B5EF4-FFF2-40B4-BE49-F238E27FC236}">
                  <a16:creationId xmlns:a16="http://schemas.microsoft.com/office/drawing/2014/main" id="{B60B2832-5258-4BC6-A3CE-1C2B30D4B459}"/>
                </a:ext>
              </a:extLst>
            </p:cNvPr>
            <p:cNvSpPr/>
            <p:nvPr/>
          </p:nvSpPr>
          <p:spPr>
            <a:xfrm flipH="1">
              <a:off x="5049421" y="4793026"/>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grpSp>
    </p:spTree>
    <p:extLst>
      <p:ext uri="{BB962C8B-B14F-4D97-AF65-F5344CB8AC3E}">
        <p14:creationId xmlns:p14="http://schemas.microsoft.com/office/powerpoint/2010/main" val="7970946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1645428" y="2371098"/>
            <a:ext cx="4751427" cy="4053515"/>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12"/>
            <p:cNvSpPr>
              <a:spLocks/>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Freeform 13"/>
            <p:cNvSpPr>
              <a:spLocks/>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Freeform 14"/>
            <p:cNvSpPr>
              <a:spLocks/>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17"/>
            <p:cNvSpPr>
              <a:spLocks/>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8"/>
            <p:cNvSpPr>
              <a:spLocks/>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19"/>
            <p:cNvSpPr>
              <a:spLocks/>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Freeform 20"/>
            <p:cNvSpPr>
              <a:spLocks/>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Freeform 21"/>
            <p:cNvSpPr>
              <a:spLocks/>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Freeform 22"/>
            <p:cNvSpPr>
              <a:spLocks/>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23"/>
            <p:cNvSpPr>
              <a:spLocks/>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24"/>
            <p:cNvSpPr>
              <a:spLocks/>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Freeform 25"/>
            <p:cNvSpPr>
              <a:spLocks/>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Freeform 26"/>
            <p:cNvSpPr>
              <a:spLocks/>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Freeform 27"/>
            <p:cNvSpPr>
              <a:spLocks/>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28"/>
            <p:cNvSpPr>
              <a:spLocks/>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9" name="Freeform 138"/>
            <p:cNvSpPr>
              <a:spLocks/>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0" name="Freeform 139"/>
            <p:cNvSpPr>
              <a:spLocks/>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1" name="Freeform 140"/>
            <p:cNvSpPr>
              <a:spLocks/>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2" name="Freeform 141"/>
            <p:cNvSpPr>
              <a:spLocks/>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3" name="Freeform 142"/>
            <p:cNvSpPr>
              <a:spLocks/>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4" name="Freeform 143"/>
            <p:cNvSpPr>
              <a:spLocks/>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5" name="Freeform 144"/>
            <p:cNvSpPr>
              <a:spLocks/>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6" name="Freeform 145"/>
            <p:cNvSpPr>
              <a:spLocks/>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7" name="Freeform 146"/>
            <p:cNvSpPr>
              <a:spLocks/>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8" name="Rectangle 157"/>
          <p:cNvSpPr/>
          <p:nvPr/>
        </p:nvSpPr>
        <p:spPr>
          <a:xfrm>
            <a:off x="7222103" y="4016223"/>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9" name="Rectangle 158"/>
          <p:cNvSpPr/>
          <p:nvPr/>
        </p:nvSpPr>
        <p:spPr>
          <a:xfrm>
            <a:off x="7222104" y="4016223"/>
            <a:ext cx="2133784" cy="345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0" name="Content Placeholder 2"/>
          <p:cNvSpPr txBox="1">
            <a:spLocks/>
          </p:cNvSpPr>
          <p:nvPr/>
        </p:nvSpPr>
        <p:spPr>
          <a:xfrm>
            <a:off x="7366422" y="4036655"/>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50%</a:t>
            </a:r>
          </a:p>
        </p:txBody>
      </p:sp>
      <p:sp>
        <p:nvSpPr>
          <p:cNvPr id="161" name="Rectangle 160"/>
          <p:cNvSpPr/>
          <p:nvPr/>
        </p:nvSpPr>
        <p:spPr>
          <a:xfrm>
            <a:off x="7222103" y="557689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2" name="Rectangle 161"/>
          <p:cNvSpPr/>
          <p:nvPr/>
        </p:nvSpPr>
        <p:spPr>
          <a:xfrm>
            <a:off x="7222104" y="5576896"/>
            <a:ext cx="1757232" cy="34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3" name="Content Placeholder 2"/>
          <p:cNvSpPr txBox="1">
            <a:spLocks/>
          </p:cNvSpPr>
          <p:nvPr/>
        </p:nvSpPr>
        <p:spPr>
          <a:xfrm>
            <a:off x="7366422" y="559874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45%</a:t>
            </a:r>
          </a:p>
        </p:txBody>
      </p:sp>
      <p:sp>
        <p:nvSpPr>
          <p:cNvPr id="164" name="Rectangle 163"/>
          <p:cNvSpPr/>
          <p:nvPr/>
        </p:nvSpPr>
        <p:spPr>
          <a:xfrm>
            <a:off x="7222103" y="5053594"/>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5" name="Rectangle 164"/>
          <p:cNvSpPr/>
          <p:nvPr/>
        </p:nvSpPr>
        <p:spPr>
          <a:xfrm>
            <a:off x="7222104" y="5053594"/>
            <a:ext cx="3179757" cy="345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6" name="Content Placeholder 2"/>
          <p:cNvSpPr txBox="1">
            <a:spLocks/>
          </p:cNvSpPr>
          <p:nvPr/>
        </p:nvSpPr>
        <p:spPr>
          <a:xfrm>
            <a:off x="7366422" y="5074026"/>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75%</a:t>
            </a:r>
          </a:p>
        </p:txBody>
      </p:sp>
      <p:sp>
        <p:nvSpPr>
          <p:cNvPr id="167" name="Rectangle 166"/>
          <p:cNvSpPr/>
          <p:nvPr/>
        </p:nvSpPr>
        <p:spPr>
          <a:xfrm>
            <a:off x="7222103" y="4530805"/>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8" name="Rectangle 167"/>
          <p:cNvSpPr/>
          <p:nvPr/>
        </p:nvSpPr>
        <p:spPr>
          <a:xfrm>
            <a:off x="7222104" y="4530805"/>
            <a:ext cx="2510335" cy="34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9" name="Content Placeholder 2"/>
          <p:cNvSpPr txBox="1">
            <a:spLocks/>
          </p:cNvSpPr>
          <p:nvPr/>
        </p:nvSpPr>
        <p:spPr>
          <a:xfrm>
            <a:off x="7366422" y="4551238"/>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62%</a:t>
            </a:r>
          </a:p>
        </p:txBody>
      </p:sp>
      <p:grpSp>
        <p:nvGrpSpPr>
          <p:cNvPr id="170" name="Group 169"/>
          <p:cNvGrpSpPr/>
          <p:nvPr/>
        </p:nvGrpSpPr>
        <p:grpSpPr>
          <a:xfrm>
            <a:off x="6694977" y="4513827"/>
            <a:ext cx="349723" cy="350321"/>
            <a:chOff x="7275629" y="3973834"/>
            <a:chExt cx="464344" cy="465138"/>
          </a:xfrm>
          <a:solidFill>
            <a:schemeClr val="tx2">
              <a:lumMod val="60000"/>
              <a:lumOff val="40000"/>
            </a:schemeClr>
          </a:solidFill>
        </p:grpSpPr>
        <p:sp>
          <p:nvSpPr>
            <p:cNvPr id="171"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2"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4"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5"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77" name="Group 176"/>
          <p:cNvGrpSpPr/>
          <p:nvPr/>
        </p:nvGrpSpPr>
        <p:grpSpPr>
          <a:xfrm>
            <a:off x="6725401" y="5586044"/>
            <a:ext cx="297181" cy="339553"/>
            <a:chOff x="9162373" y="3045147"/>
            <a:chExt cx="406400" cy="464344"/>
          </a:xfrm>
          <a:solidFill>
            <a:schemeClr val="tx2">
              <a:lumMod val="60000"/>
              <a:lumOff val="40000"/>
            </a:schemeClr>
          </a:solidFill>
        </p:grpSpPr>
        <p:sp>
          <p:nvSpPr>
            <p:cNvPr id="178" name="AutoShape 48"/>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AutoShape 49"/>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0" name="AutoShape 50"/>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1" name="AutoShape 51"/>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2" name="Group 181"/>
          <p:cNvGrpSpPr/>
          <p:nvPr/>
        </p:nvGrpSpPr>
        <p:grpSpPr>
          <a:xfrm>
            <a:off x="6758280" y="4010752"/>
            <a:ext cx="240322" cy="350321"/>
            <a:chOff x="3582988" y="3510757"/>
            <a:chExt cx="319088" cy="465138"/>
          </a:xfrm>
          <a:solidFill>
            <a:schemeClr val="tx2">
              <a:lumMod val="60000"/>
              <a:lumOff val="40000"/>
            </a:schemeClr>
          </a:solidFill>
        </p:grpSpPr>
        <p:sp>
          <p:nvSpPr>
            <p:cNvPr id="183"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4"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5" name="Group 184"/>
          <p:cNvGrpSpPr/>
          <p:nvPr/>
        </p:nvGrpSpPr>
        <p:grpSpPr>
          <a:xfrm>
            <a:off x="6739091" y="5049934"/>
            <a:ext cx="262440" cy="350321"/>
            <a:chOff x="2639219" y="3510757"/>
            <a:chExt cx="348456" cy="465138"/>
          </a:xfrm>
          <a:solidFill>
            <a:schemeClr val="tx2">
              <a:lumMod val="60000"/>
              <a:lumOff val="40000"/>
            </a:schemeClr>
          </a:solidFill>
        </p:grpSpPr>
        <p:sp>
          <p:nvSpPr>
            <p:cNvPr id="186"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7"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88" name="TextBox 187"/>
          <p:cNvSpPr txBox="1"/>
          <p:nvPr/>
        </p:nvSpPr>
        <p:spPr>
          <a:xfrm>
            <a:off x="6653931" y="2505161"/>
            <a:ext cx="2993765" cy="333955"/>
          </a:xfrm>
          <a:prstGeom prst="rect">
            <a:avLst/>
          </a:prstGeom>
          <a:noFill/>
        </p:spPr>
        <p:txBody>
          <a:bodyPr wrap="square" lIns="96411" tIns="48205" rIns="96411" bIns="48205"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2" name="Rectangle 191"/>
          <p:cNvSpPr/>
          <p:nvPr/>
        </p:nvSpPr>
        <p:spPr>
          <a:xfrm>
            <a:off x="7222103" y="607723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3" name="Rectangle 192"/>
          <p:cNvSpPr/>
          <p:nvPr/>
        </p:nvSpPr>
        <p:spPr>
          <a:xfrm>
            <a:off x="7222103" y="6077236"/>
            <a:ext cx="3962395" cy="345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4" name="Content Placeholder 2"/>
          <p:cNvSpPr txBox="1">
            <a:spLocks/>
          </p:cNvSpPr>
          <p:nvPr/>
        </p:nvSpPr>
        <p:spPr>
          <a:xfrm>
            <a:off x="7366422" y="6097667"/>
            <a:ext cx="756012" cy="398106"/>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90%</a:t>
            </a:r>
          </a:p>
        </p:txBody>
      </p:sp>
      <p:grpSp>
        <p:nvGrpSpPr>
          <p:cNvPr id="195" name="Group 194"/>
          <p:cNvGrpSpPr/>
          <p:nvPr/>
        </p:nvGrpSpPr>
        <p:grpSpPr>
          <a:xfrm>
            <a:off x="6731392" y="6092482"/>
            <a:ext cx="313308" cy="334461"/>
            <a:chOff x="9159875" y="1647825"/>
            <a:chExt cx="434975" cy="464344"/>
          </a:xfrm>
          <a:solidFill>
            <a:schemeClr val="tx2">
              <a:lumMod val="60000"/>
              <a:lumOff val="40000"/>
            </a:schemeClr>
          </a:solidFill>
        </p:grpSpPr>
        <p:sp>
          <p:nvSpPr>
            <p:cNvPr id="196"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7"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8"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99" name="TextBox 198"/>
          <p:cNvSpPr txBox="1"/>
          <p:nvPr/>
        </p:nvSpPr>
        <p:spPr>
          <a:xfrm>
            <a:off x="6687300" y="2775152"/>
            <a:ext cx="4951735" cy="392817"/>
          </a:xfrm>
          <a:prstGeom prst="rect">
            <a:avLst/>
          </a:prstGeom>
          <a:noFill/>
        </p:spPr>
        <p:txBody>
          <a:bodyPr wrap="square" lIns="96411" tIns="48205" rIns="96411" bIns="48205" rtlCol="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8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26186556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p:cTn id="21" dur="500" fill="hold"/>
                                        <p:tgtEl>
                                          <p:spTgt spid="182"/>
                                        </p:tgtEl>
                                        <p:attrNameLst>
                                          <p:attrName>ppt_w</p:attrName>
                                        </p:attrNameLst>
                                      </p:cBhvr>
                                      <p:tavLst>
                                        <p:tav tm="0">
                                          <p:val>
                                            <p:fltVal val="0"/>
                                          </p:val>
                                        </p:tav>
                                        <p:tav tm="100000">
                                          <p:val>
                                            <p:strVal val="#ppt_w"/>
                                          </p:val>
                                        </p:tav>
                                      </p:tavLst>
                                    </p:anim>
                                    <p:anim calcmode="lin" valueType="num">
                                      <p:cBhvr>
                                        <p:cTn id="22" dur="500" fill="hold"/>
                                        <p:tgtEl>
                                          <p:spTgt spid="182"/>
                                        </p:tgtEl>
                                        <p:attrNameLst>
                                          <p:attrName>ppt_h</p:attrName>
                                        </p:attrNameLst>
                                      </p:cBhvr>
                                      <p:tavLst>
                                        <p:tav tm="0">
                                          <p:val>
                                            <p:fltVal val="0"/>
                                          </p:val>
                                        </p:tav>
                                        <p:tav tm="100000">
                                          <p:val>
                                            <p:strVal val="#ppt_h"/>
                                          </p:val>
                                        </p:tav>
                                      </p:tavLst>
                                    </p:anim>
                                    <p:animEffect transition="in" filter="fade">
                                      <p:cBhvr>
                                        <p:cTn id="23" dur="500"/>
                                        <p:tgtEl>
                                          <p:spTgt spid="1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p:cTn id="41" dur="500" fill="hold"/>
                                        <p:tgtEl>
                                          <p:spTgt spid="170"/>
                                        </p:tgtEl>
                                        <p:attrNameLst>
                                          <p:attrName>ppt_w</p:attrName>
                                        </p:attrNameLst>
                                      </p:cBhvr>
                                      <p:tavLst>
                                        <p:tav tm="0">
                                          <p:val>
                                            <p:fltVal val="0"/>
                                          </p:val>
                                        </p:tav>
                                        <p:tav tm="100000">
                                          <p:val>
                                            <p:strVal val="#ppt_w"/>
                                          </p:val>
                                        </p:tav>
                                      </p:tavLst>
                                    </p:anim>
                                    <p:anim calcmode="lin" valueType="num">
                                      <p:cBhvr>
                                        <p:cTn id="42" dur="500" fill="hold"/>
                                        <p:tgtEl>
                                          <p:spTgt spid="170"/>
                                        </p:tgtEl>
                                        <p:attrNameLst>
                                          <p:attrName>ppt_h</p:attrName>
                                        </p:attrNameLst>
                                      </p:cBhvr>
                                      <p:tavLst>
                                        <p:tav tm="0">
                                          <p:val>
                                            <p:fltVal val="0"/>
                                          </p:val>
                                        </p:tav>
                                        <p:tav tm="100000">
                                          <p:val>
                                            <p:strVal val="#ppt_h"/>
                                          </p:val>
                                        </p:tav>
                                      </p:tavLst>
                                    </p:anim>
                                    <p:animEffect transition="in" filter="fade">
                                      <p:cBhvr>
                                        <p:cTn id="43" dur="500"/>
                                        <p:tgtEl>
                                          <p:spTgt spid="17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p:val>
                                            <p:fltVal val="0"/>
                                          </p:val>
                                        </p:tav>
                                        <p:tav tm="100000">
                                          <p:val>
                                            <p:strVal val="#ppt_w"/>
                                          </p:val>
                                        </p:tav>
                                      </p:tavLst>
                                    </p:anim>
                                    <p:anim calcmode="lin" valueType="num">
                                      <p:cBhvr>
                                        <p:cTn id="62" dur="500" fill="hold"/>
                                        <p:tgtEl>
                                          <p:spTgt spid="185"/>
                                        </p:tgtEl>
                                        <p:attrNameLst>
                                          <p:attrName>ppt_h</p:attrName>
                                        </p:attrNameLst>
                                      </p:cBhvr>
                                      <p:tavLst>
                                        <p:tav tm="0">
                                          <p:val>
                                            <p:fltVal val="0"/>
                                          </p:val>
                                        </p:tav>
                                        <p:tav tm="100000">
                                          <p:val>
                                            <p:strVal val="#ppt_h"/>
                                          </p:val>
                                        </p:tav>
                                      </p:tavLst>
                                    </p:anim>
                                    <p:animEffect transition="in" filter="fade">
                                      <p:cBhvr>
                                        <p:cTn id="63" dur="500"/>
                                        <p:tgtEl>
                                          <p:spTgt spid="18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p:cTn id="81" dur="500" fill="hold"/>
                                        <p:tgtEl>
                                          <p:spTgt spid="177"/>
                                        </p:tgtEl>
                                        <p:attrNameLst>
                                          <p:attrName>ppt_w</p:attrName>
                                        </p:attrNameLst>
                                      </p:cBhvr>
                                      <p:tavLst>
                                        <p:tav tm="0">
                                          <p:val>
                                            <p:fltVal val="0"/>
                                          </p:val>
                                        </p:tav>
                                        <p:tav tm="100000">
                                          <p:val>
                                            <p:strVal val="#ppt_w"/>
                                          </p:val>
                                        </p:tav>
                                      </p:tavLst>
                                    </p:anim>
                                    <p:anim calcmode="lin" valueType="num">
                                      <p:cBhvr>
                                        <p:cTn id="82" dur="500" fill="hold"/>
                                        <p:tgtEl>
                                          <p:spTgt spid="177"/>
                                        </p:tgtEl>
                                        <p:attrNameLst>
                                          <p:attrName>ppt_h</p:attrName>
                                        </p:attrNameLst>
                                      </p:cBhvr>
                                      <p:tavLst>
                                        <p:tav tm="0">
                                          <p:val>
                                            <p:fltVal val="0"/>
                                          </p:val>
                                        </p:tav>
                                        <p:tav tm="100000">
                                          <p:val>
                                            <p:strVal val="#ppt_h"/>
                                          </p:val>
                                        </p:tav>
                                      </p:tavLst>
                                    </p:anim>
                                    <p:animEffect transition="in" filter="fade">
                                      <p:cBhvr>
                                        <p:cTn id="83" dur="500"/>
                                        <p:tgtEl>
                                          <p:spTgt spid="177"/>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195"/>
                                        </p:tgtEl>
                                        <p:attrNameLst>
                                          <p:attrName>style.visibility</p:attrName>
                                        </p:attrNameLst>
                                      </p:cBhvr>
                                      <p:to>
                                        <p:strVal val="visible"/>
                                      </p:to>
                                    </p:set>
                                    <p:anim calcmode="lin" valueType="num">
                                      <p:cBhvr>
                                        <p:cTn id="101" dur="500" fill="hold"/>
                                        <p:tgtEl>
                                          <p:spTgt spid="195"/>
                                        </p:tgtEl>
                                        <p:attrNameLst>
                                          <p:attrName>ppt_w</p:attrName>
                                        </p:attrNameLst>
                                      </p:cBhvr>
                                      <p:tavLst>
                                        <p:tav tm="0">
                                          <p:val>
                                            <p:fltVal val="0"/>
                                          </p:val>
                                        </p:tav>
                                        <p:tav tm="100000">
                                          <p:val>
                                            <p:strVal val="#ppt_w"/>
                                          </p:val>
                                        </p:tav>
                                      </p:tavLst>
                                    </p:anim>
                                    <p:anim calcmode="lin" valueType="num">
                                      <p:cBhvr>
                                        <p:cTn id="102" dur="500" fill="hold"/>
                                        <p:tgtEl>
                                          <p:spTgt spid="195"/>
                                        </p:tgtEl>
                                        <p:attrNameLst>
                                          <p:attrName>ppt_h</p:attrName>
                                        </p:attrNameLst>
                                      </p:cBhvr>
                                      <p:tavLst>
                                        <p:tav tm="0">
                                          <p:val>
                                            <p:fltVal val="0"/>
                                          </p:val>
                                        </p:tav>
                                        <p:tav tm="100000">
                                          <p:val>
                                            <p:strVal val="#ppt_h"/>
                                          </p:val>
                                        </p:tav>
                                      </p:tavLst>
                                    </p:anim>
                                    <p:animEffect transition="in" filter="fade">
                                      <p:cBhvr>
                                        <p:cTn id="103" dur="500"/>
                                        <p:tgtEl>
                                          <p:spTgt spid="195"/>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Content Placeholder 2"/>
          <p:cNvSpPr txBox="1">
            <a:spLocks/>
          </p:cNvSpPr>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Content Placeholder 2"/>
          <p:cNvSpPr txBox="1">
            <a:spLocks/>
          </p:cNvSpPr>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Content Placeholder 2"/>
          <p:cNvSpPr txBox="1">
            <a:spLocks/>
          </p:cNvSpPr>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26"/>
          <p:cNvSpPr>
            <a:spLocks/>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143"/>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1"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2"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3"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5036275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a:extLst>
              <a:ext uri="{FF2B5EF4-FFF2-40B4-BE49-F238E27FC236}">
                <a16:creationId xmlns:a16="http://schemas.microsoft.com/office/drawing/2014/main" id="{4E0A093A-AFFA-41AA-85A9-A31631627C4C}"/>
              </a:ext>
            </a:extLst>
          </p:cNvPr>
          <p:cNvGrpSpPr/>
          <p:nvPr/>
        </p:nvGrpSpPr>
        <p:grpSpPr>
          <a:xfrm>
            <a:off x="137279" y="4894486"/>
            <a:ext cx="7422020" cy="761778"/>
            <a:chOff x="3686398" y="4267905"/>
            <a:chExt cx="4760612" cy="679086"/>
          </a:xfrm>
          <a:effectLst>
            <a:outerShdw blurRad="50800" dist="38100" dir="2700000" algn="tl" rotWithShape="0">
              <a:prstClr val="black">
                <a:alpha val="40000"/>
              </a:prstClr>
            </a:outerShdw>
          </a:effectLst>
        </p:grpSpPr>
        <p:sp>
          <p:nvSpPr>
            <p:cNvPr id="4" name="Freeform: Shape 25">
              <a:extLst>
                <a:ext uri="{FF2B5EF4-FFF2-40B4-BE49-F238E27FC236}">
                  <a16:creationId xmlns:a16="http://schemas.microsoft.com/office/drawing/2014/main" id="{9D17C5B9-1BCF-4417-BAC1-4E5EBB827BFD}"/>
                </a:ext>
              </a:extLst>
            </p:cNvPr>
            <p:cNvSpPr/>
            <p:nvPr/>
          </p:nvSpPr>
          <p:spPr>
            <a:xfrm>
              <a:off x="7255458" y="4273456"/>
              <a:ext cx="1191552" cy="672919"/>
            </a:xfrm>
            <a:custGeom>
              <a:avLst/>
              <a:gdLst>
                <a:gd name="connsiteX0" fmla="*/ 2252186 w 2257425"/>
                <a:gd name="connsiteY0" fmla="*/ 1188244 h 1190625"/>
                <a:gd name="connsiteX1" fmla="*/ 7144 w 2257425"/>
                <a:gd name="connsiteY1" fmla="*/ 1188244 h 1190625"/>
                <a:gd name="connsiteX2" fmla="*/ 7144 w 2257425"/>
                <a:gd name="connsiteY2" fmla="*/ 7144 h 1190625"/>
                <a:gd name="connsiteX3" fmla="*/ 2252186 w 2257425"/>
                <a:gd name="connsiteY3" fmla="*/ 7144 h 1190625"/>
                <a:gd name="connsiteX4" fmla="*/ 1729264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2252186" y="1188244"/>
                  </a:moveTo>
                  <a:lnTo>
                    <a:pt x="7144" y="1188244"/>
                  </a:lnTo>
                  <a:lnTo>
                    <a:pt x="7144" y="7144"/>
                  </a:lnTo>
                  <a:lnTo>
                    <a:pt x="2252186" y="7144"/>
                  </a:lnTo>
                  <a:lnTo>
                    <a:pt x="1729264" y="59769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5" name="Freeform: Shape 26">
              <a:extLst>
                <a:ext uri="{FF2B5EF4-FFF2-40B4-BE49-F238E27FC236}">
                  <a16:creationId xmlns:a16="http://schemas.microsoft.com/office/drawing/2014/main" id="{00A76BD8-0236-49EF-B317-DF9F4E0A1325}"/>
                </a:ext>
              </a:extLst>
            </p:cNvPr>
            <p:cNvSpPr/>
            <p:nvPr/>
          </p:nvSpPr>
          <p:spPr>
            <a:xfrm>
              <a:off x="7255458" y="4552282"/>
              <a:ext cx="659904" cy="394709"/>
            </a:xfrm>
            <a:custGeom>
              <a:avLst/>
              <a:gdLst>
                <a:gd name="connsiteX0" fmla="*/ 7144 w 1019175"/>
                <a:gd name="connsiteY0" fmla="*/ 7144 h 609600"/>
                <a:gd name="connsiteX1" fmla="*/ 1012984 w 1019175"/>
                <a:gd name="connsiteY1" fmla="*/ 15716 h 609600"/>
                <a:gd name="connsiteX2" fmla="*/ 7144 w 1019175"/>
                <a:gd name="connsiteY2" fmla="*/ 606266 h 609600"/>
              </a:gdLst>
              <a:ahLst/>
              <a:cxnLst>
                <a:cxn ang="0">
                  <a:pos x="connsiteX0" y="connsiteY0"/>
                </a:cxn>
                <a:cxn ang="0">
                  <a:pos x="connsiteX1" y="connsiteY1"/>
                </a:cxn>
                <a:cxn ang="0">
                  <a:pos x="connsiteX2" y="connsiteY2"/>
                </a:cxn>
              </a:cxnLst>
              <a:rect l="l" t="t" r="r" b="b"/>
              <a:pathLst>
                <a:path w="1019175" h="609600">
                  <a:moveTo>
                    <a:pt x="7144" y="7144"/>
                  </a:moveTo>
                  <a:lnTo>
                    <a:pt x="1012984" y="15716"/>
                  </a:lnTo>
                  <a:lnTo>
                    <a:pt x="7144" y="606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6" name="Freeform: Shape 27">
              <a:extLst>
                <a:ext uri="{FF2B5EF4-FFF2-40B4-BE49-F238E27FC236}">
                  <a16:creationId xmlns:a16="http://schemas.microsoft.com/office/drawing/2014/main" id="{6A6C97CC-1512-45E6-9044-B664E54C4F00}"/>
                </a:ext>
              </a:extLst>
            </p:cNvPr>
            <p:cNvSpPr/>
            <p:nvPr/>
          </p:nvSpPr>
          <p:spPr>
            <a:xfrm>
              <a:off x="3686398" y="4267905"/>
              <a:ext cx="1191553" cy="672919"/>
            </a:xfrm>
            <a:custGeom>
              <a:avLst/>
              <a:gdLst>
                <a:gd name="connsiteX0" fmla="*/ 7144 w 2257425"/>
                <a:gd name="connsiteY0" fmla="*/ 1188244 h 1190625"/>
                <a:gd name="connsiteX1" fmla="*/ 2252186 w 2257425"/>
                <a:gd name="connsiteY1" fmla="*/ 1188244 h 1190625"/>
                <a:gd name="connsiteX2" fmla="*/ 2252186 w 2257425"/>
                <a:gd name="connsiteY2" fmla="*/ 7144 h 1190625"/>
                <a:gd name="connsiteX3" fmla="*/ 7144 w 2257425"/>
                <a:gd name="connsiteY3" fmla="*/ 7144 h 1190625"/>
                <a:gd name="connsiteX4" fmla="*/ 531019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7144" y="1188244"/>
                  </a:moveTo>
                  <a:lnTo>
                    <a:pt x="2252186" y="1188244"/>
                  </a:lnTo>
                  <a:lnTo>
                    <a:pt x="2252186" y="7144"/>
                  </a:lnTo>
                  <a:lnTo>
                    <a:pt x="7144" y="7144"/>
                  </a:lnTo>
                  <a:lnTo>
                    <a:pt x="531019" y="59769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7" name="Freeform: Shape 28">
              <a:extLst>
                <a:ext uri="{FF2B5EF4-FFF2-40B4-BE49-F238E27FC236}">
                  <a16:creationId xmlns:a16="http://schemas.microsoft.com/office/drawing/2014/main" id="{F905A9A5-EA26-4933-A390-610C11F9CA67}"/>
                </a:ext>
              </a:extLst>
            </p:cNvPr>
            <p:cNvSpPr/>
            <p:nvPr/>
          </p:nvSpPr>
          <p:spPr>
            <a:xfrm>
              <a:off x="4276637" y="4546731"/>
              <a:ext cx="598231" cy="394709"/>
            </a:xfrm>
            <a:custGeom>
              <a:avLst/>
              <a:gdLst>
                <a:gd name="connsiteX0" fmla="*/ 923449 w 923925"/>
                <a:gd name="connsiteY0" fmla="*/ 7144 h 609600"/>
                <a:gd name="connsiteX1" fmla="*/ 7144 w 923925"/>
                <a:gd name="connsiteY1" fmla="*/ 15716 h 609600"/>
                <a:gd name="connsiteX2" fmla="*/ 923449 w 923925"/>
                <a:gd name="connsiteY2" fmla="*/ 606266 h 609600"/>
              </a:gdLst>
              <a:ahLst/>
              <a:cxnLst>
                <a:cxn ang="0">
                  <a:pos x="connsiteX0" y="connsiteY0"/>
                </a:cxn>
                <a:cxn ang="0">
                  <a:pos x="connsiteX1" y="connsiteY1"/>
                </a:cxn>
                <a:cxn ang="0">
                  <a:pos x="connsiteX2" y="connsiteY2"/>
                </a:cxn>
              </a:cxnLst>
              <a:rect l="l" t="t" r="r" b="b"/>
              <a:pathLst>
                <a:path w="923925" h="609600">
                  <a:moveTo>
                    <a:pt x="923449" y="7144"/>
                  </a:moveTo>
                  <a:lnTo>
                    <a:pt x="7144" y="15716"/>
                  </a:lnTo>
                  <a:lnTo>
                    <a:pt x="923449" y="606266"/>
                  </a:lnTo>
                  <a:close/>
                </a:path>
              </a:pathLst>
            </a:custGeom>
            <a:solidFill>
              <a:schemeClr val="accent1">
                <a:lumMod val="50000"/>
              </a:schemeClr>
            </a:solidFill>
            <a:ln w="9525" cap="flat">
              <a:noFill/>
              <a:prstDash val="solid"/>
              <a:miter/>
            </a:ln>
          </p:spPr>
          <p:txBody>
            <a:bodyPr rtlCol="0" anchor="ctr"/>
            <a:lstStyle/>
            <a:p>
              <a:endParaRPr lang="en-US" dirty="0"/>
            </a:p>
          </p:txBody>
        </p:sp>
      </p:grpSp>
      <p:sp>
        <p:nvSpPr>
          <p:cNvPr id="8" name="Rectangle 2">
            <a:extLst>
              <a:ext uri="{FF2B5EF4-FFF2-40B4-BE49-F238E27FC236}">
                <a16:creationId xmlns:a16="http://schemas.microsoft.com/office/drawing/2014/main" id="{D3167C1F-4062-474E-A66E-2474AD16C47C}"/>
              </a:ext>
            </a:extLst>
          </p:cNvPr>
          <p:cNvSpPr/>
          <p:nvPr/>
        </p:nvSpPr>
        <p:spPr>
          <a:xfrm>
            <a:off x="1960303" y="2073463"/>
            <a:ext cx="3775972" cy="401458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9" name="Group 3">
            <a:extLst>
              <a:ext uri="{FF2B5EF4-FFF2-40B4-BE49-F238E27FC236}">
                <a16:creationId xmlns:a16="http://schemas.microsoft.com/office/drawing/2014/main" id="{E14CB3BA-7505-4289-8014-70C9C93DC3E2}"/>
              </a:ext>
            </a:extLst>
          </p:cNvPr>
          <p:cNvGrpSpPr/>
          <p:nvPr/>
        </p:nvGrpSpPr>
        <p:grpSpPr>
          <a:xfrm>
            <a:off x="1015852" y="4468176"/>
            <a:ext cx="5664874" cy="754861"/>
            <a:chOff x="3798414" y="4347016"/>
            <a:chExt cx="4670224" cy="621436"/>
          </a:xfrm>
        </p:grpSpPr>
        <p:sp>
          <p:nvSpPr>
            <p:cNvPr id="10" name="Freeform: Shape 33">
              <a:extLst>
                <a:ext uri="{FF2B5EF4-FFF2-40B4-BE49-F238E27FC236}">
                  <a16:creationId xmlns:a16="http://schemas.microsoft.com/office/drawing/2014/main" id="{8CA089C2-EEB9-4D00-A479-0A34CF118EB7}"/>
                </a:ext>
              </a:extLst>
            </p:cNvPr>
            <p:cNvSpPr/>
            <p:nvPr/>
          </p:nvSpPr>
          <p:spPr>
            <a:xfrm>
              <a:off x="3798414" y="4347016"/>
              <a:ext cx="4670224" cy="621436"/>
            </a:xfrm>
            <a:custGeom>
              <a:avLst/>
              <a:gdLst>
                <a:gd name="connsiteX0" fmla="*/ 7144 w 5619750"/>
                <a:gd name="connsiteY0" fmla="*/ 7144 h 1190625"/>
                <a:gd name="connsiteX1" fmla="*/ 5613559 w 5619750"/>
                <a:gd name="connsiteY1" fmla="*/ 7144 h 1190625"/>
                <a:gd name="connsiteX2" fmla="*/ 5613559 w 5619750"/>
                <a:gd name="connsiteY2" fmla="*/ 1188244 h 1190625"/>
                <a:gd name="connsiteX3" fmla="*/ 7143 w 5619750"/>
                <a:gd name="connsiteY3" fmla="*/ 1188244 h 1190625"/>
              </a:gdLst>
              <a:ahLst/>
              <a:cxnLst>
                <a:cxn ang="0">
                  <a:pos x="connsiteX0" y="connsiteY0"/>
                </a:cxn>
                <a:cxn ang="0">
                  <a:pos x="connsiteX1" y="connsiteY1"/>
                </a:cxn>
                <a:cxn ang="0">
                  <a:pos x="connsiteX2" y="connsiteY2"/>
                </a:cxn>
                <a:cxn ang="0">
                  <a:pos x="connsiteX3" y="connsiteY3"/>
                </a:cxn>
              </a:cxnLst>
              <a:rect l="l" t="t" r="r" b="b"/>
              <a:pathLst>
                <a:path w="5619750" h="1190625">
                  <a:moveTo>
                    <a:pt x="7144" y="7144"/>
                  </a:moveTo>
                  <a:lnTo>
                    <a:pt x="5613559" y="7144"/>
                  </a:lnTo>
                  <a:lnTo>
                    <a:pt x="5613559" y="1188244"/>
                  </a:lnTo>
                  <a:lnTo>
                    <a:pt x="7143" y="1188244"/>
                  </a:lnTo>
                  <a:close/>
                </a:path>
              </a:pathLst>
            </a:custGeom>
            <a:solidFill>
              <a:schemeClr val="accent1"/>
            </a:solidFill>
            <a:ln w="9525" cap="flat">
              <a:noFill/>
              <a:prstDash val="solid"/>
              <a:miter/>
            </a:ln>
          </p:spPr>
          <p:txBody>
            <a:bodyPr rtlCol="0" anchor="ctr"/>
            <a:lstStyle/>
            <a:p>
              <a:endParaRPr lang="en-US" dirty="0"/>
            </a:p>
          </p:txBody>
        </p:sp>
        <p:sp>
          <p:nvSpPr>
            <p:cNvPr id="11" name="TextBox 31">
              <a:extLst>
                <a:ext uri="{FF2B5EF4-FFF2-40B4-BE49-F238E27FC236}">
                  <a16:creationId xmlns:a16="http://schemas.microsoft.com/office/drawing/2014/main" id="{7D3C5AFE-0947-45AA-8F9D-72CCACA6CA32}"/>
                </a:ext>
              </a:extLst>
            </p:cNvPr>
            <p:cNvSpPr txBox="1"/>
            <p:nvPr/>
          </p:nvSpPr>
          <p:spPr>
            <a:xfrm>
              <a:off x="4398458" y="4388809"/>
              <a:ext cx="3470136" cy="532089"/>
            </a:xfrm>
            <a:prstGeom prst="rect">
              <a:avLst/>
            </a:prstGeom>
            <a:noFill/>
          </p:spPr>
          <p:txBody>
            <a:bodyPr wrap="square" rtlCol="0" anchor="ctr">
              <a:spAutoFit/>
            </a:bodyPr>
            <a:lstStyle/>
            <a:p>
              <a:pPr algn="ctr"/>
              <a:r>
                <a:rPr lang="en-US" altLang="ko-KR" sz="3600" b="1" dirty="0">
                  <a:solidFill>
                    <a:schemeClr val="bg1"/>
                  </a:solidFill>
                  <a:latin typeface="Arial Narrow" panose="020B0606020202030204" pitchFamily="34" charset="0"/>
                  <a:ea typeface="Adobe Song Std L" panose="02020300000000000000" pitchFamily="18" charset="-128"/>
                  <a:cs typeface="Arial" pitchFamily="34" charset="0"/>
                </a:rPr>
                <a:t>CHRISTMAS EVENT</a:t>
              </a:r>
            </a:p>
          </p:txBody>
        </p:sp>
      </p:grpSp>
      <p:sp>
        <p:nvSpPr>
          <p:cNvPr id="12" name="TextBox 34">
            <a:extLst>
              <a:ext uri="{FF2B5EF4-FFF2-40B4-BE49-F238E27FC236}">
                <a16:creationId xmlns:a16="http://schemas.microsoft.com/office/drawing/2014/main" id="{EEA0DC4F-C334-49F9-8C62-4FC9BF8FCC92}"/>
              </a:ext>
            </a:extLst>
          </p:cNvPr>
          <p:cNvSpPr txBox="1"/>
          <p:nvPr/>
        </p:nvSpPr>
        <p:spPr>
          <a:xfrm>
            <a:off x="2284173" y="2264697"/>
            <a:ext cx="3128232" cy="523220"/>
          </a:xfrm>
          <a:prstGeom prst="rect">
            <a:avLst/>
          </a:prstGeom>
          <a:noFill/>
        </p:spPr>
        <p:txBody>
          <a:bodyPr wrap="square" rtlCol="0" anchor="ctr">
            <a:spAutoFit/>
          </a:bodyPr>
          <a:lstStyle/>
          <a:p>
            <a:pPr algn="ctr"/>
            <a:r>
              <a:rPr lang="en-US" altLang="ko-KR" sz="2800" b="1" dirty="0">
                <a:solidFill>
                  <a:schemeClr val="accent3"/>
                </a:solidFill>
                <a:latin typeface="Arial Narrow" panose="020B0606020202030204" pitchFamily="34" charset="0"/>
                <a:ea typeface="Adobe Song Std L" panose="02020300000000000000" pitchFamily="18" charset="-128"/>
                <a:cs typeface="Arial" pitchFamily="34" charset="0"/>
              </a:rPr>
              <a:t>CHRISTMAS EVENT</a:t>
            </a:r>
          </a:p>
        </p:txBody>
      </p:sp>
      <p:sp>
        <p:nvSpPr>
          <p:cNvPr id="13" name="Text Placeholder 2">
            <a:extLst>
              <a:ext uri="{FF2B5EF4-FFF2-40B4-BE49-F238E27FC236}">
                <a16:creationId xmlns:a16="http://schemas.microsoft.com/office/drawing/2014/main" id="{E72ED500-7F70-4FE1-8529-7D320FC5F098}"/>
              </a:ext>
            </a:extLst>
          </p:cNvPr>
          <p:cNvSpPr txBox="1">
            <a:spLocks/>
          </p:cNvSpPr>
          <p:nvPr/>
        </p:nvSpPr>
        <p:spPr>
          <a:xfrm>
            <a:off x="1996282" y="2565336"/>
            <a:ext cx="3704014" cy="1871121"/>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1000" dirty="0">
                <a:latin typeface="Arial Narrow" panose="020B0606020202030204" pitchFamily="34" charset="0"/>
                <a:cs typeface="Arial" pitchFamily="34" charset="0"/>
              </a:rPr>
              <a:t>SALE</a:t>
            </a:r>
          </a:p>
        </p:txBody>
      </p:sp>
      <p:sp>
        <p:nvSpPr>
          <p:cNvPr id="14" name="TextBox 13">
            <a:extLst>
              <a:ext uri="{FF2B5EF4-FFF2-40B4-BE49-F238E27FC236}">
                <a16:creationId xmlns:a16="http://schemas.microsoft.com/office/drawing/2014/main" id="{4D4FC821-3D3A-4976-AC01-0A2A3FB2FB68}"/>
              </a:ext>
            </a:extLst>
          </p:cNvPr>
          <p:cNvSpPr txBox="1"/>
          <p:nvPr/>
        </p:nvSpPr>
        <p:spPr>
          <a:xfrm>
            <a:off x="2284173" y="5399187"/>
            <a:ext cx="3128232" cy="461665"/>
          </a:xfrm>
          <a:prstGeom prst="rect">
            <a:avLst/>
          </a:prstGeom>
          <a:noFill/>
        </p:spPr>
        <p:txBody>
          <a:bodyPr wrap="square" rtlCol="0" anchor="ctr">
            <a:spAutoFit/>
          </a:bodyPr>
          <a:lstStyle/>
          <a:p>
            <a:pPr algn="ctr"/>
            <a:r>
              <a:rPr lang="en-US" altLang="ko-KR" sz="2400" b="1" dirty="0">
                <a:solidFill>
                  <a:schemeClr val="accent3"/>
                </a:solidFill>
                <a:latin typeface="Arial Narrow" panose="020B0606020202030204" pitchFamily="34" charset="0"/>
                <a:ea typeface="Adobe Song Std L" panose="02020300000000000000" pitchFamily="18" charset="-128"/>
                <a:cs typeface="Arial" pitchFamily="34" charset="0"/>
              </a:rPr>
              <a:t>HALF PRICE SALE </a:t>
            </a:r>
          </a:p>
        </p:txBody>
      </p:sp>
      <p:sp>
        <p:nvSpPr>
          <p:cNvPr id="15" name="Text Placeholder 10">
            <a:extLst>
              <a:ext uri="{FF2B5EF4-FFF2-40B4-BE49-F238E27FC236}">
                <a16:creationId xmlns:a16="http://schemas.microsoft.com/office/drawing/2014/main" id="{67A2678F-3DEC-4DEF-A874-45E66335EC09}"/>
              </a:ext>
            </a:extLst>
          </p:cNvPr>
          <p:cNvSpPr txBox="1">
            <a:spLocks/>
          </p:cNvSpPr>
          <p:nvPr/>
        </p:nvSpPr>
        <p:spPr>
          <a:xfrm>
            <a:off x="7110919" y="675172"/>
            <a:ext cx="4423856" cy="247658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4800" b="1" dirty="0">
                <a:solidFill>
                  <a:schemeClr val="accent1"/>
                </a:solidFill>
                <a:latin typeface="+mj-lt"/>
                <a:cs typeface="Arial" pitchFamily="34" charset="0"/>
              </a:rPr>
              <a:t>Portfolio</a:t>
            </a:r>
            <a:r>
              <a:rPr lang="en-US" altLang="ko-KR" sz="4800" b="1" dirty="0">
                <a:solidFill>
                  <a:schemeClr val="tx1">
                    <a:lumMod val="75000"/>
                    <a:lumOff val="25000"/>
                  </a:schemeClr>
                </a:solidFill>
                <a:latin typeface="+mj-lt"/>
                <a:cs typeface="Arial" pitchFamily="34" charset="0"/>
              </a:rPr>
              <a:t> Presentation Designed</a:t>
            </a:r>
          </a:p>
        </p:txBody>
      </p:sp>
      <p:sp>
        <p:nvSpPr>
          <p:cNvPr id="16" name="TextBox 22">
            <a:extLst>
              <a:ext uri="{FF2B5EF4-FFF2-40B4-BE49-F238E27FC236}">
                <a16:creationId xmlns:a16="http://schemas.microsoft.com/office/drawing/2014/main" id="{59BAFD2F-04DA-4A73-9F3B-F67B676E0088}"/>
              </a:ext>
            </a:extLst>
          </p:cNvPr>
          <p:cNvSpPr txBox="1"/>
          <p:nvPr/>
        </p:nvSpPr>
        <p:spPr>
          <a:xfrm>
            <a:off x="8865824" y="5860852"/>
            <a:ext cx="1169197" cy="307777"/>
          </a:xfrm>
          <a:prstGeom prst="rect">
            <a:avLst/>
          </a:prstGeom>
          <a:solidFill>
            <a:schemeClr val="accent1"/>
          </a:solidFill>
        </p:spPr>
        <p:txBody>
          <a:bodyPr wrap="square" rtlCol="0">
            <a:spAutoFit/>
          </a:bodyPr>
          <a:lstStyle/>
          <a:p>
            <a:pPr algn="ctr"/>
            <a:r>
              <a:rPr lang="en-US" altLang="ko-KR" sz="1400" b="1" dirty="0">
                <a:solidFill>
                  <a:schemeClr val="bg1"/>
                </a:solidFill>
                <a:cs typeface="Arial" pitchFamily="34" charset="0"/>
              </a:rPr>
              <a:t>PowerPoint</a:t>
            </a:r>
            <a:endParaRPr lang="ko-KR" altLang="en-US" sz="1400" b="1" dirty="0">
              <a:solidFill>
                <a:schemeClr val="bg1"/>
              </a:solidFill>
              <a:cs typeface="Arial" pitchFamily="34" charset="0"/>
            </a:endParaRPr>
          </a:p>
        </p:txBody>
      </p:sp>
      <p:sp>
        <p:nvSpPr>
          <p:cNvPr id="17" name="TextBox 24">
            <a:extLst>
              <a:ext uri="{FF2B5EF4-FFF2-40B4-BE49-F238E27FC236}">
                <a16:creationId xmlns:a16="http://schemas.microsoft.com/office/drawing/2014/main" id="{58701F12-8160-45A1-BFE9-E05A63638E80}"/>
              </a:ext>
            </a:extLst>
          </p:cNvPr>
          <p:cNvSpPr txBox="1"/>
          <p:nvPr/>
        </p:nvSpPr>
        <p:spPr>
          <a:xfrm>
            <a:off x="7796121" y="3316394"/>
            <a:ext cx="3738654" cy="2308324"/>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18" name="Group 6">
            <a:extLst>
              <a:ext uri="{FF2B5EF4-FFF2-40B4-BE49-F238E27FC236}">
                <a16:creationId xmlns:a16="http://schemas.microsoft.com/office/drawing/2014/main" id="{D281F9A3-44E8-4B88-981D-FC22743366E7}"/>
              </a:ext>
            </a:extLst>
          </p:cNvPr>
          <p:cNvGrpSpPr/>
          <p:nvPr/>
        </p:nvGrpSpPr>
        <p:grpSpPr>
          <a:xfrm>
            <a:off x="2420567" y="458482"/>
            <a:ext cx="2818147" cy="1943623"/>
            <a:chOff x="2407943" y="390301"/>
            <a:chExt cx="2818147" cy="1943623"/>
          </a:xfrm>
        </p:grpSpPr>
        <p:grpSp>
          <p:nvGrpSpPr>
            <p:cNvPr id="19" name="Group 5">
              <a:extLst>
                <a:ext uri="{FF2B5EF4-FFF2-40B4-BE49-F238E27FC236}">
                  <a16:creationId xmlns:a16="http://schemas.microsoft.com/office/drawing/2014/main" id="{37D60EE5-6D2C-4762-BEB5-0F1AE03F987B}"/>
                </a:ext>
              </a:extLst>
            </p:cNvPr>
            <p:cNvGrpSpPr/>
            <p:nvPr/>
          </p:nvGrpSpPr>
          <p:grpSpPr>
            <a:xfrm>
              <a:off x="2407943" y="1538416"/>
              <a:ext cx="1328493" cy="795508"/>
              <a:chOff x="2407943" y="1538416"/>
              <a:chExt cx="1328493" cy="795508"/>
            </a:xfrm>
          </p:grpSpPr>
          <p:sp>
            <p:nvSpPr>
              <p:cNvPr id="47" name="Freeform: Shape 42">
                <a:extLst>
                  <a:ext uri="{FF2B5EF4-FFF2-40B4-BE49-F238E27FC236}">
                    <a16:creationId xmlns:a16="http://schemas.microsoft.com/office/drawing/2014/main" id="{5D14FE77-E777-43EA-AB4D-31041B837CC8}"/>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48" name="Group 4">
                <a:extLst>
                  <a:ext uri="{FF2B5EF4-FFF2-40B4-BE49-F238E27FC236}">
                    <a16:creationId xmlns:a16="http://schemas.microsoft.com/office/drawing/2014/main" id="{D218AD47-73FA-4A09-AD66-4119EB63DE2A}"/>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49" name="Freeform: Shape 32">
                  <a:extLst>
                    <a:ext uri="{FF2B5EF4-FFF2-40B4-BE49-F238E27FC236}">
                      <a16:creationId xmlns:a16="http://schemas.microsoft.com/office/drawing/2014/main" id="{6F88DF19-AE25-4D39-AA65-057CA3FB0520}"/>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50" name="Freeform: Shape 35">
                  <a:extLst>
                    <a:ext uri="{FF2B5EF4-FFF2-40B4-BE49-F238E27FC236}">
                      <a16:creationId xmlns:a16="http://schemas.microsoft.com/office/drawing/2014/main" id="{E975F455-FF73-43E8-B1D0-F717D3E746E3}"/>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0" name="Group 73">
              <a:extLst>
                <a:ext uri="{FF2B5EF4-FFF2-40B4-BE49-F238E27FC236}">
                  <a16:creationId xmlns:a16="http://schemas.microsoft.com/office/drawing/2014/main" id="{8983DC07-8CF8-4EFF-80D0-FF18A078CA24}"/>
                </a:ext>
              </a:extLst>
            </p:cNvPr>
            <p:cNvGrpSpPr/>
            <p:nvPr/>
          </p:nvGrpSpPr>
          <p:grpSpPr>
            <a:xfrm flipH="1">
              <a:off x="3897597" y="1534588"/>
              <a:ext cx="1328493" cy="795508"/>
              <a:chOff x="2407943" y="1538416"/>
              <a:chExt cx="1328493" cy="795508"/>
            </a:xfrm>
          </p:grpSpPr>
          <p:sp>
            <p:nvSpPr>
              <p:cNvPr id="43" name="Freeform: Shape 74">
                <a:extLst>
                  <a:ext uri="{FF2B5EF4-FFF2-40B4-BE49-F238E27FC236}">
                    <a16:creationId xmlns:a16="http://schemas.microsoft.com/office/drawing/2014/main" id="{6D5F07E5-AE29-407A-8EEA-F97B5265CB63}"/>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44" name="Group 75">
                <a:extLst>
                  <a:ext uri="{FF2B5EF4-FFF2-40B4-BE49-F238E27FC236}">
                    <a16:creationId xmlns:a16="http://schemas.microsoft.com/office/drawing/2014/main" id="{BBB241CA-D8A4-43A4-9112-CF099DFC7504}"/>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45" name="Freeform: Shape 76">
                  <a:extLst>
                    <a:ext uri="{FF2B5EF4-FFF2-40B4-BE49-F238E27FC236}">
                      <a16:creationId xmlns:a16="http://schemas.microsoft.com/office/drawing/2014/main" id="{4EB331E6-9929-4553-8016-5CBFF1BA050D}"/>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46" name="Freeform: Shape 77">
                  <a:extLst>
                    <a:ext uri="{FF2B5EF4-FFF2-40B4-BE49-F238E27FC236}">
                      <a16:creationId xmlns:a16="http://schemas.microsoft.com/office/drawing/2014/main" id="{65D267F1-90D8-4A5A-B524-1BFAD8D93FD2}"/>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1" name="Group 1">
              <a:extLst>
                <a:ext uri="{FF2B5EF4-FFF2-40B4-BE49-F238E27FC236}">
                  <a16:creationId xmlns:a16="http://schemas.microsoft.com/office/drawing/2014/main" id="{2D1B8E76-32F5-4C7C-9FE1-4525874C9773}"/>
                </a:ext>
              </a:extLst>
            </p:cNvPr>
            <p:cNvGrpSpPr/>
            <p:nvPr/>
          </p:nvGrpSpPr>
          <p:grpSpPr>
            <a:xfrm>
              <a:off x="2970453" y="390301"/>
              <a:ext cx="1693127" cy="1902039"/>
              <a:chOff x="-1465894" y="339691"/>
              <a:chExt cx="2102008" cy="2361375"/>
            </a:xfrm>
            <a:effectLst>
              <a:outerShdw blurRad="63500" sx="102000" sy="102000" algn="ctr" rotWithShape="0">
                <a:prstClr val="black">
                  <a:alpha val="40000"/>
                </a:prstClr>
              </a:outerShdw>
            </a:effectLst>
          </p:grpSpPr>
          <p:sp>
            <p:nvSpPr>
              <p:cNvPr id="22" name="Freeform: Shape 47">
                <a:extLst>
                  <a:ext uri="{FF2B5EF4-FFF2-40B4-BE49-F238E27FC236}">
                    <a16:creationId xmlns:a16="http://schemas.microsoft.com/office/drawing/2014/main" id="{3E63CD90-7FB1-4D0C-B482-B7809C26E9A3}"/>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3" name="Freeform: Shape 48">
                <a:extLst>
                  <a:ext uri="{FF2B5EF4-FFF2-40B4-BE49-F238E27FC236}">
                    <a16:creationId xmlns:a16="http://schemas.microsoft.com/office/drawing/2014/main" id="{DBE627FC-09DD-40F4-8D12-0A458C6665DB}"/>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4" name="Freeform: Shape 49">
                <a:extLst>
                  <a:ext uri="{FF2B5EF4-FFF2-40B4-BE49-F238E27FC236}">
                    <a16:creationId xmlns:a16="http://schemas.microsoft.com/office/drawing/2014/main" id="{AF27A4FB-4FFD-4BF9-A669-56AC80AFB4D2}"/>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5" name="Freeform: Shape 50">
                <a:extLst>
                  <a:ext uri="{FF2B5EF4-FFF2-40B4-BE49-F238E27FC236}">
                    <a16:creationId xmlns:a16="http://schemas.microsoft.com/office/drawing/2014/main" id="{75C762DD-00F0-4CFF-A5F5-1A4E4E1CB694}"/>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51">
                <a:extLst>
                  <a:ext uri="{FF2B5EF4-FFF2-40B4-BE49-F238E27FC236}">
                    <a16:creationId xmlns:a16="http://schemas.microsoft.com/office/drawing/2014/main" id="{406D0D69-4BB1-4004-9599-0E88310D54D5}"/>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52">
                <a:extLst>
                  <a:ext uri="{FF2B5EF4-FFF2-40B4-BE49-F238E27FC236}">
                    <a16:creationId xmlns:a16="http://schemas.microsoft.com/office/drawing/2014/main" id="{F81004C6-0D89-44BF-AD36-6A88DD2D398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8" name="Freeform: Shape 53">
                <a:extLst>
                  <a:ext uri="{FF2B5EF4-FFF2-40B4-BE49-F238E27FC236}">
                    <a16:creationId xmlns:a16="http://schemas.microsoft.com/office/drawing/2014/main" id="{B7F9E488-35D7-4F00-9D3B-B4F613DEEAEF}"/>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9" name="Freeform: Shape 54">
                <a:extLst>
                  <a:ext uri="{FF2B5EF4-FFF2-40B4-BE49-F238E27FC236}">
                    <a16:creationId xmlns:a16="http://schemas.microsoft.com/office/drawing/2014/main" id="{F1FB5593-4349-4DF5-BA78-3ED340CC8CE4}"/>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 name="Freeform: Shape 55">
                <a:extLst>
                  <a:ext uri="{FF2B5EF4-FFF2-40B4-BE49-F238E27FC236}">
                    <a16:creationId xmlns:a16="http://schemas.microsoft.com/office/drawing/2014/main" id="{7B5A0462-4183-44D9-A8BB-2997AC454889}"/>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1" name="Freeform: Shape 56">
                <a:extLst>
                  <a:ext uri="{FF2B5EF4-FFF2-40B4-BE49-F238E27FC236}">
                    <a16:creationId xmlns:a16="http://schemas.microsoft.com/office/drawing/2014/main" id="{DC8C3F4B-C1A6-408A-A930-93622CC9F8B0}"/>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2" name="Freeform: Shape 57">
                <a:extLst>
                  <a:ext uri="{FF2B5EF4-FFF2-40B4-BE49-F238E27FC236}">
                    <a16:creationId xmlns:a16="http://schemas.microsoft.com/office/drawing/2014/main" id="{D794C3FF-EDE7-44C6-B3C3-F2B221D1DACD}"/>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 name="Freeform: Shape 58">
                <a:extLst>
                  <a:ext uri="{FF2B5EF4-FFF2-40B4-BE49-F238E27FC236}">
                    <a16:creationId xmlns:a16="http://schemas.microsoft.com/office/drawing/2014/main" id="{C7ECF0C7-A1BE-4570-BEE2-B0E1424DB446}"/>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4" name="Freeform: Shape 59">
                <a:extLst>
                  <a:ext uri="{FF2B5EF4-FFF2-40B4-BE49-F238E27FC236}">
                    <a16:creationId xmlns:a16="http://schemas.microsoft.com/office/drawing/2014/main" id="{DC36AA54-E946-4C43-A4B4-CA48C5C1C955}"/>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5" name="Freeform: Shape 60">
                <a:extLst>
                  <a:ext uri="{FF2B5EF4-FFF2-40B4-BE49-F238E27FC236}">
                    <a16:creationId xmlns:a16="http://schemas.microsoft.com/office/drawing/2014/main" id="{D0CE5E23-0D61-40B7-ACAB-FA8D3CE9A4E3}"/>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6" name="Freeform: Shape 61">
                <a:extLst>
                  <a:ext uri="{FF2B5EF4-FFF2-40B4-BE49-F238E27FC236}">
                    <a16:creationId xmlns:a16="http://schemas.microsoft.com/office/drawing/2014/main" id="{22118255-DD5F-4D95-BD63-45C8C0101342}"/>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7" name="Freeform: Shape 62">
                <a:extLst>
                  <a:ext uri="{FF2B5EF4-FFF2-40B4-BE49-F238E27FC236}">
                    <a16:creationId xmlns:a16="http://schemas.microsoft.com/office/drawing/2014/main" id="{E2094301-0789-4664-8A5D-B33131D9AA3A}"/>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8" name="Freeform: Shape 63">
                <a:extLst>
                  <a:ext uri="{FF2B5EF4-FFF2-40B4-BE49-F238E27FC236}">
                    <a16:creationId xmlns:a16="http://schemas.microsoft.com/office/drawing/2014/main" id="{5CE3BE49-CDD8-4C9E-9F40-38F8E67A8A60}"/>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1"/>
              </a:solidFill>
              <a:ln w="6510" cap="flat">
                <a:noFill/>
                <a:prstDash val="solid"/>
                <a:miter/>
              </a:ln>
            </p:spPr>
            <p:txBody>
              <a:bodyPr rtlCol="0" anchor="ctr"/>
              <a:lstStyle/>
              <a:p>
                <a:endParaRPr lang="en-US" dirty="0"/>
              </a:p>
            </p:txBody>
          </p:sp>
          <p:sp>
            <p:nvSpPr>
              <p:cNvPr id="39" name="Freeform: Shape 64">
                <a:extLst>
                  <a:ext uri="{FF2B5EF4-FFF2-40B4-BE49-F238E27FC236}">
                    <a16:creationId xmlns:a16="http://schemas.microsoft.com/office/drawing/2014/main" id="{B7338391-0C73-4E25-97E7-78B72036997A}"/>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40" name="Freeform: Shape 65">
                <a:extLst>
                  <a:ext uri="{FF2B5EF4-FFF2-40B4-BE49-F238E27FC236}">
                    <a16:creationId xmlns:a16="http://schemas.microsoft.com/office/drawing/2014/main" id="{AA5ADBAF-15F4-480D-BD2B-BEBDBB31C9AA}"/>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41" name="Freeform: Shape 70">
                <a:extLst>
                  <a:ext uri="{FF2B5EF4-FFF2-40B4-BE49-F238E27FC236}">
                    <a16:creationId xmlns:a16="http://schemas.microsoft.com/office/drawing/2014/main" id="{60DB3F27-9D9B-4443-A946-17E1CFC65B73}"/>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2" name="Freeform: Shape 71">
                <a:extLst>
                  <a:ext uri="{FF2B5EF4-FFF2-40B4-BE49-F238E27FC236}">
                    <a16:creationId xmlns:a16="http://schemas.microsoft.com/office/drawing/2014/main" id="{C4D7135A-E23E-4F4E-914D-BCB2F0968369}"/>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grpSp>
      <p:sp>
        <p:nvSpPr>
          <p:cNvPr id="51" name="TextBox 78">
            <a:extLst>
              <a:ext uri="{FF2B5EF4-FFF2-40B4-BE49-F238E27FC236}">
                <a16:creationId xmlns:a16="http://schemas.microsoft.com/office/drawing/2014/main" id="{1DB9F83E-7C3E-42D6-AB6F-DB7A6818FDF7}"/>
              </a:ext>
            </a:extLst>
          </p:cNvPr>
          <p:cNvSpPr txBox="1"/>
          <p:nvPr/>
        </p:nvSpPr>
        <p:spPr>
          <a:xfrm>
            <a:off x="7908587" y="5860852"/>
            <a:ext cx="859032" cy="307777"/>
          </a:xfrm>
          <a:prstGeom prst="rect">
            <a:avLst/>
          </a:prstGeom>
          <a:solidFill>
            <a:schemeClr val="accent3"/>
          </a:solidFill>
        </p:spPr>
        <p:txBody>
          <a:bodyPr wrap="square" rtlCol="0">
            <a:spAutoFit/>
          </a:bodyPr>
          <a:lstStyle/>
          <a:p>
            <a:pPr algn="ctr"/>
            <a:r>
              <a:rPr lang="en-US" altLang="ko-KR" sz="1400" b="1" dirty="0">
                <a:solidFill>
                  <a:schemeClr val="bg1"/>
                </a:solidFill>
                <a:cs typeface="Arial" pitchFamily="34" charset="0"/>
              </a:rPr>
              <a:t>Modern</a:t>
            </a:r>
            <a:endParaRPr lang="ko-KR" altLang="en-US" sz="1400" b="1" dirty="0">
              <a:solidFill>
                <a:schemeClr val="bg1"/>
              </a:solidFill>
              <a:cs typeface="Arial" pitchFamily="34" charset="0"/>
            </a:endParaRPr>
          </a:p>
        </p:txBody>
      </p:sp>
      <p:sp>
        <p:nvSpPr>
          <p:cNvPr id="52" name="TextBox 79">
            <a:extLst>
              <a:ext uri="{FF2B5EF4-FFF2-40B4-BE49-F238E27FC236}">
                <a16:creationId xmlns:a16="http://schemas.microsoft.com/office/drawing/2014/main" id="{21F44645-06CC-4E6A-9424-F39E5D4AC926}"/>
              </a:ext>
            </a:extLst>
          </p:cNvPr>
          <p:cNvSpPr txBox="1"/>
          <p:nvPr/>
        </p:nvSpPr>
        <p:spPr>
          <a:xfrm>
            <a:off x="10133225" y="5860852"/>
            <a:ext cx="1262718" cy="307777"/>
          </a:xfrm>
          <a:prstGeom prst="rect">
            <a:avLst/>
          </a:prstGeom>
          <a:solidFill>
            <a:schemeClr val="accent3"/>
          </a:solidFill>
        </p:spPr>
        <p:txBody>
          <a:bodyPr wrap="square" rtlCol="0">
            <a:spAutoFit/>
          </a:bodyPr>
          <a:lstStyle/>
          <a:p>
            <a:pPr algn="ctr"/>
            <a:r>
              <a:rPr lang="en-US" altLang="ko-KR" sz="1400" dirty="0">
                <a:solidFill>
                  <a:schemeClr val="bg1"/>
                </a:solidFill>
                <a:cs typeface="Arial" pitchFamily="34" charset="0"/>
              </a:rPr>
              <a:t>Presentation</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4839618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5" grpId="0"/>
      <p:bldP spid="16" grpId="0" animBg="1"/>
      <p:bldP spid="17" grpId="0"/>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a:spLocks/>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Freeform 5"/>
            <p:cNvSpPr>
              <a:spLocks/>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SUCCESS</a:t>
            </a:r>
            <a:endParaRPr lang="en-GB"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42" name="Group 41"/>
          <p:cNvGrpSpPr/>
          <p:nvPr/>
        </p:nvGrpSpPr>
        <p:grpSpPr>
          <a:xfrm>
            <a:off x="1892872" y="2631041"/>
            <a:ext cx="2842954" cy="766104"/>
            <a:chOff x="1753214" y="2748563"/>
            <a:chExt cx="2731721" cy="726460"/>
          </a:xfrm>
        </p:grpSpPr>
        <p:sp>
          <p:nvSpPr>
            <p:cNvPr id="40" name="TextBox 39"/>
            <p:cNvSpPr txBox="1"/>
            <p:nvPr/>
          </p:nvSpPr>
          <p:spPr>
            <a:xfrm>
              <a:off x="1760542" y="2748563"/>
              <a:ext cx="2724393"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1892872" y="5207932"/>
            <a:ext cx="2842954" cy="785403"/>
            <a:chOff x="1753214" y="2730263"/>
            <a:chExt cx="2731721" cy="744760"/>
          </a:xfrm>
        </p:grpSpPr>
        <p:sp>
          <p:nvSpPr>
            <p:cNvPr id="44" name="TextBox 43"/>
            <p:cNvSpPr txBox="1"/>
            <p:nvPr/>
          </p:nvSpPr>
          <p:spPr>
            <a:xfrm>
              <a:off x="1760542" y="2730263"/>
              <a:ext cx="2724393"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6" name="Group 45"/>
          <p:cNvGrpSpPr/>
          <p:nvPr/>
        </p:nvGrpSpPr>
        <p:grpSpPr>
          <a:xfrm flipH="1">
            <a:off x="7742692" y="5157491"/>
            <a:ext cx="2908318" cy="829715"/>
            <a:chOff x="1753214" y="2688244"/>
            <a:chExt cx="2874129" cy="786779"/>
          </a:xfrm>
        </p:grpSpPr>
        <p:sp>
          <p:nvSpPr>
            <p:cNvPr id="47" name="TextBox 46"/>
            <p:cNvSpPr txBox="1"/>
            <p:nvPr/>
          </p:nvSpPr>
          <p:spPr>
            <a:xfrm>
              <a:off x="1825346" y="2688244"/>
              <a:ext cx="280199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8" name="Rectangle 47"/>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9" name="Group 48"/>
          <p:cNvGrpSpPr/>
          <p:nvPr/>
        </p:nvGrpSpPr>
        <p:grpSpPr>
          <a:xfrm flipH="1">
            <a:off x="7815682" y="2631040"/>
            <a:ext cx="2835328" cy="766104"/>
            <a:chOff x="1753214" y="2748563"/>
            <a:chExt cx="2801997" cy="726460"/>
          </a:xfrm>
        </p:grpSpPr>
        <p:sp>
          <p:nvSpPr>
            <p:cNvPr id="50" name="TextBox 49"/>
            <p:cNvSpPr txBox="1"/>
            <p:nvPr/>
          </p:nvSpPr>
          <p:spPr>
            <a:xfrm>
              <a:off x="1753214" y="2748563"/>
              <a:ext cx="280199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1"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897907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3">
            <a:extLst>
              <a:ext uri="{FF2B5EF4-FFF2-40B4-BE49-F238E27FC236}">
                <a16:creationId xmlns:a16="http://schemas.microsoft.com/office/drawing/2014/main" id="{01265009-2D91-423E-A7EB-563168E5A02E}"/>
              </a:ext>
            </a:extLst>
          </p:cNvPr>
          <p:cNvGrpSpPr/>
          <p:nvPr/>
        </p:nvGrpSpPr>
        <p:grpSpPr>
          <a:xfrm>
            <a:off x="8261465" y="832816"/>
            <a:ext cx="3349510" cy="1593409"/>
            <a:chOff x="8070434" y="1615052"/>
            <a:chExt cx="2925465" cy="1593409"/>
          </a:xfrm>
        </p:grpSpPr>
        <p:sp>
          <p:nvSpPr>
            <p:cNvPr id="16" name="TextBox 54">
              <a:extLst>
                <a:ext uri="{FF2B5EF4-FFF2-40B4-BE49-F238E27FC236}">
                  <a16:creationId xmlns:a16="http://schemas.microsoft.com/office/drawing/2014/main" id="{D1A46D6A-CBEB-4C49-9676-4512D687CFC2}"/>
                </a:ext>
              </a:extLst>
            </p:cNvPr>
            <p:cNvSpPr txBox="1"/>
            <p:nvPr/>
          </p:nvSpPr>
          <p:spPr>
            <a:xfrm>
              <a:off x="8070434" y="2008132"/>
              <a:ext cx="2925465" cy="1200329"/>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ea typeface="HY견명조" pitchFamily="18" charset="-127"/>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a:t>
              </a:r>
              <a:r>
                <a:rPr lang="en-US" altLang="ko-KR" sz="1200" dirty="0">
                  <a:solidFill>
                    <a:schemeClr val="tx1">
                      <a:lumMod val="75000"/>
                      <a:lumOff val="25000"/>
                    </a:schemeClr>
                  </a:solidFill>
                  <a:ea typeface="HY견명조" pitchFamily="18" charset="-127"/>
                  <a:cs typeface="Arial" pitchFamily="34" charset="0"/>
                </a:rPr>
                <a:t> </a:t>
              </a:r>
              <a:endParaRPr lang="en-US" altLang="ko-KR" sz="1200" dirty="0">
                <a:solidFill>
                  <a:schemeClr val="tx1">
                    <a:lumMod val="75000"/>
                    <a:lumOff val="25000"/>
                  </a:schemeClr>
                </a:solidFill>
                <a:ea typeface="FZShuTi" pitchFamily="2" charset="-122"/>
                <a:cs typeface="Arial" pitchFamily="34" charset="0"/>
              </a:endParaRPr>
            </a:p>
          </p:txBody>
        </p:sp>
        <p:sp>
          <p:nvSpPr>
            <p:cNvPr id="17" name="TextBox 55">
              <a:extLst>
                <a:ext uri="{FF2B5EF4-FFF2-40B4-BE49-F238E27FC236}">
                  <a16:creationId xmlns:a16="http://schemas.microsoft.com/office/drawing/2014/main" id="{46B9BE7B-EC55-4C6C-B193-E06431481C71}"/>
                </a:ext>
              </a:extLst>
            </p:cNvPr>
            <p:cNvSpPr txBox="1"/>
            <p:nvPr/>
          </p:nvSpPr>
          <p:spPr>
            <a:xfrm>
              <a:off x="8070434" y="1615052"/>
              <a:ext cx="2925465" cy="369332"/>
            </a:xfrm>
            <a:prstGeom prst="rect">
              <a:avLst/>
            </a:prstGeom>
            <a:noFill/>
          </p:spPr>
          <p:txBody>
            <a:bodyPr wrap="square" lIns="108000" rIns="108000" rtlCol="0" anchor="ctr">
              <a:spAutoFit/>
            </a:bodyPr>
            <a:lstStyle/>
            <a:p>
              <a:r>
                <a:rPr lang="en-US" altLang="ko-KR" b="1" dirty="0">
                  <a:solidFill>
                    <a:schemeClr val="accent1"/>
                  </a:solidFill>
                  <a:cs typeface="Arial" pitchFamily="34" charset="0"/>
                </a:rPr>
                <a:t>Contents Here</a:t>
              </a:r>
              <a:endParaRPr lang="ko-KR" altLang="en-US" b="1" dirty="0">
                <a:solidFill>
                  <a:schemeClr val="accent1"/>
                </a:solidFill>
                <a:cs typeface="Arial" pitchFamily="34" charset="0"/>
              </a:endParaRPr>
            </a:p>
          </p:txBody>
        </p:sp>
      </p:grpSp>
      <p:sp>
        <p:nvSpPr>
          <p:cNvPr id="18" name="TextBox 56">
            <a:extLst>
              <a:ext uri="{FF2B5EF4-FFF2-40B4-BE49-F238E27FC236}">
                <a16:creationId xmlns:a16="http://schemas.microsoft.com/office/drawing/2014/main" id="{B0A49FAF-5CAD-4568-8966-B9EBA90D31AA}"/>
              </a:ext>
            </a:extLst>
          </p:cNvPr>
          <p:cNvSpPr txBox="1"/>
          <p:nvPr/>
        </p:nvSpPr>
        <p:spPr>
          <a:xfrm>
            <a:off x="8261465" y="2644425"/>
            <a:ext cx="3349510" cy="646331"/>
          </a:xfrm>
          <a:prstGeom prst="rect">
            <a:avLst/>
          </a:prstGeom>
          <a:noFill/>
        </p:spPr>
        <p:txBody>
          <a:bodyPr wrap="square" lIns="108000" rIns="108000" rtlCol="0">
            <a:spAutoFit/>
          </a:bodyPr>
          <a:lstStyle/>
          <a:p>
            <a:pPr marL="171450" indent="-171450">
              <a:buFont typeface="Wingdings" panose="05000000000000000000" pitchFamily="2" charset="2"/>
              <a:buChar char="u"/>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19" name="TextBox 57">
            <a:extLst>
              <a:ext uri="{FF2B5EF4-FFF2-40B4-BE49-F238E27FC236}">
                <a16:creationId xmlns:a16="http://schemas.microsoft.com/office/drawing/2014/main" id="{FCC74371-CF03-4E44-B6A6-5FEB1F96AB87}"/>
              </a:ext>
            </a:extLst>
          </p:cNvPr>
          <p:cNvSpPr txBox="1"/>
          <p:nvPr/>
        </p:nvSpPr>
        <p:spPr>
          <a:xfrm>
            <a:off x="8261465" y="3342832"/>
            <a:ext cx="3349510" cy="646331"/>
          </a:xfrm>
          <a:prstGeom prst="rect">
            <a:avLst/>
          </a:prstGeom>
          <a:noFill/>
        </p:spPr>
        <p:txBody>
          <a:bodyPr wrap="square" lIns="108000" rIns="108000" rtlCol="0">
            <a:spAutoFit/>
          </a:bodyPr>
          <a:lstStyle/>
          <a:p>
            <a:pPr marL="171450" indent="-171450">
              <a:buFont typeface="Wingdings" panose="05000000000000000000" pitchFamily="2" charset="2"/>
              <a:buChar char="u"/>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20" name="TextBox 58">
            <a:extLst>
              <a:ext uri="{FF2B5EF4-FFF2-40B4-BE49-F238E27FC236}">
                <a16:creationId xmlns:a16="http://schemas.microsoft.com/office/drawing/2014/main" id="{E22D5AEE-4584-4179-B007-024A99016540}"/>
              </a:ext>
            </a:extLst>
          </p:cNvPr>
          <p:cNvSpPr txBox="1"/>
          <p:nvPr/>
        </p:nvSpPr>
        <p:spPr>
          <a:xfrm>
            <a:off x="7755270" y="4898799"/>
            <a:ext cx="3992576" cy="1569660"/>
          </a:xfrm>
          <a:prstGeom prst="rect">
            <a:avLst/>
          </a:prstGeom>
          <a:noFill/>
        </p:spPr>
        <p:txBody>
          <a:bodyPr wrap="square" rtlCol="0" anchor="ctr">
            <a:spAutoFit/>
          </a:bodyPr>
          <a:lstStyle/>
          <a:p>
            <a:r>
              <a:rPr lang="en-US" altLang="ko-KR" sz="4800" b="1" i="1" dirty="0">
                <a:solidFill>
                  <a:schemeClr val="accent3"/>
                </a:solidFill>
                <a:cs typeface="Arial" pitchFamily="34" charset="0"/>
              </a:rPr>
              <a:t>   AWESOME</a:t>
            </a:r>
          </a:p>
          <a:p>
            <a:r>
              <a:rPr lang="en-GB" altLang="ko-KR" sz="4800" b="1" i="1" dirty="0">
                <a:solidFill>
                  <a:schemeClr val="accent3"/>
                </a:solidFill>
                <a:cs typeface="Arial" pitchFamily="34" charset="0"/>
              </a:rPr>
              <a:t>S</a:t>
            </a:r>
            <a:r>
              <a:rPr lang="en-US" altLang="ko-KR" sz="4800" b="1" i="1" dirty="0">
                <a:solidFill>
                  <a:schemeClr val="accent3"/>
                </a:solidFill>
                <a:cs typeface="Arial" pitchFamily="34" charset="0"/>
              </a:rPr>
              <a:t>LIDE</a:t>
            </a:r>
            <a:endParaRPr lang="ko-KR" altLang="en-US" sz="4800" b="1" i="1" dirty="0">
              <a:solidFill>
                <a:schemeClr val="accent3"/>
              </a:solidFill>
              <a:cs typeface="Arial" pitchFamily="34" charset="0"/>
            </a:endParaRPr>
          </a:p>
        </p:txBody>
      </p:sp>
      <p:grpSp>
        <p:nvGrpSpPr>
          <p:cNvPr id="21" name="Group 59">
            <a:extLst>
              <a:ext uri="{FF2B5EF4-FFF2-40B4-BE49-F238E27FC236}">
                <a16:creationId xmlns:a16="http://schemas.microsoft.com/office/drawing/2014/main" id="{B8E2C606-2274-4674-B104-09465E93C98F}"/>
              </a:ext>
            </a:extLst>
          </p:cNvPr>
          <p:cNvGrpSpPr/>
          <p:nvPr/>
        </p:nvGrpSpPr>
        <p:grpSpPr>
          <a:xfrm>
            <a:off x="9448380" y="5998806"/>
            <a:ext cx="2620319" cy="525185"/>
            <a:chOff x="1612709" y="1258934"/>
            <a:chExt cx="2620319" cy="525185"/>
          </a:xfrm>
          <a:solidFill>
            <a:schemeClr val="accent1">
              <a:lumMod val="40000"/>
              <a:lumOff val="60000"/>
            </a:schemeClr>
          </a:solidFill>
        </p:grpSpPr>
        <p:sp>
          <p:nvSpPr>
            <p:cNvPr id="22" name="Freeform: Shape 60">
              <a:extLst>
                <a:ext uri="{FF2B5EF4-FFF2-40B4-BE49-F238E27FC236}">
                  <a16:creationId xmlns:a16="http://schemas.microsoft.com/office/drawing/2014/main" id="{0BBD3F04-06D3-4399-9B74-8FF5BA74B099}"/>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23" name="Freeform: Shape 61">
              <a:extLst>
                <a:ext uri="{FF2B5EF4-FFF2-40B4-BE49-F238E27FC236}">
                  <a16:creationId xmlns:a16="http://schemas.microsoft.com/office/drawing/2014/main" id="{56DFECF3-11CF-4438-A6B2-79A792BB5F4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24" name="Freeform: Shape 62">
              <a:extLst>
                <a:ext uri="{FF2B5EF4-FFF2-40B4-BE49-F238E27FC236}">
                  <a16:creationId xmlns:a16="http://schemas.microsoft.com/office/drawing/2014/main" id="{103A7C36-90DD-4FC1-84E3-2B5160094B09}"/>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25" name="Freeform: Shape 63">
              <a:extLst>
                <a:ext uri="{FF2B5EF4-FFF2-40B4-BE49-F238E27FC236}">
                  <a16:creationId xmlns:a16="http://schemas.microsoft.com/office/drawing/2014/main" id="{811A7D27-D7DB-43D3-ADDA-A5CC2C0F7AA2}"/>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26" name="Freeform: Shape 64">
              <a:extLst>
                <a:ext uri="{FF2B5EF4-FFF2-40B4-BE49-F238E27FC236}">
                  <a16:creationId xmlns:a16="http://schemas.microsoft.com/office/drawing/2014/main" id="{8F6D29C3-7E3F-4032-BA59-3B0190496D2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27" name="Freeform: Shape 65">
              <a:extLst>
                <a:ext uri="{FF2B5EF4-FFF2-40B4-BE49-F238E27FC236}">
                  <a16:creationId xmlns:a16="http://schemas.microsoft.com/office/drawing/2014/main" id="{A06F17DE-8AF4-44A5-BCDA-45D7006FE337}"/>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28" name="Freeform: Shape 66">
              <a:extLst>
                <a:ext uri="{FF2B5EF4-FFF2-40B4-BE49-F238E27FC236}">
                  <a16:creationId xmlns:a16="http://schemas.microsoft.com/office/drawing/2014/main" id="{9DC431E5-636E-4B46-946B-04D7BCB13287}"/>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sp>
          <p:nvSpPr>
            <p:cNvPr id="29" name="Freeform: Shape 67">
              <a:extLst>
                <a:ext uri="{FF2B5EF4-FFF2-40B4-BE49-F238E27FC236}">
                  <a16:creationId xmlns:a16="http://schemas.microsoft.com/office/drawing/2014/main" id="{C6057FCE-9D1C-4808-9E61-664CF8FE3815}"/>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30" name="Freeform: Shape 68">
              <a:extLst>
                <a:ext uri="{FF2B5EF4-FFF2-40B4-BE49-F238E27FC236}">
                  <a16:creationId xmlns:a16="http://schemas.microsoft.com/office/drawing/2014/main" id="{B746408F-2C5F-4F1D-A18E-F1DD1A459073}"/>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1" name="Freeform: Shape 69">
              <a:extLst>
                <a:ext uri="{FF2B5EF4-FFF2-40B4-BE49-F238E27FC236}">
                  <a16:creationId xmlns:a16="http://schemas.microsoft.com/office/drawing/2014/main" id="{F9D5D199-E406-4536-87E0-9D67BCBCBE40}"/>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32" name="Freeform: Shape 70">
              <a:extLst>
                <a:ext uri="{FF2B5EF4-FFF2-40B4-BE49-F238E27FC236}">
                  <a16:creationId xmlns:a16="http://schemas.microsoft.com/office/drawing/2014/main" id="{8640135D-755B-40EE-9784-11C254F31C70}"/>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33" name="Freeform: Shape 71">
              <a:extLst>
                <a:ext uri="{FF2B5EF4-FFF2-40B4-BE49-F238E27FC236}">
                  <a16:creationId xmlns:a16="http://schemas.microsoft.com/office/drawing/2014/main" id="{B288C0E8-01A2-4B12-8CB5-C5C826057697}"/>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4" name="Freeform: Shape 72">
              <a:extLst>
                <a:ext uri="{FF2B5EF4-FFF2-40B4-BE49-F238E27FC236}">
                  <a16:creationId xmlns:a16="http://schemas.microsoft.com/office/drawing/2014/main" id="{E31AC2DF-283E-4054-9B68-55008453F0FB}"/>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35" name="Freeform: Shape 73">
              <a:extLst>
                <a:ext uri="{FF2B5EF4-FFF2-40B4-BE49-F238E27FC236}">
                  <a16:creationId xmlns:a16="http://schemas.microsoft.com/office/drawing/2014/main" id="{580968F4-95F9-41C0-825A-8DE3F59A276F}"/>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sp>
          <p:nvSpPr>
            <p:cNvPr id="36" name="Freeform: Shape 74">
              <a:extLst>
                <a:ext uri="{FF2B5EF4-FFF2-40B4-BE49-F238E27FC236}">
                  <a16:creationId xmlns:a16="http://schemas.microsoft.com/office/drawing/2014/main" id="{988D2025-3209-4887-B9D7-A68DB4EA6E0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37" name="Freeform: Shape 75">
              <a:extLst>
                <a:ext uri="{FF2B5EF4-FFF2-40B4-BE49-F238E27FC236}">
                  <a16:creationId xmlns:a16="http://schemas.microsoft.com/office/drawing/2014/main" id="{A30852D3-4528-4D9B-BC9F-0D5FECBFF96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8" name="Freeform: Shape 76">
              <a:extLst>
                <a:ext uri="{FF2B5EF4-FFF2-40B4-BE49-F238E27FC236}">
                  <a16:creationId xmlns:a16="http://schemas.microsoft.com/office/drawing/2014/main" id="{92925C2E-DA2E-417D-8459-21D7BBA066E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39" name="Freeform: Shape 77">
              <a:extLst>
                <a:ext uri="{FF2B5EF4-FFF2-40B4-BE49-F238E27FC236}">
                  <a16:creationId xmlns:a16="http://schemas.microsoft.com/office/drawing/2014/main" id="{D38CA168-39E7-487D-B4E2-5A1E09903724}"/>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40" name="Freeform: Shape 78">
              <a:extLst>
                <a:ext uri="{FF2B5EF4-FFF2-40B4-BE49-F238E27FC236}">
                  <a16:creationId xmlns:a16="http://schemas.microsoft.com/office/drawing/2014/main" id="{62B02FA8-6838-412E-9DB4-535F65432378}"/>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41" name="Freeform: Shape 79">
              <a:extLst>
                <a:ext uri="{FF2B5EF4-FFF2-40B4-BE49-F238E27FC236}">
                  <a16:creationId xmlns:a16="http://schemas.microsoft.com/office/drawing/2014/main" id="{A06FF34F-6237-4692-BCCC-D6DDD463DBD5}"/>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42" name="Freeform: Shape 80">
              <a:extLst>
                <a:ext uri="{FF2B5EF4-FFF2-40B4-BE49-F238E27FC236}">
                  <a16:creationId xmlns:a16="http://schemas.microsoft.com/office/drawing/2014/main" id="{288AC3A2-C541-4981-81DA-0A7ACB5220D9}"/>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grpSp>
      <p:sp>
        <p:nvSpPr>
          <p:cNvPr id="43" name="Diamond 81">
            <a:extLst>
              <a:ext uri="{FF2B5EF4-FFF2-40B4-BE49-F238E27FC236}">
                <a16:creationId xmlns:a16="http://schemas.microsoft.com/office/drawing/2014/main" id="{8D38CE9B-2D78-4F78-9040-FE7D0A1455D0}"/>
              </a:ext>
            </a:extLst>
          </p:cNvPr>
          <p:cNvSpPr/>
          <p:nvPr/>
        </p:nvSpPr>
        <p:spPr>
          <a:xfrm>
            <a:off x="8484427" y="4350561"/>
            <a:ext cx="572857" cy="572857"/>
          </a:xfrm>
          <a:prstGeom prst="diamon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그림 개체 틀 2">
            <a:extLst>
              <a:ext uri="{FF2B5EF4-FFF2-40B4-BE49-F238E27FC236}">
                <a16:creationId xmlns:a16="http://schemas.microsoft.com/office/drawing/2014/main" id="{5F7D3470-9A40-4A96-8C5F-277EEA03A09B}"/>
              </a:ext>
            </a:extLst>
          </p:cNvPr>
          <p:cNvSpPr>
            <a:spLocks noGrp="1"/>
          </p:cNvSpPr>
          <p:nvPr>
            <p:ph type="pic" sz="quarter" idx="4294967295"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048824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43"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TextBox 12"/>
          <p:cNvSpPr txBox="1"/>
          <p:nvPr/>
        </p:nvSpPr>
        <p:spPr>
          <a:xfrm>
            <a:off x="1697353" y="5132965"/>
            <a:ext cx="829163" cy="305533"/>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2017</a:t>
            </a:r>
          </a:p>
        </p:txBody>
      </p:sp>
      <p:sp>
        <p:nvSpPr>
          <p:cNvPr id="14" name="Rectangle 13"/>
          <p:cNvSpPr/>
          <p:nvPr/>
        </p:nvSpPr>
        <p:spPr>
          <a:xfrm>
            <a:off x="4167234" y="3551965"/>
            <a:ext cx="184731" cy="228139"/>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6" name="Content Placeholder 2"/>
          <p:cNvSpPr txBox="1">
            <a:spLocks/>
          </p:cNvSpPr>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 name="Group 2"/>
          <p:cNvGrpSpPr/>
          <p:nvPr/>
        </p:nvGrpSpPr>
        <p:grpSpPr>
          <a:xfrm>
            <a:off x="3903947" y="2926155"/>
            <a:ext cx="2813459" cy="778731"/>
            <a:chOff x="3379734" y="2343927"/>
            <a:chExt cx="2923240" cy="850259"/>
          </a:xfrm>
        </p:grpSpPr>
        <p:sp>
          <p:nvSpPr>
            <p:cNvPr id="40" name="Content Placeholder 2"/>
            <p:cNvSpPr txBox="1">
              <a:spLocks/>
            </p:cNvSpPr>
            <p:nvPr/>
          </p:nvSpPr>
          <p:spPr>
            <a:xfrm>
              <a:off x="3379734" y="2343927"/>
              <a:ext cx="2923240" cy="2583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4"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775553" cy="764728"/>
            <a:chOff x="3379735" y="2359216"/>
            <a:chExt cx="2883855" cy="834970"/>
          </a:xfrm>
        </p:grpSpPr>
        <p:sp>
          <p:nvSpPr>
            <p:cNvPr id="49" name="Content Placeholder 2"/>
            <p:cNvSpPr txBox="1">
              <a:spLocks/>
            </p:cNvSpPr>
            <p:nvPr/>
          </p:nvSpPr>
          <p:spPr>
            <a:xfrm>
              <a:off x="3379735" y="2359216"/>
              <a:ext cx="2883855" cy="2583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0"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916041" cy="772186"/>
            <a:chOff x="3379735" y="2351075"/>
            <a:chExt cx="3029824" cy="843113"/>
          </a:xfrm>
        </p:grpSpPr>
        <p:sp>
          <p:nvSpPr>
            <p:cNvPr id="52" name="Content Placeholder 2"/>
            <p:cNvSpPr txBox="1">
              <a:spLocks/>
            </p:cNvSpPr>
            <p:nvPr/>
          </p:nvSpPr>
          <p:spPr>
            <a:xfrm>
              <a:off x="3379736" y="2351075"/>
              <a:ext cx="3029823" cy="2583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3" name="Title 13"/>
            <p:cNvSpPr txBox="1">
              <a:spLocks/>
            </p:cNvSpPr>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816328" cy="756218"/>
            <a:chOff x="3379735" y="2368508"/>
            <a:chExt cx="2926221" cy="825678"/>
          </a:xfrm>
        </p:grpSpPr>
        <p:sp>
          <p:nvSpPr>
            <p:cNvPr id="37" name="Content Placeholder 2"/>
            <p:cNvSpPr txBox="1">
              <a:spLocks/>
            </p:cNvSpPr>
            <p:nvPr/>
          </p:nvSpPr>
          <p:spPr>
            <a:xfrm>
              <a:off x="3382716" y="2368508"/>
              <a:ext cx="2923240" cy="2583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8"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sp>
        <p:nvSpPr>
          <p:cNvPr id="2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428975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6F31F4EB-82A5-4C7A-A57A-D9E57C4EA5B8}"/>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B0285D05-5DE9-40D8-9D01-BC761F6BB8FC}"/>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6226132E-D27E-4015-B2DC-AD4027225A17}"/>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03</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CAEED7E6-A707-4BA6-94E4-987256B4F37D}"/>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320D8089-0908-4AB2-84F4-3E9CB29E0D4C}"/>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4B85DA80-CD46-47E2-8B73-7A14C0011437}"/>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B6CDB550-827F-4E29-8FA2-E3AF79113109}"/>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83D1D8AC-D9E7-444E-8B5E-C1D0E78C1C9A}"/>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B50CD9B8-A6C9-4354-8BD9-5E441AB8E491}"/>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7EC2120E-0DC3-4272-9B41-B0EF5417473B}"/>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5B16C5C6-2DED-4197-88DB-12B0AE2D5FCC}"/>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2C2184A2-402E-4B8B-8AA5-A93F86EB58BC}"/>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0FE0DB2E-F0D9-4F84-86D9-0B45BED7771F}"/>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AF4A0432-14C8-40C8-9953-FFE30957C078}"/>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8E6441CC-1AB5-43E0-A9B5-05B9658452E3}"/>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14287730-2A64-412B-95FA-2DD31F453336}"/>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B211AFC0-F788-4E96-B73B-0E161CB61165}"/>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F9C9FAB4-3F34-4AB4-85BC-6AFAF31853B8}"/>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65C2FCE8-7EAB-455E-984C-6EA8F3D29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775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 y="448"/>
            <a:ext cx="12863954" cy="7238552"/>
          </a:xfrm>
          <a:prstGeom prst="rect">
            <a:avLst/>
          </a:prstGeom>
        </p:spPr>
      </p:pic>
      <p:cxnSp>
        <p:nvCxnSpPr>
          <p:cNvPr id="86" name="直接连接符 85"/>
          <p:cNvCxnSpPr/>
          <p:nvPr/>
        </p:nvCxnSpPr>
        <p:spPr>
          <a:xfrm flipV="1">
            <a:off x="1817227" y="-162854"/>
            <a:ext cx="2046073" cy="429046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396173" y="-1046084"/>
            <a:ext cx="2619077" cy="549201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513673" y="2955542"/>
            <a:ext cx="1936813" cy="1573096"/>
            <a:chOff x="1689846" y="1307818"/>
            <a:chExt cx="1937290" cy="1573484"/>
          </a:xfrm>
        </p:grpSpPr>
        <p:sp>
          <p:nvSpPr>
            <p:cNvPr id="4" name="椭圆 3"/>
            <p:cNvSpPr/>
            <p:nvPr/>
          </p:nvSpPr>
          <p:spPr>
            <a:xfrm>
              <a:off x="1892209" y="1307818"/>
              <a:ext cx="1573484" cy="1573484"/>
            </a:xfrm>
            <a:prstGeom prst="ellipse">
              <a:avLst/>
            </a:pr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28" name="文本框 27"/>
            <p:cNvSpPr txBox="1"/>
            <p:nvPr/>
          </p:nvSpPr>
          <p:spPr>
            <a:xfrm>
              <a:off x="1689846" y="1514893"/>
              <a:ext cx="1937290" cy="954342"/>
            </a:xfrm>
            <a:prstGeom prst="rect">
              <a:avLst/>
            </a:prstGeom>
            <a:noFill/>
          </p:spPr>
          <p:txBody>
            <a:bodyPr wrap="square" rtlCol="0">
              <a:spAutoFit/>
            </a:bodyPr>
            <a:lstStyle/>
            <a:p>
              <a:pPr algn="ctr"/>
              <a:r>
                <a:rPr lang="en-US" altLang="zh-CN"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table of </a:t>
              </a:r>
            </a:p>
            <a:p>
              <a:pPr algn="ctr"/>
              <a:r>
                <a:rPr lang="en-US" altLang="zh-CN"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Contents</a:t>
              </a:r>
              <a:endParaRPr lang="zh-CN" altLang="en-US"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2" name="组合 61"/>
          <p:cNvGrpSpPr/>
          <p:nvPr/>
        </p:nvGrpSpPr>
        <p:grpSpPr>
          <a:xfrm>
            <a:off x="5697712" y="1138882"/>
            <a:ext cx="6062864" cy="1252637"/>
            <a:chOff x="4915789" y="1052513"/>
            <a:chExt cx="5750624" cy="1188126"/>
          </a:xfrm>
        </p:grpSpPr>
        <p:grpSp>
          <p:nvGrpSpPr>
            <p:cNvPr id="56" name="组合 55"/>
            <p:cNvGrpSpPr/>
            <p:nvPr/>
          </p:nvGrpSpPr>
          <p:grpSpPr>
            <a:xfrm>
              <a:off x="4915789" y="1052513"/>
              <a:ext cx="5750624" cy="1188126"/>
              <a:chOff x="6035151" y="1964828"/>
              <a:chExt cx="5750624" cy="1188126"/>
            </a:xfrm>
          </p:grpSpPr>
          <p:sp>
            <p:nvSpPr>
              <p:cNvPr id="53" name="任意多边形 5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55" name="任意多边形 54"/>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54" name="任意多边形 5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1</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57" name="文本框 56"/>
            <p:cNvSpPr txBox="1"/>
            <p:nvPr/>
          </p:nvSpPr>
          <p:spPr>
            <a:xfrm>
              <a:off x="7373257" y="1167088"/>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3" name="组合 62"/>
          <p:cNvGrpSpPr/>
          <p:nvPr/>
        </p:nvGrpSpPr>
        <p:grpSpPr>
          <a:xfrm>
            <a:off x="5123788" y="2348961"/>
            <a:ext cx="6062864" cy="1252637"/>
            <a:chOff x="4915789" y="1052513"/>
            <a:chExt cx="5750624" cy="1188126"/>
          </a:xfrm>
        </p:grpSpPr>
        <p:grpSp>
          <p:nvGrpSpPr>
            <p:cNvPr id="64" name="组合 63"/>
            <p:cNvGrpSpPr/>
            <p:nvPr/>
          </p:nvGrpSpPr>
          <p:grpSpPr>
            <a:xfrm>
              <a:off x="4915789" y="1052513"/>
              <a:ext cx="5750624" cy="1188126"/>
              <a:chOff x="6035151" y="1964828"/>
              <a:chExt cx="5750624" cy="1188126"/>
            </a:xfrm>
          </p:grpSpPr>
          <p:sp>
            <p:nvSpPr>
              <p:cNvPr id="66" name="任意多边形 65"/>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67" name="任意多边形 66"/>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68" name="任意多边形 67"/>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2</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65" name="文本框 64"/>
            <p:cNvSpPr txBox="1"/>
            <p:nvPr/>
          </p:nvSpPr>
          <p:spPr>
            <a:xfrm>
              <a:off x="7373257" y="117461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9" name="组合 68"/>
          <p:cNvGrpSpPr/>
          <p:nvPr/>
        </p:nvGrpSpPr>
        <p:grpSpPr>
          <a:xfrm>
            <a:off x="4549865" y="3708844"/>
            <a:ext cx="6062864" cy="1252637"/>
            <a:chOff x="4915789" y="1052513"/>
            <a:chExt cx="5750624" cy="1188126"/>
          </a:xfrm>
        </p:grpSpPr>
        <p:grpSp>
          <p:nvGrpSpPr>
            <p:cNvPr id="70" name="组合 69"/>
            <p:cNvGrpSpPr/>
            <p:nvPr/>
          </p:nvGrpSpPr>
          <p:grpSpPr>
            <a:xfrm>
              <a:off x="4915789" y="1052513"/>
              <a:ext cx="5750624" cy="1188126"/>
              <a:chOff x="6035151" y="1964828"/>
              <a:chExt cx="5750624" cy="1188126"/>
            </a:xfrm>
          </p:grpSpPr>
          <p:sp>
            <p:nvSpPr>
              <p:cNvPr id="72" name="任意多边形 71"/>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3" name="任意多边形 72"/>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4" name="任意多边形 7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3</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71" name="文本框 70"/>
            <p:cNvSpPr txBox="1"/>
            <p:nvPr/>
          </p:nvSpPr>
          <p:spPr>
            <a:xfrm>
              <a:off x="7373257" y="117461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75" name="组合 74"/>
          <p:cNvGrpSpPr/>
          <p:nvPr/>
        </p:nvGrpSpPr>
        <p:grpSpPr>
          <a:xfrm>
            <a:off x="3975942" y="5012628"/>
            <a:ext cx="6062864" cy="1252637"/>
            <a:chOff x="4915789" y="1052513"/>
            <a:chExt cx="5750624" cy="1188126"/>
          </a:xfrm>
        </p:grpSpPr>
        <p:grpSp>
          <p:nvGrpSpPr>
            <p:cNvPr id="76" name="组合 75"/>
            <p:cNvGrpSpPr/>
            <p:nvPr/>
          </p:nvGrpSpPr>
          <p:grpSpPr>
            <a:xfrm>
              <a:off x="4915789" y="1052513"/>
              <a:ext cx="5750624" cy="1188126"/>
              <a:chOff x="6035151" y="1964828"/>
              <a:chExt cx="5750624" cy="1188126"/>
            </a:xfrm>
          </p:grpSpPr>
          <p:sp>
            <p:nvSpPr>
              <p:cNvPr id="78" name="任意多边形 77"/>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9" name="任意多边形 78"/>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80" name="任意多边形 79"/>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4</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77" name="文本框 76"/>
            <p:cNvSpPr txBox="1"/>
            <p:nvPr/>
          </p:nvSpPr>
          <p:spPr>
            <a:xfrm>
              <a:off x="7373257" y="118945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5" name="椭圆 4"/>
          <p:cNvSpPr/>
          <p:nvPr/>
        </p:nvSpPr>
        <p:spPr>
          <a:xfrm>
            <a:off x="2426448" y="4269623"/>
            <a:ext cx="888837" cy="88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cxnSp>
        <p:nvCxnSpPr>
          <p:cNvPr id="85" name="直接连接符 84"/>
          <p:cNvCxnSpPr/>
          <p:nvPr/>
        </p:nvCxnSpPr>
        <p:spPr>
          <a:xfrm flipV="1">
            <a:off x="-2090648" y="3484994"/>
            <a:ext cx="4006805" cy="84019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85">
            <a:extLst>
              <a:ext uri="{FF2B5EF4-FFF2-40B4-BE49-F238E27FC236}">
                <a16:creationId xmlns:a16="http://schemas.microsoft.com/office/drawing/2014/main" id="{D1C8762F-F99E-4129-9818-9D33B1C86EE6}"/>
              </a:ext>
            </a:extLst>
          </p:cNvPr>
          <p:cNvGrpSpPr/>
          <p:nvPr/>
        </p:nvGrpSpPr>
        <p:grpSpPr>
          <a:xfrm rot="21293907">
            <a:off x="531496" y="553676"/>
            <a:ext cx="5604456" cy="2050787"/>
            <a:chOff x="558470" y="771525"/>
            <a:chExt cx="8136678" cy="2977380"/>
          </a:xfrm>
          <a:solidFill>
            <a:schemeClr val="bg1"/>
          </a:solidFill>
        </p:grpSpPr>
        <p:grpSp>
          <p:nvGrpSpPr>
            <p:cNvPr id="37" name="Group 59">
              <a:extLst>
                <a:ext uri="{FF2B5EF4-FFF2-40B4-BE49-F238E27FC236}">
                  <a16:creationId xmlns:a16="http://schemas.microsoft.com/office/drawing/2014/main" id="{F930672D-0237-46B5-A236-ADC2330D6352}"/>
                </a:ext>
              </a:extLst>
            </p:cNvPr>
            <p:cNvGrpSpPr/>
            <p:nvPr/>
          </p:nvGrpSpPr>
          <p:grpSpPr>
            <a:xfrm>
              <a:off x="558470" y="992829"/>
              <a:ext cx="7710546" cy="2756076"/>
              <a:chOff x="558470" y="992829"/>
              <a:chExt cx="7710546" cy="2756076"/>
            </a:xfrm>
            <a:grpFill/>
          </p:grpSpPr>
          <p:sp>
            <p:nvSpPr>
              <p:cNvPr id="90" name="Freeform: Shape 58">
                <a:extLst>
                  <a:ext uri="{FF2B5EF4-FFF2-40B4-BE49-F238E27FC236}">
                    <a16:creationId xmlns:a16="http://schemas.microsoft.com/office/drawing/2014/main" id="{4F6A0F4A-D329-466A-A445-3FEBB0C09A2B}"/>
                  </a:ext>
                </a:extLst>
              </p:cNvPr>
              <p:cNvSpPr/>
              <p:nvPr/>
            </p:nvSpPr>
            <p:spPr>
              <a:xfrm>
                <a:off x="558470" y="2047851"/>
                <a:ext cx="2673767" cy="1701054"/>
              </a:xfrm>
              <a:custGeom>
                <a:avLst/>
                <a:gdLst>
                  <a:gd name="connsiteX0" fmla="*/ 1752728 w 2673767"/>
                  <a:gd name="connsiteY0" fmla="*/ 462618 h 1701054"/>
                  <a:gd name="connsiteX1" fmla="*/ 1674173 w 2673767"/>
                  <a:gd name="connsiteY1" fmla="*/ 472875 h 1701054"/>
                  <a:gd name="connsiteX2" fmla="*/ 1831283 w 2673767"/>
                  <a:gd name="connsiteY2" fmla="*/ 469058 h 1701054"/>
                  <a:gd name="connsiteX3" fmla="*/ 1752728 w 2673767"/>
                  <a:gd name="connsiteY3" fmla="*/ 462618 h 1701054"/>
                  <a:gd name="connsiteX4" fmla="*/ 1965494 w 2673767"/>
                  <a:gd name="connsiteY4" fmla="*/ 341207 h 1701054"/>
                  <a:gd name="connsiteX5" fmla="*/ 1871992 w 2673767"/>
                  <a:gd name="connsiteY5" fmla="*/ 439163 h 1701054"/>
                  <a:gd name="connsiteX6" fmla="*/ 1871992 w 2673767"/>
                  <a:gd name="connsiteY6" fmla="*/ 450612 h 1701054"/>
                  <a:gd name="connsiteX7" fmla="*/ 1889165 w 2673767"/>
                  <a:gd name="connsiteY7" fmla="*/ 448703 h 1701054"/>
                  <a:gd name="connsiteX8" fmla="*/ 1965494 w 2673767"/>
                  <a:gd name="connsiteY8" fmla="*/ 341207 h 1701054"/>
                  <a:gd name="connsiteX9" fmla="*/ 2008677 w 2673767"/>
                  <a:gd name="connsiteY9" fmla="*/ 302217 h 1701054"/>
                  <a:gd name="connsiteX10" fmla="*/ 2044368 w 2673767"/>
                  <a:gd name="connsiteY10" fmla="*/ 318944 h 1701054"/>
                  <a:gd name="connsiteX11" fmla="*/ 2159496 w 2673767"/>
                  <a:gd name="connsiteY11" fmla="*/ 332302 h 1701054"/>
                  <a:gd name="connsiteX12" fmla="*/ 2205930 w 2673767"/>
                  <a:gd name="connsiteY12" fmla="*/ 334846 h 1701054"/>
                  <a:gd name="connsiteX13" fmla="*/ 2178579 w 2673767"/>
                  <a:gd name="connsiteY13" fmla="*/ 368558 h 1701054"/>
                  <a:gd name="connsiteX14" fmla="*/ 2255544 w 2673767"/>
                  <a:gd name="connsiteY14" fmla="*/ 351384 h 1701054"/>
                  <a:gd name="connsiteX15" fmla="*/ 2385940 w 2673767"/>
                  <a:gd name="connsiteY15" fmla="*/ 313856 h 1701054"/>
                  <a:gd name="connsiteX16" fmla="*/ 2463539 w 2673767"/>
                  <a:gd name="connsiteY16" fmla="*/ 410539 h 1701054"/>
                  <a:gd name="connsiteX17" fmla="*/ 2385940 w 2673767"/>
                  <a:gd name="connsiteY17" fmla="*/ 514854 h 1701054"/>
                  <a:gd name="connsiteX18" fmla="*/ 2336326 w 2673767"/>
                  <a:gd name="connsiteY18" fmla="*/ 525668 h 1701054"/>
                  <a:gd name="connsiteX19" fmla="*/ 2288620 w 2673767"/>
                  <a:gd name="connsiteY19" fmla="*/ 608993 h 1701054"/>
                  <a:gd name="connsiteX20" fmla="*/ 2333145 w 2673767"/>
                  <a:gd name="connsiteY20" fmla="*/ 703769 h 1701054"/>
                  <a:gd name="connsiteX21" fmla="*/ 2405657 w 2673767"/>
                  <a:gd name="connsiteY21" fmla="*/ 827167 h 1701054"/>
                  <a:gd name="connsiteX22" fmla="*/ 2347774 w 2673767"/>
                  <a:gd name="connsiteY22" fmla="*/ 1079053 h 1701054"/>
                  <a:gd name="connsiteX23" fmla="*/ 2271446 w 2673767"/>
                  <a:gd name="connsiteY23" fmla="*/ 1129939 h 1701054"/>
                  <a:gd name="connsiteX24" fmla="*/ 2258088 w 2673767"/>
                  <a:gd name="connsiteY24" fmla="*/ 1170647 h 1701054"/>
                  <a:gd name="connsiteX25" fmla="*/ 2354772 w 2673767"/>
                  <a:gd name="connsiteY25" fmla="*/ 1323304 h 1701054"/>
                  <a:gd name="connsiteX26" fmla="*/ 2370673 w 2673767"/>
                  <a:gd name="connsiteY26" fmla="*/ 1362105 h 1701054"/>
                  <a:gd name="connsiteX27" fmla="*/ 2326148 w 2673767"/>
                  <a:gd name="connsiteY27" fmla="*/ 1387548 h 1701054"/>
                  <a:gd name="connsiteX28" fmla="*/ 2254272 w 2673767"/>
                  <a:gd name="connsiteY28" fmla="*/ 1362105 h 1701054"/>
                  <a:gd name="connsiteX29" fmla="*/ 2180488 w 2673767"/>
                  <a:gd name="connsiteY29" fmla="*/ 1220260 h 1701054"/>
                  <a:gd name="connsiteX30" fmla="*/ 2142322 w 2673767"/>
                  <a:gd name="connsiteY30" fmla="*/ 1201179 h 1701054"/>
                  <a:gd name="connsiteX31" fmla="*/ 1721878 w 2673767"/>
                  <a:gd name="connsiteY31" fmla="*/ 1353837 h 1701054"/>
                  <a:gd name="connsiteX32" fmla="*/ 1480171 w 2673767"/>
                  <a:gd name="connsiteY32" fmla="*/ 1386912 h 1701054"/>
                  <a:gd name="connsiteX33" fmla="*/ 1452819 w 2673767"/>
                  <a:gd name="connsiteY33" fmla="*/ 1392001 h 1701054"/>
                  <a:gd name="connsiteX34" fmla="*/ 1550138 w 2673767"/>
                  <a:gd name="connsiteY34" fmla="*/ 1449248 h 1701054"/>
                  <a:gd name="connsiteX35" fmla="*/ 2035463 w 2673767"/>
                  <a:gd name="connsiteY35" fmla="*/ 1437798 h 1701054"/>
                  <a:gd name="connsiteX36" fmla="*/ 2260633 w 2673767"/>
                  <a:gd name="connsiteY36" fmla="*/ 1437162 h 1701054"/>
                  <a:gd name="connsiteX37" fmla="*/ 2536689 w 2673767"/>
                  <a:gd name="connsiteY37" fmla="*/ 1308038 h 1701054"/>
                  <a:gd name="connsiteX38" fmla="*/ 2564039 w 2673767"/>
                  <a:gd name="connsiteY38" fmla="*/ 1168103 h 1701054"/>
                  <a:gd name="connsiteX39" fmla="*/ 2522695 w 2673767"/>
                  <a:gd name="connsiteY39" fmla="*/ 1054881 h 1701054"/>
                  <a:gd name="connsiteX40" fmla="*/ 2527147 w 2673767"/>
                  <a:gd name="connsiteY40" fmla="*/ 1019897 h 1701054"/>
                  <a:gd name="connsiteX41" fmla="*/ 2559587 w 2673767"/>
                  <a:gd name="connsiteY41" fmla="*/ 1032619 h 1701054"/>
                  <a:gd name="connsiteX42" fmla="*/ 2661995 w 2673767"/>
                  <a:gd name="connsiteY42" fmla="*/ 1177007 h 1701054"/>
                  <a:gd name="connsiteX43" fmla="*/ 2597751 w 2673767"/>
                  <a:gd name="connsiteY43" fmla="*/ 1394545 h 1701054"/>
                  <a:gd name="connsiteX44" fmla="*/ 2261905 w 2673767"/>
                  <a:gd name="connsiteY44" fmla="*/ 1537661 h 1701054"/>
                  <a:gd name="connsiteX45" fmla="*/ 1793119 w 2673767"/>
                  <a:gd name="connsiteY45" fmla="*/ 1566285 h 1701054"/>
                  <a:gd name="connsiteX46" fmla="*/ 1288076 w 2673767"/>
                  <a:gd name="connsiteY46" fmla="*/ 1612082 h 1701054"/>
                  <a:gd name="connsiteX47" fmla="*/ 742325 w 2673767"/>
                  <a:gd name="connsiteY47" fmla="*/ 1696679 h 1701054"/>
                  <a:gd name="connsiteX48" fmla="*/ 688259 w 2673767"/>
                  <a:gd name="connsiteY48" fmla="*/ 1687775 h 1701054"/>
                  <a:gd name="connsiteX49" fmla="*/ 725788 w 2673767"/>
                  <a:gd name="connsiteY49" fmla="*/ 1650882 h 1701054"/>
                  <a:gd name="connsiteX50" fmla="*/ 1048277 w 2673767"/>
                  <a:gd name="connsiteY50" fmla="*/ 1526212 h 1701054"/>
                  <a:gd name="connsiteX51" fmla="*/ 1332601 w 2673767"/>
                  <a:gd name="connsiteY51" fmla="*/ 1460696 h 1701054"/>
                  <a:gd name="connsiteX52" fmla="*/ 1347231 w 2673767"/>
                  <a:gd name="connsiteY52" fmla="*/ 1430801 h 1701054"/>
                  <a:gd name="connsiteX53" fmla="*/ 1255001 w 2673767"/>
                  <a:gd name="connsiteY53" fmla="*/ 1361470 h 1701054"/>
                  <a:gd name="connsiteX54" fmla="*/ 1043188 w 2673767"/>
                  <a:gd name="connsiteY54" fmla="*/ 1306130 h 1701054"/>
                  <a:gd name="connsiteX55" fmla="*/ 907705 w 2673767"/>
                  <a:gd name="connsiteY55" fmla="*/ 1131211 h 1701054"/>
                  <a:gd name="connsiteX56" fmla="*/ 897527 w 2673767"/>
                  <a:gd name="connsiteY56" fmla="*/ 953746 h 1701054"/>
                  <a:gd name="connsiteX57" fmla="*/ 789394 w 2673767"/>
                  <a:gd name="connsiteY57" fmla="*/ 820171 h 1701054"/>
                  <a:gd name="connsiteX58" fmla="*/ 728332 w 2673767"/>
                  <a:gd name="connsiteY58" fmla="*/ 851974 h 1701054"/>
                  <a:gd name="connsiteX59" fmla="*/ 721334 w 2673767"/>
                  <a:gd name="connsiteY59" fmla="*/ 918126 h 1701054"/>
                  <a:gd name="connsiteX60" fmla="*/ 651367 w 2673767"/>
                  <a:gd name="connsiteY60" fmla="*/ 965831 h 1701054"/>
                  <a:gd name="connsiteX61" fmla="*/ 580126 w 2673767"/>
                  <a:gd name="connsiteY61" fmla="*/ 864696 h 1701054"/>
                  <a:gd name="connsiteX62" fmla="*/ 648822 w 2673767"/>
                  <a:gd name="connsiteY62" fmla="*/ 769920 h 1701054"/>
                  <a:gd name="connsiteX63" fmla="*/ 793211 w 2673767"/>
                  <a:gd name="connsiteY63" fmla="*/ 755927 h 1701054"/>
                  <a:gd name="connsiteX64" fmla="*/ 1235282 w 2673767"/>
                  <a:gd name="connsiteY64" fmla="*/ 794727 h 1701054"/>
                  <a:gd name="connsiteX65" fmla="*/ 1428648 w 2673767"/>
                  <a:gd name="connsiteY65" fmla="*/ 802997 h 1701054"/>
                  <a:gd name="connsiteX66" fmla="*/ 1769584 w 2673767"/>
                  <a:gd name="connsiteY66" fmla="*/ 782006 h 1701054"/>
                  <a:gd name="connsiteX67" fmla="*/ 1713609 w 2673767"/>
                  <a:gd name="connsiteY67" fmla="*/ 777553 h 1701054"/>
                  <a:gd name="connsiteX68" fmla="*/ 1454092 w 2673767"/>
                  <a:gd name="connsiteY68" fmla="*/ 767377 h 1701054"/>
                  <a:gd name="connsiteX69" fmla="*/ 1281080 w 2673767"/>
                  <a:gd name="connsiteY69" fmla="*/ 744478 h 1701054"/>
                  <a:gd name="connsiteX70" fmla="*/ 1235918 w 2673767"/>
                  <a:gd name="connsiteY70" fmla="*/ 721578 h 1701054"/>
                  <a:gd name="connsiteX71" fmla="*/ 1267721 w 2673767"/>
                  <a:gd name="connsiteY71" fmla="*/ 682142 h 1701054"/>
                  <a:gd name="connsiteX72" fmla="*/ 1468721 w 2673767"/>
                  <a:gd name="connsiteY72" fmla="*/ 642706 h 1701054"/>
                  <a:gd name="connsiteX73" fmla="*/ 1698343 w 2673767"/>
                  <a:gd name="connsiteY73" fmla="*/ 704406 h 1701054"/>
                  <a:gd name="connsiteX74" fmla="*/ 1728239 w 2673767"/>
                  <a:gd name="connsiteY74" fmla="*/ 705678 h 1701054"/>
                  <a:gd name="connsiteX75" fmla="*/ 1721242 w 2673767"/>
                  <a:gd name="connsiteY75" fmla="*/ 677053 h 1701054"/>
                  <a:gd name="connsiteX76" fmla="*/ 1678625 w 2673767"/>
                  <a:gd name="connsiteY76" fmla="*/ 621080 h 1701054"/>
                  <a:gd name="connsiteX77" fmla="*/ 1653182 w 2673767"/>
                  <a:gd name="connsiteY77" fmla="*/ 571466 h 1701054"/>
                  <a:gd name="connsiteX78" fmla="*/ 1669721 w 2673767"/>
                  <a:gd name="connsiteY78" fmla="*/ 553020 h 1701054"/>
                  <a:gd name="connsiteX79" fmla="*/ 1769584 w 2673767"/>
                  <a:gd name="connsiteY79" fmla="*/ 505950 h 1701054"/>
                  <a:gd name="connsiteX80" fmla="*/ 1679262 w 2673767"/>
                  <a:gd name="connsiteY80" fmla="*/ 495773 h 1701054"/>
                  <a:gd name="connsiteX81" fmla="*/ 1655727 w 2673767"/>
                  <a:gd name="connsiteY81" fmla="*/ 478599 h 1701054"/>
                  <a:gd name="connsiteX82" fmla="*/ 1680534 w 2673767"/>
                  <a:gd name="connsiteY82" fmla="*/ 457609 h 1701054"/>
                  <a:gd name="connsiteX83" fmla="*/ 1812837 w 2673767"/>
                  <a:gd name="connsiteY83" fmla="*/ 453792 h 1701054"/>
                  <a:gd name="connsiteX84" fmla="*/ 1862451 w 2673767"/>
                  <a:gd name="connsiteY84" fmla="*/ 431529 h 1701054"/>
                  <a:gd name="connsiteX85" fmla="*/ 1947685 w 2673767"/>
                  <a:gd name="connsiteY85" fmla="*/ 334846 h 1701054"/>
                  <a:gd name="connsiteX86" fmla="*/ 1982032 w 2673767"/>
                  <a:gd name="connsiteY86" fmla="*/ 342479 h 1701054"/>
                  <a:gd name="connsiteX87" fmla="*/ 2023378 w 2673767"/>
                  <a:gd name="connsiteY87" fmla="*/ 354564 h 1701054"/>
                  <a:gd name="connsiteX88" fmla="*/ 2020197 w 2673767"/>
                  <a:gd name="connsiteY88" fmla="*/ 346296 h 1701054"/>
                  <a:gd name="connsiteX89" fmla="*/ 1997297 w 2673767"/>
                  <a:gd name="connsiteY89" fmla="*/ 310039 h 1701054"/>
                  <a:gd name="connsiteX90" fmla="*/ 2008677 w 2673767"/>
                  <a:gd name="connsiteY90" fmla="*/ 302217 h 1701054"/>
                  <a:gd name="connsiteX91" fmla="*/ 103071 w 2673767"/>
                  <a:gd name="connsiteY91" fmla="*/ 47340 h 1701054"/>
                  <a:gd name="connsiteX92" fmla="*/ 209932 w 2673767"/>
                  <a:gd name="connsiteY92" fmla="*/ 154200 h 1701054"/>
                  <a:gd name="connsiteX93" fmla="*/ 101163 w 2673767"/>
                  <a:gd name="connsiteY93" fmla="*/ 254063 h 1701054"/>
                  <a:gd name="connsiteX94" fmla="*/ 28 w 2673767"/>
                  <a:gd name="connsiteY94" fmla="*/ 149111 h 1701054"/>
                  <a:gd name="connsiteX95" fmla="*/ 103071 w 2673767"/>
                  <a:gd name="connsiteY95" fmla="*/ 47340 h 1701054"/>
                  <a:gd name="connsiteX96" fmla="*/ 583784 w 2673767"/>
                  <a:gd name="connsiteY96" fmla="*/ 2358 h 1701054"/>
                  <a:gd name="connsiteX97" fmla="*/ 911521 w 2673767"/>
                  <a:gd name="connsiteY97" fmla="*/ 116673 h 1701054"/>
                  <a:gd name="connsiteX98" fmla="*/ 1106159 w 2673767"/>
                  <a:gd name="connsiteY98" fmla="*/ 230529 h 1701054"/>
                  <a:gd name="connsiteX99" fmla="*/ 1185033 w 2673767"/>
                  <a:gd name="connsiteY99" fmla="*/ 294137 h 1701054"/>
                  <a:gd name="connsiteX100" fmla="*/ 1197118 w 2673767"/>
                  <a:gd name="connsiteY100" fmla="*/ 324033 h 1701054"/>
                  <a:gd name="connsiteX101" fmla="*/ 1167859 w 2673767"/>
                  <a:gd name="connsiteY101" fmla="*/ 322760 h 1701054"/>
                  <a:gd name="connsiteX102" fmla="*/ 775655 w 2673767"/>
                  <a:gd name="connsiteY102" fmla="*/ 466763 h 1701054"/>
                  <a:gd name="connsiteX103" fmla="*/ 763145 w 2673767"/>
                  <a:gd name="connsiteY103" fmla="*/ 487764 h 1701054"/>
                  <a:gd name="connsiteX104" fmla="*/ 768867 w 2673767"/>
                  <a:gd name="connsiteY104" fmla="*/ 480550 h 1701054"/>
                  <a:gd name="connsiteX105" fmla="*/ 1097080 w 2673767"/>
                  <a:gd name="connsiteY105" fmla="*/ 341250 h 1701054"/>
                  <a:gd name="connsiteX106" fmla="*/ 1122524 w 2673767"/>
                  <a:gd name="connsiteY106" fmla="*/ 341250 h 1701054"/>
                  <a:gd name="connsiteX107" fmla="*/ 1176590 w 2673767"/>
                  <a:gd name="connsiteY107" fmla="*/ 409945 h 1701054"/>
                  <a:gd name="connsiteX108" fmla="*/ 1202032 w 2673767"/>
                  <a:gd name="connsiteY108" fmla="*/ 429665 h 1701054"/>
                  <a:gd name="connsiteX109" fmla="*/ 1320978 w 2673767"/>
                  <a:gd name="connsiteY109" fmla="*/ 409310 h 1701054"/>
                  <a:gd name="connsiteX110" fmla="*/ 1393491 w 2673767"/>
                  <a:gd name="connsiteY110" fmla="*/ 407401 h 1701054"/>
                  <a:gd name="connsiteX111" fmla="*/ 1417026 w 2673767"/>
                  <a:gd name="connsiteY111" fmla="*/ 455743 h 1701054"/>
                  <a:gd name="connsiteX112" fmla="*/ 1392854 w 2673767"/>
                  <a:gd name="connsiteY112" fmla="*/ 485003 h 1701054"/>
                  <a:gd name="connsiteX113" fmla="*/ 1242105 w 2673767"/>
                  <a:gd name="connsiteY113" fmla="*/ 610945 h 1701054"/>
                  <a:gd name="connsiteX114" fmla="*/ 1207757 w 2673767"/>
                  <a:gd name="connsiteY114" fmla="*/ 619215 h 1701054"/>
                  <a:gd name="connsiteX115" fmla="*/ 1202669 w 2673767"/>
                  <a:gd name="connsiteY115" fmla="*/ 586775 h 1701054"/>
                  <a:gd name="connsiteX116" fmla="*/ 1148603 w 2673767"/>
                  <a:gd name="connsiteY116" fmla="*/ 528891 h 1701054"/>
                  <a:gd name="connsiteX117" fmla="*/ 1044923 w 2673767"/>
                  <a:gd name="connsiteY117" fmla="*/ 566420 h 1701054"/>
                  <a:gd name="connsiteX118" fmla="*/ 927249 w 2673767"/>
                  <a:gd name="connsiteY118" fmla="*/ 641476 h 1701054"/>
                  <a:gd name="connsiteX119" fmla="*/ 895445 w 2673767"/>
                  <a:gd name="connsiteY119" fmla="*/ 644022 h 1701054"/>
                  <a:gd name="connsiteX120" fmla="*/ 896717 w 2673767"/>
                  <a:gd name="connsiteY120" fmla="*/ 614762 h 1701054"/>
                  <a:gd name="connsiteX121" fmla="*/ 953964 w 2673767"/>
                  <a:gd name="connsiteY121" fmla="*/ 508537 h 1701054"/>
                  <a:gd name="connsiteX122" fmla="*/ 959053 w 2673767"/>
                  <a:gd name="connsiteY122" fmla="*/ 476733 h 1701054"/>
                  <a:gd name="connsiteX123" fmla="*/ 925977 w 2673767"/>
                  <a:gd name="connsiteY123" fmla="*/ 474190 h 1701054"/>
                  <a:gd name="connsiteX124" fmla="*/ 747240 w 2673767"/>
                  <a:gd name="connsiteY124" fmla="*/ 616034 h 1701054"/>
                  <a:gd name="connsiteX125" fmla="*/ 717344 w 2673767"/>
                  <a:gd name="connsiteY125" fmla="*/ 654835 h 1701054"/>
                  <a:gd name="connsiteX126" fmla="*/ 702238 w 2673767"/>
                  <a:gd name="connsiteY126" fmla="*/ 632651 h 1701054"/>
                  <a:gd name="connsiteX127" fmla="*/ 703299 w 2673767"/>
                  <a:gd name="connsiteY127" fmla="*/ 621678 h 1701054"/>
                  <a:gd name="connsiteX128" fmla="*/ 696766 w 2673767"/>
                  <a:gd name="connsiteY128" fmla="*/ 615354 h 1701054"/>
                  <a:gd name="connsiteX129" fmla="*/ 691438 w 2673767"/>
                  <a:gd name="connsiteY129" fmla="*/ 599452 h 1701054"/>
                  <a:gd name="connsiteX130" fmla="*/ 258273 w 2673767"/>
                  <a:gd name="connsiteY130" fmla="*/ 164378 h 1701054"/>
                  <a:gd name="connsiteX131" fmla="*/ 226470 w 2673767"/>
                  <a:gd name="connsiteY131" fmla="*/ 129394 h 1701054"/>
                  <a:gd name="connsiteX132" fmla="*/ 204843 w 2673767"/>
                  <a:gd name="connsiteY132" fmla="*/ 80417 h 1701054"/>
                  <a:gd name="connsiteX133" fmla="*/ 215020 w 2673767"/>
                  <a:gd name="connsiteY133" fmla="*/ 49249 h 1701054"/>
                  <a:gd name="connsiteX134" fmla="*/ 464361 w 2673767"/>
                  <a:gd name="connsiteY134" fmla="*/ 3451 h 1701054"/>
                  <a:gd name="connsiteX135" fmla="*/ 583784 w 2673767"/>
                  <a:gd name="connsiteY135" fmla="*/ 2358 h 1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673767" h="1701054">
                    <a:moveTo>
                      <a:pt x="1752728" y="462618"/>
                    </a:moveTo>
                    <a:cubicBezTo>
                      <a:pt x="1726808" y="462697"/>
                      <a:pt x="1700888" y="465560"/>
                      <a:pt x="1674173" y="472875"/>
                    </a:cubicBezTo>
                    <a:cubicBezTo>
                      <a:pt x="1714881" y="495137"/>
                      <a:pt x="1802660" y="493229"/>
                      <a:pt x="1831283" y="469058"/>
                    </a:cubicBezTo>
                    <a:cubicBezTo>
                      <a:pt x="1804568" y="465241"/>
                      <a:pt x="1778648" y="462538"/>
                      <a:pt x="1752728" y="462618"/>
                    </a:cubicBezTo>
                    <a:close/>
                    <a:moveTo>
                      <a:pt x="1965494" y="341207"/>
                    </a:moveTo>
                    <a:cubicBezTo>
                      <a:pt x="1922878" y="363470"/>
                      <a:pt x="1897434" y="401634"/>
                      <a:pt x="1871992" y="439163"/>
                    </a:cubicBezTo>
                    <a:cubicBezTo>
                      <a:pt x="1870083" y="441707"/>
                      <a:pt x="1870083" y="448703"/>
                      <a:pt x="1871992" y="450612"/>
                    </a:cubicBezTo>
                    <a:cubicBezTo>
                      <a:pt x="1877716" y="456336"/>
                      <a:pt x="1884712" y="451883"/>
                      <a:pt x="1889165" y="448703"/>
                    </a:cubicBezTo>
                    <a:cubicBezTo>
                      <a:pt x="1925422" y="420716"/>
                      <a:pt x="1952137" y="385732"/>
                      <a:pt x="1965494" y="341207"/>
                    </a:cubicBezTo>
                    <a:close/>
                    <a:moveTo>
                      <a:pt x="2008677" y="302217"/>
                    </a:moveTo>
                    <a:cubicBezTo>
                      <a:pt x="2021111" y="299743"/>
                      <a:pt x="2035780" y="311311"/>
                      <a:pt x="2044368" y="318944"/>
                    </a:cubicBezTo>
                    <a:cubicBezTo>
                      <a:pt x="2080623" y="350112"/>
                      <a:pt x="2115608" y="359653"/>
                      <a:pt x="2159496" y="332302"/>
                    </a:cubicBezTo>
                    <a:cubicBezTo>
                      <a:pt x="2172855" y="324033"/>
                      <a:pt x="2198934" y="319580"/>
                      <a:pt x="2205930" y="334846"/>
                    </a:cubicBezTo>
                    <a:cubicBezTo>
                      <a:pt x="2218652" y="353929"/>
                      <a:pt x="2186212" y="353292"/>
                      <a:pt x="2178579" y="368558"/>
                    </a:cubicBezTo>
                    <a:cubicBezTo>
                      <a:pt x="2208475" y="378736"/>
                      <a:pt x="2230737" y="380008"/>
                      <a:pt x="2255544" y="351384"/>
                    </a:cubicBezTo>
                    <a:cubicBezTo>
                      <a:pt x="2287984" y="314491"/>
                      <a:pt x="2335054" y="299226"/>
                      <a:pt x="2385940" y="313856"/>
                    </a:cubicBezTo>
                    <a:cubicBezTo>
                      <a:pt x="2433008" y="327213"/>
                      <a:pt x="2462904" y="365377"/>
                      <a:pt x="2463539" y="410539"/>
                    </a:cubicBezTo>
                    <a:cubicBezTo>
                      <a:pt x="2464176" y="458881"/>
                      <a:pt x="2434280" y="499589"/>
                      <a:pt x="2385940" y="514854"/>
                    </a:cubicBezTo>
                    <a:cubicBezTo>
                      <a:pt x="2370037" y="519943"/>
                      <a:pt x="2352863" y="521852"/>
                      <a:pt x="2336326" y="525668"/>
                    </a:cubicBezTo>
                    <a:cubicBezTo>
                      <a:pt x="2287347" y="537118"/>
                      <a:pt x="2273353" y="561288"/>
                      <a:pt x="2288620" y="608993"/>
                    </a:cubicBezTo>
                    <a:cubicBezTo>
                      <a:pt x="2299433" y="642706"/>
                      <a:pt x="2315334" y="673873"/>
                      <a:pt x="2333145" y="703769"/>
                    </a:cubicBezTo>
                    <a:cubicBezTo>
                      <a:pt x="2357315" y="745113"/>
                      <a:pt x="2383394" y="784551"/>
                      <a:pt x="2405657" y="827167"/>
                    </a:cubicBezTo>
                    <a:cubicBezTo>
                      <a:pt x="2461631" y="934663"/>
                      <a:pt x="2445093" y="1005268"/>
                      <a:pt x="2347774" y="1079053"/>
                    </a:cubicBezTo>
                    <a:cubicBezTo>
                      <a:pt x="2323604" y="1097499"/>
                      <a:pt x="2298160" y="1115308"/>
                      <a:pt x="2271446" y="1129939"/>
                    </a:cubicBezTo>
                    <a:cubicBezTo>
                      <a:pt x="2252363" y="1140752"/>
                      <a:pt x="2250455" y="1151565"/>
                      <a:pt x="2258088" y="1170647"/>
                    </a:cubicBezTo>
                    <a:cubicBezTo>
                      <a:pt x="2279714" y="1228530"/>
                      <a:pt x="2317243" y="1275599"/>
                      <a:pt x="2354772" y="1323304"/>
                    </a:cubicBezTo>
                    <a:cubicBezTo>
                      <a:pt x="2363676" y="1334754"/>
                      <a:pt x="2378305" y="1344931"/>
                      <a:pt x="2370673" y="1362105"/>
                    </a:cubicBezTo>
                    <a:cubicBezTo>
                      <a:pt x="2362404" y="1380551"/>
                      <a:pt x="2344594" y="1385640"/>
                      <a:pt x="2326148" y="1387548"/>
                    </a:cubicBezTo>
                    <a:cubicBezTo>
                      <a:pt x="2298160" y="1390729"/>
                      <a:pt x="2274626" y="1382459"/>
                      <a:pt x="2254272" y="1362105"/>
                    </a:cubicBezTo>
                    <a:cubicBezTo>
                      <a:pt x="2214836" y="1322669"/>
                      <a:pt x="2193208" y="1273055"/>
                      <a:pt x="2180488" y="1220260"/>
                    </a:cubicBezTo>
                    <a:cubicBezTo>
                      <a:pt x="2174762" y="1196090"/>
                      <a:pt x="2167129" y="1189093"/>
                      <a:pt x="2142322" y="1201179"/>
                    </a:cubicBezTo>
                    <a:cubicBezTo>
                      <a:pt x="2007475" y="1265422"/>
                      <a:pt x="1868175" y="1320124"/>
                      <a:pt x="1721878" y="1353837"/>
                    </a:cubicBezTo>
                    <a:cubicBezTo>
                      <a:pt x="1642370" y="1371646"/>
                      <a:pt x="1562223" y="1385003"/>
                      <a:pt x="1480171" y="1386912"/>
                    </a:cubicBezTo>
                    <a:cubicBezTo>
                      <a:pt x="1471265" y="1386912"/>
                      <a:pt x="1461088" y="1383731"/>
                      <a:pt x="1452819" y="1392001"/>
                    </a:cubicBezTo>
                    <a:cubicBezTo>
                      <a:pt x="1475082" y="1429528"/>
                      <a:pt x="1499889" y="1453063"/>
                      <a:pt x="1550138" y="1449248"/>
                    </a:cubicBezTo>
                    <a:cubicBezTo>
                      <a:pt x="1711702" y="1437798"/>
                      <a:pt x="1873899" y="1432709"/>
                      <a:pt x="2035463" y="1437798"/>
                    </a:cubicBezTo>
                    <a:cubicBezTo>
                      <a:pt x="2110519" y="1439706"/>
                      <a:pt x="2185575" y="1444159"/>
                      <a:pt x="2260633" y="1437162"/>
                    </a:cubicBezTo>
                    <a:cubicBezTo>
                      <a:pt x="2368765" y="1426984"/>
                      <a:pt x="2466720" y="1397725"/>
                      <a:pt x="2536689" y="1308038"/>
                    </a:cubicBezTo>
                    <a:cubicBezTo>
                      <a:pt x="2569128" y="1266694"/>
                      <a:pt x="2582485" y="1220260"/>
                      <a:pt x="2564039" y="1168103"/>
                    </a:cubicBezTo>
                    <a:cubicBezTo>
                      <a:pt x="2550682" y="1130574"/>
                      <a:pt x="2536052" y="1092410"/>
                      <a:pt x="2522695" y="1054881"/>
                    </a:cubicBezTo>
                    <a:cubicBezTo>
                      <a:pt x="2518242" y="1042796"/>
                      <a:pt x="2514425" y="1028167"/>
                      <a:pt x="2527147" y="1019897"/>
                    </a:cubicBezTo>
                    <a:cubicBezTo>
                      <a:pt x="2541141" y="1010993"/>
                      <a:pt x="2550682" y="1024350"/>
                      <a:pt x="2559587" y="1032619"/>
                    </a:cubicBezTo>
                    <a:cubicBezTo>
                      <a:pt x="2601568" y="1075236"/>
                      <a:pt x="2638460" y="1121669"/>
                      <a:pt x="2661995" y="1177007"/>
                    </a:cubicBezTo>
                    <a:cubicBezTo>
                      <a:pt x="2691255" y="1246339"/>
                      <a:pt x="2664539" y="1332210"/>
                      <a:pt x="2597751" y="1394545"/>
                    </a:cubicBezTo>
                    <a:cubicBezTo>
                      <a:pt x="2502977" y="1483595"/>
                      <a:pt x="2387211" y="1523667"/>
                      <a:pt x="2261905" y="1537661"/>
                    </a:cubicBezTo>
                    <a:cubicBezTo>
                      <a:pt x="2106067" y="1554835"/>
                      <a:pt x="1949592" y="1558652"/>
                      <a:pt x="1793119" y="1566285"/>
                    </a:cubicBezTo>
                    <a:cubicBezTo>
                      <a:pt x="1624559" y="1575190"/>
                      <a:pt x="1455364" y="1585366"/>
                      <a:pt x="1288076" y="1612082"/>
                    </a:cubicBezTo>
                    <a:cubicBezTo>
                      <a:pt x="1106159" y="1640706"/>
                      <a:pt x="924242" y="1668692"/>
                      <a:pt x="742325" y="1696679"/>
                    </a:cubicBezTo>
                    <a:cubicBezTo>
                      <a:pt x="723879" y="1699225"/>
                      <a:pt x="695255" y="1708765"/>
                      <a:pt x="688259" y="1687775"/>
                    </a:cubicBezTo>
                    <a:cubicBezTo>
                      <a:pt x="681898" y="1668692"/>
                      <a:pt x="709886" y="1659787"/>
                      <a:pt x="725788" y="1650882"/>
                    </a:cubicBezTo>
                    <a:cubicBezTo>
                      <a:pt x="826923" y="1593636"/>
                      <a:pt x="937599" y="1559924"/>
                      <a:pt x="1048277" y="1526212"/>
                    </a:cubicBezTo>
                    <a:cubicBezTo>
                      <a:pt x="1141143" y="1497588"/>
                      <a:pt x="1234646" y="1470237"/>
                      <a:pt x="1332601" y="1460696"/>
                    </a:cubicBezTo>
                    <a:cubicBezTo>
                      <a:pt x="1354864" y="1458152"/>
                      <a:pt x="1354227" y="1448611"/>
                      <a:pt x="1347231" y="1430801"/>
                    </a:cubicBezTo>
                    <a:cubicBezTo>
                      <a:pt x="1330692" y="1387548"/>
                      <a:pt x="1299526" y="1369738"/>
                      <a:pt x="1255001" y="1361470"/>
                    </a:cubicBezTo>
                    <a:cubicBezTo>
                      <a:pt x="1183124" y="1348111"/>
                      <a:pt x="1112520" y="1329030"/>
                      <a:pt x="1043188" y="1306130"/>
                    </a:cubicBezTo>
                    <a:cubicBezTo>
                      <a:pt x="963678" y="1280051"/>
                      <a:pt x="917245" y="1214536"/>
                      <a:pt x="907705" y="1131211"/>
                    </a:cubicBezTo>
                    <a:cubicBezTo>
                      <a:pt x="900707" y="1072055"/>
                      <a:pt x="908340" y="1012901"/>
                      <a:pt x="897527" y="953746"/>
                    </a:cubicBezTo>
                    <a:cubicBezTo>
                      <a:pt x="885441" y="889503"/>
                      <a:pt x="852365" y="842433"/>
                      <a:pt x="789394" y="820171"/>
                    </a:cubicBezTo>
                    <a:cubicBezTo>
                      <a:pt x="759499" y="809356"/>
                      <a:pt x="737873" y="821443"/>
                      <a:pt x="728332" y="851974"/>
                    </a:cubicBezTo>
                    <a:cubicBezTo>
                      <a:pt x="721971" y="873601"/>
                      <a:pt x="721971" y="895863"/>
                      <a:pt x="721334" y="918126"/>
                    </a:cubicBezTo>
                    <a:cubicBezTo>
                      <a:pt x="720062" y="963923"/>
                      <a:pt x="695255" y="980461"/>
                      <a:pt x="651367" y="965831"/>
                    </a:cubicBezTo>
                    <a:cubicBezTo>
                      <a:pt x="613201" y="952474"/>
                      <a:pt x="581398" y="907949"/>
                      <a:pt x="580126" y="864696"/>
                    </a:cubicBezTo>
                    <a:cubicBezTo>
                      <a:pt x="578854" y="818263"/>
                      <a:pt x="601753" y="783914"/>
                      <a:pt x="648822" y="769920"/>
                    </a:cubicBezTo>
                    <a:cubicBezTo>
                      <a:pt x="695892" y="755927"/>
                      <a:pt x="744869" y="751474"/>
                      <a:pt x="793211" y="755927"/>
                    </a:cubicBezTo>
                    <a:cubicBezTo>
                      <a:pt x="940780" y="768012"/>
                      <a:pt x="1088350" y="778825"/>
                      <a:pt x="1235282" y="794727"/>
                    </a:cubicBezTo>
                    <a:cubicBezTo>
                      <a:pt x="1299526" y="801725"/>
                      <a:pt x="1364405" y="801725"/>
                      <a:pt x="1428648" y="802997"/>
                    </a:cubicBezTo>
                    <a:cubicBezTo>
                      <a:pt x="1539961" y="805541"/>
                      <a:pt x="1652546" y="804269"/>
                      <a:pt x="1769584" y="782006"/>
                    </a:cubicBezTo>
                    <a:cubicBezTo>
                      <a:pt x="1746685" y="771192"/>
                      <a:pt x="1728874" y="775645"/>
                      <a:pt x="1713609" y="777553"/>
                    </a:cubicBezTo>
                    <a:cubicBezTo>
                      <a:pt x="1626467" y="790275"/>
                      <a:pt x="1540597" y="776917"/>
                      <a:pt x="1454092" y="767377"/>
                    </a:cubicBezTo>
                    <a:cubicBezTo>
                      <a:pt x="1396209" y="761016"/>
                      <a:pt x="1338325" y="753383"/>
                      <a:pt x="1281080" y="744478"/>
                    </a:cubicBezTo>
                    <a:cubicBezTo>
                      <a:pt x="1264541" y="741933"/>
                      <a:pt x="1240371" y="742570"/>
                      <a:pt x="1235918" y="721578"/>
                    </a:cubicBezTo>
                    <a:cubicBezTo>
                      <a:pt x="1231466" y="700589"/>
                      <a:pt x="1253092" y="691047"/>
                      <a:pt x="1267721" y="682142"/>
                    </a:cubicBezTo>
                    <a:cubicBezTo>
                      <a:pt x="1329420" y="644614"/>
                      <a:pt x="1397480" y="635074"/>
                      <a:pt x="1468721" y="642706"/>
                    </a:cubicBezTo>
                    <a:cubicBezTo>
                      <a:pt x="1548229" y="651611"/>
                      <a:pt x="1622650" y="681506"/>
                      <a:pt x="1698343" y="704406"/>
                    </a:cubicBezTo>
                    <a:cubicBezTo>
                      <a:pt x="1708521" y="707585"/>
                      <a:pt x="1719970" y="714582"/>
                      <a:pt x="1728239" y="705678"/>
                    </a:cubicBezTo>
                    <a:cubicBezTo>
                      <a:pt x="1737144" y="696136"/>
                      <a:pt x="1725694" y="685960"/>
                      <a:pt x="1721242" y="677053"/>
                    </a:cubicBezTo>
                    <a:cubicBezTo>
                      <a:pt x="1710428" y="656064"/>
                      <a:pt x="1704068" y="633800"/>
                      <a:pt x="1678625" y="621080"/>
                    </a:cubicBezTo>
                    <a:cubicBezTo>
                      <a:pt x="1662723" y="612811"/>
                      <a:pt x="1659543" y="588640"/>
                      <a:pt x="1653182" y="571466"/>
                    </a:cubicBezTo>
                    <a:cubicBezTo>
                      <a:pt x="1648094" y="558744"/>
                      <a:pt x="1662088" y="556836"/>
                      <a:pt x="1669721" y="553020"/>
                    </a:cubicBezTo>
                    <a:cubicBezTo>
                      <a:pt x="1700888" y="537754"/>
                      <a:pt x="1732692" y="523761"/>
                      <a:pt x="1769584" y="505950"/>
                    </a:cubicBezTo>
                    <a:cubicBezTo>
                      <a:pt x="1735235" y="500861"/>
                      <a:pt x="1706613" y="505314"/>
                      <a:pt x="1679262" y="495773"/>
                    </a:cubicBezTo>
                    <a:cubicBezTo>
                      <a:pt x="1669721" y="492593"/>
                      <a:pt x="1655727" y="491321"/>
                      <a:pt x="1655727" y="478599"/>
                    </a:cubicBezTo>
                    <a:cubicBezTo>
                      <a:pt x="1655727" y="464605"/>
                      <a:pt x="1669084" y="460790"/>
                      <a:pt x="1680534" y="457609"/>
                    </a:cubicBezTo>
                    <a:cubicBezTo>
                      <a:pt x="1724422" y="446796"/>
                      <a:pt x="1768947" y="443615"/>
                      <a:pt x="1812837" y="453792"/>
                    </a:cubicBezTo>
                    <a:cubicBezTo>
                      <a:pt x="1838279" y="459516"/>
                      <a:pt x="1850366" y="453155"/>
                      <a:pt x="1862451" y="431529"/>
                    </a:cubicBezTo>
                    <a:cubicBezTo>
                      <a:pt x="1883441" y="393365"/>
                      <a:pt x="1910791" y="359016"/>
                      <a:pt x="1947685" y="334846"/>
                    </a:cubicBezTo>
                    <a:cubicBezTo>
                      <a:pt x="1959770" y="326576"/>
                      <a:pt x="1974399" y="313219"/>
                      <a:pt x="1982032" y="342479"/>
                    </a:cubicBezTo>
                    <a:cubicBezTo>
                      <a:pt x="1987757" y="362834"/>
                      <a:pt x="2008747" y="349476"/>
                      <a:pt x="2023378" y="354564"/>
                    </a:cubicBezTo>
                    <a:cubicBezTo>
                      <a:pt x="2021469" y="350112"/>
                      <a:pt x="2021469" y="347568"/>
                      <a:pt x="2020197" y="346296"/>
                    </a:cubicBezTo>
                    <a:cubicBezTo>
                      <a:pt x="2011291" y="334211"/>
                      <a:pt x="1985849" y="325304"/>
                      <a:pt x="1997297" y="310039"/>
                    </a:cubicBezTo>
                    <a:cubicBezTo>
                      <a:pt x="2000637" y="305427"/>
                      <a:pt x="2004533" y="303042"/>
                      <a:pt x="2008677" y="302217"/>
                    </a:cubicBezTo>
                    <a:close/>
                    <a:moveTo>
                      <a:pt x="103071" y="47340"/>
                    </a:moveTo>
                    <a:cubicBezTo>
                      <a:pt x="161590" y="47340"/>
                      <a:pt x="211204" y="96317"/>
                      <a:pt x="209932" y="154200"/>
                    </a:cubicBezTo>
                    <a:cubicBezTo>
                      <a:pt x="209295" y="210810"/>
                      <a:pt x="162227" y="254700"/>
                      <a:pt x="101163" y="254063"/>
                    </a:cubicBezTo>
                    <a:cubicBezTo>
                      <a:pt x="40100" y="253427"/>
                      <a:pt x="-1244" y="210810"/>
                      <a:pt x="28" y="149111"/>
                    </a:cubicBezTo>
                    <a:cubicBezTo>
                      <a:pt x="664" y="91229"/>
                      <a:pt x="45189" y="47340"/>
                      <a:pt x="103071" y="47340"/>
                    </a:cubicBezTo>
                    <a:close/>
                    <a:moveTo>
                      <a:pt x="583784" y="2358"/>
                    </a:moveTo>
                    <a:cubicBezTo>
                      <a:pt x="700185" y="12556"/>
                      <a:pt x="807999" y="55132"/>
                      <a:pt x="911521" y="116673"/>
                    </a:cubicBezTo>
                    <a:cubicBezTo>
                      <a:pt x="976400" y="154837"/>
                      <a:pt x="1041280" y="192365"/>
                      <a:pt x="1106159" y="230529"/>
                    </a:cubicBezTo>
                    <a:cubicBezTo>
                      <a:pt x="1135419" y="247703"/>
                      <a:pt x="1162770" y="268058"/>
                      <a:pt x="1185033" y="294137"/>
                    </a:cubicBezTo>
                    <a:cubicBezTo>
                      <a:pt x="1192666" y="302406"/>
                      <a:pt x="1204114" y="312583"/>
                      <a:pt x="1197118" y="324033"/>
                    </a:cubicBezTo>
                    <a:cubicBezTo>
                      <a:pt x="1190120" y="334209"/>
                      <a:pt x="1177400" y="325305"/>
                      <a:pt x="1167859" y="322760"/>
                    </a:cubicBezTo>
                    <a:cubicBezTo>
                      <a:pt x="1022595" y="287140"/>
                      <a:pt x="861748" y="348919"/>
                      <a:pt x="775655" y="466763"/>
                    </a:cubicBezTo>
                    <a:lnTo>
                      <a:pt x="763145" y="487764"/>
                    </a:lnTo>
                    <a:lnTo>
                      <a:pt x="768867" y="480550"/>
                    </a:lnTo>
                    <a:cubicBezTo>
                      <a:pt x="860462" y="391499"/>
                      <a:pt x="969866" y="345702"/>
                      <a:pt x="1097080" y="341250"/>
                    </a:cubicBezTo>
                    <a:cubicBezTo>
                      <a:pt x="1105350" y="341250"/>
                      <a:pt x="1114254" y="341250"/>
                      <a:pt x="1122524" y="341250"/>
                    </a:cubicBezTo>
                    <a:cubicBezTo>
                      <a:pt x="1170229" y="340613"/>
                      <a:pt x="1193128" y="357152"/>
                      <a:pt x="1176590" y="409945"/>
                    </a:cubicBezTo>
                    <a:cubicBezTo>
                      <a:pt x="1168321" y="436661"/>
                      <a:pt x="1188039" y="432208"/>
                      <a:pt x="1202032" y="429665"/>
                    </a:cubicBezTo>
                    <a:cubicBezTo>
                      <a:pt x="1241470" y="423939"/>
                      <a:pt x="1281542" y="416943"/>
                      <a:pt x="1320978" y="409310"/>
                    </a:cubicBezTo>
                    <a:cubicBezTo>
                      <a:pt x="1345149" y="404858"/>
                      <a:pt x="1369320" y="404858"/>
                      <a:pt x="1393491" y="407401"/>
                    </a:cubicBezTo>
                    <a:cubicBezTo>
                      <a:pt x="1429111" y="411218"/>
                      <a:pt x="1436107" y="425847"/>
                      <a:pt x="1417026" y="455743"/>
                    </a:cubicBezTo>
                    <a:cubicBezTo>
                      <a:pt x="1410028" y="466557"/>
                      <a:pt x="1401760" y="476097"/>
                      <a:pt x="1392854" y="485003"/>
                    </a:cubicBezTo>
                    <a:cubicBezTo>
                      <a:pt x="1346422" y="531436"/>
                      <a:pt x="1296171" y="573416"/>
                      <a:pt x="1242105" y="610945"/>
                    </a:cubicBezTo>
                    <a:cubicBezTo>
                      <a:pt x="1231928" y="617943"/>
                      <a:pt x="1220479" y="628119"/>
                      <a:pt x="1207757" y="619215"/>
                    </a:cubicBezTo>
                    <a:cubicBezTo>
                      <a:pt x="1196308" y="611582"/>
                      <a:pt x="1200761" y="598223"/>
                      <a:pt x="1202669" y="586775"/>
                    </a:cubicBezTo>
                    <a:cubicBezTo>
                      <a:pt x="1209030" y="543522"/>
                      <a:pt x="1191856" y="524439"/>
                      <a:pt x="1148603" y="528891"/>
                    </a:cubicBezTo>
                    <a:cubicBezTo>
                      <a:pt x="1111074" y="532708"/>
                      <a:pt x="1076726" y="546065"/>
                      <a:pt x="1044923" y="566420"/>
                    </a:cubicBezTo>
                    <a:cubicBezTo>
                      <a:pt x="1005485" y="591227"/>
                      <a:pt x="966686" y="616669"/>
                      <a:pt x="927249" y="641476"/>
                    </a:cubicBezTo>
                    <a:cubicBezTo>
                      <a:pt x="917072" y="647837"/>
                      <a:pt x="906259" y="654835"/>
                      <a:pt x="895445" y="644022"/>
                    </a:cubicBezTo>
                    <a:cubicBezTo>
                      <a:pt x="886541" y="635115"/>
                      <a:pt x="892265" y="623667"/>
                      <a:pt x="896717" y="614762"/>
                    </a:cubicBezTo>
                    <a:cubicBezTo>
                      <a:pt x="915800" y="579142"/>
                      <a:pt x="934881" y="544157"/>
                      <a:pt x="953964" y="508537"/>
                    </a:cubicBezTo>
                    <a:cubicBezTo>
                      <a:pt x="959053" y="498997"/>
                      <a:pt x="969230" y="488183"/>
                      <a:pt x="959053" y="476733"/>
                    </a:cubicBezTo>
                    <a:cubicBezTo>
                      <a:pt x="950147" y="467192"/>
                      <a:pt x="936790" y="470372"/>
                      <a:pt x="925977" y="474190"/>
                    </a:cubicBezTo>
                    <a:cubicBezTo>
                      <a:pt x="849012" y="498997"/>
                      <a:pt x="785404" y="540976"/>
                      <a:pt x="747240" y="616034"/>
                    </a:cubicBezTo>
                    <a:cubicBezTo>
                      <a:pt x="739608" y="630663"/>
                      <a:pt x="737062" y="659922"/>
                      <a:pt x="717344" y="654835"/>
                    </a:cubicBezTo>
                    <a:cubicBezTo>
                      <a:pt x="705895" y="651654"/>
                      <a:pt x="702556" y="642908"/>
                      <a:pt x="702238" y="632651"/>
                    </a:cubicBezTo>
                    <a:lnTo>
                      <a:pt x="703299" y="621678"/>
                    </a:lnTo>
                    <a:lnTo>
                      <a:pt x="696766" y="615354"/>
                    </a:lnTo>
                    <a:cubicBezTo>
                      <a:pt x="694460" y="610265"/>
                      <a:pt x="693347" y="604540"/>
                      <a:pt x="691438" y="599452"/>
                    </a:cubicBezTo>
                    <a:cubicBezTo>
                      <a:pt x="617019" y="384459"/>
                      <a:pt x="466269" y="245795"/>
                      <a:pt x="258273" y="164378"/>
                    </a:cubicBezTo>
                    <a:cubicBezTo>
                      <a:pt x="241099" y="157382"/>
                      <a:pt x="229650" y="149112"/>
                      <a:pt x="226470" y="129394"/>
                    </a:cubicBezTo>
                    <a:cubicBezTo>
                      <a:pt x="223926" y="111584"/>
                      <a:pt x="216292" y="94409"/>
                      <a:pt x="204843" y="80417"/>
                    </a:cubicBezTo>
                    <a:cubicBezTo>
                      <a:pt x="190849" y="63878"/>
                      <a:pt x="194665" y="54973"/>
                      <a:pt x="215020" y="49249"/>
                    </a:cubicBezTo>
                    <a:cubicBezTo>
                      <a:pt x="296437" y="26351"/>
                      <a:pt x="379764" y="12357"/>
                      <a:pt x="464361" y="3451"/>
                    </a:cubicBezTo>
                    <a:cubicBezTo>
                      <a:pt x="505229" y="-842"/>
                      <a:pt x="544984" y="-1041"/>
                      <a:pt x="583784" y="2358"/>
                    </a:cubicBezTo>
                    <a:close/>
                  </a:path>
                </a:pathLst>
              </a:custGeom>
              <a:grpFill/>
              <a:ln w="4669" cap="flat">
                <a:noFill/>
                <a:prstDash val="solid"/>
                <a:miter/>
              </a:ln>
            </p:spPr>
            <p:txBody>
              <a:bodyPr rtlCol="0" anchor="ctr"/>
              <a:lstStyle/>
              <a:p>
                <a:endParaRPr lang="en-US" dirty="0"/>
              </a:p>
            </p:txBody>
          </p:sp>
          <p:grpSp>
            <p:nvGrpSpPr>
              <p:cNvPr id="91" name="Group 57">
                <a:extLst>
                  <a:ext uri="{FF2B5EF4-FFF2-40B4-BE49-F238E27FC236}">
                    <a16:creationId xmlns:a16="http://schemas.microsoft.com/office/drawing/2014/main" id="{96B2F8F3-3B85-40A6-97B0-979402B5C465}"/>
                  </a:ext>
                </a:extLst>
              </p:cNvPr>
              <p:cNvGrpSpPr/>
              <p:nvPr/>
            </p:nvGrpSpPr>
            <p:grpSpPr>
              <a:xfrm>
                <a:off x="3009276" y="992829"/>
                <a:ext cx="5259740" cy="2312258"/>
                <a:chOff x="3009276" y="992829"/>
                <a:chExt cx="5259740" cy="2312258"/>
              </a:xfrm>
              <a:grpFill/>
            </p:grpSpPr>
            <p:sp>
              <p:nvSpPr>
                <p:cNvPr id="92" name="Freeform: Shape 54">
                  <a:extLst>
                    <a:ext uri="{FF2B5EF4-FFF2-40B4-BE49-F238E27FC236}">
                      <a16:creationId xmlns:a16="http://schemas.microsoft.com/office/drawing/2014/main" id="{117A15EE-C08C-4ED1-8521-BB51367E4506}"/>
                    </a:ext>
                  </a:extLst>
                </p:cNvPr>
                <p:cNvSpPr/>
                <p:nvPr/>
              </p:nvSpPr>
              <p:spPr>
                <a:xfrm>
                  <a:off x="5683503" y="1244086"/>
                  <a:ext cx="1278657" cy="1569314"/>
                </a:xfrm>
                <a:custGeom>
                  <a:avLst/>
                  <a:gdLst>
                    <a:gd name="connsiteX0" fmla="*/ 467214 w 1278657"/>
                    <a:gd name="connsiteY0" fmla="*/ 1124191 h 1569314"/>
                    <a:gd name="connsiteX1" fmla="*/ 502973 w 1278657"/>
                    <a:gd name="connsiteY1" fmla="*/ 1130980 h 1569314"/>
                    <a:gd name="connsiteX2" fmla="*/ 564672 w 1278657"/>
                    <a:gd name="connsiteY2" fmla="*/ 1155787 h 1569314"/>
                    <a:gd name="connsiteX3" fmla="*/ 588842 w 1278657"/>
                    <a:gd name="connsiteY3" fmla="*/ 1191407 h 1569314"/>
                    <a:gd name="connsiteX4" fmla="*/ 564672 w 1278657"/>
                    <a:gd name="connsiteY4" fmla="*/ 1241021 h 1569314"/>
                    <a:gd name="connsiteX5" fmla="*/ 442546 w 1278657"/>
                    <a:gd name="connsiteY5" fmla="*/ 1351697 h 1569314"/>
                    <a:gd name="connsiteX6" fmla="*/ 376394 w 1278657"/>
                    <a:gd name="connsiteY6" fmla="*/ 1400675 h 1569314"/>
                    <a:gd name="connsiteX7" fmla="*/ 373850 w 1278657"/>
                    <a:gd name="connsiteY7" fmla="*/ 1455378 h 1569314"/>
                    <a:gd name="connsiteX8" fmla="*/ 419647 w 1278657"/>
                    <a:gd name="connsiteY8" fmla="*/ 1499266 h 1569314"/>
                    <a:gd name="connsiteX9" fmla="*/ 427917 w 1278657"/>
                    <a:gd name="connsiteY9" fmla="*/ 1518349 h 1569314"/>
                    <a:gd name="connsiteX10" fmla="*/ 409470 w 1278657"/>
                    <a:gd name="connsiteY10" fmla="*/ 1528525 h 1569314"/>
                    <a:gd name="connsiteX11" fmla="*/ 277166 w 1278657"/>
                    <a:gd name="connsiteY11" fmla="*/ 1447745 h 1569314"/>
                    <a:gd name="connsiteX12" fmla="*/ 293068 w 1278657"/>
                    <a:gd name="connsiteY12" fmla="*/ 1393042 h 1569314"/>
                    <a:gd name="connsiteX13" fmla="*/ 365581 w 1278657"/>
                    <a:gd name="connsiteY13" fmla="*/ 1326254 h 1569314"/>
                    <a:gd name="connsiteX14" fmla="*/ 429824 w 1278657"/>
                    <a:gd name="connsiteY14" fmla="*/ 1183137 h 1569314"/>
                    <a:gd name="connsiteX15" fmla="*/ 467214 w 1278657"/>
                    <a:gd name="connsiteY15" fmla="*/ 1124191 h 1569314"/>
                    <a:gd name="connsiteX16" fmla="*/ 398019 w 1278657"/>
                    <a:gd name="connsiteY16" fmla="*/ 41 h 1569314"/>
                    <a:gd name="connsiteX17" fmla="*/ 406925 w 1278657"/>
                    <a:gd name="connsiteY17" fmla="*/ 10854 h 1569314"/>
                    <a:gd name="connsiteX18" fmla="*/ 411378 w 1278657"/>
                    <a:gd name="connsiteY18" fmla="*/ 29300 h 1569314"/>
                    <a:gd name="connsiteX19" fmla="*/ 574848 w 1278657"/>
                    <a:gd name="connsiteY19" fmla="*/ 200404 h 1569314"/>
                    <a:gd name="connsiteX20" fmla="*/ 637183 w 1278657"/>
                    <a:gd name="connsiteY20" fmla="*/ 202312 h 1569314"/>
                    <a:gd name="connsiteX21" fmla="*/ 606652 w 1278657"/>
                    <a:gd name="connsiteY21" fmla="*/ 150153 h 1569314"/>
                    <a:gd name="connsiteX22" fmla="*/ 557038 w 1278657"/>
                    <a:gd name="connsiteY22" fmla="*/ 49018 h 1569314"/>
                    <a:gd name="connsiteX23" fmla="*/ 567216 w 1278657"/>
                    <a:gd name="connsiteY23" fmla="*/ 11489 h 1569314"/>
                    <a:gd name="connsiteX24" fmla="*/ 593930 w 1278657"/>
                    <a:gd name="connsiteY24" fmla="*/ 36296 h 1569314"/>
                    <a:gd name="connsiteX25" fmla="*/ 711604 w 1278657"/>
                    <a:gd name="connsiteY25" fmla="*/ 195315 h 1569314"/>
                    <a:gd name="connsiteX26" fmla="*/ 775211 w 1278657"/>
                    <a:gd name="connsiteY26" fmla="*/ 230935 h 1569314"/>
                    <a:gd name="connsiteX27" fmla="*/ 804471 w 1278657"/>
                    <a:gd name="connsiteY27" fmla="*/ 234115 h 1569314"/>
                    <a:gd name="connsiteX28" fmla="*/ 798746 w 1278657"/>
                    <a:gd name="connsiteY28" fmla="*/ 205493 h 1569314"/>
                    <a:gd name="connsiteX29" fmla="*/ 774575 w 1278657"/>
                    <a:gd name="connsiteY29" fmla="*/ 157151 h 1569314"/>
                    <a:gd name="connsiteX30" fmla="*/ 779027 w 1278657"/>
                    <a:gd name="connsiteY30" fmla="*/ 119622 h 1569314"/>
                    <a:gd name="connsiteX31" fmla="*/ 810195 w 1278657"/>
                    <a:gd name="connsiteY31" fmla="*/ 138705 h 1569314"/>
                    <a:gd name="connsiteX32" fmla="*/ 850268 w 1278657"/>
                    <a:gd name="connsiteY32" fmla="*/ 207400 h 1569314"/>
                    <a:gd name="connsiteX33" fmla="*/ 994657 w 1278657"/>
                    <a:gd name="connsiteY33" fmla="*/ 262103 h 1569314"/>
                    <a:gd name="connsiteX34" fmla="*/ 1084344 w 1278657"/>
                    <a:gd name="connsiteY34" fmla="*/ 264011 h 1569314"/>
                    <a:gd name="connsiteX35" fmla="*/ 1253539 w 1278657"/>
                    <a:gd name="connsiteY35" fmla="*/ 303447 h 1569314"/>
                    <a:gd name="connsiteX36" fmla="*/ 1273893 w 1278657"/>
                    <a:gd name="connsiteY36" fmla="*/ 340340 h 1569314"/>
                    <a:gd name="connsiteX37" fmla="*/ 1161308 w 1278657"/>
                    <a:gd name="connsiteY37" fmla="*/ 435750 h 1569314"/>
                    <a:gd name="connsiteX38" fmla="*/ 1081163 w 1278657"/>
                    <a:gd name="connsiteY38" fmla="*/ 575051 h 1569314"/>
                    <a:gd name="connsiteX39" fmla="*/ 1139682 w 1278657"/>
                    <a:gd name="connsiteY39" fmla="*/ 732161 h 1569314"/>
                    <a:gd name="connsiteX40" fmla="*/ 1172757 w 1278657"/>
                    <a:gd name="connsiteY40" fmla="*/ 824391 h 1569314"/>
                    <a:gd name="connsiteX41" fmla="*/ 1093248 w 1278657"/>
                    <a:gd name="connsiteY41" fmla="*/ 989770 h 1569314"/>
                    <a:gd name="connsiteX42" fmla="*/ 1039817 w 1278657"/>
                    <a:gd name="connsiteY42" fmla="*/ 1026027 h 1569314"/>
                    <a:gd name="connsiteX43" fmla="*/ 1111694 w 1278657"/>
                    <a:gd name="connsiteY43" fmla="*/ 1081365 h 1569314"/>
                    <a:gd name="connsiteX44" fmla="*/ 1140317 w 1278657"/>
                    <a:gd name="connsiteY44" fmla="*/ 1211760 h 1569314"/>
                    <a:gd name="connsiteX45" fmla="*/ 1017556 w 1278657"/>
                    <a:gd name="connsiteY45" fmla="*/ 1363782 h 1569314"/>
                    <a:gd name="connsiteX46" fmla="*/ 989568 w 1278657"/>
                    <a:gd name="connsiteY46" fmla="*/ 1373959 h 1569314"/>
                    <a:gd name="connsiteX47" fmla="*/ 993385 w 1278657"/>
                    <a:gd name="connsiteY47" fmla="*/ 1342791 h 1569314"/>
                    <a:gd name="connsiteX48" fmla="*/ 1039817 w 1278657"/>
                    <a:gd name="connsiteY48" fmla="*/ 1235295 h 1569314"/>
                    <a:gd name="connsiteX49" fmla="*/ 989568 w 1278657"/>
                    <a:gd name="connsiteY49" fmla="*/ 1123347 h 1569314"/>
                    <a:gd name="connsiteX50" fmla="*/ 767579 w 1278657"/>
                    <a:gd name="connsiteY50" fmla="*/ 1068644 h 1569314"/>
                    <a:gd name="connsiteX51" fmla="*/ 450814 w 1278657"/>
                    <a:gd name="connsiteY51" fmla="*/ 1053378 h 1569314"/>
                    <a:gd name="connsiteX52" fmla="*/ 404380 w 1278657"/>
                    <a:gd name="connsiteY52" fmla="*/ 1093451 h 1569314"/>
                    <a:gd name="connsiteX53" fmla="*/ 403745 w 1278657"/>
                    <a:gd name="connsiteY53" fmla="*/ 1160239 h 1569314"/>
                    <a:gd name="connsiteX54" fmla="*/ 272712 w 1278657"/>
                    <a:gd name="connsiteY54" fmla="*/ 1350424 h 1569314"/>
                    <a:gd name="connsiteX55" fmla="*/ 161401 w 1278657"/>
                    <a:gd name="connsiteY55" fmla="*/ 1387952 h 1569314"/>
                    <a:gd name="connsiteX56" fmla="*/ 135957 w 1278657"/>
                    <a:gd name="connsiteY56" fmla="*/ 1438838 h 1569314"/>
                    <a:gd name="connsiteX57" fmla="*/ 199565 w 1278657"/>
                    <a:gd name="connsiteY57" fmla="*/ 1528525 h 1569314"/>
                    <a:gd name="connsiteX58" fmla="*/ 216739 w 1278657"/>
                    <a:gd name="connsiteY58" fmla="*/ 1559056 h 1569314"/>
                    <a:gd name="connsiteX59" fmla="*/ 176030 w 1278657"/>
                    <a:gd name="connsiteY59" fmla="*/ 1564780 h 1569314"/>
                    <a:gd name="connsiteX60" fmla="*/ 113695 w 1278657"/>
                    <a:gd name="connsiteY60" fmla="*/ 1522164 h 1569314"/>
                    <a:gd name="connsiteX61" fmla="*/ 16376 w 1278657"/>
                    <a:gd name="connsiteY61" fmla="*/ 1396857 h 1569314"/>
                    <a:gd name="connsiteX62" fmla="*/ 29733 w 1278657"/>
                    <a:gd name="connsiteY62" fmla="*/ 1305899 h 1569314"/>
                    <a:gd name="connsiteX63" fmla="*/ 105426 w 1278657"/>
                    <a:gd name="connsiteY63" fmla="*/ 1242928 h 1569314"/>
                    <a:gd name="connsiteX64" fmla="*/ 114967 w 1278657"/>
                    <a:gd name="connsiteY64" fmla="*/ 1048289 h 1569314"/>
                    <a:gd name="connsiteX65" fmla="*/ 66625 w 1278657"/>
                    <a:gd name="connsiteY65" fmla="*/ 993587 h 1569314"/>
                    <a:gd name="connsiteX66" fmla="*/ 41818 w 1278657"/>
                    <a:gd name="connsiteY66" fmla="*/ 844746 h 1569314"/>
                    <a:gd name="connsiteX67" fmla="*/ 69806 w 1278657"/>
                    <a:gd name="connsiteY67" fmla="*/ 791316 h 1569314"/>
                    <a:gd name="connsiteX68" fmla="*/ 84436 w 1278657"/>
                    <a:gd name="connsiteY68" fmla="*/ 780503 h 1569314"/>
                    <a:gd name="connsiteX69" fmla="*/ 96521 w 1278657"/>
                    <a:gd name="connsiteY69" fmla="*/ 797040 h 1569314"/>
                    <a:gd name="connsiteX70" fmla="*/ 101610 w 1278657"/>
                    <a:gd name="connsiteY70" fmla="*/ 853650 h 1569314"/>
                    <a:gd name="connsiteX71" fmla="*/ 123235 w 1278657"/>
                    <a:gd name="connsiteY71" fmla="*/ 867644 h 1569314"/>
                    <a:gd name="connsiteX72" fmla="*/ 338865 w 1278657"/>
                    <a:gd name="connsiteY72" fmla="*/ 789407 h 1569314"/>
                    <a:gd name="connsiteX73" fmla="*/ 712240 w 1278657"/>
                    <a:gd name="connsiteY73" fmla="*/ 711806 h 1569314"/>
                    <a:gd name="connsiteX74" fmla="*/ 787297 w 1278657"/>
                    <a:gd name="connsiteY74" fmla="*/ 686999 h 1569314"/>
                    <a:gd name="connsiteX75" fmla="*/ 894157 w 1278657"/>
                    <a:gd name="connsiteY75" fmla="*/ 473916 h 1569314"/>
                    <a:gd name="connsiteX76" fmla="*/ 852813 w 1278657"/>
                    <a:gd name="connsiteY76" fmla="*/ 435115 h 1569314"/>
                    <a:gd name="connsiteX77" fmla="*/ 731958 w 1278657"/>
                    <a:gd name="connsiteY77" fmla="*/ 390590 h 1569314"/>
                    <a:gd name="connsiteX78" fmla="*/ 717965 w 1278657"/>
                    <a:gd name="connsiteY78" fmla="*/ 368327 h 1569314"/>
                    <a:gd name="connsiteX79" fmla="*/ 738956 w 1278657"/>
                    <a:gd name="connsiteY79" fmla="*/ 355605 h 1569314"/>
                    <a:gd name="connsiteX80" fmla="*/ 817193 w 1278657"/>
                    <a:gd name="connsiteY80" fmla="*/ 343520 h 1569314"/>
                    <a:gd name="connsiteX81" fmla="*/ 869986 w 1278657"/>
                    <a:gd name="connsiteY81" fmla="*/ 322530 h 1569314"/>
                    <a:gd name="connsiteX82" fmla="*/ 779664 w 1278657"/>
                    <a:gd name="connsiteY82" fmla="*/ 294543 h 1569314"/>
                    <a:gd name="connsiteX83" fmla="*/ 525871 w 1278657"/>
                    <a:gd name="connsiteY83" fmla="*/ 224574 h 1569314"/>
                    <a:gd name="connsiteX84" fmla="*/ 417738 w 1278657"/>
                    <a:gd name="connsiteY84" fmla="*/ 159695 h 1569314"/>
                    <a:gd name="connsiteX85" fmla="*/ 389114 w 1278657"/>
                    <a:gd name="connsiteY85" fmla="*/ 11489 h 1569314"/>
                    <a:gd name="connsiteX86" fmla="*/ 398019 w 1278657"/>
                    <a:gd name="connsiteY86" fmla="*/ 41 h 156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78657" h="1569314">
                      <a:moveTo>
                        <a:pt x="467214" y="1124191"/>
                      </a:moveTo>
                      <a:cubicBezTo>
                        <a:pt x="476735" y="1124619"/>
                        <a:pt x="488502" y="1127004"/>
                        <a:pt x="502973" y="1130980"/>
                      </a:cubicBezTo>
                      <a:cubicBezTo>
                        <a:pt x="524599" y="1136704"/>
                        <a:pt x="545589" y="1144337"/>
                        <a:pt x="564672" y="1155787"/>
                      </a:cubicBezTo>
                      <a:cubicBezTo>
                        <a:pt x="578029" y="1163419"/>
                        <a:pt x="586935" y="1174233"/>
                        <a:pt x="588842" y="1191407"/>
                      </a:cubicBezTo>
                      <a:cubicBezTo>
                        <a:pt x="587570" y="1211125"/>
                        <a:pt x="576757" y="1226390"/>
                        <a:pt x="564672" y="1241021"/>
                      </a:cubicBezTo>
                      <a:cubicBezTo>
                        <a:pt x="529688" y="1283637"/>
                        <a:pt x="487707" y="1319894"/>
                        <a:pt x="442546" y="1351697"/>
                      </a:cubicBezTo>
                      <a:cubicBezTo>
                        <a:pt x="420284" y="1367600"/>
                        <a:pt x="397385" y="1383500"/>
                        <a:pt x="376394" y="1400675"/>
                      </a:cubicBezTo>
                      <a:cubicBezTo>
                        <a:pt x="356039" y="1417214"/>
                        <a:pt x="355404" y="1436295"/>
                        <a:pt x="373850" y="1455378"/>
                      </a:cubicBezTo>
                      <a:cubicBezTo>
                        <a:pt x="388479" y="1470643"/>
                        <a:pt x="404381" y="1484637"/>
                        <a:pt x="419647" y="1499266"/>
                      </a:cubicBezTo>
                      <a:cubicBezTo>
                        <a:pt x="424736" y="1504355"/>
                        <a:pt x="431097" y="1510079"/>
                        <a:pt x="427917" y="1518349"/>
                      </a:cubicBezTo>
                      <a:cubicBezTo>
                        <a:pt x="424736" y="1525981"/>
                        <a:pt x="417103" y="1527253"/>
                        <a:pt x="409470" y="1528525"/>
                      </a:cubicBezTo>
                      <a:cubicBezTo>
                        <a:pt x="368125" y="1532978"/>
                        <a:pt x="291160" y="1485909"/>
                        <a:pt x="277166" y="1447745"/>
                      </a:cubicBezTo>
                      <a:cubicBezTo>
                        <a:pt x="269533" y="1426118"/>
                        <a:pt x="277166" y="1408307"/>
                        <a:pt x="293068" y="1393042"/>
                      </a:cubicBezTo>
                      <a:cubicBezTo>
                        <a:pt x="316603" y="1370143"/>
                        <a:pt x="341410" y="1348517"/>
                        <a:pt x="365581" y="1326254"/>
                      </a:cubicBezTo>
                      <a:cubicBezTo>
                        <a:pt x="406925" y="1287454"/>
                        <a:pt x="429188" y="1241021"/>
                        <a:pt x="429824" y="1183137"/>
                      </a:cubicBezTo>
                      <a:cubicBezTo>
                        <a:pt x="430301" y="1139248"/>
                        <a:pt x="438650" y="1122909"/>
                        <a:pt x="467214" y="1124191"/>
                      </a:cubicBezTo>
                      <a:close/>
                      <a:moveTo>
                        <a:pt x="398019" y="41"/>
                      </a:moveTo>
                      <a:cubicBezTo>
                        <a:pt x="405017" y="-596"/>
                        <a:pt x="405652" y="6402"/>
                        <a:pt x="406925" y="10854"/>
                      </a:cubicBezTo>
                      <a:cubicBezTo>
                        <a:pt x="408832" y="17215"/>
                        <a:pt x="410741" y="22939"/>
                        <a:pt x="411378" y="29300"/>
                      </a:cubicBezTo>
                      <a:cubicBezTo>
                        <a:pt x="420282" y="130435"/>
                        <a:pt x="481345" y="181321"/>
                        <a:pt x="574848" y="200404"/>
                      </a:cubicBezTo>
                      <a:cubicBezTo>
                        <a:pt x="595838" y="204856"/>
                        <a:pt x="625734" y="220758"/>
                        <a:pt x="637183" y="202312"/>
                      </a:cubicBezTo>
                      <a:cubicBezTo>
                        <a:pt x="651177" y="180686"/>
                        <a:pt x="620010" y="166055"/>
                        <a:pt x="606652" y="150153"/>
                      </a:cubicBezTo>
                      <a:cubicBezTo>
                        <a:pt x="581845" y="120259"/>
                        <a:pt x="560218" y="89727"/>
                        <a:pt x="557038" y="49018"/>
                      </a:cubicBezTo>
                      <a:cubicBezTo>
                        <a:pt x="556402" y="35024"/>
                        <a:pt x="553222" y="17215"/>
                        <a:pt x="567216" y="11489"/>
                      </a:cubicBezTo>
                      <a:cubicBezTo>
                        <a:pt x="584388" y="5129"/>
                        <a:pt x="588842" y="24848"/>
                        <a:pt x="593930" y="36296"/>
                      </a:cubicBezTo>
                      <a:cubicBezTo>
                        <a:pt x="623189" y="96724"/>
                        <a:pt x="654357" y="155879"/>
                        <a:pt x="711604" y="195315"/>
                      </a:cubicBezTo>
                      <a:cubicBezTo>
                        <a:pt x="731958" y="209309"/>
                        <a:pt x="751676" y="223302"/>
                        <a:pt x="775211" y="230935"/>
                      </a:cubicBezTo>
                      <a:cubicBezTo>
                        <a:pt x="784753" y="234115"/>
                        <a:pt x="795566" y="243657"/>
                        <a:pt x="804471" y="234115"/>
                      </a:cubicBezTo>
                      <a:cubicBezTo>
                        <a:pt x="814012" y="224574"/>
                        <a:pt x="802562" y="214397"/>
                        <a:pt x="798746" y="205493"/>
                      </a:cubicBezTo>
                      <a:cubicBezTo>
                        <a:pt x="791112" y="188954"/>
                        <a:pt x="780936" y="173688"/>
                        <a:pt x="774575" y="157151"/>
                      </a:cubicBezTo>
                      <a:cubicBezTo>
                        <a:pt x="769487" y="144429"/>
                        <a:pt x="765035" y="127255"/>
                        <a:pt x="779027" y="119622"/>
                      </a:cubicBezTo>
                      <a:cubicBezTo>
                        <a:pt x="795566" y="110081"/>
                        <a:pt x="803199" y="127891"/>
                        <a:pt x="810195" y="138705"/>
                      </a:cubicBezTo>
                      <a:cubicBezTo>
                        <a:pt x="824189" y="160966"/>
                        <a:pt x="836274" y="184502"/>
                        <a:pt x="850268" y="207400"/>
                      </a:cubicBezTo>
                      <a:cubicBezTo>
                        <a:pt x="883979" y="261466"/>
                        <a:pt x="934865" y="281186"/>
                        <a:pt x="994657" y="262103"/>
                      </a:cubicBezTo>
                      <a:cubicBezTo>
                        <a:pt x="1025824" y="251925"/>
                        <a:pt x="1054448" y="252562"/>
                        <a:pt x="1084344" y="264011"/>
                      </a:cubicBezTo>
                      <a:cubicBezTo>
                        <a:pt x="1139045" y="284365"/>
                        <a:pt x="1194383" y="302175"/>
                        <a:pt x="1253539" y="303447"/>
                      </a:cubicBezTo>
                      <a:cubicBezTo>
                        <a:pt x="1279618" y="304084"/>
                        <a:pt x="1283433" y="319350"/>
                        <a:pt x="1273893" y="340340"/>
                      </a:cubicBezTo>
                      <a:cubicBezTo>
                        <a:pt x="1250995" y="389317"/>
                        <a:pt x="1214101" y="427482"/>
                        <a:pt x="1161308" y="435750"/>
                      </a:cubicBezTo>
                      <a:cubicBezTo>
                        <a:pt x="1082435" y="447835"/>
                        <a:pt x="1072257" y="506991"/>
                        <a:pt x="1081163" y="575051"/>
                      </a:cubicBezTo>
                      <a:cubicBezTo>
                        <a:pt x="1088796" y="631661"/>
                        <a:pt x="1114875" y="681911"/>
                        <a:pt x="1139682" y="732161"/>
                      </a:cubicBezTo>
                      <a:cubicBezTo>
                        <a:pt x="1154311" y="761420"/>
                        <a:pt x="1167668" y="791951"/>
                        <a:pt x="1172757" y="824391"/>
                      </a:cubicBezTo>
                      <a:cubicBezTo>
                        <a:pt x="1184207" y="897540"/>
                        <a:pt x="1147315" y="947789"/>
                        <a:pt x="1093248" y="989770"/>
                      </a:cubicBezTo>
                      <a:cubicBezTo>
                        <a:pt x="1076709" y="1002492"/>
                        <a:pt x="1058900" y="1013305"/>
                        <a:pt x="1039817" y="1026027"/>
                      </a:cubicBezTo>
                      <a:cubicBezTo>
                        <a:pt x="1065261" y="1045109"/>
                        <a:pt x="1088796" y="1062919"/>
                        <a:pt x="1111694" y="1081365"/>
                      </a:cubicBezTo>
                      <a:cubicBezTo>
                        <a:pt x="1161944" y="1121438"/>
                        <a:pt x="1169576" y="1155150"/>
                        <a:pt x="1140317" y="1211760"/>
                      </a:cubicBezTo>
                      <a:cubicBezTo>
                        <a:pt x="1109786" y="1270915"/>
                        <a:pt x="1070985" y="1323073"/>
                        <a:pt x="1017556" y="1363782"/>
                      </a:cubicBezTo>
                      <a:cubicBezTo>
                        <a:pt x="1009286" y="1370143"/>
                        <a:pt x="999745" y="1381591"/>
                        <a:pt x="989568" y="1373959"/>
                      </a:cubicBezTo>
                      <a:cubicBezTo>
                        <a:pt x="977483" y="1364417"/>
                        <a:pt x="989568" y="1352332"/>
                        <a:pt x="993385" y="1342791"/>
                      </a:cubicBezTo>
                      <a:cubicBezTo>
                        <a:pt x="1009286" y="1307171"/>
                        <a:pt x="1030913" y="1274096"/>
                        <a:pt x="1039817" y="1235295"/>
                      </a:cubicBezTo>
                      <a:cubicBezTo>
                        <a:pt x="1053176" y="1176776"/>
                        <a:pt x="1041726" y="1151333"/>
                        <a:pt x="989568" y="1123347"/>
                      </a:cubicBezTo>
                      <a:cubicBezTo>
                        <a:pt x="920236" y="1085818"/>
                        <a:pt x="847087" y="1064827"/>
                        <a:pt x="767579" y="1068644"/>
                      </a:cubicBezTo>
                      <a:cubicBezTo>
                        <a:pt x="661354" y="1073096"/>
                        <a:pt x="555766" y="1071187"/>
                        <a:pt x="450814" y="1053378"/>
                      </a:cubicBezTo>
                      <a:cubicBezTo>
                        <a:pt x="419010" y="1047654"/>
                        <a:pt x="405652" y="1060374"/>
                        <a:pt x="404380" y="1093451"/>
                      </a:cubicBezTo>
                      <a:cubicBezTo>
                        <a:pt x="403108" y="1115712"/>
                        <a:pt x="405017" y="1137976"/>
                        <a:pt x="403745" y="1160239"/>
                      </a:cubicBezTo>
                      <a:cubicBezTo>
                        <a:pt x="398656" y="1249924"/>
                        <a:pt x="356039" y="1314803"/>
                        <a:pt x="272712" y="1350424"/>
                      </a:cubicBezTo>
                      <a:cubicBezTo>
                        <a:pt x="236457" y="1365689"/>
                        <a:pt x="198928" y="1376502"/>
                        <a:pt x="161401" y="1387952"/>
                      </a:cubicBezTo>
                      <a:cubicBezTo>
                        <a:pt x="134049" y="1396222"/>
                        <a:pt x="127689" y="1412123"/>
                        <a:pt x="135957" y="1438838"/>
                      </a:cubicBezTo>
                      <a:cubicBezTo>
                        <a:pt x="147407" y="1475730"/>
                        <a:pt x="171577" y="1503081"/>
                        <a:pt x="199565" y="1528525"/>
                      </a:cubicBezTo>
                      <a:cubicBezTo>
                        <a:pt x="208469" y="1536794"/>
                        <a:pt x="224372" y="1545062"/>
                        <a:pt x="216739" y="1559056"/>
                      </a:cubicBezTo>
                      <a:cubicBezTo>
                        <a:pt x="207834" y="1574958"/>
                        <a:pt x="190023" y="1568597"/>
                        <a:pt x="176030" y="1564780"/>
                      </a:cubicBezTo>
                      <a:cubicBezTo>
                        <a:pt x="150587" y="1557784"/>
                        <a:pt x="131505" y="1540610"/>
                        <a:pt x="113695" y="1522164"/>
                      </a:cubicBezTo>
                      <a:cubicBezTo>
                        <a:pt x="77438" y="1483363"/>
                        <a:pt x="44363" y="1442019"/>
                        <a:pt x="16376" y="1396857"/>
                      </a:cubicBezTo>
                      <a:cubicBezTo>
                        <a:pt x="-8432" y="1356784"/>
                        <a:pt x="-5888" y="1337067"/>
                        <a:pt x="29733" y="1305899"/>
                      </a:cubicBezTo>
                      <a:cubicBezTo>
                        <a:pt x="54540" y="1284272"/>
                        <a:pt x="81891" y="1265191"/>
                        <a:pt x="105426" y="1242928"/>
                      </a:cubicBezTo>
                      <a:cubicBezTo>
                        <a:pt x="167760" y="1182500"/>
                        <a:pt x="170941" y="1115077"/>
                        <a:pt x="114967" y="1048289"/>
                      </a:cubicBezTo>
                      <a:cubicBezTo>
                        <a:pt x="99702" y="1029843"/>
                        <a:pt x="83799" y="1010762"/>
                        <a:pt x="66625" y="993587"/>
                      </a:cubicBezTo>
                      <a:cubicBezTo>
                        <a:pt x="22100" y="949698"/>
                        <a:pt x="17011" y="899449"/>
                        <a:pt x="41818" y="844746"/>
                      </a:cubicBezTo>
                      <a:cubicBezTo>
                        <a:pt x="50088" y="826299"/>
                        <a:pt x="60264" y="809125"/>
                        <a:pt x="69806" y="791316"/>
                      </a:cubicBezTo>
                      <a:cubicBezTo>
                        <a:pt x="72986" y="785592"/>
                        <a:pt x="77438" y="779866"/>
                        <a:pt x="84436" y="780503"/>
                      </a:cubicBezTo>
                      <a:cubicBezTo>
                        <a:pt x="93341" y="781138"/>
                        <a:pt x="95884" y="789407"/>
                        <a:pt x="96521" y="797040"/>
                      </a:cubicBezTo>
                      <a:cubicBezTo>
                        <a:pt x="99065" y="816123"/>
                        <a:pt x="99065" y="835204"/>
                        <a:pt x="101610" y="853650"/>
                      </a:cubicBezTo>
                      <a:cubicBezTo>
                        <a:pt x="103517" y="864464"/>
                        <a:pt x="106698" y="881638"/>
                        <a:pt x="123235" y="867644"/>
                      </a:cubicBezTo>
                      <a:cubicBezTo>
                        <a:pt x="184934" y="813578"/>
                        <a:pt x="263172" y="805945"/>
                        <a:pt x="338865" y="789407"/>
                      </a:cubicBezTo>
                      <a:cubicBezTo>
                        <a:pt x="462899" y="762692"/>
                        <a:pt x="587569" y="738522"/>
                        <a:pt x="712240" y="711806"/>
                      </a:cubicBezTo>
                      <a:cubicBezTo>
                        <a:pt x="737683" y="706082"/>
                        <a:pt x="762490" y="695905"/>
                        <a:pt x="787297" y="686999"/>
                      </a:cubicBezTo>
                      <a:cubicBezTo>
                        <a:pt x="878892" y="654559"/>
                        <a:pt x="902425" y="547700"/>
                        <a:pt x="894157" y="473916"/>
                      </a:cubicBezTo>
                      <a:cubicBezTo>
                        <a:pt x="890977" y="448472"/>
                        <a:pt x="878255" y="437022"/>
                        <a:pt x="852813" y="435115"/>
                      </a:cubicBezTo>
                      <a:cubicBezTo>
                        <a:pt x="808286" y="432570"/>
                        <a:pt x="768850" y="413489"/>
                        <a:pt x="731958" y="390590"/>
                      </a:cubicBezTo>
                      <a:cubicBezTo>
                        <a:pt x="724326" y="385501"/>
                        <a:pt x="714148" y="379777"/>
                        <a:pt x="717965" y="368327"/>
                      </a:cubicBezTo>
                      <a:cubicBezTo>
                        <a:pt x="720508" y="359422"/>
                        <a:pt x="730050" y="357514"/>
                        <a:pt x="738956" y="355605"/>
                      </a:cubicBezTo>
                      <a:cubicBezTo>
                        <a:pt x="765035" y="351153"/>
                        <a:pt x="791112" y="347337"/>
                        <a:pt x="817193" y="343520"/>
                      </a:cubicBezTo>
                      <a:cubicBezTo>
                        <a:pt x="833730" y="340340"/>
                        <a:pt x="851539" y="337796"/>
                        <a:pt x="869986" y="322530"/>
                      </a:cubicBezTo>
                      <a:cubicBezTo>
                        <a:pt x="840091" y="304084"/>
                        <a:pt x="808923" y="301539"/>
                        <a:pt x="779664" y="294543"/>
                      </a:cubicBezTo>
                      <a:cubicBezTo>
                        <a:pt x="693794" y="274825"/>
                        <a:pt x="607923" y="255742"/>
                        <a:pt x="525871" y="224574"/>
                      </a:cubicBezTo>
                      <a:cubicBezTo>
                        <a:pt x="485797" y="209309"/>
                        <a:pt x="448270" y="190862"/>
                        <a:pt x="417738" y="159695"/>
                      </a:cubicBezTo>
                      <a:cubicBezTo>
                        <a:pt x="376394" y="116442"/>
                        <a:pt x="375121" y="65556"/>
                        <a:pt x="389114" y="11489"/>
                      </a:cubicBezTo>
                      <a:cubicBezTo>
                        <a:pt x="390386" y="6402"/>
                        <a:pt x="391023" y="676"/>
                        <a:pt x="398019" y="41"/>
                      </a:cubicBezTo>
                      <a:close/>
                    </a:path>
                  </a:pathLst>
                </a:custGeom>
                <a:grpFill/>
                <a:ln w="4669" cap="flat">
                  <a:noFill/>
                  <a:prstDash val="solid"/>
                  <a:miter/>
                </a:ln>
              </p:spPr>
              <p:txBody>
                <a:bodyPr rtlCol="0" anchor="ctr"/>
                <a:lstStyle/>
                <a:p>
                  <a:endParaRPr lang="en-US" dirty="0"/>
                </a:p>
              </p:txBody>
            </p:sp>
            <p:sp>
              <p:nvSpPr>
                <p:cNvPr id="93" name="Freeform: Shape 56">
                  <a:extLst>
                    <a:ext uri="{FF2B5EF4-FFF2-40B4-BE49-F238E27FC236}">
                      <a16:creationId xmlns:a16="http://schemas.microsoft.com/office/drawing/2014/main" id="{EF11C29D-5CC7-4DA3-A997-4CB056608A77}"/>
                    </a:ext>
                  </a:extLst>
                </p:cNvPr>
                <p:cNvSpPr/>
                <p:nvPr/>
              </p:nvSpPr>
              <p:spPr>
                <a:xfrm>
                  <a:off x="3307466" y="1734409"/>
                  <a:ext cx="1279114" cy="1570678"/>
                </a:xfrm>
                <a:custGeom>
                  <a:avLst/>
                  <a:gdLst>
                    <a:gd name="connsiteX0" fmla="*/ 482284 w 1279114"/>
                    <a:gd name="connsiteY0" fmla="*/ 1124708 h 1570678"/>
                    <a:gd name="connsiteX1" fmla="*/ 557341 w 1279114"/>
                    <a:gd name="connsiteY1" fmla="*/ 1149515 h 1570678"/>
                    <a:gd name="connsiteX2" fmla="*/ 577695 w 1279114"/>
                    <a:gd name="connsiteY2" fmla="*/ 1226480 h 1570678"/>
                    <a:gd name="connsiteX3" fmla="*/ 454932 w 1279114"/>
                    <a:gd name="connsiteY3" fmla="*/ 1345426 h 1570678"/>
                    <a:gd name="connsiteX4" fmla="*/ 390689 w 1279114"/>
                    <a:gd name="connsiteY4" fmla="*/ 1391859 h 1570678"/>
                    <a:gd name="connsiteX5" fmla="*/ 386237 w 1279114"/>
                    <a:gd name="connsiteY5" fmla="*/ 1465007 h 1570678"/>
                    <a:gd name="connsiteX6" fmla="*/ 423129 w 1279114"/>
                    <a:gd name="connsiteY6" fmla="*/ 1499992 h 1570678"/>
                    <a:gd name="connsiteX7" fmla="*/ 430125 w 1279114"/>
                    <a:gd name="connsiteY7" fmla="*/ 1519710 h 1570678"/>
                    <a:gd name="connsiteX8" fmla="*/ 409135 w 1279114"/>
                    <a:gd name="connsiteY8" fmla="*/ 1530523 h 1570678"/>
                    <a:gd name="connsiteX9" fmla="*/ 280013 w 1279114"/>
                    <a:gd name="connsiteY9" fmla="*/ 1454830 h 1570678"/>
                    <a:gd name="connsiteX10" fmla="*/ 286374 w 1279114"/>
                    <a:gd name="connsiteY10" fmla="*/ 1402672 h 1570678"/>
                    <a:gd name="connsiteX11" fmla="*/ 332806 w 1279114"/>
                    <a:gd name="connsiteY11" fmla="*/ 1359419 h 1570678"/>
                    <a:gd name="connsiteX12" fmla="*/ 432670 w 1279114"/>
                    <a:gd name="connsiteY12" fmla="*/ 1167961 h 1570678"/>
                    <a:gd name="connsiteX13" fmla="*/ 482284 w 1279114"/>
                    <a:gd name="connsiteY13" fmla="*/ 1124708 h 1570678"/>
                    <a:gd name="connsiteX14" fmla="*/ 400230 w 1279114"/>
                    <a:gd name="connsiteY14" fmla="*/ 131 h 1570678"/>
                    <a:gd name="connsiteX15" fmla="*/ 409134 w 1279114"/>
                    <a:gd name="connsiteY15" fmla="*/ 14761 h 1570678"/>
                    <a:gd name="connsiteX16" fmla="*/ 414860 w 1279114"/>
                    <a:gd name="connsiteY16" fmla="*/ 45929 h 1570678"/>
                    <a:gd name="connsiteX17" fmla="*/ 514087 w 1279114"/>
                    <a:gd name="connsiteY17" fmla="*/ 179504 h 1570678"/>
                    <a:gd name="connsiteX18" fmla="*/ 614586 w 1279114"/>
                    <a:gd name="connsiteY18" fmla="*/ 206855 h 1570678"/>
                    <a:gd name="connsiteX19" fmla="*/ 643211 w 1279114"/>
                    <a:gd name="connsiteY19" fmla="*/ 200494 h 1570678"/>
                    <a:gd name="connsiteX20" fmla="*/ 632397 w 1279114"/>
                    <a:gd name="connsiteY20" fmla="*/ 175688 h 1570678"/>
                    <a:gd name="connsiteX21" fmla="*/ 582147 w 1279114"/>
                    <a:gd name="connsiteY21" fmla="*/ 113989 h 1570678"/>
                    <a:gd name="connsiteX22" fmla="*/ 559885 w 1279114"/>
                    <a:gd name="connsiteY22" fmla="*/ 30027 h 1570678"/>
                    <a:gd name="connsiteX23" fmla="*/ 571970 w 1279114"/>
                    <a:gd name="connsiteY23" fmla="*/ 10309 h 1570678"/>
                    <a:gd name="connsiteX24" fmla="*/ 587871 w 1279114"/>
                    <a:gd name="connsiteY24" fmla="*/ 23030 h 1570678"/>
                    <a:gd name="connsiteX25" fmla="*/ 616495 w 1279114"/>
                    <a:gd name="connsiteY25" fmla="*/ 79641 h 1570678"/>
                    <a:gd name="connsiteX26" fmla="*/ 771061 w 1279114"/>
                    <a:gd name="connsiteY26" fmla="*/ 229118 h 1570678"/>
                    <a:gd name="connsiteX27" fmla="*/ 806681 w 1279114"/>
                    <a:gd name="connsiteY27" fmla="*/ 234207 h 1570678"/>
                    <a:gd name="connsiteX28" fmla="*/ 797775 w 1279114"/>
                    <a:gd name="connsiteY28" fmla="*/ 201130 h 1570678"/>
                    <a:gd name="connsiteX29" fmla="*/ 774877 w 1279114"/>
                    <a:gd name="connsiteY29" fmla="*/ 155969 h 1570678"/>
                    <a:gd name="connsiteX30" fmla="*/ 778694 w 1279114"/>
                    <a:gd name="connsiteY30" fmla="*/ 121622 h 1570678"/>
                    <a:gd name="connsiteX31" fmla="*/ 808589 w 1279114"/>
                    <a:gd name="connsiteY31" fmla="*/ 136887 h 1570678"/>
                    <a:gd name="connsiteX32" fmla="*/ 847389 w 1279114"/>
                    <a:gd name="connsiteY32" fmla="*/ 202402 h 1570678"/>
                    <a:gd name="connsiteX33" fmla="*/ 1000684 w 1279114"/>
                    <a:gd name="connsiteY33" fmla="*/ 261558 h 1570678"/>
                    <a:gd name="connsiteX34" fmla="*/ 1093551 w 1279114"/>
                    <a:gd name="connsiteY34" fmla="*/ 266647 h 1570678"/>
                    <a:gd name="connsiteX35" fmla="*/ 1250661 w 1279114"/>
                    <a:gd name="connsiteY35" fmla="*/ 303539 h 1570678"/>
                    <a:gd name="connsiteX36" fmla="*/ 1273559 w 1279114"/>
                    <a:gd name="connsiteY36" fmla="*/ 344247 h 1570678"/>
                    <a:gd name="connsiteX37" fmla="*/ 1158430 w 1279114"/>
                    <a:gd name="connsiteY37" fmla="*/ 437750 h 1570678"/>
                    <a:gd name="connsiteX38" fmla="*/ 1081465 w 1279114"/>
                    <a:gd name="connsiteY38" fmla="*/ 541429 h 1570678"/>
                    <a:gd name="connsiteX39" fmla="*/ 1108180 w 1279114"/>
                    <a:gd name="connsiteY39" fmla="*/ 668008 h 1570678"/>
                    <a:gd name="connsiteX40" fmla="*/ 1150161 w 1279114"/>
                    <a:gd name="connsiteY40" fmla="*/ 794587 h 1570678"/>
                    <a:gd name="connsiteX41" fmla="*/ 1066835 w 1279114"/>
                    <a:gd name="connsiteY41" fmla="*/ 1006400 h 1570678"/>
                    <a:gd name="connsiteX42" fmla="*/ 1066835 w 1279114"/>
                    <a:gd name="connsiteY42" fmla="*/ 1045836 h 1570678"/>
                    <a:gd name="connsiteX43" fmla="*/ 1135532 w 1279114"/>
                    <a:gd name="connsiteY43" fmla="*/ 1102447 h 1570678"/>
                    <a:gd name="connsiteX44" fmla="*/ 1152706 w 1279114"/>
                    <a:gd name="connsiteY44" fmla="*/ 1187045 h 1570678"/>
                    <a:gd name="connsiteX45" fmla="*/ 1011497 w 1279114"/>
                    <a:gd name="connsiteY45" fmla="*/ 1367690 h 1570678"/>
                    <a:gd name="connsiteX46" fmla="*/ 989234 w 1279114"/>
                    <a:gd name="connsiteY46" fmla="*/ 1373414 h 1570678"/>
                    <a:gd name="connsiteX47" fmla="*/ 990507 w 1279114"/>
                    <a:gd name="connsiteY47" fmla="*/ 1349879 h 1570678"/>
                    <a:gd name="connsiteX48" fmla="*/ 1042665 w 1279114"/>
                    <a:gd name="connsiteY48" fmla="*/ 1230933 h 1570678"/>
                    <a:gd name="connsiteX49" fmla="*/ 999412 w 1279114"/>
                    <a:gd name="connsiteY49" fmla="*/ 1127889 h 1570678"/>
                    <a:gd name="connsiteX50" fmla="*/ 769153 w 1279114"/>
                    <a:gd name="connsiteY50" fmla="*/ 1067462 h 1570678"/>
                    <a:gd name="connsiteX51" fmla="*/ 692188 w 1279114"/>
                    <a:gd name="connsiteY51" fmla="*/ 1068735 h 1570678"/>
                    <a:gd name="connsiteX52" fmla="*/ 458113 w 1279114"/>
                    <a:gd name="connsiteY52" fmla="*/ 1054742 h 1570678"/>
                    <a:gd name="connsiteX53" fmla="*/ 405954 w 1279114"/>
                    <a:gd name="connsiteY53" fmla="*/ 1091634 h 1570678"/>
                    <a:gd name="connsiteX54" fmla="*/ 402775 w 1279114"/>
                    <a:gd name="connsiteY54" fmla="*/ 1145700 h 1570678"/>
                    <a:gd name="connsiteX55" fmla="*/ 238031 w 1279114"/>
                    <a:gd name="connsiteY55" fmla="*/ 1365781 h 1570678"/>
                    <a:gd name="connsiteX56" fmla="*/ 164883 w 1279114"/>
                    <a:gd name="connsiteY56" fmla="*/ 1388044 h 1570678"/>
                    <a:gd name="connsiteX57" fmla="*/ 138804 w 1279114"/>
                    <a:gd name="connsiteY57" fmla="*/ 1440837 h 1570678"/>
                    <a:gd name="connsiteX58" fmla="*/ 204319 w 1279114"/>
                    <a:gd name="connsiteY58" fmla="*/ 1529252 h 1570678"/>
                    <a:gd name="connsiteX59" fmla="*/ 220221 w 1279114"/>
                    <a:gd name="connsiteY59" fmla="*/ 1560420 h 1570678"/>
                    <a:gd name="connsiteX60" fmla="*/ 179512 w 1279114"/>
                    <a:gd name="connsiteY60" fmla="*/ 1566144 h 1570678"/>
                    <a:gd name="connsiteX61" fmla="*/ 118450 w 1279114"/>
                    <a:gd name="connsiteY61" fmla="*/ 1527344 h 1570678"/>
                    <a:gd name="connsiteX62" fmla="*/ 17313 w 1279114"/>
                    <a:gd name="connsiteY62" fmla="*/ 1397584 h 1570678"/>
                    <a:gd name="connsiteX63" fmla="*/ 30671 w 1279114"/>
                    <a:gd name="connsiteY63" fmla="*/ 1304082 h 1570678"/>
                    <a:gd name="connsiteX64" fmla="*/ 112724 w 1279114"/>
                    <a:gd name="connsiteY64" fmla="*/ 1234113 h 1570678"/>
                    <a:gd name="connsiteX65" fmla="*/ 118450 w 1279114"/>
                    <a:gd name="connsiteY65" fmla="*/ 1052833 h 1570678"/>
                    <a:gd name="connsiteX66" fmla="*/ 61838 w 1279114"/>
                    <a:gd name="connsiteY66" fmla="*/ 988589 h 1570678"/>
                    <a:gd name="connsiteX67" fmla="*/ 72653 w 1279114"/>
                    <a:gd name="connsiteY67" fmla="*/ 788862 h 1570678"/>
                    <a:gd name="connsiteX68" fmla="*/ 95551 w 1279114"/>
                    <a:gd name="connsiteY68" fmla="*/ 796495 h 1570678"/>
                    <a:gd name="connsiteX69" fmla="*/ 102547 w 1279114"/>
                    <a:gd name="connsiteY69" fmla="*/ 853105 h 1570678"/>
                    <a:gd name="connsiteX70" fmla="*/ 124174 w 1279114"/>
                    <a:gd name="connsiteY70" fmla="*/ 867099 h 1570678"/>
                    <a:gd name="connsiteX71" fmla="*/ 376695 w 1279114"/>
                    <a:gd name="connsiteY71" fmla="*/ 781230 h 1570678"/>
                    <a:gd name="connsiteX72" fmla="*/ 734169 w 1279114"/>
                    <a:gd name="connsiteY72" fmla="*/ 704901 h 1570678"/>
                    <a:gd name="connsiteX73" fmla="*/ 862020 w 1279114"/>
                    <a:gd name="connsiteY73" fmla="*/ 628572 h 1570678"/>
                    <a:gd name="connsiteX74" fmla="*/ 893823 w 1279114"/>
                    <a:gd name="connsiteY74" fmla="*/ 467010 h 1570678"/>
                    <a:gd name="connsiteX75" fmla="*/ 853115 w 1279114"/>
                    <a:gd name="connsiteY75" fmla="*/ 434570 h 1570678"/>
                    <a:gd name="connsiteX76" fmla="*/ 745618 w 1279114"/>
                    <a:gd name="connsiteY76" fmla="*/ 398313 h 1570678"/>
                    <a:gd name="connsiteX77" fmla="*/ 717630 w 1279114"/>
                    <a:gd name="connsiteY77" fmla="*/ 368418 h 1570678"/>
                    <a:gd name="connsiteX78" fmla="*/ 755796 w 1279114"/>
                    <a:gd name="connsiteY78" fmla="*/ 351244 h 1570678"/>
                    <a:gd name="connsiteX79" fmla="*/ 821947 w 1279114"/>
                    <a:gd name="connsiteY79" fmla="*/ 342338 h 1570678"/>
                    <a:gd name="connsiteX80" fmla="*/ 846754 w 1279114"/>
                    <a:gd name="connsiteY80" fmla="*/ 337250 h 1570678"/>
                    <a:gd name="connsiteX81" fmla="*/ 864563 w 1279114"/>
                    <a:gd name="connsiteY81" fmla="*/ 322620 h 1570678"/>
                    <a:gd name="connsiteX82" fmla="*/ 847389 w 1279114"/>
                    <a:gd name="connsiteY82" fmla="*/ 311172 h 1570678"/>
                    <a:gd name="connsiteX83" fmla="*/ 674378 w 1279114"/>
                    <a:gd name="connsiteY83" fmla="*/ 269190 h 1570678"/>
                    <a:gd name="connsiteX84" fmla="*/ 490553 w 1279114"/>
                    <a:gd name="connsiteY84" fmla="*/ 209400 h 1570678"/>
                    <a:gd name="connsiteX85" fmla="*/ 383692 w 1279114"/>
                    <a:gd name="connsiteY85" fmla="*/ 88545 h 1570678"/>
                    <a:gd name="connsiteX86" fmla="*/ 389416 w 1279114"/>
                    <a:gd name="connsiteY86" fmla="*/ 12852 h 1570678"/>
                    <a:gd name="connsiteX87" fmla="*/ 400230 w 1279114"/>
                    <a:gd name="connsiteY87" fmla="*/ 131 h 15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79114" h="1570678">
                      <a:moveTo>
                        <a:pt x="482284" y="1124708"/>
                      </a:moveTo>
                      <a:cubicBezTo>
                        <a:pt x="504546" y="1126616"/>
                        <a:pt x="531897" y="1136793"/>
                        <a:pt x="557341" y="1149515"/>
                      </a:cubicBezTo>
                      <a:cubicBezTo>
                        <a:pt x="594233" y="1167961"/>
                        <a:pt x="601866" y="1192768"/>
                        <a:pt x="577695" y="1226480"/>
                      </a:cubicBezTo>
                      <a:cubicBezTo>
                        <a:pt x="543984" y="1273548"/>
                        <a:pt x="502002" y="1311714"/>
                        <a:pt x="454932" y="1345426"/>
                      </a:cubicBezTo>
                      <a:cubicBezTo>
                        <a:pt x="433306" y="1360691"/>
                        <a:pt x="411679" y="1375957"/>
                        <a:pt x="390689" y="1391859"/>
                      </a:cubicBezTo>
                      <a:cubicBezTo>
                        <a:pt x="354432" y="1418573"/>
                        <a:pt x="353797" y="1433204"/>
                        <a:pt x="386237" y="1465007"/>
                      </a:cubicBezTo>
                      <a:cubicBezTo>
                        <a:pt x="398322" y="1477092"/>
                        <a:pt x="411044" y="1487905"/>
                        <a:pt x="423129" y="1499992"/>
                      </a:cubicBezTo>
                      <a:cubicBezTo>
                        <a:pt x="428218" y="1505080"/>
                        <a:pt x="433942" y="1510805"/>
                        <a:pt x="430125" y="1519710"/>
                      </a:cubicBezTo>
                      <a:cubicBezTo>
                        <a:pt x="426309" y="1528615"/>
                        <a:pt x="418040" y="1531795"/>
                        <a:pt x="409135" y="1530523"/>
                      </a:cubicBezTo>
                      <a:cubicBezTo>
                        <a:pt x="354432" y="1524799"/>
                        <a:pt x="310544" y="1500627"/>
                        <a:pt x="280013" y="1454830"/>
                      </a:cubicBezTo>
                      <a:cubicBezTo>
                        <a:pt x="267926" y="1436384"/>
                        <a:pt x="271743" y="1417938"/>
                        <a:pt x="286374" y="1402672"/>
                      </a:cubicBezTo>
                      <a:cubicBezTo>
                        <a:pt x="301003" y="1387407"/>
                        <a:pt x="316268" y="1372776"/>
                        <a:pt x="332806" y="1359419"/>
                      </a:cubicBezTo>
                      <a:cubicBezTo>
                        <a:pt x="394505" y="1309805"/>
                        <a:pt x="436486" y="1251922"/>
                        <a:pt x="432670" y="1167961"/>
                      </a:cubicBezTo>
                      <a:cubicBezTo>
                        <a:pt x="430762" y="1132341"/>
                        <a:pt x="442212" y="1123436"/>
                        <a:pt x="482284" y="1124708"/>
                      </a:cubicBezTo>
                      <a:close/>
                      <a:moveTo>
                        <a:pt x="400230" y="131"/>
                      </a:moveTo>
                      <a:cubicBezTo>
                        <a:pt x="408499" y="767"/>
                        <a:pt x="407862" y="9037"/>
                        <a:pt x="409134" y="14761"/>
                      </a:cubicBezTo>
                      <a:cubicBezTo>
                        <a:pt x="411680" y="24938"/>
                        <a:pt x="412951" y="35751"/>
                        <a:pt x="414860" y="45929"/>
                      </a:cubicBezTo>
                      <a:cubicBezTo>
                        <a:pt x="424400" y="108263"/>
                        <a:pt x="454933" y="154062"/>
                        <a:pt x="514087" y="179504"/>
                      </a:cubicBezTo>
                      <a:cubicBezTo>
                        <a:pt x="546526" y="193498"/>
                        <a:pt x="580239" y="202402"/>
                        <a:pt x="614586" y="206855"/>
                      </a:cubicBezTo>
                      <a:cubicBezTo>
                        <a:pt x="624128" y="208128"/>
                        <a:pt x="637486" y="212580"/>
                        <a:pt x="643211" y="200494"/>
                      </a:cubicBezTo>
                      <a:cubicBezTo>
                        <a:pt x="648298" y="190317"/>
                        <a:pt x="638122" y="183321"/>
                        <a:pt x="632397" y="175688"/>
                      </a:cubicBezTo>
                      <a:cubicBezTo>
                        <a:pt x="615858" y="154697"/>
                        <a:pt x="597412" y="135615"/>
                        <a:pt x="582147" y="113989"/>
                      </a:cubicBezTo>
                      <a:cubicBezTo>
                        <a:pt x="564337" y="89182"/>
                        <a:pt x="557976" y="59923"/>
                        <a:pt x="559885" y="30027"/>
                      </a:cubicBezTo>
                      <a:cubicBezTo>
                        <a:pt x="560520" y="21757"/>
                        <a:pt x="561792" y="12217"/>
                        <a:pt x="571970" y="10309"/>
                      </a:cubicBezTo>
                      <a:cubicBezTo>
                        <a:pt x="580875" y="9037"/>
                        <a:pt x="584690" y="16670"/>
                        <a:pt x="587871" y="23030"/>
                      </a:cubicBezTo>
                      <a:cubicBezTo>
                        <a:pt x="598049" y="41477"/>
                        <a:pt x="606954" y="60558"/>
                        <a:pt x="616495" y="79641"/>
                      </a:cubicBezTo>
                      <a:cubicBezTo>
                        <a:pt x="650843" y="147064"/>
                        <a:pt x="701093" y="197950"/>
                        <a:pt x="771061" y="229118"/>
                      </a:cubicBezTo>
                      <a:cubicBezTo>
                        <a:pt x="781874" y="234207"/>
                        <a:pt x="797140" y="243111"/>
                        <a:pt x="806681" y="234207"/>
                      </a:cubicBezTo>
                      <a:cubicBezTo>
                        <a:pt x="818767" y="222757"/>
                        <a:pt x="802229" y="211944"/>
                        <a:pt x="797775" y="201130"/>
                      </a:cubicBezTo>
                      <a:cubicBezTo>
                        <a:pt x="790779" y="185865"/>
                        <a:pt x="781874" y="171234"/>
                        <a:pt x="774877" y="155969"/>
                      </a:cubicBezTo>
                      <a:cubicBezTo>
                        <a:pt x="769789" y="143884"/>
                        <a:pt x="765337" y="129255"/>
                        <a:pt x="778694" y="121622"/>
                      </a:cubicBezTo>
                      <a:cubicBezTo>
                        <a:pt x="793960" y="112080"/>
                        <a:pt x="802229" y="126709"/>
                        <a:pt x="808589" y="136887"/>
                      </a:cubicBezTo>
                      <a:cubicBezTo>
                        <a:pt x="822582" y="157877"/>
                        <a:pt x="834032" y="180776"/>
                        <a:pt x="847389" y="202402"/>
                      </a:cubicBezTo>
                      <a:cubicBezTo>
                        <a:pt x="884283" y="264101"/>
                        <a:pt x="931352" y="283184"/>
                        <a:pt x="1000684" y="261558"/>
                      </a:cubicBezTo>
                      <a:cubicBezTo>
                        <a:pt x="1033123" y="251380"/>
                        <a:pt x="1063655" y="255197"/>
                        <a:pt x="1093551" y="266647"/>
                      </a:cubicBezTo>
                      <a:cubicBezTo>
                        <a:pt x="1144436" y="287000"/>
                        <a:pt x="1195958" y="299722"/>
                        <a:pt x="1250661" y="303539"/>
                      </a:cubicBezTo>
                      <a:cubicBezTo>
                        <a:pt x="1278011" y="305446"/>
                        <a:pt x="1285644" y="318804"/>
                        <a:pt x="1273559" y="344247"/>
                      </a:cubicBezTo>
                      <a:cubicBezTo>
                        <a:pt x="1250024" y="393225"/>
                        <a:pt x="1209951" y="422485"/>
                        <a:pt x="1158430" y="437750"/>
                      </a:cubicBezTo>
                      <a:cubicBezTo>
                        <a:pt x="1094186" y="456832"/>
                        <a:pt x="1080192" y="475278"/>
                        <a:pt x="1081465" y="541429"/>
                      </a:cubicBezTo>
                      <a:cubicBezTo>
                        <a:pt x="1082101" y="585319"/>
                        <a:pt x="1094186" y="627300"/>
                        <a:pt x="1108180" y="668008"/>
                      </a:cubicBezTo>
                      <a:cubicBezTo>
                        <a:pt x="1122173" y="709989"/>
                        <a:pt x="1138712" y="751970"/>
                        <a:pt x="1150161" y="794587"/>
                      </a:cubicBezTo>
                      <a:cubicBezTo>
                        <a:pt x="1174968" y="891906"/>
                        <a:pt x="1150797" y="952333"/>
                        <a:pt x="1066835" y="1006400"/>
                      </a:cubicBezTo>
                      <a:cubicBezTo>
                        <a:pt x="1042028" y="1022302"/>
                        <a:pt x="1042028" y="1030570"/>
                        <a:pt x="1066835" y="1045836"/>
                      </a:cubicBezTo>
                      <a:cubicBezTo>
                        <a:pt x="1092279" y="1061103"/>
                        <a:pt x="1114540" y="1081456"/>
                        <a:pt x="1135532" y="1102447"/>
                      </a:cubicBezTo>
                      <a:cubicBezTo>
                        <a:pt x="1160337" y="1127254"/>
                        <a:pt x="1166063" y="1155877"/>
                        <a:pt x="1152706" y="1187045"/>
                      </a:cubicBezTo>
                      <a:cubicBezTo>
                        <a:pt x="1121538" y="1258920"/>
                        <a:pt x="1076376" y="1321256"/>
                        <a:pt x="1011497" y="1367690"/>
                      </a:cubicBezTo>
                      <a:cubicBezTo>
                        <a:pt x="1005136" y="1372142"/>
                        <a:pt x="996868" y="1380412"/>
                        <a:pt x="989234" y="1373414"/>
                      </a:cubicBezTo>
                      <a:cubicBezTo>
                        <a:pt x="981601" y="1366418"/>
                        <a:pt x="987326" y="1357512"/>
                        <a:pt x="990507" y="1349879"/>
                      </a:cubicBezTo>
                      <a:cubicBezTo>
                        <a:pt x="1007044" y="1309806"/>
                        <a:pt x="1031851" y="1273551"/>
                        <a:pt x="1042665" y="1230933"/>
                      </a:cubicBezTo>
                      <a:cubicBezTo>
                        <a:pt x="1054750" y="1181320"/>
                        <a:pt x="1043937" y="1152696"/>
                        <a:pt x="999412" y="1127889"/>
                      </a:cubicBezTo>
                      <a:cubicBezTo>
                        <a:pt x="928171" y="1087817"/>
                        <a:pt x="851842" y="1064283"/>
                        <a:pt x="769153" y="1067462"/>
                      </a:cubicBezTo>
                      <a:cubicBezTo>
                        <a:pt x="743074" y="1070007"/>
                        <a:pt x="717630" y="1068735"/>
                        <a:pt x="692188" y="1068735"/>
                      </a:cubicBezTo>
                      <a:cubicBezTo>
                        <a:pt x="613951" y="1072551"/>
                        <a:pt x="535713" y="1066827"/>
                        <a:pt x="458113" y="1054742"/>
                      </a:cubicBezTo>
                      <a:cubicBezTo>
                        <a:pt x="422493" y="1049016"/>
                        <a:pt x="413588" y="1056014"/>
                        <a:pt x="405954" y="1091634"/>
                      </a:cubicBezTo>
                      <a:cubicBezTo>
                        <a:pt x="402138" y="1109443"/>
                        <a:pt x="402775" y="1127254"/>
                        <a:pt x="402775" y="1145700"/>
                      </a:cubicBezTo>
                      <a:cubicBezTo>
                        <a:pt x="402775" y="1255740"/>
                        <a:pt x="344255" y="1334613"/>
                        <a:pt x="238031" y="1365781"/>
                      </a:cubicBezTo>
                      <a:cubicBezTo>
                        <a:pt x="213860" y="1372779"/>
                        <a:pt x="189690" y="1381683"/>
                        <a:pt x="164883" y="1388044"/>
                      </a:cubicBezTo>
                      <a:cubicBezTo>
                        <a:pt x="134987" y="1395677"/>
                        <a:pt x="129898" y="1413487"/>
                        <a:pt x="138804" y="1440837"/>
                      </a:cubicBezTo>
                      <a:cubicBezTo>
                        <a:pt x="151525" y="1477731"/>
                        <a:pt x="178240" y="1503173"/>
                        <a:pt x="204319" y="1529252"/>
                      </a:cubicBezTo>
                      <a:cubicBezTo>
                        <a:pt x="212588" y="1538157"/>
                        <a:pt x="227854" y="1546426"/>
                        <a:pt x="220221" y="1560420"/>
                      </a:cubicBezTo>
                      <a:cubicBezTo>
                        <a:pt x="211317" y="1575686"/>
                        <a:pt x="194142" y="1570597"/>
                        <a:pt x="179512" y="1566144"/>
                      </a:cubicBezTo>
                      <a:cubicBezTo>
                        <a:pt x="155978" y="1558511"/>
                        <a:pt x="134987" y="1546426"/>
                        <a:pt x="118450" y="1527344"/>
                      </a:cubicBezTo>
                      <a:cubicBezTo>
                        <a:pt x="82193" y="1485999"/>
                        <a:pt x="45300" y="1444654"/>
                        <a:pt x="17313" y="1397584"/>
                      </a:cubicBezTo>
                      <a:cubicBezTo>
                        <a:pt x="-8766" y="1354331"/>
                        <a:pt x="-6221" y="1337158"/>
                        <a:pt x="30671" y="1304082"/>
                      </a:cubicBezTo>
                      <a:cubicBezTo>
                        <a:pt x="57386" y="1279912"/>
                        <a:pt x="87918" y="1260829"/>
                        <a:pt x="112724" y="1234113"/>
                      </a:cubicBezTo>
                      <a:cubicBezTo>
                        <a:pt x="168063" y="1173688"/>
                        <a:pt x="170607" y="1116441"/>
                        <a:pt x="118450" y="1052833"/>
                      </a:cubicBezTo>
                      <a:cubicBezTo>
                        <a:pt x="100639" y="1030570"/>
                        <a:pt x="80921" y="1010217"/>
                        <a:pt x="61838" y="988589"/>
                      </a:cubicBezTo>
                      <a:cubicBezTo>
                        <a:pt x="15406" y="935159"/>
                        <a:pt x="21130" y="837840"/>
                        <a:pt x="72653" y="788862"/>
                      </a:cubicBezTo>
                      <a:cubicBezTo>
                        <a:pt x="86010" y="776141"/>
                        <a:pt x="93006" y="781230"/>
                        <a:pt x="95551" y="796495"/>
                      </a:cubicBezTo>
                      <a:cubicBezTo>
                        <a:pt x="98732" y="814941"/>
                        <a:pt x="100003" y="834024"/>
                        <a:pt x="102547" y="853105"/>
                      </a:cubicBezTo>
                      <a:cubicBezTo>
                        <a:pt x="104456" y="865827"/>
                        <a:pt x="108908" y="879821"/>
                        <a:pt x="124174" y="867099"/>
                      </a:cubicBezTo>
                      <a:cubicBezTo>
                        <a:pt x="197323" y="804765"/>
                        <a:pt x="290188" y="801584"/>
                        <a:pt x="376695" y="781230"/>
                      </a:cubicBezTo>
                      <a:cubicBezTo>
                        <a:pt x="495641" y="753879"/>
                        <a:pt x="616495" y="737977"/>
                        <a:pt x="734169" y="704901"/>
                      </a:cubicBezTo>
                      <a:cubicBezTo>
                        <a:pt x="783146" y="690908"/>
                        <a:pt x="832124" y="674369"/>
                        <a:pt x="862020" y="628572"/>
                      </a:cubicBezTo>
                      <a:cubicBezTo>
                        <a:pt x="893823" y="578958"/>
                        <a:pt x="900820" y="523620"/>
                        <a:pt x="893823" y="467010"/>
                      </a:cubicBezTo>
                      <a:cubicBezTo>
                        <a:pt x="891279" y="444746"/>
                        <a:pt x="874741" y="435842"/>
                        <a:pt x="853115" y="434570"/>
                      </a:cubicBezTo>
                      <a:cubicBezTo>
                        <a:pt x="814314" y="432025"/>
                        <a:pt x="778694" y="418668"/>
                        <a:pt x="745618" y="398313"/>
                      </a:cubicBezTo>
                      <a:cubicBezTo>
                        <a:pt x="733532" y="391317"/>
                        <a:pt x="713178" y="386228"/>
                        <a:pt x="717630" y="368418"/>
                      </a:cubicBezTo>
                      <a:cubicBezTo>
                        <a:pt x="721447" y="351879"/>
                        <a:pt x="741802" y="353788"/>
                        <a:pt x="755796" y="351244"/>
                      </a:cubicBezTo>
                      <a:cubicBezTo>
                        <a:pt x="777422" y="347427"/>
                        <a:pt x="799684" y="345518"/>
                        <a:pt x="821947" y="342338"/>
                      </a:cubicBezTo>
                      <a:cubicBezTo>
                        <a:pt x="830216" y="341066"/>
                        <a:pt x="838485" y="339794"/>
                        <a:pt x="846754" y="337250"/>
                      </a:cubicBezTo>
                      <a:cubicBezTo>
                        <a:pt x="854387" y="334705"/>
                        <a:pt x="865200" y="333433"/>
                        <a:pt x="864563" y="322620"/>
                      </a:cubicBezTo>
                      <a:cubicBezTo>
                        <a:pt x="863928" y="314352"/>
                        <a:pt x="854387" y="313080"/>
                        <a:pt x="847389" y="311172"/>
                      </a:cubicBezTo>
                      <a:cubicBezTo>
                        <a:pt x="789507" y="297178"/>
                        <a:pt x="732260" y="283184"/>
                        <a:pt x="674378" y="269190"/>
                      </a:cubicBezTo>
                      <a:cubicBezTo>
                        <a:pt x="611406" y="253925"/>
                        <a:pt x="549072" y="236751"/>
                        <a:pt x="490553" y="209400"/>
                      </a:cubicBezTo>
                      <a:cubicBezTo>
                        <a:pt x="437758" y="185228"/>
                        <a:pt x="395141" y="151516"/>
                        <a:pt x="383692" y="88545"/>
                      </a:cubicBezTo>
                      <a:cubicBezTo>
                        <a:pt x="379240" y="62466"/>
                        <a:pt x="386236" y="38296"/>
                        <a:pt x="389416" y="12852"/>
                      </a:cubicBezTo>
                      <a:cubicBezTo>
                        <a:pt x="390053" y="7128"/>
                        <a:pt x="391960" y="-1141"/>
                        <a:pt x="400230" y="131"/>
                      </a:cubicBezTo>
                      <a:close/>
                    </a:path>
                  </a:pathLst>
                </a:custGeom>
                <a:grpFill/>
                <a:ln w="4669" cap="flat">
                  <a:noFill/>
                  <a:prstDash val="solid"/>
                  <a:miter/>
                </a:ln>
              </p:spPr>
              <p:txBody>
                <a:bodyPr rtlCol="0" anchor="ctr"/>
                <a:lstStyle/>
                <a:p>
                  <a:endParaRPr lang="en-US" dirty="0"/>
                </a:p>
              </p:txBody>
            </p:sp>
            <p:sp>
              <p:nvSpPr>
                <p:cNvPr id="94" name="Freeform: Shape 55">
                  <a:extLst>
                    <a:ext uri="{FF2B5EF4-FFF2-40B4-BE49-F238E27FC236}">
                      <a16:creationId xmlns:a16="http://schemas.microsoft.com/office/drawing/2014/main" id="{983E6963-E52F-4E48-956D-118361CC9910}"/>
                    </a:ext>
                  </a:extLst>
                </p:cNvPr>
                <p:cNvSpPr/>
                <p:nvPr/>
              </p:nvSpPr>
              <p:spPr>
                <a:xfrm>
                  <a:off x="4502449" y="1494631"/>
                  <a:ext cx="1277745" cy="1560660"/>
                </a:xfrm>
                <a:custGeom>
                  <a:avLst/>
                  <a:gdLst>
                    <a:gd name="connsiteX0" fmla="*/ 463371 w 1277745"/>
                    <a:gd name="connsiteY0" fmla="*/ 1117093 h 1560660"/>
                    <a:gd name="connsiteX1" fmla="*/ 490752 w 1277745"/>
                    <a:gd name="connsiteY1" fmla="*/ 1120233 h 1560660"/>
                    <a:gd name="connsiteX2" fmla="*/ 558813 w 1277745"/>
                    <a:gd name="connsiteY2" fmla="*/ 1145676 h 1560660"/>
                    <a:gd name="connsiteX3" fmla="*/ 576623 w 1277745"/>
                    <a:gd name="connsiteY3" fmla="*/ 1215644 h 1560660"/>
                    <a:gd name="connsiteX4" fmla="*/ 496477 w 1277745"/>
                    <a:gd name="connsiteY4" fmla="*/ 1301514 h 1560660"/>
                    <a:gd name="connsiteX5" fmla="*/ 382620 w 1277745"/>
                    <a:gd name="connsiteY5" fmla="*/ 1387384 h 1560660"/>
                    <a:gd name="connsiteX6" fmla="*/ 380076 w 1277745"/>
                    <a:gd name="connsiteY6" fmla="*/ 1454808 h 1560660"/>
                    <a:gd name="connsiteX7" fmla="*/ 412516 w 1277745"/>
                    <a:gd name="connsiteY7" fmla="*/ 1485339 h 1560660"/>
                    <a:gd name="connsiteX8" fmla="*/ 427145 w 1277745"/>
                    <a:gd name="connsiteY8" fmla="*/ 1510782 h 1560660"/>
                    <a:gd name="connsiteX9" fmla="*/ 395342 w 1277745"/>
                    <a:gd name="connsiteY9" fmla="*/ 1519687 h 1560660"/>
                    <a:gd name="connsiteX10" fmla="*/ 279576 w 1277745"/>
                    <a:gd name="connsiteY10" fmla="*/ 1438905 h 1560660"/>
                    <a:gd name="connsiteX11" fmla="*/ 293570 w 1277745"/>
                    <a:gd name="connsiteY11" fmla="*/ 1388020 h 1560660"/>
                    <a:gd name="connsiteX12" fmla="*/ 363538 w 1277745"/>
                    <a:gd name="connsiteY12" fmla="*/ 1323141 h 1560660"/>
                    <a:gd name="connsiteX13" fmla="*/ 432870 w 1277745"/>
                    <a:gd name="connsiteY13" fmla="*/ 1165395 h 1560660"/>
                    <a:gd name="connsiteX14" fmla="*/ 463371 w 1277745"/>
                    <a:gd name="connsiteY14" fmla="*/ 1117093 h 1560660"/>
                    <a:gd name="connsiteX15" fmla="*/ 399794 w 1277745"/>
                    <a:gd name="connsiteY15" fmla="*/ 109 h 1560660"/>
                    <a:gd name="connsiteX16" fmla="*/ 408699 w 1277745"/>
                    <a:gd name="connsiteY16" fmla="*/ 15375 h 1560660"/>
                    <a:gd name="connsiteX17" fmla="*/ 411879 w 1277745"/>
                    <a:gd name="connsiteY17" fmla="*/ 30640 h 1560660"/>
                    <a:gd name="connsiteX18" fmla="*/ 620512 w 1277745"/>
                    <a:gd name="connsiteY18" fmla="*/ 203016 h 1560660"/>
                    <a:gd name="connsiteX19" fmla="*/ 642774 w 1277745"/>
                    <a:gd name="connsiteY19" fmla="*/ 195383 h 1560660"/>
                    <a:gd name="connsiteX20" fmla="*/ 634506 w 1277745"/>
                    <a:gd name="connsiteY20" fmla="*/ 175665 h 1560660"/>
                    <a:gd name="connsiteX21" fmla="*/ 593160 w 1277745"/>
                    <a:gd name="connsiteY21" fmla="*/ 127323 h 1560660"/>
                    <a:gd name="connsiteX22" fmla="*/ 559448 w 1277745"/>
                    <a:gd name="connsiteY22" fmla="*/ 24916 h 1560660"/>
                    <a:gd name="connsiteX23" fmla="*/ 570261 w 1277745"/>
                    <a:gd name="connsiteY23" fmla="*/ 7742 h 1560660"/>
                    <a:gd name="connsiteX24" fmla="*/ 584892 w 1277745"/>
                    <a:gd name="connsiteY24" fmla="*/ 17918 h 1560660"/>
                    <a:gd name="connsiteX25" fmla="*/ 610970 w 1277745"/>
                    <a:gd name="connsiteY25" fmla="*/ 68804 h 1560660"/>
                    <a:gd name="connsiteX26" fmla="*/ 772533 w 1277745"/>
                    <a:gd name="connsiteY26" fmla="*/ 227823 h 1560660"/>
                    <a:gd name="connsiteX27" fmla="*/ 804973 w 1277745"/>
                    <a:gd name="connsiteY27" fmla="*/ 231003 h 1560660"/>
                    <a:gd name="connsiteX28" fmla="*/ 797340 w 1277745"/>
                    <a:gd name="connsiteY28" fmla="*/ 199837 h 1560660"/>
                    <a:gd name="connsiteX29" fmla="*/ 773169 w 1277745"/>
                    <a:gd name="connsiteY29" fmla="*/ 151495 h 1560660"/>
                    <a:gd name="connsiteX30" fmla="*/ 778894 w 1277745"/>
                    <a:gd name="connsiteY30" fmla="*/ 117783 h 1560660"/>
                    <a:gd name="connsiteX31" fmla="*/ 806244 w 1277745"/>
                    <a:gd name="connsiteY31" fmla="*/ 133048 h 1560660"/>
                    <a:gd name="connsiteX32" fmla="*/ 848226 w 1277745"/>
                    <a:gd name="connsiteY32" fmla="*/ 204289 h 1560660"/>
                    <a:gd name="connsiteX33" fmla="*/ 992614 w 1277745"/>
                    <a:gd name="connsiteY33" fmla="*/ 259627 h 1560660"/>
                    <a:gd name="connsiteX34" fmla="*/ 1085481 w 1277745"/>
                    <a:gd name="connsiteY34" fmla="*/ 261536 h 1560660"/>
                    <a:gd name="connsiteX35" fmla="*/ 1251497 w 1277745"/>
                    <a:gd name="connsiteY35" fmla="*/ 300335 h 1560660"/>
                    <a:gd name="connsiteX36" fmla="*/ 1271851 w 1277745"/>
                    <a:gd name="connsiteY36" fmla="*/ 339772 h 1560660"/>
                    <a:gd name="connsiteX37" fmla="*/ 1149088 w 1277745"/>
                    <a:gd name="connsiteY37" fmla="*/ 436455 h 1560660"/>
                    <a:gd name="connsiteX38" fmla="*/ 1078484 w 1277745"/>
                    <a:gd name="connsiteY38" fmla="*/ 545860 h 1560660"/>
                    <a:gd name="connsiteX39" fmla="*/ 1115377 w 1277745"/>
                    <a:gd name="connsiteY39" fmla="*/ 693428 h 1560660"/>
                    <a:gd name="connsiteX40" fmla="*/ 1150997 w 1277745"/>
                    <a:gd name="connsiteY40" fmla="*/ 802197 h 1560660"/>
                    <a:gd name="connsiteX41" fmla="*/ 1070215 w 1277745"/>
                    <a:gd name="connsiteY41" fmla="*/ 1001925 h 1560660"/>
                    <a:gd name="connsiteX42" fmla="*/ 1070852 w 1277745"/>
                    <a:gd name="connsiteY42" fmla="*/ 1047085 h 1560660"/>
                    <a:gd name="connsiteX43" fmla="*/ 1100746 w 1277745"/>
                    <a:gd name="connsiteY43" fmla="*/ 1070620 h 1560660"/>
                    <a:gd name="connsiteX44" fmla="*/ 1131914 w 1277745"/>
                    <a:gd name="connsiteY44" fmla="*/ 1225187 h 1560660"/>
                    <a:gd name="connsiteX45" fmla="*/ 1014242 w 1277745"/>
                    <a:gd name="connsiteY45" fmla="*/ 1361307 h 1560660"/>
                    <a:gd name="connsiteX46" fmla="*/ 988798 w 1277745"/>
                    <a:gd name="connsiteY46" fmla="*/ 1368939 h 1560660"/>
                    <a:gd name="connsiteX47" fmla="*/ 991342 w 1277745"/>
                    <a:gd name="connsiteY47" fmla="*/ 1342859 h 1560660"/>
                    <a:gd name="connsiteX48" fmla="*/ 1040956 w 1277745"/>
                    <a:gd name="connsiteY48" fmla="*/ 1229639 h 1560660"/>
                    <a:gd name="connsiteX49" fmla="*/ 995159 w 1277745"/>
                    <a:gd name="connsiteY49" fmla="*/ 1121506 h 1560660"/>
                    <a:gd name="connsiteX50" fmla="*/ 693024 w 1277745"/>
                    <a:gd name="connsiteY50" fmla="*/ 1061716 h 1560660"/>
                    <a:gd name="connsiteX51" fmla="*/ 468490 w 1277745"/>
                    <a:gd name="connsiteY51" fmla="*/ 1048357 h 1560660"/>
                    <a:gd name="connsiteX52" fmla="*/ 402975 w 1277745"/>
                    <a:gd name="connsiteY52" fmla="*/ 1110693 h 1560660"/>
                    <a:gd name="connsiteX53" fmla="*/ 320284 w 1277745"/>
                    <a:gd name="connsiteY53" fmla="*/ 1316780 h 1560660"/>
                    <a:gd name="connsiteX54" fmla="*/ 186073 w 1277745"/>
                    <a:gd name="connsiteY54" fmla="*/ 1372755 h 1560660"/>
                    <a:gd name="connsiteX55" fmla="*/ 151089 w 1277745"/>
                    <a:gd name="connsiteY55" fmla="*/ 1467531 h 1560660"/>
                    <a:gd name="connsiteX56" fmla="*/ 205792 w 1277745"/>
                    <a:gd name="connsiteY56" fmla="*/ 1529230 h 1560660"/>
                    <a:gd name="connsiteX57" fmla="*/ 215332 w 1277745"/>
                    <a:gd name="connsiteY57" fmla="*/ 1553400 h 1560660"/>
                    <a:gd name="connsiteX58" fmla="*/ 189253 w 1277745"/>
                    <a:gd name="connsiteY58" fmla="*/ 1559761 h 1560660"/>
                    <a:gd name="connsiteX59" fmla="*/ 116741 w 1277745"/>
                    <a:gd name="connsiteY59" fmla="*/ 1516508 h 1560660"/>
                    <a:gd name="connsiteX60" fmla="*/ 14969 w 1277745"/>
                    <a:gd name="connsiteY60" fmla="*/ 1386749 h 1560660"/>
                    <a:gd name="connsiteX61" fmla="*/ 25147 w 1277745"/>
                    <a:gd name="connsiteY61" fmla="*/ 1305967 h 1560660"/>
                    <a:gd name="connsiteX62" fmla="*/ 86210 w 1277745"/>
                    <a:gd name="connsiteY62" fmla="*/ 1255718 h 1560660"/>
                    <a:gd name="connsiteX63" fmla="*/ 109745 w 1277745"/>
                    <a:gd name="connsiteY63" fmla="*/ 1035000 h 1560660"/>
                    <a:gd name="connsiteX64" fmla="*/ 80486 w 1277745"/>
                    <a:gd name="connsiteY64" fmla="*/ 1001289 h 1560660"/>
                    <a:gd name="connsiteX65" fmla="*/ 69672 w 1277745"/>
                    <a:gd name="connsiteY65" fmla="*/ 785023 h 1560660"/>
                    <a:gd name="connsiteX66" fmla="*/ 84301 w 1277745"/>
                    <a:gd name="connsiteY66" fmla="*/ 774210 h 1560660"/>
                    <a:gd name="connsiteX67" fmla="*/ 95751 w 1277745"/>
                    <a:gd name="connsiteY67" fmla="*/ 791384 h 1560660"/>
                    <a:gd name="connsiteX68" fmla="*/ 102747 w 1277745"/>
                    <a:gd name="connsiteY68" fmla="*/ 847994 h 1560660"/>
                    <a:gd name="connsiteX69" fmla="*/ 127554 w 1277745"/>
                    <a:gd name="connsiteY69" fmla="*/ 858172 h 1560660"/>
                    <a:gd name="connsiteX70" fmla="*/ 291025 w 1277745"/>
                    <a:gd name="connsiteY70" fmla="*/ 793293 h 1560660"/>
                    <a:gd name="connsiteX71" fmla="*/ 717195 w 1277745"/>
                    <a:gd name="connsiteY71" fmla="*/ 704241 h 1560660"/>
                    <a:gd name="connsiteX72" fmla="*/ 759811 w 1277745"/>
                    <a:gd name="connsiteY72" fmla="*/ 692156 h 1560660"/>
                    <a:gd name="connsiteX73" fmla="*/ 894659 w 1277745"/>
                    <a:gd name="connsiteY73" fmla="*/ 468895 h 1560660"/>
                    <a:gd name="connsiteX74" fmla="*/ 848226 w 1277745"/>
                    <a:gd name="connsiteY74" fmla="*/ 427550 h 1560660"/>
                    <a:gd name="connsiteX75" fmla="*/ 733097 w 1277745"/>
                    <a:gd name="connsiteY75" fmla="*/ 384933 h 1560660"/>
                    <a:gd name="connsiteX76" fmla="*/ 717195 w 1277745"/>
                    <a:gd name="connsiteY76" fmla="*/ 363307 h 1560660"/>
                    <a:gd name="connsiteX77" fmla="*/ 740093 w 1277745"/>
                    <a:gd name="connsiteY77" fmla="*/ 349314 h 1560660"/>
                    <a:gd name="connsiteX78" fmla="*/ 834232 w 1277745"/>
                    <a:gd name="connsiteY78" fmla="*/ 335320 h 1560660"/>
                    <a:gd name="connsiteX79" fmla="*/ 864128 w 1277745"/>
                    <a:gd name="connsiteY79" fmla="*/ 318781 h 1560660"/>
                    <a:gd name="connsiteX80" fmla="*/ 836140 w 1277745"/>
                    <a:gd name="connsiteY80" fmla="*/ 302880 h 1560660"/>
                    <a:gd name="connsiteX81" fmla="*/ 574078 w 1277745"/>
                    <a:gd name="connsiteY81" fmla="*/ 236092 h 1560660"/>
                    <a:gd name="connsiteX82" fmla="*/ 444319 w 1277745"/>
                    <a:gd name="connsiteY82" fmla="*/ 177573 h 1560660"/>
                    <a:gd name="connsiteX83" fmla="*/ 387709 w 1277745"/>
                    <a:gd name="connsiteY83" fmla="*/ 15375 h 1560660"/>
                    <a:gd name="connsiteX84" fmla="*/ 399794 w 1277745"/>
                    <a:gd name="connsiteY84" fmla="*/ 109 h 156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77745" h="1560660">
                      <a:moveTo>
                        <a:pt x="463371" y="1117093"/>
                      </a:moveTo>
                      <a:cubicBezTo>
                        <a:pt x="470875" y="1116735"/>
                        <a:pt x="479939" y="1117848"/>
                        <a:pt x="490752" y="1120233"/>
                      </a:cubicBezTo>
                      <a:cubicBezTo>
                        <a:pt x="514924" y="1125322"/>
                        <a:pt x="537823" y="1133590"/>
                        <a:pt x="558813" y="1145676"/>
                      </a:cubicBezTo>
                      <a:cubicBezTo>
                        <a:pt x="591889" y="1164123"/>
                        <a:pt x="596977" y="1183841"/>
                        <a:pt x="576623" y="1215644"/>
                      </a:cubicBezTo>
                      <a:cubicBezTo>
                        <a:pt x="554997" y="1248721"/>
                        <a:pt x="527645" y="1277343"/>
                        <a:pt x="496477" y="1301514"/>
                      </a:cubicBezTo>
                      <a:cubicBezTo>
                        <a:pt x="458949" y="1330773"/>
                        <a:pt x="419512" y="1357488"/>
                        <a:pt x="382620" y="1387384"/>
                      </a:cubicBezTo>
                      <a:cubicBezTo>
                        <a:pt x="351452" y="1412827"/>
                        <a:pt x="351452" y="1425548"/>
                        <a:pt x="380076" y="1454808"/>
                      </a:cubicBezTo>
                      <a:cubicBezTo>
                        <a:pt x="390253" y="1465621"/>
                        <a:pt x="401702" y="1475162"/>
                        <a:pt x="412516" y="1485339"/>
                      </a:cubicBezTo>
                      <a:cubicBezTo>
                        <a:pt x="420149" y="1492336"/>
                        <a:pt x="432234" y="1498697"/>
                        <a:pt x="427145" y="1510782"/>
                      </a:cubicBezTo>
                      <a:cubicBezTo>
                        <a:pt x="422692" y="1522868"/>
                        <a:pt x="409335" y="1517143"/>
                        <a:pt x="395342" y="1519687"/>
                      </a:cubicBezTo>
                      <a:cubicBezTo>
                        <a:pt x="345728" y="1513326"/>
                        <a:pt x="307563" y="1482795"/>
                        <a:pt x="279576" y="1438905"/>
                      </a:cubicBezTo>
                      <a:cubicBezTo>
                        <a:pt x="266854" y="1419187"/>
                        <a:pt x="280213" y="1401378"/>
                        <a:pt x="293570" y="1388020"/>
                      </a:cubicBezTo>
                      <a:cubicBezTo>
                        <a:pt x="315833" y="1365758"/>
                        <a:pt x="340003" y="1344767"/>
                        <a:pt x="363538" y="1323141"/>
                      </a:cubicBezTo>
                      <a:cubicBezTo>
                        <a:pt x="409972" y="1280524"/>
                        <a:pt x="433506" y="1229001"/>
                        <a:pt x="432870" y="1165395"/>
                      </a:cubicBezTo>
                      <a:cubicBezTo>
                        <a:pt x="432393" y="1132478"/>
                        <a:pt x="440860" y="1118166"/>
                        <a:pt x="463371" y="1117093"/>
                      </a:cubicBezTo>
                      <a:close/>
                      <a:moveTo>
                        <a:pt x="399794" y="109"/>
                      </a:moveTo>
                      <a:cubicBezTo>
                        <a:pt x="407427" y="746"/>
                        <a:pt x="406790" y="9650"/>
                        <a:pt x="408699" y="15375"/>
                      </a:cubicBezTo>
                      <a:cubicBezTo>
                        <a:pt x="409971" y="20464"/>
                        <a:pt x="411243" y="25551"/>
                        <a:pt x="411879" y="30640"/>
                      </a:cubicBezTo>
                      <a:cubicBezTo>
                        <a:pt x="423965" y="152766"/>
                        <a:pt x="511743" y="191567"/>
                        <a:pt x="620512" y="203016"/>
                      </a:cubicBezTo>
                      <a:cubicBezTo>
                        <a:pt x="628145" y="203652"/>
                        <a:pt x="638958" y="205561"/>
                        <a:pt x="642774" y="195383"/>
                      </a:cubicBezTo>
                      <a:cubicBezTo>
                        <a:pt x="645319" y="187750"/>
                        <a:pt x="639593" y="181389"/>
                        <a:pt x="634506" y="175665"/>
                      </a:cubicBezTo>
                      <a:cubicBezTo>
                        <a:pt x="621147" y="159127"/>
                        <a:pt x="607153" y="143225"/>
                        <a:pt x="593160" y="127323"/>
                      </a:cubicBezTo>
                      <a:cubicBezTo>
                        <a:pt x="567717" y="97428"/>
                        <a:pt x="555632" y="63717"/>
                        <a:pt x="559448" y="24916"/>
                      </a:cubicBezTo>
                      <a:cubicBezTo>
                        <a:pt x="560085" y="17918"/>
                        <a:pt x="561357" y="9014"/>
                        <a:pt x="570261" y="7742"/>
                      </a:cubicBezTo>
                      <a:cubicBezTo>
                        <a:pt x="577894" y="6470"/>
                        <a:pt x="581711" y="12831"/>
                        <a:pt x="584892" y="17918"/>
                      </a:cubicBezTo>
                      <a:cubicBezTo>
                        <a:pt x="593796" y="34457"/>
                        <a:pt x="602701" y="51631"/>
                        <a:pt x="610970" y="68804"/>
                      </a:cubicBezTo>
                      <a:cubicBezTo>
                        <a:pt x="645319" y="141953"/>
                        <a:pt x="699385" y="194748"/>
                        <a:pt x="772533" y="227823"/>
                      </a:cubicBezTo>
                      <a:cubicBezTo>
                        <a:pt x="782709" y="232275"/>
                        <a:pt x="796068" y="240544"/>
                        <a:pt x="804973" y="231003"/>
                      </a:cubicBezTo>
                      <a:cubicBezTo>
                        <a:pt x="815151" y="220190"/>
                        <a:pt x="801792" y="210013"/>
                        <a:pt x="797340" y="199837"/>
                      </a:cubicBezTo>
                      <a:cubicBezTo>
                        <a:pt x="790344" y="183298"/>
                        <a:pt x="780166" y="168032"/>
                        <a:pt x="773169" y="151495"/>
                      </a:cubicBezTo>
                      <a:cubicBezTo>
                        <a:pt x="768080" y="140045"/>
                        <a:pt x="764265" y="124779"/>
                        <a:pt x="778894" y="117783"/>
                      </a:cubicBezTo>
                      <a:cubicBezTo>
                        <a:pt x="792251" y="111422"/>
                        <a:pt x="800520" y="123507"/>
                        <a:pt x="806244" y="133048"/>
                      </a:cubicBezTo>
                      <a:cubicBezTo>
                        <a:pt x="820875" y="156584"/>
                        <a:pt x="834232" y="180754"/>
                        <a:pt x="848226" y="204289"/>
                      </a:cubicBezTo>
                      <a:cubicBezTo>
                        <a:pt x="881937" y="258355"/>
                        <a:pt x="931551" y="278709"/>
                        <a:pt x="992614" y="259627"/>
                      </a:cubicBezTo>
                      <a:cubicBezTo>
                        <a:pt x="1024418" y="249449"/>
                        <a:pt x="1054949" y="249449"/>
                        <a:pt x="1085481" y="261536"/>
                      </a:cubicBezTo>
                      <a:cubicBezTo>
                        <a:pt x="1138912" y="281889"/>
                        <a:pt x="1193613" y="298428"/>
                        <a:pt x="1251497" y="300335"/>
                      </a:cubicBezTo>
                      <a:cubicBezTo>
                        <a:pt x="1277576" y="300972"/>
                        <a:pt x="1283936" y="314965"/>
                        <a:pt x="1271851" y="339772"/>
                      </a:cubicBezTo>
                      <a:cubicBezTo>
                        <a:pt x="1247044" y="391930"/>
                        <a:pt x="1204427" y="426914"/>
                        <a:pt x="1149088" y="436455"/>
                      </a:cubicBezTo>
                      <a:cubicBezTo>
                        <a:pt x="1097566" y="445360"/>
                        <a:pt x="1073395" y="483525"/>
                        <a:pt x="1078484" y="545860"/>
                      </a:cubicBezTo>
                      <a:cubicBezTo>
                        <a:pt x="1082300" y="596745"/>
                        <a:pt x="1096294" y="645723"/>
                        <a:pt x="1115377" y="693428"/>
                      </a:cubicBezTo>
                      <a:cubicBezTo>
                        <a:pt x="1129370" y="729048"/>
                        <a:pt x="1142727" y="764669"/>
                        <a:pt x="1150997" y="802197"/>
                      </a:cubicBezTo>
                      <a:cubicBezTo>
                        <a:pt x="1169443" y="889975"/>
                        <a:pt x="1144636" y="951039"/>
                        <a:pt x="1070215" y="1001925"/>
                      </a:cubicBezTo>
                      <a:cubicBezTo>
                        <a:pt x="1037775" y="1024187"/>
                        <a:pt x="1037775" y="1023552"/>
                        <a:pt x="1070852" y="1047085"/>
                      </a:cubicBezTo>
                      <a:cubicBezTo>
                        <a:pt x="1081028" y="1054718"/>
                        <a:pt x="1091206" y="1062351"/>
                        <a:pt x="1100746" y="1070620"/>
                      </a:cubicBezTo>
                      <a:cubicBezTo>
                        <a:pt x="1166262" y="1123415"/>
                        <a:pt x="1173259" y="1153309"/>
                        <a:pt x="1131914" y="1225187"/>
                      </a:cubicBezTo>
                      <a:cubicBezTo>
                        <a:pt x="1101383" y="1277981"/>
                        <a:pt x="1064491" y="1325686"/>
                        <a:pt x="1014242" y="1361307"/>
                      </a:cubicBezTo>
                      <a:cubicBezTo>
                        <a:pt x="1006607" y="1366394"/>
                        <a:pt x="997703" y="1375936"/>
                        <a:pt x="988798" y="1368939"/>
                      </a:cubicBezTo>
                      <a:cubicBezTo>
                        <a:pt x="979257" y="1361307"/>
                        <a:pt x="988163" y="1351129"/>
                        <a:pt x="991342" y="1342859"/>
                      </a:cubicBezTo>
                      <a:cubicBezTo>
                        <a:pt x="1006607" y="1304695"/>
                        <a:pt x="1030142" y="1269712"/>
                        <a:pt x="1040956" y="1229639"/>
                      </a:cubicBezTo>
                      <a:cubicBezTo>
                        <a:pt x="1054313" y="1177481"/>
                        <a:pt x="1040956" y="1148857"/>
                        <a:pt x="995159" y="1121506"/>
                      </a:cubicBezTo>
                      <a:cubicBezTo>
                        <a:pt x="902929" y="1063623"/>
                        <a:pt x="799884" y="1053446"/>
                        <a:pt x="693024" y="1061716"/>
                      </a:cubicBezTo>
                      <a:cubicBezTo>
                        <a:pt x="617967" y="1064260"/>
                        <a:pt x="542910" y="1057263"/>
                        <a:pt x="468490" y="1048357"/>
                      </a:cubicBezTo>
                      <a:cubicBezTo>
                        <a:pt x="409971" y="1041361"/>
                        <a:pt x="399158" y="1051538"/>
                        <a:pt x="402975" y="1110693"/>
                      </a:cubicBezTo>
                      <a:cubicBezTo>
                        <a:pt x="408062" y="1193382"/>
                        <a:pt x="388344" y="1263987"/>
                        <a:pt x="320284" y="1316780"/>
                      </a:cubicBezTo>
                      <a:cubicBezTo>
                        <a:pt x="280848" y="1347948"/>
                        <a:pt x="231871" y="1357490"/>
                        <a:pt x="186073" y="1372755"/>
                      </a:cubicBezTo>
                      <a:cubicBezTo>
                        <a:pt x="128191" y="1391838"/>
                        <a:pt x="119921" y="1414100"/>
                        <a:pt x="151089" y="1467531"/>
                      </a:cubicBezTo>
                      <a:cubicBezTo>
                        <a:pt x="165718" y="1491701"/>
                        <a:pt x="186710" y="1509510"/>
                        <a:pt x="205792" y="1529230"/>
                      </a:cubicBezTo>
                      <a:cubicBezTo>
                        <a:pt x="212152" y="1535591"/>
                        <a:pt x="222330" y="1542587"/>
                        <a:pt x="215332" y="1553400"/>
                      </a:cubicBezTo>
                      <a:cubicBezTo>
                        <a:pt x="209608" y="1562305"/>
                        <a:pt x="198795" y="1561033"/>
                        <a:pt x="189253" y="1559761"/>
                      </a:cubicBezTo>
                      <a:cubicBezTo>
                        <a:pt x="158722" y="1555944"/>
                        <a:pt x="136459" y="1536863"/>
                        <a:pt x="116741" y="1516508"/>
                      </a:cubicBezTo>
                      <a:cubicBezTo>
                        <a:pt x="78577" y="1477071"/>
                        <a:pt x="44229" y="1433182"/>
                        <a:pt x="14969" y="1386749"/>
                      </a:cubicBezTo>
                      <a:cubicBezTo>
                        <a:pt x="-7293" y="1351765"/>
                        <a:pt x="-5386" y="1333954"/>
                        <a:pt x="25147" y="1305967"/>
                      </a:cubicBezTo>
                      <a:cubicBezTo>
                        <a:pt x="44229" y="1288158"/>
                        <a:pt x="65855" y="1272255"/>
                        <a:pt x="86210" y="1255718"/>
                      </a:cubicBezTo>
                      <a:cubicBezTo>
                        <a:pt x="171444" y="1187021"/>
                        <a:pt x="178440" y="1118962"/>
                        <a:pt x="109745" y="1035000"/>
                      </a:cubicBezTo>
                      <a:cubicBezTo>
                        <a:pt x="100203" y="1023552"/>
                        <a:pt x="91299" y="1011465"/>
                        <a:pt x="80486" y="1001289"/>
                      </a:cubicBezTo>
                      <a:cubicBezTo>
                        <a:pt x="2249" y="926868"/>
                        <a:pt x="20058" y="874710"/>
                        <a:pt x="69672" y="785023"/>
                      </a:cubicBezTo>
                      <a:cubicBezTo>
                        <a:pt x="72853" y="779934"/>
                        <a:pt x="76668" y="773575"/>
                        <a:pt x="84301" y="774210"/>
                      </a:cubicBezTo>
                      <a:cubicBezTo>
                        <a:pt x="93207" y="775482"/>
                        <a:pt x="94479" y="783751"/>
                        <a:pt x="95751" y="791384"/>
                      </a:cubicBezTo>
                      <a:cubicBezTo>
                        <a:pt x="98295" y="810467"/>
                        <a:pt x="100840" y="828913"/>
                        <a:pt x="102747" y="847994"/>
                      </a:cubicBezTo>
                      <a:cubicBezTo>
                        <a:pt x="104656" y="867077"/>
                        <a:pt x="114197" y="870257"/>
                        <a:pt x="127554" y="858172"/>
                      </a:cubicBezTo>
                      <a:cubicBezTo>
                        <a:pt x="174624" y="817463"/>
                        <a:pt x="233143" y="806650"/>
                        <a:pt x="291025" y="793293"/>
                      </a:cubicBezTo>
                      <a:cubicBezTo>
                        <a:pt x="432234" y="760853"/>
                        <a:pt x="576622" y="740498"/>
                        <a:pt x="717195" y="704241"/>
                      </a:cubicBezTo>
                      <a:cubicBezTo>
                        <a:pt x="731824" y="700426"/>
                        <a:pt x="745817" y="696609"/>
                        <a:pt x="759811" y="692156"/>
                      </a:cubicBezTo>
                      <a:cubicBezTo>
                        <a:pt x="870489" y="657173"/>
                        <a:pt x="899748" y="578936"/>
                        <a:pt x="894659" y="468895"/>
                      </a:cubicBezTo>
                      <a:cubicBezTo>
                        <a:pt x="893387" y="440272"/>
                        <a:pt x="874941" y="428822"/>
                        <a:pt x="848226" y="427550"/>
                      </a:cubicBezTo>
                      <a:cubicBezTo>
                        <a:pt x="804973" y="425642"/>
                        <a:pt x="769352" y="405287"/>
                        <a:pt x="733097" y="384933"/>
                      </a:cubicBezTo>
                      <a:cubicBezTo>
                        <a:pt x="724827" y="380480"/>
                        <a:pt x="715286" y="374756"/>
                        <a:pt x="717195" y="363307"/>
                      </a:cubicBezTo>
                      <a:cubicBezTo>
                        <a:pt x="719103" y="351858"/>
                        <a:pt x="730552" y="350586"/>
                        <a:pt x="740093" y="349314"/>
                      </a:cubicBezTo>
                      <a:cubicBezTo>
                        <a:pt x="771261" y="344225"/>
                        <a:pt x="803064" y="340408"/>
                        <a:pt x="834232" y="335320"/>
                      </a:cubicBezTo>
                      <a:cubicBezTo>
                        <a:pt x="845682" y="333411"/>
                        <a:pt x="864128" y="333411"/>
                        <a:pt x="864128" y="318781"/>
                      </a:cubicBezTo>
                      <a:cubicBezTo>
                        <a:pt x="864763" y="305424"/>
                        <a:pt x="846954" y="305424"/>
                        <a:pt x="836140" y="302880"/>
                      </a:cubicBezTo>
                      <a:cubicBezTo>
                        <a:pt x="748362" y="283161"/>
                        <a:pt x="660584" y="263443"/>
                        <a:pt x="574078" y="236092"/>
                      </a:cubicBezTo>
                      <a:cubicBezTo>
                        <a:pt x="528280" y="222098"/>
                        <a:pt x="483755" y="205561"/>
                        <a:pt x="444319" y="177573"/>
                      </a:cubicBezTo>
                      <a:cubicBezTo>
                        <a:pt x="390253" y="139409"/>
                        <a:pt x="368626" y="77710"/>
                        <a:pt x="387709" y="15375"/>
                      </a:cubicBezTo>
                      <a:cubicBezTo>
                        <a:pt x="389616" y="9014"/>
                        <a:pt x="389616" y="-1163"/>
                        <a:pt x="399794" y="109"/>
                      </a:cubicBezTo>
                      <a:close/>
                    </a:path>
                  </a:pathLst>
                </a:custGeom>
                <a:grpFill/>
                <a:ln w="4669" cap="flat">
                  <a:noFill/>
                  <a:prstDash val="solid"/>
                  <a:miter/>
                </a:ln>
              </p:spPr>
              <p:txBody>
                <a:bodyPr rtlCol="0" anchor="ctr"/>
                <a:lstStyle/>
                <a:p>
                  <a:endParaRPr lang="en-US" dirty="0"/>
                </a:p>
              </p:txBody>
            </p:sp>
            <p:sp>
              <p:nvSpPr>
                <p:cNvPr id="95" name="Freeform: Shape 15">
                  <a:extLst>
                    <a:ext uri="{FF2B5EF4-FFF2-40B4-BE49-F238E27FC236}">
                      <a16:creationId xmlns:a16="http://schemas.microsoft.com/office/drawing/2014/main" id="{8E0B557F-E1DC-40E3-9C25-910D42E7208B}"/>
                    </a:ext>
                  </a:extLst>
                </p:cNvPr>
                <p:cNvSpPr/>
                <p:nvPr/>
              </p:nvSpPr>
              <p:spPr>
                <a:xfrm>
                  <a:off x="3009276" y="2253150"/>
                  <a:ext cx="1172129" cy="399858"/>
                </a:xfrm>
                <a:custGeom>
                  <a:avLst/>
                  <a:gdLst>
                    <a:gd name="connsiteX0" fmla="*/ 861306 w 861651"/>
                    <a:gd name="connsiteY0" fmla="*/ 19483 h 293942"/>
                    <a:gd name="connsiteX1" fmla="*/ 836991 w 861651"/>
                    <a:gd name="connsiteY1" fmla="*/ 35849 h 293942"/>
                    <a:gd name="connsiteX2" fmla="*/ 421773 w 861651"/>
                    <a:gd name="connsiteY2" fmla="*/ 125626 h 293942"/>
                    <a:gd name="connsiteX3" fmla="*/ 86981 w 861651"/>
                    <a:gd name="connsiteY3" fmla="*/ 259356 h 293942"/>
                    <a:gd name="connsiteX4" fmla="*/ 17310 w 861651"/>
                    <a:gd name="connsiteY4" fmla="*/ 291619 h 293942"/>
                    <a:gd name="connsiteX5" fmla="*/ 1880 w 861651"/>
                    <a:gd name="connsiteY5" fmla="*/ 291152 h 293942"/>
                    <a:gd name="connsiteX6" fmla="*/ 7958 w 861651"/>
                    <a:gd name="connsiteY6" fmla="*/ 275721 h 293942"/>
                    <a:gd name="connsiteX7" fmla="*/ 110828 w 861651"/>
                    <a:gd name="connsiteY7" fmla="*/ 207454 h 293942"/>
                    <a:gd name="connsiteX8" fmla="*/ 509680 w 861651"/>
                    <a:gd name="connsiteY8" fmla="*/ 72321 h 293942"/>
                    <a:gd name="connsiteX9" fmla="*/ 840732 w 861651"/>
                    <a:gd name="connsiteY9" fmla="*/ 2650 h 293942"/>
                    <a:gd name="connsiteX10" fmla="*/ 861306 w 861651"/>
                    <a:gd name="connsiteY10" fmla="*/ 19483 h 29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1651" h="293942">
                      <a:moveTo>
                        <a:pt x="861306" y="19483"/>
                      </a:moveTo>
                      <a:cubicBezTo>
                        <a:pt x="861306" y="30238"/>
                        <a:pt x="850551" y="33511"/>
                        <a:pt x="836991" y="35849"/>
                      </a:cubicBezTo>
                      <a:cubicBezTo>
                        <a:pt x="698118" y="63437"/>
                        <a:pt x="559244" y="91492"/>
                        <a:pt x="421773" y="125626"/>
                      </a:cubicBezTo>
                      <a:cubicBezTo>
                        <a:pt x="303941" y="155084"/>
                        <a:pt x="191720" y="198102"/>
                        <a:pt x="86981" y="259356"/>
                      </a:cubicBezTo>
                      <a:cubicBezTo>
                        <a:pt x="65004" y="272448"/>
                        <a:pt x="42092" y="284138"/>
                        <a:pt x="17310" y="291619"/>
                      </a:cubicBezTo>
                      <a:cubicBezTo>
                        <a:pt x="12166" y="293022"/>
                        <a:pt x="5620" y="296295"/>
                        <a:pt x="1880" y="291152"/>
                      </a:cubicBezTo>
                      <a:cubicBezTo>
                        <a:pt x="-3264" y="284605"/>
                        <a:pt x="3282" y="279462"/>
                        <a:pt x="7958" y="275721"/>
                      </a:cubicBezTo>
                      <a:cubicBezTo>
                        <a:pt x="38819" y="248134"/>
                        <a:pt x="74823" y="228027"/>
                        <a:pt x="110828" y="207454"/>
                      </a:cubicBezTo>
                      <a:cubicBezTo>
                        <a:pt x="235206" y="136848"/>
                        <a:pt x="371741" y="102246"/>
                        <a:pt x="509680" y="72321"/>
                      </a:cubicBezTo>
                      <a:cubicBezTo>
                        <a:pt x="620031" y="48474"/>
                        <a:pt x="730381" y="25562"/>
                        <a:pt x="840732" y="2650"/>
                      </a:cubicBezTo>
                      <a:cubicBezTo>
                        <a:pt x="849149" y="1247"/>
                        <a:pt x="864111" y="-8104"/>
                        <a:pt x="861306" y="19483"/>
                      </a:cubicBezTo>
                      <a:close/>
                    </a:path>
                  </a:pathLst>
                </a:custGeom>
                <a:grpFill/>
                <a:ln w="4669" cap="flat">
                  <a:noFill/>
                  <a:prstDash val="solid"/>
                  <a:miter/>
                </a:ln>
              </p:spPr>
              <p:txBody>
                <a:bodyPr rtlCol="0" anchor="ctr"/>
                <a:lstStyle/>
                <a:p>
                  <a:endParaRPr lang="en-US" dirty="0"/>
                </a:p>
              </p:txBody>
            </p:sp>
            <p:sp>
              <p:nvSpPr>
                <p:cNvPr id="96" name="Freeform: Shape 16">
                  <a:extLst>
                    <a:ext uri="{FF2B5EF4-FFF2-40B4-BE49-F238E27FC236}">
                      <a16:creationId xmlns:a16="http://schemas.microsoft.com/office/drawing/2014/main" id="{1A19CCFA-40F1-4701-9B67-4EDD8FD9278C}"/>
                    </a:ext>
                  </a:extLst>
                </p:cNvPr>
                <p:cNvSpPr/>
                <p:nvPr/>
              </p:nvSpPr>
              <p:spPr>
                <a:xfrm>
                  <a:off x="5603933" y="1767620"/>
                  <a:ext cx="952171" cy="243386"/>
                </a:xfrm>
                <a:custGeom>
                  <a:avLst/>
                  <a:gdLst>
                    <a:gd name="connsiteX0" fmla="*/ 13485 w 699956"/>
                    <a:gd name="connsiteY0" fmla="*/ 178615 h 178917"/>
                    <a:gd name="connsiteX1" fmla="*/ 860 w 699956"/>
                    <a:gd name="connsiteY1" fmla="*/ 163185 h 178917"/>
                    <a:gd name="connsiteX2" fmla="*/ 40137 w 699956"/>
                    <a:gd name="connsiteY2" fmla="*/ 132324 h 178917"/>
                    <a:gd name="connsiteX3" fmla="*/ 335185 w 699956"/>
                    <a:gd name="connsiteY3" fmla="*/ 72940 h 178917"/>
                    <a:gd name="connsiteX4" fmla="*/ 671381 w 699956"/>
                    <a:gd name="connsiteY4" fmla="*/ 5608 h 178917"/>
                    <a:gd name="connsiteX5" fmla="*/ 699436 w 699956"/>
                    <a:gd name="connsiteY5" fmla="*/ 10284 h 178917"/>
                    <a:gd name="connsiteX6" fmla="*/ 676057 w 699956"/>
                    <a:gd name="connsiteY6" fmla="*/ 44885 h 178917"/>
                    <a:gd name="connsiteX7" fmla="*/ 586748 w 699956"/>
                    <a:gd name="connsiteY7" fmla="*/ 63121 h 178917"/>
                    <a:gd name="connsiteX8" fmla="*/ 35461 w 699956"/>
                    <a:gd name="connsiteY8" fmla="*/ 174407 h 178917"/>
                    <a:gd name="connsiteX9" fmla="*/ 13485 w 699956"/>
                    <a:gd name="connsiteY9" fmla="*/ 178615 h 1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56" h="178917">
                      <a:moveTo>
                        <a:pt x="13485" y="178615"/>
                      </a:moveTo>
                      <a:cubicBezTo>
                        <a:pt x="392" y="180485"/>
                        <a:pt x="-1478" y="173472"/>
                        <a:pt x="860" y="163185"/>
                      </a:cubicBezTo>
                      <a:cubicBezTo>
                        <a:pt x="6003" y="142611"/>
                        <a:pt x="21434" y="136065"/>
                        <a:pt x="40137" y="132324"/>
                      </a:cubicBezTo>
                      <a:cubicBezTo>
                        <a:pt x="138331" y="112685"/>
                        <a:pt x="236992" y="92579"/>
                        <a:pt x="335185" y="72940"/>
                      </a:cubicBezTo>
                      <a:cubicBezTo>
                        <a:pt x="447406" y="50496"/>
                        <a:pt x="559160" y="27584"/>
                        <a:pt x="671381" y="5608"/>
                      </a:cubicBezTo>
                      <a:cubicBezTo>
                        <a:pt x="680733" y="3737"/>
                        <a:pt x="696631" y="-8420"/>
                        <a:pt x="699436" y="10284"/>
                      </a:cubicBezTo>
                      <a:cubicBezTo>
                        <a:pt x="701774" y="25246"/>
                        <a:pt x="696631" y="41144"/>
                        <a:pt x="676057" y="44885"/>
                      </a:cubicBezTo>
                      <a:cubicBezTo>
                        <a:pt x="646131" y="50496"/>
                        <a:pt x="616673" y="57042"/>
                        <a:pt x="586748" y="63121"/>
                      </a:cubicBezTo>
                      <a:cubicBezTo>
                        <a:pt x="402986" y="100060"/>
                        <a:pt x="219223" y="137000"/>
                        <a:pt x="35461" y="174407"/>
                      </a:cubicBezTo>
                      <a:cubicBezTo>
                        <a:pt x="28448" y="176277"/>
                        <a:pt x="20966" y="177212"/>
                        <a:pt x="13485" y="178615"/>
                      </a:cubicBezTo>
                      <a:close/>
                    </a:path>
                  </a:pathLst>
                </a:custGeom>
                <a:grpFill/>
                <a:ln w="4669" cap="flat">
                  <a:noFill/>
                  <a:prstDash val="solid"/>
                  <a:miter/>
                </a:ln>
              </p:spPr>
              <p:txBody>
                <a:bodyPr rtlCol="0" anchor="ctr"/>
                <a:lstStyle/>
                <a:p>
                  <a:endParaRPr lang="en-US" dirty="0"/>
                </a:p>
              </p:txBody>
            </p:sp>
            <p:sp>
              <p:nvSpPr>
                <p:cNvPr id="97" name="Freeform: Shape 18">
                  <a:extLst>
                    <a:ext uri="{FF2B5EF4-FFF2-40B4-BE49-F238E27FC236}">
                      <a16:creationId xmlns:a16="http://schemas.microsoft.com/office/drawing/2014/main" id="{F7ED41B5-EABD-4A97-A859-44085A42190B}"/>
                    </a:ext>
                  </a:extLst>
                </p:cNvPr>
                <p:cNvSpPr/>
                <p:nvPr/>
              </p:nvSpPr>
              <p:spPr>
                <a:xfrm>
                  <a:off x="4412672" y="2008786"/>
                  <a:ext cx="963870" cy="241245"/>
                </a:xfrm>
                <a:custGeom>
                  <a:avLst/>
                  <a:gdLst>
                    <a:gd name="connsiteX0" fmla="*/ 708244 w 708556"/>
                    <a:gd name="connsiteY0" fmla="*/ 15358 h 177343"/>
                    <a:gd name="connsiteX1" fmla="*/ 682527 w 708556"/>
                    <a:gd name="connsiteY1" fmla="*/ 43413 h 177343"/>
                    <a:gd name="connsiteX2" fmla="*/ 238319 w 708556"/>
                    <a:gd name="connsiteY2" fmla="*/ 130852 h 177343"/>
                    <a:gd name="connsiteX3" fmla="*/ 23228 w 708556"/>
                    <a:gd name="connsiteY3" fmla="*/ 173403 h 177343"/>
                    <a:gd name="connsiteX4" fmla="*/ 784 w 708556"/>
                    <a:gd name="connsiteY4" fmla="*/ 171065 h 177343"/>
                    <a:gd name="connsiteX5" fmla="*/ 13876 w 708556"/>
                    <a:gd name="connsiteY5" fmla="*/ 145815 h 177343"/>
                    <a:gd name="connsiteX6" fmla="*/ 46608 w 708556"/>
                    <a:gd name="connsiteY6" fmla="*/ 134125 h 177343"/>
                    <a:gd name="connsiteX7" fmla="*/ 567968 w 708556"/>
                    <a:gd name="connsiteY7" fmla="*/ 27048 h 177343"/>
                    <a:gd name="connsiteX8" fmla="*/ 689073 w 708556"/>
                    <a:gd name="connsiteY8" fmla="*/ 1798 h 177343"/>
                    <a:gd name="connsiteX9" fmla="*/ 708244 w 708556"/>
                    <a:gd name="connsiteY9" fmla="*/ 15358 h 17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556" h="177343">
                      <a:moveTo>
                        <a:pt x="708244" y="15358"/>
                      </a:moveTo>
                      <a:cubicBezTo>
                        <a:pt x="709179" y="31723"/>
                        <a:pt x="700295" y="39672"/>
                        <a:pt x="682527" y="43413"/>
                      </a:cubicBezTo>
                      <a:cubicBezTo>
                        <a:pt x="534302" y="71936"/>
                        <a:pt x="386076" y="101394"/>
                        <a:pt x="238319" y="130852"/>
                      </a:cubicBezTo>
                      <a:cubicBezTo>
                        <a:pt x="166777" y="144880"/>
                        <a:pt x="94769" y="159375"/>
                        <a:pt x="23228" y="173403"/>
                      </a:cubicBezTo>
                      <a:cubicBezTo>
                        <a:pt x="15747" y="174805"/>
                        <a:pt x="4525" y="182754"/>
                        <a:pt x="784" y="171065"/>
                      </a:cubicBezTo>
                      <a:cubicBezTo>
                        <a:pt x="-2489" y="161245"/>
                        <a:pt x="4992" y="150958"/>
                        <a:pt x="13876" y="145815"/>
                      </a:cubicBezTo>
                      <a:cubicBezTo>
                        <a:pt x="24163" y="140204"/>
                        <a:pt x="35385" y="136463"/>
                        <a:pt x="46608" y="134125"/>
                      </a:cubicBezTo>
                      <a:cubicBezTo>
                        <a:pt x="220550" y="98121"/>
                        <a:pt x="394025" y="62584"/>
                        <a:pt x="567968" y="27048"/>
                      </a:cubicBezTo>
                      <a:cubicBezTo>
                        <a:pt x="608180" y="18631"/>
                        <a:pt x="648861" y="10214"/>
                        <a:pt x="689073" y="1798"/>
                      </a:cubicBezTo>
                      <a:cubicBezTo>
                        <a:pt x="699360" y="-540"/>
                        <a:pt x="710582" y="-3813"/>
                        <a:pt x="708244" y="15358"/>
                      </a:cubicBezTo>
                      <a:close/>
                    </a:path>
                  </a:pathLst>
                </a:custGeom>
                <a:grpFill/>
                <a:ln w="4669" cap="flat">
                  <a:noFill/>
                  <a:prstDash val="solid"/>
                  <a:miter/>
                </a:ln>
              </p:spPr>
              <p:txBody>
                <a:bodyPr rtlCol="0" anchor="ctr"/>
                <a:lstStyle/>
                <a:p>
                  <a:endParaRPr lang="en-US" dirty="0"/>
                </a:p>
              </p:txBody>
            </p:sp>
            <p:sp>
              <p:nvSpPr>
                <p:cNvPr id="98" name="Freeform: Shape 19">
                  <a:extLst>
                    <a:ext uri="{FF2B5EF4-FFF2-40B4-BE49-F238E27FC236}">
                      <a16:creationId xmlns:a16="http://schemas.microsoft.com/office/drawing/2014/main" id="{C8B36107-14A7-4BF6-97F5-0798C40F4AC4}"/>
                    </a:ext>
                  </a:extLst>
                </p:cNvPr>
                <p:cNvSpPr/>
                <p:nvPr/>
              </p:nvSpPr>
              <p:spPr>
                <a:xfrm>
                  <a:off x="6783504" y="1555166"/>
                  <a:ext cx="944564" cy="220028"/>
                </a:xfrm>
                <a:custGeom>
                  <a:avLst/>
                  <a:gdLst>
                    <a:gd name="connsiteX0" fmla="*/ 672571 w 694364"/>
                    <a:gd name="connsiteY0" fmla="*/ 0 h 161746"/>
                    <a:gd name="connsiteX1" fmla="*/ 694080 w 694364"/>
                    <a:gd name="connsiteY1" fmla="*/ 6546 h 161746"/>
                    <a:gd name="connsiteX2" fmla="*/ 676312 w 694364"/>
                    <a:gd name="connsiteY2" fmla="*/ 21041 h 161746"/>
                    <a:gd name="connsiteX3" fmla="*/ 526684 w 694364"/>
                    <a:gd name="connsiteY3" fmla="*/ 57046 h 161746"/>
                    <a:gd name="connsiteX4" fmla="*/ 27767 w 694364"/>
                    <a:gd name="connsiteY4" fmla="*/ 156642 h 161746"/>
                    <a:gd name="connsiteX5" fmla="*/ 647 w 694364"/>
                    <a:gd name="connsiteY5" fmla="*/ 152434 h 161746"/>
                    <a:gd name="connsiteX6" fmla="*/ 23559 w 694364"/>
                    <a:gd name="connsiteY6" fmla="*/ 117365 h 161746"/>
                    <a:gd name="connsiteX7" fmla="*/ 135780 w 694364"/>
                    <a:gd name="connsiteY7" fmla="*/ 94920 h 161746"/>
                    <a:gd name="connsiteX8" fmla="*/ 617863 w 694364"/>
                    <a:gd name="connsiteY8" fmla="*/ 7014 h 161746"/>
                    <a:gd name="connsiteX9" fmla="*/ 672571 w 694364"/>
                    <a:gd name="connsiteY9" fmla="*/ 0 h 1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364" h="161746">
                      <a:moveTo>
                        <a:pt x="672571" y="0"/>
                      </a:moveTo>
                      <a:cubicBezTo>
                        <a:pt x="681455" y="935"/>
                        <a:pt x="692677" y="-1870"/>
                        <a:pt x="694080" y="6546"/>
                      </a:cubicBezTo>
                      <a:cubicBezTo>
                        <a:pt x="696418" y="17301"/>
                        <a:pt x="683793" y="18704"/>
                        <a:pt x="676312" y="21041"/>
                      </a:cubicBezTo>
                      <a:cubicBezTo>
                        <a:pt x="627682" y="37875"/>
                        <a:pt x="576715" y="46759"/>
                        <a:pt x="526684" y="57046"/>
                      </a:cubicBezTo>
                      <a:cubicBezTo>
                        <a:pt x="360222" y="90712"/>
                        <a:pt x="194229" y="123443"/>
                        <a:pt x="27767" y="156642"/>
                      </a:cubicBezTo>
                      <a:cubicBezTo>
                        <a:pt x="18883" y="158512"/>
                        <a:pt x="3453" y="169267"/>
                        <a:pt x="647" y="152434"/>
                      </a:cubicBezTo>
                      <a:cubicBezTo>
                        <a:pt x="-2158" y="137471"/>
                        <a:pt x="3920" y="121105"/>
                        <a:pt x="23559" y="117365"/>
                      </a:cubicBezTo>
                      <a:cubicBezTo>
                        <a:pt x="60966" y="109883"/>
                        <a:pt x="98373" y="101934"/>
                        <a:pt x="135780" y="94920"/>
                      </a:cubicBezTo>
                      <a:cubicBezTo>
                        <a:pt x="296163" y="64527"/>
                        <a:pt x="455610" y="28990"/>
                        <a:pt x="617863" y="7014"/>
                      </a:cubicBezTo>
                      <a:cubicBezTo>
                        <a:pt x="636567" y="4208"/>
                        <a:pt x="655270" y="2338"/>
                        <a:pt x="672571" y="0"/>
                      </a:cubicBezTo>
                      <a:close/>
                    </a:path>
                  </a:pathLst>
                </a:custGeom>
                <a:grpFill/>
                <a:ln w="4669" cap="flat">
                  <a:noFill/>
                  <a:prstDash val="solid"/>
                  <a:miter/>
                </a:ln>
              </p:spPr>
              <p:txBody>
                <a:bodyPr rtlCol="0" anchor="ctr"/>
                <a:lstStyle/>
                <a:p>
                  <a:endParaRPr lang="en-US" dirty="0"/>
                </a:p>
              </p:txBody>
            </p:sp>
            <p:sp>
              <p:nvSpPr>
                <p:cNvPr id="99" name="Freeform: Shape 53">
                  <a:extLst>
                    <a:ext uri="{FF2B5EF4-FFF2-40B4-BE49-F238E27FC236}">
                      <a16:creationId xmlns:a16="http://schemas.microsoft.com/office/drawing/2014/main" id="{B489FED1-E66A-435D-967F-987DC9D5DA4D}"/>
                    </a:ext>
                  </a:extLst>
                </p:cNvPr>
                <p:cNvSpPr/>
                <p:nvPr/>
              </p:nvSpPr>
              <p:spPr>
                <a:xfrm>
                  <a:off x="6906349" y="992829"/>
                  <a:ext cx="1362667" cy="1567342"/>
                </a:xfrm>
                <a:custGeom>
                  <a:avLst/>
                  <a:gdLst>
                    <a:gd name="connsiteX0" fmla="*/ 464704 w 1362667"/>
                    <a:gd name="connsiteY0" fmla="*/ 1122996 h 1567342"/>
                    <a:gd name="connsiteX1" fmla="*/ 495026 w 1362667"/>
                    <a:gd name="connsiteY1" fmla="*/ 1127806 h 1567342"/>
                    <a:gd name="connsiteX2" fmla="*/ 537007 w 1362667"/>
                    <a:gd name="connsiteY2" fmla="*/ 1141800 h 1567342"/>
                    <a:gd name="connsiteX3" fmla="*/ 562450 w 1362667"/>
                    <a:gd name="connsiteY3" fmla="*/ 1241028 h 1567342"/>
                    <a:gd name="connsiteX4" fmla="*/ 451138 w 1362667"/>
                    <a:gd name="connsiteY4" fmla="*/ 1344071 h 1567342"/>
                    <a:gd name="connsiteX5" fmla="*/ 379261 w 1362667"/>
                    <a:gd name="connsiteY5" fmla="*/ 1396229 h 1567342"/>
                    <a:gd name="connsiteX6" fmla="*/ 376081 w 1362667"/>
                    <a:gd name="connsiteY6" fmla="*/ 1456656 h 1567342"/>
                    <a:gd name="connsiteX7" fmla="*/ 414881 w 1362667"/>
                    <a:gd name="connsiteY7" fmla="*/ 1494185 h 1567342"/>
                    <a:gd name="connsiteX8" fmla="*/ 426966 w 1362667"/>
                    <a:gd name="connsiteY8" fmla="*/ 1517719 h 1567342"/>
                    <a:gd name="connsiteX9" fmla="*/ 397707 w 1362667"/>
                    <a:gd name="connsiteY9" fmla="*/ 1525988 h 1567342"/>
                    <a:gd name="connsiteX10" fmla="*/ 280033 w 1362667"/>
                    <a:gd name="connsiteY10" fmla="*/ 1449660 h 1567342"/>
                    <a:gd name="connsiteX11" fmla="*/ 290847 w 1362667"/>
                    <a:gd name="connsiteY11" fmla="*/ 1395594 h 1567342"/>
                    <a:gd name="connsiteX12" fmla="*/ 365267 w 1362667"/>
                    <a:gd name="connsiteY12" fmla="*/ 1326897 h 1567342"/>
                    <a:gd name="connsiteX13" fmla="*/ 432055 w 1362667"/>
                    <a:gd name="connsiteY13" fmla="*/ 1174876 h 1567342"/>
                    <a:gd name="connsiteX14" fmla="*/ 464704 w 1362667"/>
                    <a:gd name="connsiteY14" fmla="*/ 1122996 h 1567342"/>
                    <a:gd name="connsiteX15" fmla="*/ 1185961 w 1362667"/>
                    <a:gd name="connsiteY15" fmla="*/ 864711 h 1567342"/>
                    <a:gd name="connsiteX16" fmla="*/ 1211245 w 1362667"/>
                    <a:gd name="connsiteY16" fmla="*/ 867652 h 1567342"/>
                    <a:gd name="connsiteX17" fmla="*/ 1338461 w 1362667"/>
                    <a:gd name="connsiteY17" fmla="*/ 944617 h 1567342"/>
                    <a:gd name="connsiteX18" fmla="*/ 1362631 w 1362667"/>
                    <a:gd name="connsiteY18" fmla="*/ 1007588 h 1567342"/>
                    <a:gd name="connsiteX19" fmla="*/ 1347365 w 1362667"/>
                    <a:gd name="connsiteY19" fmla="*/ 1059746 h 1567342"/>
                    <a:gd name="connsiteX20" fmla="*/ 1191527 w 1362667"/>
                    <a:gd name="connsiteY20" fmla="*/ 1298274 h 1567342"/>
                    <a:gd name="connsiteX21" fmla="*/ 1166085 w 1362667"/>
                    <a:gd name="connsiteY21" fmla="*/ 1310995 h 1567342"/>
                    <a:gd name="connsiteX22" fmla="*/ 1165448 w 1362667"/>
                    <a:gd name="connsiteY22" fmla="*/ 1284281 h 1567342"/>
                    <a:gd name="connsiteX23" fmla="*/ 1211245 w 1362667"/>
                    <a:gd name="connsiteY23" fmla="*/ 1155793 h 1567342"/>
                    <a:gd name="connsiteX24" fmla="*/ 1225239 w 1362667"/>
                    <a:gd name="connsiteY24" fmla="*/ 1106816 h 1567342"/>
                    <a:gd name="connsiteX25" fmla="*/ 1164812 w 1362667"/>
                    <a:gd name="connsiteY25" fmla="*/ 1017766 h 1567342"/>
                    <a:gd name="connsiteX26" fmla="*/ 1145729 w 1362667"/>
                    <a:gd name="connsiteY26" fmla="*/ 1015221 h 1567342"/>
                    <a:gd name="connsiteX27" fmla="*/ 1131100 w 1362667"/>
                    <a:gd name="connsiteY27" fmla="*/ 975785 h 1567342"/>
                    <a:gd name="connsiteX28" fmla="*/ 1173081 w 1362667"/>
                    <a:gd name="connsiteY28" fmla="*/ 888007 h 1567342"/>
                    <a:gd name="connsiteX29" fmla="*/ 1185961 w 1362667"/>
                    <a:gd name="connsiteY29" fmla="*/ 864711 h 1567342"/>
                    <a:gd name="connsiteX30" fmla="*/ 398979 w 1362667"/>
                    <a:gd name="connsiteY30" fmla="*/ 48 h 1567342"/>
                    <a:gd name="connsiteX31" fmla="*/ 407883 w 1362667"/>
                    <a:gd name="connsiteY31" fmla="*/ 11496 h 1567342"/>
                    <a:gd name="connsiteX32" fmla="*/ 414881 w 1362667"/>
                    <a:gd name="connsiteY32" fmla="*/ 49025 h 1567342"/>
                    <a:gd name="connsiteX33" fmla="*/ 535734 w 1362667"/>
                    <a:gd name="connsiteY33" fmla="*/ 190233 h 1567342"/>
                    <a:gd name="connsiteX34" fmla="*/ 625422 w 1362667"/>
                    <a:gd name="connsiteY34" fmla="*/ 208044 h 1567342"/>
                    <a:gd name="connsiteX35" fmla="*/ 637506 w 1362667"/>
                    <a:gd name="connsiteY35" fmla="*/ 185145 h 1567342"/>
                    <a:gd name="connsiteX36" fmla="*/ 594254 w 1362667"/>
                    <a:gd name="connsiteY36" fmla="*/ 134259 h 1567342"/>
                    <a:gd name="connsiteX37" fmla="*/ 559270 w 1362667"/>
                    <a:gd name="connsiteY37" fmla="*/ 38212 h 1567342"/>
                    <a:gd name="connsiteX38" fmla="*/ 570719 w 1362667"/>
                    <a:gd name="connsiteY38" fmla="*/ 11496 h 1567342"/>
                    <a:gd name="connsiteX39" fmla="*/ 589800 w 1362667"/>
                    <a:gd name="connsiteY39" fmla="*/ 29307 h 1567342"/>
                    <a:gd name="connsiteX40" fmla="*/ 661677 w 1362667"/>
                    <a:gd name="connsiteY40" fmla="*/ 148888 h 1567342"/>
                    <a:gd name="connsiteX41" fmla="*/ 778715 w 1362667"/>
                    <a:gd name="connsiteY41" fmla="*/ 233486 h 1567342"/>
                    <a:gd name="connsiteX42" fmla="*/ 807974 w 1362667"/>
                    <a:gd name="connsiteY42" fmla="*/ 234123 h 1567342"/>
                    <a:gd name="connsiteX43" fmla="*/ 800978 w 1362667"/>
                    <a:gd name="connsiteY43" fmla="*/ 208679 h 1567342"/>
                    <a:gd name="connsiteX44" fmla="*/ 773626 w 1362667"/>
                    <a:gd name="connsiteY44" fmla="*/ 154614 h 1567342"/>
                    <a:gd name="connsiteX45" fmla="*/ 779987 w 1362667"/>
                    <a:gd name="connsiteY45" fmla="*/ 120901 h 1567342"/>
                    <a:gd name="connsiteX46" fmla="*/ 807974 w 1362667"/>
                    <a:gd name="connsiteY46" fmla="*/ 136168 h 1567342"/>
                    <a:gd name="connsiteX47" fmla="*/ 846775 w 1362667"/>
                    <a:gd name="connsiteY47" fmla="*/ 201683 h 1567342"/>
                    <a:gd name="connsiteX48" fmla="*/ 1000068 w 1362667"/>
                    <a:gd name="connsiteY48" fmla="*/ 262110 h 1567342"/>
                    <a:gd name="connsiteX49" fmla="*/ 1087210 w 1362667"/>
                    <a:gd name="connsiteY49" fmla="*/ 265290 h 1567342"/>
                    <a:gd name="connsiteX50" fmla="*/ 1250046 w 1362667"/>
                    <a:gd name="connsiteY50" fmla="*/ 304091 h 1567342"/>
                    <a:gd name="connsiteX51" fmla="*/ 1272944 w 1362667"/>
                    <a:gd name="connsiteY51" fmla="*/ 344164 h 1567342"/>
                    <a:gd name="connsiteX52" fmla="*/ 1155906 w 1362667"/>
                    <a:gd name="connsiteY52" fmla="*/ 439574 h 1567342"/>
                    <a:gd name="connsiteX53" fmla="*/ 1080214 w 1362667"/>
                    <a:gd name="connsiteY53" fmla="*/ 566153 h 1567342"/>
                    <a:gd name="connsiteX54" fmla="*/ 1120922 w 1362667"/>
                    <a:gd name="connsiteY54" fmla="*/ 709269 h 1567342"/>
                    <a:gd name="connsiteX55" fmla="*/ 1154635 w 1362667"/>
                    <a:gd name="connsiteY55" fmla="*/ 818674 h 1567342"/>
                    <a:gd name="connsiteX56" fmla="*/ 1082121 w 1362667"/>
                    <a:gd name="connsiteY56" fmla="*/ 998682 h 1567342"/>
                    <a:gd name="connsiteX57" fmla="*/ 1058588 w 1362667"/>
                    <a:gd name="connsiteY57" fmla="*/ 1014584 h 1567342"/>
                    <a:gd name="connsiteX58" fmla="*/ 1057951 w 1362667"/>
                    <a:gd name="connsiteY58" fmla="*/ 1041300 h 1567342"/>
                    <a:gd name="connsiteX59" fmla="*/ 1125376 w 1362667"/>
                    <a:gd name="connsiteY59" fmla="*/ 1094093 h 1567342"/>
                    <a:gd name="connsiteX60" fmla="*/ 1147638 w 1362667"/>
                    <a:gd name="connsiteY60" fmla="*/ 1199045 h 1567342"/>
                    <a:gd name="connsiteX61" fmla="*/ 1017243 w 1362667"/>
                    <a:gd name="connsiteY61" fmla="*/ 1364425 h 1567342"/>
                    <a:gd name="connsiteX62" fmla="*/ 989891 w 1362667"/>
                    <a:gd name="connsiteY62" fmla="*/ 1372057 h 1567342"/>
                    <a:gd name="connsiteX63" fmla="*/ 993071 w 1362667"/>
                    <a:gd name="connsiteY63" fmla="*/ 1345979 h 1567342"/>
                    <a:gd name="connsiteX64" fmla="*/ 1043957 w 1362667"/>
                    <a:gd name="connsiteY64" fmla="*/ 1226397 h 1567342"/>
                    <a:gd name="connsiteX65" fmla="*/ 1000706 w 1362667"/>
                    <a:gd name="connsiteY65" fmla="*/ 1127806 h 1567342"/>
                    <a:gd name="connsiteX66" fmla="*/ 694117 w 1362667"/>
                    <a:gd name="connsiteY66" fmla="*/ 1068014 h 1567342"/>
                    <a:gd name="connsiteX67" fmla="*/ 463223 w 1362667"/>
                    <a:gd name="connsiteY67" fmla="*/ 1054657 h 1567342"/>
                    <a:gd name="connsiteX68" fmla="*/ 404068 w 1362667"/>
                    <a:gd name="connsiteY68" fmla="*/ 1109995 h 1567342"/>
                    <a:gd name="connsiteX69" fmla="*/ 208793 w 1362667"/>
                    <a:gd name="connsiteY69" fmla="*/ 1372694 h 1567342"/>
                    <a:gd name="connsiteX70" fmla="*/ 172536 w 1362667"/>
                    <a:gd name="connsiteY70" fmla="*/ 1384143 h 1567342"/>
                    <a:gd name="connsiteX71" fmla="*/ 140733 w 1362667"/>
                    <a:gd name="connsiteY71" fmla="*/ 1450931 h 1567342"/>
                    <a:gd name="connsiteX72" fmla="*/ 202432 w 1362667"/>
                    <a:gd name="connsiteY72" fmla="*/ 1530441 h 1567342"/>
                    <a:gd name="connsiteX73" fmla="*/ 217698 w 1362667"/>
                    <a:gd name="connsiteY73" fmla="*/ 1558427 h 1567342"/>
                    <a:gd name="connsiteX74" fmla="*/ 182713 w 1362667"/>
                    <a:gd name="connsiteY74" fmla="*/ 1564787 h 1567342"/>
                    <a:gd name="connsiteX75" fmla="*/ 123559 w 1362667"/>
                    <a:gd name="connsiteY75" fmla="*/ 1529804 h 1567342"/>
                    <a:gd name="connsiteX76" fmla="*/ 13518 w 1362667"/>
                    <a:gd name="connsiteY76" fmla="*/ 1390503 h 1567342"/>
                    <a:gd name="connsiteX77" fmla="*/ 24968 w 1362667"/>
                    <a:gd name="connsiteY77" fmla="*/ 1312267 h 1567342"/>
                    <a:gd name="connsiteX78" fmla="*/ 93026 w 1362667"/>
                    <a:gd name="connsiteY78" fmla="*/ 1255020 h 1567342"/>
                    <a:gd name="connsiteX79" fmla="*/ 110200 w 1362667"/>
                    <a:gd name="connsiteY79" fmla="*/ 1040028 h 1567342"/>
                    <a:gd name="connsiteX80" fmla="*/ 65675 w 1362667"/>
                    <a:gd name="connsiteY80" fmla="*/ 990414 h 1567342"/>
                    <a:gd name="connsiteX81" fmla="*/ 73945 w 1362667"/>
                    <a:gd name="connsiteY81" fmla="*/ 785599 h 1567342"/>
                    <a:gd name="connsiteX82" fmla="*/ 96207 w 1362667"/>
                    <a:gd name="connsiteY82" fmla="*/ 795139 h 1567342"/>
                    <a:gd name="connsiteX83" fmla="*/ 103841 w 1362667"/>
                    <a:gd name="connsiteY83" fmla="*/ 854931 h 1567342"/>
                    <a:gd name="connsiteX84" fmla="*/ 124831 w 1362667"/>
                    <a:gd name="connsiteY84" fmla="*/ 865107 h 1567342"/>
                    <a:gd name="connsiteX85" fmla="*/ 409157 w 1362667"/>
                    <a:gd name="connsiteY85" fmla="*/ 774149 h 1567342"/>
                    <a:gd name="connsiteX86" fmla="*/ 710655 w 1362667"/>
                    <a:gd name="connsiteY86" fmla="*/ 711178 h 1567342"/>
                    <a:gd name="connsiteX87" fmla="*/ 756453 w 1362667"/>
                    <a:gd name="connsiteY87" fmla="*/ 697819 h 1567342"/>
                    <a:gd name="connsiteX88" fmla="*/ 895753 w 1362667"/>
                    <a:gd name="connsiteY88" fmla="*/ 477738 h 1567342"/>
                    <a:gd name="connsiteX89" fmla="*/ 851864 w 1362667"/>
                    <a:gd name="connsiteY89" fmla="*/ 433850 h 1567342"/>
                    <a:gd name="connsiteX90" fmla="*/ 738642 w 1362667"/>
                    <a:gd name="connsiteY90" fmla="*/ 394413 h 1567342"/>
                    <a:gd name="connsiteX91" fmla="*/ 717016 w 1362667"/>
                    <a:gd name="connsiteY91" fmla="*/ 369606 h 1567342"/>
                    <a:gd name="connsiteX92" fmla="*/ 745003 w 1362667"/>
                    <a:gd name="connsiteY92" fmla="*/ 354340 h 1567342"/>
                    <a:gd name="connsiteX93" fmla="*/ 842322 w 1362667"/>
                    <a:gd name="connsiteY93" fmla="*/ 338438 h 1567342"/>
                    <a:gd name="connsiteX94" fmla="*/ 864586 w 1362667"/>
                    <a:gd name="connsiteY94" fmla="*/ 324444 h 1567342"/>
                    <a:gd name="connsiteX95" fmla="*/ 842322 w 1362667"/>
                    <a:gd name="connsiteY95" fmla="*/ 310452 h 1567342"/>
                    <a:gd name="connsiteX96" fmla="*/ 568175 w 1362667"/>
                    <a:gd name="connsiteY96" fmla="*/ 241755 h 1567342"/>
                    <a:gd name="connsiteX97" fmla="*/ 418698 w 1362667"/>
                    <a:gd name="connsiteY97" fmla="*/ 161610 h 1567342"/>
                    <a:gd name="connsiteX98" fmla="*/ 388802 w 1362667"/>
                    <a:gd name="connsiteY98" fmla="*/ 10225 h 1567342"/>
                    <a:gd name="connsiteX99" fmla="*/ 398979 w 1362667"/>
                    <a:gd name="connsiteY99" fmla="*/ 48 h 156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2667" h="1567342">
                      <a:moveTo>
                        <a:pt x="464704" y="1122996"/>
                      </a:moveTo>
                      <a:cubicBezTo>
                        <a:pt x="472804" y="1123075"/>
                        <a:pt x="482782" y="1124785"/>
                        <a:pt x="495026" y="1127806"/>
                      </a:cubicBezTo>
                      <a:cubicBezTo>
                        <a:pt x="509020" y="1131623"/>
                        <a:pt x="523650" y="1136075"/>
                        <a:pt x="537007" y="1141800"/>
                      </a:cubicBezTo>
                      <a:cubicBezTo>
                        <a:pt x="596798" y="1165335"/>
                        <a:pt x="602522" y="1189505"/>
                        <a:pt x="562450" y="1241028"/>
                      </a:cubicBezTo>
                      <a:cubicBezTo>
                        <a:pt x="531282" y="1281735"/>
                        <a:pt x="491846" y="1313540"/>
                        <a:pt x="451138" y="1344071"/>
                      </a:cubicBezTo>
                      <a:cubicBezTo>
                        <a:pt x="427602" y="1361881"/>
                        <a:pt x="402159" y="1377783"/>
                        <a:pt x="379261" y="1396229"/>
                      </a:cubicBezTo>
                      <a:cubicBezTo>
                        <a:pt x="353182" y="1417856"/>
                        <a:pt x="352546" y="1431849"/>
                        <a:pt x="376081" y="1456656"/>
                      </a:cubicBezTo>
                      <a:cubicBezTo>
                        <a:pt x="388166" y="1470013"/>
                        <a:pt x="402159" y="1481463"/>
                        <a:pt x="414881" y="1494185"/>
                      </a:cubicBezTo>
                      <a:cubicBezTo>
                        <a:pt x="421242" y="1500546"/>
                        <a:pt x="432055" y="1506270"/>
                        <a:pt x="426966" y="1517719"/>
                      </a:cubicBezTo>
                      <a:cubicBezTo>
                        <a:pt x="422514" y="1527897"/>
                        <a:pt x="411064" y="1524080"/>
                        <a:pt x="397707" y="1525988"/>
                      </a:cubicBezTo>
                      <a:cubicBezTo>
                        <a:pt x="349365" y="1518992"/>
                        <a:pt x="308657" y="1493548"/>
                        <a:pt x="280033" y="1449660"/>
                      </a:cubicBezTo>
                      <a:cubicBezTo>
                        <a:pt x="266676" y="1429305"/>
                        <a:pt x="276218" y="1410223"/>
                        <a:pt x="290847" y="1395594"/>
                      </a:cubicBezTo>
                      <a:cubicBezTo>
                        <a:pt x="315018" y="1372059"/>
                        <a:pt x="340460" y="1349795"/>
                        <a:pt x="365267" y="1326897"/>
                      </a:cubicBezTo>
                      <a:cubicBezTo>
                        <a:pt x="409792" y="1286189"/>
                        <a:pt x="430782" y="1234667"/>
                        <a:pt x="432055" y="1174876"/>
                      </a:cubicBezTo>
                      <a:cubicBezTo>
                        <a:pt x="433009" y="1137188"/>
                        <a:pt x="440404" y="1122757"/>
                        <a:pt x="464704" y="1122996"/>
                      </a:cubicBezTo>
                      <a:close/>
                      <a:moveTo>
                        <a:pt x="1185961" y="864711"/>
                      </a:moveTo>
                      <a:cubicBezTo>
                        <a:pt x="1192481" y="861769"/>
                        <a:pt x="1201068" y="863200"/>
                        <a:pt x="1211245" y="867652"/>
                      </a:cubicBezTo>
                      <a:cubicBezTo>
                        <a:pt x="1257042" y="887370"/>
                        <a:pt x="1300295" y="912177"/>
                        <a:pt x="1338461" y="944617"/>
                      </a:cubicBezTo>
                      <a:cubicBezTo>
                        <a:pt x="1355633" y="959246"/>
                        <a:pt x="1363268" y="978965"/>
                        <a:pt x="1362631" y="1007588"/>
                      </a:cubicBezTo>
                      <a:cubicBezTo>
                        <a:pt x="1358814" y="1020945"/>
                        <a:pt x="1354998" y="1041300"/>
                        <a:pt x="1347365" y="1059746"/>
                      </a:cubicBezTo>
                      <a:cubicBezTo>
                        <a:pt x="1309836" y="1148797"/>
                        <a:pt x="1252590" y="1225125"/>
                        <a:pt x="1191527" y="1298274"/>
                      </a:cubicBezTo>
                      <a:cubicBezTo>
                        <a:pt x="1185166" y="1305907"/>
                        <a:pt x="1177534" y="1318628"/>
                        <a:pt x="1166085" y="1310995"/>
                      </a:cubicBezTo>
                      <a:cubicBezTo>
                        <a:pt x="1157816" y="1305271"/>
                        <a:pt x="1162905" y="1293185"/>
                        <a:pt x="1165448" y="1284281"/>
                      </a:cubicBezTo>
                      <a:cubicBezTo>
                        <a:pt x="1180714" y="1241028"/>
                        <a:pt x="1196615" y="1198410"/>
                        <a:pt x="1211245" y="1155793"/>
                      </a:cubicBezTo>
                      <a:cubicBezTo>
                        <a:pt x="1216971" y="1139891"/>
                        <a:pt x="1222058" y="1123354"/>
                        <a:pt x="1225239" y="1106816"/>
                      </a:cubicBezTo>
                      <a:cubicBezTo>
                        <a:pt x="1234780" y="1055930"/>
                        <a:pt x="1215062" y="1027306"/>
                        <a:pt x="1164812" y="1017766"/>
                      </a:cubicBezTo>
                      <a:cubicBezTo>
                        <a:pt x="1158451" y="1016493"/>
                        <a:pt x="1152090" y="1016493"/>
                        <a:pt x="1145729" y="1015221"/>
                      </a:cubicBezTo>
                      <a:cubicBezTo>
                        <a:pt x="1112654" y="1008860"/>
                        <a:pt x="1109473" y="1000592"/>
                        <a:pt x="1131100" y="975785"/>
                      </a:cubicBezTo>
                      <a:cubicBezTo>
                        <a:pt x="1153363" y="950341"/>
                        <a:pt x="1167992" y="921082"/>
                        <a:pt x="1173081" y="888007"/>
                      </a:cubicBezTo>
                      <a:cubicBezTo>
                        <a:pt x="1174989" y="874967"/>
                        <a:pt x="1179441" y="867653"/>
                        <a:pt x="1185961" y="864711"/>
                      </a:cubicBezTo>
                      <a:close/>
                      <a:moveTo>
                        <a:pt x="398979" y="48"/>
                      </a:moveTo>
                      <a:cubicBezTo>
                        <a:pt x="404703" y="683"/>
                        <a:pt x="406611" y="6409"/>
                        <a:pt x="407883" y="11496"/>
                      </a:cubicBezTo>
                      <a:cubicBezTo>
                        <a:pt x="410428" y="24218"/>
                        <a:pt x="413609" y="36304"/>
                        <a:pt x="414881" y="49025"/>
                      </a:cubicBezTo>
                      <a:cubicBezTo>
                        <a:pt x="424422" y="122174"/>
                        <a:pt x="468311" y="166063"/>
                        <a:pt x="535734" y="190233"/>
                      </a:cubicBezTo>
                      <a:cubicBezTo>
                        <a:pt x="564995" y="200411"/>
                        <a:pt x="594254" y="208044"/>
                        <a:pt x="625422" y="208044"/>
                      </a:cubicBezTo>
                      <a:cubicBezTo>
                        <a:pt x="645140" y="208044"/>
                        <a:pt x="648956" y="199139"/>
                        <a:pt x="637506" y="185145"/>
                      </a:cubicBezTo>
                      <a:cubicBezTo>
                        <a:pt x="623513" y="167971"/>
                        <a:pt x="608883" y="151434"/>
                        <a:pt x="594254" y="134259"/>
                      </a:cubicBezTo>
                      <a:cubicBezTo>
                        <a:pt x="570082" y="106907"/>
                        <a:pt x="557362" y="75104"/>
                        <a:pt x="559270" y="38212"/>
                      </a:cubicBezTo>
                      <a:cubicBezTo>
                        <a:pt x="559906" y="28035"/>
                        <a:pt x="556725" y="14677"/>
                        <a:pt x="570719" y="11496"/>
                      </a:cubicBezTo>
                      <a:cubicBezTo>
                        <a:pt x="582169" y="8953"/>
                        <a:pt x="585349" y="21674"/>
                        <a:pt x="589800" y="29307"/>
                      </a:cubicBezTo>
                      <a:cubicBezTo>
                        <a:pt x="612063" y="70015"/>
                        <a:pt x="630509" y="113268"/>
                        <a:pt x="661677" y="148888"/>
                      </a:cubicBezTo>
                      <a:cubicBezTo>
                        <a:pt x="694117" y="186417"/>
                        <a:pt x="732281" y="215676"/>
                        <a:pt x="778715" y="233486"/>
                      </a:cubicBezTo>
                      <a:cubicBezTo>
                        <a:pt x="788256" y="237303"/>
                        <a:pt x="800341" y="243664"/>
                        <a:pt x="807974" y="234123"/>
                      </a:cubicBezTo>
                      <a:cubicBezTo>
                        <a:pt x="814972" y="225853"/>
                        <a:pt x="804794" y="216948"/>
                        <a:pt x="800978" y="208679"/>
                      </a:cubicBezTo>
                      <a:cubicBezTo>
                        <a:pt x="792073" y="190869"/>
                        <a:pt x="781895" y="173060"/>
                        <a:pt x="773626" y="154614"/>
                      </a:cubicBezTo>
                      <a:cubicBezTo>
                        <a:pt x="768538" y="143164"/>
                        <a:pt x="765358" y="127898"/>
                        <a:pt x="779987" y="120901"/>
                      </a:cubicBezTo>
                      <a:cubicBezTo>
                        <a:pt x="793344" y="114541"/>
                        <a:pt x="801613" y="126627"/>
                        <a:pt x="807974" y="136168"/>
                      </a:cubicBezTo>
                      <a:cubicBezTo>
                        <a:pt x="821331" y="157793"/>
                        <a:pt x="833418" y="180056"/>
                        <a:pt x="846775" y="201683"/>
                      </a:cubicBezTo>
                      <a:cubicBezTo>
                        <a:pt x="884939" y="264018"/>
                        <a:pt x="930737" y="282465"/>
                        <a:pt x="1000068" y="262110"/>
                      </a:cubicBezTo>
                      <a:cubicBezTo>
                        <a:pt x="1029964" y="253205"/>
                        <a:pt x="1058588" y="253840"/>
                        <a:pt x="1087210" y="265290"/>
                      </a:cubicBezTo>
                      <a:cubicBezTo>
                        <a:pt x="1140005" y="285645"/>
                        <a:pt x="1193434" y="301546"/>
                        <a:pt x="1250046" y="304091"/>
                      </a:cubicBezTo>
                      <a:cubicBezTo>
                        <a:pt x="1279305" y="305363"/>
                        <a:pt x="1285665" y="317448"/>
                        <a:pt x="1272944" y="344164"/>
                      </a:cubicBezTo>
                      <a:cubicBezTo>
                        <a:pt x="1249409" y="394413"/>
                        <a:pt x="1208065" y="423672"/>
                        <a:pt x="1155906" y="439574"/>
                      </a:cubicBezTo>
                      <a:cubicBezTo>
                        <a:pt x="1089755" y="459292"/>
                        <a:pt x="1068129" y="496821"/>
                        <a:pt x="1080214" y="566153"/>
                      </a:cubicBezTo>
                      <a:cubicBezTo>
                        <a:pt x="1088482" y="615767"/>
                        <a:pt x="1103113" y="662836"/>
                        <a:pt x="1120922" y="709269"/>
                      </a:cubicBezTo>
                      <a:cubicBezTo>
                        <a:pt x="1134916" y="744889"/>
                        <a:pt x="1146366" y="781145"/>
                        <a:pt x="1154635" y="818674"/>
                      </a:cubicBezTo>
                      <a:cubicBezTo>
                        <a:pt x="1170536" y="895003"/>
                        <a:pt x="1142549" y="953522"/>
                        <a:pt x="1082121" y="998682"/>
                      </a:cubicBezTo>
                      <a:cubicBezTo>
                        <a:pt x="1074490" y="1004408"/>
                        <a:pt x="1066856" y="1010132"/>
                        <a:pt x="1058588" y="1014584"/>
                      </a:cubicBezTo>
                      <a:cubicBezTo>
                        <a:pt x="1042685" y="1023489"/>
                        <a:pt x="1042050" y="1030487"/>
                        <a:pt x="1057951" y="1041300"/>
                      </a:cubicBezTo>
                      <a:cubicBezTo>
                        <a:pt x="1081486" y="1057837"/>
                        <a:pt x="1103749" y="1075012"/>
                        <a:pt x="1125376" y="1094093"/>
                      </a:cubicBezTo>
                      <a:cubicBezTo>
                        <a:pt x="1160995" y="1125261"/>
                        <a:pt x="1167992" y="1156429"/>
                        <a:pt x="1147638" y="1199045"/>
                      </a:cubicBezTo>
                      <a:cubicBezTo>
                        <a:pt x="1117106" y="1263925"/>
                        <a:pt x="1075762" y="1321172"/>
                        <a:pt x="1017243" y="1364425"/>
                      </a:cubicBezTo>
                      <a:cubicBezTo>
                        <a:pt x="1009609" y="1370149"/>
                        <a:pt x="1000068" y="1381599"/>
                        <a:pt x="989891" y="1372057"/>
                      </a:cubicBezTo>
                      <a:cubicBezTo>
                        <a:pt x="980986" y="1364425"/>
                        <a:pt x="989891" y="1354248"/>
                        <a:pt x="993071" y="1345979"/>
                      </a:cubicBezTo>
                      <a:cubicBezTo>
                        <a:pt x="1010246" y="1306543"/>
                        <a:pt x="1035053" y="1269650"/>
                        <a:pt x="1043957" y="1226397"/>
                      </a:cubicBezTo>
                      <a:cubicBezTo>
                        <a:pt x="1053499" y="1179964"/>
                        <a:pt x="1041413" y="1152613"/>
                        <a:pt x="1000706" y="1127806"/>
                      </a:cubicBezTo>
                      <a:cubicBezTo>
                        <a:pt x="905930" y="1069287"/>
                        <a:pt x="802250" y="1059109"/>
                        <a:pt x="694117" y="1068014"/>
                      </a:cubicBezTo>
                      <a:cubicBezTo>
                        <a:pt x="616516" y="1071831"/>
                        <a:pt x="540188" y="1062926"/>
                        <a:pt x="463223" y="1054657"/>
                      </a:cubicBezTo>
                      <a:cubicBezTo>
                        <a:pt x="411064" y="1048933"/>
                        <a:pt x="400252" y="1057837"/>
                        <a:pt x="404068" y="1109995"/>
                      </a:cubicBezTo>
                      <a:cubicBezTo>
                        <a:pt x="415517" y="1262653"/>
                        <a:pt x="337916" y="1338346"/>
                        <a:pt x="208793" y="1372694"/>
                      </a:cubicBezTo>
                      <a:cubicBezTo>
                        <a:pt x="196708" y="1375874"/>
                        <a:pt x="184621" y="1380327"/>
                        <a:pt x="172536" y="1384143"/>
                      </a:cubicBezTo>
                      <a:cubicBezTo>
                        <a:pt x="134372" y="1395592"/>
                        <a:pt x="126103" y="1412767"/>
                        <a:pt x="140733" y="1450931"/>
                      </a:cubicBezTo>
                      <a:cubicBezTo>
                        <a:pt x="153454" y="1484007"/>
                        <a:pt x="177625" y="1506905"/>
                        <a:pt x="202432" y="1530441"/>
                      </a:cubicBezTo>
                      <a:cubicBezTo>
                        <a:pt x="210700" y="1538073"/>
                        <a:pt x="224694" y="1545706"/>
                        <a:pt x="217698" y="1558427"/>
                      </a:cubicBezTo>
                      <a:cubicBezTo>
                        <a:pt x="210700" y="1571785"/>
                        <a:pt x="195435" y="1566696"/>
                        <a:pt x="182713" y="1564787"/>
                      </a:cubicBezTo>
                      <a:cubicBezTo>
                        <a:pt x="158542" y="1560335"/>
                        <a:pt x="140096" y="1546341"/>
                        <a:pt x="123559" y="1529804"/>
                      </a:cubicBezTo>
                      <a:cubicBezTo>
                        <a:pt x="81578" y="1487823"/>
                        <a:pt x="44686" y="1440754"/>
                        <a:pt x="13518" y="1390503"/>
                      </a:cubicBezTo>
                      <a:cubicBezTo>
                        <a:pt x="-7472" y="1356792"/>
                        <a:pt x="-4292" y="1339618"/>
                        <a:pt x="24968" y="1312267"/>
                      </a:cubicBezTo>
                      <a:cubicBezTo>
                        <a:pt x="46594" y="1291912"/>
                        <a:pt x="70764" y="1274738"/>
                        <a:pt x="93026" y="1255020"/>
                      </a:cubicBezTo>
                      <a:cubicBezTo>
                        <a:pt x="166175" y="1190141"/>
                        <a:pt x="180806" y="1116993"/>
                        <a:pt x="110200" y="1040028"/>
                      </a:cubicBezTo>
                      <a:cubicBezTo>
                        <a:pt x="94935" y="1023489"/>
                        <a:pt x="80941" y="1006951"/>
                        <a:pt x="65675" y="990414"/>
                      </a:cubicBezTo>
                      <a:cubicBezTo>
                        <a:pt x="15426" y="934439"/>
                        <a:pt x="19242" y="838392"/>
                        <a:pt x="73945" y="785599"/>
                      </a:cubicBezTo>
                      <a:cubicBezTo>
                        <a:pt x="89211" y="770332"/>
                        <a:pt x="94300" y="783053"/>
                        <a:pt x="96207" y="795139"/>
                      </a:cubicBezTo>
                      <a:cubicBezTo>
                        <a:pt x="99387" y="814857"/>
                        <a:pt x="101296" y="835211"/>
                        <a:pt x="103841" y="854931"/>
                      </a:cubicBezTo>
                      <a:cubicBezTo>
                        <a:pt x="105748" y="869560"/>
                        <a:pt x="112746" y="874649"/>
                        <a:pt x="124831" y="865107"/>
                      </a:cubicBezTo>
                      <a:cubicBezTo>
                        <a:pt x="208156" y="798956"/>
                        <a:pt x="311837" y="796411"/>
                        <a:pt x="409157" y="774149"/>
                      </a:cubicBezTo>
                      <a:cubicBezTo>
                        <a:pt x="509020" y="751250"/>
                        <a:pt x="610156" y="732168"/>
                        <a:pt x="710655" y="711178"/>
                      </a:cubicBezTo>
                      <a:cubicBezTo>
                        <a:pt x="725920" y="707997"/>
                        <a:pt x="741187" y="702272"/>
                        <a:pt x="756453" y="697819"/>
                      </a:cubicBezTo>
                      <a:cubicBezTo>
                        <a:pt x="867766" y="666653"/>
                        <a:pt x="899569" y="584599"/>
                        <a:pt x="895753" y="477738"/>
                      </a:cubicBezTo>
                      <a:cubicBezTo>
                        <a:pt x="895117" y="450388"/>
                        <a:pt x="880486" y="435122"/>
                        <a:pt x="851864" y="433850"/>
                      </a:cubicBezTo>
                      <a:cubicBezTo>
                        <a:pt x="810519" y="431942"/>
                        <a:pt x="774262" y="414131"/>
                        <a:pt x="738642" y="394413"/>
                      </a:cubicBezTo>
                      <a:cubicBezTo>
                        <a:pt x="728465" y="388689"/>
                        <a:pt x="715108" y="382964"/>
                        <a:pt x="717016" y="369606"/>
                      </a:cubicBezTo>
                      <a:cubicBezTo>
                        <a:pt x="718924" y="355612"/>
                        <a:pt x="734190" y="355612"/>
                        <a:pt x="745003" y="354340"/>
                      </a:cubicBezTo>
                      <a:cubicBezTo>
                        <a:pt x="777443" y="348616"/>
                        <a:pt x="809883" y="344799"/>
                        <a:pt x="842322" y="338438"/>
                      </a:cubicBezTo>
                      <a:cubicBezTo>
                        <a:pt x="850590" y="336531"/>
                        <a:pt x="864586" y="335894"/>
                        <a:pt x="864586" y="324444"/>
                      </a:cubicBezTo>
                      <a:cubicBezTo>
                        <a:pt x="864586" y="312359"/>
                        <a:pt x="851227" y="312359"/>
                        <a:pt x="842322" y="310452"/>
                      </a:cubicBezTo>
                      <a:cubicBezTo>
                        <a:pt x="750092" y="289461"/>
                        <a:pt x="658497" y="268471"/>
                        <a:pt x="568175" y="241755"/>
                      </a:cubicBezTo>
                      <a:cubicBezTo>
                        <a:pt x="513472" y="225853"/>
                        <a:pt x="460678" y="202955"/>
                        <a:pt x="418698" y="161610"/>
                      </a:cubicBezTo>
                      <a:cubicBezTo>
                        <a:pt x="374808" y="118357"/>
                        <a:pt x="376080" y="65563"/>
                        <a:pt x="388802" y="10225"/>
                      </a:cubicBezTo>
                      <a:cubicBezTo>
                        <a:pt x="390074" y="5136"/>
                        <a:pt x="392618" y="-589"/>
                        <a:pt x="398979" y="48"/>
                      </a:cubicBezTo>
                      <a:close/>
                    </a:path>
                  </a:pathLst>
                </a:custGeom>
                <a:grpFill/>
                <a:ln w="4669" cap="flat">
                  <a:noFill/>
                  <a:prstDash val="solid"/>
                  <a:miter/>
                </a:ln>
              </p:spPr>
              <p:txBody>
                <a:bodyPr rtlCol="0" anchor="ctr"/>
                <a:lstStyle/>
                <a:p>
                  <a:endParaRPr lang="en-US" dirty="0"/>
                </a:p>
              </p:txBody>
            </p:sp>
          </p:grpSp>
        </p:grpSp>
        <p:grpSp>
          <p:nvGrpSpPr>
            <p:cNvPr id="38" name="Group 84">
              <a:extLst>
                <a:ext uri="{FF2B5EF4-FFF2-40B4-BE49-F238E27FC236}">
                  <a16:creationId xmlns:a16="http://schemas.microsoft.com/office/drawing/2014/main" id="{374712DF-34CD-4C8A-B937-5BABE5D98C0B}"/>
                </a:ext>
              </a:extLst>
            </p:cNvPr>
            <p:cNvGrpSpPr/>
            <p:nvPr/>
          </p:nvGrpSpPr>
          <p:grpSpPr>
            <a:xfrm>
              <a:off x="1943866" y="771525"/>
              <a:ext cx="6751282" cy="2605883"/>
              <a:chOff x="1943866" y="771525"/>
              <a:chExt cx="6751282" cy="2605883"/>
            </a:xfrm>
            <a:grpFill/>
          </p:grpSpPr>
          <p:sp>
            <p:nvSpPr>
              <p:cNvPr id="39" name="Freeform: Shape 3">
                <a:extLst>
                  <a:ext uri="{FF2B5EF4-FFF2-40B4-BE49-F238E27FC236}">
                    <a16:creationId xmlns:a16="http://schemas.microsoft.com/office/drawing/2014/main" id="{39E07CBF-1EF8-4DB9-B4FE-0C48D627AE09}"/>
                  </a:ext>
                </a:extLst>
              </p:cNvPr>
              <p:cNvSpPr/>
              <p:nvPr/>
            </p:nvSpPr>
            <p:spPr>
              <a:xfrm>
                <a:off x="8309052" y="2333721"/>
                <a:ext cx="386096" cy="381007"/>
              </a:xfrm>
              <a:custGeom>
                <a:avLst/>
                <a:gdLst>
                  <a:gd name="connsiteX0" fmla="*/ 283826 w 283825"/>
                  <a:gd name="connsiteY0" fmla="*/ 186100 h 280084"/>
                  <a:gd name="connsiteX1" fmla="*/ 207142 w 283825"/>
                  <a:gd name="connsiteY1" fmla="*/ 187970 h 280084"/>
                  <a:gd name="connsiteX2" fmla="*/ 195452 w 283825"/>
                  <a:gd name="connsiteY2" fmla="*/ 208076 h 280084"/>
                  <a:gd name="connsiteX3" fmla="*/ 205739 w 283825"/>
                  <a:gd name="connsiteY3" fmla="*/ 279150 h 280084"/>
                  <a:gd name="connsiteX4" fmla="*/ 156642 w 283825"/>
                  <a:gd name="connsiteY4" fmla="*/ 230521 h 280084"/>
                  <a:gd name="connsiteX5" fmla="*/ 125314 w 283825"/>
                  <a:gd name="connsiteY5" fmla="*/ 230053 h 280084"/>
                  <a:gd name="connsiteX6" fmla="*/ 79022 w 283825"/>
                  <a:gd name="connsiteY6" fmla="*/ 280085 h 280084"/>
                  <a:gd name="connsiteX7" fmla="*/ 84166 w 283825"/>
                  <a:gd name="connsiteY7" fmla="*/ 217896 h 280084"/>
                  <a:gd name="connsiteX8" fmla="*/ 59383 w 283825"/>
                  <a:gd name="connsiteY8" fmla="*/ 187035 h 280084"/>
                  <a:gd name="connsiteX9" fmla="*/ 0 w 283825"/>
                  <a:gd name="connsiteY9" fmla="*/ 179554 h 280084"/>
                  <a:gd name="connsiteX10" fmla="*/ 54240 w 283825"/>
                  <a:gd name="connsiteY10" fmla="*/ 145887 h 280084"/>
                  <a:gd name="connsiteX11" fmla="*/ 62189 w 283825"/>
                  <a:gd name="connsiteY11" fmla="*/ 113624 h 280084"/>
                  <a:gd name="connsiteX12" fmla="*/ 22444 w 283825"/>
                  <a:gd name="connsiteY12" fmla="*/ 57046 h 280084"/>
                  <a:gd name="connsiteX13" fmla="*/ 88374 w 283825"/>
                  <a:gd name="connsiteY13" fmla="*/ 79958 h 280084"/>
                  <a:gd name="connsiteX14" fmla="*/ 117832 w 283825"/>
                  <a:gd name="connsiteY14" fmla="*/ 66397 h 280084"/>
                  <a:gd name="connsiteX15" fmla="*/ 137471 w 283825"/>
                  <a:gd name="connsiteY15" fmla="*/ 0 h 280084"/>
                  <a:gd name="connsiteX16" fmla="*/ 161318 w 283825"/>
                  <a:gd name="connsiteY16" fmla="*/ 66397 h 280084"/>
                  <a:gd name="connsiteX17" fmla="*/ 189373 w 283825"/>
                  <a:gd name="connsiteY17" fmla="*/ 79958 h 280084"/>
                  <a:gd name="connsiteX18" fmla="*/ 249224 w 283825"/>
                  <a:gd name="connsiteY18" fmla="*/ 56111 h 280084"/>
                  <a:gd name="connsiteX19" fmla="*/ 253900 w 283825"/>
                  <a:gd name="connsiteY19" fmla="*/ 61254 h 280084"/>
                  <a:gd name="connsiteX20" fmla="*/ 217896 w 283825"/>
                  <a:gd name="connsiteY20" fmla="*/ 113156 h 280084"/>
                  <a:gd name="connsiteX21" fmla="*/ 225845 w 283825"/>
                  <a:gd name="connsiteY21" fmla="*/ 145887 h 280084"/>
                  <a:gd name="connsiteX22" fmla="*/ 283358 w 283825"/>
                  <a:gd name="connsiteY22" fmla="*/ 176748 h 280084"/>
                  <a:gd name="connsiteX23" fmla="*/ 283826 w 283825"/>
                  <a:gd name="connsiteY23" fmla="*/ 186100 h 28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825" h="280084">
                    <a:moveTo>
                      <a:pt x="283826" y="186100"/>
                    </a:moveTo>
                    <a:cubicBezTo>
                      <a:pt x="258108" y="186567"/>
                      <a:pt x="232859" y="187035"/>
                      <a:pt x="207142" y="187970"/>
                    </a:cubicBezTo>
                    <a:cubicBezTo>
                      <a:pt x="193581" y="188438"/>
                      <a:pt x="194049" y="198257"/>
                      <a:pt x="195452" y="208076"/>
                    </a:cubicBezTo>
                    <a:cubicBezTo>
                      <a:pt x="198725" y="230053"/>
                      <a:pt x="201530" y="252030"/>
                      <a:pt x="205739" y="279150"/>
                    </a:cubicBezTo>
                    <a:cubicBezTo>
                      <a:pt x="182359" y="264655"/>
                      <a:pt x="170202" y="246886"/>
                      <a:pt x="156642" y="230521"/>
                    </a:cubicBezTo>
                    <a:cubicBezTo>
                      <a:pt x="145420" y="217428"/>
                      <a:pt x="137003" y="215558"/>
                      <a:pt x="125314" y="230053"/>
                    </a:cubicBezTo>
                    <a:cubicBezTo>
                      <a:pt x="111754" y="246886"/>
                      <a:pt x="96323" y="261849"/>
                      <a:pt x="79022" y="280085"/>
                    </a:cubicBezTo>
                    <a:cubicBezTo>
                      <a:pt x="73411" y="256238"/>
                      <a:pt x="81360" y="237067"/>
                      <a:pt x="84166" y="217896"/>
                    </a:cubicBezTo>
                    <a:cubicBezTo>
                      <a:pt x="88374" y="191243"/>
                      <a:pt x="86036" y="187970"/>
                      <a:pt x="59383" y="187035"/>
                    </a:cubicBezTo>
                    <a:cubicBezTo>
                      <a:pt x="40212" y="186567"/>
                      <a:pt x="20574" y="187970"/>
                      <a:pt x="0" y="179554"/>
                    </a:cubicBezTo>
                    <a:cubicBezTo>
                      <a:pt x="16833" y="163188"/>
                      <a:pt x="36004" y="154772"/>
                      <a:pt x="54240" y="145887"/>
                    </a:cubicBezTo>
                    <a:cubicBezTo>
                      <a:pt x="71541" y="137471"/>
                      <a:pt x="75749" y="129522"/>
                      <a:pt x="62189" y="113624"/>
                    </a:cubicBezTo>
                    <a:cubicBezTo>
                      <a:pt x="49097" y="97726"/>
                      <a:pt x="38342" y="79490"/>
                      <a:pt x="22444" y="57046"/>
                    </a:cubicBezTo>
                    <a:cubicBezTo>
                      <a:pt x="50032" y="61721"/>
                      <a:pt x="69203" y="71541"/>
                      <a:pt x="88374" y="79958"/>
                    </a:cubicBezTo>
                    <a:cubicBezTo>
                      <a:pt x="105207" y="87439"/>
                      <a:pt x="113624" y="85568"/>
                      <a:pt x="117832" y="66397"/>
                    </a:cubicBezTo>
                    <a:cubicBezTo>
                      <a:pt x="122508" y="45356"/>
                      <a:pt x="129990" y="25250"/>
                      <a:pt x="137471" y="0"/>
                    </a:cubicBezTo>
                    <a:cubicBezTo>
                      <a:pt x="152433" y="23379"/>
                      <a:pt x="155239" y="45824"/>
                      <a:pt x="161318" y="66397"/>
                    </a:cubicBezTo>
                    <a:cubicBezTo>
                      <a:pt x="166461" y="83231"/>
                      <a:pt x="173007" y="87439"/>
                      <a:pt x="189373" y="79958"/>
                    </a:cubicBezTo>
                    <a:cubicBezTo>
                      <a:pt x="209011" y="71073"/>
                      <a:pt x="229118" y="64059"/>
                      <a:pt x="249224" y="56111"/>
                    </a:cubicBezTo>
                    <a:cubicBezTo>
                      <a:pt x="250627" y="57981"/>
                      <a:pt x="252497" y="59384"/>
                      <a:pt x="253900" y="61254"/>
                    </a:cubicBezTo>
                    <a:cubicBezTo>
                      <a:pt x="241743" y="78555"/>
                      <a:pt x="230988" y="97258"/>
                      <a:pt x="217896" y="113156"/>
                    </a:cubicBezTo>
                    <a:cubicBezTo>
                      <a:pt x="204336" y="129522"/>
                      <a:pt x="208077" y="137938"/>
                      <a:pt x="225845" y="145887"/>
                    </a:cubicBezTo>
                    <a:cubicBezTo>
                      <a:pt x="245484" y="155239"/>
                      <a:pt x="264187" y="166461"/>
                      <a:pt x="283358" y="176748"/>
                    </a:cubicBezTo>
                    <a:cubicBezTo>
                      <a:pt x="283826" y="179554"/>
                      <a:pt x="283826" y="182827"/>
                      <a:pt x="283826" y="186100"/>
                    </a:cubicBezTo>
                    <a:close/>
                  </a:path>
                </a:pathLst>
              </a:custGeom>
              <a:grpFill/>
              <a:ln w="4669" cap="flat">
                <a:noFill/>
                <a:prstDash val="solid"/>
                <a:miter/>
              </a:ln>
            </p:spPr>
            <p:txBody>
              <a:bodyPr rtlCol="0" anchor="ctr"/>
              <a:lstStyle/>
              <a:p>
                <a:endParaRPr lang="en-US" dirty="0"/>
              </a:p>
            </p:txBody>
          </p:sp>
          <p:sp>
            <p:nvSpPr>
              <p:cNvPr id="40" name="Freeform: Shape 14">
                <a:extLst>
                  <a:ext uri="{FF2B5EF4-FFF2-40B4-BE49-F238E27FC236}">
                    <a16:creationId xmlns:a16="http://schemas.microsoft.com/office/drawing/2014/main" id="{E179CA1F-ECA2-492A-9293-5F0CB9463495}"/>
                  </a:ext>
                </a:extLst>
              </p:cNvPr>
              <p:cNvSpPr/>
              <p:nvPr/>
            </p:nvSpPr>
            <p:spPr>
              <a:xfrm>
                <a:off x="6600559" y="771525"/>
                <a:ext cx="383552" cy="381643"/>
              </a:xfrm>
              <a:custGeom>
                <a:avLst/>
                <a:gdLst>
                  <a:gd name="connsiteX0" fmla="*/ 143082 w 281955"/>
                  <a:gd name="connsiteY0" fmla="*/ 0 h 280552"/>
                  <a:gd name="connsiteX1" fmla="*/ 162253 w 281955"/>
                  <a:gd name="connsiteY1" fmla="*/ 65930 h 280552"/>
                  <a:gd name="connsiteX2" fmla="*/ 188905 w 281955"/>
                  <a:gd name="connsiteY2" fmla="*/ 78087 h 280552"/>
                  <a:gd name="connsiteX3" fmla="*/ 254835 w 281955"/>
                  <a:gd name="connsiteY3" fmla="*/ 57046 h 280552"/>
                  <a:gd name="connsiteX4" fmla="*/ 215558 w 281955"/>
                  <a:gd name="connsiteY4" fmla="*/ 115494 h 280552"/>
                  <a:gd name="connsiteX5" fmla="*/ 220701 w 281955"/>
                  <a:gd name="connsiteY5" fmla="*/ 140276 h 280552"/>
                  <a:gd name="connsiteX6" fmla="*/ 281955 w 281955"/>
                  <a:gd name="connsiteY6" fmla="*/ 175813 h 280552"/>
                  <a:gd name="connsiteX7" fmla="*/ 219298 w 281955"/>
                  <a:gd name="connsiteY7" fmla="*/ 185165 h 280552"/>
                  <a:gd name="connsiteX8" fmla="*/ 195919 w 281955"/>
                  <a:gd name="connsiteY8" fmla="*/ 214155 h 280552"/>
                  <a:gd name="connsiteX9" fmla="*/ 202933 w 281955"/>
                  <a:gd name="connsiteY9" fmla="*/ 279617 h 280552"/>
                  <a:gd name="connsiteX10" fmla="*/ 155239 w 281955"/>
                  <a:gd name="connsiteY10" fmla="*/ 228183 h 280552"/>
                  <a:gd name="connsiteX11" fmla="*/ 124378 w 281955"/>
                  <a:gd name="connsiteY11" fmla="*/ 228650 h 280552"/>
                  <a:gd name="connsiteX12" fmla="*/ 74346 w 281955"/>
                  <a:gd name="connsiteY12" fmla="*/ 280553 h 280552"/>
                  <a:gd name="connsiteX13" fmla="*/ 84166 w 281955"/>
                  <a:gd name="connsiteY13" fmla="*/ 212752 h 280552"/>
                  <a:gd name="connsiteX14" fmla="*/ 61254 w 281955"/>
                  <a:gd name="connsiteY14" fmla="*/ 185165 h 280552"/>
                  <a:gd name="connsiteX15" fmla="*/ 0 w 281955"/>
                  <a:gd name="connsiteY15" fmla="*/ 177216 h 280552"/>
                  <a:gd name="connsiteX16" fmla="*/ 57981 w 281955"/>
                  <a:gd name="connsiteY16" fmla="*/ 141211 h 280552"/>
                  <a:gd name="connsiteX17" fmla="*/ 64527 w 281955"/>
                  <a:gd name="connsiteY17" fmla="*/ 114091 h 280552"/>
                  <a:gd name="connsiteX18" fmla="*/ 24314 w 281955"/>
                  <a:gd name="connsiteY18" fmla="*/ 54708 h 280552"/>
                  <a:gd name="connsiteX19" fmla="*/ 91647 w 281955"/>
                  <a:gd name="connsiteY19" fmla="*/ 77620 h 280552"/>
                  <a:gd name="connsiteX20" fmla="*/ 119235 w 281955"/>
                  <a:gd name="connsiteY20" fmla="*/ 63592 h 280552"/>
                  <a:gd name="connsiteX21" fmla="*/ 138873 w 281955"/>
                  <a:gd name="connsiteY21" fmla="*/ 0 h 280552"/>
                  <a:gd name="connsiteX22" fmla="*/ 143082 w 281955"/>
                  <a:gd name="connsiteY22" fmla="*/ 0 h 28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955" h="280552">
                    <a:moveTo>
                      <a:pt x="143082" y="0"/>
                    </a:moveTo>
                    <a:cubicBezTo>
                      <a:pt x="149628" y="21977"/>
                      <a:pt x="157109" y="43486"/>
                      <a:pt x="162253" y="65930"/>
                    </a:cubicBezTo>
                    <a:cubicBezTo>
                      <a:pt x="166461" y="82763"/>
                      <a:pt x="174410" y="84633"/>
                      <a:pt x="188905" y="78087"/>
                    </a:cubicBezTo>
                    <a:cubicBezTo>
                      <a:pt x="209479" y="69203"/>
                      <a:pt x="230053" y="61254"/>
                      <a:pt x="254835" y="57046"/>
                    </a:cubicBezTo>
                    <a:cubicBezTo>
                      <a:pt x="241743" y="76684"/>
                      <a:pt x="229585" y="96791"/>
                      <a:pt x="215558" y="115494"/>
                    </a:cubicBezTo>
                    <a:cubicBezTo>
                      <a:pt x="206674" y="127184"/>
                      <a:pt x="207141" y="133262"/>
                      <a:pt x="220701" y="140276"/>
                    </a:cubicBezTo>
                    <a:cubicBezTo>
                      <a:pt x="240340" y="150563"/>
                      <a:pt x="259511" y="162253"/>
                      <a:pt x="281955" y="175813"/>
                    </a:cubicBezTo>
                    <a:cubicBezTo>
                      <a:pt x="259043" y="186100"/>
                      <a:pt x="238937" y="185165"/>
                      <a:pt x="219298" y="185165"/>
                    </a:cubicBezTo>
                    <a:cubicBezTo>
                      <a:pt x="198725" y="185165"/>
                      <a:pt x="191243" y="193581"/>
                      <a:pt x="195919" y="214155"/>
                    </a:cubicBezTo>
                    <a:cubicBezTo>
                      <a:pt x="200595" y="233794"/>
                      <a:pt x="205271" y="253433"/>
                      <a:pt x="202933" y="279617"/>
                    </a:cubicBezTo>
                    <a:cubicBezTo>
                      <a:pt x="184697" y="260446"/>
                      <a:pt x="169267" y="245016"/>
                      <a:pt x="155239" y="228183"/>
                    </a:cubicBezTo>
                    <a:cubicBezTo>
                      <a:pt x="143549" y="214155"/>
                      <a:pt x="135133" y="214623"/>
                      <a:pt x="124378" y="228650"/>
                    </a:cubicBezTo>
                    <a:cubicBezTo>
                      <a:pt x="111286" y="245951"/>
                      <a:pt x="96790" y="261849"/>
                      <a:pt x="74346" y="280553"/>
                    </a:cubicBezTo>
                    <a:cubicBezTo>
                      <a:pt x="78087" y="254368"/>
                      <a:pt x="79490" y="233326"/>
                      <a:pt x="84166" y="212752"/>
                    </a:cubicBezTo>
                    <a:cubicBezTo>
                      <a:pt x="88842" y="191711"/>
                      <a:pt x="82295" y="184230"/>
                      <a:pt x="61254" y="185165"/>
                    </a:cubicBezTo>
                    <a:cubicBezTo>
                      <a:pt x="41148" y="186100"/>
                      <a:pt x="21041" y="186567"/>
                      <a:pt x="0" y="177216"/>
                    </a:cubicBezTo>
                    <a:cubicBezTo>
                      <a:pt x="17768" y="160383"/>
                      <a:pt x="38810" y="151966"/>
                      <a:pt x="57981" y="141211"/>
                    </a:cubicBezTo>
                    <a:cubicBezTo>
                      <a:pt x="71541" y="133730"/>
                      <a:pt x="73879" y="126716"/>
                      <a:pt x="64527" y="114091"/>
                    </a:cubicBezTo>
                    <a:cubicBezTo>
                      <a:pt x="50967" y="96323"/>
                      <a:pt x="39277" y="77152"/>
                      <a:pt x="24314" y="54708"/>
                    </a:cubicBezTo>
                    <a:cubicBezTo>
                      <a:pt x="51902" y="57513"/>
                      <a:pt x="71541" y="68735"/>
                      <a:pt x="91647" y="77620"/>
                    </a:cubicBezTo>
                    <a:cubicBezTo>
                      <a:pt x="108948" y="85101"/>
                      <a:pt x="115026" y="80425"/>
                      <a:pt x="119235" y="63592"/>
                    </a:cubicBezTo>
                    <a:cubicBezTo>
                      <a:pt x="124378" y="42083"/>
                      <a:pt x="132327" y="21509"/>
                      <a:pt x="138873" y="0"/>
                    </a:cubicBezTo>
                    <a:cubicBezTo>
                      <a:pt x="139341" y="0"/>
                      <a:pt x="141211" y="0"/>
                      <a:pt x="143082" y="0"/>
                    </a:cubicBezTo>
                    <a:close/>
                  </a:path>
                </a:pathLst>
              </a:custGeom>
              <a:grpFill/>
              <a:ln w="4669" cap="flat">
                <a:noFill/>
                <a:prstDash val="solid"/>
                <a:miter/>
              </a:ln>
            </p:spPr>
            <p:txBody>
              <a:bodyPr rtlCol="0" anchor="ctr"/>
              <a:lstStyle/>
              <a:p>
                <a:endParaRPr lang="en-US" dirty="0"/>
              </a:p>
            </p:txBody>
          </p:sp>
          <p:sp>
            <p:nvSpPr>
              <p:cNvPr id="41" name="Freeform: Shape 24">
                <a:extLst>
                  <a:ext uri="{FF2B5EF4-FFF2-40B4-BE49-F238E27FC236}">
                    <a16:creationId xmlns:a16="http://schemas.microsoft.com/office/drawing/2014/main" id="{D7EA0934-20BD-434B-9005-F1D40556ACAD}"/>
                  </a:ext>
                </a:extLst>
              </p:cNvPr>
              <p:cNvSpPr/>
              <p:nvPr/>
            </p:nvSpPr>
            <p:spPr>
              <a:xfrm>
                <a:off x="2980029" y="1445126"/>
                <a:ext cx="306587" cy="298318"/>
              </a:xfrm>
              <a:custGeom>
                <a:avLst/>
                <a:gdLst>
                  <a:gd name="connsiteX0" fmla="*/ 64527 w 225377"/>
                  <a:gd name="connsiteY0" fmla="*/ 218363 h 219298"/>
                  <a:gd name="connsiteX1" fmla="*/ 69203 w 225377"/>
                  <a:gd name="connsiteY1" fmla="*/ 171137 h 219298"/>
                  <a:gd name="connsiteX2" fmla="*/ 54240 w 225377"/>
                  <a:gd name="connsiteY2" fmla="*/ 151031 h 219298"/>
                  <a:gd name="connsiteX3" fmla="*/ 0 w 225377"/>
                  <a:gd name="connsiteY3" fmla="*/ 145420 h 219298"/>
                  <a:gd name="connsiteX4" fmla="*/ 38342 w 225377"/>
                  <a:gd name="connsiteY4" fmla="*/ 119702 h 219298"/>
                  <a:gd name="connsiteX5" fmla="*/ 47226 w 225377"/>
                  <a:gd name="connsiteY5" fmla="*/ 83698 h 219298"/>
                  <a:gd name="connsiteX6" fmla="*/ 20106 w 225377"/>
                  <a:gd name="connsiteY6" fmla="*/ 44421 h 219298"/>
                  <a:gd name="connsiteX7" fmla="*/ 73879 w 225377"/>
                  <a:gd name="connsiteY7" fmla="*/ 62189 h 219298"/>
                  <a:gd name="connsiteX8" fmla="*/ 95855 w 225377"/>
                  <a:gd name="connsiteY8" fmla="*/ 51435 h 219298"/>
                  <a:gd name="connsiteX9" fmla="*/ 111753 w 225377"/>
                  <a:gd name="connsiteY9" fmla="*/ 0 h 219298"/>
                  <a:gd name="connsiteX10" fmla="*/ 131392 w 225377"/>
                  <a:gd name="connsiteY10" fmla="*/ 48162 h 219298"/>
                  <a:gd name="connsiteX11" fmla="*/ 158045 w 225377"/>
                  <a:gd name="connsiteY11" fmla="*/ 60786 h 219298"/>
                  <a:gd name="connsiteX12" fmla="*/ 206206 w 225377"/>
                  <a:gd name="connsiteY12" fmla="*/ 46759 h 219298"/>
                  <a:gd name="connsiteX13" fmla="*/ 180021 w 225377"/>
                  <a:gd name="connsiteY13" fmla="*/ 86036 h 219298"/>
                  <a:gd name="connsiteX14" fmla="*/ 185632 w 225377"/>
                  <a:gd name="connsiteY14" fmla="*/ 115494 h 219298"/>
                  <a:gd name="connsiteX15" fmla="*/ 225377 w 225377"/>
                  <a:gd name="connsiteY15" fmla="*/ 145420 h 219298"/>
                  <a:gd name="connsiteX16" fmla="*/ 178151 w 225377"/>
                  <a:gd name="connsiteY16" fmla="*/ 149628 h 219298"/>
                  <a:gd name="connsiteX17" fmla="*/ 159447 w 225377"/>
                  <a:gd name="connsiteY17" fmla="*/ 173475 h 219298"/>
                  <a:gd name="connsiteX18" fmla="*/ 164591 w 225377"/>
                  <a:gd name="connsiteY18" fmla="*/ 219299 h 219298"/>
                  <a:gd name="connsiteX19" fmla="*/ 140744 w 225377"/>
                  <a:gd name="connsiteY19" fmla="*/ 199660 h 219298"/>
                  <a:gd name="connsiteX20" fmla="*/ 86036 w 225377"/>
                  <a:gd name="connsiteY20" fmla="*/ 200595 h 219298"/>
                  <a:gd name="connsiteX21" fmla="*/ 64527 w 225377"/>
                  <a:gd name="connsiteY21" fmla="*/ 21836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377" h="219298">
                    <a:moveTo>
                      <a:pt x="64527" y="218363"/>
                    </a:moveTo>
                    <a:cubicBezTo>
                      <a:pt x="61721" y="201063"/>
                      <a:pt x="66865" y="186100"/>
                      <a:pt x="69203" y="171137"/>
                    </a:cubicBezTo>
                    <a:cubicBezTo>
                      <a:pt x="71073" y="158045"/>
                      <a:pt x="66865" y="151966"/>
                      <a:pt x="54240" y="151031"/>
                    </a:cubicBezTo>
                    <a:cubicBezTo>
                      <a:pt x="37407" y="149628"/>
                      <a:pt x="20574" y="147758"/>
                      <a:pt x="0" y="145420"/>
                    </a:cubicBezTo>
                    <a:cubicBezTo>
                      <a:pt x="12157" y="131392"/>
                      <a:pt x="25717" y="125781"/>
                      <a:pt x="38342" y="119702"/>
                    </a:cubicBezTo>
                    <a:cubicBezTo>
                      <a:pt x="56111" y="110818"/>
                      <a:pt x="64059" y="101934"/>
                      <a:pt x="47226" y="83698"/>
                    </a:cubicBezTo>
                    <a:cubicBezTo>
                      <a:pt x="37407" y="72944"/>
                      <a:pt x="30393" y="59851"/>
                      <a:pt x="20106" y="44421"/>
                    </a:cubicBezTo>
                    <a:cubicBezTo>
                      <a:pt x="42550" y="46759"/>
                      <a:pt x="57981" y="56111"/>
                      <a:pt x="73879" y="62189"/>
                    </a:cubicBezTo>
                    <a:cubicBezTo>
                      <a:pt x="86036" y="66865"/>
                      <a:pt x="92582" y="64527"/>
                      <a:pt x="95855" y="51435"/>
                    </a:cubicBezTo>
                    <a:cubicBezTo>
                      <a:pt x="100064" y="35069"/>
                      <a:pt x="105675" y="19171"/>
                      <a:pt x="111753" y="0"/>
                    </a:cubicBezTo>
                    <a:cubicBezTo>
                      <a:pt x="127184" y="14963"/>
                      <a:pt x="126716" y="32731"/>
                      <a:pt x="131392" y="48162"/>
                    </a:cubicBezTo>
                    <a:cubicBezTo>
                      <a:pt x="136068" y="64059"/>
                      <a:pt x="142614" y="68268"/>
                      <a:pt x="158045" y="60786"/>
                    </a:cubicBezTo>
                    <a:cubicBezTo>
                      <a:pt x="172540" y="53773"/>
                      <a:pt x="187970" y="48629"/>
                      <a:pt x="206206" y="46759"/>
                    </a:cubicBezTo>
                    <a:cubicBezTo>
                      <a:pt x="197790" y="59851"/>
                      <a:pt x="189841" y="73879"/>
                      <a:pt x="180021" y="86036"/>
                    </a:cubicBezTo>
                    <a:cubicBezTo>
                      <a:pt x="169267" y="99596"/>
                      <a:pt x="168332" y="107545"/>
                      <a:pt x="185632" y="115494"/>
                    </a:cubicBezTo>
                    <a:cubicBezTo>
                      <a:pt x="200127" y="122040"/>
                      <a:pt x="213220" y="131860"/>
                      <a:pt x="225377" y="145420"/>
                    </a:cubicBezTo>
                    <a:cubicBezTo>
                      <a:pt x="209479" y="146823"/>
                      <a:pt x="194049" y="148693"/>
                      <a:pt x="178151" y="149628"/>
                    </a:cubicBezTo>
                    <a:cubicBezTo>
                      <a:pt x="162720" y="150563"/>
                      <a:pt x="156642" y="156642"/>
                      <a:pt x="159447" y="173475"/>
                    </a:cubicBezTo>
                    <a:cubicBezTo>
                      <a:pt x="162253" y="187970"/>
                      <a:pt x="167396" y="202933"/>
                      <a:pt x="164591" y="219299"/>
                    </a:cubicBezTo>
                    <a:cubicBezTo>
                      <a:pt x="152433" y="216026"/>
                      <a:pt x="147290" y="206674"/>
                      <a:pt x="140744" y="199660"/>
                    </a:cubicBezTo>
                    <a:cubicBezTo>
                      <a:pt x="113624" y="172072"/>
                      <a:pt x="114091" y="171605"/>
                      <a:pt x="86036" y="200595"/>
                    </a:cubicBezTo>
                    <a:cubicBezTo>
                      <a:pt x="80893" y="206674"/>
                      <a:pt x="76217" y="214623"/>
                      <a:pt x="64527" y="218363"/>
                    </a:cubicBezTo>
                    <a:close/>
                  </a:path>
                </a:pathLst>
              </a:custGeom>
              <a:grpFill/>
              <a:ln w="4669" cap="flat">
                <a:noFill/>
                <a:prstDash val="solid"/>
                <a:miter/>
              </a:ln>
            </p:spPr>
            <p:txBody>
              <a:bodyPr rtlCol="0" anchor="ctr"/>
              <a:lstStyle/>
              <a:p>
                <a:endParaRPr lang="en-US" dirty="0"/>
              </a:p>
            </p:txBody>
          </p:sp>
          <p:sp>
            <p:nvSpPr>
              <p:cNvPr id="42" name="Freeform: Shape 26">
                <a:extLst>
                  <a:ext uri="{FF2B5EF4-FFF2-40B4-BE49-F238E27FC236}">
                    <a16:creationId xmlns:a16="http://schemas.microsoft.com/office/drawing/2014/main" id="{9320B60E-CD38-4AD7-A300-DF8027E8CFE7}"/>
                  </a:ext>
                </a:extLst>
              </p:cNvPr>
              <p:cNvSpPr/>
              <p:nvPr/>
            </p:nvSpPr>
            <p:spPr>
              <a:xfrm>
                <a:off x="1943866" y="1836311"/>
                <a:ext cx="284324" cy="284324"/>
              </a:xfrm>
              <a:custGeom>
                <a:avLst/>
                <a:gdLst>
                  <a:gd name="connsiteX0" fmla="*/ 106610 w 209011"/>
                  <a:gd name="connsiteY0" fmla="*/ 935 h 209011"/>
                  <a:gd name="connsiteX1" fmla="*/ 118767 w 209011"/>
                  <a:gd name="connsiteY1" fmla="*/ 40680 h 209011"/>
                  <a:gd name="connsiteX2" fmla="*/ 143549 w 209011"/>
                  <a:gd name="connsiteY2" fmla="*/ 53305 h 209011"/>
                  <a:gd name="connsiteX3" fmla="*/ 186568 w 209011"/>
                  <a:gd name="connsiteY3" fmla="*/ 39277 h 209011"/>
                  <a:gd name="connsiteX4" fmla="*/ 165994 w 209011"/>
                  <a:gd name="connsiteY4" fmla="*/ 74346 h 209011"/>
                  <a:gd name="connsiteX5" fmla="*/ 173007 w 209011"/>
                  <a:gd name="connsiteY5" fmla="*/ 107545 h 209011"/>
                  <a:gd name="connsiteX6" fmla="*/ 209012 w 209011"/>
                  <a:gd name="connsiteY6" fmla="*/ 132327 h 209011"/>
                  <a:gd name="connsiteX7" fmla="*/ 165994 w 209011"/>
                  <a:gd name="connsiteY7" fmla="*/ 136536 h 209011"/>
                  <a:gd name="connsiteX8" fmla="*/ 145420 w 209011"/>
                  <a:gd name="connsiteY8" fmla="*/ 159447 h 209011"/>
                  <a:gd name="connsiteX9" fmla="*/ 149628 w 209011"/>
                  <a:gd name="connsiteY9" fmla="*/ 202465 h 209011"/>
                  <a:gd name="connsiteX10" fmla="*/ 115027 w 209011"/>
                  <a:gd name="connsiteY10" fmla="*/ 171137 h 209011"/>
                  <a:gd name="connsiteX11" fmla="*/ 90712 w 209011"/>
                  <a:gd name="connsiteY11" fmla="*/ 171137 h 209011"/>
                  <a:gd name="connsiteX12" fmla="*/ 55175 w 209011"/>
                  <a:gd name="connsiteY12" fmla="*/ 209012 h 209011"/>
                  <a:gd name="connsiteX13" fmla="*/ 60786 w 209011"/>
                  <a:gd name="connsiteY13" fmla="*/ 159915 h 209011"/>
                  <a:gd name="connsiteX14" fmla="*/ 42083 w 209011"/>
                  <a:gd name="connsiteY14" fmla="*/ 136536 h 209011"/>
                  <a:gd name="connsiteX15" fmla="*/ 0 w 209011"/>
                  <a:gd name="connsiteY15" fmla="*/ 131860 h 209011"/>
                  <a:gd name="connsiteX16" fmla="*/ 26185 w 209011"/>
                  <a:gd name="connsiteY16" fmla="*/ 111286 h 209011"/>
                  <a:gd name="connsiteX17" fmla="*/ 36472 w 209011"/>
                  <a:gd name="connsiteY17" fmla="*/ 69203 h 209011"/>
                  <a:gd name="connsiteX18" fmla="*/ 20106 w 209011"/>
                  <a:gd name="connsiteY18" fmla="*/ 39277 h 209011"/>
                  <a:gd name="connsiteX19" fmla="*/ 61722 w 209011"/>
                  <a:gd name="connsiteY19" fmla="*/ 53305 h 209011"/>
                  <a:gd name="connsiteX20" fmla="*/ 87439 w 209011"/>
                  <a:gd name="connsiteY20" fmla="*/ 41148 h 209011"/>
                  <a:gd name="connsiteX21" fmla="*/ 101467 w 209011"/>
                  <a:gd name="connsiteY21" fmla="*/ 0 h 209011"/>
                  <a:gd name="connsiteX22" fmla="*/ 106610 w 209011"/>
                  <a:gd name="connsiteY22" fmla="*/ 935 h 2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011" h="209011">
                    <a:moveTo>
                      <a:pt x="106610" y="935"/>
                    </a:moveTo>
                    <a:cubicBezTo>
                      <a:pt x="110818" y="14028"/>
                      <a:pt x="115494" y="27120"/>
                      <a:pt x="118767" y="40680"/>
                    </a:cubicBezTo>
                    <a:cubicBezTo>
                      <a:pt x="122040" y="55643"/>
                      <a:pt x="128587" y="59851"/>
                      <a:pt x="143549" y="53305"/>
                    </a:cubicBezTo>
                    <a:cubicBezTo>
                      <a:pt x="156642" y="47694"/>
                      <a:pt x="169734" y="40213"/>
                      <a:pt x="186568" y="39277"/>
                    </a:cubicBezTo>
                    <a:cubicBezTo>
                      <a:pt x="182827" y="54708"/>
                      <a:pt x="173475" y="64527"/>
                      <a:pt x="165994" y="74346"/>
                    </a:cubicBezTo>
                    <a:cubicBezTo>
                      <a:pt x="154304" y="89309"/>
                      <a:pt x="153369" y="98661"/>
                      <a:pt x="173007" y="107545"/>
                    </a:cubicBezTo>
                    <a:cubicBezTo>
                      <a:pt x="185165" y="112689"/>
                      <a:pt x="198257" y="118767"/>
                      <a:pt x="209012" y="132327"/>
                    </a:cubicBezTo>
                    <a:cubicBezTo>
                      <a:pt x="193581" y="137938"/>
                      <a:pt x="179554" y="136536"/>
                      <a:pt x="165994" y="136536"/>
                    </a:cubicBezTo>
                    <a:cubicBezTo>
                      <a:pt x="149160" y="136536"/>
                      <a:pt x="141679" y="140744"/>
                      <a:pt x="145420" y="159447"/>
                    </a:cubicBezTo>
                    <a:cubicBezTo>
                      <a:pt x="148225" y="172540"/>
                      <a:pt x="152434" y="186568"/>
                      <a:pt x="149628" y="202465"/>
                    </a:cubicBezTo>
                    <a:cubicBezTo>
                      <a:pt x="133730" y="195452"/>
                      <a:pt x="124378" y="182827"/>
                      <a:pt x="115027" y="171137"/>
                    </a:cubicBezTo>
                    <a:cubicBezTo>
                      <a:pt x="106142" y="160383"/>
                      <a:pt x="99129" y="161318"/>
                      <a:pt x="90712" y="171137"/>
                    </a:cubicBezTo>
                    <a:cubicBezTo>
                      <a:pt x="79957" y="183294"/>
                      <a:pt x="68735" y="194516"/>
                      <a:pt x="55175" y="209012"/>
                    </a:cubicBezTo>
                    <a:cubicBezTo>
                      <a:pt x="52370" y="189373"/>
                      <a:pt x="57981" y="174878"/>
                      <a:pt x="60786" y="159915"/>
                    </a:cubicBezTo>
                    <a:cubicBezTo>
                      <a:pt x="63592" y="144485"/>
                      <a:pt x="59384" y="136536"/>
                      <a:pt x="42083" y="136536"/>
                    </a:cubicBezTo>
                    <a:cubicBezTo>
                      <a:pt x="28523" y="136536"/>
                      <a:pt x="14495" y="138406"/>
                      <a:pt x="0" y="131860"/>
                    </a:cubicBezTo>
                    <a:cubicBezTo>
                      <a:pt x="6079" y="119702"/>
                      <a:pt x="17301" y="116429"/>
                      <a:pt x="26185" y="111286"/>
                    </a:cubicBezTo>
                    <a:cubicBezTo>
                      <a:pt x="54708" y="94920"/>
                      <a:pt x="54708" y="95388"/>
                      <a:pt x="36472" y="69203"/>
                    </a:cubicBezTo>
                    <a:cubicBezTo>
                      <a:pt x="30393" y="60319"/>
                      <a:pt x="21977" y="52837"/>
                      <a:pt x="20106" y="39277"/>
                    </a:cubicBezTo>
                    <a:cubicBezTo>
                      <a:pt x="36004" y="40213"/>
                      <a:pt x="48629" y="47694"/>
                      <a:pt x="61722" y="53305"/>
                    </a:cubicBezTo>
                    <a:cubicBezTo>
                      <a:pt x="76217" y="59384"/>
                      <a:pt x="83231" y="55643"/>
                      <a:pt x="87439" y="41148"/>
                    </a:cubicBezTo>
                    <a:cubicBezTo>
                      <a:pt x="91180" y="27120"/>
                      <a:pt x="96791" y="13560"/>
                      <a:pt x="101467" y="0"/>
                    </a:cubicBezTo>
                    <a:cubicBezTo>
                      <a:pt x="102402" y="468"/>
                      <a:pt x="104740" y="468"/>
                      <a:pt x="106610" y="935"/>
                    </a:cubicBezTo>
                    <a:close/>
                  </a:path>
                </a:pathLst>
              </a:custGeom>
              <a:grpFill/>
              <a:ln w="4669" cap="flat">
                <a:noFill/>
                <a:prstDash val="solid"/>
                <a:miter/>
              </a:ln>
            </p:spPr>
            <p:txBody>
              <a:bodyPr rtlCol="0" anchor="ctr"/>
              <a:lstStyle/>
              <a:p>
                <a:endParaRPr lang="en-US" dirty="0"/>
              </a:p>
            </p:txBody>
          </p:sp>
          <p:sp>
            <p:nvSpPr>
              <p:cNvPr id="43" name="Freeform: Shape 27">
                <a:extLst>
                  <a:ext uri="{FF2B5EF4-FFF2-40B4-BE49-F238E27FC236}">
                    <a16:creationId xmlns:a16="http://schemas.microsoft.com/office/drawing/2014/main" id="{48908EA3-E13A-41C6-A058-414652D69EBB}"/>
                  </a:ext>
                </a:extLst>
              </p:cNvPr>
              <p:cNvSpPr/>
              <p:nvPr/>
            </p:nvSpPr>
            <p:spPr>
              <a:xfrm>
                <a:off x="2377031" y="1460392"/>
                <a:ext cx="286869" cy="284324"/>
              </a:xfrm>
              <a:custGeom>
                <a:avLst/>
                <a:gdLst>
                  <a:gd name="connsiteX0" fmla="*/ 210882 w 210882"/>
                  <a:gd name="connsiteY0" fmla="*/ 131392 h 209011"/>
                  <a:gd name="connsiteX1" fmla="*/ 169734 w 210882"/>
                  <a:gd name="connsiteY1" fmla="*/ 140276 h 209011"/>
                  <a:gd name="connsiteX2" fmla="*/ 148693 w 210882"/>
                  <a:gd name="connsiteY2" fmla="*/ 168332 h 209011"/>
                  <a:gd name="connsiteX3" fmla="*/ 155707 w 210882"/>
                  <a:gd name="connsiteY3" fmla="*/ 209012 h 209011"/>
                  <a:gd name="connsiteX4" fmla="*/ 119235 w 210882"/>
                  <a:gd name="connsiteY4" fmla="*/ 173943 h 209011"/>
                  <a:gd name="connsiteX5" fmla="*/ 93518 w 210882"/>
                  <a:gd name="connsiteY5" fmla="*/ 173007 h 209011"/>
                  <a:gd name="connsiteX6" fmla="*/ 63124 w 210882"/>
                  <a:gd name="connsiteY6" fmla="*/ 200595 h 209011"/>
                  <a:gd name="connsiteX7" fmla="*/ 63592 w 210882"/>
                  <a:gd name="connsiteY7" fmla="*/ 158512 h 209011"/>
                  <a:gd name="connsiteX8" fmla="*/ 46759 w 210882"/>
                  <a:gd name="connsiteY8" fmla="*/ 140276 h 209011"/>
                  <a:gd name="connsiteX9" fmla="*/ 0 w 210882"/>
                  <a:gd name="connsiteY9" fmla="*/ 135600 h 209011"/>
                  <a:gd name="connsiteX10" fmla="*/ 38342 w 210882"/>
                  <a:gd name="connsiteY10" fmla="*/ 109883 h 209011"/>
                  <a:gd name="connsiteX11" fmla="*/ 44888 w 210882"/>
                  <a:gd name="connsiteY11" fmla="*/ 79490 h 209011"/>
                  <a:gd name="connsiteX12" fmla="*/ 21977 w 210882"/>
                  <a:gd name="connsiteY12" fmla="*/ 42083 h 209011"/>
                  <a:gd name="connsiteX13" fmla="*/ 65930 w 210882"/>
                  <a:gd name="connsiteY13" fmla="*/ 57046 h 209011"/>
                  <a:gd name="connsiteX14" fmla="*/ 90712 w 210882"/>
                  <a:gd name="connsiteY14" fmla="*/ 44421 h 209011"/>
                  <a:gd name="connsiteX15" fmla="*/ 103805 w 210882"/>
                  <a:gd name="connsiteY15" fmla="*/ 0 h 209011"/>
                  <a:gd name="connsiteX16" fmla="*/ 122040 w 210882"/>
                  <a:gd name="connsiteY16" fmla="*/ 46759 h 209011"/>
                  <a:gd name="connsiteX17" fmla="*/ 144017 w 210882"/>
                  <a:gd name="connsiteY17" fmla="*/ 57513 h 209011"/>
                  <a:gd name="connsiteX18" fmla="*/ 187970 w 210882"/>
                  <a:gd name="connsiteY18" fmla="*/ 42550 h 209011"/>
                  <a:gd name="connsiteX19" fmla="*/ 163188 w 210882"/>
                  <a:gd name="connsiteY19" fmla="*/ 84166 h 209011"/>
                  <a:gd name="connsiteX20" fmla="*/ 168799 w 210882"/>
                  <a:gd name="connsiteY20" fmla="*/ 106610 h 209011"/>
                  <a:gd name="connsiteX21" fmla="*/ 210882 w 210882"/>
                  <a:gd name="connsiteY21" fmla="*/ 131392 h 2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882" h="209011">
                    <a:moveTo>
                      <a:pt x="210882" y="131392"/>
                    </a:moveTo>
                    <a:cubicBezTo>
                      <a:pt x="194517" y="139341"/>
                      <a:pt x="181892" y="140744"/>
                      <a:pt x="169734" y="140276"/>
                    </a:cubicBezTo>
                    <a:cubicBezTo>
                      <a:pt x="148225" y="139809"/>
                      <a:pt x="144485" y="150563"/>
                      <a:pt x="148693" y="168332"/>
                    </a:cubicBezTo>
                    <a:cubicBezTo>
                      <a:pt x="151498" y="180021"/>
                      <a:pt x="152901" y="192178"/>
                      <a:pt x="155707" y="209012"/>
                    </a:cubicBezTo>
                    <a:cubicBezTo>
                      <a:pt x="137471" y="198257"/>
                      <a:pt x="128587" y="186100"/>
                      <a:pt x="119235" y="173943"/>
                    </a:cubicBezTo>
                    <a:cubicBezTo>
                      <a:pt x="110818" y="162721"/>
                      <a:pt x="103337" y="160850"/>
                      <a:pt x="93518" y="173007"/>
                    </a:cubicBezTo>
                    <a:cubicBezTo>
                      <a:pt x="84166" y="183762"/>
                      <a:pt x="74346" y="206206"/>
                      <a:pt x="63124" y="200595"/>
                    </a:cubicBezTo>
                    <a:cubicBezTo>
                      <a:pt x="48162" y="193581"/>
                      <a:pt x="62189" y="173007"/>
                      <a:pt x="63592" y="158512"/>
                    </a:cubicBezTo>
                    <a:cubicBezTo>
                      <a:pt x="64995" y="144017"/>
                      <a:pt x="58916" y="141211"/>
                      <a:pt x="46759" y="140276"/>
                    </a:cubicBezTo>
                    <a:cubicBezTo>
                      <a:pt x="32264" y="139341"/>
                      <a:pt x="17768" y="137471"/>
                      <a:pt x="0" y="135600"/>
                    </a:cubicBezTo>
                    <a:cubicBezTo>
                      <a:pt x="11222" y="120170"/>
                      <a:pt x="25717" y="115962"/>
                      <a:pt x="38342" y="109883"/>
                    </a:cubicBezTo>
                    <a:cubicBezTo>
                      <a:pt x="54708" y="101934"/>
                      <a:pt x="56111" y="93050"/>
                      <a:pt x="44888" y="79490"/>
                    </a:cubicBezTo>
                    <a:cubicBezTo>
                      <a:pt x="36004" y="68735"/>
                      <a:pt x="26653" y="57981"/>
                      <a:pt x="21977" y="42083"/>
                    </a:cubicBezTo>
                    <a:cubicBezTo>
                      <a:pt x="38810" y="43486"/>
                      <a:pt x="52370" y="51435"/>
                      <a:pt x="65930" y="57046"/>
                    </a:cubicBezTo>
                    <a:cubicBezTo>
                      <a:pt x="80425" y="63124"/>
                      <a:pt x="87439" y="59851"/>
                      <a:pt x="90712" y="44421"/>
                    </a:cubicBezTo>
                    <a:cubicBezTo>
                      <a:pt x="93518" y="30861"/>
                      <a:pt x="98661" y="18236"/>
                      <a:pt x="103805" y="0"/>
                    </a:cubicBezTo>
                    <a:cubicBezTo>
                      <a:pt x="115494" y="17301"/>
                      <a:pt x="117832" y="32731"/>
                      <a:pt x="122040" y="46759"/>
                    </a:cubicBezTo>
                    <a:cubicBezTo>
                      <a:pt x="126249" y="59384"/>
                      <a:pt x="131860" y="62657"/>
                      <a:pt x="144017" y="57513"/>
                    </a:cubicBezTo>
                    <a:cubicBezTo>
                      <a:pt x="157577" y="51902"/>
                      <a:pt x="170670" y="44421"/>
                      <a:pt x="187970" y="42550"/>
                    </a:cubicBezTo>
                    <a:cubicBezTo>
                      <a:pt x="182827" y="59851"/>
                      <a:pt x="171137" y="71073"/>
                      <a:pt x="163188" y="84166"/>
                    </a:cubicBezTo>
                    <a:cubicBezTo>
                      <a:pt x="156642" y="94453"/>
                      <a:pt x="157577" y="100999"/>
                      <a:pt x="168799" y="106610"/>
                    </a:cubicBezTo>
                    <a:cubicBezTo>
                      <a:pt x="181892" y="114091"/>
                      <a:pt x="194049" y="121573"/>
                      <a:pt x="210882" y="131392"/>
                    </a:cubicBezTo>
                    <a:close/>
                  </a:path>
                </a:pathLst>
              </a:custGeom>
              <a:grpFill/>
              <a:ln w="4669" cap="flat">
                <a:noFill/>
                <a:prstDash val="solid"/>
                <a:miter/>
              </a:ln>
            </p:spPr>
            <p:txBody>
              <a:bodyPr rtlCol="0" anchor="ctr"/>
              <a:lstStyle/>
              <a:p>
                <a:endParaRPr lang="en-US" dirty="0"/>
              </a:p>
            </p:txBody>
          </p:sp>
          <p:sp>
            <p:nvSpPr>
              <p:cNvPr id="44" name="Freeform: Shape 28">
                <a:extLst>
                  <a:ext uri="{FF2B5EF4-FFF2-40B4-BE49-F238E27FC236}">
                    <a16:creationId xmlns:a16="http://schemas.microsoft.com/office/drawing/2014/main" id="{D259CB87-19B8-4EE7-9390-7C5C69828ED7}"/>
                  </a:ext>
                </a:extLst>
              </p:cNvPr>
              <p:cNvSpPr/>
              <p:nvPr/>
            </p:nvSpPr>
            <p:spPr>
              <a:xfrm>
                <a:off x="5302969" y="1133450"/>
                <a:ext cx="281407" cy="285596"/>
              </a:xfrm>
              <a:custGeom>
                <a:avLst/>
                <a:gdLst>
                  <a:gd name="connsiteX0" fmla="*/ 206206 w 206867"/>
                  <a:gd name="connsiteY0" fmla="*/ 137003 h 209946"/>
                  <a:gd name="connsiteX1" fmla="*/ 165526 w 206867"/>
                  <a:gd name="connsiteY1" fmla="*/ 139809 h 209946"/>
                  <a:gd name="connsiteX2" fmla="*/ 146355 w 206867"/>
                  <a:gd name="connsiteY2" fmla="*/ 163656 h 209946"/>
                  <a:gd name="connsiteX3" fmla="*/ 149628 w 206867"/>
                  <a:gd name="connsiteY3" fmla="*/ 209947 h 209946"/>
                  <a:gd name="connsiteX4" fmla="*/ 116429 w 206867"/>
                  <a:gd name="connsiteY4" fmla="*/ 173475 h 209946"/>
                  <a:gd name="connsiteX5" fmla="*/ 90712 w 206867"/>
                  <a:gd name="connsiteY5" fmla="*/ 173943 h 209946"/>
                  <a:gd name="connsiteX6" fmla="*/ 58448 w 206867"/>
                  <a:gd name="connsiteY6" fmla="*/ 206206 h 209946"/>
                  <a:gd name="connsiteX7" fmla="*/ 61254 w 206867"/>
                  <a:gd name="connsiteY7" fmla="*/ 163188 h 209946"/>
                  <a:gd name="connsiteX8" fmla="*/ 43953 w 206867"/>
                  <a:gd name="connsiteY8" fmla="*/ 139809 h 209946"/>
                  <a:gd name="connsiteX9" fmla="*/ 0 w 206867"/>
                  <a:gd name="connsiteY9" fmla="*/ 136536 h 209946"/>
                  <a:gd name="connsiteX10" fmla="*/ 37874 w 206867"/>
                  <a:gd name="connsiteY10" fmla="*/ 108948 h 209946"/>
                  <a:gd name="connsiteX11" fmla="*/ 43953 w 206867"/>
                  <a:gd name="connsiteY11" fmla="*/ 83231 h 209946"/>
                  <a:gd name="connsiteX12" fmla="*/ 21041 w 206867"/>
                  <a:gd name="connsiteY12" fmla="*/ 40680 h 209946"/>
                  <a:gd name="connsiteX13" fmla="*/ 58448 w 206867"/>
                  <a:gd name="connsiteY13" fmla="*/ 55643 h 209946"/>
                  <a:gd name="connsiteX14" fmla="*/ 88374 w 206867"/>
                  <a:gd name="connsiteY14" fmla="*/ 41615 h 209946"/>
                  <a:gd name="connsiteX15" fmla="*/ 104272 w 206867"/>
                  <a:gd name="connsiteY15" fmla="*/ 0 h 209946"/>
                  <a:gd name="connsiteX16" fmla="*/ 118767 w 206867"/>
                  <a:gd name="connsiteY16" fmla="*/ 45356 h 209946"/>
                  <a:gd name="connsiteX17" fmla="*/ 143082 w 206867"/>
                  <a:gd name="connsiteY17" fmla="*/ 57046 h 209946"/>
                  <a:gd name="connsiteX18" fmla="*/ 187503 w 206867"/>
                  <a:gd name="connsiteY18" fmla="*/ 40213 h 209946"/>
                  <a:gd name="connsiteX19" fmla="*/ 162253 w 206867"/>
                  <a:gd name="connsiteY19" fmla="*/ 83698 h 209946"/>
                  <a:gd name="connsiteX20" fmla="*/ 167396 w 206867"/>
                  <a:gd name="connsiteY20" fmla="*/ 108480 h 209946"/>
                  <a:gd name="connsiteX21" fmla="*/ 206674 w 206867"/>
                  <a:gd name="connsiteY21" fmla="*/ 131392 h 209946"/>
                  <a:gd name="connsiteX22" fmla="*/ 206206 w 206867"/>
                  <a:gd name="connsiteY22" fmla="*/ 137003 h 20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867" h="209946">
                    <a:moveTo>
                      <a:pt x="206206" y="137003"/>
                    </a:moveTo>
                    <a:cubicBezTo>
                      <a:pt x="192646" y="137938"/>
                      <a:pt x="179086" y="138874"/>
                      <a:pt x="165526" y="139809"/>
                    </a:cubicBezTo>
                    <a:cubicBezTo>
                      <a:pt x="150563" y="140744"/>
                      <a:pt x="143549" y="146823"/>
                      <a:pt x="146355" y="163656"/>
                    </a:cubicBezTo>
                    <a:cubicBezTo>
                      <a:pt x="148693" y="176748"/>
                      <a:pt x="154304" y="190308"/>
                      <a:pt x="149628" y="209947"/>
                    </a:cubicBezTo>
                    <a:cubicBezTo>
                      <a:pt x="136535" y="195919"/>
                      <a:pt x="125781" y="185165"/>
                      <a:pt x="116429" y="173475"/>
                    </a:cubicBezTo>
                    <a:cubicBezTo>
                      <a:pt x="107077" y="161785"/>
                      <a:pt x="100064" y="162253"/>
                      <a:pt x="90712" y="173943"/>
                    </a:cubicBezTo>
                    <a:cubicBezTo>
                      <a:pt x="81828" y="185632"/>
                      <a:pt x="72476" y="197322"/>
                      <a:pt x="58448" y="206206"/>
                    </a:cubicBezTo>
                    <a:cubicBezTo>
                      <a:pt x="51435" y="190776"/>
                      <a:pt x="59383" y="176748"/>
                      <a:pt x="61254" y="163188"/>
                    </a:cubicBezTo>
                    <a:cubicBezTo>
                      <a:pt x="63592" y="148225"/>
                      <a:pt x="59383" y="140744"/>
                      <a:pt x="43953" y="139809"/>
                    </a:cubicBezTo>
                    <a:cubicBezTo>
                      <a:pt x="29925" y="138874"/>
                      <a:pt x="16366" y="137471"/>
                      <a:pt x="0" y="136536"/>
                    </a:cubicBezTo>
                    <a:cubicBezTo>
                      <a:pt x="9819" y="120170"/>
                      <a:pt x="25250" y="115962"/>
                      <a:pt x="37874" y="108948"/>
                    </a:cubicBezTo>
                    <a:cubicBezTo>
                      <a:pt x="50499" y="101934"/>
                      <a:pt x="52837" y="94920"/>
                      <a:pt x="43953" y="83231"/>
                    </a:cubicBezTo>
                    <a:cubicBezTo>
                      <a:pt x="34601" y="71073"/>
                      <a:pt x="26652" y="57981"/>
                      <a:pt x="21041" y="40680"/>
                    </a:cubicBezTo>
                    <a:cubicBezTo>
                      <a:pt x="33666" y="45824"/>
                      <a:pt x="46759" y="50032"/>
                      <a:pt x="58448" y="55643"/>
                    </a:cubicBezTo>
                    <a:cubicBezTo>
                      <a:pt x="75282" y="63592"/>
                      <a:pt x="84633" y="60319"/>
                      <a:pt x="88374" y="41615"/>
                    </a:cubicBezTo>
                    <a:cubicBezTo>
                      <a:pt x="91180" y="28990"/>
                      <a:pt x="93985" y="16366"/>
                      <a:pt x="104272" y="0"/>
                    </a:cubicBezTo>
                    <a:cubicBezTo>
                      <a:pt x="110351" y="18236"/>
                      <a:pt x="115026" y="31328"/>
                      <a:pt x="118767" y="45356"/>
                    </a:cubicBezTo>
                    <a:cubicBezTo>
                      <a:pt x="122508" y="58448"/>
                      <a:pt x="129522" y="63124"/>
                      <a:pt x="143082" y="57046"/>
                    </a:cubicBezTo>
                    <a:cubicBezTo>
                      <a:pt x="156174" y="50967"/>
                      <a:pt x="170202" y="46759"/>
                      <a:pt x="187503" y="40213"/>
                    </a:cubicBezTo>
                    <a:cubicBezTo>
                      <a:pt x="181891" y="60319"/>
                      <a:pt x="171137" y="71541"/>
                      <a:pt x="162253" y="83698"/>
                    </a:cubicBezTo>
                    <a:cubicBezTo>
                      <a:pt x="153836" y="95388"/>
                      <a:pt x="153369" y="101934"/>
                      <a:pt x="167396" y="108480"/>
                    </a:cubicBezTo>
                    <a:cubicBezTo>
                      <a:pt x="180956" y="115027"/>
                      <a:pt x="193581" y="123443"/>
                      <a:pt x="206674" y="131392"/>
                    </a:cubicBezTo>
                    <a:cubicBezTo>
                      <a:pt x="207141" y="133262"/>
                      <a:pt x="206674" y="135133"/>
                      <a:pt x="206206" y="137003"/>
                    </a:cubicBezTo>
                    <a:close/>
                  </a:path>
                </a:pathLst>
              </a:custGeom>
              <a:grpFill/>
              <a:ln w="4669" cap="flat">
                <a:noFill/>
                <a:prstDash val="solid"/>
                <a:miter/>
              </a:ln>
            </p:spPr>
            <p:txBody>
              <a:bodyPr rtlCol="0" anchor="ctr"/>
              <a:lstStyle/>
              <a:p>
                <a:endParaRPr lang="en-US" dirty="0"/>
              </a:p>
            </p:txBody>
          </p:sp>
          <p:sp>
            <p:nvSpPr>
              <p:cNvPr id="45" name="Freeform: Shape 29">
                <a:extLst>
                  <a:ext uri="{FF2B5EF4-FFF2-40B4-BE49-F238E27FC236}">
                    <a16:creationId xmlns:a16="http://schemas.microsoft.com/office/drawing/2014/main" id="{D819F93B-0492-42F8-8B42-157840C4E297}"/>
                  </a:ext>
                </a:extLst>
              </p:cNvPr>
              <p:cNvSpPr/>
              <p:nvPr/>
            </p:nvSpPr>
            <p:spPr>
              <a:xfrm>
                <a:off x="8291639" y="1490288"/>
                <a:ext cx="280111" cy="276691"/>
              </a:xfrm>
              <a:custGeom>
                <a:avLst/>
                <a:gdLst>
                  <a:gd name="connsiteX0" fmla="*/ 54884 w 205914"/>
                  <a:gd name="connsiteY0" fmla="*/ 203401 h 203400"/>
                  <a:gd name="connsiteX1" fmla="*/ 56287 w 205914"/>
                  <a:gd name="connsiteY1" fmla="*/ 160383 h 203400"/>
                  <a:gd name="connsiteX2" fmla="*/ 36180 w 205914"/>
                  <a:gd name="connsiteY2" fmla="*/ 133730 h 203400"/>
                  <a:gd name="connsiteX3" fmla="*/ 176 w 205914"/>
                  <a:gd name="connsiteY3" fmla="*/ 128587 h 203400"/>
                  <a:gd name="connsiteX4" fmla="*/ 30569 w 205914"/>
                  <a:gd name="connsiteY4" fmla="*/ 105675 h 203400"/>
                  <a:gd name="connsiteX5" fmla="*/ 37583 w 205914"/>
                  <a:gd name="connsiteY5" fmla="*/ 74814 h 203400"/>
                  <a:gd name="connsiteX6" fmla="*/ 17009 w 205914"/>
                  <a:gd name="connsiteY6" fmla="*/ 36472 h 203400"/>
                  <a:gd name="connsiteX7" fmla="*/ 59092 w 205914"/>
                  <a:gd name="connsiteY7" fmla="*/ 52837 h 203400"/>
                  <a:gd name="connsiteX8" fmla="*/ 82939 w 205914"/>
                  <a:gd name="connsiteY8" fmla="*/ 41615 h 203400"/>
                  <a:gd name="connsiteX9" fmla="*/ 96499 w 205914"/>
                  <a:gd name="connsiteY9" fmla="*/ 0 h 203400"/>
                  <a:gd name="connsiteX10" fmla="*/ 109591 w 205914"/>
                  <a:gd name="connsiteY10" fmla="*/ 20574 h 203400"/>
                  <a:gd name="connsiteX11" fmla="*/ 160558 w 205914"/>
                  <a:gd name="connsiteY11" fmla="*/ 43953 h 203400"/>
                  <a:gd name="connsiteX12" fmla="*/ 182067 w 205914"/>
                  <a:gd name="connsiteY12" fmla="*/ 39277 h 203400"/>
                  <a:gd name="connsiteX13" fmla="*/ 158220 w 205914"/>
                  <a:gd name="connsiteY13" fmla="*/ 78555 h 203400"/>
                  <a:gd name="connsiteX14" fmla="*/ 164299 w 205914"/>
                  <a:gd name="connsiteY14" fmla="*/ 103804 h 203400"/>
                  <a:gd name="connsiteX15" fmla="*/ 205915 w 205914"/>
                  <a:gd name="connsiteY15" fmla="*/ 132327 h 203400"/>
                  <a:gd name="connsiteX16" fmla="*/ 158220 w 205914"/>
                  <a:gd name="connsiteY16" fmla="*/ 134665 h 203400"/>
                  <a:gd name="connsiteX17" fmla="*/ 141387 w 205914"/>
                  <a:gd name="connsiteY17" fmla="*/ 155239 h 203400"/>
                  <a:gd name="connsiteX18" fmla="*/ 144660 w 205914"/>
                  <a:gd name="connsiteY18" fmla="*/ 201063 h 203400"/>
                  <a:gd name="connsiteX19" fmla="*/ 112865 w 205914"/>
                  <a:gd name="connsiteY19" fmla="*/ 169734 h 203400"/>
                  <a:gd name="connsiteX20" fmla="*/ 86680 w 205914"/>
                  <a:gd name="connsiteY20" fmla="*/ 168799 h 203400"/>
                  <a:gd name="connsiteX21" fmla="*/ 54884 w 205914"/>
                  <a:gd name="connsiteY21" fmla="*/ 203401 h 2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914" h="203400">
                    <a:moveTo>
                      <a:pt x="54884" y="203401"/>
                    </a:moveTo>
                    <a:cubicBezTo>
                      <a:pt x="49273" y="185632"/>
                      <a:pt x="53481" y="173007"/>
                      <a:pt x="56287" y="160383"/>
                    </a:cubicBezTo>
                    <a:cubicBezTo>
                      <a:pt x="60027" y="142614"/>
                      <a:pt x="55351" y="134198"/>
                      <a:pt x="36180" y="133730"/>
                    </a:cubicBezTo>
                    <a:cubicBezTo>
                      <a:pt x="23556" y="133262"/>
                      <a:pt x="2046" y="138874"/>
                      <a:pt x="176" y="128587"/>
                    </a:cubicBezTo>
                    <a:cubicBezTo>
                      <a:pt x="-2162" y="115027"/>
                      <a:pt x="19347" y="111753"/>
                      <a:pt x="30569" y="105675"/>
                    </a:cubicBezTo>
                    <a:cubicBezTo>
                      <a:pt x="46467" y="96791"/>
                      <a:pt x="51143" y="89309"/>
                      <a:pt x="37583" y="74814"/>
                    </a:cubicBezTo>
                    <a:cubicBezTo>
                      <a:pt x="28699" y="64527"/>
                      <a:pt x="21685" y="52370"/>
                      <a:pt x="17009" y="36472"/>
                    </a:cubicBezTo>
                    <a:cubicBezTo>
                      <a:pt x="31037" y="41615"/>
                      <a:pt x="45064" y="46759"/>
                      <a:pt x="59092" y="52837"/>
                    </a:cubicBezTo>
                    <a:cubicBezTo>
                      <a:pt x="71717" y="58448"/>
                      <a:pt x="79198" y="56111"/>
                      <a:pt x="82939" y="41615"/>
                    </a:cubicBezTo>
                    <a:cubicBezTo>
                      <a:pt x="86680" y="27588"/>
                      <a:pt x="91823" y="14028"/>
                      <a:pt x="96499" y="0"/>
                    </a:cubicBezTo>
                    <a:cubicBezTo>
                      <a:pt x="108189" y="4676"/>
                      <a:pt x="107253" y="13560"/>
                      <a:pt x="109591" y="20574"/>
                    </a:cubicBezTo>
                    <a:cubicBezTo>
                      <a:pt x="122216" y="63124"/>
                      <a:pt x="118008" y="62189"/>
                      <a:pt x="160558" y="43953"/>
                    </a:cubicBezTo>
                    <a:cubicBezTo>
                      <a:pt x="166637" y="41148"/>
                      <a:pt x="172716" y="36939"/>
                      <a:pt x="182067" y="39277"/>
                    </a:cubicBezTo>
                    <a:cubicBezTo>
                      <a:pt x="177859" y="55175"/>
                      <a:pt x="167105" y="66397"/>
                      <a:pt x="158220" y="78555"/>
                    </a:cubicBezTo>
                    <a:cubicBezTo>
                      <a:pt x="149336" y="90712"/>
                      <a:pt x="152142" y="97258"/>
                      <a:pt x="164299" y="103804"/>
                    </a:cubicBezTo>
                    <a:cubicBezTo>
                      <a:pt x="177391" y="110818"/>
                      <a:pt x="192355" y="115962"/>
                      <a:pt x="205915" y="132327"/>
                    </a:cubicBezTo>
                    <a:cubicBezTo>
                      <a:pt x="187211" y="133262"/>
                      <a:pt x="172716" y="134198"/>
                      <a:pt x="158220" y="134665"/>
                    </a:cubicBezTo>
                    <a:cubicBezTo>
                      <a:pt x="144660" y="135133"/>
                      <a:pt x="139049" y="139809"/>
                      <a:pt x="141387" y="155239"/>
                    </a:cubicBezTo>
                    <a:cubicBezTo>
                      <a:pt x="143258" y="169267"/>
                      <a:pt x="149804" y="183294"/>
                      <a:pt x="144660" y="201063"/>
                    </a:cubicBezTo>
                    <a:cubicBezTo>
                      <a:pt x="130165" y="193114"/>
                      <a:pt x="121749" y="180489"/>
                      <a:pt x="112865" y="169734"/>
                    </a:cubicBezTo>
                    <a:cubicBezTo>
                      <a:pt x="103980" y="158980"/>
                      <a:pt x="96032" y="157577"/>
                      <a:pt x="86680" y="168799"/>
                    </a:cubicBezTo>
                    <a:cubicBezTo>
                      <a:pt x="77796" y="179086"/>
                      <a:pt x="67508" y="189841"/>
                      <a:pt x="54884" y="203401"/>
                    </a:cubicBezTo>
                    <a:close/>
                  </a:path>
                </a:pathLst>
              </a:custGeom>
              <a:grpFill/>
              <a:ln w="4669" cap="flat">
                <a:noFill/>
                <a:prstDash val="solid"/>
                <a:miter/>
              </a:ln>
            </p:spPr>
            <p:txBody>
              <a:bodyPr rtlCol="0" anchor="ctr"/>
              <a:lstStyle/>
              <a:p>
                <a:endParaRPr lang="en-US" dirty="0"/>
              </a:p>
            </p:txBody>
          </p:sp>
          <p:sp>
            <p:nvSpPr>
              <p:cNvPr id="46" name="Freeform: Shape 30">
                <a:extLst>
                  <a:ext uri="{FF2B5EF4-FFF2-40B4-BE49-F238E27FC236}">
                    <a16:creationId xmlns:a16="http://schemas.microsoft.com/office/drawing/2014/main" id="{D49BB356-CB84-47CE-883B-0373E8AFD1D4}"/>
                  </a:ext>
                </a:extLst>
              </p:cNvPr>
              <p:cNvSpPr/>
              <p:nvPr/>
            </p:nvSpPr>
            <p:spPr>
              <a:xfrm>
                <a:off x="7555305" y="2702007"/>
                <a:ext cx="281780" cy="279235"/>
              </a:xfrm>
              <a:custGeom>
                <a:avLst/>
                <a:gdLst>
                  <a:gd name="connsiteX0" fmla="*/ 207142 w 207141"/>
                  <a:gd name="connsiteY0" fmla="*/ 128587 h 205270"/>
                  <a:gd name="connsiteX1" fmla="*/ 147290 w 207141"/>
                  <a:gd name="connsiteY1" fmla="*/ 145887 h 205270"/>
                  <a:gd name="connsiteX2" fmla="*/ 150096 w 207141"/>
                  <a:gd name="connsiteY2" fmla="*/ 205271 h 205270"/>
                  <a:gd name="connsiteX3" fmla="*/ 114092 w 207141"/>
                  <a:gd name="connsiteY3" fmla="*/ 170202 h 205270"/>
                  <a:gd name="connsiteX4" fmla="*/ 91647 w 207141"/>
                  <a:gd name="connsiteY4" fmla="*/ 170202 h 205270"/>
                  <a:gd name="connsiteX5" fmla="*/ 57981 w 207141"/>
                  <a:gd name="connsiteY5" fmla="*/ 204336 h 205270"/>
                  <a:gd name="connsiteX6" fmla="*/ 57981 w 207141"/>
                  <a:gd name="connsiteY6" fmla="*/ 174410 h 205270"/>
                  <a:gd name="connsiteX7" fmla="*/ 28990 w 207141"/>
                  <a:gd name="connsiteY7" fmla="*/ 136536 h 205270"/>
                  <a:gd name="connsiteX8" fmla="*/ 0 w 207141"/>
                  <a:gd name="connsiteY8" fmla="*/ 132327 h 205270"/>
                  <a:gd name="connsiteX9" fmla="*/ 37407 w 207141"/>
                  <a:gd name="connsiteY9" fmla="*/ 106610 h 205270"/>
                  <a:gd name="connsiteX10" fmla="*/ 43018 w 207141"/>
                  <a:gd name="connsiteY10" fmla="*/ 80893 h 205270"/>
                  <a:gd name="connsiteX11" fmla="*/ 14495 w 207141"/>
                  <a:gd name="connsiteY11" fmla="*/ 40213 h 205270"/>
                  <a:gd name="connsiteX12" fmla="*/ 63592 w 207141"/>
                  <a:gd name="connsiteY12" fmla="*/ 56578 h 205270"/>
                  <a:gd name="connsiteX13" fmla="*/ 86971 w 207141"/>
                  <a:gd name="connsiteY13" fmla="*/ 45356 h 205270"/>
                  <a:gd name="connsiteX14" fmla="*/ 100531 w 207141"/>
                  <a:gd name="connsiteY14" fmla="*/ 0 h 205270"/>
                  <a:gd name="connsiteX15" fmla="*/ 118767 w 207141"/>
                  <a:gd name="connsiteY15" fmla="*/ 45356 h 205270"/>
                  <a:gd name="connsiteX16" fmla="*/ 142147 w 207141"/>
                  <a:gd name="connsiteY16" fmla="*/ 57046 h 205270"/>
                  <a:gd name="connsiteX17" fmla="*/ 183762 w 207141"/>
                  <a:gd name="connsiteY17" fmla="*/ 41148 h 205270"/>
                  <a:gd name="connsiteX18" fmla="*/ 170670 w 207141"/>
                  <a:gd name="connsiteY18" fmla="*/ 70138 h 205270"/>
                  <a:gd name="connsiteX19" fmla="*/ 181424 w 207141"/>
                  <a:gd name="connsiteY19" fmla="*/ 114559 h 205270"/>
                  <a:gd name="connsiteX20" fmla="*/ 207142 w 207141"/>
                  <a:gd name="connsiteY20" fmla="*/ 128587 h 2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141" h="205270">
                    <a:moveTo>
                      <a:pt x="207142" y="128587"/>
                    </a:moveTo>
                    <a:cubicBezTo>
                      <a:pt x="185165" y="138874"/>
                      <a:pt x="158980" y="129522"/>
                      <a:pt x="147290" y="145887"/>
                    </a:cubicBezTo>
                    <a:cubicBezTo>
                      <a:pt x="137003" y="160383"/>
                      <a:pt x="152433" y="182827"/>
                      <a:pt x="150096" y="205271"/>
                    </a:cubicBezTo>
                    <a:cubicBezTo>
                      <a:pt x="133730" y="195919"/>
                      <a:pt x="124378" y="182359"/>
                      <a:pt x="114092" y="170202"/>
                    </a:cubicBezTo>
                    <a:cubicBezTo>
                      <a:pt x="105675" y="160383"/>
                      <a:pt x="100064" y="160383"/>
                      <a:pt x="91647" y="170202"/>
                    </a:cubicBezTo>
                    <a:cubicBezTo>
                      <a:pt x="81828" y="181892"/>
                      <a:pt x="72476" y="194516"/>
                      <a:pt x="57981" y="204336"/>
                    </a:cubicBezTo>
                    <a:cubicBezTo>
                      <a:pt x="52838" y="193581"/>
                      <a:pt x="56578" y="184230"/>
                      <a:pt x="57981" y="174410"/>
                    </a:cubicBezTo>
                    <a:cubicBezTo>
                      <a:pt x="64059" y="140744"/>
                      <a:pt x="63124" y="139809"/>
                      <a:pt x="28990" y="136536"/>
                    </a:cubicBezTo>
                    <a:cubicBezTo>
                      <a:pt x="20107" y="135600"/>
                      <a:pt x="10287" y="138406"/>
                      <a:pt x="0" y="132327"/>
                    </a:cubicBezTo>
                    <a:cubicBezTo>
                      <a:pt x="9352" y="118767"/>
                      <a:pt x="24782" y="114091"/>
                      <a:pt x="37407" y="106610"/>
                    </a:cubicBezTo>
                    <a:cubicBezTo>
                      <a:pt x="50500" y="99596"/>
                      <a:pt x="51435" y="92115"/>
                      <a:pt x="43018" y="80893"/>
                    </a:cubicBezTo>
                    <a:cubicBezTo>
                      <a:pt x="33666" y="68735"/>
                      <a:pt x="25250" y="56111"/>
                      <a:pt x="14495" y="40213"/>
                    </a:cubicBezTo>
                    <a:cubicBezTo>
                      <a:pt x="35537" y="41148"/>
                      <a:pt x="49097" y="50032"/>
                      <a:pt x="63592" y="56578"/>
                    </a:cubicBezTo>
                    <a:cubicBezTo>
                      <a:pt x="77619" y="62657"/>
                      <a:pt x="83231" y="58448"/>
                      <a:pt x="86971" y="45356"/>
                    </a:cubicBezTo>
                    <a:cubicBezTo>
                      <a:pt x="90712" y="31328"/>
                      <a:pt x="95388" y="17301"/>
                      <a:pt x="100531" y="0"/>
                    </a:cubicBezTo>
                    <a:cubicBezTo>
                      <a:pt x="113156" y="15430"/>
                      <a:pt x="115026" y="30861"/>
                      <a:pt x="118767" y="45356"/>
                    </a:cubicBezTo>
                    <a:cubicBezTo>
                      <a:pt x="122508" y="58916"/>
                      <a:pt x="128587" y="63124"/>
                      <a:pt x="142147" y="57046"/>
                    </a:cubicBezTo>
                    <a:cubicBezTo>
                      <a:pt x="155239" y="50967"/>
                      <a:pt x="168799" y="46759"/>
                      <a:pt x="183762" y="41148"/>
                    </a:cubicBezTo>
                    <a:cubicBezTo>
                      <a:pt x="185165" y="55643"/>
                      <a:pt x="176280" y="62189"/>
                      <a:pt x="170670" y="70138"/>
                    </a:cubicBezTo>
                    <a:cubicBezTo>
                      <a:pt x="152433" y="97726"/>
                      <a:pt x="151966" y="97726"/>
                      <a:pt x="181424" y="114559"/>
                    </a:cubicBezTo>
                    <a:cubicBezTo>
                      <a:pt x="190308" y="119235"/>
                      <a:pt x="198725" y="123911"/>
                      <a:pt x="207142" y="128587"/>
                    </a:cubicBezTo>
                    <a:close/>
                  </a:path>
                </a:pathLst>
              </a:custGeom>
              <a:grpFill/>
              <a:ln w="4669" cap="flat">
                <a:noFill/>
                <a:prstDash val="solid"/>
                <a:miter/>
              </a:ln>
            </p:spPr>
            <p:txBody>
              <a:bodyPr rtlCol="0" anchor="ctr"/>
              <a:lstStyle/>
              <a:p>
                <a:endParaRPr lang="en-US" dirty="0"/>
              </a:p>
            </p:txBody>
          </p:sp>
          <p:sp>
            <p:nvSpPr>
              <p:cNvPr id="47" name="Freeform: Shape 31">
                <a:extLst>
                  <a:ext uri="{FF2B5EF4-FFF2-40B4-BE49-F238E27FC236}">
                    <a16:creationId xmlns:a16="http://schemas.microsoft.com/office/drawing/2014/main" id="{C1FAE245-9DE1-49DF-8F18-BF4328F63383}"/>
                  </a:ext>
                </a:extLst>
              </p:cNvPr>
              <p:cNvSpPr/>
              <p:nvPr/>
            </p:nvSpPr>
            <p:spPr>
              <a:xfrm>
                <a:off x="4271258" y="1255577"/>
                <a:ext cx="260154" cy="256336"/>
              </a:xfrm>
              <a:custGeom>
                <a:avLst/>
                <a:gdLst>
                  <a:gd name="connsiteX0" fmla="*/ 0 w 191243"/>
                  <a:gd name="connsiteY0" fmla="*/ 118300 h 188437"/>
                  <a:gd name="connsiteX1" fmla="*/ 33199 w 191243"/>
                  <a:gd name="connsiteY1" fmla="*/ 95388 h 188437"/>
                  <a:gd name="connsiteX2" fmla="*/ 39745 w 191243"/>
                  <a:gd name="connsiteY2" fmla="*/ 70138 h 188437"/>
                  <a:gd name="connsiteX3" fmla="*/ 17768 w 191243"/>
                  <a:gd name="connsiteY3" fmla="*/ 35069 h 188437"/>
                  <a:gd name="connsiteX4" fmla="*/ 56578 w 191243"/>
                  <a:gd name="connsiteY4" fmla="*/ 47226 h 188437"/>
                  <a:gd name="connsiteX5" fmla="*/ 80425 w 191243"/>
                  <a:gd name="connsiteY5" fmla="*/ 35537 h 188437"/>
                  <a:gd name="connsiteX6" fmla="*/ 92115 w 191243"/>
                  <a:gd name="connsiteY6" fmla="*/ 0 h 188437"/>
                  <a:gd name="connsiteX7" fmla="*/ 105675 w 191243"/>
                  <a:gd name="connsiteY7" fmla="*/ 24782 h 188437"/>
                  <a:gd name="connsiteX8" fmla="*/ 142614 w 191243"/>
                  <a:gd name="connsiteY8" fmla="*/ 43018 h 188437"/>
                  <a:gd name="connsiteX9" fmla="*/ 173475 w 191243"/>
                  <a:gd name="connsiteY9" fmla="*/ 36939 h 188437"/>
                  <a:gd name="connsiteX10" fmla="*/ 152901 w 191243"/>
                  <a:gd name="connsiteY10" fmla="*/ 66865 h 188437"/>
                  <a:gd name="connsiteX11" fmla="*/ 159915 w 191243"/>
                  <a:gd name="connsiteY11" fmla="*/ 97258 h 188437"/>
                  <a:gd name="connsiteX12" fmla="*/ 191243 w 191243"/>
                  <a:gd name="connsiteY12" fmla="*/ 115962 h 188437"/>
                  <a:gd name="connsiteX13" fmla="*/ 154771 w 191243"/>
                  <a:gd name="connsiteY13" fmla="*/ 122976 h 188437"/>
                  <a:gd name="connsiteX14" fmla="*/ 135133 w 191243"/>
                  <a:gd name="connsiteY14" fmla="*/ 148225 h 188437"/>
                  <a:gd name="connsiteX15" fmla="*/ 137938 w 191243"/>
                  <a:gd name="connsiteY15" fmla="*/ 184697 h 188437"/>
                  <a:gd name="connsiteX16" fmla="*/ 106142 w 191243"/>
                  <a:gd name="connsiteY16" fmla="*/ 154304 h 188437"/>
                  <a:gd name="connsiteX17" fmla="*/ 83698 w 191243"/>
                  <a:gd name="connsiteY17" fmla="*/ 154772 h 188437"/>
                  <a:gd name="connsiteX18" fmla="*/ 49564 w 191243"/>
                  <a:gd name="connsiteY18" fmla="*/ 188438 h 188437"/>
                  <a:gd name="connsiteX19" fmla="*/ 55643 w 191243"/>
                  <a:gd name="connsiteY19" fmla="*/ 143082 h 188437"/>
                  <a:gd name="connsiteX20" fmla="*/ 40212 w 191243"/>
                  <a:gd name="connsiteY20" fmla="*/ 123443 h 188437"/>
                  <a:gd name="connsiteX21" fmla="*/ 0 w 191243"/>
                  <a:gd name="connsiteY21" fmla="*/ 118300 h 1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243" h="188437">
                    <a:moveTo>
                      <a:pt x="0" y="118300"/>
                    </a:moveTo>
                    <a:cubicBezTo>
                      <a:pt x="9819" y="106142"/>
                      <a:pt x="21977" y="100999"/>
                      <a:pt x="33199" y="95388"/>
                    </a:cubicBezTo>
                    <a:cubicBezTo>
                      <a:pt x="45824" y="88842"/>
                      <a:pt x="48161" y="81828"/>
                      <a:pt x="39745" y="70138"/>
                    </a:cubicBezTo>
                    <a:cubicBezTo>
                      <a:pt x="32263" y="59384"/>
                      <a:pt x="22444" y="50032"/>
                      <a:pt x="17768" y="35069"/>
                    </a:cubicBezTo>
                    <a:cubicBezTo>
                      <a:pt x="33199" y="34134"/>
                      <a:pt x="44421" y="42550"/>
                      <a:pt x="56578" y="47226"/>
                    </a:cubicBezTo>
                    <a:cubicBezTo>
                      <a:pt x="70138" y="52370"/>
                      <a:pt x="77152" y="49564"/>
                      <a:pt x="80425" y="35537"/>
                    </a:cubicBezTo>
                    <a:cubicBezTo>
                      <a:pt x="83698" y="23847"/>
                      <a:pt x="87906" y="12157"/>
                      <a:pt x="92115" y="0"/>
                    </a:cubicBezTo>
                    <a:cubicBezTo>
                      <a:pt x="104272" y="6079"/>
                      <a:pt x="102869" y="16833"/>
                      <a:pt x="105675" y="24782"/>
                    </a:cubicBezTo>
                    <a:cubicBezTo>
                      <a:pt x="115494" y="53773"/>
                      <a:pt x="115026" y="53773"/>
                      <a:pt x="142614" y="43018"/>
                    </a:cubicBezTo>
                    <a:cubicBezTo>
                      <a:pt x="151498" y="39277"/>
                      <a:pt x="160850" y="36004"/>
                      <a:pt x="173475" y="36939"/>
                    </a:cubicBezTo>
                    <a:cubicBezTo>
                      <a:pt x="166461" y="46759"/>
                      <a:pt x="160850" y="57981"/>
                      <a:pt x="152901" y="66865"/>
                    </a:cubicBezTo>
                    <a:cubicBezTo>
                      <a:pt x="140744" y="80893"/>
                      <a:pt x="144484" y="89309"/>
                      <a:pt x="159915" y="97258"/>
                    </a:cubicBezTo>
                    <a:cubicBezTo>
                      <a:pt x="170202" y="102402"/>
                      <a:pt x="179554" y="108948"/>
                      <a:pt x="191243" y="115962"/>
                    </a:cubicBezTo>
                    <a:cubicBezTo>
                      <a:pt x="179086" y="126716"/>
                      <a:pt x="165994" y="123443"/>
                      <a:pt x="154771" y="122976"/>
                    </a:cubicBezTo>
                    <a:cubicBezTo>
                      <a:pt x="134198" y="122040"/>
                      <a:pt x="130925" y="130925"/>
                      <a:pt x="135133" y="148225"/>
                    </a:cubicBezTo>
                    <a:cubicBezTo>
                      <a:pt x="137938" y="159447"/>
                      <a:pt x="140276" y="170669"/>
                      <a:pt x="137938" y="184697"/>
                    </a:cubicBezTo>
                    <a:cubicBezTo>
                      <a:pt x="126716" y="173943"/>
                      <a:pt x="115962" y="164591"/>
                      <a:pt x="106142" y="154304"/>
                    </a:cubicBezTo>
                    <a:cubicBezTo>
                      <a:pt x="98193" y="145887"/>
                      <a:pt x="92115" y="144017"/>
                      <a:pt x="83698" y="154772"/>
                    </a:cubicBezTo>
                    <a:cubicBezTo>
                      <a:pt x="75282" y="165526"/>
                      <a:pt x="64060" y="173943"/>
                      <a:pt x="49564" y="188438"/>
                    </a:cubicBezTo>
                    <a:cubicBezTo>
                      <a:pt x="51902" y="169734"/>
                      <a:pt x="53305" y="156174"/>
                      <a:pt x="55643" y="143082"/>
                    </a:cubicBezTo>
                    <a:cubicBezTo>
                      <a:pt x="57981" y="129989"/>
                      <a:pt x="53773" y="124378"/>
                      <a:pt x="40212" y="123443"/>
                    </a:cubicBezTo>
                    <a:cubicBezTo>
                      <a:pt x="27588" y="122976"/>
                      <a:pt x="14495" y="124846"/>
                      <a:pt x="0" y="118300"/>
                    </a:cubicBezTo>
                    <a:close/>
                  </a:path>
                </a:pathLst>
              </a:custGeom>
              <a:grpFill/>
              <a:ln w="4669" cap="flat">
                <a:noFill/>
                <a:prstDash val="solid"/>
                <a:miter/>
              </a:ln>
            </p:spPr>
            <p:txBody>
              <a:bodyPr rtlCol="0" anchor="ctr"/>
              <a:lstStyle/>
              <a:p>
                <a:endParaRPr lang="en-US" dirty="0"/>
              </a:p>
            </p:txBody>
          </p:sp>
          <p:sp>
            <p:nvSpPr>
              <p:cNvPr id="48" name="Freeform: Shape 32">
                <a:extLst>
                  <a:ext uri="{FF2B5EF4-FFF2-40B4-BE49-F238E27FC236}">
                    <a16:creationId xmlns:a16="http://schemas.microsoft.com/office/drawing/2014/main" id="{73BA99D6-118A-49EC-9C00-9291C01E9825}"/>
                  </a:ext>
                </a:extLst>
              </p:cNvPr>
              <p:cNvSpPr/>
              <p:nvPr/>
            </p:nvSpPr>
            <p:spPr>
              <a:xfrm>
                <a:off x="3338138" y="1751713"/>
                <a:ext cx="259517" cy="258245"/>
              </a:xfrm>
              <a:custGeom>
                <a:avLst/>
                <a:gdLst>
                  <a:gd name="connsiteX0" fmla="*/ 0 w 190775"/>
                  <a:gd name="connsiteY0" fmla="*/ 118300 h 189840"/>
                  <a:gd name="connsiteX1" fmla="*/ 27120 w 190775"/>
                  <a:gd name="connsiteY1" fmla="*/ 99596 h 189840"/>
                  <a:gd name="connsiteX2" fmla="*/ 35537 w 190775"/>
                  <a:gd name="connsiteY2" fmla="*/ 65930 h 189840"/>
                  <a:gd name="connsiteX3" fmla="*/ 18704 w 190775"/>
                  <a:gd name="connsiteY3" fmla="*/ 36004 h 189840"/>
                  <a:gd name="connsiteX4" fmla="*/ 57981 w 190775"/>
                  <a:gd name="connsiteY4" fmla="*/ 48629 h 189840"/>
                  <a:gd name="connsiteX5" fmla="*/ 79490 w 190775"/>
                  <a:gd name="connsiteY5" fmla="*/ 38342 h 189840"/>
                  <a:gd name="connsiteX6" fmla="*/ 93518 w 190775"/>
                  <a:gd name="connsiteY6" fmla="*/ 0 h 189840"/>
                  <a:gd name="connsiteX7" fmla="*/ 110351 w 190775"/>
                  <a:gd name="connsiteY7" fmla="*/ 39745 h 189840"/>
                  <a:gd name="connsiteX8" fmla="*/ 130457 w 190775"/>
                  <a:gd name="connsiteY8" fmla="*/ 49097 h 189840"/>
                  <a:gd name="connsiteX9" fmla="*/ 171137 w 190775"/>
                  <a:gd name="connsiteY9" fmla="*/ 35537 h 189840"/>
                  <a:gd name="connsiteX10" fmla="*/ 151031 w 190775"/>
                  <a:gd name="connsiteY10" fmla="*/ 71541 h 189840"/>
                  <a:gd name="connsiteX11" fmla="*/ 157110 w 190775"/>
                  <a:gd name="connsiteY11" fmla="*/ 96791 h 189840"/>
                  <a:gd name="connsiteX12" fmla="*/ 190776 w 190775"/>
                  <a:gd name="connsiteY12" fmla="*/ 116897 h 189840"/>
                  <a:gd name="connsiteX13" fmla="*/ 151966 w 190775"/>
                  <a:gd name="connsiteY13" fmla="*/ 124846 h 189840"/>
                  <a:gd name="connsiteX14" fmla="*/ 133730 w 190775"/>
                  <a:gd name="connsiteY14" fmla="*/ 146822 h 189840"/>
                  <a:gd name="connsiteX15" fmla="*/ 137003 w 190775"/>
                  <a:gd name="connsiteY15" fmla="*/ 189841 h 189840"/>
                  <a:gd name="connsiteX16" fmla="*/ 109416 w 190775"/>
                  <a:gd name="connsiteY16" fmla="*/ 160383 h 189840"/>
                  <a:gd name="connsiteX17" fmla="*/ 79022 w 190775"/>
                  <a:gd name="connsiteY17" fmla="*/ 160850 h 189840"/>
                  <a:gd name="connsiteX18" fmla="*/ 52370 w 190775"/>
                  <a:gd name="connsiteY18" fmla="*/ 185632 h 189840"/>
                  <a:gd name="connsiteX19" fmla="*/ 55175 w 190775"/>
                  <a:gd name="connsiteY19" fmla="*/ 151031 h 189840"/>
                  <a:gd name="connsiteX20" fmla="*/ 34134 w 190775"/>
                  <a:gd name="connsiteY20" fmla="*/ 125313 h 189840"/>
                  <a:gd name="connsiteX21" fmla="*/ 0 w 190775"/>
                  <a:gd name="connsiteY21" fmla="*/ 118300 h 1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775" h="189840">
                    <a:moveTo>
                      <a:pt x="0" y="118300"/>
                    </a:moveTo>
                    <a:cubicBezTo>
                      <a:pt x="6546" y="107078"/>
                      <a:pt x="17768" y="104272"/>
                      <a:pt x="27120" y="99596"/>
                    </a:cubicBezTo>
                    <a:cubicBezTo>
                      <a:pt x="44421" y="91180"/>
                      <a:pt x="48629" y="81828"/>
                      <a:pt x="35537" y="65930"/>
                    </a:cubicBezTo>
                    <a:cubicBezTo>
                      <a:pt x="28990" y="57981"/>
                      <a:pt x="21509" y="49564"/>
                      <a:pt x="18704" y="36004"/>
                    </a:cubicBezTo>
                    <a:cubicBezTo>
                      <a:pt x="34134" y="36004"/>
                      <a:pt x="45824" y="43018"/>
                      <a:pt x="57981" y="48629"/>
                    </a:cubicBezTo>
                    <a:cubicBezTo>
                      <a:pt x="71073" y="54708"/>
                      <a:pt x="75749" y="50499"/>
                      <a:pt x="79490" y="38342"/>
                    </a:cubicBezTo>
                    <a:cubicBezTo>
                      <a:pt x="83231" y="25717"/>
                      <a:pt x="84166" y="12157"/>
                      <a:pt x="93518" y="0"/>
                    </a:cubicBezTo>
                    <a:cubicBezTo>
                      <a:pt x="105207" y="11222"/>
                      <a:pt x="106142" y="26652"/>
                      <a:pt x="110351" y="39745"/>
                    </a:cubicBezTo>
                    <a:cubicBezTo>
                      <a:pt x="114091" y="51902"/>
                      <a:pt x="119235" y="54240"/>
                      <a:pt x="130457" y="49097"/>
                    </a:cubicBezTo>
                    <a:cubicBezTo>
                      <a:pt x="142614" y="43486"/>
                      <a:pt x="155239" y="36939"/>
                      <a:pt x="171137" y="35537"/>
                    </a:cubicBezTo>
                    <a:cubicBezTo>
                      <a:pt x="168332" y="51902"/>
                      <a:pt x="158045" y="60786"/>
                      <a:pt x="151031" y="71541"/>
                    </a:cubicBezTo>
                    <a:cubicBezTo>
                      <a:pt x="142614" y="83231"/>
                      <a:pt x="144017" y="90712"/>
                      <a:pt x="157110" y="96791"/>
                    </a:cubicBezTo>
                    <a:cubicBezTo>
                      <a:pt x="167864" y="102402"/>
                      <a:pt x="178151" y="109415"/>
                      <a:pt x="190776" y="116897"/>
                    </a:cubicBezTo>
                    <a:cubicBezTo>
                      <a:pt x="178151" y="128587"/>
                      <a:pt x="164123" y="124378"/>
                      <a:pt x="151966" y="124846"/>
                    </a:cubicBezTo>
                    <a:cubicBezTo>
                      <a:pt x="136068" y="125313"/>
                      <a:pt x="131392" y="132327"/>
                      <a:pt x="133730" y="146822"/>
                    </a:cubicBezTo>
                    <a:cubicBezTo>
                      <a:pt x="136068" y="159447"/>
                      <a:pt x="140744" y="171605"/>
                      <a:pt x="137003" y="189841"/>
                    </a:cubicBezTo>
                    <a:cubicBezTo>
                      <a:pt x="125781" y="178151"/>
                      <a:pt x="116429" y="170202"/>
                      <a:pt x="109416" y="160383"/>
                    </a:cubicBezTo>
                    <a:cubicBezTo>
                      <a:pt x="98193" y="144952"/>
                      <a:pt x="89777" y="147758"/>
                      <a:pt x="79022" y="160850"/>
                    </a:cubicBezTo>
                    <a:cubicBezTo>
                      <a:pt x="71541" y="169734"/>
                      <a:pt x="62189" y="176748"/>
                      <a:pt x="52370" y="185632"/>
                    </a:cubicBezTo>
                    <a:cubicBezTo>
                      <a:pt x="48161" y="173943"/>
                      <a:pt x="53305" y="162253"/>
                      <a:pt x="55175" y="151031"/>
                    </a:cubicBezTo>
                    <a:cubicBezTo>
                      <a:pt x="58448" y="133730"/>
                      <a:pt x="53773" y="123911"/>
                      <a:pt x="34134" y="125313"/>
                    </a:cubicBezTo>
                    <a:cubicBezTo>
                      <a:pt x="22912" y="123911"/>
                      <a:pt x="10754" y="125313"/>
                      <a:pt x="0" y="118300"/>
                    </a:cubicBezTo>
                    <a:close/>
                  </a:path>
                </a:pathLst>
              </a:custGeom>
              <a:grpFill/>
              <a:ln w="4669" cap="flat">
                <a:noFill/>
                <a:prstDash val="solid"/>
                <a:miter/>
              </a:ln>
            </p:spPr>
            <p:txBody>
              <a:bodyPr rtlCol="0" anchor="ctr"/>
              <a:lstStyle/>
              <a:p>
                <a:endParaRPr lang="en-US" dirty="0"/>
              </a:p>
            </p:txBody>
          </p:sp>
          <p:sp>
            <p:nvSpPr>
              <p:cNvPr id="49" name="Freeform: Shape 33">
                <a:extLst>
                  <a:ext uri="{FF2B5EF4-FFF2-40B4-BE49-F238E27FC236}">
                    <a16:creationId xmlns:a16="http://schemas.microsoft.com/office/drawing/2014/main" id="{F2EBB36B-5FEA-42C0-9B26-A9504654195C}"/>
                  </a:ext>
                </a:extLst>
              </p:cNvPr>
              <p:cNvSpPr/>
              <p:nvPr/>
            </p:nvSpPr>
            <p:spPr>
              <a:xfrm>
                <a:off x="6525502" y="2819681"/>
                <a:ext cx="257610" cy="252521"/>
              </a:xfrm>
              <a:custGeom>
                <a:avLst/>
                <a:gdLst>
                  <a:gd name="connsiteX0" fmla="*/ 170202 w 189373"/>
                  <a:gd name="connsiteY0" fmla="*/ 32264 h 185632"/>
                  <a:gd name="connsiteX1" fmla="*/ 149628 w 189373"/>
                  <a:gd name="connsiteY1" fmla="*/ 70138 h 185632"/>
                  <a:gd name="connsiteX2" fmla="*/ 155707 w 189373"/>
                  <a:gd name="connsiteY2" fmla="*/ 95855 h 185632"/>
                  <a:gd name="connsiteX3" fmla="*/ 189373 w 189373"/>
                  <a:gd name="connsiteY3" fmla="*/ 118300 h 185632"/>
                  <a:gd name="connsiteX4" fmla="*/ 154304 w 189373"/>
                  <a:gd name="connsiteY4" fmla="*/ 123911 h 185632"/>
                  <a:gd name="connsiteX5" fmla="*/ 133730 w 189373"/>
                  <a:gd name="connsiteY5" fmla="*/ 150096 h 185632"/>
                  <a:gd name="connsiteX6" fmla="*/ 136068 w 189373"/>
                  <a:gd name="connsiteY6" fmla="*/ 184230 h 185632"/>
                  <a:gd name="connsiteX7" fmla="*/ 131392 w 189373"/>
                  <a:gd name="connsiteY7" fmla="*/ 183762 h 185632"/>
                  <a:gd name="connsiteX8" fmla="*/ 91180 w 189373"/>
                  <a:gd name="connsiteY8" fmla="*/ 150096 h 185632"/>
                  <a:gd name="connsiteX9" fmla="*/ 54240 w 189373"/>
                  <a:gd name="connsiteY9" fmla="*/ 185632 h 185632"/>
                  <a:gd name="connsiteX10" fmla="*/ 48629 w 189373"/>
                  <a:gd name="connsiteY10" fmla="*/ 183294 h 185632"/>
                  <a:gd name="connsiteX11" fmla="*/ 54240 w 189373"/>
                  <a:gd name="connsiteY11" fmla="*/ 143549 h 185632"/>
                  <a:gd name="connsiteX12" fmla="*/ 38810 w 189373"/>
                  <a:gd name="connsiteY12" fmla="*/ 124378 h 185632"/>
                  <a:gd name="connsiteX13" fmla="*/ 0 w 189373"/>
                  <a:gd name="connsiteY13" fmla="*/ 120170 h 185632"/>
                  <a:gd name="connsiteX14" fmla="*/ 19171 w 189373"/>
                  <a:gd name="connsiteY14" fmla="*/ 103337 h 185632"/>
                  <a:gd name="connsiteX15" fmla="*/ 29926 w 189373"/>
                  <a:gd name="connsiteY15" fmla="*/ 59851 h 185632"/>
                  <a:gd name="connsiteX16" fmla="*/ 18704 w 189373"/>
                  <a:gd name="connsiteY16" fmla="*/ 36004 h 185632"/>
                  <a:gd name="connsiteX17" fmla="*/ 55643 w 189373"/>
                  <a:gd name="connsiteY17" fmla="*/ 48161 h 185632"/>
                  <a:gd name="connsiteX18" fmla="*/ 79490 w 189373"/>
                  <a:gd name="connsiteY18" fmla="*/ 36004 h 185632"/>
                  <a:gd name="connsiteX19" fmla="*/ 93050 w 189373"/>
                  <a:gd name="connsiteY19" fmla="*/ 0 h 185632"/>
                  <a:gd name="connsiteX20" fmla="*/ 108480 w 189373"/>
                  <a:gd name="connsiteY20" fmla="*/ 37407 h 185632"/>
                  <a:gd name="connsiteX21" fmla="*/ 131860 w 189373"/>
                  <a:gd name="connsiteY21" fmla="*/ 48161 h 185632"/>
                  <a:gd name="connsiteX22" fmla="*/ 170202 w 189373"/>
                  <a:gd name="connsiteY22" fmla="*/ 32264 h 1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373" h="185632">
                    <a:moveTo>
                      <a:pt x="170202" y="32264"/>
                    </a:moveTo>
                    <a:cubicBezTo>
                      <a:pt x="165994" y="50499"/>
                      <a:pt x="156642" y="59851"/>
                      <a:pt x="149628" y="70138"/>
                    </a:cubicBezTo>
                    <a:cubicBezTo>
                      <a:pt x="141212" y="81828"/>
                      <a:pt x="143082" y="88842"/>
                      <a:pt x="155707" y="95855"/>
                    </a:cubicBezTo>
                    <a:cubicBezTo>
                      <a:pt x="166929" y="101934"/>
                      <a:pt x="179554" y="106610"/>
                      <a:pt x="189373" y="118300"/>
                    </a:cubicBezTo>
                    <a:cubicBezTo>
                      <a:pt x="177216" y="125313"/>
                      <a:pt x="165059" y="124378"/>
                      <a:pt x="154304" y="123911"/>
                    </a:cubicBezTo>
                    <a:cubicBezTo>
                      <a:pt x="134198" y="122975"/>
                      <a:pt x="129990" y="132327"/>
                      <a:pt x="133730" y="150096"/>
                    </a:cubicBezTo>
                    <a:cubicBezTo>
                      <a:pt x="136068" y="161318"/>
                      <a:pt x="139809" y="172540"/>
                      <a:pt x="136068" y="184230"/>
                    </a:cubicBezTo>
                    <a:cubicBezTo>
                      <a:pt x="134198" y="184230"/>
                      <a:pt x="132328" y="184697"/>
                      <a:pt x="131392" y="183762"/>
                    </a:cubicBezTo>
                    <a:cubicBezTo>
                      <a:pt x="116897" y="173007"/>
                      <a:pt x="109416" y="146822"/>
                      <a:pt x="91180" y="150096"/>
                    </a:cubicBezTo>
                    <a:cubicBezTo>
                      <a:pt x="77152" y="152901"/>
                      <a:pt x="66398" y="173475"/>
                      <a:pt x="54240" y="185632"/>
                    </a:cubicBezTo>
                    <a:cubicBezTo>
                      <a:pt x="52370" y="184697"/>
                      <a:pt x="50500" y="183762"/>
                      <a:pt x="48629" y="183294"/>
                    </a:cubicBezTo>
                    <a:cubicBezTo>
                      <a:pt x="50500" y="170202"/>
                      <a:pt x="51902" y="156642"/>
                      <a:pt x="54240" y="143549"/>
                    </a:cubicBezTo>
                    <a:cubicBezTo>
                      <a:pt x="56578" y="130457"/>
                      <a:pt x="52370" y="124378"/>
                      <a:pt x="38810" y="124378"/>
                    </a:cubicBezTo>
                    <a:cubicBezTo>
                      <a:pt x="26185" y="124378"/>
                      <a:pt x="12625" y="125781"/>
                      <a:pt x="0" y="120170"/>
                    </a:cubicBezTo>
                    <a:cubicBezTo>
                      <a:pt x="2338" y="108480"/>
                      <a:pt x="12157" y="107545"/>
                      <a:pt x="19171" y="103337"/>
                    </a:cubicBezTo>
                    <a:cubicBezTo>
                      <a:pt x="47694" y="86504"/>
                      <a:pt x="47694" y="86504"/>
                      <a:pt x="29926" y="59851"/>
                    </a:cubicBezTo>
                    <a:cubicBezTo>
                      <a:pt x="25250" y="53305"/>
                      <a:pt x="17301" y="47694"/>
                      <a:pt x="18704" y="36004"/>
                    </a:cubicBezTo>
                    <a:cubicBezTo>
                      <a:pt x="32264" y="36472"/>
                      <a:pt x="43953" y="43486"/>
                      <a:pt x="55643" y="48161"/>
                    </a:cubicBezTo>
                    <a:cubicBezTo>
                      <a:pt x="69203" y="53773"/>
                      <a:pt x="75749" y="50032"/>
                      <a:pt x="79490" y="36004"/>
                    </a:cubicBezTo>
                    <a:cubicBezTo>
                      <a:pt x="82763" y="24315"/>
                      <a:pt x="84634" y="11690"/>
                      <a:pt x="93050" y="0"/>
                    </a:cubicBezTo>
                    <a:cubicBezTo>
                      <a:pt x="104272" y="10754"/>
                      <a:pt x="105675" y="24782"/>
                      <a:pt x="108480" y="37407"/>
                    </a:cubicBezTo>
                    <a:cubicBezTo>
                      <a:pt x="112221" y="52370"/>
                      <a:pt x="118767" y="54240"/>
                      <a:pt x="131860" y="48161"/>
                    </a:cubicBezTo>
                    <a:cubicBezTo>
                      <a:pt x="142614" y="42551"/>
                      <a:pt x="154772" y="38342"/>
                      <a:pt x="170202" y="32264"/>
                    </a:cubicBezTo>
                    <a:close/>
                  </a:path>
                </a:pathLst>
              </a:custGeom>
              <a:grpFill/>
              <a:ln w="4669" cap="flat">
                <a:noFill/>
                <a:prstDash val="solid"/>
                <a:miter/>
              </a:ln>
            </p:spPr>
            <p:txBody>
              <a:bodyPr rtlCol="0" anchor="ctr"/>
              <a:lstStyle/>
              <a:p>
                <a:endParaRPr lang="en-US" dirty="0"/>
              </a:p>
            </p:txBody>
          </p:sp>
          <p:sp>
            <p:nvSpPr>
              <p:cNvPr id="50" name="Freeform: Shape 34">
                <a:extLst>
                  <a:ext uri="{FF2B5EF4-FFF2-40B4-BE49-F238E27FC236}">
                    <a16:creationId xmlns:a16="http://schemas.microsoft.com/office/drawing/2014/main" id="{043405B6-A205-4140-94FC-41C1DE756250}"/>
                  </a:ext>
                </a:extLst>
              </p:cNvPr>
              <p:cNvSpPr/>
              <p:nvPr/>
            </p:nvSpPr>
            <p:spPr>
              <a:xfrm>
                <a:off x="5683341" y="2922088"/>
                <a:ext cx="156473" cy="157745"/>
              </a:xfrm>
              <a:custGeom>
                <a:avLst/>
                <a:gdLst>
                  <a:gd name="connsiteX0" fmla="*/ 30393 w 115026"/>
                  <a:gd name="connsiteY0" fmla="*/ 112689 h 115961"/>
                  <a:gd name="connsiteX1" fmla="*/ 0 w 115026"/>
                  <a:gd name="connsiteY1" fmla="*/ 73879 h 115961"/>
                  <a:gd name="connsiteX2" fmla="*/ 10754 w 115026"/>
                  <a:gd name="connsiteY2" fmla="*/ 21509 h 115961"/>
                  <a:gd name="connsiteX3" fmla="*/ 55643 w 115026"/>
                  <a:gd name="connsiteY3" fmla="*/ 0 h 115961"/>
                  <a:gd name="connsiteX4" fmla="*/ 104739 w 115026"/>
                  <a:gd name="connsiteY4" fmla="*/ 18704 h 115961"/>
                  <a:gd name="connsiteX5" fmla="*/ 115026 w 115026"/>
                  <a:gd name="connsiteY5" fmla="*/ 71073 h 115961"/>
                  <a:gd name="connsiteX6" fmla="*/ 85101 w 115026"/>
                  <a:gd name="connsiteY6" fmla="*/ 115962 h 115961"/>
                  <a:gd name="connsiteX7" fmla="*/ 30393 w 115026"/>
                  <a:gd name="connsiteY7" fmla="*/ 112689 h 11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26" h="115961">
                    <a:moveTo>
                      <a:pt x="30393" y="112689"/>
                    </a:moveTo>
                    <a:cubicBezTo>
                      <a:pt x="38342" y="84166"/>
                      <a:pt x="26653" y="73411"/>
                      <a:pt x="0" y="73879"/>
                    </a:cubicBezTo>
                    <a:cubicBezTo>
                      <a:pt x="22444" y="51902"/>
                      <a:pt x="22444" y="51902"/>
                      <a:pt x="10754" y="21509"/>
                    </a:cubicBezTo>
                    <a:cubicBezTo>
                      <a:pt x="31796" y="30393"/>
                      <a:pt x="51435" y="34601"/>
                      <a:pt x="55643" y="0"/>
                    </a:cubicBezTo>
                    <a:cubicBezTo>
                      <a:pt x="62189" y="31328"/>
                      <a:pt x="78555" y="33199"/>
                      <a:pt x="104739" y="18704"/>
                    </a:cubicBezTo>
                    <a:cubicBezTo>
                      <a:pt x="91647" y="42083"/>
                      <a:pt x="78087" y="61254"/>
                      <a:pt x="115026" y="71073"/>
                    </a:cubicBezTo>
                    <a:cubicBezTo>
                      <a:pt x="87906" y="73879"/>
                      <a:pt x="74346" y="82763"/>
                      <a:pt x="85101" y="115962"/>
                    </a:cubicBezTo>
                    <a:cubicBezTo>
                      <a:pt x="64060" y="93985"/>
                      <a:pt x="47694" y="88374"/>
                      <a:pt x="30393" y="112689"/>
                    </a:cubicBezTo>
                    <a:close/>
                  </a:path>
                </a:pathLst>
              </a:custGeom>
              <a:grpFill/>
              <a:ln w="4669" cap="flat">
                <a:noFill/>
                <a:prstDash val="solid"/>
                <a:miter/>
              </a:ln>
            </p:spPr>
            <p:txBody>
              <a:bodyPr rtlCol="0" anchor="ctr"/>
              <a:lstStyle/>
              <a:p>
                <a:endParaRPr lang="en-US" dirty="0"/>
              </a:p>
            </p:txBody>
          </p:sp>
          <p:sp>
            <p:nvSpPr>
              <p:cNvPr id="51" name="Freeform: Shape 35">
                <a:extLst>
                  <a:ext uri="{FF2B5EF4-FFF2-40B4-BE49-F238E27FC236}">
                    <a16:creationId xmlns:a16="http://schemas.microsoft.com/office/drawing/2014/main" id="{4BAD7F58-17DA-47A0-8BF2-27156C7ED321}"/>
                  </a:ext>
                </a:extLst>
              </p:cNvPr>
              <p:cNvSpPr/>
              <p:nvPr/>
            </p:nvSpPr>
            <p:spPr>
              <a:xfrm>
                <a:off x="5845540" y="1137266"/>
                <a:ext cx="153866" cy="149477"/>
              </a:xfrm>
              <a:custGeom>
                <a:avLst/>
                <a:gdLst>
                  <a:gd name="connsiteX0" fmla="*/ 0 w 113109"/>
                  <a:gd name="connsiteY0" fmla="*/ 69671 h 109883"/>
                  <a:gd name="connsiteX1" fmla="*/ 10754 w 113109"/>
                  <a:gd name="connsiteY1" fmla="*/ 21509 h 109883"/>
                  <a:gd name="connsiteX2" fmla="*/ 60319 w 113109"/>
                  <a:gd name="connsiteY2" fmla="*/ 0 h 109883"/>
                  <a:gd name="connsiteX3" fmla="*/ 101934 w 113109"/>
                  <a:gd name="connsiteY3" fmla="*/ 20574 h 109883"/>
                  <a:gd name="connsiteX4" fmla="*/ 98193 w 113109"/>
                  <a:gd name="connsiteY4" fmla="*/ 35069 h 109883"/>
                  <a:gd name="connsiteX5" fmla="*/ 103337 w 113109"/>
                  <a:gd name="connsiteY5" fmla="*/ 60319 h 109883"/>
                  <a:gd name="connsiteX6" fmla="*/ 107545 w 113109"/>
                  <a:gd name="connsiteY6" fmla="*/ 72476 h 109883"/>
                  <a:gd name="connsiteX7" fmla="*/ 84633 w 113109"/>
                  <a:gd name="connsiteY7" fmla="*/ 109416 h 109883"/>
                  <a:gd name="connsiteX8" fmla="*/ 34134 w 113109"/>
                  <a:gd name="connsiteY8" fmla="*/ 109883 h 109883"/>
                  <a:gd name="connsiteX9" fmla="*/ 0 w 113109"/>
                  <a:gd name="connsiteY9" fmla="*/ 69671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09" h="109883">
                    <a:moveTo>
                      <a:pt x="0" y="69671"/>
                    </a:moveTo>
                    <a:cubicBezTo>
                      <a:pt x="29458" y="57981"/>
                      <a:pt x="30861" y="41615"/>
                      <a:pt x="10754" y="21509"/>
                    </a:cubicBezTo>
                    <a:cubicBezTo>
                      <a:pt x="44888" y="25717"/>
                      <a:pt x="44888" y="25717"/>
                      <a:pt x="60319" y="0"/>
                    </a:cubicBezTo>
                    <a:cubicBezTo>
                      <a:pt x="65462" y="27120"/>
                      <a:pt x="80893" y="32731"/>
                      <a:pt x="101934" y="20574"/>
                    </a:cubicBezTo>
                    <a:cubicBezTo>
                      <a:pt x="104739" y="28055"/>
                      <a:pt x="100999" y="31796"/>
                      <a:pt x="98193" y="35069"/>
                    </a:cubicBezTo>
                    <a:cubicBezTo>
                      <a:pt x="88374" y="46291"/>
                      <a:pt x="90244" y="53773"/>
                      <a:pt x="103337" y="60319"/>
                    </a:cubicBezTo>
                    <a:cubicBezTo>
                      <a:pt x="108013" y="62657"/>
                      <a:pt x="120170" y="72009"/>
                      <a:pt x="107545" y="72476"/>
                    </a:cubicBezTo>
                    <a:cubicBezTo>
                      <a:pt x="81360" y="73879"/>
                      <a:pt x="82295" y="88374"/>
                      <a:pt x="84633" y="109416"/>
                    </a:cubicBezTo>
                    <a:cubicBezTo>
                      <a:pt x="67332" y="85569"/>
                      <a:pt x="51435" y="87439"/>
                      <a:pt x="34134" y="109883"/>
                    </a:cubicBezTo>
                    <a:cubicBezTo>
                      <a:pt x="40212" y="81360"/>
                      <a:pt x="27588" y="71073"/>
                      <a:pt x="0" y="69671"/>
                    </a:cubicBezTo>
                    <a:close/>
                  </a:path>
                </a:pathLst>
              </a:custGeom>
              <a:grpFill/>
              <a:ln w="4669" cap="flat">
                <a:noFill/>
                <a:prstDash val="solid"/>
                <a:miter/>
              </a:ln>
            </p:spPr>
            <p:txBody>
              <a:bodyPr rtlCol="0" anchor="ctr"/>
              <a:lstStyle/>
              <a:p>
                <a:endParaRPr lang="en-US" dirty="0"/>
              </a:p>
            </p:txBody>
          </p:sp>
          <p:sp>
            <p:nvSpPr>
              <p:cNvPr id="52" name="Freeform: Shape 36">
                <a:extLst>
                  <a:ext uri="{FF2B5EF4-FFF2-40B4-BE49-F238E27FC236}">
                    <a16:creationId xmlns:a16="http://schemas.microsoft.com/office/drawing/2014/main" id="{6C41B237-A45F-4313-80A7-3D3C5396410F}"/>
                  </a:ext>
                </a:extLst>
              </p:cNvPr>
              <p:cNvSpPr/>
              <p:nvPr/>
            </p:nvSpPr>
            <p:spPr>
              <a:xfrm>
                <a:off x="3717874" y="1322363"/>
                <a:ext cx="157110" cy="149477"/>
              </a:xfrm>
              <a:custGeom>
                <a:avLst/>
                <a:gdLst>
                  <a:gd name="connsiteX0" fmla="*/ 59851 w 115494"/>
                  <a:gd name="connsiteY0" fmla="*/ 0 h 109883"/>
                  <a:gd name="connsiteX1" fmla="*/ 102869 w 115494"/>
                  <a:gd name="connsiteY1" fmla="*/ 19639 h 109883"/>
                  <a:gd name="connsiteX2" fmla="*/ 115494 w 115494"/>
                  <a:gd name="connsiteY2" fmla="*/ 71073 h 109883"/>
                  <a:gd name="connsiteX3" fmla="*/ 87439 w 115494"/>
                  <a:gd name="connsiteY3" fmla="*/ 109883 h 109883"/>
                  <a:gd name="connsiteX4" fmla="*/ 35069 w 115494"/>
                  <a:gd name="connsiteY4" fmla="*/ 107545 h 109883"/>
                  <a:gd name="connsiteX5" fmla="*/ 0 w 115494"/>
                  <a:gd name="connsiteY5" fmla="*/ 70606 h 109883"/>
                  <a:gd name="connsiteX6" fmla="*/ 12157 w 115494"/>
                  <a:gd name="connsiteY6" fmla="*/ 19639 h 109883"/>
                  <a:gd name="connsiteX7" fmla="*/ 59851 w 115494"/>
                  <a:gd name="connsiteY7" fmla="*/ 0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94" h="109883">
                    <a:moveTo>
                      <a:pt x="59851" y="0"/>
                    </a:moveTo>
                    <a:cubicBezTo>
                      <a:pt x="65930" y="28990"/>
                      <a:pt x="82763" y="28523"/>
                      <a:pt x="102869" y="19639"/>
                    </a:cubicBezTo>
                    <a:cubicBezTo>
                      <a:pt x="93050" y="46291"/>
                      <a:pt x="93050" y="46291"/>
                      <a:pt x="115494" y="71073"/>
                    </a:cubicBezTo>
                    <a:cubicBezTo>
                      <a:pt x="93518" y="72476"/>
                      <a:pt x="74346" y="77152"/>
                      <a:pt x="87439" y="109883"/>
                    </a:cubicBezTo>
                    <a:cubicBezTo>
                      <a:pt x="68735" y="86971"/>
                      <a:pt x="52837" y="83231"/>
                      <a:pt x="35069" y="107545"/>
                    </a:cubicBezTo>
                    <a:cubicBezTo>
                      <a:pt x="41148" y="79957"/>
                      <a:pt x="28055" y="70606"/>
                      <a:pt x="0" y="70606"/>
                    </a:cubicBezTo>
                    <a:cubicBezTo>
                      <a:pt x="21509" y="55175"/>
                      <a:pt x="38810" y="43018"/>
                      <a:pt x="12157" y="19639"/>
                    </a:cubicBezTo>
                    <a:cubicBezTo>
                      <a:pt x="36004" y="27588"/>
                      <a:pt x="53773" y="29458"/>
                      <a:pt x="59851" y="0"/>
                    </a:cubicBezTo>
                    <a:close/>
                  </a:path>
                </a:pathLst>
              </a:custGeom>
              <a:grpFill/>
              <a:ln w="4669" cap="flat">
                <a:noFill/>
                <a:prstDash val="solid"/>
                <a:miter/>
              </a:ln>
            </p:spPr>
            <p:txBody>
              <a:bodyPr rtlCol="0" anchor="ctr"/>
              <a:lstStyle/>
              <a:p>
                <a:endParaRPr lang="en-US" dirty="0"/>
              </a:p>
            </p:txBody>
          </p:sp>
          <p:sp>
            <p:nvSpPr>
              <p:cNvPr id="58" name="Freeform: Shape 37">
                <a:extLst>
                  <a:ext uri="{FF2B5EF4-FFF2-40B4-BE49-F238E27FC236}">
                    <a16:creationId xmlns:a16="http://schemas.microsoft.com/office/drawing/2014/main" id="{70712165-BE6E-4347-A107-3384B2A8B70A}"/>
                  </a:ext>
                </a:extLst>
              </p:cNvPr>
              <p:cNvSpPr/>
              <p:nvPr/>
            </p:nvSpPr>
            <p:spPr>
              <a:xfrm>
                <a:off x="4091249" y="1646125"/>
                <a:ext cx="153293" cy="148840"/>
              </a:xfrm>
              <a:custGeom>
                <a:avLst/>
                <a:gdLst>
                  <a:gd name="connsiteX0" fmla="*/ 9352 w 112688"/>
                  <a:gd name="connsiteY0" fmla="*/ 21041 h 109415"/>
                  <a:gd name="connsiteX1" fmla="*/ 53773 w 112688"/>
                  <a:gd name="connsiteY1" fmla="*/ 0 h 109415"/>
                  <a:gd name="connsiteX2" fmla="*/ 98661 w 112688"/>
                  <a:gd name="connsiteY2" fmla="*/ 19171 h 109415"/>
                  <a:gd name="connsiteX3" fmla="*/ 112689 w 112688"/>
                  <a:gd name="connsiteY3" fmla="*/ 68735 h 109415"/>
                  <a:gd name="connsiteX4" fmla="*/ 79957 w 112688"/>
                  <a:gd name="connsiteY4" fmla="*/ 107078 h 109415"/>
                  <a:gd name="connsiteX5" fmla="*/ 30393 w 112688"/>
                  <a:gd name="connsiteY5" fmla="*/ 109415 h 109415"/>
                  <a:gd name="connsiteX6" fmla="*/ 0 w 112688"/>
                  <a:gd name="connsiteY6" fmla="*/ 68268 h 109415"/>
                  <a:gd name="connsiteX7" fmla="*/ 9352 w 112688"/>
                  <a:gd name="connsiteY7" fmla="*/ 21041 h 10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109415">
                    <a:moveTo>
                      <a:pt x="9352" y="21041"/>
                    </a:moveTo>
                    <a:cubicBezTo>
                      <a:pt x="32731" y="30861"/>
                      <a:pt x="49097" y="29458"/>
                      <a:pt x="53773" y="0"/>
                    </a:cubicBezTo>
                    <a:cubicBezTo>
                      <a:pt x="62657" y="22444"/>
                      <a:pt x="72944" y="37407"/>
                      <a:pt x="98661" y="19171"/>
                    </a:cubicBezTo>
                    <a:cubicBezTo>
                      <a:pt x="89777" y="39277"/>
                      <a:pt x="77619" y="58916"/>
                      <a:pt x="112689" y="68735"/>
                    </a:cubicBezTo>
                    <a:cubicBezTo>
                      <a:pt x="87439" y="72476"/>
                      <a:pt x="71541" y="78555"/>
                      <a:pt x="79957" y="107078"/>
                    </a:cubicBezTo>
                    <a:cubicBezTo>
                      <a:pt x="61721" y="86504"/>
                      <a:pt x="45824" y="90244"/>
                      <a:pt x="30393" y="109415"/>
                    </a:cubicBezTo>
                    <a:cubicBezTo>
                      <a:pt x="28055" y="79958"/>
                      <a:pt x="28055" y="79958"/>
                      <a:pt x="0" y="68268"/>
                    </a:cubicBezTo>
                    <a:cubicBezTo>
                      <a:pt x="21976" y="57046"/>
                      <a:pt x="27588" y="42083"/>
                      <a:pt x="9352" y="21041"/>
                    </a:cubicBezTo>
                    <a:close/>
                  </a:path>
                </a:pathLst>
              </a:custGeom>
              <a:grpFill/>
              <a:ln w="4669" cap="flat">
                <a:noFill/>
                <a:prstDash val="solid"/>
                <a:miter/>
              </a:ln>
            </p:spPr>
            <p:txBody>
              <a:bodyPr rtlCol="0" anchor="ctr"/>
              <a:lstStyle/>
              <a:p>
                <a:endParaRPr lang="en-US" dirty="0"/>
              </a:p>
            </p:txBody>
          </p:sp>
          <p:sp>
            <p:nvSpPr>
              <p:cNvPr id="59" name="Freeform: Shape 38">
                <a:extLst>
                  <a:ext uri="{FF2B5EF4-FFF2-40B4-BE49-F238E27FC236}">
                    <a16:creationId xmlns:a16="http://schemas.microsoft.com/office/drawing/2014/main" id="{1201E442-57B2-4B06-9534-C1449707B395}"/>
                  </a:ext>
                </a:extLst>
              </p:cNvPr>
              <p:cNvSpPr/>
              <p:nvPr/>
            </p:nvSpPr>
            <p:spPr>
              <a:xfrm>
                <a:off x="7061076" y="2676563"/>
                <a:ext cx="153293" cy="156473"/>
              </a:xfrm>
              <a:custGeom>
                <a:avLst/>
                <a:gdLst>
                  <a:gd name="connsiteX0" fmla="*/ 80425 w 112688"/>
                  <a:gd name="connsiteY0" fmla="*/ 109883 h 115026"/>
                  <a:gd name="connsiteX1" fmla="*/ 32263 w 112688"/>
                  <a:gd name="connsiteY1" fmla="*/ 115027 h 115026"/>
                  <a:gd name="connsiteX2" fmla="*/ 0 w 112688"/>
                  <a:gd name="connsiteY2" fmla="*/ 73411 h 115026"/>
                  <a:gd name="connsiteX3" fmla="*/ 8417 w 112688"/>
                  <a:gd name="connsiteY3" fmla="*/ 23847 h 115026"/>
                  <a:gd name="connsiteX4" fmla="*/ 54240 w 112688"/>
                  <a:gd name="connsiteY4" fmla="*/ 0 h 115026"/>
                  <a:gd name="connsiteX5" fmla="*/ 99596 w 112688"/>
                  <a:gd name="connsiteY5" fmla="*/ 23847 h 115026"/>
                  <a:gd name="connsiteX6" fmla="*/ 112689 w 112688"/>
                  <a:gd name="connsiteY6" fmla="*/ 70606 h 115026"/>
                  <a:gd name="connsiteX7" fmla="*/ 80425 w 112688"/>
                  <a:gd name="connsiteY7" fmla="*/ 109883 h 1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115026">
                    <a:moveTo>
                      <a:pt x="80425" y="109883"/>
                    </a:moveTo>
                    <a:cubicBezTo>
                      <a:pt x="63592" y="88842"/>
                      <a:pt x="49097" y="88842"/>
                      <a:pt x="32263" y="115027"/>
                    </a:cubicBezTo>
                    <a:cubicBezTo>
                      <a:pt x="31328" y="90712"/>
                      <a:pt x="29458" y="71541"/>
                      <a:pt x="0" y="73411"/>
                    </a:cubicBezTo>
                    <a:cubicBezTo>
                      <a:pt x="21977" y="59384"/>
                      <a:pt x="33199" y="45824"/>
                      <a:pt x="8417" y="23847"/>
                    </a:cubicBezTo>
                    <a:cubicBezTo>
                      <a:pt x="34134" y="32731"/>
                      <a:pt x="51435" y="31328"/>
                      <a:pt x="54240" y="0"/>
                    </a:cubicBezTo>
                    <a:cubicBezTo>
                      <a:pt x="61722" y="27120"/>
                      <a:pt x="74814" y="36004"/>
                      <a:pt x="99596" y="23847"/>
                    </a:cubicBezTo>
                    <a:cubicBezTo>
                      <a:pt x="86504" y="43953"/>
                      <a:pt x="84166" y="59851"/>
                      <a:pt x="112689" y="70606"/>
                    </a:cubicBezTo>
                    <a:cubicBezTo>
                      <a:pt x="91180" y="77620"/>
                      <a:pt x="72008" y="82295"/>
                      <a:pt x="80425" y="109883"/>
                    </a:cubicBezTo>
                    <a:close/>
                  </a:path>
                </a:pathLst>
              </a:custGeom>
              <a:grpFill/>
              <a:ln w="4669" cap="flat">
                <a:noFill/>
                <a:prstDash val="solid"/>
                <a:miter/>
              </a:ln>
            </p:spPr>
            <p:txBody>
              <a:bodyPr rtlCol="0" anchor="ctr"/>
              <a:lstStyle/>
              <a:p>
                <a:endParaRPr lang="en-US" dirty="0"/>
              </a:p>
            </p:txBody>
          </p:sp>
          <p:sp>
            <p:nvSpPr>
              <p:cNvPr id="60" name="Freeform: Shape 39">
                <a:extLst>
                  <a:ext uri="{FF2B5EF4-FFF2-40B4-BE49-F238E27FC236}">
                    <a16:creationId xmlns:a16="http://schemas.microsoft.com/office/drawing/2014/main" id="{D8E37365-06FB-4F0C-B6A3-F03652FDB718}"/>
                  </a:ext>
                </a:extLst>
              </p:cNvPr>
              <p:cNvSpPr/>
              <p:nvPr/>
            </p:nvSpPr>
            <p:spPr>
              <a:xfrm>
                <a:off x="2687435" y="1915821"/>
                <a:ext cx="166015" cy="150749"/>
              </a:xfrm>
              <a:custGeom>
                <a:avLst/>
                <a:gdLst>
                  <a:gd name="connsiteX0" fmla="*/ 84633 w 122040"/>
                  <a:gd name="connsiteY0" fmla="*/ 105675 h 110818"/>
                  <a:gd name="connsiteX1" fmla="*/ 33666 w 122040"/>
                  <a:gd name="connsiteY1" fmla="*/ 110818 h 110818"/>
                  <a:gd name="connsiteX2" fmla="*/ 0 w 122040"/>
                  <a:gd name="connsiteY2" fmla="*/ 71541 h 110818"/>
                  <a:gd name="connsiteX3" fmla="*/ 16366 w 122040"/>
                  <a:gd name="connsiteY3" fmla="*/ 21509 h 110818"/>
                  <a:gd name="connsiteX4" fmla="*/ 59851 w 122040"/>
                  <a:gd name="connsiteY4" fmla="*/ 0 h 110818"/>
                  <a:gd name="connsiteX5" fmla="*/ 102869 w 122040"/>
                  <a:gd name="connsiteY5" fmla="*/ 22444 h 110818"/>
                  <a:gd name="connsiteX6" fmla="*/ 122040 w 122040"/>
                  <a:gd name="connsiteY6" fmla="*/ 69203 h 110818"/>
                  <a:gd name="connsiteX7" fmla="*/ 84633 w 122040"/>
                  <a:gd name="connsiteY7" fmla="*/ 105675 h 1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 h="110818">
                    <a:moveTo>
                      <a:pt x="84633" y="105675"/>
                    </a:moveTo>
                    <a:cubicBezTo>
                      <a:pt x="67800" y="81360"/>
                      <a:pt x="52837" y="91180"/>
                      <a:pt x="33666" y="110818"/>
                    </a:cubicBezTo>
                    <a:cubicBezTo>
                      <a:pt x="42083" y="80425"/>
                      <a:pt x="32264" y="68735"/>
                      <a:pt x="0" y="71541"/>
                    </a:cubicBezTo>
                    <a:cubicBezTo>
                      <a:pt x="24314" y="56578"/>
                      <a:pt x="36939" y="43953"/>
                      <a:pt x="16366" y="21509"/>
                    </a:cubicBezTo>
                    <a:cubicBezTo>
                      <a:pt x="39277" y="29926"/>
                      <a:pt x="54240" y="24315"/>
                      <a:pt x="59851" y="0"/>
                    </a:cubicBezTo>
                    <a:cubicBezTo>
                      <a:pt x="75749" y="26653"/>
                      <a:pt x="75749" y="26653"/>
                      <a:pt x="102869" y="22444"/>
                    </a:cubicBezTo>
                    <a:cubicBezTo>
                      <a:pt x="91180" y="41615"/>
                      <a:pt x="92115" y="57513"/>
                      <a:pt x="122040" y="69203"/>
                    </a:cubicBezTo>
                    <a:cubicBezTo>
                      <a:pt x="93518" y="71073"/>
                      <a:pt x="80893" y="80425"/>
                      <a:pt x="84633" y="105675"/>
                    </a:cubicBezTo>
                    <a:close/>
                  </a:path>
                </a:pathLst>
              </a:custGeom>
              <a:grpFill/>
              <a:ln w="4669" cap="flat">
                <a:noFill/>
                <a:prstDash val="solid"/>
                <a:miter/>
              </a:ln>
            </p:spPr>
            <p:txBody>
              <a:bodyPr rtlCol="0" anchor="ctr"/>
              <a:lstStyle/>
              <a:p>
                <a:endParaRPr lang="en-US" dirty="0"/>
              </a:p>
            </p:txBody>
          </p:sp>
          <p:sp>
            <p:nvSpPr>
              <p:cNvPr id="61" name="Freeform: Shape 40">
                <a:extLst>
                  <a:ext uri="{FF2B5EF4-FFF2-40B4-BE49-F238E27FC236}">
                    <a16:creationId xmlns:a16="http://schemas.microsoft.com/office/drawing/2014/main" id="{8FAFB042-2BE6-4275-9C19-073CD268C5F3}"/>
                  </a:ext>
                </a:extLst>
              </p:cNvPr>
              <p:cNvSpPr/>
              <p:nvPr/>
            </p:nvSpPr>
            <p:spPr>
              <a:xfrm>
                <a:off x="8284881" y="929907"/>
                <a:ext cx="155837" cy="148840"/>
              </a:xfrm>
              <a:custGeom>
                <a:avLst/>
                <a:gdLst>
                  <a:gd name="connsiteX0" fmla="*/ 0 w 114558"/>
                  <a:gd name="connsiteY0" fmla="*/ 67800 h 109415"/>
                  <a:gd name="connsiteX1" fmla="*/ 9820 w 114558"/>
                  <a:gd name="connsiteY1" fmla="*/ 18236 h 109415"/>
                  <a:gd name="connsiteX2" fmla="*/ 52370 w 114558"/>
                  <a:gd name="connsiteY2" fmla="*/ 0 h 109415"/>
                  <a:gd name="connsiteX3" fmla="*/ 70606 w 114558"/>
                  <a:gd name="connsiteY3" fmla="*/ 23847 h 109415"/>
                  <a:gd name="connsiteX4" fmla="*/ 99129 w 114558"/>
                  <a:gd name="connsiteY4" fmla="*/ 20574 h 109415"/>
                  <a:gd name="connsiteX5" fmla="*/ 114559 w 114558"/>
                  <a:gd name="connsiteY5" fmla="*/ 65930 h 109415"/>
                  <a:gd name="connsiteX6" fmla="*/ 81360 w 114558"/>
                  <a:gd name="connsiteY6" fmla="*/ 106142 h 109415"/>
                  <a:gd name="connsiteX7" fmla="*/ 28523 w 114558"/>
                  <a:gd name="connsiteY7" fmla="*/ 109416 h 109415"/>
                  <a:gd name="connsiteX8" fmla="*/ 0 w 114558"/>
                  <a:gd name="connsiteY8" fmla="*/ 67800 h 10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8" h="109415">
                    <a:moveTo>
                      <a:pt x="0" y="67800"/>
                    </a:moveTo>
                    <a:cubicBezTo>
                      <a:pt x="22444" y="54708"/>
                      <a:pt x="28991" y="39745"/>
                      <a:pt x="9820" y="18236"/>
                    </a:cubicBezTo>
                    <a:cubicBezTo>
                      <a:pt x="31796" y="26185"/>
                      <a:pt x="49565" y="28055"/>
                      <a:pt x="52370" y="0"/>
                    </a:cubicBezTo>
                    <a:cubicBezTo>
                      <a:pt x="65930" y="4676"/>
                      <a:pt x="60786" y="20106"/>
                      <a:pt x="70606" y="23847"/>
                    </a:cubicBezTo>
                    <a:cubicBezTo>
                      <a:pt x="79490" y="27588"/>
                      <a:pt x="87439" y="15430"/>
                      <a:pt x="99129" y="20574"/>
                    </a:cubicBezTo>
                    <a:cubicBezTo>
                      <a:pt x="84166" y="38342"/>
                      <a:pt x="83698" y="54240"/>
                      <a:pt x="114559" y="65930"/>
                    </a:cubicBezTo>
                    <a:cubicBezTo>
                      <a:pt x="88374" y="71073"/>
                      <a:pt x="70606" y="76684"/>
                      <a:pt x="81360" y="106142"/>
                    </a:cubicBezTo>
                    <a:cubicBezTo>
                      <a:pt x="64527" y="86504"/>
                      <a:pt x="49097" y="80425"/>
                      <a:pt x="28523" y="109416"/>
                    </a:cubicBezTo>
                    <a:cubicBezTo>
                      <a:pt x="34134" y="79490"/>
                      <a:pt x="25250" y="67800"/>
                      <a:pt x="0" y="67800"/>
                    </a:cubicBezTo>
                    <a:close/>
                  </a:path>
                </a:pathLst>
              </a:custGeom>
              <a:grpFill/>
              <a:ln w="4669" cap="flat">
                <a:noFill/>
                <a:prstDash val="solid"/>
                <a:miter/>
              </a:ln>
            </p:spPr>
            <p:txBody>
              <a:bodyPr rtlCol="0" anchor="ctr"/>
              <a:lstStyle/>
              <a:p>
                <a:endParaRPr lang="en-US" dirty="0"/>
              </a:p>
            </p:txBody>
          </p:sp>
          <p:sp>
            <p:nvSpPr>
              <p:cNvPr id="81" name="Freeform: Shape 41">
                <a:extLst>
                  <a:ext uri="{FF2B5EF4-FFF2-40B4-BE49-F238E27FC236}">
                    <a16:creationId xmlns:a16="http://schemas.microsoft.com/office/drawing/2014/main" id="{51CB7DA3-C29B-44BA-8E8D-3B821C273FBC}"/>
                  </a:ext>
                </a:extLst>
              </p:cNvPr>
              <p:cNvSpPr/>
              <p:nvPr/>
            </p:nvSpPr>
            <p:spPr>
              <a:xfrm>
                <a:off x="5554219" y="3231855"/>
                <a:ext cx="152021" cy="145553"/>
              </a:xfrm>
              <a:custGeom>
                <a:avLst/>
                <a:gdLst>
                  <a:gd name="connsiteX0" fmla="*/ 0 w 111753"/>
                  <a:gd name="connsiteY0" fmla="*/ 72476 h 106998"/>
                  <a:gd name="connsiteX1" fmla="*/ 10287 w 111753"/>
                  <a:gd name="connsiteY1" fmla="*/ 22444 h 106998"/>
                  <a:gd name="connsiteX2" fmla="*/ 52837 w 111753"/>
                  <a:gd name="connsiteY2" fmla="*/ 0 h 106998"/>
                  <a:gd name="connsiteX3" fmla="*/ 100064 w 111753"/>
                  <a:gd name="connsiteY3" fmla="*/ 17301 h 106998"/>
                  <a:gd name="connsiteX4" fmla="*/ 111753 w 111753"/>
                  <a:gd name="connsiteY4" fmla="*/ 68268 h 106998"/>
                  <a:gd name="connsiteX5" fmla="*/ 80425 w 111753"/>
                  <a:gd name="connsiteY5" fmla="*/ 105675 h 106998"/>
                  <a:gd name="connsiteX6" fmla="*/ 65930 w 111753"/>
                  <a:gd name="connsiteY6" fmla="*/ 99596 h 106998"/>
                  <a:gd name="connsiteX7" fmla="*/ 42083 w 111753"/>
                  <a:gd name="connsiteY7" fmla="*/ 100531 h 106998"/>
                  <a:gd name="connsiteX8" fmla="*/ 30861 w 111753"/>
                  <a:gd name="connsiteY8" fmla="*/ 106142 h 106998"/>
                  <a:gd name="connsiteX9" fmla="*/ 28055 w 111753"/>
                  <a:gd name="connsiteY9" fmla="*/ 98193 h 106998"/>
                  <a:gd name="connsiteX10" fmla="*/ 0 w 111753"/>
                  <a:gd name="connsiteY10" fmla="*/ 72476 h 10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53" h="106998">
                    <a:moveTo>
                      <a:pt x="0" y="72476"/>
                    </a:moveTo>
                    <a:cubicBezTo>
                      <a:pt x="22444" y="50967"/>
                      <a:pt x="22444" y="50967"/>
                      <a:pt x="10287" y="22444"/>
                    </a:cubicBezTo>
                    <a:cubicBezTo>
                      <a:pt x="32263" y="30861"/>
                      <a:pt x="49097" y="29458"/>
                      <a:pt x="52837" y="0"/>
                    </a:cubicBezTo>
                    <a:cubicBezTo>
                      <a:pt x="61721" y="21041"/>
                      <a:pt x="69670" y="41148"/>
                      <a:pt x="100064" y="17301"/>
                    </a:cubicBezTo>
                    <a:cubicBezTo>
                      <a:pt x="92115" y="40213"/>
                      <a:pt x="72944" y="60319"/>
                      <a:pt x="111753" y="68268"/>
                    </a:cubicBezTo>
                    <a:cubicBezTo>
                      <a:pt x="86036" y="72944"/>
                      <a:pt x="73411" y="83231"/>
                      <a:pt x="80425" y="105675"/>
                    </a:cubicBezTo>
                    <a:cubicBezTo>
                      <a:pt x="72008" y="108948"/>
                      <a:pt x="68735" y="103337"/>
                      <a:pt x="65930" y="99596"/>
                    </a:cubicBezTo>
                    <a:cubicBezTo>
                      <a:pt x="57513" y="89309"/>
                      <a:pt x="50032" y="88842"/>
                      <a:pt x="42083" y="100531"/>
                    </a:cubicBezTo>
                    <a:cubicBezTo>
                      <a:pt x="39745" y="104272"/>
                      <a:pt x="36472" y="108948"/>
                      <a:pt x="30861" y="106142"/>
                    </a:cubicBezTo>
                    <a:cubicBezTo>
                      <a:pt x="28990" y="105207"/>
                      <a:pt x="27588" y="100531"/>
                      <a:pt x="28055" y="98193"/>
                    </a:cubicBezTo>
                    <a:cubicBezTo>
                      <a:pt x="35069" y="75749"/>
                      <a:pt x="19171" y="74347"/>
                      <a:pt x="0" y="72476"/>
                    </a:cubicBezTo>
                    <a:close/>
                  </a:path>
                </a:pathLst>
              </a:custGeom>
              <a:grpFill/>
              <a:ln w="4669" cap="flat">
                <a:noFill/>
                <a:prstDash val="solid"/>
                <a:miter/>
              </a:ln>
            </p:spPr>
            <p:txBody>
              <a:bodyPr rtlCol="0" anchor="ctr"/>
              <a:lstStyle/>
              <a:p>
                <a:endParaRPr lang="en-US" dirty="0"/>
              </a:p>
            </p:txBody>
          </p:sp>
          <p:sp>
            <p:nvSpPr>
              <p:cNvPr id="82" name="Freeform: Shape 42">
                <a:extLst>
                  <a:ext uri="{FF2B5EF4-FFF2-40B4-BE49-F238E27FC236}">
                    <a16:creationId xmlns:a16="http://schemas.microsoft.com/office/drawing/2014/main" id="{A28E202C-E76D-405C-9505-F0155DC3D534}"/>
                  </a:ext>
                </a:extLst>
              </p:cNvPr>
              <p:cNvSpPr/>
              <p:nvPr/>
            </p:nvSpPr>
            <p:spPr>
              <a:xfrm>
                <a:off x="1985845" y="1184336"/>
                <a:ext cx="157110" cy="159654"/>
              </a:xfrm>
              <a:custGeom>
                <a:avLst/>
                <a:gdLst>
                  <a:gd name="connsiteX0" fmla="*/ 57981 w 115494"/>
                  <a:gd name="connsiteY0" fmla="*/ 0 h 117364"/>
                  <a:gd name="connsiteX1" fmla="*/ 103805 w 115494"/>
                  <a:gd name="connsiteY1" fmla="*/ 21041 h 117364"/>
                  <a:gd name="connsiteX2" fmla="*/ 115494 w 115494"/>
                  <a:gd name="connsiteY2" fmla="*/ 72944 h 117364"/>
                  <a:gd name="connsiteX3" fmla="*/ 86036 w 115494"/>
                  <a:gd name="connsiteY3" fmla="*/ 117364 h 117364"/>
                  <a:gd name="connsiteX4" fmla="*/ 32731 w 115494"/>
                  <a:gd name="connsiteY4" fmla="*/ 113156 h 117364"/>
                  <a:gd name="connsiteX5" fmla="*/ 0 w 115494"/>
                  <a:gd name="connsiteY5" fmla="*/ 77152 h 117364"/>
                  <a:gd name="connsiteX6" fmla="*/ 13560 w 115494"/>
                  <a:gd name="connsiteY6" fmla="*/ 31796 h 117364"/>
                  <a:gd name="connsiteX7" fmla="*/ 41615 w 115494"/>
                  <a:gd name="connsiteY7" fmla="*/ 30393 h 117364"/>
                  <a:gd name="connsiteX8" fmla="*/ 57981 w 115494"/>
                  <a:gd name="connsiteY8" fmla="*/ 0 h 11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94" h="117364">
                    <a:moveTo>
                      <a:pt x="57981" y="0"/>
                    </a:moveTo>
                    <a:cubicBezTo>
                      <a:pt x="62189" y="31328"/>
                      <a:pt x="76684" y="36004"/>
                      <a:pt x="103805" y="21041"/>
                    </a:cubicBezTo>
                    <a:cubicBezTo>
                      <a:pt x="88374" y="45356"/>
                      <a:pt x="80893" y="63592"/>
                      <a:pt x="115494" y="72944"/>
                    </a:cubicBezTo>
                    <a:cubicBezTo>
                      <a:pt x="88374" y="75749"/>
                      <a:pt x="72944" y="82763"/>
                      <a:pt x="86036" y="117364"/>
                    </a:cubicBezTo>
                    <a:cubicBezTo>
                      <a:pt x="64527" y="96791"/>
                      <a:pt x="49097" y="85569"/>
                      <a:pt x="32731" y="113156"/>
                    </a:cubicBezTo>
                    <a:cubicBezTo>
                      <a:pt x="34134" y="90244"/>
                      <a:pt x="32264" y="71541"/>
                      <a:pt x="0" y="77152"/>
                    </a:cubicBezTo>
                    <a:cubicBezTo>
                      <a:pt x="12157" y="60786"/>
                      <a:pt x="41148" y="52370"/>
                      <a:pt x="13560" y="31796"/>
                    </a:cubicBezTo>
                    <a:cubicBezTo>
                      <a:pt x="24782" y="22444"/>
                      <a:pt x="34602" y="36472"/>
                      <a:pt x="41615" y="30393"/>
                    </a:cubicBezTo>
                    <a:cubicBezTo>
                      <a:pt x="47694" y="24315"/>
                      <a:pt x="50032" y="14495"/>
                      <a:pt x="57981" y="0"/>
                    </a:cubicBezTo>
                    <a:close/>
                  </a:path>
                </a:pathLst>
              </a:custGeom>
              <a:grpFill/>
              <a:ln w="4669" cap="flat">
                <a:noFill/>
                <a:prstDash val="solid"/>
                <a:miter/>
              </a:ln>
            </p:spPr>
            <p:txBody>
              <a:bodyPr rtlCol="0" anchor="ctr"/>
              <a:lstStyle/>
              <a:p>
                <a:endParaRPr lang="en-US" dirty="0"/>
              </a:p>
            </p:txBody>
          </p:sp>
          <p:sp>
            <p:nvSpPr>
              <p:cNvPr id="83" name="Freeform: Shape 43">
                <a:extLst>
                  <a:ext uri="{FF2B5EF4-FFF2-40B4-BE49-F238E27FC236}">
                    <a16:creationId xmlns:a16="http://schemas.microsoft.com/office/drawing/2014/main" id="{CC6B7E33-6DD9-419C-B3F5-EFCC5E0E30AD}"/>
                  </a:ext>
                </a:extLst>
              </p:cNvPr>
              <p:cNvSpPr/>
              <p:nvPr/>
            </p:nvSpPr>
            <p:spPr>
              <a:xfrm>
                <a:off x="5189748" y="2909368"/>
                <a:ext cx="148205" cy="149477"/>
              </a:xfrm>
              <a:custGeom>
                <a:avLst/>
                <a:gdLst>
                  <a:gd name="connsiteX0" fmla="*/ 108948 w 108948"/>
                  <a:gd name="connsiteY0" fmla="*/ 68735 h 109883"/>
                  <a:gd name="connsiteX1" fmla="*/ 81828 w 108948"/>
                  <a:gd name="connsiteY1" fmla="*/ 109883 h 109883"/>
                  <a:gd name="connsiteX2" fmla="*/ 32264 w 108948"/>
                  <a:gd name="connsiteY2" fmla="*/ 108013 h 109883"/>
                  <a:gd name="connsiteX3" fmla="*/ 27120 w 108948"/>
                  <a:gd name="connsiteY3" fmla="*/ 78087 h 109883"/>
                  <a:gd name="connsiteX4" fmla="*/ 0 w 108948"/>
                  <a:gd name="connsiteY4" fmla="*/ 67333 h 109883"/>
                  <a:gd name="connsiteX5" fmla="*/ 8884 w 108948"/>
                  <a:gd name="connsiteY5" fmla="*/ 21041 h 109883"/>
                  <a:gd name="connsiteX6" fmla="*/ 54240 w 108948"/>
                  <a:gd name="connsiteY6" fmla="*/ 0 h 109883"/>
                  <a:gd name="connsiteX7" fmla="*/ 97726 w 108948"/>
                  <a:gd name="connsiteY7" fmla="*/ 21977 h 109883"/>
                  <a:gd name="connsiteX8" fmla="*/ 108948 w 108948"/>
                  <a:gd name="connsiteY8" fmla="*/ 68735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48" h="109883">
                    <a:moveTo>
                      <a:pt x="108948" y="68735"/>
                    </a:moveTo>
                    <a:cubicBezTo>
                      <a:pt x="83231" y="69671"/>
                      <a:pt x="73411" y="79958"/>
                      <a:pt x="81828" y="109883"/>
                    </a:cubicBezTo>
                    <a:cubicBezTo>
                      <a:pt x="62189" y="91647"/>
                      <a:pt x="45824" y="83231"/>
                      <a:pt x="32264" y="108013"/>
                    </a:cubicBezTo>
                    <a:cubicBezTo>
                      <a:pt x="23379" y="97258"/>
                      <a:pt x="32731" y="86036"/>
                      <a:pt x="27120" y="78087"/>
                    </a:cubicBezTo>
                    <a:cubicBezTo>
                      <a:pt x="21041" y="69203"/>
                      <a:pt x="9352" y="75282"/>
                      <a:pt x="0" y="67333"/>
                    </a:cubicBezTo>
                    <a:cubicBezTo>
                      <a:pt x="21041" y="56578"/>
                      <a:pt x="27588" y="42083"/>
                      <a:pt x="8884" y="21041"/>
                    </a:cubicBezTo>
                    <a:cubicBezTo>
                      <a:pt x="33666" y="32731"/>
                      <a:pt x="47227" y="25250"/>
                      <a:pt x="54240" y="0"/>
                    </a:cubicBezTo>
                    <a:cubicBezTo>
                      <a:pt x="60319" y="24314"/>
                      <a:pt x="73411" y="32731"/>
                      <a:pt x="97726" y="21977"/>
                    </a:cubicBezTo>
                    <a:cubicBezTo>
                      <a:pt x="80425" y="42551"/>
                      <a:pt x="83698" y="57513"/>
                      <a:pt x="108948" y="68735"/>
                    </a:cubicBezTo>
                    <a:close/>
                  </a:path>
                </a:pathLst>
              </a:custGeom>
              <a:grpFill/>
              <a:ln w="4669" cap="flat">
                <a:noFill/>
                <a:prstDash val="solid"/>
                <a:miter/>
              </a:ln>
            </p:spPr>
            <p:txBody>
              <a:bodyPr rtlCol="0" anchor="ctr"/>
              <a:lstStyle/>
              <a:p>
                <a:endParaRPr lang="en-US" dirty="0"/>
              </a:p>
            </p:txBody>
          </p:sp>
          <p:sp>
            <p:nvSpPr>
              <p:cNvPr id="84" name="Freeform: Shape 44">
                <a:extLst>
                  <a:ext uri="{FF2B5EF4-FFF2-40B4-BE49-F238E27FC236}">
                    <a16:creationId xmlns:a16="http://schemas.microsoft.com/office/drawing/2014/main" id="{489B33D3-3119-472A-BBF4-C7E150490E5F}"/>
                  </a:ext>
                </a:extLst>
              </p:cNvPr>
              <p:cNvSpPr/>
              <p:nvPr/>
            </p:nvSpPr>
            <p:spPr>
              <a:xfrm>
                <a:off x="6276072" y="2702644"/>
                <a:ext cx="143384" cy="153293"/>
              </a:xfrm>
              <a:custGeom>
                <a:avLst/>
                <a:gdLst>
                  <a:gd name="connsiteX0" fmla="*/ 5676 w 105404"/>
                  <a:gd name="connsiteY0" fmla="*/ 21977 h 112688"/>
                  <a:gd name="connsiteX1" fmla="*/ 54306 w 105404"/>
                  <a:gd name="connsiteY1" fmla="*/ 0 h 112688"/>
                  <a:gd name="connsiteX2" fmla="*/ 99194 w 105404"/>
                  <a:gd name="connsiteY2" fmla="*/ 18704 h 112688"/>
                  <a:gd name="connsiteX3" fmla="*/ 94051 w 105404"/>
                  <a:gd name="connsiteY3" fmla="*/ 31796 h 112688"/>
                  <a:gd name="connsiteX4" fmla="*/ 99194 w 105404"/>
                  <a:gd name="connsiteY4" fmla="*/ 61721 h 112688"/>
                  <a:gd name="connsiteX5" fmla="*/ 101064 w 105404"/>
                  <a:gd name="connsiteY5" fmla="*/ 72476 h 112688"/>
                  <a:gd name="connsiteX6" fmla="*/ 80023 w 105404"/>
                  <a:gd name="connsiteY6" fmla="*/ 112689 h 112688"/>
                  <a:gd name="connsiteX7" fmla="*/ 28588 w 105404"/>
                  <a:gd name="connsiteY7" fmla="*/ 112221 h 112688"/>
                  <a:gd name="connsiteX8" fmla="*/ 5209 w 105404"/>
                  <a:gd name="connsiteY8" fmla="*/ 72944 h 112688"/>
                  <a:gd name="connsiteX9" fmla="*/ 3339 w 105404"/>
                  <a:gd name="connsiteY9" fmla="*/ 63592 h 112688"/>
                  <a:gd name="connsiteX10" fmla="*/ 5676 w 105404"/>
                  <a:gd name="connsiteY10" fmla="*/ 21977 h 1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04" h="112688">
                    <a:moveTo>
                      <a:pt x="5676" y="21977"/>
                    </a:moveTo>
                    <a:cubicBezTo>
                      <a:pt x="38875" y="26652"/>
                      <a:pt x="38875" y="26652"/>
                      <a:pt x="54306" y="0"/>
                    </a:cubicBezTo>
                    <a:cubicBezTo>
                      <a:pt x="59449" y="27120"/>
                      <a:pt x="74412" y="32731"/>
                      <a:pt x="99194" y="18704"/>
                    </a:cubicBezTo>
                    <a:cubicBezTo>
                      <a:pt x="96389" y="26185"/>
                      <a:pt x="95921" y="29458"/>
                      <a:pt x="94051" y="31796"/>
                    </a:cubicBezTo>
                    <a:cubicBezTo>
                      <a:pt x="83764" y="43953"/>
                      <a:pt x="80491" y="54240"/>
                      <a:pt x="99194" y="61721"/>
                    </a:cubicBezTo>
                    <a:cubicBezTo>
                      <a:pt x="103870" y="63592"/>
                      <a:pt x="109481" y="72476"/>
                      <a:pt x="101064" y="72476"/>
                    </a:cubicBezTo>
                    <a:cubicBezTo>
                      <a:pt x="74880" y="72476"/>
                      <a:pt x="76282" y="88842"/>
                      <a:pt x="80023" y="112689"/>
                    </a:cubicBezTo>
                    <a:cubicBezTo>
                      <a:pt x="61320" y="91647"/>
                      <a:pt x="45421" y="83698"/>
                      <a:pt x="28588" y="112221"/>
                    </a:cubicBezTo>
                    <a:cubicBezTo>
                      <a:pt x="26250" y="92115"/>
                      <a:pt x="32329" y="70606"/>
                      <a:pt x="5209" y="72944"/>
                    </a:cubicBezTo>
                    <a:cubicBezTo>
                      <a:pt x="-870" y="73411"/>
                      <a:pt x="-1805" y="65462"/>
                      <a:pt x="3339" y="63592"/>
                    </a:cubicBezTo>
                    <a:cubicBezTo>
                      <a:pt x="29991" y="53773"/>
                      <a:pt x="17366" y="38810"/>
                      <a:pt x="5676" y="21977"/>
                    </a:cubicBezTo>
                    <a:close/>
                  </a:path>
                </a:pathLst>
              </a:custGeom>
              <a:grpFill/>
              <a:ln w="4669" cap="flat">
                <a:noFill/>
                <a:prstDash val="solid"/>
                <a:miter/>
              </a:ln>
            </p:spPr>
            <p:txBody>
              <a:bodyPr rtlCol="0" anchor="ctr"/>
              <a:lstStyle/>
              <a:p>
                <a:endParaRPr lang="en-US" dirty="0"/>
              </a:p>
            </p:txBody>
          </p:sp>
          <p:sp>
            <p:nvSpPr>
              <p:cNvPr id="88" name="Freeform: Shape 46">
                <a:extLst>
                  <a:ext uri="{FF2B5EF4-FFF2-40B4-BE49-F238E27FC236}">
                    <a16:creationId xmlns:a16="http://schemas.microsoft.com/office/drawing/2014/main" id="{E8831241-2C47-40EF-B859-43D8892BAE00}"/>
                  </a:ext>
                </a:extLst>
              </p:cNvPr>
              <p:cNvSpPr/>
              <p:nvPr/>
            </p:nvSpPr>
            <p:spPr>
              <a:xfrm>
                <a:off x="4813828" y="1111824"/>
                <a:ext cx="152021" cy="155837"/>
              </a:xfrm>
              <a:custGeom>
                <a:avLst/>
                <a:gdLst>
                  <a:gd name="connsiteX0" fmla="*/ 29458 w 111753"/>
                  <a:gd name="connsiteY0" fmla="*/ 114559 h 114558"/>
                  <a:gd name="connsiteX1" fmla="*/ 0 w 111753"/>
                  <a:gd name="connsiteY1" fmla="*/ 71073 h 114558"/>
                  <a:gd name="connsiteX2" fmla="*/ 6079 w 111753"/>
                  <a:gd name="connsiteY2" fmla="*/ 25250 h 114558"/>
                  <a:gd name="connsiteX3" fmla="*/ 50032 w 111753"/>
                  <a:gd name="connsiteY3" fmla="*/ 0 h 114558"/>
                  <a:gd name="connsiteX4" fmla="*/ 98193 w 111753"/>
                  <a:gd name="connsiteY4" fmla="*/ 18236 h 114558"/>
                  <a:gd name="connsiteX5" fmla="*/ 111754 w 111753"/>
                  <a:gd name="connsiteY5" fmla="*/ 71073 h 114558"/>
                  <a:gd name="connsiteX6" fmla="*/ 80893 w 111753"/>
                  <a:gd name="connsiteY6" fmla="*/ 113624 h 114558"/>
                  <a:gd name="connsiteX7" fmla="*/ 29458 w 111753"/>
                  <a:gd name="connsiteY7" fmla="*/ 114559 h 11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53" h="114558">
                    <a:moveTo>
                      <a:pt x="29458" y="114559"/>
                    </a:moveTo>
                    <a:cubicBezTo>
                      <a:pt x="27120" y="79490"/>
                      <a:pt x="27120" y="79490"/>
                      <a:pt x="0" y="71073"/>
                    </a:cubicBezTo>
                    <a:cubicBezTo>
                      <a:pt x="10754" y="57981"/>
                      <a:pt x="35537" y="47226"/>
                      <a:pt x="6079" y="25250"/>
                    </a:cubicBezTo>
                    <a:cubicBezTo>
                      <a:pt x="30393" y="30393"/>
                      <a:pt x="49564" y="33199"/>
                      <a:pt x="50032" y="0"/>
                    </a:cubicBezTo>
                    <a:cubicBezTo>
                      <a:pt x="60786" y="19639"/>
                      <a:pt x="67333" y="40213"/>
                      <a:pt x="98193" y="18236"/>
                    </a:cubicBezTo>
                    <a:cubicBezTo>
                      <a:pt x="85569" y="42083"/>
                      <a:pt x="79490" y="59384"/>
                      <a:pt x="111754" y="71073"/>
                    </a:cubicBezTo>
                    <a:cubicBezTo>
                      <a:pt x="81828" y="72944"/>
                      <a:pt x="70138" y="82763"/>
                      <a:pt x="80893" y="113624"/>
                    </a:cubicBezTo>
                    <a:cubicBezTo>
                      <a:pt x="60786" y="92582"/>
                      <a:pt x="45356" y="82763"/>
                      <a:pt x="29458" y="114559"/>
                    </a:cubicBezTo>
                    <a:close/>
                  </a:path>
                </a:pathLst>
              </a:custGeom>
              <a:grpFill/>
              <a:ln w="4669" cap="flat">
                <a:noFill/>
                <a:prstDash val="solid"/>
                <a:miter/>
              </a:ln>
            </p:spPr>
            <p:txBody>
              <a:bodyPr rtlCol="0" anchor="ctr"/>
              <a:lstStyle/>
              <a:p>
                <a:endParaRPr lang="en-US" dirty="0"/>
              </a:p>
            </p:txBody>
          </p:sp>
          <p:sp>
            <p:nvSpPr>
              <p:cNvPr id="89" name="Freeform: Shape 47">
                <a:extLst>
                  <a:ext uri="{FF2B5EF4-FFF2-40B4-BE49-F238E27FC236}">
                    <a16:creationId xmlns:a16="http://schemas.microsoft.com/office/drawing/2014/main" id="{9F64CA7F-3579-47F3-AA8F-7873261E1057}"/>
                  </a:ext>
                </a:extLst>
              </p:cNvPr>
              <p:cNvSpPr/>
              <p:nvPr/>
            </p:nvSpPr>
            <p:spPr>
              <a:xfrm>
                <a:off x="8095968" y="2707096"/>
                <a:ext cx="156473" cy="148205"/>
              </a:xfrm>
              <a:custGeom>
                <a:avLst/>
                <a:gdLst>
                  <a:gd name="connsiteX0" fmla="*/ 103337 w 115026"/>
                  <a:gd name="connsiteY0" fmla="*/ 16833 h 108948"/>
                  <a:gd name="connsiteX1" fmla="*/ 115026 w 115026"/>
                  <a:gd name="connsiteY1" fmla="*/ 66398 h 108948"/>
                  <a:gd name="connsiteX2" fmla="*/ 84633 w 115026"/>
                  <a:gd name="connsiteY2" fmla="*/ 105207 h 108948"/>
                  <a:gd name="connsiteX3" fmla="*/ 35069 w 115026"/>
                  <a:gd name="connsiteY3" fmla="*/ 108948 h 108948"/>
                  <a:gd name="connsiteX4" fmla="*/ 0 w 115026"/>
                  <a:gd name="connsiteY4" fmla="*/ 70606 h 108948"/>
                  <a:gd name="connsiteX5" fmla="*/ 13093 w 115026"/>
                  <a:gd name="connsiteY5" fmla="*/ 22912 h 108948"/>
                  <a:gd name="connsiteX6" fmla="*/ 45356 w 115026"/>
                  <a:gd name="connsiteY6" fmla="*/ 23847 h 108948"/>
                  <a:gd name="connsiteX7" fmla="*/ 61254 w 115026"/>
                  <a:gd name="connsiteY7" fmla="*/ 0 h 108948"/>
                  <a:gd name="connsiteX8" fmla="*/ 103337 w 115026"/>
                  <a:gd name="connsiteY8" fmla="*/ 16833 h 1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26" h="108948">
                    <a:moveTo>
                      <a:pt x="103337" y="16833"/>
                    </a:moveTo>
                    <a:cubicBezTo>
                      <a:pt x="87439" y="40680"/>
                      <a:pt x="91647" y="55175"/>
                      <a:pt x="115026" y="66398"/>
                    </a:cubicBezTo>
                    <a:cubicBezTo>
                      <a:pt x="91180" y="68735"/>
                      <a:pt x="76685" y="77152"/>
                      <a:pt x="84633" y="105207"/>
                    </a:cubicBezTo>
                    <a:cubicBezTo>
                      <a:pt x="67333" y="86504"/>
                      <a:pt x="51435" y="76217"/>
                      <a:pt x="35069" y="108948"/>
                    </a:cubicBezTo>
                    <a:cubicBezTo>
                      <a:pt x="39745" y="80425"/>
                      <a:pt x="32264" y="66865"/>
                      <a:pt x="0" y="70606"/>
                    </a:cubicBezTo>
                    <a:cubicBezTo>
                      <a:pt x="20574" y="54240"/>
                      <a:pt x="43953" y="43018"/>
                      <a:pt x="13093" y="22912"/>
                    </a:cubicBezTo>
                    <a:cubicBezTo>
                      <a:pt x="27120" y="14963"/>
                      <a:pt x="35537" y="29458"/>
                      <a:pt x="45356" y="23847"/>
                    </a:cubicBezTo>
                    <a:cubicBezTo>
                      <a:pt x="53773" y="18704"/>
                      <a:pt x="50500" y="6079"/>
                      <a:pt x="61254" y="0"/>
                    </a:cubicBezTo>
                    <a:cubicBezTo>
                      <a:pt x="68268" y="16366"/>
                      <a:pt x="74347" y="37875"/>
                      <a:pt x="103337" y="16833"/>
                    </a:cubicBezTo>
                    <a:close/>
                  </a:path>
                </a:pathLst>
              </a:custGeom>
              <a:grpFill/>
              <a:ln w="466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29928679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down)">
                                      <p:cBhvr>
                                        <p:cTn id="14" dur="500"/>
                                        <p:tgtEl>
                                          <p:spTgt spid="85"/>
                                        </p:tgtEl>
                                      </p:cBhvr>
                                    </p:animEffect>
                                  </p:childTnLst>
                                </p:cTn>
                              </p:par>
                              <p:par>
                                <p:cTn id="15" presetID="22" presetClass="entr" presetSubtype="4"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par>
                                <p:cTn id="18" presetID="22" presetClass="entr" presetSubtype="4"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down)">
                                      <p:cBhvr>
                                        <p:cTn id="20" dur="500"/>
                                        <p:tgtEl>
                                          <p:spTgt spid="8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000"/>
                            </p:stCondLst>
                            <p:childTnLst>
                              <p:par>
                                <p:cTn id="42" presetID="1"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825893" y="2464197"/>
            <a:ext cx="2650662" cy="686389"/>
            <a:chOff x="642744" y="2357290"/>
            <a:chExt cx="2894290" cy="749476"/>
          </a:xfrm>
        </p:grpSpPr>
        <p:sp>
          <p:nvSpPr>
            <p:cNvPr id="154" name="TextBox 153"/>
            <p:cNvSpPr txBox="1"/>
            <p:nvPr/>
          </p:nvSpPr>
          <p:spPr>
            <a:xfrm>
              <a:off x="642744" y="2357290"/>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
          <p:cNvGrpSpPr/>
          <p:nvPr/>
        </p:nvGrpSpPr>
        <p:grpSpPr>
          <a:xfrm>
            <a:off x="1825898" y="3871296"/>
            <a:ext cx="2650662" cy="693353"/>
            <a:chOff x="642749" y="3893722"/>
            <a:chExt cx="2894290" cy="757081"/>
          </a:xfrm>
        </p:grpSpPr>
        <p:sp>
          <p:nvSpPr>
            <p:cNvPr id="159" name="TextBox 158"/>
            <p:cNvSpPr txBox="1"/>
            <p:nvPr/>
          </p:nvSpPr>
          <p:spPr>
            <a:xfrm>
              <a:off x="642749" y="3893722"/>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8"/>
          <p:cNvGrpSpPr/>
          <p:nvPr/>
        </p:nvGrpSpPr>
        <p:grpSpPr>
          <a:xfrm>
            <a:off x="1825898" y="5252265"/>
            <a:ext cx="2650662" cy="725132"/>
            <a:chOff x="642749" y="5401618"/>
            <a:chExt cx="2894290" cy="791781"/>
          </a:xfrm>
        </p:grpSpPr>
        <p:sp>
          <p:nvSpPr>
            <p:cNvPr id="164" name="TextBox 163"/>
            <p:cNvSpPr txBox="1"/>
            <p:nvPr/>
          </p:nvSpPr>
          <p:spPr>
            <a:xfrm>
              <a:off x="642749" y="5401618"/>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0"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1"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2"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3"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2"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3"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4"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5"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6"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0"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1"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2"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3"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5"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6"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7"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8"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0"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1"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2"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3"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a:spLocks/>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a:spLocks/>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4" name="Freeform 80"/>
            <p:cNvSpPr>
              <a:spLocks/>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5" name="Freeform 81"/>
            <p:cNvSpPr>
              <a:spLocks/>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6" name="Freeform 82"/>
            <p:cNvSpPr>
              <a:spLocks/>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7" name="Freeform 83"/>
            <p:cNvSpPr>
              <a:spLocks/>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8" name="Freeform 84"/>
            <p:cNvSpPr>
              <a:spLocks/>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9" name="Freeform 85"/>
            <p:cNvSpPr>
              <a:spLocks/>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a:spLocks/>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0" name="Freeform 86"/>
            <p:cNvSpPr>
              <a:spLocks/>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a:spLocks/>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3" name="Freeform 89"/>
            <p:cNvSpPr>
              <a:spLocks/>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4" name="Freeform 90"/>
            <p:cNvSpPr>
              <a:spLocks/>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5" name="Freeform 91"/>
            <p:cNvSpPr>
              <a:spLocks/>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a:spLocks/>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7" name="Freeform 93"/>
            <p:cNvSpPr>
              <a:spLocks/>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8" name="Freeform 94"/>
            <p:cNvSpPr>
              <a:spLocks/>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9" name="Freeform 95"/>
            <p:cNvSpPr>
              <a:spLocks/>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0" name="Freeform 66"/>
            <p:cNvSpPr>
              <a:spLocks/>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3" name="Freeform 99"/>
            <p:cNvSpPr>
              <a:spLocks/>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a:spLocks/>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5" name="Freeform 101"/>
            <p:cNvSpPr>
              <a:spLocks/>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6" name="Freeform 102"/>
            <p:cNvSpPr>
              <a:spLocks/>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7" name="Freeform 103"/>
            <p:cNvSpPr>
              <a:spLocks/>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9" name="Freeform 105"/>
            <p:cNvSpPr>
              <a:spLocks/>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0" name="Freeform 106"/>
            <p:cNvSpPr>
              <a:spLocks/>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2" name="Freeform 108"/>
            <p:cNvSpPr>
              <a:spLocks/>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5" name="Freeform 111"/>
            <p:cNvSpPr>
              <a:spLocks/>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a:spLocks/>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7" name="Freeform 113"/>
            <p:cNvSpPr>
              <a:spLocks/>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8" name="Freeform 114"/>
            <p:cNvSpPr>
              <a:spLocks/>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9" name="Freeform 115"/>
            <p:cNvSpPr>
              <a:spLocks/>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0" name="Freeform 116"/>
            <p:cNvSpPr>
              <a:spLocks/>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1" name="Freeform 117"/>
            <p:cNvSpPr>
              <a:spLocks/>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2" name="Freeform 118"/>
            <p:cNvSpPr>
              <a:spLocks/>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3" name="Freeform 119"/>
            <p:cNvSpPr>
              <a:spLocks/>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4" name="Freeform 120"/>
            <p:cNvSpPr>
              <a:spLocks/>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5" name="Freeform 121"/>
            <p:cNvSpPr>
              <a:spLocks/>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6" name="Freeform 122"/>
            <p:cNvSpPr>
              <a:spLocks/>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8376097" y="2455132"/>
            <a:ext cx="2650662" cy="695451"/>
            <a:chOff x="8599394" y="2347395"/>
            <a:chExt cx="2894290" cy="759371"/>
          </a:xfrm>
        </p:grpSpPr>
        <p:sp>
          <p:nvSpPr>
            <p:cNvPr id="287" name="TextBox 286"/>
            <p:cNvSpPr txBox="1"/>
            <p:nvPr/>
          </p:nvSpPr>
          <p:spPr>
            <a:xfrm>
              <a:off x="8599394" y="2347395"/>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20"/>
          <p:cNvGrpSpPr/>
          <p:nvPr/>
        </p:nvGrpSpPr>
        <p:grpSpPr>
          <a:xfrm>
            <a:off x="8376097" y="3839220"/>
            <a:ext cx="2650662" cy="725430"/>
            <a:chOff x="8599394" y="3858698"/>
            <a:chExt cx="2894290" cy="792106"/>
          </a:xfrm>
        </p:grpSpPr>
        <p:sp>
          <p:nvSpPr>
            <p:cNvPr id="292" name="TextBox 291"/>
            <p:cNvSpPr txBox="1"/>
            <p:nvPr/>
          </p:nvSpPr>
          <p:spPr>
            <a:xfrm>
              <a:off x="8599394" y="3858698"/>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0"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6738846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50%</a:t>
            </a:r>
          </a:p>
        </p:txBody>
      </p:sp>
      <p:sp>
        <p:nvSpPr>
          <p:cNvPr id="50" name="TextBox 49"/>
          <p:cNvSpPr txBox="1"/>
          <p:nvPr/>
        </p:nvSpPr>
        <p:spPr>
          <a:xfrm>
            <a:off x="2505452" y="3962081"/>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70%</a:t>
            </a:r>
          </a:p>
        </p:txBody>
      </p:sp>
      <p:sp>
        <p:nvSpPr>
          <p:cNvPr id="38" name="TextBox 37"/>
          <p:cNvSpPr txBox="1"/>
          <p:nvPr/>
        </p:nvSpPr>
        <p:spPr>
          <a:xfrm>
            <a:off x="4994215" y="3962081"/>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80%</a:t>
            </a:r>
          </a:p>
        </p:txBody>
      </p:sp>
      <p:sp>
        <p:nvSpPr>
          <p:cNvPr id="45" name="TextBox 44"/>
          <p:cNvSpPr txBox="1"/>
          <p:nvPr/>
        </p:nvSpPr>
        <p:spPr>
          <a:xfrm>
            <a:off x="7483778" y="3993624"/>
            <a:ext cx="347852" cy="237629"/>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40%</a:t>
            </a:r>
          </a:p>
        </p:txBody>
      </p:sp>
      <p:sp>
        <p:nvSpPr>
          <p:cNvPr id="59" name="TextBox 58"/>
          <p:cNvSpPr txBox="1"/>
          <p:nvPr/>
        </p:nvSpPr>
        <p:spPr>
          <a:xfrm>
            <a:off x="9971739" y="3993624"/>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1635850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TextBox 28"/>
          <p:cNvSpPr txBox="1"/>
          <p:nvPr/>
        </p:nvSpPr>
        <p:spPr>
          <a:xfrm>
            <a:off x="1374936" y="3519746"/>
            <a:ext cx="2835328"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6872188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2688607"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1674017" y="1745737"/>
              <a:ext cx="2688607" cy="311913"/>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1674017" y="3460009"/>
              <a:ext cx="268860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6" name="Rectangle 95"/>
          <p:cNvSpPr/>
          <p:nvPr/>
        </p:nvSpPr>
        <p:spPr>
          <a:xfrm>
            <a:off x="8034986"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7" name="Rectangle 96"/>
          <p:cNvSpPr/>
          <p:nvPr/>
        </p:nvSpPr>
        <p:spPr>
          <a:xfrm>
            <a:off x="9164712"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8" name="Rectangle 97"/>
          <p:cNvSpPr/>
          <p:nvPr/>
        </p:nvSpPr>
        <p:spPr>
          <a:xfrm>
            <a:off x="10234453"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41421532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B1DECEF3-9B3C-428F-9E5B-FEBCDA00DAB3}"/>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52EBB409-7C99-437E-90B9-37523B2C9914}"/>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4AD5D694-419D-4752-BDF5-3FABD15BAEDF}"/>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04</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1230EFB8-C7FE-47A2-9840-F06B41984EA1}"/>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175AB90A-80D8-424B-859C-AB106FC71BCD}"/>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7DD0DFF7-11A6-4AD6-8CCA-35ACCA3297A6}"/>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3C214F32-6EAF-4006-AD30-7665A6C0E37A}"/>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B5F4B719-363B-422C-A5A4-1FAD9F82EFEB}"/>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8728AA13-E1BE-475A-9B7D-0A382F326FF4}"/>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18794E34-D7DF-42AB-A498-6EF83E7BA47C}"/>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E63C789C-C642-4798-80A1-BDCAA43FB6F2}"/>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6199FFB7-0A03-486A-9800-EBF8372F9CAD}"/>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90646ADC-F49B-4262-8444-D24FCE16BF3D}"/>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B741616F-3C93-4C13-8899-B0983DF69955}"/>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C56243CD-84FF-4027-8B7E-66AD8D101915}"/>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EF03B696-8866-468B-9D33-550C24E3C612}"/>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D42FF3BE-D1DA-4A5B-BDE8-55250F76B58F}"/>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311E61B7-9E1B-4149-83C4-A8F5F937F5EE}"/>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C2426007-8858-450D-AA21-25A3A2A8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897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 name="Freeform 4"/>
          <p:cNvSpPr>
            <a:spLocks/>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Freeform 5"/>
          <p:cNvSpPr>
            <a:spLocks/>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7"/>
            <p:cNvSpPr>
              <a:spLocks/>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8"/>
            <p:cNvSpPr>
              <a:spLocks/>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 name="Freeform 12"/>
          <p:cNvSpPr>
            <a:spLocks/>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30"/>
          <p:cNvSpPr>
            <a:spLocks/>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48"/>
          <p:cNvSpPr>
            <a:spLocks/>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66"/>
          <p:cNvSpPr>
            <a:spLocks/>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a:spLocks/>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3"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4"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5"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6"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7"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8"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9" name="Group 98"/>
          <p:cNvGrpSpPr/>
          <p:nvPr/>
        </p:nvGrpSpPr>
        <p:grpSpPr>
          <a:xfrm>
            <a:off x="3288135" y="2126544"/>
            <a:ext cx="2656253" cy="658282"/>
            <a:chOff x="8676119" y="2245064"/>
            <a:chExt cx="3480706" cy="718784"/>
          </a:xfrm>
        </p:grpSpPr>
        <p:sp>
          <p:nvSpPr>
            <p:cNvPr id="100" name="TextBox 99"/>
            <p:cNvSpPr txBox="1"/>
            <p:nvPr/>
          </p:nvSpPr>
          <p:spPr>
            <a:xfrm>
              <a:off x="8683445" y="2245064"/>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4" name="Group 113"/>
          <p:cNvGrpSpPr/>
          <p:nvPr/>
        </p:nvGrpSpPr>
        <p:grpSpPr>
          <a:xfrm>
            <a:off x="3288135" y="2974236"/>
            <a:ext cx="2656253" cy="663725"/>
            <a:chOff x="8676119" y="2239121"/>
            <a:chExt cx="3480706" cy="724729"/>
          </a:xfrm>
        </p:grpSpPr>
        <p:sp>
          <p:nvSpPr>
            <p:cNvPr id="115" name="TextBox 114"/>
            <p:cNvSpPr txBox="1"/>
            <p:nvPr/>
          </p:nvSpPr>
          <p:spPr>
            <a:xfrm>
              <a:off x="8683445" y="2239121"/>
              <a:ext cx="3473380" cy="258350"/>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7" name="Group 116"/>
          <p:cNvGrpSpPr/>
          <p:nvPr/>
        </p:nvGrpSpPr>
        <p:grpSpPr>
          <a:xfrm>
            <a:off x="3288135" y="3808330"/>
            <a:ext cx="2656253" cy="635347"/>
            <a:chOff x="8676119" y="2270107"/>
            <a:chExt cx="3480706" cy="693743"/>
          </a:xfrm>
        </p:grpSpPr>
        <p:sp>
          <p:nvSpPr>
            <p:cNvPr id="118" name="TextBox 117"/>
            <p:cNvSpPr txBox="1"/>
            <p:nvPr/>
          </p:nvSpPr>
          <p:spPr>
            <a:xfrm>
              <a:off x="8683445" y="2270107"/>
              <a:ext cx="3473380" cy="258350"/>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0" name="Group 119"/>
          <p:cNvGrpSpPr/>
          <p:nvPr/>
        </p:nvGrpSpPr>
        <p:grpSpPr>
          <a:xfrm>
            <a:off x="3288135" y="4614044"/>
            <a:ext cx="2656253" cy="648547"/>
            <a:chOff x="8676119" y="2255696"/>
            <a:chExt cx="3480706" cy="708155"/>
          </a:xfrm>
        </p:grpSpPr>
        <p:sp>
          <p:nvSpPr>
            <p:cNvPr id="121" name="TextBox 120"/>
            <p:cNvSpPr txBox="1"/>
            <p:nvPr/>
          </p:nvSpPr>
          <p:spPr>
            <a:xfrm>
              <a:off x="8683445" y="2255696"/>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3" name="Group 122"/>
          <p:cNvGrpSpPr/>
          <p:nvPr/>
        </p:nvGrpSpPr>
        <p:grpSpPr>
          <a:xfrm>
            <a:off x="3288135" y="5432955"/>
            <a:ext cx="2656253" cy="643602"/>
            <a:chOff x="8676119" y="2261094"/>
            <a:chExt cx="3480706" cy="702756"/>
          </a:xfrm>
        </p:grpSpPr>
        <p:sp>
          <p:nvSpPr>
            <p:cNvPr id="124" name="TextBox 123"/>
            <p:cNvSpPr txBox="1"/>
            <p:nvPr/>
          </p:nvSpPr>
          <p:spPr>
            <a:xfrm>
              <a:off x="8683445" y="2261094"/>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02"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6664951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TextBox 5"/>
            <p:cNvSpPr txBox="1"/>
            <p:nvPr/>
          </p:nvSpPr>
          <p:spPr>
            <a:xfrm>
              <a:off x="7852834" y="3037533"/>
              <a:ext cx="1660924" cy="83685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7" name="TextBox 6"/>
            <p:cNvSpPr txBox="1"/>
            <p:nvPr/>
          </p:nvSpPr>
          <p:spPr>
            <a:xfrm>
              <a:off x="8082832" y="2039519"/>
              <a:ext cx="1231363" cy="83401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86%</a:t>
              </a:r>
            </a:p>
          </p:txBody>
        </p:sp>
        <p:sp>
          <p:nvSpPr>
            <p:cNvPr id="8" name="TextBox 7"/>
            <p:cNvSpPr txBox="1"/>
            <p:nvPr/>
          </p:nvSpPr>
          <p:spPr>
            <a:xfrm>
              <a:off x="7386158" y="2826600"/>
              <a:ext cx="2544851" cy="193762"/>
            </a:xfrm>
            <a:prstGeom prst="rect">
              <a:avLst/>
            </a:prstGeom>
            <a:noFill/>
          </p:spPr>
          <p:txBody>
            <a:bodyPr wrap="none" lIns="0" tIns="0" rIns="0" bIns="0" rtlCol="0">
              <a:spAutoFit/>
            </a:bodyPr>
            <a:lstStyle/>
            <a:p>
              <a:pPr algn="ctr">
                <a:lnSpc>
                  <a:spcPct val="120000"/>
                </a:lnSpc>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组合 17"/>
          <p:cNvGrpSpPr/>
          <p:nvPr/>
        </p:nvGrpSpPr>
        <p:grpSpPr>
          <a:xfrm>
            <a:off x="1940278" y="1991695"/>
            <a:ext cx="3107517" cy="3061272"/>
            <a:chOff x="895727" y="1241284"/>
            <a:chExt cx="2544852"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0" name="TextBox 9"/>
            <p:cNvSpPr txBox="1"/>
            <p:nvPr/>
          </p:nvSpPr>
          <p:spPr>
            <a:xfrm>
              <a:off x="1568167" y="1670330"/>
              <a:ext cx="1211671" cy="83401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76%</a:t>
              </a:r>
            </a:p>
          </p:txBody>
        </p:sp>
        <p:sp>
          <p:nvSpPr>
            <p:cNvPr id="11" name="TextBox 10"/>
            <p:cNvSpPr txBox="1"/>
            <p:nvPr/>
          </p:nvSpPr>
          <p:spPr>
            <a:xfrm>
              <a:off x="895727" y="2514843"/>
              <a:ext cx="2544852" cy="193762"/>
            </a:xfrm>
            <a:prstGeom prst="rect">
              <a:avLst/>
            </a:prstGeom>
            <a:noFill/>
          </p:spPr>
          <p:txBody>
            <a:bodyPr wrap="none" lIns="0" tIns="0" rIns="0" bIns="0" rtlCol="0">
              <a:spAutoFit/>
            </a:bodyPr>
            <a:lstStyle/>
            <a:p>
              <a:pPr algn="ctr">
                <a:lnSpc>
                  <a:spcPct val="120000"/>
                </a:lnSpc>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3" name="TextBox 12"/>
            <p:cNvSpPr txBox="1"/>
            <p:nvPr/>
          </p:nvSpPr>
          <p:spPr>
            <a:xfrm>
              <a:off x="3546130" y="2940341"/>
              <a:ext cx="812595" cy="556030"/>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53%</a:t>
              </a:r>
            </a:p>
          </p:txBody>
        </p:sp>
        <p:sp>
          <p:nvSpPr>
            <p:cNvPr id="14" name="TextBox 13"/>
            <p:cNvSpPr txBox="1"/>
            <p:nvPr/>
          </p:nvSpPr>
          <p:spPr>
            <a:xfrm>
              <a:off x="2949602" y="3501194"/>
              <a:ext cx="1998010" cy="152279"/>
            </a:xfrm>
            <a:prstGeom prst="rect">
              <a:avLst/>
            </a:prstGeom>
            <a:noFill/>
          </p:spPr>
          <p:txBody>
            <a:bodyPr wrap="none" lIns="0" tIns="0" rIns="0" bIns="0" rtlCol="0">
              <a:spAutoFit/>
            </a:bodyPr>
            <a:lstStyle/>
            <a:p>
              <a:pPr algn="ctr">
                <a:lnSpc>
                  <a:spcPct val="120000"/>
                </a:lnSpc>
              </a:pPr>
              <a:r>
                <a:rPr lang="en-US" altLang="zh-CN" sz="11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1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组合 20"/>
          <p:cNvGrpSpPr/>
          <p:nvPr/>
        </p:nvGrpSpPr>
        <p:grpSpPr>
          <a:xfrm>
            <a:off x="5417172" y="1882135"/>
            <a:ext cx="2031399"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6" name="TextBox 15"/>
            <p:cNvSpPr txBox="1"/>
            <p:nvPr/>
          </p:nvSpPr>
          <p:spPr>
            <a:xfrm>
              <a:off x="4178781" y="1314546"/>
              <a:ext cx="813907" cy="556030"/>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38%</a:t>
              </a:r>
            </a:p>
          </p:txBody>
        </p:sp>
        <p:sp>
          <p:nvSpPr>
            <p:cNvPr id="17" name="TextBox 16"/>
            <p:cNvSpPr txBox="1"/>
            <p:nvPr/>
          </p:nvSpPr>
          <p:spPr>
            <a:xfrm>
              <a:off x="3772855" y="1847189"/>
              <a:ext cx="1630441" cy="124554"/>
            </a:xfrm>
            <a:prstGeom prst="rect">
              <a:avLst/>
            </a:prstGeom>
            <a:noFill/>
          </p:spPr>
          <p:txBody>
            <a:bodyPr wrap="none" lIns="0" tIns="0" rIns="0" bIns="0" rtlCol="0">
              <a:spAutoFit/>
            </a:bodyPr>
            <a:lstStyle/>
            <a:p>
              <a:pPr algn="ctr">
                <a:lnSpc>
                  <a:spcPct val="120000"/>
                </a:lnSpc>
              </a:pPr>
              <a:r>
                <a:rPr lang="en-US" altLang="zh-CN" sz="9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9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3"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26571112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TextBox 11"/>
            <p:cNvSpPr txBox="1"/>
            <p:nvPr/>
          </p:nvSpPr>
          <p:spPr>
            <a:xfrm>
              <a:off x="6427550" y="2208373"/>
              <a:ext cx="639223"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93%</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TextBox 12"/>
            <p:cNvSpPr txBox="1"/>
            <p:nvPr/>
          </p:nvSpPr>
          <p:spPr>
            <a:xfrm>
              <a:off x="6426675" y="3160455"/>
              <a:ext cx="640974"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82%</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TextBox 13"/>
            <p:cNvSpPr txBox="1"/>
            <p:nvPr/>
          </p:nvSpPr>
          <p:spPr>
            <a:xfrm>
              <a:off x="6429300" y="4114593"/>
              <a:ext cx="635723"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70%</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TextBox 14"/>
            <p:cNvSpPr txBox="1"/>
            <p:nvPr/>
          </p:nvSpPr>
          <p:spPr>
            <a:xfrm>
              <a:off x="6425800" y="5068728"/>
              <a:ext cx="642724"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68%</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89206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56EE51D-DE22-467F-BA73-88702DEA0152}"/>
              </a:ext>
            </a:extLst>
          </p:cNvPr>
          <p:cNvSpPr txBox="1">
            <a:spLocks/>
          </p:cNvSpPr>
          <p:nvPr/>
        </p:nvSpPr>
        <p:spPr>
          <a:xfrm>
            <a:off x="323529" y="332482"/>
            <a:ext cx="11573197" cy="724247"/>
          </a:xfrm>
          <a:prstGeom prst="rect">
            <a:avLst/>
          </a:prstGeom>
        </p:spPr>
        <p:txBody>
          <a:bodyPr vert="horz" lIns="91440" tIns="45720" rIns="91440" bIns="45720" rtlCol="0" anchor="ctr"/>
          <a:lstStyle>
            <a:defPPr>
              <a:defRPr lang="zh-CN"/>
            </a:defPPr>
            <a:lvl1pPr algn="l" rtl="0" fontAlgn="base">
              <a:spcBef>
                <a:spcPct val="0"/>
              </a:spcBef>
              <a:spcAft>
                <a:spcPct val="0"/>
              </a:spcAft>
              <a:defRPr sz="1200" kern="1200">
                <a:solidFill>
                  <a:schemeClr val="tx1">
                    <a:tint val="75000"/>
                  </a:schemeClr>
                </a:solidFill>
                <a:latin typeface="印品黑体" panose="00000500000000000000" pitchFamily="2" charset="-122"/>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dirty="0"/>
              <a:t>Fully Editable Shapes</a:t>
            </a:r>
          </a:p>
        </p:txBody>
      </p:sp>
      <p:grpSp>
        <p:nvGrpSpPr>
          <p:cNvPr id="4" name="Group 31">
            <a:extLst>
              <a:ext uri="{FF2B5EF4-FFF2-40B4-BE49-F238E27FC236}">
                <a16:creationId xmlns:a16="http://schemas.microsoft.com/office/drawing/2014/main" id="{F1DD2BED-9443-471F-B987-3EA3CD139B3A}"/>
              </a:ext>
            </a:extLst>
          </p:cNvPr>
          <p:cNvGrpSpPr/>
          <p:nvPr/>
        </p:nvGrpSpPr>
        <p:grpSpPr>
          <a:xfrm>
            <a:off x="4195437" y="5680894"/>
            <a:ext cx="664452" cy="704717"/>
            <a:chOff x="2970343" y="1352410"/>
            <a:chExt cx="572426" cy="607115"/>
          </a:xfrm>
          <a:solidFill>
            <a:schemeClr val="accent3"/>
          </a:solidFill>
        </p:grpSpPr>
        <p:sp>
          <p:nvSpPr>
            <p:cNvPr id="5" name="Freeform: Shape 32">
              <a:extLst>
                <a:ext uri="{FF2B5EF4-FFF2-40B4-BE49-F238E27FC236}">
                  <a16:creationId xmlns:a16="http://schemas.microsoft.com/office/drawing/2014/main" id="{1D323950-3381-4F05-8097-F24B28306D4B}"/>
                </a:ext>
              </a:extLst>
            </p:cNvPr>
            <p:cNvSpPr/>
            <p:nvPr/>
          </p:nvSpPr>
          <p:spPr>
            <a:xfrm>
              <a:off x="2998181" y="1726662"/>
              <a:ext cx="131173" cy="143768"/>
            </a:xfrm>
            <a:custGeom>
              <a:avLst/>
              <a:gdLst>
                <a:gd name="connsiteX0" fmla="*/ 285103 w 322417"/>
                <a:gd name="connsiteY0" fmla="*/ 113431 h 353375"/>
                <a:gd name="connsiteX1" fmla="*/ 320306 w 322417"/>
                <a:gd name="connsiteY1" fmla="*/ 229469 h 353375"/>
                <a:gd name="connsiteX2" fmla="*/ 320957 w 322417"/>
                <a:gd name="connsiteY2" fmla="*/ 250330 h 353375"/>
                <a:gd name="connsiteX3" fmla="*/ 264894 w 322417"/>
                <a:gd name="connsiteY3" fmla="*/ 344856 h 353375"/>
                <a:gd name="connsiteX4" fmla="*/ 151463 w 322417"/>
                <a:gd name="connsiteY4" fmla="*/ 353331 h 353375"/>
                <a:gd name="connsiteX5" fmla="*/ 126691 w 322417"/>
                <a:gd name="connsiteY5" fmla="*/ 340292 h 353375"/>
                <a:gd name="connsiteX6" fmla="*/ 37381 w 322417"/>
                <a:gd name="connsiteY6" fmla="*/ 254241 h 353375"/>
                <a:gd name="connsiteX7" fmla="*/ 28254 w 322417"/>
                <a:gd name="connsiteY7" fmla="*/ 232077 h 353375"/>
                <a:gd name="connsiteX8" fmla="*/ 6741 w 322417"/>
                <a:gd name="connsiteY8" fmla="*/ 121253 h 353375"/>
                <a:gd name="connsiteX9" fmla="*/ 10653 w 322417"/>
                <a:gd name="connsiteY9" fmla="*/ 82139 h 353375"/>
                <a:gd name="connsiteX10" fmla="*/ 70628 w 322417"/>
                <a:gd name="connsiteY10" fmla="*/ 0 h 353375"/>
                <a:gd name="connsiteX11" fmla="*/ 177540 w 322417"/>
                <a:gd name="connsiteY11" fmla="*/ 7823 h 353375"/>
                <a:gd name="connsiteX12" fmla="*/ 209482 w 322417"/>
                <a:gd name="connsiteY12" fmla="*/ 28684 h 353375"/>
                <a:gd name="connsiteX13" fmla="*/ 285103 w 322417"/>
                <a:gd name="connsiteY13" fmla="*/ 113431 h 3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417" h="353375">
                  <a:moveTo>
                    <a:pt x="285103" y="113431"/>
                  </a:moveTo>
                  <a:cubicBezTo>
                    <a:pt x="296186" y="150589"/>
                    <a:pt x="308572" y="189703"/>
                    <a:pt x="320306" y="229469"/>
                  </a:cubicBezTo>
                  <a:cubicBezTo>
                    <a:pt x="322262" y="235988"/>
                    <a:pt x="323565" y="245115"/>
                    <a:pt x="320957" y="250330"/>
                  </a:cubicBezTo>
                  <a:cubicBezTo>
                    <a:pt x="302053" y="283577"/>
                    <a:pt x="281843" y="316172"/>
                    <a:pt x="264894" y="344856"/>
                  </a:cubicBezTo>
                  <a:cubicBezTo>
                    <a:pt x="227736" y="348115"/>
                    <a:pt x="189925" y="352027"/>
                    <a:pt x="151463" y="353331"/>
                  </a:cubicBezTo>
                  <a:cubicBezTo>
                    <a:pt x="142989" y="353982"/>
                    <a:pt x="130603" y="347463"/>
                    <a:pt x="126691" y="340292"/>
                  </a:cubicBezTo>
                  <a:cubicBezTo>
                    <a:pt x="105830" y="301830"/>
                    <a:pt x="79754" y="270539"/>
                    <a:pt x="37381" y="254241"/>
                  </a:cubicBezTo>
                  <a:cubicBezTo>
                    <a:pt x="32166" y="252286"/>
                    <a:pt x="26298" y="238596"/>
                    <a:pt x="28254" y="232077"/>
                  </a:cubicBezTo>
                  <a:cubicBezTo>
                    <a:pt x="39988" y="191007"/>
                    <a:pt x="28254" y="154501"/>
                    <a:pt x="6741" y="121253"/>
                  </a:cubicBezTo>
                  <a:cubicBezTo>
                    <a:pt x="-3689" y="105608"/>
                    <a:pt x="-1733" y="96481"/>
                    <a:pt x="10653" y="82139"/>
                  </a:cubicBezTo>
                  <a:cubicBezTo>
                    <a:pt x="33469" y="54760"/>
                    <a:pt x="53026" y="24772"/>
                    <a:pt x="70628" y="0"/>
                  </a:cubicBezTo>
                  <a:cubicBezTo>
                    <a:pt x="107786" y="2608"/>
                    <a:pt x="142989" y="3260"/>
                    <a:pt x="177540" y="7823"/>
                  </a:cubicBezTo>
                  <a:cubicBezTo>
                    <a:pt x="189274" y="9127"/>
                    <a:pt x="201008" y="19557"/>
                    <a:pt x="209482" y="28684"/>
                  </a:cubicBezTo>
                  <a:cubicBezTo>
                    <a:pt x="236211" y="56063"/>
                    <a:pt x="260331" y="85399"/>
                    <a:pt x="285103" y="113431"/>
                  </a:cubicBezTo>
                  <a:close/>
                </a:path>
              </a:pathLst>
            </a:custGeom>
            <a:grpFill/>
            <a:ln w="6512" cap="flat">
              <a:noFill/>
              <a:prstDash val="solid"/>
              <a:miter/>
            </a:ln>
          </p:spPr>
          <p:txBody>
            <a:bodyPr rtlCol="0" anchor="ctr"/>
            <a:lstStyle/>
            <a:p>
              <a:endParaRPr lang="en-US" dirty="0"/>
            </a:p>
          </p:txBody>
        </p:sp>
        <p:sp>
          <p:nvSpPr>
            <p:cNvPr id="6" name="Freeform: Shape 33">
              <a:extLst>
                <a:ext uri="{FF2B5EF4-FFF2-40B4-BE49-F238E27FC236}">
                  <a16:creationId xmlns:a16="http://schemas.microsoft.com/office/drawing/2014/main" id="{2B141D1B-AEAF-4027-995D-2461E328011D}"/>
                </a:ext>
              </a:extLst>
            </p:cNvPr>
            <p:cNvSpPr/>
            <p:nvPr/>
          </p:nvSpPr>
          <p:spPr>
            <a:xfrm>
              <a:off x="3302745" y="1791376"/>
              <a:ext cx="141387" cy="133192"/>
            </a:xfrm>
            <a:custGeom>
              <a:avLst/>
              <a:gdLst>
                <a:gd name="connsiteX0" fmla="*/ 117994 w 347524"/>
                <a:gd name="connsiteY0" fmla="*/ 0 h 327380"/>
                <a:gd name="connsiteX1" fmla="*/ 258804 w 347524"/>
                <a:gd name="connsiteY1" fmla="*/ 39114 h 327380"/>
                <a:gd name="connsiteX2" fmla="*/ 336381 w 347524"/>
                <a:gd name="connsiteY2" fmla="*/ 146026 h 327380"/>
                <a:gd name="connsiteX3" fmla="*/ 347463 w 347524"/>
                <a:gd name="connsiteY3" fmla="*/ 174709 h 327380"/>
                <a:gd name="connsiteX4" fmla="*/ 335729 w 347524"/>
                <a:gd name="connsiteY4" fmla="*/ 279014 h 327380"/>
                <a:gd name="connsiteX5" fmla="*/ 227513 w 347524"/>
                <a:gd name="connsiteY5" fmla="*/ 326602 h 327380"/>
                <a:gd name="connsiteX6" fmla="*/ 201437 w 347524"/>
                <a:gd name="connsiteY6" fmla="*/ 322039 h 327380"/>
                <a:gd name="connsiteX7" fmla="*/ 101045 w 347524"/>
                <a:gd name="connsiteY7" fmla="*/ 290748 h 327380"/>
                <a:gd name="connsiteX8" fmla="*/ 84095 w 347524"/>
                <a:gd name="connsiteY8" fmla="*/ 279665 h 327380"/>
                <a:gd name="connsiteX9" fmla="*/ 0 w 347524"/>
                <a:gd name="connsiteY9" fmla="*/ 172754 h 327380"/>
                <a:gd name="connsiteX10" fmla="*/ 0 w 347524"/>
                <a:gd name="connsiteY10" fmla="*/ 67146 h 327380"/>
                <a:gd name="connsiteX11" fmla="*/ 117994 w 347524"/>
                <a:gd name="connsiteY11" fmla="*/ 0 h 3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24" h="327380">
                  <a:moveTo>
                    <a:pt x="117994" y="0"/>
                  </a:moveTo>
                  <a:cubicBezTo>
                    <a:pt x="155152" y="26728"/>
                    <a:pt x="199482" y="52804"/>
                    <a:pt x="258804" y="39114"/>
                  </a:cubicBezTo>
                  <a:cubicBezTo>
                    <a:pt x="264020" y="91266"/>
                    <a:pt x="294007" y="122557"/>
                    <a:pt x="336381" y="146026"/>
                  </a:cubicBezTo>
                  <a:cubicBezTo>
                    <a:pt x="343552" y="149937"/>
                    <a:pt x="348115" y="164931"/>
                    <a:pt x="347463" y="174709"/>
                  </a:cubicBezTo>
                  <a:cubicBezTo>
                    <a:pt x="344855" y="209912"/>
                    <a:pt x="339640" y="245115"/>
                    <a:pt x="335729" y="279014"/>
                  </a:cubicBezTo>
                  <a:cubicBezTo>
                    <a:pt x="299875" y="294659"/>
                    <a:pt x="264020" y="311609"/>
                    <a:pt x="227513" y="326602"/>
                  </a:cubicBezTo>
                  <a:cubicBezTo>
                    <a:pt x="220342" y="329210"/>
                    <a:pt x="209912" y="324647"/>
                    <a:pt x="201437" y="322039"/>
                  </a:cubicBezTo>
                  <a:cubicBezTo>
                    <a:pt x="168190" y="312260"/>
                    <a:pt x="134291" y="301830"/>
                    <a:pt x="101045" y="290748"/>
                  </a:cubicBezTo>
                  <a:cubicBezTo>
                    <a:pt x="94526" y="288792"/>
                    <a:pt x="88007" y="284880"/>
                    <a:pt x="84095" y="279665"/>
                  </a:cubicBezTo>
                  <a:cubicBezTo>
                    <a:pt x="56715" y="245766"/>
                    <a:pt x="30639" y="211868"/>
                    <a:pt x="0" y="172754"/>
                  </a:cubicBezTo>
                  <a:cubicBezTo>
                    <a:pt x="0" y="143418"/>
                    <a:pt x="0" y="103652"/>
                    <a:pt x="0" y="67146"/>
                  </a:cubicBezTo>
                  <a:cubicBezTo>
                    <a:pt x="37810" y="45633"/>
                    <a:pt x="75620" y="24120"/>
                    <a:pt x="117994" y="0"/>
                  </a:cubicBezTo>
                  <a:close/>
                </a:path>
              </a:pathLst>
            </a:custGeom>
            <a:grpFill/>
            <a:ln w="6512" cap="flat">
              <a:noFill/>
              <a:prstDash val="solid"/>
              <a:miter/>
            </a:ln>
          </p:spPr>
          <p:txBody>
            <a:bodyPr rtlCol="0" anchor="ctr"/>
            <a:lstStyle/>
            <a:p>
              <a:endParaRPr lang="en-US" dirty="0"/>
            </a:p>
          </p:txBody>
        </p:sp>
        <p:sp>
          <p:nvSpPr>
            <p:cNvPr id="7" name="Freeform: Shape 34">
              <a:extLst>
                <a:ext uri="{FF2B5EF4-FFF2-40B4-BE49-F238E27FC236}">
                  <a16:creationId xmlns:a16="http://schemas.microsoft.com/office/drawing/2014/main" id="{F8845521-FB06-4D68-8C95-99F4F338E6DE}"/>
                </a:ext>
              </a:extLst>
            </p:cNvPr>
            <p:cNvSpPr/>
            <p:nvPr/>
          </p:nvSpPr>
          <p:spPr>
            <a:xfrm>
              <a:off x="3405120" y="1522707"/>
              <a:ext cx="125676" cy="130223"/>
            </a:xfrm>
            <a:custGeom>
              <a:avLst/>
              <a:gdLst>
                <a:gd name="connsiteX0" fmla="*/ 290096 w 308907"/>
                <a:gd name="connsiteY0" fmla="*/ 81488 h 320083"/>
                <a:gd name="connsiteX1" fmla="*/ 306394 w 308907"/>
                <a:gd name="connsiteY1" fmla="*/ 205349 h 320083"/>
                <a:gd name="connsiteX2" fmla="*/ 304438 w 308907"/>
                <a:gd name="connsiteY2" fmla="*/ 234032 h 320083"/>
                <a:gd name="connsiteX3" fmla="*/ 239247 w 308907"/>
                <a:gd name="connsiteY3" fmla="*/ 320084 h 320083"/>
                <a:gd name="connsiteX4" fmla="*/ 131032 w 308907"/>
                <a:gd name="connsiteY4" fmla="*/ 309001 h 320083"/>
                <a:gd name="connsiteX5" fmla="*/ 104304 w 308907"/>
                <a:gd name="connsiteY5" fmla="*/ 292052 h 320083"/>
                <a:gd name="connsiteX6" fmla="*/ 33899 w 308907"/>
                <a:gd name="connsiteY6" fmla="*/ 213172 h 320083"/>
                <a:gd name="connsiteX7" fmla="*/ 22165 w 308907"/>
                <a:gd name="connsiteY7" fmla="*/ 189703 h 320083"/>
                <a:gd name="connsiteX8" fmla="*/ 3260 w 308907"/>
                <a:gd name="connsiteY8" fmla="*/ 92570 h 320083"/>
                <a:gd name="connsiteX9" fmla="*/ 0 w 308907"/>
                <a:gd name="connsiteY9" fmla="*/ 59975 h 320083"/>
                <a:gd name="connsiteX10" fmla="*/ 34550 w 308907"/>
                <a:gd name="connsiteY10" fmla="*/ 69753 h 320083"/>
                <a:gd name="connsiteX11" fmla="*/ 57367 w 308907"/>
                <a:gd name="connsiteY11" fmla="*/ 86703 h 320083"/>
                <a:gd name="connsiteX12" fmla="*/ 202089 w 308907"/>
                <a:gd name="connsiteY12" fmla="*/ 35203 h 320083"/>
                <a:gd name="connsiteX13" fmla="*/ 192963 w 308907"/>
                <a:gd name="connsiteY13" fmla="*/ 0 h 320083"/>
                <a:gd name="connsiteX14" fmla="*/ 290096 w 308907"/>
                <a:gd name="connsiteY14" fmla="*/ 81488 h 32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907" h="320083">
                  <a:moveTo>
                    <a:pt x="290096" y="81488"/>
                  </a:moveTo>
                  <a:cubicBezTo>
                    <a:pt x="274450" y="122557"/>
                    <a:pt x="282925" y="164931"/>
                    <a:pt x="306394" y="205349"/>
                  </a:cubicBezTo>
                  <a:cubicBezTo>
                    <a:pt x="310305" y="212520"/>
                    <a:pt x="309653" y="226862"/>
                    <a:pt x="304438" y="234032"/>
                  </a:cubicBezTo>
                  <a:cubicBezTo>
                    <a:pt x="282925" y="264672"/>
                    <a:pt x="258804" y="294007"/>
                    <a:pt x="239247" y="320084"/>
                  </a:cubicBezTo>
                  <a:cubicBezTo>
                    <a:pt x="202741" y="316172"/>
                    <a:pt x="166235" y="314216"/>
                    <a:pt x="131032" y="309001"/>
                  </a:cubicBezTo>
                  <a:cubicBezTo>
                    <a:pt x="121253" y="307697"/>
                    <a:pt x="111475" y="299875"/>
                    <a:pt x="104304" y="292052"/>
                  </a:cubicBezTo>
                  <a:cubicBezTo>
                    <a:pt x="80183" y="266628"/>
                    <a:pt x="56715" y="239900"/>
                    <a:pt x="33899" y="213172"/>
                  </a:cubicBezTo>
                  <a:cubicBezTo>
                    <a:pt x="28031" y="206653"/>
                    <a:pt x="24120" y="198178"/>
                    <a:pt x="22165" y="189703"/>
                  </a:cubicBezTo>
                  <a:cubicBezTo>
                    <a:pt x="14993" y="157760"/>
                    <a:pt x="9127" y="125165"/>
                    <a:pt x="3260" y="92570"/>
                  </a:cubicBezTo>
                  <a:cubicBezTo>
                    <a:pt x="1303" y="81488"/>
                    <a:pt x="1303" y="71057"/>
                    <a:pt x="0" y="59975"/>
                  </a:cubicBezTo>
                  <a:cubicBezTo>
                    <a:pt x="11734" y="63234"/>
                    <a:pt x="23468" y="65190"/>
                    <a:pt x="34550" y="69753"/>
                  </a:cubicBezTo>
                  <a:cubicBezTo>
                    <a:pt x="42374" y="73013"/>
                    <a:pt x="48241" y="79532"/>
                    <a:pt x="57367" y="86703"/>
                  </a:cubicBezTo>
                  <a:cubicBezTo>
                    <a:pt x="97785" y="48241"/>
                    <a:pt x="142114" y="21513"/>
                    <a:pt x="202089" y="35203"/>
                  </a:cubicBezTo>
                  <a:cubicBezTo>
                    <a:pt x="198830" y="23468"/>
                    <a:pt x="196222" y="13690"/>
                    <a:pt x="192963" y="0"/>
                  </a:cubicBezTo>
                  <a:cubicBezTo>
                    <a:pt x="225558" y="26728"/>
                    <a:pt x="255545" y="52152"/>
                    <a:pt x="290096" y="81488"/>
                  </a:cubicBezTo>
                  <a:close/>
                </a:path>
              </a:pathLst>
            </a:custGeom>
            <a:grpFill/>
            <a:ln w="6512" cap="flat">
              <a:noFill/>
              <a:prstDash val="solid"/>
              <a:miter/>
            </a:ln>
          </p:spPr>
          <p:txBody>
            <a:bodyPr rtlCol="0" anchor="ctr"/>
            <a:lstStyle/>
            <a:p>
              <a:endParaRPr lang="en-US" dirty="0"/>
            </a:p>
          </p:txBody>
        </p:sp>
        <p:sp>
          <p:nvSpPr>
            <p:cNvPr id="8" name="Freeform: Shape 35">
              <a:extLst>
                <a:ext uri="{FF2B5EF4-FFF2-40B4-BE49-F238E27FC236}">
                  <a16:creationId xmlns:a16="http://schemas.microsoft.com/office/drawing/2014/main" id="{E914484E-338A-4A9C-AA2F-14F8F2F60FDC}"/>
                </a:ext>
              </a:extLst>
            </p:cNvPr>
            <p:cNvSpPr/>
            <p:nvPr/>
          </p:nvSpPr>
          <p:spPr>
            <a:xfrm>
              <a:off x="3191882" y="1840971"/>
              <a:ext cx="137339" cy="118554"/>
            </a:xfrm>
            <a:custGeom>
              <a:avLst/>
              <a:gdLst>
                <a:gd name="connsiteX0" fmla="*/ 74969 w 337574"/>
                <a:gd name="connsiteY0" fmla="*/ 190357 h 291401"/>
                <a:gd name="connsiteX1" fmla="*/ 54760 w 337574"/>
                <a:gd name="connsiteY1" fmla="*/ 134294 h 291401"/>
                <a:gd name="connsiteX2" fmla="*/ 103001 w 337574"/>
                <a:gd name="connsiteY2" fmla="*/ 25426 h 291401"/>
                <a:gd name="connsiteX3" fmla="*/ 200133 w 337574"/>
                <a:gd name="connsiteY3" fmla="*/ 9780 h 291401"/>
                <a:gd name="connsiteX4" fmla="*/ 255545 w 337574"/>
                <a:gd name="connsiteY4" fmla="*/ 13692 h 291401"/>
                <a:gd name="connsiteX5" fmla="*/ 259457 w 337574"/>
                <a:gd name="connsiteY5" fmla="*/ 22167 h 291401"/>
                <a:gd name="connsiteX6" fmla="*/ 287488 w 337574"/>
                <a:gd name="connsiteY6" fmla="*/ 97787 h 291401"/>
                <a:gd name="connsiteX7" fmla="*/ 335077 w 337574"/>
                <a:gd name="connsiteY7" fmla="*/ 194920 h 291401"/>
                <a:gd name="connsiteX8" fmla="*/ 310305 w 337574"/>
                <a:gd name="connsiteY8" fmla="*/ 225560 h 291401"/>
                <a:gd name="connsiteX9" fmla="*/ 196222 w 337574"/>
                <a:gd name="connsiteY9" fmla="*/ 291402 h 291401"/>
                <a:gd name="connsiteX10" fmla="*/ 56063 w 337574"/>
                <a:gd name="connsiteY10" fmla="*/ 266630 h 291401"/>
                <a:gd name="connsiteX11" fmla="*/ 35855 w 337574"/>
                <a:gd name="connsiteY11" fmla="*/ 254895 h 291401"/>
                <a:gd name="connsiteX12" fmla="*/ 0 w 337574"/>
                <a:gd name="connsiteY12" fmla="*/ 194269 h 291401"/>
                <a:gd name="connsiteX13" fmla="*/ 74969 w 337574"/>
                <a:gd name="connsiteY13" fmla="*/ 190357 h 2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574" h="291401">
                  <a:moveTo>
                    <a:pt x="74969" y="190357"/>
                  </a:moveTo>
                  <a:cubicBezTo>
                    <a:pt x="68450" y="172104"/>
                    <a:pt x="58671" y="153851"/>
                    <a:pt x="54760" y="134294"/>
                  </a:cubicBezTo>
                  <a:cubicBezTo>
                    <a:pt x="43025" y="78882"/>
                    <a:pt x="59323" y="59325"/>
                    <a:pt x="103001" y="25426"/>
                  </a:cubicBezTo>
                  <a:cubicBezTo>
                    <a:pt x="136248" y="2"/>
                    <a:pt x="162324" y="-8473"/>
                    <a:pt x="200133" y="9780"/>
                  </a:cubicBezTo>
                  <a:cubicBezTo>
                    <a:pt x="216431" y="17603"/>
                    <a:pt x="237944" y="13040"/>
                    <a:pt x="255545" y="13692"/>
                  </a:cubicBezTo>
                  <a:cubicBezTo>
                    <a:pt x="257501" y="18255"/>
                    <a:pt x="260109" y="20863"/>
                    <a:pt x="259457" y="22167"/>
                  </a:cubicBezTo>
                  <a:cubicBezTo>
                    <a:pt x="240552" y="58021"/>
                    <a:pt x="254241" y="78230"/>
                    <a:pt x="287488" y="97787"/>
                  </a:cubicBezTo>
                  <a:cubicBezTo>
                    <a:pt x="322039" y="117996"/>
                    <a:pt x="345508" y="147983"/>
                    <a:pt x="335077" y="194920"/>
                  </a:cubicBezTo>
                  <a:cubicBezTo>
                    <a:pt x="331166" y="211870"/>
                    <a:pt x="329210" y="223604"/>
                    <a:pt x="310305" y="225560"/>
                  </a:cubicBezTo>
                  <a:cubicBezTo>
                    <a:pt x="264020" y="230775"/>
                    <a:pt x="225558" y="250332"/>
                    <a:pt x="196222" y="291402"/>
                  </a:cubicBezTo>
                  <a:cubicBezTo>
                    <a:pt x="152545" y="258807"/>
                    <a:pt x="105608" y="257503"/>
                    <a:pt x="56063" y="266630"/>
                  </a:cubicBezTo>
                  <a:cubicBezTo>
                    <a:pt x="50196" y="267933"/>
                    <a:pt x="40418" y="260762"/>
                    <a:pt x="35855" y="254895"/>
                  </a:cubicBezTo>
                  <a:cubicBezTo>
                    <a:pt x="24120" y="237946"/>
                    <a:pt x="14994" y="219693"/>
                    <a:pt x="0" y="194269"/>
                  </a:cubicBezTo>
                  <a:cubicBezTo>
                    <a:pt x="29336" y="192313"/>
                    <a:pt x="52804" y="191009"/>
                    <a:pt x="74969" y="190357"/>
                  </a:cubicBezTo>
                  <a:close/>
                </a:path>
              </a:pathLst>
            </a:custGeom>
            <a:grpFill/>
            <a:ln w="6512" cap="flat">
              <a:noFill/>
              <a:prstDash val="solid"/>
              <a:miter/>
            </a:ln>
          </p:spPr>
          <p:txBody>
            <a:bodyPr rtlCol="0" anchor="ctr"/>
            <a:lstStyle/>
            <a:p>
              <a:endParaRPr lang="en-US" dirty="0"/>
            </a:p>
          </p:txBody>
        </p:sp>
        <p:sp>
          <p:nvSpPr>
            <p:cNvPr id="9" name="Freeform: Shape 36">
              <a:extLst>
                <a:ext uri="{FF2B5EF4-FFF2-40B4-BE49-F238E27FC236}">
                  <a16:creationId xmlns:a16="http://schemas.microsoft.com/office/drawing/2014/main" id="{7CEA3C50-5B05-408C-986D-8D494636FFFB}"/>
                </a:ext>
              </a:extLst>
            </p:cNvPr>
            <p:cNvSpPr/>
            <p:nvPr/>
          </p:nvSpPr>
          <p:spPr>
            <a:xfrm>
              <a:off x="3422002" y="1643913"/>
              <a:ext cx="120767" cy="128228"/>
            </a:xfrm>
            <a:custGeom>
              <a:avLst/>
              <a:gdLst>
                <a:gd name="connsiteX0" fmla="*/ 206879 w 296841"/>
                <a:gd name="connsiteY0" fmla="*/ 63234 h 315179"/>
                <a:gd name="connsiteX1" fmla="*/ 234911 w 296841"/>
                <a:gd name="connsiteY1" fmla="*/ 0 h 315179"/>
                <a:gd name="connsiteX2" fmla="*/ 247297 w 296841"/>
                <a:gd name="connsiteY2" fmla="*/ 1304 h 315179"/>
                <a:gd name="connsiteX3" fmla="*/ 296842 w 296841"/>
                <a:gd name="connsiteY3" fmla="*/ 150589 h 315179"/>
                <a:gd name="connsiteX4" fmla="*/ 247297 w 296841"/>
                <a:gd name="connsiteY4" fmla="*/ 272495 h 315179"/>
                <a:gd name="connsiteX5" fmla="*/ 187974 w 296841"/>
                <a:gd name="connsiteY5" fmla="*/ 314868 h 315179"/>
                <a:gd name="connsiteX6" fmla="*/ 156683 w 296841"/>
                <a:gd name="connsiteY6" fmla="*/ 292704 h 315179"/>
                <a:gd name="connsiteX7" fmla="*/ 135822 w 296841"/>
                <a:gd name="connsiteY7" fmla="*/ 206653 h 315179"/>
                <a:gd name="connsiteX8" fmla="*/ 61505 w 296841"/>
                <a:gd name="connsiteY8" fmla="*/ 225558 h 315179"/>
                <a:gd name="connsiteX9" fmla="*/ 18480 w 296841"/>
                <a:gd name="connsiteY9" fmla="*/ 199482 h 315179"/>
                <a:gd name="connsiteX10" fmla="*/ 15220 w 296841"/>
                <a:gd name="connsiteY10" fmla="*/ 100393 h 315179"/>
                <a:gd name="connsiteX11" fmla="*/ 25650 w 296841"/>
                <a:gd name="connsiteY11" fmla="*/ 43677 h 315179"/>
                <a:gd name="connsiteX12" fmla="*/ 35429 w 296841"/>
                <a:gd name="connsiteY12" fmla="*/ 9127 h 315179"/>
                <a:gd name="connsiteX13" fmla="*/ 67372 w 296841"/>
                <a:gd name="connsiteY13" fmla="*/ 31943 h 315179"/>
                <a:gd name="connsiteX14" fmla="*/ 206879 w 296841"/>
                <a:gd name="connsiteY14" fmla="*/ 63234 h 3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841" h="315179">
                  <a:moveTo>
                    <a:pt x="206879" y="63234"/>
                  </a:moveTo>
                  <a:cubicBezTo>
                    <a:pt x="217309" y="40418"/>
                    <a:pt x="226436" y="20209"/>
                    <a:pt x="234911" y="0"/>
                  </a:cubicBezTo>
                  <a:cubicBezTo>
                    <a:pt x="238822" y="652"/>
                    <a:pt x="243385" y="1304"/>
                    <a:pt x="247297" y="1304"/>
                  </a:cubicBezTo>
                  <a:cubicBezTo>
                    <a:pt x="247297" y="56064"/>
                    <a:pt x="248601" y="110171"/>
                    <a:pt x="296842" y="150589"/>
                  </a:cubicBezTo>
                  <a:cubicBezTo>
                    <a:pt x="255120" y="183836"/>
                    <a:pt x="245993" y="225558"/>
                    <a:pt x="247297" y="272495"/>
                  </a:cubicBezTo>
                  <a:cubicBezTo>
                    <a:pt x="247949" y="310957"/>
                    <a:pt x="210790" y="307046"/>
                    <a:pt x="187974" y="314868"/>
                  </a:cubicBezTo>
                  <a:cubicBezTo>
                    <a:pt x="180151" y="317476"/>
                    <a:pt x="160594" y="303134"/>
                    <a:pt x="156683" y="292704"/>
                  </a:cubicBezTo>
                  <a:cubicBezTo>
                    <a:pt x="146252" y="264020"/>
                    <a:pt x="142341" y="233381"/>
                    <a:pt x="135822" y="206653"/>
                  </a:cubicBezTo>
                  <a:cubicBezTo>
                    <a:pt x="114961" y="211868"/>
                    <a:pt x="88233" y="220343"/>
                    <a:pt x="61505" y="225558"/>
                  </a:cubicBezTo>
                  <a:cubicBezTo>
                    <a:pt x="41296" y="229469"/>
                    <a:pt x="30214" y="217735"/>
                    <a:pt x="18480" y="199482"/>
                  </a:cubicBezTo>
                  <a:cubicBezTo>
                    <a:pt x="-1729" y="165583"/>
                    <a:pt x="-8900" y="136248"/>
                    <a:pt x="15220" y="100393"/>
                  </a:cubicBezTo>
                  <a:cubicBezTo>
                    <a:pt x="24999" y="86051"/>
                    <a:pt x="21739" y="62583"/>
                    <a:pt x="25650" y="43677"/>
                  </a:cubicBezTo>
                  <a:cubicBezTo>
                    <a:pt x="28258" y="31943"/>
                    <a:pt x="32169" y="20861"/>
                    <a:pt x="35429" y="9127"/>
                  </a:cubicBezTo>
                  <a:cubicBezTo>
                    <a:pt x="45207" y="16298"/>
                    <a:pt x="54986" y="22817"/>
                    <a:pt x="67372" y="31943"/>
                  </a:cubicBezTo>
                  <a:cubicBezTo>
                    <a:pt x="116916" y="18905"/>
                    <a:pt x="166462" y="23468"/>
                    <a:pt x="206879" y="63234"/>
                  </a:cubicBezTo>
                  <a:close/>
                </a:path>
              </a:pathLst>
            </a:custGeom>
            <a:grpFill/>
            <a:ln w="6512" cap="flat">
              <a:noFill/>
              <a:prstDash val="solid"/>
              <a:miter/>
            </a:ln>
          </p:spPr>
          <p:txBody>
            <a:bodyPr rtlCol="0" anchor="ctr"/>
            <a:lstStyle/>
            <a:p>
              <a:endParaRPr lang="en-US" dirty="0"/>
            </a:p>
          </p:txBody>
        </p:sp>
        <p:sp>
          <p:nvSpPr>
            <p:cNvPr id="10" name="Freeform: Shape 37">
              <a:extLst>
                <a:ext uri="{FF2B5EF4-FFF2-40B4-BE49-F238E27FC236}">
                  <a16:creationId xmlns:a16="http://schemas.microsoft.com/office/drawing/2014/main" id="{D6E27B07-570C-4219-BF98-AD9ABF22D93A}"/>
                </a:ext>
              </a:extLst>
            </p:cNvPr>
            <p:cNvSpPr/>
            <p:nvPr/>
          </p:nvSpPr>
          <p:spPr>
            <a:xfrm>
              <a:off x="3080490" y="1805432"/>
              <a:ext cx="128632" cy="128632"/>
            </a:xfrm>
            <a:custGeom>
              <a:avLst/>
              <a:gdLst>
                <a:gd name="connsiteX0" fmla="*/ 316172 w 316172"/>
                <a:gd name="connsiteY0" fmla="*/ 247070 h 316172"/>
                <a:gd name="connsiteX1" fmla="*/ 193614 w 316172"/>
                <a:gd name="connsiteY1" fmla="*/ 316172 h 316172"/>
                <a:gd name="connsiteX2" fmla="*/ 66494 w 316172"/>
                <a:gd name="connsiteY2" fmla="*/ 272495 h 316172"/>
                <a:gd name="connsiteX3" fmla="*/ 50849 w 316172"/>
                <a:gd name="connsiteY3" fmla="*/ 264020 h 316172"/>
                <a:gd name="connsiteX4" fmla="*/ 0 w 316172"/>
                <a:gd name="connsiteY4" fmla="*/ 159716 h 316172"/>
                <a:gd name="connsiteX5" fmla="*/ 87355 w 316172"/>
                <a:gd name="connsiteY5" fmla="*/ 190355 h 316172"/>
                <a:gd name="connsiteX6" fmla="*/ 146026 w 316172"/>
                <a:gd name="connsiteY6" fmla="*/ 52152 h 316172"/>
                <a:gd name="connsiteX7" fmla="*/ 119298 w 316172"/>
                <a:gd name="connsiteY7" fmla="*/ 6519 h 316172"/>
                <a:gd name="connsiteX8" fmla="*/ 124513 w 316172"/>
                <a:gd name="connsiteY8" fmla="*/ 0 h 316172"/>
                <a:gd name="connsiteX9" fmla="*/ 171450 w 316172"/>
                <a:gd name="connsiteY9" fmla="*/ 20209 h 316172"/>
                <a:gd name="connsiteX10" fmla="*/ 260109 w 316172"/>
                <a:gd name="connsiteY10" fmla="*/ 80184 h 316172"/>
                <a:gd name="connsiteX11" fmla="*/ 309653 w 316172"/>
                <a:gd name="connsiteY11" fmla="*/ 206001 h 316172"/>
                <a:gd name="connsiteX12" fmla="*/ 316172 w 316172"/>
                <a:gd name="connsiteY12" fmla="*/ 247070 h 3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72" h="316172">
                  <a:moveTo>
                    <a:pt x="316172" y="247070"/>
                  </a:moveTo>
                  <a:cubicBezTo>
                    <a:pt x="272495" y="271191"/>
                    <a:pt x="234684" y="292703"/>
                    <a:pt x="193614" y="316172"/>
                  </a:cubicBezTo>
                  <a:cubicBezTo>
                    <a:pt x="159716" y="286837"/>
                    <a:pt x="117994" y="266627"/>
                    <a:pt x="66494" y="272495"/>
                  </a:cubicBezTo>
                  <a:cubicBezTo>
                    <a:pt x="61279" y="273146"/>
                    <a:pt x="53456" y="268583"/>
                    <a:pt x="50849" y="264020"/>
                  </a:cubicBezTo>
                  <a:cubicBezTo>
                    <a:pt x="34551" y="232077"/>
                    <a:pt x="18905" y="200134"/>
                    <a:pt x="0" y="159716"/>
                  </a:cubicBezTo>
                  <a:cubicBezTo>
                    <a:pt x="31291" y="170798"/>
                    <a:pt x="59323" y="180577"/>
                    <a:pt x="87355" y="190355"/>
                  </a:cubicBezTo>
                  <a:cubicBezTo>
                    <a:pt x="73013" y="131684"/>
                    <a:pt x="110171" y="92570"/>
                    <a:pt x="146026" y="52152"/>
                  </a:cubicBezTo>
                  <a:cubicBezTo>
                    <a:pt x="136899" y="36506"/>
                    <a:pt x="127772" y="21513"/>
                    <a:pt x="119298" y="6519"/>
                  </a:cubicBezTo>
                  <a:cubicBezTo>
                    <a:pt x="121253" y="4563"/>
                    <a:pt x="123209" y="1956"/>
                    <a:pt x="124513" y="0"/>
                  </a:cubicBezTo>
                  <a:cubicBezTo>
                    <a:pt x="140159" y="7171"/>
                    <a:pt x="155805" y="20209"/>
                    <a:pt x="171450" y="20209"/>
                  </a:cubicBezTo>
                  <a:cubicBezTo>
                    <a:pt x="217083" y="19557"/>
                    <a:pt x="234684" y="48240"/>
                    <a:pt x="260109" y="80184"/>
                  </a:cubicBezTo>
                  <a:cubicBezTo>
                    <a:pt x="292052" y="119298"/>
                    <a:pt x="331818" y="147330"/>
                    <a:pt x="309653" y="206001"/>
                  </a:cubicBezTo>
                  <a:cubicBezTo>
                    <a:pt x="305090" y="217735"/>
                    <a:pt x="314216" y="235988"/>
                    <a:pt x="316172" y="247070"/>
                  </a:cubicBezTo>
                  <a:close/>
                </a:path>
              </a:pathLst>
            </a:custGeom>
            <a:grpFill/>
            <a:ln w="6512" cap="flat">
              <a:noFill/>
              <a:prstDash val="solid"/>
              <a:miter/>
            </a:ln>
          </p:spPr>
          <p:txBody>
            <a:bodyPr rtlCol="0" anchor="ctr"/>
            <a:lstStyle/>
            <a:p>
              <a:endParaRPr lang="en-US" dirty="0"/>
            </a:p>
          </p:txBody>
        </p:sp>
        <p:sp>
          <p:nvSpPr>
            <p:cNvPr id="11" name="Freeform: Shape 38">
              <a:extLst>
                <a:ext uri="{FF2B5EF4-FFF2-40B4-BE49-F238E27FC236}">
                  <a16:creationId xmlns:a16="http://schemas.microsoft.com/office/drawing/2014/main" id="{01534BEF-F12C-4768-9B3C-6D21F0AEFE6F}"/>
                </a:ext>
              </a:extLst>
            </p:cNvPr>
            <p:cNvSpPr/>
            <p:nvPr/>
          </p:nvSpPr>
          <p:spPr>
            <a:xfrm>
              <a:off x="2970343" y="1625347"/>
              <a:ext cx="119960" cy="136854"/>
            </a:xfrm>
            <a:custGeom>
              <a:avLst/>
              <a:gdLst>
                <a:gd name="connsiteX0" fmla="*/ 294857 w 294856"/>
                <a:gd name="connsiteY0" fmla="*/ 194919 h 336381"/>
                <a:gd name="connsiteX1" fmla="*/ 127318 w 294856"/>
                <a:gd name="connsiteY1" fmla="*/ 214476 h 336381"/>
                <a:gd name="connsiteX2" fmla="*/ 45179 w 294856"/>
                <a:gd name="connsiteY2" fmla="*/ 336381 h 336381"/>
                <a:gd name="connsiteX3" fmla="*/ 36052 w 294856"/>
                <a:gd name="connsiteY3" fmla="*/ 288140 h 336381"/>
                <a:gd name="connsiteX4" fmla="*/ 197 w 294856"/>
                <a:gd name="connsiteY4" fmla="*/ 213824 h 336381"/>
                <a:gd name="connsiteX5" fmla="*/ 20406 w 294856"/>
                <a:gd name="connsiteY5" fmla="*/ 134944 h 336381"/>
                <a:gd name="connsiteX6" fmla="*/ 69299 w 294856"/>
                <a:gd name="connsiteY6" fmla="*/ 45633 h 336381"/>
                <a:gd name="connsiteX7" fmla="*/ 118843 w 294856"/>
                <a:gd name="connsiteY7" fmla="*/ 0 h 336381"/>
                <a:gd name="connsiteX8" fmla="*/ 180122 w 294856"/>
                <a:gd name="connsiteY8" fmla="*/ 32595 h 336381"/>
                <a:gd name="connsiteX9" fmla="*/ 251831 w 294856"/>
                <a:gd name="connsiteY9" fmla="*/ 108868 h 336381"/>
                <a:gd name="connsiteX10" fmla="*/ 294857 w 294856"/>
                <a:gd name="connsiteY10" fmla="*/ 194919 h 3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56" h="336381">
                  <a:moveTo>
                    <a:pt x="294857" y="194919"/>
                  </a:moveTo>
                  <a:cubicBezTo>
                    <a:pt x="257698" y="257501"/>
                    <a:pt x="221192" y="262064"/>
                    <a:pt x="127318" y="214476"/>
                  </a:cubicBezTo>
                  <a:cubicBezTo>
                    <a:pt x="116236" y="263368"/>
                    <a:pt x="92115" y="304438"/>
                    <a:pt x="45179" y="336381"/>
                  </a:cubicBezTo>
                  <a:cubicBezTo>
                    <a:pt x="41919" y="318128"/>
                    <a:pt x="41919" y="301830"/>
                    <a:pt x="36052" y="288140"/>
                  </a:cubicBezTo>
                  <a:cubicBezTo>
                    <a:pt x="24970" y="262716"/>
                    <a:pt x="2805" y="239248"/>
                    <a:pt x="197" y="213824"/>
                  </a:cubicBezTo>
                  <a:cubicBezTo>
                    <a:pt x="-2410" y="188400"/>
                    <a:pt x="21710" y="160368"/>
                    <a:pt x="20406" y="134944"/>
                  </a:cubicBezTo>
                  <a:cubicBezTo>
                    <a:pt x="17799" y="91918"/>
                    <a:pt x="28881" y="64538"/>
                    <a:pt x="69299" y="45633"/>
                  </a:cubicBezTo>
                  <a:cubicBezTo>
                    <a:pt x="87552" y="37158"/>
                    <a:pt x="101242" y="17601"/>
                    <a:pt x="118843" y="0"/>
                  </a:cubicBezTo>
                  <a:cubicBezTo>
                    <a:pt x="137748" y="10430"/>
                    <a:pt x="157958" y="29336"/>
                    <a:pt x="180122" y="32595"/>
                  </a:cubicBezTo>
                  <a:cubicBezTo>
                    <a:pt x="227059" y="39766"/>
                    <a:pt x="248572" y="58019"/>
                    <a:pt x="251831" y="108868"/>
                  </a:cubicBezTo>
                  <a:cubicBezTo>
                    <a:pt x="253787" y="136899"/>
                    <a:pt x="278559" y="163627"/>
                    <a:pt x="294857" y="194919"/>
                  </a:cubicBezTo>
                  <a:close/>
                </a:path>
              </a:pathLst>
            </a:custGeom>
            <a:grpFill/>
            <a:ln w="6512" cap="flat">
              <a:noFill/>
              <a:prstDash val="solid"/>
              <a:miter/>
            </a:ln>
          </p:spPr>
          <p:txBody>
            <a:bodyPr rtlCol="0" anchor="ctr"/>
            <a:lstStyle/>
            <a:p>
              <a:endParaRPr lang="en-US" dirty="0"/>
            </a:p>
          </p:txBody>
        </p:sp>
        <p:sp>
          <p:nvSpPr>
            <p:cNvPr id="12" name="Freeform: Shape 39">
              <a:extLst>
                <a:ext uri="{FF2B5EF4-FFF2-40B4-BE49-F238E27FC236}">
                  <a16:creationId xmlns:a16="http://schemas.microsoft.com/office/drawing/2014/main" id="{CDC9B122-F678-4E11-BBE8-CB87F4F26106}"/>
                </a:ext>
              </a:extLst>
            </p:cNvPr>
            <p:cNvSpPr/>
            <p:nvPr/>
          </p:nvSpPr>
          <p:spPr>
            <a:xfrm>
              <a:off x="3105421" y="1352410"/>
              <a:ext cx="120741" cy="104522"/>
            </a:xfrm>
            <a:custGeom>
              <a:avLst/>
              <a:gdLst>
                <a:gd name="connsiteX0" fmla="*/ 296615 w 296777"/>
                <a:gd name="connsiteY0" fmla="*/ 256910 h 256910"/>
                <a:gd name="connsiteX1" fmla="*/ 0 w 296777"/>
                <a:gd name="connsiteY1" fmla="*/ 233442 h 256910"/>
                <a:gd name="connsiteX2" fmla="*/ 7822 w 296777"/>
                <a:gd name="connsiteY2" fmla="*/ 191068 h 256910"/>
                <a:gd name="connsiteX3" fmla="*/ 10430 w 296777"/>
                <a:gd name="connsiteY3" fmla="*/ 61992 h 256910"/>
                <a:gd name="connsiteX4" fmla="*/ 59323 w 296777"/>
                <a:gd name="connsiteY4" fmla="*/ 61 h 256910"/>
                <a:gd name="connsiteX5" fmla="*/ 286837 w 296777"/>
                <a:gd name="connsiteY5" fmla="*/ 116751 h 256910"/>
                <a:gd name="connsiteX6" fmla="*/ 295963 w 296777"/>
                <a:gd name="connsiteY6" fmla="*/ 133701 h 256910"/>
                <a:gd name="connsiteX7" fmla="*/ 296615 w 296777"/>
                <a:gd name="connsiteY7" fmla="*/ 256910 h 2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77" h="256910">
                  <a:moveTo>
                    <a:pt x="296615" y="256910"/>
                  </a:moveTo>
                  <a:cubicBezTo>
                    <a:pt x="197526" y="215840"/>
                    <a:pt x="104304" y="193676"/>
                    <a:pt x="0" y="233442"/>
                  </a:cubicBezTo>
                  <a:cubicBezTo>
                    <a:pt x="3260" y="216492"/>
                    <a:pt x="2608" y="202150"/>
                    <a:pt x="7822" y="191068"/>
                  </a:cubicBezTo>
                  <a:cubicBezTo>
                    <a:pt x="27380" y="148043"/>
                    <a:pt x="24772" y="106321"/>
                    <a:pt x="10430" y="61992"/>
                  </a:cubicBezTo>
                  <a:cubicBezTo>
                    <a:pt x="-3260" y="18314"/>
                    <a:pt x="12386" y="-1243"/>
                    <a:pt x="59323" y="61"/>
                  </a:cubicBezTo>
                  <a:cubicBezTo>
                    <a:pt x="153849" y="2669"/>
                    <a:pt x="224906" y="51561"/>
                    <a:pt x="286837" y="116751"/>
                  </a:cubicBezTo>
                  <a:cubicBezTo>
                    <a:pt x="291400" y="121315"/>
                    <a:pt x="295311" y="127834"/>
                    <a:pt x="295963" y="133701"/>
                  </a:cubicBezTo>
                  <a:cubicBezTo>
                    <a:pt x="297267" y="171511"/>
                    <a:pt x="296615" y="210625"/>
                    <a:pt x="296615" y="256910"/>
                  </a:cubicBezTo>
                  <a:close/>
                </a:path>
              </a:pathLst>
            </a:custGeom>
            <a:grpFill/>
            <a:ln w="6512" cap="flat">
              <a:noFill/>
              <a:prstDash val="solid"/>
              <a:miter/>
            </a:ln>
          </p:spPr>
          <p:txBody>
            <a:bodyPr rtlCol="0" anchor="ctr"/>
            <a:lstStyle/>
            <a:p>
              <a:endParaRPr lang="en-US" dirty="0"/>
            </a:p>
          </p:txBody>
        </p:sp>
        <p:sp>
          <p:nvSpPr>
            <p:cNvPr id="13" name="Freeform: Shape 40">
              <a:extLst>
                <a:ext uri="{FF2B5EF4-FFF2-40B4-BE49-F238E27FC236}">
                  <a16:creationId xmlns:a16="http://schemas.microsoft.com/office/drawing/2014/main" id="{7167614A-C361-4BCD-BCED-1705E81DBB79}"/>
                </a:ext>
              </a:extLst>
            </p:cNvPr>
            <p:cNvSpPr/>
            <p:nvPr/>
          </p:nvSpPr>
          <p:spPr>
            <a:xfrm>
              <a:off x="3281936" y="1352429"/>
              <a:ext cx="123184" cy="103442"/>
            </a:xfrm>
            <a:custGeom>
              <a:avLst/>
              <a:gdLst>
                <a:gd name="connsiteX0" fmla="*/ 302782 w 302781"/>
                <a:gd name="connsiteY0" fmla="*/ 233397 h 254257"/>
                <a:gd name="connsiteX1" fmla="*/ 12034 w 302781"/>
                <a:gd name="connsiteY1" fmla="*/ 254258 h 254257"/>
                <a:gd name="connsiteX2" fmla="*/ 66793 w 302781"/>
                <a:gd name="connsiteY2" fmla="*/ 66510 h 254257"/>
                <a:gd name="connsiteX3" fmla="*/ 253889 w 302781"/>
                <a:gd name="connsiteY3" fmla="*/ 16 h 254257"/>
                <a:gd name="connsiteX4" fmla="*/ 293003 w 302781"/>
                <a:gd name="connsiteY4" fmla="*/ 47605 h 254257"/>
                <a:gd name="connsiteX5" fmla="*/ 300174 w 302781"/>
                <a:gd name="connsiteY5" fmla="*/ 210581 h 254257"/>
                <a:gd name="connsiteX6" fmla="*/ 302782 w 302781"/>
                <a:gd name="connsiteY6" fmla="*/ 233397 h 25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81" h="254257">
                  <a:moveTo>
                    <a:pt x="302782" y="233397"/>
                  </a:moveTo>
                  <a:cubicBezTo>
                    <a:pt x="200433" y="192327"/>
                    <a:pt x="105255" y="215144"/>
                    <a:pt x="12034" y="254258"/>
                  </a:cubicBezTo>
                  <a:cubicBezTo>
                    <a:pt x="-14695" y="174074"/>
                    <a:pt x="2907" y="112143"/>
                    <a:pt x="66793" y="66510"/>
                  </a:cubicBezTo>
                  <a:cubicBezTo>
                    <a:pt x="122204" y="27396"/>
                    <a:pt x="184135" y="1320"/>
                    <a:pt x="253889" y="16"/>
                  </a:cubicBezTo>
                  <a:cubicBezTo>
                    <a:pt x="285832" y="-636"/>
                    <a:pt x="303433" y="18270"/>
                    <a:pt x="293003" y="47605"/>
                  </a:cubicBezTo>
                  <a:cubicBezTo>
                    <a:pt x="274098" y="103669"/>
                    <a:pt x="272794" y="157125"/>
                    <a:pt x="300174" y="210581"/>
                  </a:cubicBezTo>
                  <a:cubicBezTo>
                    <a:pt x="303433" y="215796"/>
                    <a:pt x="302130" y="222315"/>
                    <a:pt x="302782" y="233397"/>
                  </a:cubicBezTo>
                  <a:close/>
                </a:path>
              </a:pathLst>
            </a:custGeom>
            <a:grpFill/>
            <a:ln w="6512" cap="flat">
              <a:noFill/>
              <a:prstDash val="solid"/>
              <a:miter/>
            </a:ln>
          </p:spPr>
          <p:txBody>
            <a:bodyPr rtlCol="0" anchor="ctr"/>
            <a:lstStyle/>
            <a:p>
              <a:endParaRPr lang="en-US" dirty="0"/>
            </a:p>
          </p:txBody>
        </p:sp>
        <p:sp>
          <p:nvSpPr>
            <p:cNvPr id="14" name="Freeform: Shape 41">
              <a:extLst>
                <a:ext uri="{FF2B5EF4-FFF2-40B4-BE49-F238E27FC236}">
                  <a16:creationId xmlns:a16="http://schemas.microsoft.com/office/drawing/2014/main" id="{D4F0599A-6243-4DB1-91C9-7933CBFC7686}"/>
                </a:ext>
              </a:extLst>
            </p:cNvPr>
            <p:cNvSpPr/>
            <p:nvPr/>
          </p:nvSpPr>
          <p:spPr>
            <a:xfrm>
              <a:off x="2974549" y="1533316"/>
              <a:ext cx="117912" cy="110331"/>
            </a:xfrm>
            <a:custGeom>
              <a:avLst/>
              <a:gdLst>
                <a:gd name="connsiteX0" fmla="*/ 104593 w 289823"/>
                <a:gd name="connsiteY0" fmla="*/ 179925 h 271190"/>
                <a:gd name="connsiteX1" fmla="*/ 30928 w 289823"/>
                <a:gd name="connsiteY1" fmla="*/ 271191 h 271190"/>
                <a:gd name="connsiteX2" fmla="*/ 289 w 289823"/>
                <a:gd name="connsiteY2" fmla="*/ 158412 h 271190"/>
                <a:gd name="connsiteX3" fmla="*/ 10719 w 289823"/>
                <a:gd name="connsiteY3" fmla="*/ 133640 h 271190"/>
                <a:gd name="connsiteX4" fmla="*/ 47226 w 289823"/>
                <a:gd name="connsiteY4" fmla="*/ 48241 h 271190"/>
                <a:gd name="connsiteX5" fmla="*/ 78517 w 289823"/>
                <a:gd name="connsiteY5" fmla="*/ 12386 h 271190"/>
                <a:gd name="connsiteX6" fmla="*/ 119587 w 289823"/>
                <a:gd name="connsiteY6" fmla="*/ 0 h 271190"/>
                <a:gd name="connsiteX7" fmla="*/ 133929 w 289823"/>
                <a:gd name="connsiteY7" fmla="*/ 28032 h 271190"/>
                <a:gd name="connsiteX8" fmla="*/ 214764 w 289823"/>
                <a:gd name="connsiteY8" fmla="*/ 39114 h 271190"/>
                <a:gd name="connsiteX9" fmla="*/ 268872 w 289823"/>
                <a:gd name="connsiteY9" fmla="*/ 108867 h 271190"/>
                <a:gd name="connsiteX10" fmla="*/ 281910 w 289823"/>
                <a:gd name="connsiteY10" fmla="*/ 161671 h 271190"/>
                <a:gd name="connsiteX11" fmla="*/ 288429 w 289823"/>
                <a:gd name="connsiteY11" fmla="*/ 197526 h 271190"/>
                <a:gd name="connsiteX12" fmla="*/ 221283 w 289823"/>
                <a:gd name="connsiteY12" fmla="*/ 252286 h 271190"/>
                <a:gd name="connsiteX13" fmla="*/ 104593 w 289823"/>
                <a:gd name="connsiteY13" fmla="*/ 179925 h 2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23" h="271190">
                  <a:moveTo>
                    <a:pt x="104593" y="179925"/>
                  </a:moveTo>
                  <a:cubicBezTo>
                    <a:pt x="90903" y="226210"/>
                    <a:pt x="64175" y="253590"/>
                    <a:pt x="30928" y="271191"/>
                  </a:cubicBezTo>
                  <a:cubicBezTo>
                    <a:pt x="19846" y="232077"/>
                    <a:pt x="8764" y="195570"/>
                    <a:pt x="289" y="158412"/>
                  </a:cubicBezTo>
                  <a:cubicBezTo>
                    <a:pt x="-1667" y="151241"/>
                    <a:pt x="6808" y="142114"/>
                    <a:pt x="10719" y="133640"/>
                  </a:cubicBezTo>
                  <a:cubicBezTo>
                    <a:pt x="23105" y="105608"/>
                    <a:pt x="40707" y="78228"/>
                    <a:pt x="47226" y="48241"/>
                  </a:cubicBezTo>
                  <a:cubicBezTo>
                    <a:pt x="51789" y="26728"/>
                    <a:pt x="56353" y="15646"/>
                    <a:pt x="78517" y="12386"/>
                  </a:cubicBezTo>
                  <a:cubicBezTo>
                    <a:pt x="92207" y="11082"/>
                    <a:pt x="105245" y="4563"/>
                    <a:pt x="119587" y="0"/>
                  </a:cubicBezTo>
                  <a:cubicBezTo>
                    <a:pt x="124802" y="10430"/>
                    <a:pt x="129366" y="19557"/>
                    <a:pt x="133929" y="28032"/>
                  </a:cubicBezTo>
                  <a:cubicBezTo>
                    <a:pt x="161308" y="31943"/>
                    <a:pt x="188688" y="32595"/>
                    <a:pt x="214764" y="39114"/>
                  </a:cubicBezTo>
                  <a:cubicBezTo>
                    <a:pt x="253227" y="49545"/>
                    <a:pt x="265613" y="69753"/>
                    <a:pt x="268872" y="108867"/>
                  </a:cubicBezTo>
                  <a:cubicBezTo>
                    <a:pt x="270176" y="126469"/>
                    <a:pt x="277347" y="144070"/>
                    <a:pt x="281910" y="161671"/>
                  </a:cubicBezTo>
                  <a:cubicBezTo>
                    <a:pt x="285170" y="174057"/>
                    <a:pt x="292993" y="193615"/>
                    <a:pt x="288429" y="197526"/>
                  </a:cubicBezTo>
                  <a:cubicBezTo>
                    <a:pt x="266917" y="216431"/>
                    <a:pt x="260398" y="253590"/>
                    <a:pt x="221283" y="252286"/>
                  </a:cubicBezTo>
                  <a:cubicBezTo>
                    <a:pt x="169131" y="252286"/>
                    <a:pt x="131321" y="230773"/>
                    <a:pt x="104593" y="179925"/>
                  </a:cubicBezTo>
                  <a:close/>
                </a:path>
              </a:pathLst>
            </a:custGeom>
            <a:grpFill/>
            <a:ln w="6512" cap="flat">
              <a:noFill/>
              <a:prstDash val="solid"/>
              <a:miter/>
            </a:ln>
          </p:spPr>
          <p:txBody>
            <a:bodyPr rtlCol="0" anchor="ctr"/>
            <a:lstStyle/>
            <a:p>
              <a:endParaRPr lang="en-US" dirty="0"/>
            </a:p>
          </p:txBody>
        </p:sp>
        <p:sp>
          <p:nvSpPr>
            <p:cNvPr id="15" name="Freeform: Shape 42">
              <a:extLst>
                <a:ext uri="{FF2B5EF4-FFF2-40B4-BE49-F238E27FC236}">
                  <a16:creationId xmlns:a16="http://schemas.microsoft.com/office/drawing/2014/main" id="{BA16E880-3290-41AC-B10F-EF01FEBA9D9F}"/>
                </a:ext>
              </a:extLst>
            </p:cNvPr>
            <p:cNvSpPr/>
            <p:nvPr/>
          </p:nvSpPr>
          <p:spPr>
            <a:xfrm>
              <a:off x="3376430" y="1739923"/>
              <a:ext cx="115075" cy="108783"/>
            </a:xfrm>
            <a:custGeom>
              <a:avLst/>
              <a:gdLst>
                <a:gd name="connsiteX0" fmla="*/ 225671 w 282849"/>
                <a:gd name="connsiteY0" fmla="*/ 5215 h 267384"/>
                <a:gd name="connsiteX1" fmla="*/ 278476 w 282849"/>
                <a:gd name="connsiteY1" fmla="*/ 103000 h 267384"/>
                <a:gd name="connsiteX2" fmla="*/ 280431 w 282849"/>
                <a:gd name="connsiteY2" fmla="*/ 131032 h 267384"/>
                <a:gd name="connsiteX3" fmla="*/ 244576 w 282849"/>
                <a:gd name="connsiteY3" fmla="*/ 258153 h 267384"/>
                <a:gd name="connsiteX4" fmla="*/ 96595 w 282849"/>
                <a:gd name="connsiteY4" fmla="*/ 143418 h 267384"/>
                <a:gd name="connsiteX5" fmla="*/ 27494 w 282849"/>
                <a:gd name="connsiteY5" fmla="*/ 149937 h 267384"/>
                <a:gd name="connsiteX6" fmla="*/ 114 w 282849"/>
                <a:gd name="connsiteY6" fmla="*/ 131032 h 267384"/>
                <a:gd name="connsiteX7" fmla="*/ 11196 w 282849"/>
                <a:gd name="connsiteY7" fmla="*/ 82792 h 267384"/>
                <a:gd name="connsiteX8" fmla="*/ 99203 w 282849"/>
                <a:gd name="connsiteY8" fmla="*/ 7823 h 267384"/>
                <a:gd name="connsiteX9" fmla="*/ 123975 w 282849"/>
                <a:gd name="connsiteY9" fmla="*/ 0 h 267384"/>
                <a:gd name="connsiteX10" fmla="*/ 225671 w 282849"/>
                <a:gd name="connsiteY10" fmla="*/ 5215 h 2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49" h="267384">
                  <a:moveTo>
                    <a:pt x="225671" y="5215"/>
                  </a:moveTo>
                  <a:cubicBezTo>
                    <a:pt x="243273" y="37158"/>
                    <a:pt x="261526" y="69754"/>
                    <a:pt x="278476" y="103000"/>
                  </a:cubicBezTo>
                  <a:cubicBezTo>
                    <a:pt x="282387" y="110823"/>
                    <a:pt x="284995" y="124513"/>
                    <a:pt x="280431" y="131032"/>
                  </a:cubicBezTo>
                  <a:cubicBezTo>
                    <a:pt x="253052" y="169494"/>
                    <a:pt x="239362" y="211868"/>
                    <a:pt x="244576" y="258153"/>
                  </a:cubicBezTo>
                  <a:cubicBezTo>
                    <a:pt x="168956" y="290748"/>
                    <a:pt x="96595" y="233381"/>
                    <a:pt x="96595" y="143418"/>
                  </a:cubicBezTo>
                  <a:cubicBezTo>
                    <a:pt x="73127" y="146026"/>
                    <a:pt x="50310" y="150589"/>
                    <a:pt x="27494" y="149937"/>
                  </a:cubicBezTo>
                  <a:cubicBezTo>
                    <a:pt x="17715" y="149286"/>
                    <a:pt x="765" y="138203"/>
                    <a:pt x="114" y="131032"/>
                  </a:cubicBezTo>
                  <a:cubicBezTo>
                    <a:pt x="-538" y="114734"/>
                    <a:pt x="1418" y="88658"/>
                    <a:pt x="11196" y="82792"/>
                  </a:cubicBezTo>
                  <a:cubicBezTo>
                    <a:pt x="45747" y="63234"/>
                    <a:pt x="76386" y="40418"/>
                    <a:pt x="99203" y="7823"/>
                  </a:cubicBezTo>
                  <a:cubicBezTo>
                    <a:pt x="103114" y="1956"/>
                    <a:pt x="115501" y="0"/>
                    <a:pt x="123975" y="0"/>
                  </a:cubicBezTo>
                  <a:cubicBezTo>
                    <a:pt x="158526" y="652"/>
                    <a:pt x="192424" y="3260"/>
                    <a:pt x="225671" y="5215"/>
                  </a:cubicBezTo>
                  <a:close/>
                </a:path>
              </a:pathLst>
            </a:custGeom>
            <a:grpFill/>
            <a:ln w="6512" cap="flat">
              <a:noFill/>
              <a:prstDash val="solid"/>
              <a:miter/>
            </a:ln>
          </p:spPr>
          <p:txBody>
            <a:bodyPr rtlCol="0" anchor="ctr"/>
            <a:lstStyle/>
            <a:p>
              <a:endParaRPr lang="en-US" dirty="0"/>
            </a:p>
          </p:txBody>
        </p:sp>
        <p:sp>
          <p:nvSpPr>
            <p:cNvPr id="16" name="Freeform: Shape 43">
              <a:extLst>
                <a:ext uri="{FF2B5EF4-FFF2-40B4-BE49-F238E27FC236}">
                  <a16:creationId xmlns:a16="http://schemas.microsoft.com/office/drawing/2014/main" id="{6B312CB9-9DFC-481A-B2D8-ED3FC105554C}"/>
                </a:ext>
              </a:extLst>
            </p:cNvPr>
            <p:cNvSpPr/>
            <p:nvPr/>
          </p:nvSpPr>
          <p:spPr>
            <a:xfrm>
              <a:off x="3265348" y="1463298"/>
              <a:ext cx="156480" cy="108740"/>
            </a:xfrm>
            <a:custGeom>
              <a:avLst/>
              <a:gdLst>
                <a:gd name="connsiteX0" fmla="*/ 384622 w 384621"/>
                <a:gd name="connsiteY0" fmla="*/ 150589 h 267279"/>
                <a:gd name="connsiteX1" fmla="*/ 327907 w 384621"/>
                <a:gd name="connsiteY1" fmla="*/ 168190 h 267279"/>
                <a:gd name="connsiteX2" fmla="*/ 299875 w 384621"/>
                <a:gd name="connsiteY2" fmla="*/ 209260 h 267279"/>
                <a:gd name="connsiteX3" fmla="*/ 300527 w 384621"/>
                <a:gd name="connsiteY3" fmla="*/ 267279 h 267279"/>
                <a:gd name="connsiteX4" fmla="*/ 0 w 384621"/>
                <a:gd name="connsiteY4" fmla="*/ 10430 h 267279"/>
                <a:gd name="connsiteX5" fmla="*/ 2608 w 384621"/>
                <a:gd name="connsiteY5" fmla="*/ 0 h 267279"/>
                <a:gd name="connsiteX6" fmla="*/ 116039 w 384621"/>
                <a:gd name="connsiteY6" fmla="*/ 9779 h 267279"/>
                <a:gd name="connsiteX7" fmla="*/ 134944 w 384621"/>
                <a:gd name="connsiteY7" fmla="*/ 13690 h 267279"/>
                <a:gd name="connsiteX8" fmla="*/ 246419 w 384621"/>
                <a:gd name="connsiteY8" fmla="*/ 31291 h 267279"/>
                <a:gd name="connsiteX9" fmla="*/ 384622 w 384621"/>
                <a:gd name="connsiteY9" fmla="*/ 150589 h 26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21" h="267279">
                  <a:moveTo>
                    <a:pt x="384622" y="150589"/>
                  </a:moveTo>
                  <a:cubicBezTo>
                    <a:pt x="361153" y="157760"/>
                    <a:pt x="344856" y="164931"/>
                    <a:pt x="327907" y="168190"/>
                  </a:cubicBezTo>
                  <a:cubicBezTo>
                    <a:pt x="303787" y="172754"/>
                    <a:pt x="296615" y="185792"/>
                    <a:pt x="299875" y="209260"/>
                  </a:cubicBezTo>
                  <a:cubicBezTo>
                    <a:pt x="302482" y="226210"/>
                    <a:pt x="300527" y="243159"/>
                    <a:pt x="300527" y="267279"/>
                  </a:cubicBezTo>
                  <a:cubicBezTo>
                    <a:pt x="170799" y="209912"/>
                    <a:pt x="83444" y="112127"/>
                    <a:pt x="0" y="10430"/>
                  </a:cubicBezTo>
                  <a:cubicBezTo>
                    <a:pt x="653" y="7171"/>
                    <a:pt x="1304" y="3911"/>
                    <a:pt x="2608" y="0"/>
                  </a:cubicBezTo>
                  <a:cubicBezTo>
                    <a:pt x="40418" y="3260"/>
                    <a:pt x="78228" y="6519"/>
                    <a:pt x="116039" y="9779"/>
                  </a:cubicBezTo>
                  <a:cubicBezTo>
                    <a:pt x="122558" y="10430"/>
                    <a:pt x="129077" y="12386"/>
                    <a:pt x="134944" y="13690"/>
                  </a:cubicBezTo>
                  <a:cubicBezTo>
                    <a:pt x="172754" y="18905"/>
                    <a:pt x="216432" y="13690"/>
                    <a:pt x="246419" y="31291"/>
                  </a:cubicBezTo>
                  <a:cubicBezTo>
                    <a:pt x="294660" y="61279"/>
                    <a:pt x="334426" y="106260"/>
                    <a:pt x="384622" y="150589"/>
                  </a:cubicBezTo>
                  <a:close/>
                </a:path>
              </a:pathLst>
            </a:custGeom>
            <a:grpFill/>
            <a:ln w="6512" cap="flat">
              <a:noFill/>
              <a:prstDash val="solid"/>
              <a:miter/>
            </a:ln>
          </p:spPr>
          <p:txBody>
            <a:bodyPr rtlCol="0" anchor="ctr"/>
            <a:lstStyle/>
            <a:p>
              <a:endParaRPr lang="en-US" dirty="0"/>
            </a:p>
          </p:txBody>
        </p:sp>
        <p:sp>
          <p:nvSpPr>
            <p:cNvPr id="17" name="Freeform: Shape 44">
              <a:extLst>
                <a:ext uri="{FF2B5EF4-FFF2-40B4-BE49-F238E27FC236}">
                  <a16:creationId xmlns:a16="http://schemas.microsoft.com/office/drawing/2014/main" id="{AAF234F4-BE73-42A2-97AE-BE1D0C341FE1}"/>
                </a:ext>
              </a:extLst>
            </p:cNvPr>
            <p:cNvSpPr/>
            <p:nvPr/>
          </p:nvSpPr>
          <p:spPr>
            <a:xfrm>
              <a:off x="3016041" y="1446589"/>
              <a:ext cx="123327" cy="114117"/>
            </a:xfrm>
            <a:custGeom>
              <a:avLst/>
              <a:gdLst>
                <a:gd name="connsiteX0" fmla="*/ 303134 w 303133"/>
                <a:gd name="connsiteY0" fmla="*/ 67798 h 280495"/>
                <a:gd name="connsiteX1" fmla="*/ 144722 w 303133"/>
                <a:gd name="connsiteY1" fmla="*/ 198830 h 280495"/>
                <a:gd name="connsiteX2" fmla="*/ 249678 w 303133"/>
                <a:gd name="connsiteY2" fmla="*/ 234032 h 280495"/>
                <a:gd name="connsiteX3" fmla="*/ 250330 w 303133"/>
                <a:gd name="connsiteY3" fmla="*/ 245115 h 280495"/>
                <a:gd name="connsiteX4" fmla="*/ 194266 w 303133"/>
                <a:gd name="connsiteY4" fmla="*/ 279666 h 280495"/>
                <a:gd name="connsiteX5" fmla="*/ 172754 w 303133"/>
                <a:gd name="connsiteY5" fmla="*/ 273147 h 280495"/>
                <a:gd name="connsiteX6" fmla="*/ 67797 w 303133"/>
                <a:gd name="connsiteY6" fmla="*/ 228165 h 280495"/>
                <a:gd name="connsiteX7" fmla="*/ 38462 w 303133"/>
                <a:gd name="connsiteY7" fmla="*/ 206653 h 280495"/>
                <a:gd name="connsiteX8" fmla="*/ 0 w 303133"/>
                <a:gd name="connsiteY8" fmla="*/ 115387 h 280495"/>
                <a:gd name="connsiteX9" fmla="*/ 65842 w 303133"/>
                <a:gd name="connsiteY9" fmla="*/ 19557 h 280495"/>
                <a:gd name="connsiteX10" fmla="*/ 84095 w 303133"/>
                <a:gd name="connsiteY10" fmla="*/ 9779 h 280495"/>
                <a:gd name="connsiteX11" fmla="*/ 200785 w 303133"/>
                <a:gd name="connsiteY11" fmla="*/ 0 h 280495"/>
                <a:gd name="connsiteX12" fmla="*/ 303134 w 303133"/>
                <a:gd name="connsiteY12" fmla="*/ 67798 h 2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33" h="280495">
                  <a:moveTo>
                    <a:pt x="303134" y="67798"/>
                  </a:moveTo>
                  <a:cubicBezTo>
                    <a:pt x="245767" y="114735"/>
                    <a:pt x="196222" y="155804"/>
                    <a:pt x="144722" y="198830"/>
                  </a:cubicBezTo>
                  <a:cubicBezTo>
                    <a:pt x="180577" y="210564"/>
                    <a:pt x="215127" y="222298"/>
                    <a:pt x="249678" y="234032"/>
                  </a:cubicBezTo>
                  <a:cubicBezTo>
                    <a:pt x="249678" y="237944"/>
                    <a:pt x="250330" y="241203"/>
                    <a:pt x="250330" y="245115"/>
                  </a:cubicBezTo>
                  <a:cubicBezTo>
                    <a:pt x="231425" y="256849"/>
                    <a:pt x="213824" y="269887"/>
                    <a:pt x="194266" y="279666"/>
                  </a:cubicBezTo>
                  <a:cubicBezTo>
                    <a:pt x="189051" y="282273"/>
                    <a:pt x="176665" y="278362"/>
                    <a:pt x="172754" y="273147"/>
                  </a:cubicBezTo>
                  <a:cubicBezTo>
                    <a:pt x="144722" y="241203"/>
                    <a:pt x="106912" y="234032"/>
                    <a:pt x="67797" y="228165"/>
                  </a:cubicBezTo>
                  <a:cubicBezTo>
                    <a:pt x="56715" y="226210"/>
                    <a:pt x="43677" y="216431"/>
                    <a:pt x="38462" y="206653"/>
                  </a:cubicBezTo>
                  <a:cubicBezTo>
                    <a:pt x="23468" y="176013"/>
                    <a:pt x="11082" y="143418"/>
                    <a:pt x="0" y="115387"/>
                  </a:cubicBezTo>
                  <a:cubicBezTo>
                    <a:pt x="21513" y="83443"/>
                    <a:pt x="43677" y="50848"/>
                    <a:pt x="65842" y="19557"/>
                  </a:cubicBezTo>
                  <a:cubicBezTo>
                    <a:pt x="69754" y="14342"/>
                    <a:pt x="77576" y="10430"/>
                    <a:pt x="84095" y="9779"/>
                  </a:cubicBezTo>
                  <a:cubicBezTo>
                    <a:pt x="121906" y="5867"/>
                    <a:pt x="160368" y="3260"/>
                    <a:pt x="200785" y="0"/>
                  </a:cubicBezTo>
                  <a:cubicBezTo>
                    <a:pt x="206001" y="50196"/>
                    <a:pt x="249678" y="56715"/>
                    <a:pt x="303134" y="67798"/>
                  </a:cubicBezTo>
                  <a:close/>
                </a:path>
              </a:pathLst>
            </a:custGeom>
            <a:grpFill/>
            <a:ln w="6512" cap="flat">
              <a:noFill/>
              <a:prstDash val="solid"/>
              <a:miter/>
            </a:ln>
          </p:spPr>
          <p:txBody>
            <a:bodyPr rtlCol="0" anchor="ctr"/>
            <a:lstStyle/>
            <a:p>
              <a:endParaRPr lang="en-US" dirty="0"/>
            </a:p>
          </p:txBody>
        </p:sp>
        <p:sp>
          <p:nvSpPr>
            <p:cNvPr id="18" name="Freeform: Shape 45">
              <a:extLst>
                <a:ext uri="{FF2B5EF4-FFF2-40B4-BE49-F238E27FC236}">
                  <a16:creationId xmlns:a16="http://schemas.microsoft.com/office/drawing/2014/main" id="{EA31235C-695D-439A-A2B8-C07FF3FDB770}"/>
                </a:ext>
              </a:extLst>
            </p:cNvPr>
            <p:cNvSpPr/>
            <p:nvPr/>
          </p:nvSpPr>
          <p:spPr>
            <a:xfrm>
              <a:off x="3087120" y="1463563"/>
              <a:ext cx="157541" cy="108475"/>
            </a:xfrm>
            <a:custGeom>
              <a:avLst/>
              <a:gdLst>
                <a:gd name="connsiteX0" fmla="*/ 387229 w 387229"/>
                <a:gd name="connsiteY0" fmla="*/ 9779 h 266627"/>
                <a:gd name="connsiteX1" fmla="*/ 86703 w 387229"/>
                <a:gd name="connsiteY1" fmla="*/ 266628 h 266627"/>
                <a:gd name="connsiteX2" fmla="*/ 87355 w 387229"/>
                <a:gd name="connsiteY2" fmla="*/ 206653 h 266627"/>
                <a:gd name="connsiteX3" fmla="*/ 56063 w 387229"/>
                <a:gd name="connsiteY3" fmla="*/ 166887 h 266627"/>
                <a:gd name="connsiteX4" fmla="*/ 0 w 387229"/>
                <a:gd name="connsiteY4" fmla="*/ 151893 h 266627"/>
                <a:gd name="connsiteX5" fmla="*/ 164279 w 387229"/>
                <a:gd name="connsiteY5" fmla="*/ 28032 h 266627"/>
                <a:gd name="connsiteX6" fmla="*/ 294659 w 387229"/>
                <a:gd name="connsiteY6" fmla="*/ 8475 h 266627"/>
                <a:gd name="connsiteX7" fmla="*/ 383970 w 387229"/>
                <a:gd name="connsiteY7" fmla="*/ 0 h 266627"/>
                <a:gd name="connsiteX8" fmla="*/ 387229 w 387229"/>
                <a:gd name="connsiteY8" fmla="*/ 9779 h 2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29" h="266627">
                  <a:moveTo>
                    <a:pt x="387229" y="9779"/>
                  </a:moveTo>
                  <a:cubicBezTo>
                    <a:pt x="304438" y="112779"/>
                    <a:pt x="217083" y="209260"/>
                    <a:pt x="86703" y="266628"/>
                  </a:cubicBezTo>
                  <a:cubicBezTo>
                    <a:pt x="86703" y="241855"/>
                    <a:pt x="85399" y="224254"/>
                    <a:pt x="87355" y="206653"/>
                  </a:cubicBezTo>
                  <a:cubicBezTo>
                    <a:pt x="89963" y="181881"/>
                    <a:pt x="78880" y="171450"/>
                    <a:pt x="56063" y="166887"/>
                  </a:cubicBezTo>
                  <a:cubicBezTo>
                    <a:pt x="40418" y="164279"/>
                    <a:pt x="25424" y="159064"/>
                    <a:pt x="0" y="151893"/>
                  </a:cubicBezTo>
                  <a:cubicBezTo>
                    <a:pt x="59323" y="105608"/>
                    <a:pt x="107564" y="58019"/>
                    <a:pt x="164279" y="28032"/>
                  </a:cubicBezTo>
                  <a:cubicBezTo>
                    <a:pt x="200786" y="8475"/>
                    <a:pt x="250330" y="13690"/>
                    <a:pt x="294659" y="8475"/>
                  </a:cubicBezTo>
                  <a:cubicBezTo>
                    <a:pt x="323995" y="5215"/>
                    <a:pt x="353983" y="2608"/>
                    <a:pt x="383970" y="0"/>
                  </a:cubicBezTo>
                  <a:cubicBezTo>
                    <a:pt x="385273" y="3260"/>
                    <a:pt x="385925" y="6519"/>
                    <a:pt x="387229" y="9779"/>
                  </a:cubicBezTo>
                  <a:close/>
                </a:path>
              </a:pathLst>
            </a:custGeom>
            <a:grpFill/>
            <a:ln w="6512" cap="flat">
              <a:noFill/>
              <a:prstDash val="solid"/>
              <a:miter/>
            </a:ln>
          </p:spPr>
          <p:txBody>
            <a:bodyPr rtlCol="0" anchor="ctr"/>
            <a:lstStyle/>
            <a:p>
              <a:endParaRPr lang="en-US" dirty="0"/>
            </a:p>
          </p:txBody>
        </p:sp>
        <p:sp>
          <p:nvSpPr>
            <p:cNvPr id="19" name="Freeform: Shape 46">
              <a:extLst>
                <a:ext uri="{FF2B5EF4-FFF2-40B4-BE49-F238E27FC236}">
                  <a16:creationId xmlns:a16="http://schemas.microsoft.com/office/drawing/2014/main" id="{7F1C025D-1813-4D56-89DA-5F40638FB367}"/>
                </a:ext>
              </a:extLst>
            </p:cNvPr>
            <p:cNvSpPr/>
            <p:nvPr/>
          </p:nvSpPr>
          <p:spPr>
            <a:xfrm>
              <a:off x="3375946" y="1427493"/>
              <a:ext cx="102180" cy="118092"/>
            </a:xfrm>
            <a:custGeom>
              <a:avLst/>
              <a:gdLst>
                <a:gd name="connsiteX0" fmla="*/ 154500 w 251155"/>
                <a:gd name="connsiteY0" fmla="*/ 0 h 290265"/>
                <a:gd name="connsiteX1" fmla="*/ 230121 w 251155"/>
                <a:gd name="connsiteY1" fmla="*/ 99741 h 290265"/>
                <a:gd name="connsiteX2" fmla="*/ 249678 w 251155"/>
                <a:gd name="connsiteY2" fmla="*/ 144722 h 290265"/>
                <a:gd name="connsiteX3" fmla="*/ 243159 w 251155"/>
                <a:gd name="connsiteY3" fmla="*/ 234032 h 290265"/>
                <a:gd name="connsiteX4" fmla="*/ 134291 w 251155"/>
                <a:gd name="connsiteY4" fmla="*/ 289444 h 290265"/>
                <a:gd name="connsiteX5" fmla="*/ 93874 w 251155"/>
                <a:gd name="connsiteY5" fmla="*/ 277710 h 290265"/>
                <a:gd name="connsiteX6" fmla="*/ 94526 w 251155"/>
                <a:gd name="connsiteY6" fmla="*/ 267279 h 290265"/>
                <a:gd name="connsiteX7" fmla="*/ 147330 w 251155"/>
                <a:gd name="connsiteY7" fmla="*/ 245767 h 290265"/>
                <a:gd name="connsiteX8" fmla="*/ 0 w 251155"/>
                <a:gd name="connsiteY8" fmla="*/ 115386 h 290265"/>
                <a:gd name="connsiteX9" fmla="*/ 43025 w 251155"/>
                <a:gd name="connsiteY9" fmla="*/ 102348 h 290265"/>
                <a:gd name="connsiteX10" fmla="*/ 86702 w 251155"/>
                <a:gd name="connsiteY10" fmla="*/ 41722 h 290265"/>
                <a:gd name="connsiteX11" fmla="*/ 125816 w 251155"/>
                <a:gd name="connsiteY11" fmla="*/ 1956 h 290265"/>
                <a:gd name="connsiteX12" fmla="*/ 154500 w 251155"/>
                <a:gd name="connsiteY12" fmla="*/ 0 h 2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155" h="290265">
                  <a:moveTo>
                    <a:pt x="154500" y="0"/>
                  </a:moveTo>
                  <a:cubicBezTo>
                    <a:pt x="162975" y="48241"/>
                    <a:pt x="192963" y="77576"/>
                    <a:pt x="230121" y="99741"/>
                  </a:cubicBezTo>
                  <a:cubicBezTo>
                    <a:pt x="248374" y="110823"/>
                    <a:pt x="254241" y="122557"/>
                    <a:pt x="249678" y="144722"/>
                  </a:cubicBezTo>
                  <a:cubicBezTo>
                    <a:pt x="243811" y="175361"/>
                    <a:pt x="245115" y="206653"/>
                    <a:pt x="243159" y="234032"/>
                  </a:cubicBezTo>
                  <a:cubicBezTo>
                    <a:pt x="206652" y="252938"/>
                    <a:pt x="171450" y="273798"/>
                    <a:pt x="134291" y="289444"/>
                  </a:cubicBezTo>
                  <a:cubicBezTo>
                    <a:pt x="123861" y="293356"/>
                    <a:pt x="107564" y="282273"/>
                    <a:pt x="93874" y="277710"/>
                  </a:cubicBezTo>
                  <a:cubicBezTo>
                    <a:pt x="93874" y="274450"/>
                    <a:pt x="94526" y="270539"/>
                    <a:pt x="94526" y="267279"/>
                  </a:cubicBezTo>
                  <a:cubicBezTo>
                    <a:pt x="111475" y="260109"/>
                    <a:pt x="129076" y="253590"/>
                    <a:pt x="147330" y="245767"/>
                  </a:cubicBezTo>
                  <a:cubicBezTo>
                    <a:pt x="98437" y="202741"/>
                    <a:pt x="51500" y="161019"/>
                    <a:pt x="0" y="115386"/>
                  </a:cubicBezTo>
                  <a:cubicBezTo>
                    <a:pt x="18905" y="109519"/>
                    <a:pt x="31291" y="106912"/>
                    <a:pt x="43025" y="102348"/>
                  </a:cubicBezTo>
                  <a:cubicBezTo>
                    <a:pt x="71057" y="91918"/>
                    <a:pt x="90614" y="72361"/>
                    <a:pt x="86702" y="41722"/>
                  </a:cubicBezTo>
                  <a:cubicBezTo>
                    <a:pt x="82791" y="8475"/>
                    <a:pt x="95829" y="-1304"/>
                    <a:pt x="125816" y="1956"/>
                  </a:cubicBezTo>
                  <a:cubicBezTo>
                    <a:pt x="134291" y="2608"/>
                    <a:pt x="142767" y="652"/>
                    <a:pt x="154500" y="0"/>
                  </a:cubicBezTo>
                  <a:close/>
                </a:path>
              </a:pathLst>
            </a:custGeom>
            <a:grpFill/>
            <a:ln w="6512" cap="flat">
              <a:noFill/>
              <a:prstDash val="solid"/>
              <a:miter/>
            </a:ln>
          </p:spPr>
          <p:txBody>
            <a:bodyPr rtlCol="0" anchor="ctr"/>
            <a:lstStyle/>
            <a:p>
              <a:endParaRPr lang="en-US" dirty="0"/>
            </a:p>
          </p:txBody>
        </p:sp>
        <p:sp>
          <p:nvSpPr>
            <p:cNvPr id="20" name="Freeform: Shape 47">
              <a:extLst>
                <a:ext uri="{FF2B5EF4-FFF2-40B4-BE49-F238E27FC236}">
                  <a16:creationId xmlns:a16="http://schemas.microsoft.com/office/drawing/2014/main" id="{61450510-1B79-4606-AA70-C2A087AF90DA}"/>
                </a:ext>
              </a:extLst>
            </p:cNvPr>
            <p:cNvSpPr/>
            <p:nvPr/>
          </p:nvSpPr>
          <p:spPr>
            <a:xfrm>
              <a:off x="3237019" y="1517250"/>
              <a:ext cx="105774" cy="107301"/>
            </a:xfrm>
            <a:custGeom>
              <a:avLst/>
              <a:gdLst>
                <a:gd name="connsiteX0" fmla="*/ 257379 w 259987"/>
                <a:gd name="connsiteY0" fmla="*/ 138577 h 263742"/>
                <a:gd name="connsiteX1" fmla="*/ 46815 w 259987"/>
                <a:gd name="connsiteY1" fmla="*/ 263742 h 263742"/>
                <a:gd name="connsiteX2" fmla="*/ 29866 w 259987"/>
                <a:gd name="connsiteY2" fmla="*/ 205071 h 263742"/>
                <a:gd name="connsiteX3" fmla="*/ 3138 w 259987"/>
                <a:gd name="connsiteY3" fmla="*/ 101419 h 263742"/>
                <a:gd name="connsiteX4" fmla="*/ 32473 w 259987"/>
                <a:gd name="connsiteY4" fmla="*/ 22539 h 263742"/>
                <a:gd name="connsiteX5" fmla="*/ 134170 w 259987"/>
                <a:gd name="connsiteY5" fmla="*/ 14716 h 263742"/>
                <a:gd name="connsiteX6" fmla="*/ 259987 w 259987"/>
                <a:gd name="connsiteY6" fmla="*/ 130103 h 263742"/>
                <a:gd name="connsiteX7" fmla="*/ 257379 w 259987"/>
                <a:gd name="connsiteY7" fmla="*/ 138577 h 2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87" h="263742">
                  <a:moveTo>
                    <a:pt x="257379" y="138577"/>
                  </a:moveTo>
                  <a:cubicBezTo>
                    <a:pt x="169373" y="145748"/>
                    <a:pt x="110702" y="202464"/>
                    <a:pt x="46815" y="263742"/>
                  </a:cubicBezTo>
                  <a:cubicBezTo>
                    <a:pt x="40296" y="240926"/>
                    <a:pt x="35081" y="223324"/>
                    <a:pt x="29866" y="205071"/>
                  </a:cubicBezTo>
                  <a:cubicBezTo>
                    <a:pt x="20739" y="170521"/>
                    <a:pt x="12916" y="135970"/>
                    <a:pt x="3138" y="101419"/>
                  </a:cubicBezTo>
                  <a:cubicBezTo>
                    <a:pt x="-5989" y="67520"/>
                    <a:pt x="5094" y="42096"/>
                    <a:pt x="32473" y="22539"/>
                  </a:cubicBezTo>
                  <a:cubicBezTo>
                    <a:pt x="68328" y="-3537"/>
                    <a:pt x="106790" y="-8101"/>
                    <a:pt x="134170" y="14716"/>
                  </a:cubicBezTo>
                  <a:cubicBezTo>
                    <a:pt x="177848" y="51222"/>
                    <a:pt x="218265" y="91640"/>
                    <a:pt x="259987" y="130103"/>
                  </a:cubicBezTo>
                  <a:cubicBezTo>
                    <a:pt x="258683" y="132710"/>
                    <a:pt x="258031" y="135970"/>
                    <a:pt x="257379" y="138577"/>
                  </a:cubicBezTo>
                  <a:close/>
                </a:path>
              </a:pathLst>
            </a:custGeom>
            <a:grpFill/>
            <a:ln w="6512" cap="flat">
              <a:noFill/>
              <a:prstDash val="solid"/>
              <a:miter/>
            </a:ln>
          </p:spPr>
          <p:txBody>
            <a:bodyPr rtlCol="0" anchor="ctr"/>
            <a:lstStyle/>
            <a:p>
              <a:endParaRPr lang="en-US" dirty="0"/>
            </a:p>
          </p:txBody>
        </p:sp>
        <p:sp>
          <p:nvSpPr>
            <p:cNvPr id="21" name="Freeform: Shape 48">
              <a:extLst>
                <a:ext uri="{FF2B5EF4-FFF2-40B4-BE49-F238E27FC236}">
                  <a16:creationId xmlns:a16="http://schemas.microsoft.com/office/drawing/2014/main" id="{DB66FDC2-F1DB-49EB-B965-1D36D4FF668A}"/>
                </a:ext>
              </a:extLst>
            </p:cNvPr>
            <p:cNvSpPr/>
            <p:nvPr/>
          </p:nvSpPr>
          <p:spPr>
            <a:xfrm>
              <a:off x="3126871" y="1613137"/>
              <a:ext cx="115229" cy="77720"/>
            </a:xfrm>
            <a:custGeom>
              <a:avLst/>
              <a:gdLst>
                <a:gd name="connsiteX0" fmla="*/ 227593 w 283228"/>
                <a:gd name="connsiteY0" fmla="*/ 177343 h 191032"/>
                <a:gd name="connsiteX1" fmla="*/ 206731 w 283228"/>
                <a:gd name="connsiteY1" fmla="*/ 135621 h 191032"/>
                <a:gd name="connsiteX2" fmla="*/ 167617 w 283228"/>
                <a:gd name="connsiteY2" fmla="*/ 176691 h 191032"/>
                <a:gd name="connsiteX3" fmla="*/ 21592 w 283228"/>
                <a:gd name="connsiteY3" fmla="*/ 88033 h 191032"/>
                <a:gd name="connsiteX4" fmla="*/ 2035 w 283228"/>
                <a:gd name="connsiteY4" fmla="*/ 26102 h 191032"/>
                <a:gd name="connsiteX5" fmla="*/ 62010 w 283228"/>
                <a:gd name="connsiteY5" fmla="*/ 26 h 191032"/>
                <a:gd name="connsiteX6" fmla="*/ 275181 w 283228"/>
                <a:gd name="connsiteY6" fmla="*/ 120628 h 191032"/>
                <a:gd name="connsiteX7" fmla="*/ 279745 w 283228"/>
                <a:gd name="connsiteY7" fmla="*/ 161697 h 191032"/>
                <a:gd name="connsiteX8" fmla="*/ 227593 w 283228"/>
                <a:gd name="connsiteY8" fmla="*/ 191033 h 191032"/>
                <a:gd name="connsiteX9" fmla="*/ 227593 w 283228"/>
                <a:gd name="connsiteY9" fmla="*/ 177343 h 19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228" h="191032">
                  <a:moveTo>
                    <a:pt x="227593" y="177343"/>
                  </a:moveTo>
                  <a:cubicBezTo>
                    <a:pt x="221074" y="163001"/>
                    <a:pt x="217162" y="139533"/>
                    <a:pt x="206731" y="135621"/>
                  </a:cubicBezTo>
                  <a:cubicBezTo>
                    <a:pt x="175441" y="123887"/>
                    <a:pt x="177396" y="156482"/>
                    <a:pt x="167617" y="176691"/>
                  </a:cubicBezTo>
                  <a:cubicBezTo>
                    <a:pt x="113510" y="154527"/>
                    <a:pt x="59402" y="133014"/>
                    <a:pt x="21592" y="88033"/>
                  </a:cubicBezTo>
                  <a:cubicBezTo>
                    <a:pt x="7901" y="71735"/>
                    <a:pt x="-5137" y="41096"/>
                    <a:pt x="2035" y="26102"/>
                  </a:cubicBezTo>
                  <a:cubicBezTo>
                    <a:pt x="9206" y="11108"/>
                    <a:pt x="41149" y="-626"/>
                    <a:pt x="62010" y="26"/>
                  </a:cubicBezTo>
                  <a:cubicBezTo>
                    <a:pt x="153276" y="1982"/>
                    <a:pt x="221074" y="50874"/>
                    <a:pt x="275181" y="120628"/>
                  </a:cubicBezTo>
                  <a:cubicBezTo>
                    <a:pt x="283004" y="130406"/>
                    <a:pt x="286264" y="155178"/>
                    <a:pt x="279745" y="161697"/>
                  </a:cubicBezTo>
                  <a:cubicBezTo>
                    <a:pt x="266707" y="175387"/>
                    <a:pt x="245194" y="181906"/>
                    <a:pt x="227593" y="191033"/>
                  </a:cubicBezTo>
                  <a:cubicBezTo>
                    <a:pt x="226941" y="186469"/>
                    <a:pt x="226941" y="181906"/>
                    <a:pt x="227593" y="177343"/>
                  </a:cubicBezTo>
                  <a:close/>
                </a:path>
              </a:pathLst>
            </a:custGeom>
            <a:grpFill/>
            <a:ln w="6512" cap="flat">
              <a:noFill/>
              <a:prstDash val="solid"/>
              <a:miter/>
            </a:ln>
          </p:spPr>
          <p:txBody>
            <a:bodyPr rtlCol="0" anchor="ctr"/>
            <a:lstStyle/>
            <a:p>
              <a:endParaRPr lang="en-US" dirty="0"/>
            </a:p>
          </p:txBody>
        </p:sp>
        <p:sp>
          <p:nvSpPr>
            <p:cNvPr id="22" name="Freeform: Shape 49">
              <a:extLst>
                <a:ext uri="{FF2B5EF4-FFF2-40B4-BE49-F238E27FC236}">
                  <a16:creationId xmlns:a16="http://schemas.microsoft.com/office/drawing/2014/main" id="{8C4A7945-E7F6-40C2-964C-CC8CF0966612}"/>
                </a:ext>
              </a:extLst>
            </p:cNvPr>
            <p:cNvSpPr/>
            <p:nvPr/>
          </p:nvSpPr>
          <p:spPr>
            <a:xfrm>
              <a:off x="3272638" y="1607047"/>
              <a:ext cx="113069" cy="79831"/>
            </a:xfrm>
            <a:custGeom>
              <a:avLst/>
              <a:gdLst>
                <a:gd name="connsiteX0" fmla="*/ 110506 w 277918"/>
                <a:gd name="connsiteY0" fmla="*/ 187748 h 196222"/>
                <a:gd name="connsiteX1" fmla="*/ 75303 w 277918"/>
                <a:gd name="connsiteY1" fmla="*/ 143418 h 196222"/>
                <a:gd name="connsiteX2" fmla="*/ 52487 w 277918"/>
                <a:gd name="connsiteY2" fmla="*/ 183836 h 196222"/>
                <a:gd name="connsiteX3" fmla="*/ 58354 w 277918"/>
                <a:gd name="connsiteY3" fmla="*/ 196222 h 196222"/>
                <a:gd name="connsiteX4" fmla="*/ 6202 w 277918"/>
                <a:gd name="connsiteY4" fmla="*/ 179925 h 196222"/>
                <a:gd name="connsiteX5" fmla="*/ 7506 w 277918"/>
                <a:gd name="connsiteY5" fmla="*/ 124513 h 196222"/>
                <a:gd name="connsiteX6" fmla="*/ 231760 w 277918"/>
                <a:gd name="connsiteY6" fmla="*/ 0 h 196222"/>
                <a:gd name="connsiteX7" fmla="*/ 268266 w 277918"/>
                <a:gd name="connsiteY7" fmla="*/ 62583 h 196222"/>
                <a:gd name="connsiteX8" fmla="*/ 203728 w 277918"/>
                <a:gd name="connsiteY8" fmla="*/ 130380 h 196222"/>
                <a:gd name="connsiteX9" fmla="*/ 110506 w 277918"/>
                <a:gd name="connsiteY9" fmla="*/ 187748 h 1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918" h="196222">
                  <a:moveTo>
                    <a:pt x="110506" y="187748"/>
                  </a:moveTo>
                  <a:cubicBezTo>
                    <a:pt x="106595" y="156456"/>
                    <a:pt x="101379" y="132988"/>
                    <a:pt x="75303" y="143418"/>
                  </a:cubicBezTo>
                  <a:cubicBezTo>
                    <a:pt x="64221" y="147981"/>
                    <a:pt x="59658" y="170146"/>
                    <a:pt x="52487" y="183836"/>
                  </a:cubicBezTo>
                  <a:cubicBezTo>
                    <a:pt x="54443" y="187748"/>
                    <a:pt x="56398" y="192311"/>
                    <a:pt x="58354" y="196222"/>
                  </a:cubicBezTo>
                  <a:cubicBezTo>
                    <a:pt x="40101" y="191659"/>
                    <a:pt x="14025" y="191659"/>
                    <a:pt x="6202" y="179925"/>
                  </a:cubicBezTo>
                  <a:cubicBezTo>
                    <a:pt x="-2273" y="166887"/>
                    <a:pt x="-2273" y="137551"/>
                    <a:pt x="7506" y="124513"/>
                  </a:cubicBezTo>
                  <a:cubicBezTo>
                    <a:pt x="62917" y="50196"/>
                    <a:pt x="134626" y="652"/>
                    <a:pt x="231760" y="0"/>
                  </a:cubicBezTo>
                  <a:cubicBezTo>
                    <a:pt x="272830" y="0"/>
                    <a:pt x="290431" y="28032"/>
                    <a:pt x="268266" y="62583"/>
                  </a:cubicBezTo>
                  <a:cubicBezTo>
                    <a:pt x="251969" y="88659"/>
                    <a:pt x="228500" y="111475"/>
                    <a:pt x="203728" y="130380"/>
                  </a:cubicBezTo>
                  <a:cubicBezTo>
                    <a:pt x="177652" y="151241"/>
                    <a:pt x="146361" y="166235"/>
                    <a:pt x="110506" y="187748"/>
                  </a:cubicBezTo>
                  <a:close/>
                </a:path>
              </a:pathLst>
            </a:custGeom>
            <a:grpFill/>
            <a:ln w="6512" cap="flat">
              <a:noFill/>
              <a:prstDash val="solid"/>
              <a:miter/>
            </a:ln>
          </p:spPr>
          <p:txBody>
            <a:bodyPr rtlCol="0" anchor="ctr"/>
            <a:lstStyle/>
            <a:p>
              <a:endParaRPr lang="en-US" dirty="0"/>
            </a:p>
          </p:txBody>
        </p:sp>
        <p:sp>
          <p:nvSpPr>
            <p:cNvPr id="23" name="Freeform: Shape 50">
              <a:extLst>
                <a:ext uri="{FF2B5EF4-FFF2-40B4-BE49-F238E27FC236}">
                  <a16:creationId xmlns:a16="http://schemas.microsoft.com/office/drawing/2014/main" id="{95BBE49C-7015-4E56-ABC1-1BEC16F0F123}"/>
                </a:ext>
              </a:extLst>
            </p:cNvPr>
            <p:cNvSpPr/>
            <p:nvPr/>
          </p:nvSpPr>
          <p:spPr>
            <a:xfrm>
              <a:off x="3164564" y="1518163"/>
              <a:ext cx="79036" cy="90209"/>
            </a:xfrm>
            <a:custGeom>
              <a:avLst/>
              <a:gdLst>
                <a:gd name="connsiteX0" fmla="*/ 194267 w 194266"/>
                <a:gd name="connsiteY0" fmla="*/ 7256 h 221731"/>
                <a:gd name="connsiteX1" fmla="*/ 192311 w 194266"/>
                <a:gd name="connsiteY1" fmla="*/ 221732 h 221731"/>
                <a:gd name="connsiteX2" fmla="*/ 0 w 194266"/>
                <a:gd name="connsiteY2" fmla="*/ 139592 h 221731"/>
                <a:gd name="connsiteX3" fmla="*/ 119950 w 194266"/>
                <a:gd name="connsiteY3" fmla="*/ 15079 h 221731"/>
                <a:gd name="connsiteX4" fmla="*/ 194267 w 194266"/>
                <a:gd name="connsiteY4" fmla="*/ 7256 h 22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6" h="221731">
                  <a:moveTo>
                    <a:pt x="194267" y="7256"/>
                  </a:moveTo>
                  <a:cubicBezTo>
                    <a:pt x="132336" y="80921"/>
                    <a:pt x="185792" y="153282"/>
                    <a:pt x="192311" y="221732"/>
                  </a:cubicBezTo>
                  <a:cubicBezTo>
                    <a:pt x="129077" y="194352"/>
                    <a:pt x="66494" y="167624"/>
                    <a:pt x="0" y="139592"/>
                  </a:cubicBezTo>
                  <a:cubicBezTo>
                    <a:pt x="37811" y="99826"/>
                    <a:pt x="76925" y="55497"/>
                    <a:pt x="119950" y="15079"/>
                  </a:cubicBezTo>
                  <a:cubicBezTo>
                    <a:pt x="138855" y="-3826"/>
                    <a:pt x="164931" y="-3174"/>
                    <a:pt x="194267" y="7256"/>
                  </a:cubicBezTo>
                  <a:close/>
                </a:path>
              </a:pathLst>
            </a:custGeom>
            <a:grpFill/>
            <a:ln w="6512" cap="flat">
              <a:noFill/>
              <a:prstDash val="solid"/>
              <a:miter/>
            </a:ln>
          </p:spPr>
          <p:txBody>
            <a:bodyPr rtlCol="0" anchor="ctr"/>
            <a:lstStyle/>
            <a:p>
              <a:endParaRPr lang="en-US" dirty="0"/>
            </a:p>
          </p:txBody>
        </p:sp>
        <p:sp>
          <p:nvSpPr>
            <p:cNvPr id="24" name="Freeform: Shape 51">
              <a:extLst>
                <a:ext uri="{FF2B5EF4-FFF2-40B4-BE49-F238E27FC236}">
                  <a16:creationId xmlns:a16="http://schemas.microsoft.com/office/drawing/2014/main" id="{54023133-A656-4B81-B118-5A07FCA4EF83}"/>
                </a:ext>
              </a:extLst>
            </p:cNvPr>
            <p:cNvSpPr/>
            <p:nvPr/>
          </p:nvSpPr>
          <p:spPr>
            <a:xfrm>
              <a:off x="3135125" y="1585669"/>
              <a:ext cx="117265" cy="77870"/>
            </a:xfrm>
            <a:custGeom>
              <a:avLst/>
              <a:gdLst>
                <a:gd name="connsiteX0" fmla="*/ 0 w 288232"/>
                <a:gd name="connsiteY0" fmla="*/ 50591 h 191401"/>
                <a:gd name="connsiteX1" fmla="*/ 80836 w 288232"/>
                <a:gd name="connsiteY1" fmla="*/ 395 h 191401"/>
                <a:gd name="connsiteX2" fmla="*/ 269236 w 288232"/>
                <a:gd name="connsiteY2" fmla="*/ 98180 h 191401"/>
                <a:gd name="connsiteX3" fmla="*/ 282274 w 288232"/>
                <a:gd name="connsiteY3" fmla="*/ 191402 h 191401"/>
                <a:gd name="connsiteX4" fmla="*/ 0 w 288232"/>
                <a:gd name="connsiteY4" fmla="*/ 50591 h 19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2" h="191401">
                  <a:moveTo>
                    <a:pt x="0" y="50591"/>
                  </a:moveTo>
                  <a:cubicBezTo>
                    <a:pt x="20209" y="14085"/>
                    <a:pt x="43678" y="-2865"/>
                    <a:pt x="80836" y="395"/>
                  </a:cubicBezTo>
                  <a:cubicBezTo>
                    <a:pt x="157108" y="7566"/>
                    <a:pt x="219039" y="43420"/>
                    <a:pt x="269236" y="98180"/>
                  </a:cubicBezTo>
                  <a:cubicBezTo>
                    <a:pt x="290096" y="120996"/>
                    <a:pt x="292704" y="154243"/>
                    <a:pt x="282274" y="191402"/>
                  </a:cubicBezTo>
                  <a:cubicBezTo>
                    <a:pt x="209913" y="98180"/>
                    <a:pt x="119950" y="49939"/>
                    <a:pt x="0" y="50591"/>
                  </a:cubicBezTo>
                  <a:close/>
                </a:path>
              </a:pathLst>
            </a:custGeom>
            <a:grpFill/>
            <a:ln w="6512" cap="flat">
              <a:noFill/>
              <a:prstDash val="solid"/>
              <a:miter/>
            </a:ln>
          </p:spPr>
          <p:txBody>
            <a:bodyPr rtlCol="0" anchor="ctr"/>
            <a:lstStyle/>
            <a:p>
              <a:endParaRPr lang="en-US" dirty="0"/>
            </a:p>
          </p:txBody>
        </p:sp>
        <p:sp>
          <p:nvSpPr>
            <p:cNvPr id="25" name="Freeform: Shape 52">
              <a:extLst>
                <a:ext uri="{FF2B5EF4-FFF2-40B4-BE49-F238E27FC236}">
                  <a16:creationId xmlns:a16="http://schemas.microsoft.com/office/drawing/2014/main" id="{D16914C4-724F-4FD4-8C47-14B3E8687DE3}"/>
                </a:ext>
              </a:extLst>
            </p:cNvPr>
            <p:cNvSpPr/>
            <p:nvPr/>
          </p:nvSpPr>
          <p:spPr>
            <a:xfrm>
              <a:off x="3257486" y="1580494"/>
              <a:ext cx="116072" cy="81984"/>
            </a:xfrm>
            <a:custGeom>
              <a:avLst/>
              <a:gdLst>
                <a:gd name="connsiteX0" fmla="*/ 16066 w 285301"/>
                <a:gd name="connsiteY0" fmla="*/ 201514 h 201513"/>
                <a:gd name="connsiteX1" fmla="*/ 15414 w 285301"/>
                <a:gd name="connsiteY1" fmla="*/ 114811 h 201513"/>
                <a:gd name="connsiteX2" fmla="*/ 209681 w 285301"/>
                <a:gd name="connsiteY2" fmla="*/ 1380 h 201513"/>
                <a:gd name="connsiteX3" fmla="*/ 285301 w 285301"/>
                <a:gd name="connsiteY3" fmla="*/ 45709 h 201513"/>
                <a:gd name="connsiteX4" fmla="*/ 16066 w 285301"/>
                <a:gd name="connsiteY4" fmla="*/ 201514 h 20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01" h="201513">
                  <a:moveTo>
                    <a:pt x="16066" y="201514"/>
                  </a:moveTo>
                  <a:cubicBezTo>
                    <a:pt x="-2187" y="171526"/>
                    <a:pt x="-8054" y="144146"/>
                    <a:pt x="15414" y="114811"/>
                  </a:cubicBezTo>
                  <a:cubicBezTo>
                    <a:pt x="65611" y="52228"/>
                    <a:pt x="130148" y="13766"/>
                    <a:pt x="209681" y="1380"/>
                  </a:cubicBezTo>
                  <a:cubicBezTo>
                    <a:pt x="244231" y="-3835"/>
                    <a:pt x="257922" y="4640"/>
                    <a:pt x="285301" y="45709"/>
                  </a:cubicBezTo>
                  <a:cubicBezTo>
                    <a:pt x="166003" y="45709"/>
                    <a:pt x="83864" y="106988"/>
                    <a:pt x="16066" y="201514"/>
                  </a:cubicBezTo>
                  <a:close/>
                </a:path>
              </a:pathLst>
            </a:custGeom>
            <a:grpFill/>
            <a:ln w="6512" cap="flat">
              <a:noFill/>
              <a:prstDash val="solid"/>
              <a:miter/>
            </a:ln>
          </p:spPr>
          <p:txBody>
            <a:bodyPr rtlCol="0" anchor="ctr"/>
            <a:lstStyle/>
            <a:p>
              <a:endParaRPr lang="en-US" dirty="0"/>
            </a:p>
          </p:txBody>
        </p:sp>
        <p:sp>
          <p:nvSpPr>
            <p:cNvPr id="26" name="Freeform: Shape 53">
              <a:extLst>
                <a:ext uri="{FF2B5EF4-FFF2-40B4-BE49-F238E27FC236}">
                  <a16:creationId xmlns:a16="http://schemas.microsoft.com/office/drawing/2014/main" id="{CAA16AE0-96CE-4E97-9ABA-E6BAC8D607C6}"/>
                </a:ext>
              </a:extLst>
            </p:cNvPr>
            <p:cNvSpPr/>
            <p:nvPr/>
          </p:nvSpPr>
          <p:spPr>
            <a:xfrm>
              <a:off x="3232550" y="1403290"/>
              <a:ext cx="44732" cy="54751"/>
            </a:xfrm>
            <a:custGeom>
              <a:avLst/>
              <a:gdLst>
                <a:gd name="connsiteX0" fmla="*/ 432 w 109950"/>
                <a:gd name="connsiteY0" fmla="*/ 65358 h 134575"/>
                <a:gd name="connsiteX1" fmla="*/ 65622 w 109950"/>
                <a:gd name="connsiteY1" fmla="*/ 167 h 134575"/>
                <a:gd name="connsiteX2" fmla="*/ 109951 w 109950"/>
                <a:gd name="connsiteY2" fmla="*/ 44497 h 134575"/>
                <a:gd name="connsiteX3" fmla="*/ 109951 w 109950"/>
                <a:gd name="connsiteY3" fmla="*/ 54275 h 134575"/>
                <a:gd name="connsiteX4" fmla="*/ 29768 w 109950"/>
                <a:gd name="connsiteY4" fmla="*/ 134459 h 134575"/>
                <a:gd name="connsiteX5" fmla="*/ 432 w 109950"/>
                <a:gd name="connsiteY5" fmla="*/ 104472 h 134575"/>
                <a:gd name="connsiteX6" fmla="*/ 432 w 109950"/>
                <a:gd name="connsiteY6" fmla="*/ 65358 h 1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0" h="134575">
                  <a:moveTo>
                    <a:pt x="432" y="65358"/>
                  </a:moveTo>
                  <a:cubicBezTo>
                    <a:pt x="1735" y="-9611"/>
                    <a:pt x="-9998" y="819"/>
                    <a:pt x="65622" y="167"/>
                  </a:cubicBezTo>
                  <a:cubicBezTo>
                    <a:pt x="109299" y="-484"/>
                    <a:pt x="109299" y="167"/>
                    <a:pt x="109951" y="44497"/>
                  </a:cubicBezTo>
                  <a:cubicBezTo>
                    <a:pt x="109951" y="47756"/>
                    <a:pt x="109951" y="51016"/>
                    <a:pt x="109951" y="54275"/>
                  </a:cubicBezTo>
                  <a:cubicBezTo>
                    <a:pt x="109951" y="135763"/>
                    <a:pt x="109951" y="135111"/>
                    <a:pt x="29768" y="134459"/>
                  </a:cubicBezTo>
                  <a:cubicBezTo>
                    <a:pt x="6951" y="134459"/>
                    <a:pt x="-2176" y="127288"/>
                    <a:pt x="432" y="104472"/>
                  </a:cubicBezTo>
                  <a:cubicBezTo>
                    <a:pt x="1735" y="91434"/>
                    <a:pt x="432" y="78396"/>
                    <a:pt x="432" y="65358"/>
                  </a:cubicBezTo>
                  <a:close/>
                </a:path>
              </a:pathLst>
            </a:custGeom>
            <a:grpFill/>
            <a:ln w="6512" cap="flat">
              <a:noFill/>
              <a:prstDash val="solid"/>
              <a:miter/>
            </a:ln>
          </p:spPr>
          <p:txBody>
            <a:bodyPr rtlCol="0" anchor="ctr"/>
            <a:lstStyle/>
            <a:p>
              <a:endParaRPr lang="en-US" dirty="0"/>
            </a:p>
          </p:txBody>
        </p:sp>
        <p:sp>
          <p:nvSpPr>
            <p:cNvPr id="27" name="Freeform: Shape 54">
              <a:extLst>
                <a:ext uri="{FF2B5EF4-FFF2-40B4-BE49-F238E27FC236}">
                  <a16:creationId xmlns:a16="http://schemas.microsoft.com/office/drawing/2014/main" id="{9F39A6DC-1FD6-47DE-B639-E8C0F571F6B5}"/>
                </a:ext>
              </a:extLst>
            </p:cNvPr>
            <p:cNvSpPr/>
            <p:nvPr/>
          </p:nvSpPr>
          <p:spPr>
            <a:xfrm>
              <a:off x="3113642" y="1444845"/>
              <a:ext cx="92031" cy="21267"/>
            </a:xfrm>
            <a:custGeom>
              <a:avLst/>
              <a:gdLst>
                <a:gd name="connsiteX0" fmla="*/ 226209 w 226209"/>
                <a:gd name="connsiteY0" fmla="*/ 32317 h 52273"/>
                <a:gd name="connsiteX1" fmla="*/ 24773 w 226209"/>
                <a:gd name="connsiteY1" fmla="*/ 47963 h 52273"/>
                <a:gd name="connsiteX2" fmla="*/ 0 w 226209"/>
                <a:gd name="connsiteY2" fmla="*/ 30361 h 52273"/>
                <a:gd name="connsiteX3" fmla="*/ 20209 w 226209"/>
                <a:gd name="connsiteY3" fmla="*/ 8849 h 52273"/>
                <a:gd name="connsiteX4" fmla="*/ 226209 w 226209"/>
                <a:gd name="connsiteY4" fmla="*/ 32317 h 5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09" h="52273">
                  <a:moveTo>
                    <a:pt x="226209" y="32317"/>
                  </a:moveTo>
                  <a:cubicBezTo>
                    <a:pt x="159064" y="48615"/>
                    <a:pt x="92570" y="58393"/>
                    <a:pt x="24773" y="47963"/>
                  </a:cubicBezTo>
                  <a:cubicBezTo>
                    <a:pt x="15646" y="46659"/>
                    <a:pt x="8475" y="36228"/>
                    <a:pt x="0" y="30361"/>
                  </a:cubicBezTo>
                  <a:cubicBezTo>
                    <a:pt x="6519" y="23190"/>
                    <a:pt x="12386" y="11456"/>
                    <a:pt x="20209" y="8849"/>
                  </a:cubicBezTo>
                  <a:cubicBezTo>
                    <a:pt x="91266" y="-10056"/>
                    <a:pt x="159716" y="2982"/>
                    <a:pt x="226209" y="32317"/>
                  </a:cubicBezTo>
                  <a:close/>
                </a:path>
              </a:pathLst>
            </a:custGeom>
            <a:grpFill/>
            <a:ln w="6512" cap="flat">
              <a:noFill/>
              <a:prstDash val="solid"/>
              <a:miter/>
            </a:ln>
          </p:spPr>
          <p:txBody>
            <a:bodyPr rtlCol="0" anchor="ctr"/>
            <a:lstStyle/>
            <a:p>
              <a:endParaRPr lang="en-US" dirty="0"/>
            </a:p>
          </p:txBody>
        </p:sp>
        <p:sp>
          <p:nvSpPr>
            <p:cNvPr id="28" name="Freeform: Shape 55">
              <a:extLst>
                <a:ext uri="{FF2B5EF4-FFF2-40B4-BE49-F238E27FC236}">
                  <a16:creationId xmlns:a16="http://schemas.microsoft.com/office/drawing/2014/main" id="{3C769058-040B-4E30-B336-B53E264F66F2}"/>
                </a:ext>
              </a:extLst>
            </p:cNvPr>
            <p:cNvSpPr/>
            <p:nvPr/>
          </p:nvSpPr>
          <p:spPr>
            <a:xfrm>
              <a:off x="3303540" y="1445250"/>
              <a:ext cx="92562" cy="19852"/>
            </a:xfrm>
            <a:custGeom>
              <a:avLst/>
              <a:gdLst>
                <a:gd name="connsiteX0" fmla="*/ 0 w 227513"/>
                <a:gd name="connsiteY0" fmla="*/ 22847 h 48795"/>
                <a:gd name="connsiteX1" fmla="*/ 108215 w 227513"/>
                <a:gd name="connsiteY1" fmla="*/ 1334 h 48795"/>
                <a:gd name="connsiteX2" fmla="*/ 201438 w 227513"/>
                <a:gd name="connsiteY2" fmla="*/ 5246 h 48795"/>
                <a:gd name="connsiteX3" fmla="*/ 227514 w 227513"/>
                <a:gd name="connsiteY3" fmla="*/ 28062 h 48795"/>
                <a:gd name="connsiteX4" fmla="*/ 197526 w 227513"/>
                <a:gd name="connsiteY4" fmla="*/ 48271 h 48795"/>
                <a:gd name="connsiteX5" fmla="*/ 78228 w 227513"/>
                <a:gd name="connsiteY5" fmla="*/ 46315 h 48795"/>
                <a:gd name="connsiteX6" fmla="*/ 652 w 227513"/>
                <a:gd name="connsiteY6" fmla="*/ 35885 h 48795"/>
                <a:gd name="connsiteX7" fmla="*/ 0 w 227513"/>
                <a:gd name="connsiteY7" fmla="*/ 22847 h 4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513" h="48795">
                  <a:moveTo>
                    <a:pt x="0" y="22847"/>
                  </a:moveTo>
                  <a:cubicBezTo>
                    <a:pt x="35855" y="15676"/>
                    <a:pt x="71709" y="5246"/>
                    <a:pt x="108215" y="1334"/>
                  </a:cubicBezTo>
                  <a:cubicBezTo>
                    <a:pt x="138855" y="-1925"/>
                    <a:pt x="170799" y="1334"/>
                    <a:pt x="201438" y="5246"/>
                  </a:cubicBezTo>
                  <a:cubicBezTo>
                    <a:pt x="211216" y="6549"/>
                    <a:pt x="219039" y="20239"/>
                    <a:pt x="227514" y="28062"/>
                  </a:cubicBezTo>
                  <a:cubicBezTo>
                    <a:pt x="217735" y="35233"/>
                    <a:pt x="207957" y="47619"/>
                    <a:pt x="197526" y="48271"/>
                  </a:cubicBezTo>
                  <a:cubicBezTo>
                    <a:pt x="157761" y="49575"/>
                    <a:pt x="117994" y="48271"/>
                    <a:pt x="78228" y="46315"/>
                  </a:cubicBezTo>
                  <a:cubicBezTo>
                    <a:pt x="52152" y="45011"/>
                    <a:pt x="26728" y="39796"/>
                    <a:pt x="652" y="35885"/>
                  </a:cubicBezTo>
                  <a:cubicBezTo>
                    <a:pt x="652" y="31322"/>
                    <a:pt x="652" y="27410"/>
                    <a:pt x="0" y="22847"/>
                  </a:cubicBezTo>
                  <a:close/>
                </a:path>
              </a:pathLst>
            </a:custGeom>
            <a:grpFill/>
            <a:ln w="6512" cap="flat">
              <a:noFill/>
              <a:prstDash val="solid"/>
              <a:miter/>
            </a:ln>
          </p:spPr>
          <p:txBody>
            <a:bodyPr rtlCol="0" anchor="ctr"/>
            <a:lstStyle/>
            <a:p>
              <a:endParaRPr lang="en-US" dirty="0"/>
            </a:p>
          </p:txBody>
        </p:sp>
      </p:grpSp>
      <p:pic>
        <p:nvPicPr>
          <p:cNvPr id="29" name="Graphic 56">
            <a:extLst>
              <a:ext uri="{FF2B5EF4-FFF2-40B4-BE49-F238E27FC236}">
                <a16:creationId xmlns:a16="http://schemas.microsoft.com/office/drawing/2014/main" id="{C14410D8-01A5-4297-B818-1021A1B3E3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4832" y="4702754"/>
            <a:ext cx="898191" cy="532555"/>
          </a:xfrm>
          <a:prstGeom prst="rect">
            <a:avLst/>
          </a:prstGeom>
        </p:spPr>
      </p:pic>
      <p:sp>
        <p:nvSpPr>
          <p:cNvPr id="30" name="Freeform: Shape 57">
            <a:extLst>
              <a:ext uri="{FF2B5EF4-FFF2-40B4-BE49-F238E27FC236}">
                <a16:creationId xmlns:a16="http://schemas.microsoft.com/office/drawing/2014/main" id="{992485CF-1EF6-428E-85BF-EA108761817C}"/>
              </a:ext>
            </a:extLst>
          </p:cNvPr>
          <p:cNvSpPr/>
          <p:nvPr/>
        </p:nvSpPr>
        <p:spPr>
          <a:xfrm rot="19800000">
            <a:off x="2629515" y="4643810"/>
            <a:ext cx="285243" cy="650443"/>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58">
            <a:extLst>
              <a:ext uri="{FF2B5EF4-FFF2-40B4-BE49-F238E27FC236}">
                <a16:creationId xmlns:a16="http://schemas.microsoft.com/office/drawing/2014/main" id="{AD70E926-5926-49F0-A05B-EE8E609171FC}"/>
              </a:ext>
            </a:extLst>
          </p:cNvPr>
          <p:cNvGrpSpPr/>
          <p:nvPr/>
        </p:nvGrpSpPr>
        <p:grpSpPr>
          <a:xfrm>
            <a:off x="5030345" y="5743411"/>
            <a:ext cx="476350" cy="579682"/>
            <a:chOff x="2667896" y="5503354"/>
            <a:chExt cx="834169" cy="1015121"/>
          </a:xfrm>
        </p:grpSpPr>
        <p:grpSp>
          <p:nvGrpSpPr>
            <p:cNvPr id="32" name="Group 59">
              <a:extLst>
                <a:ext uri="{FF2B5EF4-FFF2-40B4-BE49-F238E27FC236}">
                  <a16:creationId xmlns:a16="http://schemas.microsoft.com/office/drawing/2014/main" id="{4771653F-EB47-4527-851F-B013E2F3D591}"/>
                </a:ext>
              </a:extLst>
            </p:cNvPr>
            <p:cNvGrpSpPr/>
            <p:nvPr/>
          </p:nvGrpSpPr>
          <p:grpSpPr>
            <a:xfrm>
              <a:off x="2667896" y="5503354"/>
              <a:ext cx="834169" cy="1015121"/>
              <a:chOff x="2667896" y="5503354"/>
              <a:chExt cx="834169" cy="1015121"/>
            </a:xfrm>
          </p:grpSpPr>
          <p:sp>
            <p:nvSpPr>
              <p:cNvPr id="34" name="Oval 61">
                <a:extLst>
                  <a:ext uri="{FF2B5EF4-FFF2-40B4-BE49-F238E27FC236}">
                    <a16:creationId xmlns:a16="http://schemas.microsoft.com/office/drawing/2014/main" id="{1539DDD0-FCC6-4163-934A-57F4FB2CB57C}"/>
                  </a:ext>
                </a:extLst>
              </p:cNvPr>
              <p:cNvSpPr/>
              <p:nvPr/>
            </p:nvSpPr>
            <p:spPr>
              <a:xfrm>
                <a:off x="2667896" y="5684306"/>
                <a:ext cx="834169" cy="834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62">
                <a:extLst>
                  <a:ext uri="{FF2B5EF4-FFF2-40B4-BE49-F238E27FC236}">
                    <a16:creationId xmlns:a16="http://schemas.microsoft.com/office/drawing/2014/main" id="{51A6920B-F335-47B7-9153-CA81379986DD}"/>
                  </a:ext>
                </a:extLst>
              </p:cNvPr>
              <p:cNvSpPr/>
              <p:nvPr/>
            </p:nvSpPr>
            <p:spPr>
              <a:xfrm>
                <a:off x="2947820" y="5503354"/>
                <a:ext cx="274320" cy="21756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Graphic 12">
              <a:extLst>
                <a:ext uri="{FF2B5EF4-FFF2-40B4-BE49-F238E27FC236}">
                  <a16:creationId xmlns:a16="http://schemas.microsoft.com/office/drawing/2014/main" id="{CE88DE9A-C32F-4351-AC77-1817471CABC5}"/>
                </a:ext>
              </a:extLst>
            </p:cNvPr>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endParaRPr lang="en-US" dirty="0"/>
            </a:p>
          </p:txBody>
        </p:sp>
      </p:grpSp>
      <p:grpSp>
        <p:nvGrpSpPr>
          <p:cNvPr id="36" name="Group 174">
            <a:extLst>
              <a:ext uri="{FF2B5EF4-FFF2-40B4-BE49-F238E27FC236}">
                <a16:creationId xmlns:a16="http://schemas.microsoft.com/office/drawing/2014/main" id="{850B0EB7-24DF-43F0-808B-C7E24DBEB12C}"/>
              </a:ext>
            </a:extLst>
          </p:cNvPr>
          <p:cNvGrpSpPr/>
          <p:nvPr/>
        </p:nvGrpSpPr>
        <p:grpSpPr>
          <a:xfrm>
            <a:off x="556052" y="891831"/>
            <a:ext cx="1293322" cy="2094840"/>
            <a:chOff x="556315" y="449926"/>
            <a:chExt cx="2622351" cy="4247515"/>
          </a:xfrm>
        </p:grpSpPr>
        <p:sp>
          <p:nvSpPr>
            <p:cNvPr id="37" name="Graphic 47">
              <a:extLst>
                <a:ext uri="{FF2B5EF4-FFF2-40B4-BE49-F238E27FC236}">
                  <a16:creationId xmlns:a16="http://schemas.microsoft.com/office/drawing/2014/main" id="{56A498A8-E0AF-408E-8713-849246F8A0C3}"/>
                </a:ext>
              </a:extLst>
            </p:cNvPr>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endParaRPr lang="en-US" dirty="0"/>
            </a:p>
          </p:txBody>
        </p:sp>
        <p:sp>
          <p:nvSpPr>
            <p:cNvPr id="38" name="Star: 5 Points 63">
              <a:extLst>
                <a:ext uri="{FF2B5EF4-FFF2-40B4-BE49-F238E27FC236}">
                  <a16:creationId xmlns:a16="http://schemas.microsoft.com/office/drawing/2014/main" id="{33F75D66-6691-4914-B636-A5C3A0A97F5D}"/>
                </a:ext>
              </a:extLst>
            </p:cNvPr>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69">
            <a:extLst>
              <a:ext uri="{FF2B5EF4-FFF2-40B4-BE49-F238E27FC236}">
                <a16:creationId xmlns:a16="http://schemas.microsoft.com/office/drawing/2014/main" id="{0AB04482-C986-4BAE-8584-DDD131540386}"/>
              </a:ext>
            </a:extLst>
          </p:cNvPr>
          <p:cNvGrpSpPr/>
          <p:nvPr/>
        </p:nvGrpSpPr>
        <p:grpSpPr>
          <a:xfrm>
            <a:off x="6334051" y="5757181"/>
            <a:ext cx="490422" cy="552142"/>
            <a:chOff x="7003399" y="2919944"/>
            <a:chExt cx="2407720" cy="2710734"/>
          </a:xfrm>
        </p:grpSpPr>
        <p:sp>
          <p:nvSpPr>
            <p:cNvPr id="40" name="Freeform: Shape 70">
              <a:extLst>
                <a:ext uri="{FF2B5EF4-FFF2-40B4-BE49-F238E27FC236}">
                  <a16:creationId xmlns:a16="http://schemas.microsoft.com/office/drawing/2014/main" id="{94A3765F-4CC1-43DD-B09F-81C2F8F85494}"/>
                </a:ext>
              </a:extLst>
            </p:cNvPr>
            <p:cNvSpPr/>
            <p:nvPr/>
          </p:nvSpPr>
          <p:spPr>
            <a:xfrm>
              <a:off x="7003399" y="2919944"/>
              <a:ext cx="2407720" cy="2710734"/>
            </a:xfrm>
            <a:custGeom>
              <a:avLst/>
              <a:gdLst>
                <a:gd name="connsiteX0" fmla="*/ 1212212 w 2407720"/>
                <a:gd name="connsiteY0" fmla="*/ 109096 h 2710734"/>
                <a:gd name="connsiteX1" fmla="*/ 1096591 w 2407720"/>
                <a:gd name="connsiteY1" fmla="*/ 149514 h 2710734"/>
                <a:gd name="connsiteX2" fmla="*/ 1042358 w 2407720"/>
                <a:gd name="connsiteY2" fmla="*/ 259334 h 2710734"/>
                <a:gd name="connsiteX3" fmla="*/ 1048913 w 2407720"/>
                <a:gd name="connsiteY3" fmla="*/ 314092 h 2710734"/>
                <a:gd name="connsiteX4" fmla="*/ 1080772 w 2407720"/>
                <a:gd name="connsiteY4" fmla="*/ 309230 h 2710734"/>
                <a:gd name="connsiteX5" fmla="*/ 1203860 w 2407720"/>
                <a:gd name="connsiteY5" fmla="*/ 303014 h 2710734"/>
                <a:gd name="connsiteX6" fmla="*/ 1326948 w 2407720"/>
                <a:gd name="connsiteY6" fmla="*/ 309230 h 2710734"/>
                <a:gd name="connsiteX7" fmla="*/ 1357137 w 2407720"/>
                <a:gd name="connsiteY7" fmla="*/ 313837 h 2710734"/>
                <a:gd name="connsiteX8" fmla="*/ 1365683 w 2407720"/>
                <a:gd name="connsiteY8" fmla="*/ 276035 h 2710734"/>
                <a:gd name="connsiteX9" fmla="*/ 1323053 w 2407720"/>
                <a:gd name="connsiteY9" fmla="*/ 161211 h 2710734"/>
                <a:gd name="connsiteX10" fmla="*/ 1212212 w 2407720"/>
                <a:gd name="connsiteY10" fmla="*/ 109096 h 2710734"/>
                <a:gd name="connsiteX11" fmla="*/ 1217829 w 2407720"/>
                <a:gd name="connsiteY11" fmla="*/ 362 h 2710734"/>
                <a:gd name="connsiteX12" fmla="*/ 1403208 w 2407720"/>
                <a:gd name="connsiteY12" fmla="*/ 87523 h 2710734"/>
                <a:gd name="connsiteX13" fmla="*/ 1468009 w 2407720"/>
                <a:gd name="connsiteY13" fmla="*/ 330495 h 2710734"/>
                <a:gd name="connsiteX14" fmla="*/ 1467248 w 2407720"/>
                <a:gd name="connsiteY14" fmla="*/ 332812 h 2710734"/>
                <a:gd name="connsiteX15" fmla="*/ 1561851 w 2407720"/>
                <a:gd name="connsiteY15" fmla="*/ 357137 h 2710734"/>
                <a:gd name="connsiteX16" fmla="*/ 2407720 w 2407720"/>
                <a:gd name="connsiteY16" fmla="*/ 1506874 h 2710734"/>
                <a:gd name="connsiteX17" fmla="*/ 1203860 w 2407720"/>
                <a:gd name="connsiteY17" fmla="*/ 2710734 h 2710734"/>
                <a:gd name="connsiteX18" fmla="*/ 0 w 2407720"/>
                <a:gd name="connsiteY18" fmla="*/ 1506874 h 2710734"/>
                <a:gd name="connsiteX19" fmla="*/ 845869 w 2407720"/>
                <a:gd name="connsiteY19" fmla="*/ 357137 h 2710734"/>
                <a:gd name="connsiteX20" fmla="*/ 941402 w 2407720"/>
                <a:gd name="connsiteY20" fmla="*/ 332573 h 2710734"/>
                <a:gd name="connsiteX21" fmla="*/ 934968 w 2407720"/>
                <a:gd name="connsiteY21" fmla="*/ 302962 h 2710734"/>
                <a:gd name="connsiteX22" fmla="*/ 1024457 w 2407720"/>
                <a:gd name="connsiteY22" fmla="*/ 67960 h 2710734"/>
                <a:gd name="connsiteX23" fmla="*/ 1217829 w 2407720"/>
                <a:gd name="connsiteY23" fmla="*/ 362 h 27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10734">
                  <a:moveTo>
                    <a:pt x="1212212" y="109096"/>
                  </a:moveTo>
                  <a:cubicBezTo>
                    <a:pt x="1171318" y="106984"/>
                    <a:pt x="1129627" y="120294"/>
                    <a:pt x="1096591" y="149514"/>
                  </a:cubicBezTo>
                  <a:cubicBezTo>
                    <a:pt x="1063556" y="178734"/>
                    <a:pt x="1045255" y="218488"/>
                    <a:pt x="1042358" y="259334"/>
                  </a:cubicBezTo>
                  <a:lnTo>
                    <a:pt x="1048913" y="314092"/>
                  </a:lnTo>
                  <a:lnTo>
                    <a:pt x="1080772" y="309230"/>
                  </a:lnTo>
                  <a:cubicBezTo>
                    <a:pt x="1121243" y="305120"/>
                    <a:pt x="1162306" y="303014"/>
                    <a:pt x="1203860" y="303014"/>
                  </a:cubicBezTo>
                  <a:cubicBezTo>
                    <a:pt x="1245415" y="303014"/>
                    <a:pt x="1286478" y="305120"/>
                    <a:pt x="1326948" y="309230"/>
                  </a:cubicBezTo>
                  <a:lnTo>
                    <a:pt x="1357137" y="313837"/>
                  </a:lnTo>
                  <a:lnTo>
                    <a:pt x="1365683" y="276035"/>
                  </a:lnTo>
                  <a:cubicBezTo>
                    <a:pt x="1367010" y="235107"/>
                    <a:pt x="1352902" y="193679"/>
                    <a:pt x="1323053" y="161211"/>
                  </a:cubicBezTo>
                  <a:cubicBezTo>
                    <a:pt x="1293204" y="128742"/>
                    <a:pt x="1253107" y="111208"/>
                    <a:pt x="1212212" y="109096"/>
                  </a:cubicBezTo>
                  <a:close/>
                  <a:moveTo>
                    <a:pt x="1217829" y="362"/>
                  </a:moveTo>
                  <a:cubicBezTo>
                    <a:pt x="1286224" y="3895"/>
                    <a:pt x="1353287" y="33221"/>
                    <a:pt x="1403208" y="87523"/>
                  </a:cubicBezTo>
                  <a:cubicBezTo>
                    <a:pt x="1465610" y="155400"/>
                    <a:pt x="1486876" y="246692"/>
                    <a:pt x="1468009" y="330495"/>
                  </a:cubicBezTo>
                  <a:lnTo>
                    <a:pt x="1467248" y="332812"/>
                  </a:lnTo>
                  <a:lnTo>
                    <a:pt x="1561851" y="357137"/>
                  </a:lnTo>
                  <a:cubicBezTo>
                    <a:pt x="2051905" y="509560"/>
                    <a:pt x="2407720" y="966664"/>
                    <a:pt x="2407720" y="1506874"/>
                  </a:cubicBezTo>
                  <a:cubicBezTo>
                    <a:pt x="2407720" y="2171748"/>
                    <a:pt x="1868734" y="2710734"/>
                    <a:pt x="1203860" y="2710734"/>
                  </a:cubicBezTo>
                  <a:cubicBezTo>
                    <a:pt x="538986" y="2710734"/>
                    <a:pt x="0" y="2171748"/>
                    <a:pt x="0" y="1506874"/>
                  </a:cubicBezTo>
                  <a:cubicBezTo>
                    <a:pt x="0" y="966664"/>
                    <a:pt x="355815" y="509560"/>
                    <a:pt x="845869" y="357137"/>
                  </a:cubicBezTo>
                  <a:lnTo>
                    <a:pt x="941402" y="332573"/>
                  </a:lnTo>
                  <a:lnTo>
                    <a:pt x="934968" y="302962"/>
                  </a:lnTo>
                  <a:cubicBezTo>
                    <a:pt x="924835" y="217661"/>
                    <a:pt x="955394" y="129047"/>
                    <a:pt x="1024457" y="67960"/>
                  </a:cubicBezTo>
                  <a:cubicBezTo>
                    <a:pt x="1079708" y="19090"/>
                    <a:pt x="1149435" y="-3170"/>
                    <a:pt x="1217829" y="3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1" name="Graphic 71">
              <a:extLst>
                <a:ext uri="{FF2B5EF4-FFF2-40B4-BE49-F238E27FC236}">
                  <a16:creationId xmlns:a16="http://schemas.microsoft.com/office/drawing/2014/main" id="{1145465B-34D5-41C5-97D3-BBEAFAD1EB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7820" y="3281774"/>
              <a:ext cx="2249549" cy="2337421"/>
            </a:xfrm>
            <a:prstGeom prst="rect">
              <a:avLst/>
            </a:prstGeom>
          </p:spPr>
        </p:pic>
      </p:grpSp>
      <p:grpSp>
        <p:nvGrpSpPr>
          <p:cNvPr id="42" name="Group 72">
            <a:extLst>
              <a:ext uri="{FF2B5EF4-FFF2-40B4-BE49-F238E27FC236}">
                <a16:creationId xmlns:a16="http://schemas.microsoft.com/office/drawing/2014/main" id="{40932D4D-5AF5-47AF-B011-61F07D37D247}"/>
              </a:ext>
            </a:extLst>
          </p:cNvPr>
          <p:cNvGrpSpPr/>
          <p:nvPr/>
        </p:nvGrpSpPr>
        <p:grpSpPr>
          <a:xfrm>
            <a:off x="5677151" y="5765254"/>
            <a:ext cx="486442" cy="535996"/>
            <a:chOff x="11723877" y="2654371"/>
            <a:chExt cx="2458732" cy="2709204"/>
          </a:xfrm>
        </p:grpSpPr>
        <p:sp>
          <p:nvSpPr>
            <p:cNvPr id="43" name="Freeform: Shape 73">
              <a:extLst>
                <a:ext uri="{FF2B5EF4-FFF2-40B4-BE49-F238E27FC236}">
                  <a16:creationId xmlns:a16="http://schemas.microsoft.com/office/drawing/2014/main" id="{C33F22B0-39B4-4E04-976C-8A782DDE064E}"/>
                </a:ext>
              </a:extLst>
            </p:cNvPr>
            <p:cNvSpPr/>
            <p:nvPr/>
          </p:nvSpPr>
          <p:spPr>
            <a:xfrm>
              <a:off x="11774889" y="2654371"/>
              <a:ext cx="2407720" cy="2709204"/>
            </a:xfrm>
            <a:custGeom>
              <a:avLst/>
              <a:gdLst>
                <a:gd name="connsiteX0" fmla="*/ 1212212 w 2407720"/>
                <a:gd name="connsiteY0" fmla="*/ 109096 h 2709204"/>
                <a:gd name="connsiteX1" fmla="*/ 1096591 w 2407720"/>
                <a:gd name="connsiteY1" fmla="*/ 149514 h 2709204"/>
                <a:gd name="connsiteX2" fmla="*/ 1042358 w 2407720"/>
                <a:gd name="connsiteY2" fmla="*/ 259334 h 2709204"/>
                <a:gd name="connsiteX3" fmla="*/ 1048732 w 2407720"/>
                <a:gd name="connsiteY3" fmla="*/ 312587 h 2709204"/>
                <a:gd name="connsiteX4" fmla="*/ 1080772 w 2407720"/>
                <a:gd name="connsiteY4" fmla="*/ 307698 h 2709204"/>
                <a:gd name="connsiteX5" fmla="*/ 1203860 w 2407720"/>
                <a:gd name="connsiteY5" fmla="*/ 301482 h 2709204"/>
                <a:gd name="connsiteX6" fmla="*/ 1326948 w 2407720"/>
                <a:gd name="connsiteY6" fmla="*/ 307698 h 2709204"/>
                <a:gd name="connsiteX7" fmla="*/ 1357471 w 2407720"/>
                <a:gd name="connsiteY7" fmla="*/ 312356 h 2709204"/>
                <a:gd name="connsiteX8" fmla="*/ 1365683 w 2407720"/>
                <a:gd name="connsiteY8" fmla="*/ 276035 h 2709204"/>
                <a:gd name="connsiteX9" fmla="*/ 1323053 w 2407720"/>
                <a:gd name="connsiteY9" fmla="*/ 161211 h 2709204"/>
                <a:gd name="connsiteX10" fmla="*/ 1212212 w 2407720"/>
                <a:gd name="connsiteY10" fmla="*/ 109096 h 2709204"/>
                <a:gd name="connsiteX11" fmla="*/ 1217829 w 2407720"/>
                <a:gd name="connsiteY11" fmla="*/ 362 h 2709204"/>
                <a:gd name="connsiteX12" fmla="*/ 1403208 w 2407720"/>
                <a:gd name="connsiteY12" fmla="*/ 87523 h 2709204"/>
                <a:gd name="connsiteX13" fmla="*/ 1468009 w 2407720"/>
                <a:gd name="connsiteY13" fmla="*/ 330495 h 2709204"/>
                <a:gd name="connsiteX14" fmla="*/ 1467712 w 2407720"/>
                <a:gd name="connsiteY14" fmla="*/ 331400 h 2709204"/>
                <a:gd name="connsiteX15" fmla="*/ 1561851 w 2407720"/>
                <a:gd name="connsiteY15" fmla="*/ 355605 h 2709204"/>
                <a:gd name="connsiteX16" fmla="*/ 2407720 w 2407720"/>
                <a:gd name="connsiteY16" fmla="*/ 1505343 h 2709204"/>
                <a:gd name="connsiteX17" fmla="*/ 1203860 w 2407720"/>
                <a:gd name="connsiteY17" fmla="*/ 2709204 h 2709204"/>
                <a:gd name="connsiteX18" fmla="*/ 0 w 2407720"/>
                <a:gd name="connsiteY18" fmla="*/ 1505343 h 2709204"/>
                <a:gd name="connsiteX19" fmla="*/ 845869 w 2407720"/>
                <a:gd name="connsiteY19" fmla="*/ 355605 h 2709204"/>
                <a:gd name="connsiteX20" fmla="*/ 941086 w 2407720"/>
                <a:gd name="connsiteY20" fmla="*/ 331122 h 2709204"/>
                <a:gd name="connsiteX21" fmla="*/ 934968 w 2407720"/>
                <a:gd name="connsiteY21" fmla="*/ 302963 h 2709204"/>
                <a:gd name="connsiteX22" fmla="*/ 1024457 w 2407720"/>
                <a:gd name="connsiteY22" fmla="*/ 67960 h 2709204"/>
                <a:gd name="connsiteX23" fmla="*/ 1217829 w 2407720"/>
                <a:gd name="connsiteY23" fmla="*/ 362 h 270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09204">
                  <a:moveTo>
                    <a:pt x="1212212" y="109096"/>
                  </a:moveTo>
                  <a:cubicBezTo>
                    <a:pt x="1171318" y="106984"/>
                    <a:pt x="1129627" y="120294"/>
                    <a:pt x="1096591" y="149514"/>
                  </a:cubicBezTo>
                  <a:cubicBezTo>
                    <a:pt x="1063556" y="178734"/>
                    <a:pt x="1045255" y="218488"/>
                    <a:pt x="1042358" y="259334"/>
                  </a:cubicBezTo>
                  <a:lnTo>
                    <a:pt x="1048732" y="312587"/>
                  </a:lnTo>
                  <a:lnTo>
                    <a:pt x="1080772" y="307698"/>
                  </a:lnTo>
                  <a:cubicBezTo>
                    <a:pt x="1121242" y="303588"/>
                    <a:pt x="1162305" y="301482"/>
                    <a:pt x="1203860" y="301482"/>
                  </a:cubicBezTo>
                  <a:cubicBezTo>
                    <a:pt x="1245415" y="301482"/>
                    <a:pt x="1286477" y="303588"/>
                    <a:pt x="1326948" y="307698"/>
                  </a:cubicBezTo>
                  <a:lnTo>
                    <a:pt x="1357471" y="312356"/>
                  </a:lnTo>
                  <a:lnTo>
                    <a:pt x="1365683" y="276035"/>
                  </a:lnTo>
                  <a:cubicBezTo>
                    <a:pt x="1367010" y="235107"/>
                    <a:pt x="1352902" y="193679"/>
                    <a:pt x="1323053" y="161211"/>
                  </a:cubicBezTo>
                  <a:cubicBezTo>
                    <a:pt x="1293204" y="128742"/>
                    <a:pt x="1253106" y="111208"/>
                    <a:pt x="1212212" y="109096"/>
                  </a:cubicBezTo>
                  <a:close/>
                  <a:moveTo>
                    <a:pt x="1217829" y="362"/>
                  </a:moveTo>
                  <a:cubicBezTo>
                    <a:pt x="1286224" y="3895"/>
                    <a:pt x="1353287" y="33221"/>
                    <a:pt x="1403208" y="87523"/>
                  </a:cubicBezTo>
                  <a:cubicBezTo>
                    <a:pt x="1465610" y="155400"/>
                    <a:pt x="1486876" y="246692"/>
                    <a:pt x="1468009" y="330495"/>
                  </a:cubicBezTo>
                  <a:lnTo>
                    <a:pt x="1467712" y="331400"/>
                  </a:lnTo>
                  <a:lnTo>
                    <a:pt x="1561851" y="355605"/>
                  </a:lnTo>
                  <a:cubicBezTo>
                    <a:pt x="2051905" y="508028"/>
                    <a:pt x="2407720" y="965133"/>
                    <a:pt x="2407720" y="1505343"/>
                  </a:cubicBezTo>
                  <a:cubicBezTo>
                    <a:pt x="2407720" y="2170217"/>
                    <a:pt x="1868734" y="2709204"/>
                    <a:pt x="1203860" y="2709204"/>
                  </a:cubicBezTo>
                  <a:cubicBezTo>
                    <a:pt x="538986" y="2709204"/>
                    <a:pt x="0" y="2170217"/>
                    <a:pt x="0" y="1505343"/>
                  </a:cubicBezTo>
                  <a:cubicBezTo>
                    <a:pt x="0" y="965133"/>
                    <a:pt x="355815" y="508028"/>
                    <a:pt x="845869" y="355605"/>
                  </a:cubicBezTo>
                  <a:lnTo>
                    <a:pt x="941086" y="331122"/>
                  </a:lnTo>
                  <a:lnTo>
                    <a:pt x="934968" y="302963"/>
                  </a:lnTo>
                  <a:cubicBezTo>
                    <a:pt x="924835" y="217661"/>
                    <a:pt x="955394" y="129047"/>
                    <a:pt x="1024457" y="67960"/>
                  </a:cubicBezTo>
                  <a:cubicBezTo>
                    <a:pt x="1079708" y="19090"/>
                    <a:pt x="1149435" y="-3170"/>
                    <a:pt x="1217829" y="3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74">
              <a:extLst>
                <a:ext uri="{FF2B5EF4-FFF2-40B4-BE49-F238E27FC236}">
                  <a16:creationId xmlns:a16="http://schemas.microsoft.com/office/drawing/2014/main" id="{AD1378A5-BB74-4B58-9D83-CA62A3ABBFA3}"/>
                </a:ext>
              </a:extLst>
            </p:cNvPr>
            <p:cNvGrpSpPr/>
            <p:nvPr/>
          </p:nvGrpSpPr>
          <p:grpSpPr>
            <a:xfrm>
              <a:off x="11723877" y="3201840"/>
              <a:ext cx="2230205" cy="2161716"/>
              <a:chOff x="2950423" y="4898499"/>
              <a:chExt cx="1208718" cy="1171598"/>
            </a:xfrm>
            <a:solidFill>
              <a:schemeClr val="bg1"/>
            </a:solidFill>
          </p:grpSpPr>
          <p:sp>
            <p:nvSpPr>
              <p:cNvPr id="45" name="Star: 5 Points 75">
                <a:extLst>
                  <a:ext uri="{FF2B5EF4-FFF2-40B4-BE49-F238E27FC236}">
                    <a16:creationId xmlns:a16="http://schemas.microsoft.com/office/drawing/2014/main" id="{8C83738C-874C-4E7B-BB49-40DDEFACF761}"/>
                  </a:ext>
                </a:extLst>
              </p:cNvPr>
              <p:cNvSpPr/>
              <p:nvPr/>
            </p:nvSpPr>
            <p:spPr>
              <a:xfrm>
                <a:off x="3334316" y="5086996"/>
                <a:ext cx="588776" cy="58877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r: 5 Points 76">
                <a:extLst>
                  <a:ext uri="{FF2B5EF4-FFF2-40B4-BE49-F238E27FC236}">
                    <a16:creationId xmlns:a16="http://schemas.microsoft.com/office/drawing/2014/main" id="{26C72350-3434-48CC-BD2F-60396C2535AB}"/>
                  </a:ext>
                </a:extLst>
              </p:cNvPr>
              <p:cNvSpPr/>
              <p:nvPr/>
            </p:nvSpPr>
            <p:spPr>
              <a:xfrm>
                <a:off x="3796670" y="4898499"/>
                <a:ext cx="327895" cy="32789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tar: 5 Points 77">
                <a:extLst>
                  <a:ext uri="{FF2B5EF4-FFF2-40B4-BE49-F238E27FC236}">
                    <a16:creationId xmlns:a16="http://schemas.microsoft.com/office/drawing/2014/main" id="{695EF5B0-9BFE-4C19-825D-AB95EC67A195}"/>
                  </a:ext>
                </a:extLst>
              </p:cNvPr>
              <p:cNvSpPr/>
              <p:nvPr/>
            </p:nvSpPr>
            <p:spPr>
              <a:xfrm rot="2485479" flipH="1">
                <a:off x="3942216" y="5567145"/>
                <a:ext cx="216925" cy="2169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tar: 5 Points 78">
                <a:extLst>
                  <a:ext uri="{FF2B5EF4-FFF2-40B4-BE49-F238E27FC236}">
                    <a16:creationId xmlns:a16="http://schemas.microsoft.com/office/drawing/2014/main" id="{1A78E979-8DA9-4C65-8A18-5AA26C87854D}"/>
                  </a:ext>
                </a:extLst>
              </p:cNvPr>
              <p:cNvSpPr/>
              <p:nvPr/>
            </p:nvSpPr>
            <p:spPr>
              <a:xfrm>
                <a:off x="2950423" y="5326716"/>
                <a:ext cx="327895" cy="327895"/>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tar: 5 Points 79">
                <a:extLst>
                  <a:ext uri="{FF2B5EF4-FFF2-40B4-BE49-F238E27FC236}">
                    <a16:creationId xmlns:a16="http://schemas.microsoft.com/office/drawing/2014/main" id="{45C75A89-C09C-4F37-8CE7-7B8A999B6FB0}"/>
                  </a:ext>
                </a:extLst>
              </p:cNvPr>
              <p:cNvSpPr/>
              <p:nvPr/>
            </p:nvSpPr>
            <p:spPr>
              <a:xfrm rot="2485479" flipH="1">
                <a:off x="3204910" y="4906396"/>
                <a:ext cx="251225" cy="2512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tar: 5 Points 80">
                <a:extLst>
                  <a:ext uri="{FF2B5EF4-FFF2-40B4-BE49-F238E27FC236}">
                    <a16:creationId xmlns:a16="http://schemas.microsoft.com/office/drawing/2014/main" id="{C0EB924B-81A6-4F56-9049-F00BE56DAC69}"/>
                  </a:ext>
                </a:extLst>
              </p:cNvPr>
              <p:cNvSpPr/>
              <p:nvPr/>
            </p:nvSpPr>
            <p:spPr>
              <a:xfrm rot="17485061">
                <a:off x="3416072" y="5825088"/>
                <a:ext cx="245009" cy="245009"/>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89">
            <a:extLst>
              <a:ext uri="{FF2B5EF4-FFF2-40B4-BE49-F238E27FC236}">
                <a16:creationId xmlns:a16="http://schemas.microsoft.com/office/drawing/2014/main" id="{6413346B-9B5C-4B11-A67D-C5AC737D02FE}"/>
              </a:ext>
            </a:extLst>
          </p:cNvPr>
          <p:cNvGrpSpPr/>
          <p:nvPr/>
        </p:nvGrpSpPr>
        <p:grpSpPr>
          <a:xfrm>
            <a:off x="4404366" y="1000049"/>
            <a:ext cx="1074211" cy="2084027"/>
            <a:chOff x="1275016" y="1659898"/>
            <a:chExt cx="2555300" cy="4957417"/>
          </a:xfrm>
        </p:grpSpPr>
        <p:grpSp>
          <p:nvGrpSpPr>
            <p:cNvPr id="52" name="Group 90">
              <a:extLst>
                <a:ext uri="{FF2B5EF4-FFF2-40B4-BE49-F238E27FC236}">
                  <a16:creationId xmlns:a16="http://schemas.microsoft.com/office/drawing/2014/main" id="{1F1BF89F-B18A-40A2-AF21-2A303FFBC1FD}"/>
                </a:ext>
              </a:extLst>
            </p:cNvPr>
            <p:cNvGrpSpPr/>
            <p:nvPr/>
          </p:nvGrpSpPr>
          <p:grpSpPr>
            <a:xfrm>
              <a:off x="1275016" y="2359168"/>
              <a:ext cx="2555300" cy="4258147"/>
              <a:chOff x="8352377" y="4105120"/>
              <a:chExt cx="1021307" cy="1701904"/>
            </a:xfrm>
          </p:grpSpPr>
          <p:pic>
            <p:nvPicPr>
              <p:cNvPr id="57" name="Graphic 95">
                <a:extLst>
                  <a:ext uri="{FF2B5EF4-FFF2-40B4-BE49-F238E27FC236}">
                    <a16:creationId xmlns:a16="http://schemas.microsoft.com/office/drawing/2014/main" id="{01983F4B-039A-4643-9A13-B0243E993F3F}"/>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8352377" y="4105120"/>
                <a:ext cx="1021307" cy="1701904"/>
              </a:xfrm>
              <a:custGeom>
                <a:avLst/>
                <a:gdLst>
                  <a:gd name="connsiteX0" fmla="*/ 510654 w 1021307"/>
                  <a:gd name="connsiteY0" fmla="*/ 200180 h 1701904"/>
                  <a:gd name="connsiteX1" fmla="*/ 440415 w 1021307"/>
                  <a:gd name="connsiteY1" fmla="*/ 270419 h 1701904"/>
                  <a:gd name="connsiteX2" fmla="*/ 510654 w 1021307"/>
                  <a:gd name="connsiteY2" fmla="*/ 340658 h 1701904"/>
                  <a:gd name="connsiteX3" fmla="*/ 580893 w 1021307"/>
                  <a:gd name="connsiteY3" fmla="*/ 270419 h 1701904"/>
                  <a:gd name="connsiteX4" fmla="*/ 510654 w 1021307"/>
                  <a:gd name="connsiteY4" fmla="*/ 200180 h 1701904"/>
                  <a:gd name="connsiteX5" fmla="*/ 0 w 1021307"/>
                  <a:gd name="connsiteY5" fmla="*/ 0 h 1701904"/>
                  <a:gd name="connsiteX6" fmla="*/ 1021307 w 1021307"/>
                  <a:gd name="connsiteY6" fmla="*/ 0 h 1701904"/>
                  <a:gd name="connsiteX7" fmla="*/ 1021307 w 1021307"/>
                  <a:gd name="connsiteY7" fmla="*/ 1701904 h 1701904"/>
                  <a:gd name="connsiteX8" fmla="*/ 0 w 1021307"/>
                  <a:gd name="connsiteY8" fmla="*/ 1701904 h 17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307" h="1701904">
                    <a:moveTo>
                      <a:pt x="510654" y="200180"/>
                    </a:moveTo>
                    <a:cubicBezTo>
                      <a:pt x="471862" y="200180"/>
                      <a:pt x="440415" y="231627"/>
                      <a:pt x="440415" y="270419"/>
                    </a:cubicBezTo>
                    <a:cubicBezTo>
                      <a:pt x="440415" y="309211"/>
                      <a:pt x="471862" y="340658"/>
                      <a:pt x="510654" y="340658"/>
                    </a:cubicBezTo>
                    <a:cubicBezTo>
                      <a:pt x="549446" y="340658"/>
                      <a:pt x="580893" y="309211"/>
                      <a:pt x="580893" y="270419"/>
                    </a:cubicBezTo>
                    <a:cubicBezTo>
                      <a:pt x="580893" y="231627"/>
                      <a:pt x="549446" y="200180"/>
                      <a:pt x="510654" y="200180"/>
                    </a:cubicBezTo>
                    <a:close/>
                    <a:moveTo>
                      <a:pt x="0" y="0"/>
                    </a:moveTo>
                    <a:lnTo>
                      <a:pt x="1021307" y="0"/>
                    </a:lnTo>
                    <a:lnTo>
                      <a:pt x="1021307" y="1701904"/>
                    </a:lnTo>
                    <a:lnTo>
                      <a:pt x="0" y="1701904"/>
                    </a:lnTo>
                    <a:close/>
                  </a:path>
                </a:pathLst>
              </a:custGeom>
            </p:spPr>
          </p:pic>
          <p:pic>
            <p:nvPicPr>
              <p:cNvPr id="58" name="Graphic 96">
                <a:extLst>
                  <a:ext uri="{FF2B5EF4-FFF2-40B4-BE49-F238E27FC236}">
                    <a16:creationId xmlns:a16="http://schemas.microsoft.com/office/drawing/2014/main" id="{CCEF2EA2-7F79-4873-8D2C-53533C7BFF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9718" y="4221533"/>
                <a:ext cx="866624" cy="1502991"/>
              </a:xfrm>
              <a:prstGeom prst="rect">
                <a:avLst/>
              </a:prstGeom>
            </p:spPr>
          </p:pic>
        </p:grpSp>
        <p:sp>
          <p:nvSpPr>
            <p:cNvPr id="53" name="Freeform: Shape 91">
              <a:extLst>
                <a:ext uri="{FF2B5EF4-FFF2-40B4-BE49-F238E27FC236}">
                  <a16:creationId xmlns:a16="http://schemas.microsoft.com/office/drawing/2014/main" id="{CBBBDB79-BC74-4538-8133-315688871651}"/>
                </a:ext>
              </a:extLst>
            </p:cNvPr>
            <p:cNvSpPr/>
            <p:nvPr/>
          </p:nvSpPr>
          <p:spPr>
            <a:xfrm>
              <a:off x="2614266" y="2378115"/>
              <a:ext cx="87923" cy="513165"/>
            </a:xfrm>
            <a:custGeom>
              <a:avLst/>
              <a:gdLst>
                <a:gd name="connsiteX0" fmla="*/ 0 w 87923"/>
                <a:gd name="connsiteY0" fmla="*/ 457200 h 457200"/>
                <a:gd name="connsiteX1" fmla="*/ 87923 w 87923"/>
                <a:gd name="connsiteY1" fmla="*/ 0 h 457200"/>
                <a:gd name="connsiteX2" fmla="*/ 87923 w 87923"/>
                <a:gd name="connsiteY2" fmla="*/ 0 h 457200"/>
              </a:gdLst>
              <a:ahLst/>
              <a:cxnLst>
                <a:cxn ang="0">
                  <a:pos x="connsiteX0" y="connsiteY0"/>
                </a:cxn>
                <a:cxn ang="0">
                  <a:pos x="connsiteX1" y="connsiteY1"/>
                </a:cxn>
                <a:cxn ang="0">
                  <a:pos x="connsiteX2" y="connsiteY2"/>
                </a:cxn>
              </a:cxnLst>
              <a:rect l="l" t="t" r="r" b="b"/>
              <a:pathLst>
                <a:path w="87923" h="457200">
                  <a:moveTo>
                    <a:pt x="0" y="457200"/>
                  </a:moveTo>
                  <a:lnTo>
                    <a:pt x="87923" y="0"/>
                  </a:lnTo>
                  <a:lnTo>
                    <a:pt x="87923" y="0"/>
                  </a:ln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92">
              <a:extLst>
                <a:ext uri="{FF2B5EF4-FFF2-40B4-BE49-F238E27FC236}">
                  <a16:creationId xmlns:a16="http://schemas.microsoft.com/office/drawing/2014/main" id="{CEF71AC2-87CD-4901-B032-70CE19B96E3A}"/>
                </a:ext>
              </a:extLst>
            </p:cNvPr>
            <p:cNvSpPr/>
            <p:nvPr/>
          </p:nvSpPr>
          <p:spPr>
            <a:xfrm rot="20777649">
              <a:off x="2451451" y="2370181"/>
              <a:ext cx="87923" cy="506762"/>
            </a:xfrm>
            <a:custGeom>
              <a:avLst/>
              <a:gdLst>
                <a:gd name="connsiteX0" fmla="*/ 0 w 87923"/>
                <a:gd name="connsiteY0" fmla="*/ 457200 h 457200"/>
                <a:gd name="connsiteX1" fmla="*/ 87923 w 87923"/>
                <a:gd name="connsiteY1" fmla="*/ 0 h 457200"/>
                <a:gd name="connsiteX2" fmla="*/ 87923 w 87923"/>
                <a:gd name="connsiteY2" fmla="*/ 0 h 457200"/>
              </a:gdLst>
              <a:ahLst/>
              <a:cxnLst>
                <a:cxn ang="0">
                  <a:pos x="connsiteX0" y="connsiteY0"/>
                </a:cxn>
                <a:cxn ang="0">
                  <a:pos x="connsiteX1" y="connsiteY1"/>
                </a:cxn>
                <a:cxn ang="0">
                  <a:pos x="connsiteX2" y="connsiteY2"/>
                </a:cxn>
              </a:cxnLst>
              <a:rect l="l" t="t" r="r" b="b"/>
              <a:pathLst>
                <a:path w="87923" h="457200">
                  <a:moveTo>
                    <a:pt x="0" y="457200"/>
                  </a:moveTo>
                  <a:lnTo>
                    <a:pt x="87923" y="0"/>
                  </a:lnTo>
                  <a:lnTo>
                    <a:pt x="87923" y="0"/>
                  </a:ln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93">
              <a:extLst>
                <a:ext uri="{FF2B5EF4-FFF2-40B4-BE49-F238E27FC236}">
                  <a16:creationId xmlns:a16="http://schemas.microsoft.com/office/drawing/2014/main" id="{CB200596-9261-44D7-A3C7-9DBEB5FF0B6D}"/>
                </a:ext>
              </a:extLst>
            </p:cNvPr>
            <p:cNvSpPr/>
            <p:nvPr/>
          </p:nvSpPr>
          <p:spPr>
            <a:xfrm>
              <a:off x="2646484" y="1659898"/>
              <a:ext cx="87198" cy="722816"/>
            </a:xfrm>
            <a:custGeom>
              <a:avLst/>
              <a:gdLst>
                <a:gd name="connsiteX0" fmla="*/ 0 w 87923"/>
                <a:gd name="connsiteY0" fmla="*/ 457200 h 457200"/>
                <a:gd name="connsiteX1" fmla="*/ 87923 w 87923"/>
                <a:gd name="connsiteY1" fmla="*/ 0 h 457200"/>
                <a:gd name="connsiteX2" fmla="*/ 87923 w 87923"/>
                <a:gd name="connsiteY2" fmla="*/ 0 h 457200"/>
                <a:gd name="connsiteX0" fmla="*/ 0 w 87923"/>
                <a:gd name="connsiteY0" fmla="*/ 457200 h 457200"/>
                <a:gd name="connsiteX1" fmla="*/ 87923 w 87923"/>
                <a:gd name="connsiteY1" fmla="*/ 0 h 457200"/>
                <a:gd name="connsiteX2" fmla="*/ 87923 w 87923"/>
                <a:gd name="connsiteY2" fmla="*/ 0 h 457200"/>
                <a:gd name="connsiteX0" fmla="*/ 0 w 88668"/>
                <a:gd name="connsiteY0" fmla="*/ 457200 h 457200"/>
                <a:gd name="connsiteX1" fmla="*/ 87923 w 88668"/>
                <a:gd name="connsiteY1" fmla="*/ 0 h 457200"/>
                <a:gd name="connsiteX2" fmla="*/ 87923 w 88668"/>
                <a:gd name="connsiteY2" fmla="*/ 0 h 457200"/>
                <a:gd name="connsiteX0" fmla="*/ 0 w 88591"/>
                <a:gd name="connsiteY0" fmla="*/ 457200 h 457200"/>
                <a:gd name="connsiteX1" fmla="*/ 87923 w 88591"/>
                <a:gd name="connsiteY1" fmla="*/ 0 h 457200"/>
                <a:gd name="connsiteX2" fmla="*/ 87923 w 88591"/>
                <a:gd name="connsiteY2" fmla="*/ 0 h 457200"/>
                <a:gd name="connsiteX0" fmla="*/ 0 w 104212"/>
                <a:gd name="connsiteY0" fmla="*/ 457200 h 457200"/>
                <a:gd name="connsiteX1" fmla="*/ 87923 w 104212"/>
                <a:gd name="connsiteY1" fmla="*/ 0 h 457200"/>
                <a:gd name="connsiteX2" fmla="*/ 87923 w 104212"/>
                <a:gd name="connsiteY2" fmla="*/ 0 h 457200"/>
                <a:gd name="connsiteX0" fmla="*/ 0 w 89660"/>
                <a:gd name="connsiteY0" fmla="*/ 503909 h 503909"/>
                <a:gd name="connsiteX1" fmla="*/ 87923 w 89660"/>
                <a:gd name="connsiteY1" fmla="*/ 46709 h 503909"/>
                <a:gd name="connsiteX2" fmla="*/ 55890 w 89660"/>
                <a:gd name="connsiteY2" fmla="*/ 5890 h 503909"/>
                <a:gd name="connsiteX0" fmla="*/ 0 w 87923"/>
                <a:gd name="connsiteY0" fmla="*/ 457200 h 457200"/>
                <a:gd name="connsiteX1" fmla="*/ 87923 w 87923"/>
                <a:gd name="connsiteY1" fmla="*/ 0 h 457200"/>
                <a:gd name="connsiteX0" fmla="*/ 0 w 67538"/>
                <a:gd name="connsiteY0" fmla="*/ 482469 h 482469"/>
                <a:gd name="connsiteX1" fmla="*/ 67538 w 67538"/>
                <a:gd name="connsiteY1" fmla="*/ 0 h 482469"/>
                <a:gd name="connsiteX0" fmla="*/ 0 w 88163"/>
                <a:gd name="connsiteY0" fmla="*/ 482469 h 482469"/>
                <a:gd name="connsiteX1" fmla="*/ 67538 w 88163"/>
                <a:gd name="connsiteY1" fmla="*/ 0 h 482469"/>
                <a:gd name="connsiteX0" fmla="*/ 0 w 87198"/>
                <a:gd name="connsiteY0" fmla="*/ 482469 h 482469"/>
                <a:gd name="connsiteX1" fmla="*/ 67538 w 87198"/>
                <a:gd name="connsiteY1" fmla="*/ 0 h 482469"/>
              </a:gdLst>
              <a:ahLst/>
              <a:cxnLst>
                <a:cxn ang="0">
                  <a:pos x="connsiteX0" y="connsiteY0"/>
                </a:cxn>
                <a:cxn ang="0">
                  <a:pos x="connsiteX1" y="connsiteY1"/>
                </a:cxn>
              </a:cxnLst>
              <a:rect l="l" t="t" r="r" b="b"/>
              <a:pathLst>
                <a:path w="87198" h="482469">
                  <a:moveTo>
                    <a:pt x="0" y="482469"/>
                  </a:moveTo>
                  <a:cubicBezTo>
                    <a:pt x="11835" y="225105"/>
                    <a:pt x="133938" y="141317"/>
                    <a:pt x="67538" y="0"/>
                  </a:cubicBez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94">
              <a:extLst>
                <a:ext uri="{FF2B5EF4-FFF2-40B4-BE49-F238E27FC236}">
                  <a16:creationId xmlns:a16="http://schemas.microsoft.com/office/drawing/2014/main" id="{06F77805-0B11-47E6-A7FE-3AA096854E5B}"/>
                </a:ext>
              </a:extLst>
            </p:cNvPr>
            <p:cNvSpPr/>
            <p:nvPr/>
          </p:nvSpPr>
          <p:spPr>
            <a:xfrm rot="20777649">
              <a:off x="2478443" y="1679483"/>
              <a:ext cx="103740" cy="684959"/>
            </a:xfrm>
            <a:custGeom>
              <a:avLst/>
              <a:gdLst>
                <a:gd name="connsiteX0" fmla="*/ 0 w 87923"/>
                <a:gd name="connsiteY0" fmla="*/ 457200 h 457200"/>
                <a:gd name="connsiteX1" fmla="*/ 87923 w 87923"/>
                <a:gd name="connsiteY1" fmla="*/ 0 h 457200"/>
                <a:gd name="connsiteX2" fmla="*/ 87923 w 87923"/>
                <a:gd name="connsiteY2" fmla="*/ 0 h 457200"/>
                <a:gd name="connsiteX0" fmla="*/ 0 w 106562"/>
                <a:gd name="connsiteY0" fmla="*/ 457200 h 457200"/>
                <a:gd name="connsiteX1" fmla="*/ 106562 w 106562"/>
                <a:gd name="connsiteY1" fmla="*/ 202828 h 457200"/>
                <a:gd name="connsiteX2" fmla="*/ 87923 w 106562"/>
                <a:gd name="connsiteY2" fmla="*/ 0 h 457200"/>
                <a:gd name="connsiteX3" fmla="*/ 87923 w 106562"/>
                <a:gd name="connsiteY3" fmla="*/ 0 h 457200"/>
                <a:gd name="connsiteX0" fmla="*/ 0 w 117378"/>
                <a:gd name="connsiteY0" fmla="*/ 457200 h 457200"/>
                <a:gd name="connsiteX1" fmla="*/ 106562 w 117378"/>
                <a:gd name="connsiteY1" fmla="*/ 202828 h 457200"/>
                <a:gd name="connsiteX2" fmla="*/ 87923 w 117378"/>
                <a:gd name="connsiteY2" fmla="*/ 0 h 457200"/>
                <a:gd name="connsiteX3" fmla="*/ 87923 w 117378"/>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87923"/>
                <a:gd name="connsiteY0" fmla="*/ 457200 h 457200"/>
                <a:gd name="connsiteX1" fmla="*/ 87923 w 87923"/>
                <a:gd name="connsiteY1" fmla="*/ 0 h 457200"/>
                <a:gd name="connsiteX2" fmla="*/ 87923 w 87923"/>
                <a:gd name="connsiteY2" fmla="*/ 0 h 457200"/>
                <a:gd name="connsiteX0" fmla="*/ 0 w 87923"/>
                <a:gd name="connsiteY0" fmla="*/ 457200 h 457200"/>
                <a:gd name="connsiteX1" fmla="*/ 87923 w 87923"/>
                <a:gd name="connsiteY1" fmla="*/ 0 h 457200"/>
                <a:gd name="connsiteX0" fmla="*/ 0 w 103296"/>
                <a:gd name="connsiteY0" fmla="*/ 457200 h 457200"/>
                <a:gd name="connsiteX1" fmla="*/ 87923 w 103296"/>
                <a:gd name="connsiteY1" fmla="*/ 0 h 457200"/>
                <a:gd name="connsiteX0" fmla="*/ 0 w 103740"/>
                <a:gd name="connsiteY0" fmla="*/ 457200 h 457200"/>
                <a:gd name="connsiteX1" fmla="*/ 87923 w 103740"/>
                <a:gd name="connsiteY1" fmla="*/ 0 h 457200"/>
              </a:gdLst>
              <a:ahLst/>
              <a:cxnLst>
                <a:cxn ang="0">
                  <a:pos x="connsiteX0" y="connsiteY0"/>
                </a:cxn>
                <a:cxn ang="0">
                  <a:pos x="connsiteX1" y="connsiteY1"/>
                </a:cxn>
              </a:cxnLst>
              <a:rect l="l" t="t" r="r" b="b"/>
              <a:pathLst>
                <a:path w="103740" h="457200">
                  <a:moveTo>
                    <a:pt x="0" y="457200"/>
                  </a:moveTo>
                  <a:cubicBezTo>
                    <a:pt x="34135" y="209549"/>
                    <a:pt x="144388" y="188371"/>
                    <a:pt x="87923" y="0"/>
                  </a:cubicBez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119">
            <a:extLst>
              <a:ext uri="{FF2B5EF4-FFF2-40B4-BE49-F238E27FC236}">
                <a16:creationId xmlns:a16="http://schemas.microsoft.com/office/drawing/2014/main" id="{66F04B8E-9DDA-437E-B90F-04D21FBF9400}"/>
              </a:ext>
            </a:extLst>
          </p:cNvPr>
          <p:cNvGrpSpPr/>
          <p:nvPr/>
        </p:nvGrpSpPr>
        <p:grpSpPr>
          <a:xfrm>
            <a:off x="2512027" y="3534765"/>
            <a:ext cx="1032190" cy="475900"/>
            <a:chOff x="6761981" y="5391123"/>
            <a:chExt cx="2319897" cy="1069607"/>
          </a:xfrm>
        </p:grpSpPr>
        <p:sp>
          <p:nvSpPr>
            <p:cNvPr id="60" name="Freeform: Shape 120">
              <a:extLst>
                <a:ext uri="{FF2B5EF4-FFF2-40B4-BE49-F238E27FC236}">
                  <a16:creationId xmlns:a16="http://schemas.microsoft.com/office/drawing/2014/main" id="{F4838C8C-9641-47F4-987A-0BC83987E4B7}"/>
                </a:ext>
              </a:extLst>
            </p:cNvPr>
            <p:cNvSpPr/>
            <p:nvPr/>
          </p:nvSpPr>
          <p:spPr>
            <a:xfrm>
              <a:off x="7971001" y="5822110"/>
              <a:ext cx="1110877" cy="638620"/>
            </a:xfrm>
            <a:custGeom>
              <a:avLst/>
              <a:gdLst>
                <a:gd name="connsiteX0" fmla="*/ 1527743 w 1873980"/>
                <a:gd name="connsiteY0" fmla="*/ 1070426 h 1077313"/>
                <a:gd name="connsiteX1" fmla="*/ 731076 w 1873980"/>
                <a:gd name="connsiteY1" fmla="*/ 989020 h 1077313"/>
                <a:gd name="connsiteX2" fmla="*/ 596323 w 1873980"/>
                <a:gd name="connsiteY2" fmla="*/ 921446 h 1077313"/>
                <a:gd name="connsiteX3" fmla="*/ 563524 w 1873980"/>
                <a:gd name="connsiteY3" fmla="*/ 897736 h 1077313"/>
                <a:gd name="connsiteX4" fmla="*/ 528353 w 1873980"/>
                <a:gd name="connsiteY4" fmla="*/ 906034 h 1077313"/>
                <a:gd name="connsiteX5" fmla="*/ 503852 w 1873980"/>
                <a:gd name="connsiteY5" fmla="*/ 955036 h 1077313"/>
                <a:gd name="connsiteX6" fmla="*/ 443786 w 1873980"/>
                <a:gd name="connsiteY6" fmla="*/ 995738 h 1077313"/>
                <a:gd name="connsiteX7" fmla="*/ 278604 w 1873980"/>
                <a:gd name="connsiteY7" fmla="*/ 987835 h 1077313"/>
                <a:gd name="connsiteX8" fmla="*/ 82599 w 1873980"/>
                <a:gd name="connsiteY8" fmla="*/ 954641 h 1077313"/>
                <a:gd name="connsiteX9" fmla="*/ 8 w 1873980"/>
                <a:gd name="connsiteY9" fmla="*/ 871654 h 1077313"/>
                <a:gd name="connsiteX10" fmla="*/ 23323 w 1873980"/>
                <a:gd name="connsiteY10" fmla="*/ 95932 h 1077313"/>
                <a:gd name="connsiteX11" fmla="*/ 32017 w 1873980"/>
                <a:gd name="connsiteY11" fmla="*/ 48511 h 1077313"/>
                <a:gd name="connsiteX12" fmla="*/ 74696 w 1873980"/>
                <a:gd name="connsiteY12" fmla="*/ 54834 h 1077313"/>
                <a:gd name="connsiteX13" fmla="*/ 257660 w 1873980"/>
                <a:gd name="connsiteY13" fmla="*/ 59181 h 1077313"/>
                <a:gd name="connsiteX14" fmla="*/ 819595 w 1873980"/>
                <a:gd name="connsiteY14" fmla="*/ 300 h 1077313"/>
                <a:gd name="connsiteX15" fmla="*/ 842120 w 1873980"/>
                <a:gd name="connsiteY15" fmla="*/ 20454 h 1077313"/>
                <a:gd name="connsiteX16" fmla="*/ 841725 w 1873980"/>
                <a:gd name="connsiteY16" fmla="*/ 214088 h 1077313"/>
                <a:gd name="connsiteX17" fmla="*/ 784820 w 1873980"/>
                <a:gd name="connsiteY17" fmla="*/ 285219 h 1077313"/>
                <a:gd name="connsiteX18" fmla="*/ 670220 w 1873980"/>
                <a:gd name="connsiteY18" fmla="*/ 346471 h 1077313"/>
                <a:gd name="connsiteX19" fmla="*/ 644139 w 1873980"/>
                <a:gd name="connsiteY19" fmla="*/ 368996 h 1077313"/>
                <a:gd name="connsiteX20" fmla="*/ 798651 w 1873980"/>
                <a:gd name="connsiteY20" fmla="*/ 291147 h 1077313"/>
                <a:gd name="connsiteX21" fmla="*/ 932614 w 1873980"/>
                <a:gd name="connsiteY21" fmla="*/ 293123 h 1077313"/>
                <a:gd name="connsiteX22" fmla="*/ 975293 w 1873980"/>
                <a:gd name="connsiteY22" fmla="*/ 320389 h 1077313"/>
                <a:gd name="connsiteX23" fmla="*/ 980825 w 1873980"/>
                <a:gd name="connsiteY23" fmla="*/ 368205 h 1077313"/>
                <a:gd name="connsiteX24" fmla="*/ 926291 w 1873980"/>
                <a:gd name="connsiteY24" fmla="*/ 435779 h 1077313"/>
                <a:gd name="connsiteX25" fmla="*/ 858717 w 1873980"/>
                <a:gd name="connsiteY25" fmla="*/ 535363 h 1077313"/>
                <a:gd name="connsiteX26" fmla="*/ 844886 w 1873980"/>
                <a:gd name="connsiteY26" fmla="*/ 574880 h 1077313"/>
                <a:gd name="connsiteX27" fmla="*/ 863854 w 1873980"/>
                <a:gd name="connsiteY27" fmla="*/ 551960 h 1077313"/>
                <a:gd name="connsiteX28" fmla="*/ 966599 w 1873980"/>
                <a:gd name="connsiteY28" fmla="*/ 417207 h 1077313"/>
                <a:gd name="connsiteX29" fmla="*/ 1176040 w 1873980"/>
                <a:gd name="connsiteY29" fmla="*/ 280872 h 1077313"/>
                <a:gd name="connsiteX30" fmla="*/ 1392990 w 1873980"/>
                <a:gd name="connsiteY30" fmla="*/ 241750 h 1077313"/>
                <a:gd name="connsiteX31" fmla="*/ 1694111 w 1873980"/>
                <a:gd name="connsiteY31" fmla="*/ 414835 h 1077313"/>
                <a:gd name="connsiteX32" fmla="*/ 1870357 w 1873980"/>
                <a:gd name="connsiteY32" fmla="*/ 793805 h 1077313"/>
                <a:gd name="connsiteX33" fmla="*/ 1865616 w 1873980"/>
                <a:gd name="connsiteY33" fmla="*/ 915518 h 1077313"/>
                <a:gd name="connsiteX34" fmla="*/ 1752596 w 1873980"/>
                <a:gd name="connsiteY34" fmla="*/ 1034860 h 1077313"/>
                <a:gd name="connsiteX35" fmla="*/ 1527743 w 1873980"/>
                <a:gd name="connsiteY35" fmla="*/ 1070426 h 10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3980" h="1077313">
                  <a:moveTo>
                    <a:pt x="1527743" y="1070426"/>
                  </a:moveTo>
                  <a:cubicBezTo>
                    <a:pt x="1432902" y="1076353"/>
                    <a:pt x="1169322" y="1102830"/>
                    <a:pt x="731076" y="989020"/>
                  </a:cubicBezTo>
                  <a:cubicBezTo>
                    <a:pt x="682865" y="972818"/>
                    <a:pt x="639001" y="948713"/>
                    <a:pt x="596323" y="921446"/>
                  </a:cubicBezTo>
                  <a:cubicBezTo>
                    <a:pt x="585258" y="913543"/>
                    <a:pt x="574588" y="905244"/>
                    <a:pt x="563524" y="897736"/>
                  </a:cubicBezTo>
                  <a:cubicBezTo>
                    <a:pt x="548112" y="887066"/>
                    <a:pt x="537837" y="889437"/>
                    <a:pt x="528353" y="906034"/>
                  </a:cubicBezTo>
                  <a:cubicBezTo>
                    <a:pt x="519264" y="921841"/>
                    <a:pt x="510965" y="938438"/>
                    <a:pt x="503852" y="955036"/>
                  </a:cubicBezTo>
                  <a:cubicBezTo>
                    <a:pt x="492393" y="981512"/>
                    <a:pt x="471053" y="992972"/>
                    <a:pt x="443786" y="995738"/>
                  </a:cubicBezTo>
                  <a:cubicBezTo>
                    <a:pt x="388462" y="1001666"/>
                    <a:pt x="333533" y="994553"/>
                    <a:pt x="278604" y="987835"/>
                  </a:cubicBezTo>
                  <a:cubicBezTo>
                    <a:pt x="214586" y="979931"/>
                    <a:pt x="84575" y="955431"/>
                    <a:pt x="82599" y="954641"/>
                  </a:cubicBezTo>
                  <a:cubicBezTo>
                    <a:pt x="39525" y="942785"/>
                    <a:pt x="5145" y="921446"/>
                    <a:pt x="8" y="871654"/>
                  </a:cubicBezTo>
                  <a:cubicBezTo>
                    <a:pt x="-387" y="862961"/>
                    <a:pt x="13839" y="229105"/>
                    <a:pt x="23323" y="95932"/>
                  </a:cubicBezTo>
                  <a:cubicBezTo>
                    <a:pt x="24509" y="79730"/>
                    <a:pt x="22928" y="58786"/>
                    <a:pt x="32017" y="48511"/>
                  </a:cubicBezTo>
                  <a:cubicBezTo>
                    <a:pt x="41501" y="37841"/>
                    <a:pt x="59679" y="52463"/>
                    <a:pt x="74696" y="54834"/>
                  </a:cubicBezTo>
                  <a:cubicBezTo>
                    <a:pt x="135552" y="63923"/>
                    <a:pt x="196804" y="63132"/>
                    <a:pt x="257660" y="59181"/>
                  </a:cubicBezTo>
                  <a:cubicBezTo>
                    <a:pt x="328396" y="54439"/>
                    <a:pt x="789562" y="7413"/>
                    <a:pt x="819595" y="300"/>
                  </a:cubicBezTo>
                  <a:cubicBezTo>
                    <a:pt x="835007" y="-1676"/>
                    <a:pt x="841725" y="6228"/>
                    <a:pt x="842120" y="20454"/>
                  </a:cubicBezTo>
                  <a:cubicBezTo>
                    <a:pt x="843305" y="84867"/>
                    <a:pt x="843700" y="149675"/>
                    <a:pt x="841725" y="214088"/>
                  </a:cubicBezTo>
                  <a:cubicBezTo>
                    <a:pt x="840539" y="250839"/>
                    <a:pt x="816038" y="270993"/>
                    <a:pt x="784820" y="285219"/>
                  </a:cubicBezTo>
                  <a:cubicBezTo>
                    <a:pt x="745303" y="303397"/>
                    <a:pt x="704995" y="319994"/>
                    <a:pt x="670220" y="346471"/>
                  </a:cubicBezTo>
                  <a:cubicBezTo>
                    <a:pt x="661131" y="353584"/>
                    <a:pt x="652832" y="361487"/>
                    <a:pt x="644139" y="368996"/>
                  </a:cubicBezTo>
                  <a:cubicBezTo>
                    <a:pt x="693930" y="339358"/>
                    <a:pt x="742536" y="307349"/>
                    <a:pt x="798651" y="291147"/>
                  </a:cubicBezTo>
                  <a:cubicBezTo>
                    <a:pt x="843305" y="278106"/>
                    <a:pt x="887960" y="277316"/>
                    <a:pt x="932614" y="293123"/>
                  </a:cubicBezTo>
                  <a:cubicBezTo>
                    <a:pt x="949211" y="299050"/>
                    <a:pt x="963437" y="308139"/>
                    <a:pt x="975293" y="320389"/>
                  </a:cubicBezTo>
                  <a:cubicBezTo>
                    <a:pt x="990704" y="336196"/>
                    <a:pt x="992285" y="349237"/>
                    <a:pt x="980825" y="368205"/>
                  </a:cubicBezTo>
                  <a:cubicBezTo>
                    <a:pt x="965413" y="392706"/>
                    <a:pt x="944469" y="413255"/>
                    <a:pt x="926291" y="435779"/>
                  </a:cubicBezTo>
                  <a:cubicBezTo>
                    <a:pt x="901000" y="466998"/>
                    <a:pt x="877290" y="499402"/>
                    <a:pt x="858717" y="535363"/>
                  </a:cubicBezTo>
                  <a:cubicBezTo>
                    <a:pt x="852789" y="546823"/>
                    <a:pt x="847652" y="559073"/>
                    <a:pt x="844886" y="574880"/>
                  </a:cubicBezTo>
                  <a:cubicBezTo>
                    <a:pt x="855160" y="567767"/>
                    <a:pt x="859112" y="559469"/>
                    <a:pt x="863854" y="551960"/>
                  </a:cubicBezTo>
                  <a:cubicBezTo>
                    <a:pt x="894678" y="504540"/>
                    <a:pt x="925896" y="456724"/>
                    <a:pt x="966599" y="417207"/>
                  </a:cubicBezTo>
                  <a:cubicBezTo>
                    <a:pt x="1027060" y="357931"/>
                    <a:pt x="1097401" y="312881"/>
                    <a:pt x="1176040" y="280872"/>
                  </a:cubicBezTo>
                  <a:cubicBezTo>
                    <a:pt x="1200936" y="270598"/>
                    <a:pt x="1261397" y="237008"/>
                    <a:pt x="1392990" y="241750"/>
                  </a:cubicBezTo>
                  <a:cubicBezTo>
                    <a:pt x="1530114" y="254396"/>
                    <a:pt x="1648666" y="349237"/>
                    <a:pt x="1694111" y="414835"/>
                  </a:cubicBezTo>
                  <a:cubicBezTo>
                    <a:pt x="1789347" y="524298"/>
                    <a:pt x="1836768" y="638503"/>
                    <a:pt x="1870357" y="793805"/>
                  </a:cubicBezTo>
                  <a:cubicBezTo>
                    <a:pt x="1876285" y="834113"/>
                    <a:pt x="1875099" y="875211"/>
                    <a:pt x="1865616" y="915518"/>
                  </a:cubicBezTo>
                  <a:cubicBezTo>
                    <a:pt x="1850994" y="977560"/>
                    <a:pt x="1813453" y="1017078"/>
                    <a:pt x="1752596" y="1034860"/>
                  </a:cubicBezTo>
                  <a:cubicBezTo>
                    <a:pt x="1722168" y="1044740"/>
                    <a:pt x="1571607" y="1067265"/>
                    <a:pt x="1527743" y="1070426"/>
                  </a:cubicBezTo>
                  <a:close/>
                </a:path>
              </a:pathLst>
            </a:custGeom>
            <a:solidFill>
              <a:schemeClr val="accent4"/>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1" name="Freeform: Shape 121">
              <a:extLst>
                <a:ext uri="{FF2B5EF4-FFF2-40B4-BE49-F238E27FC236}">
                  <a16:creationId xmlns:a16="http://schemas.microsoft.com/office/drawing/2014/main" id="{048655C4-1098-4D5E-8420-26C4897EABDC}"/>
                </a:ext>
              </a:extLst>
            </p:cNvPr>
            <p:cNvSpPr/>
            <p:nvPr/>
          </p:nvSpPr>
          <p:spPr>
            <a:xfrm>
              <a:off x="7950051" y="5391123"/>
              <a:ext cx="553389" cy="476655"/>
            </a:xfrm>
            <a:custGeom>
              <a:avLst/>
              <a:gdLst>
                <a:gd name="connsiteX0" fmla="*/ 930810 w 933535"/>
                <a:gd name="connsiteY0" fmla="*/ 93956 h 377158"/>
                <a:gd name="connsiteX1" fmla="*/ 854542 w 933535"/>
                <a:gd name="connsiteY1" fmla="*/ 696 h 377158"/>
                <a:gd name="connsiteX2" fmla="*/ 135328 w 933535"/>
                <a:gd name="connsiteY2" fmla="*/ 54439 h 377158"/>
                <a:gd name="connsiteX3" fmla="*/ 24680 w 933535"/>
                <a:gd name="connsiteY3" fmla="*/ 80916 h 377158"/>
                <a:gd name="connsiteX4" fmla="*/ 1365 w 933535"/>
                <a:gd name="connsiteY4" fmla="*/ 176943 h 377158"/>
                <a:gd name="connsiteX5" fmla="*/ 68149 w 933535"/>
                <a:gd name="connsiteY5" fmla="*/ 355955 h 377158"/>
                <a:gd name="connsiteX6" fmla="*/ 155877 w 933535"/>
                <a:gd name="connsiteY6" fmla="*/ 375714 h 377158"/>
                <a:gd name="connsiteX7" fmla="*/ 350697 w 933535"/>
                <a:gd name="connsiteY7" fmla="*/ 370972 h 377158"/>
                <a:gd name="connsiteX8" fmla="*/ 880228 w 933535"/>
                <a:gd name="connsiteY8" fmla="*/ 319995 h 377158"/>
                <a:gd name="connsiteX9" fmla="*/ 924882 w 933535"/>
                <a:gd name="connsiteY9" fmla="*/ 289962 h 377158"/>
                <a:gd name="connsiteX10" fmla="*/ 930810 w 933535"/>
                <a:gd name="connsiteY10" fmla="*/ 93956 h 37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535" h="377158">
                  <a:moveTo>
                    <a:pt x="930810" y="93956"/>
                  </a:moveTo>
                  <a:cubicBezTo>
                    <a:pt x="930810" y="59576"/>
                    <a:pt x="932390" y="17688"/>
                    <a:pt x="854542" y="696"/>
                  </a:cubicBezTo>
                  <a:cubicBezTo>
                    <a:pt x="818976" y="-7208"/>
                    <a:pt x="177612" y="54834"/>
                    <a:pt x="135328" y="54439"/>
                  </a:cubicBezTo>
                  <a:cubicBezTo>
                    <a:pt x="101739" y="60367"/>
                    <a:pt x="45229" y="64319"/>
                    <a:pt x="24680" y="80916"/>
                  </a:cubicBezTo>
                  <a:cubicBezTo>
                    <a:pt x="-216" y="101069"/>
                    <a:pt x="-2191" y="132288"/>
                    <a:pt x="1365" y="176943"/>
                  </a:cubicBezTo>
                  <a:cubicBezTo>
                    <a:pt x="575" y="187217"/>
                    <a:pt x="15196" y="331455"/>
                    <a:pt x="68149" y="355955"/>
                  </a:cubicBezTo>
                  <a:cubicBezTo>
                    <a:pt x="95811" y="368996"/>
                    <a:pt x="125449" y="374133"/>
                    <a:pt x="155877" y="375714"/>
                  </a:cubicBezTo>
                  <a:cubicBezTo>
                    <a:pt x="221081" y="379271"/>
                    <a:pt x="285889" y="375714"/>
                    <a:pt x="350697" y="370972"/>
                  </a:cubicBezTo>
                  <a:cubicBezTo>
                    <a:pt x="387448" y="368206"/>
                    <a:pt x="855332" y="327503"/>
                    <a:pt x="880228" y="319995"/>
                  </a:cubicBezTo>
                  <a:cubicBezTo>
                    <a:pt x="897220" y="314858"/>
                    <a:pt x="914213" y="308930"/>
                    <a:pt x="924882" y="289962"/>
                  </a:cubicBezTo>
                  <a:cubicBezTo>
                    <a:pt x="939899" y="246888"/>
                    <a:pt x="930810" y="155603"/>
                    <a:pt x="930810" y="93956"/>
                  </a:cubicBezTo>
                  <a:close/>
                </a:path>
              </a:pathLst>
            </a:custGeom>
            <a:solidFill>
              <a:schemeClr val="bg1"/>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2" name="Freeform: Shape 122">
              <a:extLst>
                <a:ext uri="{FF2B5EF4-FFF2-40B4-BE49-F238E27FC236}">
                  <a16:creationId xmlns:a16="http://schemas.microsoft.com/office/drawing/2014/main" id="{722E7A7D-E7AF-4605-9C3F-2306753B9360}"/>
                </a:ext>
              </a:extLst>
            </p:cNvPr>
            <p:cNvSpPr/>
            <p:nvPr/>
          </p:nvSpPr>
          <p:spPr>
            <a:xfrm>
              <a:off x="6761981" y="5822110"/>
              <a:ext cx="1110877" cy="638620"/>
            </a:xfrm>
            <a:custGeom>
              <a:avLst/>
              <a:gdLst>
                <a:gd name="connsiteX0" fmla="*/ 346237 w 1873980"/>
                <a:gd name="connsiteY0" fmla="*/ 1070426 h 1077313"/>
                <a:gd name="connsiteX1" fmla="*/ 1142904 w 1873980"/>
                <a:gd name="connsiteY1" fmla="*/ 989020 h 1077313"/>
                <a:gd name="connsiteX2" fmla="*/ 1277658 w 1873980"/>
                <a:gd name="connsiteY2" fmla="*/ 921446 h 1077313"/>
                <a:gd name="connsiteX3" fmla="*/ 1310457 w 1873980"/>
                <a:gd name="connsiteY3" fmla="*/ 897736 h 1077313"/>
                <a:gd name="connsiteX4" fmla="*/ 1345628 w 1873980"/>
                <a:gd name="connsiteY4" fmla="*/ 906034 h 1077313"/>
                <a:gd name="connsiteX5" fmla="*/ 1370128 w 1873980"/>
                <a:gd name="connsiteY5" fmla="*/ 955036 h 1077313"/>
                <a:gd name="connsiteX6" fmla="*/ 1430194 w 1873980"/>
                <a:gd name="connsiteY6" fmla="*/ 995738 h 1077313"/>
                <a:gd name="connsiteX7" fmla="*/ 1595376 w 1873980"/>
                <a:gd name="connsiteY7" fmla="*/ 987835 h 1077313"/>
                <a:gd name="connsiteX8" fmla="*/ 1791382 w 1873980"/>
                <a:gd name="connsiteY8" fmla="*/ 954641 h 1077313"/>
                <a:gd name="connsiteX9" fmla="*/ 1873973 w 1873980"/>
                <a:gd name="connsiteY9" fmla="*/ 871654 h 1077313"/>
                <a:gd name="connsiteX10" fmla="*/ 1850657 w 1873980"/>
                <a:gd name="connsiteY10" fmla="*/ 95932 h 1077313"/>
                <a:gd name="connsiteX11" fmla="*/ 1841964 w 1873980"/>
                <a:gd name="connsiteY11" fmla="*/ 48511 h 1077313"/>
                <a:gd name="connsiteX12" fmla="*/ 1799285 w 1873980"/>
                <a:gd name="connsiteY12" fmla="*/ 54834 h 1077313"/>
                <a:gd name="connsiteX13" fmla="*/ 1616320 w 1873980"/>
                <a:gd name="connsiteY13" fmla="*/ 59181 h 1077313"/>
                <a:gd name="connsiteX14" fmla="*/ 1054386 w 1873980"/>
                <a:gd name="connsiteY14" fmla="*/ 300 h 1077313"/>
                <a:gd name="connsiteX15" fmla="*/ 1031861 w 1873980"/>
                <a:gd name="connsiteY15" fmla="*/ 20454 h 1077313"/>
                <a:gd name="connsiteX16" fmla="*/ 1032256 w 1873980"/>
                <a:gd name="connsiteY16" fmla="*/ 214088 h 1077313"/>
                <a:gd name="connsiteX17" fmla="*/ 1089161 w 1873980"/>
                <a:gd name="connsiteY17" fmla="*/ 285219 h 1077313"/>
                <a:gd name="connsiteX18" fmla="*/ 1203761 w 1873980"/>
                <a:gd name="connsiteY18" fmla="*/ 346471 h 1077313"/>
                <a:gd name="connsiteX19" fmla="*/ 1229842 w 1873980"/>
                <a:gd name="connsiteY19" fmla="*/ 368996 h 1077313"/>
                <a:gd name="connsiteX20" fmla="*/ 1075330 w 1873980"/>
                <a:gd name="connsiteY20" fmla="*/ 291147 h 1077313"/>
                <a:gd name="connsiteX21" fmla="*/ 941366 w 1873980"/>
                <a:gd name="connsiteY21" fmla="*/ 293123 h 1077313"/>
                <a:gd name="connsiteX22" fmla="*/ 898688 w 1873980"/>
                <a:gd name="connsiteY22" fmla="*/ 320389 h 1077313"/>
                <a:gd name="connsiteX23" fmla="*/ 893155 w 1873980"/>
                <a:gd name="connsiteY23" fmla="*/ 368205 h 1077313"/>
                <a:gd name="connsiteX24" fmla="*/ 947689 w 1873980"/>
                <a:gd name="connsiteY24" fmla="*/ 435779 h 1077313"/>
                <a:gd name="connsiteX25" fmla="*/ 1015264 w 1873980"/>
                <a:gd name="connsiteY25" fmla="*/ 535363 h 1077313"/>
                <a:gd name="connsiteX26" fmla="*/ 1029095 w 1873980"/>
                <a:gd name="connsiteY26" fmla="*/ 574880 h 1077313"/>
                <a:gd name="connsiteX27" fmla="*/ 1010126 w 1873980"/>
                <a:gd name="connsiteY27" fmla="*/ 551960 h 1077313"/>
                <a:gd name="connsiteX28" fmla="*/ 907382 w 1873980"/>
                <a:gd name="connsiteY28" fmla="*/ 417207 h 1077313"/>
                <a:gd name="connsiteX29" fmla="*/ 697940 w 1873980"/>
                <a:gd name="connsiteY29" fmla="*/ 280872 h 1077313"/>
                <a:gd name="connsiteX30" fmla="*/ 480991 w 1873980"/>
                <a:gd name="connsiteY30" fmla="*/ 241750 h 1077313"/>
                <a:gd name="connsiteX31" fmla="*/ 179870 w 1873980"/>
                <a:gd name="connsiteY31" fmla="*/ 414835 h 1077313"/>
                <a:gd name="connsiteX32" fmla="*/ 3623 w 1873980"/>
                <a:gd name="connsiteY32" fmla="*/ 793805 h 1077313"/>
                <a:gd name="connsiteX33" fmla="*/ 8365 w 1873980"/>
                <a:gd name="connsiteY33" fmla="*/ 915518 h 1077313"/>
                <a:gd name="connsiteX34" fmla="*/ 121384 w 1873980"/>
                <a:gd name="connsiteY34" fmla="*/ 1034860 h 1077313"/>
                <a:gd name="connsiteX35" fmla="*/ 346237 w 1873980"/>
                <a:gd name="connsiteY35" fmla="*/ 1070426 h 10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3980" h="1077313">
                  <a:moveTo>
                    <a:pt x="346237" y="1070426"/>
                  </a:moveTo>
                  <a:cubicBezTo>
                    <a:pt x="441079" y="1076353"/>
                    <a:pt x="704658" y="1102830"/>
                    <a:pt x="1142904" y="989020"/>
                  </a:cubicBezTo>
                  <a:cubicBezTo>
                    <a:pt x="1191115" y="972818"/>
                    <a:pt x="1234979" y="948713"/>
                    <a:pt x="1277658" y="921446"/>
                  </a:cubicBezTo>
                  <a:cubicBezTo>
                    <a:pt x="1288723" y="913543"/>
                    <a:pt x="1299392" y="905244"/>
                    <a:pt x="1310457" y="897736"/>
                  </a:cubicBezTo>
                  <a:cubicBezTo>
                    <a:pt x="1325869" y="887066"/>
                    <a:pt x="1336143" y="889437"/>
                    <a:pt x="1345628" y="906034"/>
                  </a:cubicBezTo>
                  <a:cubicBezTo>
                    <a:pt x="1354716" y="921841"/>
                    <a:pt x="1363015" y="938438"/>
                    <a:pt x="1370128" y="955036"/>
                  </a:cubicBezTo>
                  <a:cubicBezTo>
                    <a:pt x="1381588" y="981512"/>
                    <a:pt x="1402927" y="992972"/>
                    <a:pt x="1430194" y="995738"/>
                  </a:cubicBezTo>
                  <a:cubicBezTo>
                    <a:pt x="1485518" y="1001666"/>
                    <a:pt x="1540447" y="994553"/>
                    <a:pt x="1595376" y="987835"/>
                  </a:cubicBezTo>
                  <a:cubicBezTo>
                    <a:pt x="1659394" y="979931"/>
                    <a:pt x="1789406" y="955431"/>
                    <a:pt x="1791382" y="954641"/>
                  </a:cubicBezTo>
                  <a:cubicBezTo>
                    <a:pt x="1834455" y="942785"/>
                    <a:pt x="1868835" y="921446"/>
                    <a:pt x="1873973" y="871654"/>
                  </a:cubicBezTo>
                  <a:cubicBezTo>
                    <a:pt x="1874368" y="862961"/>
                    <a:pt x="1860141" y="229105"/>
                    <a:pt x="1850657" y="95932"/>
                  </a:cubicBezTo>
                  <a:cubicBezTo>
                    <a:pt x="1849472" y="79730"/>
                    <a:pt x="1851053" y="58786"/>
                    <a:pt x="1841964" y="48511"/>
                  </a:cubicBezTo>
                  <a:cubicBezTo>
                    <a:pt x="1832479" y="37841"/>
                    <a:pt x="1814301" y="52463"/>
                    <a:pt x="1799285" y="54834"/>
                  </a:cubicBezTo>
                  <a:cubicBezTo>
                    <a:pt x="1738429" y="63923"/>
                    <a:pt x="1677177" y="63132"/>
                    <a:pt x="1616320" y="59181"/>
                  </a:cubicBezTo>
                  <a:cubicBezTo>
                    <a:pt x="1545585" y="54439"/>
                    <a:pt x="1084419" y="7413"/>
                    <a:pt x="1054386" y="300"/>
                  </a:cubicBezTo>
                  <a:cubicBezTo>
                    <a:pt x="1038974" y="-1676"/>
                    <a:pt x="1032256" y="6228"/>
                    <a:pt x="1031861" y="20454"/>
                  </a:cubicBezTo>
                  <a:cubicBezTo>
                    <a:pt x="1030675" y="84867"/>
                    <a:pt x="1030280" y="149675"/>
                    <a:pt x="1032256" y="214088"/>
                  </a:cubicBezTo>
                  <a:cubicBezTo>
                    <a:pt x="1033442" y="250839"/>
                    <a:pt x="1057942" y="270993"/>
                    <a:pt x="1089161" y="285219"/>
                  </a:cubicBezTo>
                  <a:cubicBezTo>
                    <a:pt x="1128678" y="303397"/>
                    <a:pt x="1168986" y="319994"/>
                    <a:pt x="1203761" y="346471"/>
                  </a:cubicBezTo>
                  <a:cubicBezTo>
                    <a:pt x="1212850" y="353584"/>
                    <a:pt x="1221148" y="361487"/>
                    <a:pt x="1229842" y="368996"/>
                  </a:cubicBezTo>
                  <a:cubicBezTo>
                    <a:pt x="1180050" y="339358"/>
                    <a:pt x="1131444" y="307349"/>
                    <a:pt x="1075330" y="291147"/>
                  </a:cubicBezTo>
                  <a:cubicBezTo>
                    <a:pt x="1030675" y="278106"/>
                    <a:pt x="986021" y="277316"/>
                    <a:pt x="941366" y="293123"/>
                  </a:cubicBezTo>
                  <a:cubicBezTo>
                    <a:pt x="924769" y="299050"/>
                    <a:pt x="910543" y="308139"/>
                    <a:pt x="898688" y="320389"/>
                  </a:cubicBezTo>
                  <a:cubicBezTo>
                    <a:pt x="883276" y="336196"/>
                    <a:pt x="881695" y="349237"/>
                    <a:pt x="893155" y="368205"/>
                  </a:cubicBezTo>
                  <a:cubicBezTo>
                    <a:pt x="908567" y="392706"/>
                    <a:pt x="929511" y="413255"/>
                    <a:pt x="947689" y="435779"/>
                  </a:cubicBezTo>
                  <a:cubicBezTo>
                    <a:pt x="972980" y="466998"/>
                    <a:pt x="996691" y="499402"/>
                    <a:pt x="1015264" y="535363"/>
                  </a:cubicBezTo>
                  <a:cubicBezTo>
                    <a:pt x="1021191" y="546823"/>
                    <a:pt x="1026328" y="559073"/>
                    <a:pt x="1029095" y="574880"/>
                  </a:cubicBezTo>
                  <a:cubicBezTo>
                    <a:pt x="1018820" y="567767"/>
                    <a:pt x="1014868" y="559469"/>
                    <a:pt x="1010126" y="551960"/>
                  </a:cubicBezTo>
                  <a:cubicBezTo>
                    <a:pt x="979303" y="504540"/>
                    <a:pt x="948084" y="456724"/>
                    <a:pt x="907382" y="417207"/>
                  </a:cubicBezTo>
                  <a:cubicBezTo>
                    <a:pt x="846920" y="357931"/>
                    <a:pt x="776580" y="312881"/>
                    <a:pt x="697940" y="280872"/>
                  </a:cubicBezTo>
                  <a:cubicBezTo>
                    <a:pt x="673045" y="270598"/>
                    <a:pt x="612583" y="237008"/>
                    <a:pt x="480991" y="241750"/>
                  </a:cubicBezTo>
                  <a:cubicBezTo>
                    <a:pt x="343866" y="254396"/>
                    <a:pt x="225315" y="349237"/>
                    <a:pt x="179870" y="414835"/>
                  </a:cubicBezTo>
                  <a:cubicBezTo>
                    <a:pt x="84633" y="524298"/>
                    <a:pt x="37213" y="638503"/>
                    <a:pt x="3623" y="793805"/>
                  </a:cubicBezTo>
                  <a:cubicBezTo>
                    <a:pt x="-2304" y="834113"/>
                    <a:pt x="-1119" y="875211"/>
                    <a:pt x="8365" y="915518"/>
                  </a:cubicBezTo>
                  <a:cubicBezTo>
                    <a:pt x="22987" y="977560"/>
                    <a:pt x="60528" y="1017078"/>
                    <a:pt x="121384" y="1034860"/>
                  </a:cubicBezTo>
                  <a:cubicBezTo>
                    <a:pt x="151813" y="1044740"/>
                    <a:pt x="302373" y="1067265"/>
                    <a:pt x="346237" y="1070426"/>
                  </a:cubicBezTo>
                  <a:close/>
                </a:path>
              </a:pathLst>
            </a:custGeom>
            <a:solidFill>
              <a:schemeClr val="accent4"/>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3" name="Freeform: Shape 123">
              <a:extLst>
                <a:ext uri="{FF2B5EF4-FFF2-40B4-BE49-F238E27FC236}">
                  <a16:creationId xmlns:a16="http://schemas.microsoft.com/office/drawing/2014/main" id="{30056BB2-0CD3-40E5-BBF7-48FB128AF3F4}"/>
                </a:ext>
              </a:extLst>
            </p:cNvPr>
            <p:cNvSpPr/>
            <p:nvPr/>
          </p:nvSpPr>
          <p:spPr>
            <a:xfrm>
              <a:off x="7340419" y="5391123"/>
              <a:ext cx="553389" cy="476655"/>
            </a:xfrm>
            <a:custGeom>
              <a:avLst/>
              <a:gdLst>
                <a:gd name="connsiteX0" fmla="*/ 2726 w 933535"/>
                <a:gd name="connsiteY0" fmla="*/ 93956 h 377158"/>
                <a:gd name="connsiteX1" fmla="*/ 78994 w 933535"/>
                <a:gd name="connsiteY1" fmla="*/ 696 h 377158"/>
                <a:gd name="connsiteX2" fmla="*/ 798207 w 933535"/>
                <a:gd name="connsiteY2" fmla="*/ 54439 h 377158"/>
                <a:gd name="connsiteX3" fmla="*/ 908855 w 933535"/>
                <a:gd name="connsiteY3" fmla="*/ 80916 h 377158"/>
                <a:gd name="connsiteX4" fmla="*/ 932170 w 933535"/>
                <a:gd name="connsiteY4" fmla="*/ 176943 h 377158"/>
                <a:gd name="connsiteX5" fmla="*/ 865386 w 933535"/>
                <a:gd name="connsiteY5" fmla="*/ 355955 h 377158"/>
                <a:gd name="connsiteX6" fmla="*/ 777658 w 933535"/>
                <a:gd name="connsiteY6" fmla="*/ 375714 h 377158"/>
                <a:gd name="connsiteX7" fmla="*/ 582838 w 933535"/>
                <a:gd name="connsiteY7" fmla="*/ 370972 h 377158"/>
                <a:gd name="connsiteX8" fmla="*/ 53308 w 933535"/>
                <a:gd name="connsiteY8" fmla="*/ 319995 h 377158"/>
                <a:gd name="connsiteX9" fmla="*/ 8653 w 933535"/>
                <a:gd name="connsiteY9" fmla="*/ 289962 h 377158"/>
                <a:gd name="connsiteX10" fmla="*/ 2726 w 933535"/>
                <a:gd name="connsiteY10" fmla="*/ 93956 h 37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535" h="377158">
                  <a:moveTo>
                    <a:pt x="2726" y="93956"/>
                  </a:moveTo>
                  <a:cubicBezTo>
                    <a:pt x="2726" y="59576"/>
                    <a:pt x="1145" y="17688"/>
                    <a:pt x="78994" y="696"/>
                  </a:cubicBezTo>
                  <a:cubicBezTo>
                    <a:pt x="114559" y="-7208"/>
                    <a:pt x="755924" y="54834"/>
                    <a:pt x="798207" y="54439"/>
                  </a:cubicBezTo>
                  <a:cubicBezTo>
                    <a:pt x="831797" y="60367"/>
                    <a:pt x="888306" y="64319"/>
                    <a:pt x="908855" y="80916"/>
                  </a:cubicBezTo>
                  <a:cubicBezTo>
                    <a:pt x="933751" y="101069"/>
                    <a:pt x="935727" y="132288"/>
                    <a:pt x="932170" y="176943"/>
                  </a:cubicBezTo>
                  <a:cubicBezTo>
                    <a:pt x="932961" y="187217"/>
                    <a:pt x="918339" y="331455"/>
                    <a:pt x="865386" y="355955"/>
                  </a:cubicBezTo>
                  <a:cubicBezTo>
                    <a:pt x="837724" y="368996"/>
                    <a:pt x="808086" y="374133"/>
                    <a:pt x="777658" y="375714"/>
                  </a:cubicBezTo>
                  <a:cubicBezTo>
                    <a:pt x="712455" y="379271"/>
                    <a:pt x="647646" y="375714"/>
                    <a:pt x="582838" y="370972"/>
                  </a:cubicBezTo>
                  <a:cubicBezTo>
                    <a:pt x="546087" y="368206"/>
                    <a:pt x="78203" y="327503"/>
                    <a:pt x="53308" y="319995"/>
                  </a:cubicBezTo>
                  <a:cubicBezTo>
                    <a:pt x="36315" y="314858"/>
                    <a:pt x="19323" y="308930"/>
                    <a:pt x="8653" y="289962"/>
                  </a:cubicBezTo>
                  <a:cubicBezTo>
                    <a:pt x="-6363" y="246888"/>
                    <a:pt x="2726" y="155603"/>
                    <a:pt x="2726" y="93956"/>
                  </a:cubicBezTo>
                  <a:close/>
                </a:path>
              </a:pathLst>
            </a:custGeom>
            <a:solidFill>
              <a:schemeClr val="bg1"/>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64" name="Group 124">
            <a:extLst>
              <a:ext uri="{FF2B5EF4-FFF2-40B4-BE49-F238E27FC236}">
                <a16:creationId xmlns:a16="http://schemas.microsoft.com/office/drawing/2014/main" id="{58822B7F-81A0-47D4-9EB9-40A0F9F33F79}"/>
              </a:ext>
            </a:extLst>
          </p:cNvPr>
          <p:cNvGrpSpPr/>
          <p:nvPr/>
        </p:nvGrpSpPr>
        <p:grpSpPr>
          <a:xfrm>
            <a:off x="3706701" y="3269917"/>
            <a:ext cx="923720" cy="923720"/>
            <a:chOff x="1107950" y="1659397"/>
            <a:chExt cx="3832372" cy="3832372"/>
          </a:xfrm>
          <a:solidFill>
            <a:schemeClr val="accent2"/>
          </a:solidFill>
        </p:grpSpPr>
        <p:sp>
          <p:nvSpPr>
            <p:cNvPr id="65" name="Graphic 12">
              <a:extLst>
                <a:ext uri="{FF2B5EF4-FFF2-40B4-BE49-F238E27FC236}">
                  <a16:creationId xmlns:a16="http://schemas.microsoft.com/office/drawing/2014/main" id="{234E151B-48F1-492E-A225-5141AD0E8959}"/>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6" name="Graphic 12">
              <a:extLst>
                <a:ext uri="{FF2B5EF4-FFF2-40B4-BE49-F238E27FC236}">
                  <a16:creationId xmlns:a16="http://schemas.microsoft.com/office/drawing/2014/main" id="{E12CBFCE-CA4B-430E-BF43-1F27CC9D445F}"/>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7" name="Graphic 12">
              <a:extLst>
                <a:ext uri="{FF2B5EF4-FFF2-40B4-BE49-F238E27FC236}">
                  <a16:creationId xmlns:a16="http://schemas.microsoft.com/office/drawing/2014/main" id="{D2D18589-C345-4798-A0A9-5360E4765691}"/>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8" name="Oval 128">
              <a:extLst>
                <a:ext uri="{FF2B5EF4-FFF2-40B4-BE49-F238E27FC236}">
                  <a16:creationId xmlns:a16="http://schemas.microsoft.com/office/drawing/2014/main" id="{F6B42B3A-8C22-44F8-8BDF-787B62AD320C}"/>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129">
            <a:extLst>
              <a:ext uri="{FF2B5EF4-FFF2-40B4-BE49-F238E27FC236}">
                <a16:creationId xmlns:a16="http://schemas.microsoft.com/office/drawing/2014/main" id="{7A4A9303-314E-43D5-8246-4270871BA59B}"/>
              </a:ext>
            </a:extLst>
          </p:cNvPr>
          <p:cNvGrpSpPr/>
          <p:nvPr/>
        </p:nvGrpSpPr>
        <p:grpSpPr>
          <a:xfrm>
            <a:off x="5833889" y="1977970"/>
            <a:ext cx="850810" cy="1010378"/>
            <a:chOff x="3790950" y="1741170"/>
            <a:chExt cx="2447925" cy="2907029"/>
          </a:xfrm>
        </p:grpSpPr>
        <p:grpSp>
          <p:nvGrpSpPr>
            <p:cNvPr id="70" name="Graphic 3">
              <a:extLst>
                <a:ext uri="{FF2B5EF4-FFF2-40B4-BE49-F238E27FC236}">
                  <a16:creationId xmlns:a16="http://schemas.microsoft.com/office/drawing/2014/main" id="{33E944C4-5573-41E1-AA6D-670E1B1FD2DA}"/>
                </a:ext>
              </a:extLst>
            </p:cNvPr>
            <p:cNvGrpSpPr/>
            <p:nvPr/>
          </p:nvGrpSpPr>
          <p:grpSpPr>
            <a:xfrm>
              <a:off x="4295774" y="1741170"/>
              <a:ext cx="1457326" cy="1156846"/>
              <a:chOff x="5172075" y="2695575"/>
              <a:chExt cx="1847850" cy="1466850"/>
            </a:xfrm>
            <a:solidFill>
              <a:schemeClr val="accent1"/>
            </a:solidFill>
          </p:grpSpPr>
          <p:sp>
            <p:nvSpPr>
              <p:cNvPr id="74" name="Freeform: Shape 134">
                <a:extLst>
                  <a:ext uri="{FF2B5EF4-FFF2-40B4-BE49-F238E27FC236}">
                    <a16:creationId xmlns:a16="http://schemas.microsoft.com/office/drawing/2014/main" id="{D38A17AC-DB18-4AD7-A40D-00DC4801090A}"/>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grpFill/>
              <a:ln w="9525" cap="flat">
                <a:noFill/>
                <a:prstDash val="solid"/>
                <a:miter/>
              </a:ln>
            </p:spPr>
            <p:txBody>
              <a:bodyPr rtlCol="0" anchor="ctr"/>
              <a:lstStyle/>
              <a:p>
                <a:endParaRPr lang="en-US" dirty="0"/>
              </a:p>
            </p:txBody>
          </p:sp>
          <p:sp>
            <p:nvSpPr>
              <p:cNvPr id="75" name="Freeform: Shape 135">
                <a:extLst>
                  <a:ext uri="{FF2B5EF4-FFF2-40B4-BE49-F238E27FC236}">
                    <a16:creationId xmlns:a16="http://schemas.microsoft.com/office/drawing/2014/main" id="{E5BDFFFD-1240-49AB-BD19-A63A3384BC51}"/>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grpFill/>
              <a:ln w="9525" cap="flat">
                <a:noFill/>
                <a:prstDash val="solid"/>
                <a:miter/>
              </a:ln>
            </p:spPr>
            <p:txBody>
              <a:bodyPr rtlCol="0" anchor="ctr"/>
              <a:lstStyle/>
              <a:p>
                <a:endParaRPr lang="en-US" dirty="0"/>
              </a:p>
            </p:txBody>
          </p:sp>
          <p:sp>
            <p:nvSpPr>
              <p:cNvPr id="76" name="Freeform: Shape 136">
                <a:extLst>
                  <a:ext uri="{FF2B5EF4-FFF2-40B4-BE49-F238E27FC236}">
                    <a16:creationId xmlns:a16="http://schemas.microsoft.com/office/drawing/2014/main" id="{1AC9B2F8-AC84-4F44-89E4-EC9C069BF9D7}"/>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grpFill/>
              <a:ln w="9525" cap="flat">
                <a:noFill/>
                <a:prstDash val="solid"/>
                <a:miter/>
              </a:ln>
            </p:spPr>
            <p:txBody>
              <a:bodyPr rtlCol="0" anchor="ctr"/>
              <a:lstStyle/>
              <a:p>
                <a:endParaRPr lang="en-US" dirty="0"/>
              </a:p>
            </p:txBody>
          </p:sp>
          <p:sp>
            <p:nvSpPr>
              <p:cNvPr id="77" name="Freeform: Shape 137">
                <a:extLst>
                  <a:ext uri="{FF2B5EF4-FFF2-40B4-BE49-F238E27FC236}">
                    <a16:creationId xmlns:a16="http://schemas.microsoft.com/office/drawing/2014/main" id="{3FD31A23-2BA9-4671-BA22-7AC3D7CA78FB}"/>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grpFill/>
              <a:ln w="9525" cap="flat">
                <a:noFill/>
                <a:prstDash val="solid"/>
                <a:miter/>
              </a:ln>
            </p:spPr>
            <p:txBody>
              <a:bodyPr rtlCol="0" anchor="ctr"/>
              <a:lstStyle/>
              <a:p>
                <a:endParaRPr lang="en-US" dirty="0"/>
              </a:p>
            </p:txBody>
          </p:sp>
        </p:grpSp>
        <p:sp>
          <p:nvSpPr>
            <p:cNvPr id="71" name="Rectangle 131">
              <a:extLst>
                <a:ext uri="{FF2B5EF4-FFF2-40B4-BE49-F238E27FC236}">
                  <a16:creationId xmlns:a16="http://schemas.microsoft.com/office/drawing/2014/main" id="{E6BB2C60-B36B-4C7A-8513-B19BDE539BED}"/>
                </a:ext>
              </a:extLst>
            </p:cNvPr>
            <p:cNvSpPr/>
            <p:nvPr/>
          </p:nvSpPr>
          <p:spPr>
            <a:xfrm>
              <a:off x="3790950" y="2772505"/>
              <a:ext cx="2447925" cy="39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132">
              <a:extLst>
                <a:ext uri="{FF2B5EF4-FFF2-40B4-BE49-F238E27FC236}">
                  <a16:creationId xmlns:a16="http://schemas.microsoft.com/office/drawing/2014/main" id="{255E31AE-D10F-4DDF-9865-E04199C72797}"/>
                </a:ext>
              </a:extLst>
            </p:cNvPr>
            <p:cNvSpPr/>
            <p:nvPr/>
          </p:nvSpPr>
          <p:spPr>
            <a:xfrm>
              <a:off x="3900488" y="3171825"/>
              <a:ext cx="2228849" cy="1476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3">
              <a:extLst>
                <a:ext uri="{FF2B5EF4-FFF2-40B4-BE49-F238E27FC236}">
                  <a16:creationId xmlns:a16="http://schemas.microsoft.com/office/drawing/2014/main" id="{F5E4BB95-AC95-4564-A479-DF01574C6B56}"/>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aphic 1">
            <a:extLst>
              <a:ext uri="{FF2B5EF4-FFF2-40B4-BE49-F238E27FC236}">
                <a16:creationId xmlns:a16="http://schemas.microsoft.com/office/drawing/2014/main" id="{BEFA6126-ED43-4C05-82BB-E3370021AE94}"/>
              </a:ext>
            </a:extLst>
          </p:cNvPr>
          <p:cNvGrpSpPr/>
          <p:nvPr/>
        </p:nvGrpSpPr>
        <p:grpSpPr>
          <a:xfrm>
            <a:off x="5975012" y="4636189"/>
            <a:ext cx="652928" cy="665684"/>
            <a:chOff x="219471" y="88843"/>
            <a:chExt cx="644177" cy="656762"/>
          </a:xfrm>
          <a:solidFill>
            <a:schemeClr val="accent4"/>
          </a:solidFill>
        </p:grpSpPr>
        <p:sp>
          <p:nvSpPr>
            <p:cNvPr id="79" name="Freeform: Shape 139">
              <a:extLst>
                <a:ext uri="{FF2B5EF4-FFF2-40B4-BE49-F238E27FC236}">
                  <a16:creationId xmlns:a16="http://schemas.microsoft.com/office/drawing/2014/main" id="{EDEAD436-3EB3-4522-9E56-5F64872FB5F1}"/>
                </a:ext>
              </a:extLst>
            </p:cNvPr>
            <p:cNvSpPr/>
            <p:nvPr/>
          </p:nvSpPr>
          <p:spPr>
            <a:xfrm>
              <a:off x="219471" y="88843"/>
              <a:ext cx="644177" cy="656762"/>
            </a:xfrm>
            <a:custGeom>
              <a:avLst/>
              <a:gdLst>
                <a:gd name="connsiteX0" fmla="*/ 610271 w 644177"/>
                <a:gd name="connsiteY0" fmla="*/ 420542 h 656762"/>
                <a:gd name="connsiteX1" fmla="*/ 594078 w 644177"/>
                <a:gd name="connsiteY1" fmla="*/ 376728 h 656762"/>
                <a:gd name="connsiteX2" fmla="*/ 569313 w 644177"/>
                <a:gd name="connsiteY2" fmla="*/ 300528 h 656762"/>
                <a:gd name="connsiteX3" fmla="*/ 435011 w 644177"/>
                <a:gd name="connsiteY3" fmla="*/ 183370 h 656762"/>
                <a:gd name="connsiteX4" fmla="*/ 417866 w 644177"/>
                <a:gd name="connsiteY4" fmla="*/ 133840 h 656762"/>
                <a:gd name="connsiteX5" fmla="*/ 423581 w 644177"/>
                <a:gd name="connsiteY5" fmla="*/ 70022 h 656762"/>
                <a:gd name="connsiteX6" fmla="*/ 283563 w 644177"/>
                <a:gd name="connsiteY6" fmla="*/ 7157 h 656762"/>
                <a:gd name="connsiteX7" fmla="*/ 235938 w 644177"/>
                <a:gd name="connsiteY7" fmla="*/ 135745 h 656762"/>
                <a:gd name="connsiteX8" fmla="*/ 215936 w 644177"/>
                <a:gd name="connsiteY8" fmla="*/ 187180 h 656762"/>
                <a:gd name="connsiteX9" fmla="*/ 68298 w 644177"/>
                <a:gd name="connsiteY9" fmla="*/ 340533 h 656762"/>
                <a:gd name="connsiteX10" fmla="*/ 12101 w 644177"/>
                <a:gd name="connsiteY10" fmla="*/ 451022 h 656762"/>
                <a:gd name="connsiteX11" fmla="*/ 671 w 644177"/>
                <a:gd name="connsiteY11" fmla="*/ 470072 h 656762"/>
                <a:gd name="connsiteX12" fmla="*/ 671 w 644177"/>
                <a:gd name="connsiteY12" fmla="*/ 594850 h 656762"/>
                <a:gd name="connsiteX13" fmla="*/ 83538 w 644177"/>
                <a:gd name="connsiteY13" fmla="*/ 656763 h 656762"/>
                <a:gd name="connsiteX14" fmla="*/ 592173 w 644177"/>
                <a:gd name="connsiteY14" fmla="*/ 650095 h 656762"/>
                <a:gd name="connsiteX15" fmla="*/ 639798 w 644177"/>
                <a:gd name="connsiteY15" fmla="*/ 623425 h 656762"/>
                <a:gd name="connsiteX16" fmla="*/ 641703 w 644177"/>
                <a:gd name="connsiteY16" fmla="*/ 477692 h 656762"/>
                <a:gd name="connsiteX17" fmla="*/ 610271 w 644177"/>
                <a:gd name="connsiteY17" fmla="*/ 420542 h 656762"/>
                <a:gd name="connsiteX18" fmla="*/ 334046 w 644177"/>
                <a:gd name="connsiteY18" fmla="*/ 41447 h 656762"/>
                <a:gd name="connsiteX19" fmla="*/ 382623 w 644177"/>
                <a:gd name="connsiteY19" fmla="*/ 98597 h 656762"/>
                <a:gd name="connsiteX20" fmla="*/ 323568 w 644177"/>
                <a:gd name="connsiteY20" fmla="*/ 157652 h 656762"/>
                <a:gd name="connsiteX21" fmla="*/ 270228 w 644177"/>
                <a:gd name="connsiteY21" fmla="*/ 93835 h 656762"/>
                <a:gd name="connsiteX22" fmla="*/ 334046 w 644177"/>
                <a:gd name="connsiteY22" fmla="*/ 41447 h 656762"/>
                <a:gd name="connsiteX23" fmla="*/ 94968 w 644177"/>
                <a:gd name="connsiteY23" fmla="*/ 392920 h 656762"/>
                <a:gd name="connsiteX24" fmla="*/ 328331 w 644177"/>
                <a:gd name="connsiteY24" fmla="*/ 200515 h 656762"/>
                <a:gd name="connsiteX25" fmla="*/ 555978 w 644177"/>
                <a:gd name="connsiteY25" fmla="*/ 386253 h 656762"/>
                <a:gd name="connsiteX26" fmla="*/ 526451 w 644177"/>
                <a:gd name="connsiteY26" fmla="*/ 424353 h 656762"/>
                <a:gd name="connsiteX27" fmla="*/ 327378 w 644177"/>
                <a:gd name="connsiteY27" fmla="*/ 423400 h 656762"/>
                <a:gd name="connsiteX28" fmla="*/ 123543 w 644177"/>
                <a:gd name="connsiteY28" fmla="*/ 423400 h 656762"/>
                <a:gd name="connsiteX29" fmla="*/ 94968 w 644177"/>
                <a:gd name="connsiteY29" fmla="*/ 392920 h 656762"/>
                <a:gd name="connsiteX30" fmla="*/ 513116 w 644177"/>
                <a:gd name="connsiteY30" fmla="*/ 608185 h 656762"/>
                <a:gd name="connsiteX31" fmla="*/ 83538 w 644177"/>
                <a:gd name="connsiteY31" fmla="*/ 609138 h 656762"/>
                <a:gd name="connsiteX32" fmla="*/ 51153 w 644177"/>
                <a:gd name="connsiteY32" fmla="*/ 575800 h 656762"/>
                <a:gd name="connsiteX33" fmla="*/ 150213 w 644177"/>
                <a:gd name="connsiteY33" fmla="*/ 471025 h 656762"/>
                <a:gd name="connsiteX34" fmla="*/ 559788 w 644177"/>
                <a:gd name="connsiteY34" fmla="*/ 470072 h 656762"/>
                <a:gd name="connsiteX35" fmla="*/ 604556 w 644177"/>
                <a:gd name="connsiteY35" fmla="*/ 511030 h 656762"/>
                <a:gd name="connsiteX36" fmla="*/ 513116 w 644177"/>
                <a:gd name="connsiteY36" fmla="*/ 608185 h 65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4177" h="656762">
                  <a:moveTo>
                    <a:pt x="610271" y="420542"/>
                  </a:moveTo>
                  <a:cubicBezTo>
                    <a:pt x="597888" y="410065"/>
                    <a:pt x="594078" y="392920"/>
                    <a:pt x="594078" y="376728"/>
                  </a:cubicBezTo>
                  <a:cubicBezTo>
                    <a:pt x="594078" y="348153"/>
                    <a:pt x="582648" y="324340"/>
                    <a:pt x="569313" y="300528"/>
                  </a:cubicBezTo>
                  <a:cubicBezTo>
                    <a:pt x="537881" y="246235"/>
                    <a:pt x="488351" y="211945"/>
                    <a:pt x="435011" y="183370"/>
                  </a:cubicBezTo>
                  <a:cubicBezTo>
                    <a:pt x="412151" y="170987"/>
                    <a:pt x="400721" y="160510"/>
                    <a:pt x="417866" y="133840"/>
                  </a:cubicBezTo>
                  <a:cubicBezTo>
                    <a:pt x="429296" y="115742"/>
                    <a:pt x="431201" y="92882"/>
                    <a:pt x="423581" y="70022"/>
                  </a:cubicBezTo>
                  <a:cubicBezTo>
                    <a:pt x="405483" y="15730"/>
                    <a:pt x="341666" y="-14750"/>
                    <a:pt x="283563" y="7157"/>
                  </a:cubicBezTo>
                  <a:cubicBezTo>
                    <a:pt x="231176" y="26207"/>
                    <a:pt x="210221" y="79547"/>
                    <a:pt x="235938" y="135745"/>
                  </a:cubicBezTo>
                  <a:cubicBezTo>
                    <a:pt x="248321" y="163368"/>
                    <a:pt x="245463" y="174797"/>
                    <a:pt x="215936" y="187180"/>
                  </a:cubicBezTo>
                  <a:cubicBezTo>
                    <a:pt x="144498" y="215755"/>
                    <a:pt x="97826" y="269095"/>
                    <a:pt x="68298" y="340533"/>
                  </a:cubicBezTo>
                  <a:cubicBezTo>
                    <a:pt x="53058" y="378633"/>
                    <a:pt x="55916" y="426258"/>
                    <a:pt x="12101" y="451022"/>
                  </a:cubicBezTo>
                  <a:cubicBezTo>
                    <a:pt x="8291" y="452928"/>
                    <a:pt x="1623" y="464358"/>
                    <a:pt x="671" y="470072"/>
                  </a:cubicBezTo>
                  <a:cubicBezTo>
                    <a:pt x="-1234" y="503410"/>
                    <a:pt x="1623" y="561513"/>
                    <a:pt x="671" y="594850"/>
                  </a:cubicBezTo>
                  <a:cubicBezTo>
                    <a:pt x="-282" y="656763"/>
                    <a:pt x="13053" y="656763"/>
                    <a:pt x="83538" y="656763"/>
                  </a:cubicBezTo>
                  <a:cubicBezTo>
                    <a:pt x="166406" y="656763"/>
                    <a:pt x="505496" y="651048"/>
                    <a:pt x="592173" y="650095"/>
                  </a:cubicBezTo>
                  <a:cubicBezTo>
                    <a:pt x="612176" y="650095"/>
                    <a:pt x="638846" y="652000"/>
                    <a:pt x="639798" y="623425"/>
                  </a:cubicBezTo>
                  <a:cubicBezTo>
                    <a:pt x="641703" y="581515"/>
                    <a:pt x="647418" y="518650"/>
                    <a:pt x="641703" y="477692"/>
                  </a:cubicBezTo>
                  <a:cubicBezTo>
                    <a:pt x="640751" y="451022"/>
                    <a:pt x="637893" y="443403"/>
                    <a:pt x="610271" y="420542"/>
                  </a:cubicBezTo>
                  <a:close/>
                  <a:moveTo>
                    <a:pt x="334046" y="41447"/>
                  </a:moveTo>
                  <a:cubicBezTo>
                    <a:pt x="365478" y="43352"/>
                    <a:pt x="384528" y="62402"/>
                    <a:pt x="382623" y="98597"/>
                  </a:cubicBezTo>
                  <a:cubicBezTo>
                    <a:pt x="380718" y="133840"/>
                    <a:pt x="361668" y="158605"/>
                    <a:pt x="323568" y="157652"/>
                  </a:cubicBezTo>
                  <a:cubicBezTo>
                    <a:pt x="282611" y="157652"/>
                    <a:pt x="270228" y="128125"/>
                    <a:pt x="270228" y="93835"/>
                  </a:cubicBezTo>
                  <a:cubicBezTo>
                    <a:pt x="270228" y="57640"/>
                    <a:pt x="294041" y="42400"/>
                    <a:pt x="334046" y="41447"/>
                  </a:cubicBezTo>
                  <a:close/>
                  <a:moveTo>
                    <a:pt x="94968" y="392920"/>
                  </a:moveTo>
                  <a:cubicBezTo>
                    <a:pt x="118781" y="279572"/>
                    <a:pt x="213078" y="200515"/>
                    <a:pt x="328331" y="200515"/>
                  </a:cubicBezTo>
                  <a:cubicBezTo>
                    <a:pt x="439773" y="200515"/>
                    <a:pt x="531213" y="276715"/>
                    <a:pt x="555978" y="386253"/>
                  </a:cubicBezTo>
                  <a:cubicBezTo>
                    <a:pt x="562646" y="414828"/>
                    <a:pt x="559788" y="425305"/>
                    <a:pt x="526451" y="424353"/>
                  </a:cubicBezTo>
                  <a:cubicBezTo>
                    <a:pt x="459776" y="421495"/>
                    <a:pt x="393101" y="423400"/>
                    <a:pt x="327378" y="423400"/>
                  </a:cubicBezTo>
                  <a:cubicBezTo>
                    <a:pt x="259751" y="423400"/>
                    <a:pt x="191171" y="422447"/>
                    <a:pt x="123543" y="423400"/>
                  </a:cubicBezTo>
                  <a:cubicBezTo>
                    <a:pt x="99731" y="424353"/>
                    <a:pt x="89253" y="422447"/>
                    <a:pt x="94968" y="392920"/>
                  </a:cubicBezTo>
                  <a:close/>
                  <a:moveTo>
                    <a:pt x="513116" y="608185"/>
                  </a:moveTo>
                  <a:cubicBezTo>
                    <a:pt x="453108" y="608185"/>
                    <a:pt x="159738" y="607233"/>
                    <a:pt x="83538" y="609138"/>
                  </a:cubicBezTo>
                  <a:cubicBezTo>
                    <a:pt x="57821" y="610090"/>
                    <a:pt x="52106" y="600565"/>
                    <a:pt x="51153" y="575800"/>
                  </a:cubicBezTo>
                  <a:cubicBezTo>
                    <a:pt x="48296" y="471025"/>
                    <a:pt x="47343" y="471025"/>
                    <a:pt x="150213" y="471025"/>
                  </a:cubicBezTo>
                  <a:cubicBezTo>
                    <a:pt x="286421" y="471025"/>
                    <a:pt x="422628" y="471978"/>
                    <a:pt x="559788" y="470072"/>
                  </a:cubicBezTo>
                  <a:cubicBezTo>
                    <a:pt x="591221" y="470072"/>
                    <a:pt x="603603" y="476740"/>
                    <a:pt x="604556" y="511030"/>
                  </a:cubicBezTo>
                  <a:cubicBezTo>
                    <a:pt x="605508" y="607233"/>
                    <a:pt x="607413" y="608185"/>
                    <a:pt x="513116" y="608185"/>
                  </a:cubicBezTo>
                  <a:close/>
                </a:path>
              </a:pathLst>
            </a:custGeom>
            <a:grpFill/>
            <a:ln w="9525" cap="flat">
              <a:noFill/>
              <a:prstDash val="solid"/>
              <a:miter/>
            </a:ln>
          </p:spPr>
          <p:txBody>
            <a:bodyPr rtlCol="0" anchor="ctr"/>
            <a:lstStyle/>
            <a:p>
              <a:endParaRPr lang="en-US" dirty="0"/>
            </a:p>
          </p:txBody>
        </p:sp>
        <p:sp>
          <p:nvSpPr>
            <p:cNvPr id="80" name="Freeform: Shape 140">
              <a:extLst>
                <a:ext uri="{FF2B5EF4-FFF2-40B4-BE49-F238E27FC236}">
                  <a16:creationId xmlns:a16="http://schemas.microsoft.com/office/drawing/2014/main" id="{9D9ED217-FE7C-4392-BA1E-781CA0E95789}"/>
                </a:ext>
              </a:extLst>
            </p:cNvPr>
            <p:cNvSpPr/>
            <p:nvPr/>
          </p:nvSpPr>
          <p:spPr>
            <a:xfrm>
              <a:off x="723591" y="576967"/>
              <a:ext cx="44468" cy="106931"/>
            </a:xfrm>
            <a:custGeom>
              <a:avLst/>
              <a:gdLst>
                <a:gd name="connsiteX0" fmla="*/ 43286 w 44468"/>
                <a:gd name="connsiteY0" fmla="*/ 91485 h 106931"/>
                <a:gd name="connsiteX1" fmla="*/ 19473 w 44468"/>
                <a:gd name="connsiteY1" fmla="*/ 106725 h 106931"/>
                <a:gd name="connsiteX2" fmla="*/ 423 w 44468"/>
                <a:gd name="connsiteY2" fmla="*/ 90533 h 106931"/>
                <a:gd name="connsiteX3" fmla="*/ 423 w 44468"/>
                <a:gd name="connsiteY3" fmla="*/ 29573 h 106931"/>
                <a:gd name="connsiteX4" fmla="*/ 20426 w 44468"/>
                <a:gd name="connsiteY4" fmla="*/ 45 h 106931"/>
                <a:gd name="connsiteX5" fmla="*/ 44238 w 44468"/>
                <a:gd name="connsiteY5" fmla="*/ 30525 h 106931"/>
                <a:gd name="connsiteX6" fmla="*/ 43286 w 44468"/>
                <a:gd name="connsiteY6" fmla="*/ 91485 h 1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8" h="106931">
                  <a:moveTo>
                    <a:pt x="43286" y="91485"/>
                  </a:moveTo>
                  <a:cubicBezTo>
                    <a:pt x="42333" y="105773"/>
                    <a:pt x="30903" y="107678"/>
                    <a:pt x="19473" y="106725"/>
                  </a:cubicBezTo>
                  <a:cubicBezTo>
                    <a:pt x="8043" y="106725"/>
                    <a:pt x="1376" y="101963"/>
                    <a:pt x="423" y="90533"/>
                  </a:cubicBezTo>
                  <a:cubicBezTo>
                    <a:pt x="-529" y="70530"/>
                    <a:pt x="423" y="49575"/>
                    <a:pt x="423" y="29573"/>
                  </a:cubicBezTo>
                  <a:cubicBezTo>
                    <a:pt x="423" y="15285"/>
                    <a:pt x="-1482" y="998"/>
                    <a:pt x="20426" y="45"/>
                  </a:cubicBezTo>
                  <a:cubicBezTo>
                    <a:pt x="44238" y="-907"/>
                    <a:pt x="45191" y="13380"/>
                    <a:pt x="44238" y="30525"/>
                  </a:cubicBezTo>
                  <a:cubicBezTo>
                    <a:pt x="44238" y="38145"/>
                    <a:pt x="44238" y="79103"/>
                    <a:pt x="43286" y="91485"/>
                  </a:cubicBezTo>
                  <a:close/>
                </a:path>
              </a:pathLst>
            </a:custGeom>
            <a:grpFill/>
            <a:ln w="9525" cap="flat">
              <a:noFill/>
              <a:prstDash val="solid"/>
              <a:miter/>
            </a:ln>
          </p:spPr>
          <p:txBody>
            <a:bodyPr rtlCol="0" anchor="ctr"/>
            <a:lstStyle/>
            <a:p>
              <a:endParaRPr lang="en-US" dirty="0"/>
            </a:p>
          </p:txBody>
        </p:sp>
        <p:sp>
          <p:nvSpPr>
            <p:cNvPr id="81" name="Freeform: Shape 141">
              <a:extLst>
                <a:ext uri="{FF2B5EF4-FFF2-40B4-BE49-F238E27FC236}">
                  <a16:creationId xmlns:a16="http://schemas.microsoft.com/office/drawing/2014/main" id="{1F1B2C92-5D22-4CEB-A15E-CD1F47040E6C}"/>
                </a:ext>
              </a:extLst>
            </p:cNvPr>
            <p:cNvSpPr/>
            <p:nvPr/>
          </p:nvSpPr>
          <p:spPr>
            <a:xfrm>
              <a:off x="325458" y="576859"/>
              <a:ext cx="41792" cy="106905"/>
            </a:xfrm>
            <a:custGeom>
              <a:avLst/>
              <a:gdLst>
                <a:gd name="connsiteX0" fmla="*/ 41369 w 41792"/>
                <a:gd name="connsiteY0" fmla="*/ 86831 h 106905"/>
                <a:gd name="connsiteX1" fmla="*/ 21367 w 41792"/>
                <a:gd name="connsiteY1" fmla="*/ 106833 h 106905"/>
                <a:gd name="connsiteX2" fmla="*/ 1364 w 41792"/>
                <a:gd name="connsiteY2" fmla="*/ 86831 h 106905"/>
                <a:gd name="connsiteX3" fmla="*/ 412 w 41792"/>
                <a:gd name="connsiteY3" fmla="*/ 30633 h 106905"/>
                <a:gd name="connsiteX4" fmla="*/ 18509 w 41792"/>
                <a:gd name="connsiteY4" fmla="*/ 153 h 106905"/>
                <a:gd name="connsiteX5" fmla="*/ 41369 w 41792"/>
                <a:gd name="connsiteY5" fmla="*/ 30633 h 106905"/>
                <a:gd name="connsiteX6" fmla="*/ 41369 w 41792"/>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92"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1369" y="76353"/>
                    <a:pt x="41369" y="86831"/>
                  </a:cubicBezTo>
                  <a:close/>
                </a:path>
              </a:pathLst>
            </a:custGeom>
            <a:grpFill/>
            <a:ln w="9525" cap="flat">
              <a:noFill/>
              <a:prstDash val="solid"/>
              <a:miter/>
            </a:ln>
          </p:spPr>
          <p:txBody>
            <a:bodyPr rtlCol="0" anchor="ctr"/>
            <a:lstStyle/>
            <a:p>
              <a:endParaRPr lang="en-US" dirty="0"/>
            </a:p>
          </p:txBody>
        </p:sp>
        <p:sp>
          <p:nvSpPr>
            <p:cNvPr id="82" name="Freeform: Shape 142">
              <a:extLst>
                <a:ext uri="{FF2B5EF4-FFF2-40B4-BE49-F238E27FC236}">
                  <a16:creationId xmlns:a16="http://schemas.microsoft.com/office/drawing/2014/main" id="{F08E4D5D-85BE-4660-AB87-8E972988366F}"/>
                </a:ext>
              </a:extLst>
            </p:cNvPr>
            <p:cNvSpPr/>
            <p:nvPr/>
          </p:nvSpPr>
          <p:spPr>
            <a:xfrm>
              <a:off x="425470" y="576859"/>
              <a:ext cx="41403" cy="106905"/>
            </a:xfrm>
            <a:custGeom>
              <a:avLst/>
              <a:gdLst>
                <a:gd name="connsiteX0" fmla="*/ 41369 w 41403"/>
                <a:gd name="connsiteY0" fmla="*/ 86831 h 106905"/>
                <a:gd name="connsiteX1" fmla="*/ 21367 w 41403"/>
                <a:gd name="connsiteY1" fmla="*/ 106833 h 106905"/>
                <a:gd name="connsiteX2" fmla="*/ 1364 w 41403"/>
                <a:gd name="connsiteY2" fmla="*/ 86831 h 106905"/>
                <a:gd name="connsiteX3" fmla="*/ 412 w 41403"/>
                <a:gd name="connsiteY3" fmla="*/ 30633 h 106905"/>
                <a:gd name="connsiteX4" fmla="*/ 18509 w 41403"/>
                <a:gd name="connsiteY4" fmla="*/ 153 h 106905"/>
                <a:gd name="connsiteX5" fmla="*/ 41369 w 41403"/>
                <a:gd name="connsiteY5" fmla="*/ 30633 h 106905"/>
                <a:gd name="connsiteX6" fmla="*/ 41369 w 4140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1369" y="38253"/>
                    <a:pt x="41369" y="76353"/>
                    <a:pt x="41369" y="86831"/>
                  </a:cubicBezTo>
                  <a:close/>
                </a:path>
              </a:pathLst>
            </a:custGeom>
            <a:grpFill/>
            <a:ln w="9525" cap="flat">
              <a:noFill/>
              <a:prstDash val="solid"/>
              <a:miter/>
            </a:ln>
          </p:spPr>
          <p:txBody>
            <a:bodyPr rtlCol="0" anchor="ctr"/>
            <a:lstStyle/>
            <a:p>
              <a:endParaRPr lang="en-US" dirty="0"/>
            </a:p>
          </p:txBody>
        </p:sp>
        <p:sp>
          <p:nvSpPr>
            <p:cNvPr id="83" name="Freeform: Shape 143">
              <a:extLst>
                <a:ext uri="{FF2B5EF4-FFF2-40B4-BE49-F238E27FC236}">
                  <a16:creationId xmlns:a16="http://schemas.microsoft.com/office/drawing/2014/main" id="{8350B800-B909-4282-AE24-FB0EE9A7FDE6}"/>
                </a:ext>
              </a:extLst>
            </p:cNvPr>
            <p:cNvSpPr/>
            <p:nvPr/>
          </p:nvSpPr>
          <p:spPr>
            <a:xfrm>
              <a:off x="524530"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5"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endParaRPr lang="en-US" dirty="0"/>
            </a:p>
          </p:txBody>
        </p:sp>
        <p:sp>
          <p:nvSpPr>
            <p:cNvPr id="84" name="Freeform: Shape 144">
              <a:extLst>
                <a:ext uri="{FF2B5EF4-FFF2-40B4-BE49-F238E27FC236}">
                  <a16:creationId xmlns:a16="http://schemas.microsoft.com/office/drawing/2014/main" id="{1717C520-129F-486F-A445-DCD436C1D120}"/>
                </a:ext>
              </a:extLst>
            </p:cNvPr>
            <p:cNvSpPr/>
            <p:nvPr/>
          </p:nvSpPr>
          <p:spPr>
            <a:xfrm>
              <a:off x="624543"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endParaRPr lang="en-US" dirty="0"/>
            </a:p>
          </p:txBody>
        </p:sp>
      </p:grpSp>
      <p:sp>
        <p:nvSpPr>
          <p:cNvPr id="85" name="Graphic 2">
            <a:extLst>
              <a:ext uri="{FF2B5EF4-FFF2-40B4-BE49-F238E27FC236}">
                <a16:creationId xmlns:a16="http://schemas.microsoft.com/office/drawing/2014/main" id="{C23B614D-E1FA-49DC-A33A-C4933D9BB06B}"/>
              </a:ext>
            </a:extLst>
          </p:cNvPr>
          <p:cNvSpPr/>
          <p:nvPr/>
        </p:nvSpPr>
        <p:spPr>
          <a:xfrm>
            <a:off x="3372053" y="5707815"/>
            <a:ext cx="652928" cy="650874"/>
          </a:xfrm>
          <a:custGeom>
            <a:avLst/>
            <a:gdLst>
              <a:gd name="connsiteX0" fmla="*/ 840248 w 852049"/>
              <a:gd name="connsiteY0" fmla="*/ 359110 h 849369"/>
              <a:gd name="connsiteX1" fmla="*/ 827866 w 852049"/>
              <a:gd name="connsiteY1" fmla="*/ 301007 h 849369"/>
              <a:gd name="connsiteX2" fmla="*/ 789766 w 852049"/>
              <a:gd name="connsiteY2" fmla="*/ 213377 h 849369"/>
              <a:gd name="connsiteX3" fmla="*/ 715471 w 852049"/>
              <a:gd name="connsiteY3" fmla="*/ 132415 h 849369"/>
              <a:gd name="connsiteX4" fmla="*/ 715471 w 852049"/>
              <a:gd name="connsiteY4" fmla="*/ 127652 h 849369"/>
              <a:gd name="connsiteX5" fmla="*/ 687848 w 852049"/>
              <a:gd name="connsiteY5" fmla="*/ 100030 h 849369"/>
              <a:gd name="connsiteX6" fmla="*/ 633556 w 852049"/>
              <a:gd name="connsiteY6" fmla="*/ 50500 h 849369"/>
              <a:gd name="connsiteX7" fmla="*/ 544021 w 852049"/>
              <a:gd name="connsiteY7" fmla="*/ 17162 h 849369"/>
              <a:gd name="connsiteX8" fmla="*/ 493538 w 852049"/>
              <a:gd name="connsiteY8" fmla="*/ 19067 h 849369"/>
              <a:gd name="connsiteX9" fmla="*/ 388763 w 852049"/>
              <a:gd name="connsiteY9" fmla="*/ 11447 h 849369"/>
              <a:gd name="connsiteX10" fmla="*/ 301133 w 852049"/>
              <a:gd name="connsiteY10" fmla="*/ 13352 h 849369"/>
              <a:gd name="connsiteX11" fmla="*/ 221123 w 852049"/>
              <a:gd name="connsiteY11" fmla="*/ 56215 h 849369"/>
              <a:gd name="connsiteX12" fmla="*/ 207788 w 852049"/>
              <a:gd name="connsiteY12" fmla="*/ 98125 h 849369"/>
              <a:gd name="connsiteX13" fmla="*/ 108728 w 852049"/>
              <a:gd name="connsiteY13" fmla="*/ 152417 h 849369"/>
              <a:gd name="connsiteX14" fmla="*/ 46816 w 852049"/>
              <a:gd name="connsiteY14" fmla="*/ 222902 h 849369"/>
              <a:gd name="connsiteX15" fmla="*/ 51578 w 852049"/>
              <a:gd name="connsiteY15" fmla="*/ 314342 h 849369"/>
              <a:gd name="connsiteX16" fmla="*/ 28718 w 852049"/>
              <a:gd name="connsiteY16" fmla="*/ 348632 h 849369"/>
              <a:gd name="connsiteX17" fmla="*/ 21098 w 852049"/>
              <a:gd name="connsiteY17" fmla="*/ 395305 h 849369"/>
              <a:gd name="connsiteX18" fmla="*/ 30623 w 852049"/>
              <a:gd name="connsiteY18" fmla="*/ 441977 h 849369"/>
              <a:gd name="connsiteX19" fmla="*/ 29671 w 852049"/>
              <a:gd name="connsiteY19" fmla="*/ 464837 h 849369"/>
              <a:gd name="connsiteX20" fmla="*/ 45863 w 852049"/>
              <a:gd name="connsiteY20" fmla="*/ 599140 h 849369"/>
              <a:gd name="connsiteX21" fmla="*/ 58246 w 852049"/>
              <a:gd name="connsiteY21" fmla="*/ 663910 h 849369"/>
              <a:gd name="connsiteX22" fmla="*/ 126826 w 852049"/>
              <a:gd name="connsiteY22" fmla="*/ 694390 h 849369"/>
              <a:gd name="connsiteX23" fmla="*/ 156353 w 852049"/>
              <a:gd name="connsiteY23" fmla="*/ 698200 h 849369"/>
              <a:gd name="connsiteX24" fmla="*/ 230648 w 852049"/>
              <a:gd name="connsiteY24" fmla="*/ 786782 h 849369"/>
              <a:gd name="connsiteX25" fmla="*/ 333518 w 852049"/>
              <a:gd name="connsiteY25" fmla="*/ 842027 h 849369"/>
              <a:gd name="connsiteX26" fmla="*/ 429721 w 852049"/>
              <a:gd name="connsiteY26" fmla="*/ 833455 h 849369"/>
              <a:gd name="connsiteX27" fmla="*/ 522113 w 852049"/>
              <a:gd name="connsiteY27" fmla="*/ 808690 h 849369"/>
              <a:gd name="connsiteX28" fmla="*/ 534496 w 852049"/>
              <a:gd name="connsiteY28" fmla="*/ 815357 h 849369"/>
              <a:gd name="connsiteX29" fmla="*/ 576406 w 852049"/>
              <a:gd name="connsiteY29" fmla="*/ 803927 h 849369"/>
              <a:gd name="connsiteX30" fmla="*/ 610696 w 852049"/>
              <a:gd name="connsiteY30" fmla="*/ 786782 h 849369"/>
              <a:gd name="connsiteX31" fmla="*/ 639271 w 852049"/>
              <a:gd name="connsiteY31" fmla="*/ 776305 h 849369"/>
              <a:gd name="connsiteX32" fmla="*/ 712613 w 852049"/>
              <a:gd name="connsiteY32" fmla="*/ 707725 h 849369"/>
              <a:gd name="connsiteX33" fmla="*/ 724043 w 852049"/>
              <a:gd name="connsiteY33" fmla="*/ 707725 h 849369"/>
              <a:gd name="connsiteX34" fmla="*/ 820246 w 852049"/>
              <a:gd name="connsiteY34" fmla="*/ 591520 h 849369"/>
              <a:gd name="connsiteX35" fmla="*/ 832628 w 852049"/>
              <a:gd name="connsiteY35" fmla="*/ 498175 h 849369"/>
              <a:gd name="connsiteX36" fmla="*/ 831676 w 852049"/>
              <a:gd name="connsiteY36" fmla="*/ 431500 h 849369"/>
              <a:gd name="connsiteX37" fmla="*/ 840248 w 852049"/>
              <a:gd name="connsiteY37" fmla="*/ 359110 h 849369"/>
              <a:gd name="connsiteX38" fmla="*/ 499253 w 852049"/>
              <a:gd name="connsiteY38" fmla="*/ 86695 h 849369"/>
              <a:gd name="connsiteX39" fmla="*/ 532591 w 852049"/>
              <a:gd name="connsiteY39" fmla="*/ 60025 h 849369"/>
              <a:gd name="connsiteX40" fmla="*/ 592598 w 852049"/>
              <a:gd name="connsiteY40" fmla="*/ 31450 h 849369"/>
              <a:gd name="connsiteX41" fmla="*/ 612601 w 852049"/>
              <a:gd name="connsiteY41" fmla="*/ 104792 h 849369"/>
              <a:gd name="connsiteX42" fmla="*/ 590693 w 852049"/>
              <a:gd name="connsiteY42" fmla="*/ 200995 h 849369"/>
              <a:gd name="connsiteX43" fmla="*/ 507826 w 852049"/>
              <a:gd name="connsiteY43" fmla="*/ 159085 h 849369"/>
              <a:gd name="connsiteX44" fmla="*/ 499253 w 852049"/>
              <a:gd name="connsiteY44" fmla="*/ 86695 h 849369"/>
              <a:gd name="connsiteX45" fmla="*/ 525923 w 852049"/>
              <a:gd name="connsiteY45" fmla="*/ 320057 h 849369"/>
              <a:gd name="connsiteX46" fmla="*/ 471631 w 852049"/>
              <a:gd name="connsiteY46" fmla="*/ 382922 h 849369"/>
              <a:gd name="connsiteX47" fmla="*/ 449723 w 852049"/>
              <a:gd name="connsiteY47" fmla="*/ 192422 h 849369"/>
              <a:gd name="connsiteX48" fmla="*/ 525923 w 852049"/>
              <a:gd name="connsiteY48" fmla="*/ 320057 h 849369"/>
              <a:gd name="connsiteX49" fmla="*/ 421148 w 852049"/>
              <a:gd name="connsiteY49" fmla="*/ 53357 h 849369"/>
              <a:gd name="connsiteX50" fmla="*/ 437341 w 852049"/>
              <a:gd name="connsiteY50" fmla="*/ 34307 h 849369"/>
              <a:gd name="connsiteX51" fmla="*/ 448771 w 852049"/>
              <a:gd name="connsiteY51" fmla="*/ 50500 h 849369"/>
              <a:gd name="connsiteX52" fmla="*/ 434483 w 852049"/>
              <a:gd name="connsiteY52" fmla="*/ 69550 h 849369"/>
              <a:gd name="connsiteX53" fmla="*/ 421148 w 852049"/>
              <a:gd name="connsiteY53" fmla="*/ 53357 h 849369"/>
              <a:gd name="connsiteX54" fmla="*/ 427816 w 852049"/>
              <a:gd name="connsiteY54" fmla="*/ 94315 h 849369"/>
              <a:gd name="connsiteX55" fmla="*/ 448771 w 852049"/>
              <a:gd name="connsiteY55" fmla="*/ 123842 h 849369"/>
              <a:gd name="connsiteX56" fmla="*/ 426863 w 852049"/>
              <a:gd name="connsiteY56" fmla="*/ 156227 h 849369"/>
              <a:gd name="connsiteX57" fmla="*/ 401146 w 852049"/>
              <a:gd name="connsiteY57" fmla="*/ 124795 h 849369"/>
              <a:gd name="connsiteX58" fmla="*/ 427816 w 852049"/>
              <a:gd name="connsiteY58" fmla="*/ 94315 h 849369"/>
              <a:gd name="connsiteX59" fmla="*/ 391621 w 852049"/>
              <a:gd name="connsiteY59" fmla="*/ 192422 h 849369"/>
              <a:gd name="connsiteX60" fmla="*/ 408766 w 852049"/>
              <a:gd name="connsiteY60" fmla="*/ 180040 h 849369"/>
              <a:gd name="connsiteX61" fmla="*/ 422101 w 852049"/>
              <a:gd name="connsiteY61" fmla="*/ 201947 h 849369"/>
              <a:gd name="connsiteX62" fmla="*/ 356378 w 852049"/>
              <a:gd name="connsiteY62" fmla="*/ 373397 h 849369"/>
              <a:gd name="connsiteX63" fmla="*/ 305896 w 852049"/>
              <a:gd name="connsiteY63" fmla="*/ 309580 h 849369"/>
              <a:gd name="connsiteX64" fmla="*/ 391621 w 852049"/>
              <a:gd name="connsiteY64" fmla="*/ 192422 h 849369"/>
              <a:gd name="connsiteX65" fmla="*/ 259223 w 852049"/>
              <a:gd name="connsiteY65" fmla="*/ 31450 h 849369"/>
              <a:gd name="connsiteX66" fmla="*/ 332566 w 852049"/>
              <a:gd name="connsiteY66" fmla="*/ 64787 h 849369"/>
              <a:gd name="connsiteX67" fmla="*/ 363998 w 852049"/>
              <a:gd name="connsiteY67" fmla="*/ 93362 h 849369"/>
              <a:gd name="connsiteX68" fmla="*/ 357331 w 852049"/>
              <a:gd name="connsiteY68" fmla="*/ 152417 h 849369"/>
              <a:gd name="connsiteX69" fmla="*/ 344948 w 852049"/>
              <a:gd name="connsiteY69" fmla="*/ 160037 h 849369"/>
              <a:gd name="connsiteX70" fmla="*/ 243983 w 852049"/>
              <a:gd name="connsiteY70" fmla="*/ 105745 h 849369"/>
              <a:gd name="connsiteX71" fmla="*/ 259223 w 852049"/>
              <a:gd name="connsiteY71" fmla="*/ 31450 h 849369"/>
              <a:gd name="connsiteX72" fmla="*/ 108728 w 852049"/>
              <a:gd name="connsiteY72" fmla="*/ 181945 h 849369"/>
              <a:gd name="connsiteX73" fmla="*/ 133493 w 852049"/>
              <a:gd name="connsiteY73" fmla="*/ 209567 h 849369"/>
              <a:gd name="connsiteX74" fmla="*/ 226838 w 852049"/>
              <a:gd name="connsiteY74" fmla="*/ 307675 h 849369"/>
              <a:gd name="connsiteX75" fmla="*/ 239221 w 852049"/>
              <a:gd name="connsiteY75" fmla="*/ 324820 h 849369"/>
              <a:gd name="connsiteX76" fmla="*/ 224933 w 852049"/>
              <a:gd name="connsiteY76" fmla="*/ 335297 h 849369"/>
              <a:gd name="connsiteX77" fmla="*/ 71581 w 852049"/>
              <a:gd name="connsiteY77" fmla="*/ 235285 h 849369"/>
              <a:gd name="connsiteX78" fmla="*/ 70628 w 852049"/>
              <a:gd name="connsiteY78" fmla="*/ 225760 h 849369"/>
              <a:gd name="connsiteX79" fmla="*/ 108728 w 852049"/>
              <a:gd name="connsiteY79" fmla="*/ 181945 h 849369"/>
              <a:gd name="connsiteX80" fmla="*/ 106823 w 852049"/>
              <a:gd name="connsiteY80" fmla="*/ 406735 h 849369"/>
              <a:gd name="connsiteX81" fmla="*/ 123016 w 852049"/>
              <a:gd name="connsiteY81" fmla="*/ 386732 h 849369"/>
              <a:gd name="connsiteX82" fmla="*/ 150638 w 852049"/>
              <a:gd name="connsiteY82" fmla="*/ 405782 h 849369"/>
              <a:gd name="connsiteX83" fmla="*/ 119206 w 852049"/>
              <a:gd name="connsiteY83" fmla="*/ 437215 h 849369"/>
              <a:gd name="connsiteX84" fmla="*/ 106823 w 852049"/>
              <a:gd name="connsiteY84" fmla="*/ 406735 h 849369"/>
              <a:gd name="connsiteX85" fmla="*/ 103966 w 852049"/>
              <a:gd name="connsiteY85" fmla="*/ 678197 h 849369"/>
              <a:gd name="connsiteX86" fmla="*/ 115396 w 852049"/>
              <a:gd name="connsiteY86" fmla="*/ 552467 h 849369"/>
              <a:gd name="connsiteX87" fmla="*/ 257318 w 852049"/>
              <a:gd name="connsiteY87" fmla="*/ 519130 h 849369"/>
              <a:gd name="connsiteX88" fmla="*/ 103966 w 852049"/>
              <a:gd name="connsiteY88" fmla="*/ 678197 h 849369"/>
              <a:gd name="connsiteX89" fmla="*/ 307801 w 852049"/>
              <a:gd name="connsiteY89" fmla="*/ 692485 h 849369"/>
              <a:gd name="connsiteX90" fmla="*/ 295418 w 852049"/>
              <a:gd name="connsiteY90" fmla="*/ 711535 h 849369"/>
              <a:gd name="connsiteX91" fmla="*/ 266843 w 852049"/>
              <a:gd name="connsiteY91" fmla="*/ 680102 h 849369"/>
              <a:gd name="connsiteX92" fmla="*/ 296371 w 852049"/>
              <a:gd name="connsiteY92" fmla="*/ 662005 h 849369"/>
              <a:gd name="connsiteX93" fmla="*/ 307801 w 852049"/>
              <a:gd name="connsiteY93" fmla="*/ 692485 h 849369"/>
              <a:gd name="connsiteX94" fmla="*/ 477346 w 852049"/>
              <a:gd name="connsiteY94" fmla="*/ 662005 h 849369"/>
              <a:gd name="connsiteX95" fmla="*/ 455438 w 852049"/>
              <a:gd name="connsiteY95" fmla="*/ 758207 h 849369"/>
              <a:gd name="connsiteX96" fmla="*/ 346853 w 852049"/>
              <a:gd name="connsiteY96" fmla="*/ 819167 h 849369"/>
              <a:gd name="connsiteX97" fmla="*/ 433531 w 852049"/>
              <a:gd name="connsiteY97" fmla="*/ 646765 h 849369"/>
              <a:gd name="connsiteX98" fmla="*/ 464963 w 852049"/>
              <a:gd name="connsiteY98" fmla="*/ 631525 h 849369"/>
              <a:gd name="connsiteX99" fmla="*/ 477346 w 852049"/>
              <a:gd name="connsiteY99" fmla="*/ 662005 h 849369"/>
              <a:gd name="connsiteX100" fmla="*/ 593551 w 852049"/>
              <a:gd name="connsiteY100" fmla="*/ 712487 h 849369"/>
              <a:gd name="connsiteX101" fmla="*/ 571643 w 852049"/>
              <a:gd name="connsiteY101" fmla="*/ 699152 h 849369"/>
              <a:gd name="connsiteX102" fmla="*/ 590693 w 852049"/>
              <a:gd name="connsiteY102" fmla="*/ 671530 h 849369"/>
              <a:gd name="connsiteX103" fmla="*/ 623078 w 852049"/>
              <a:gd name="connsiteY103" fmla="*/ 699152 h 849369"/>
              <a:gd name="connsiteX104" fmla="*/ 593551 w 852049"/>
              <a:gd name="connsiteY104" fmla="*/ 712487 h 849369"/>
              <a:gd name="connsiteX105" fmla="*/ 640223 w 852049"/>
              <a:gd name="connsiteY105" fmla="*/ 408640 h 849369"/>
              <a:gd name="connsiteX106" fmla="*/ 616411 w 852049"/>
              <a:gd name="connsiteY106" fmla="*/ 496270 h 849369"/>
              <a:gd name="connsiteX107" fmla="*/ 553546 w 852049"/>
              <a:gd name="connsiteY107" fmla="*/ 580090 h 849369"/>
              <a:gd name="connsiteX108" fmla="*/ 370666 w 852049"/>
              <a:gd name="connsiteY108" fmla="*/ 616285 h 849369"/>
              <a:gd name="connsiteX109" fmla="*/ 284941 w 852049"/>
              <a:gd name="connsiteY109" fmla="*/ 530560 h 849369"/>
              <a:gd name="connsiteX110" fmla="*/ 228743 w 852049"/>
              <a:gd name="connsiteY110" fmla="*/ 441977 h 849369"/>
              <a:gd name="connsiteX111" fmla="*/ 232553 w 852049"/>
              <a:gd name="connsiteY111" fmla="*/ 399115 h 849369"/>
              <a:gd name="connsiteX112" fmla="*/ 245888 w 852049"/>
              <a:gd name="connsiteY112" fmla="*/ 364825 h 849369"/>
              <a:gd name="connsiteX113" fmla="*/ 288751 w 852049"/>
              <a:gd name="connsiteY113" fmla="*/ 332440 h 849369"/>
              <a:gd name="connsiteX114" fmla="*/ 327803 w 852049"/>
              <a:gd name="connsiteY114" fmla="*/ 379112 h 849369"/>
              <a:gd name="connsiteX115" fmla="*/ 328756 w 852049"/>
              <a:gd name="connsiteY115" fmla="*/ 453407 h 849369"/>
              <a:gd name="connsiteX116" fmla="*/ 415433 w 852049"/>
              <a:gd name="connsiteY116" fmla="*/ 332440 h 849369"/>
              <a:gd name="connsiteX117" fmla="*/ 489728 w 852049"/>
              <a:gd name="connsiteY117" fmla="*/ 455312 h 849369"/>
              <a:gd name="connsiteX118" fmla="*/ 502111 w 852049"/>
              <a:gd name="connsiteY118" fmla="*/ 419117 h 849369"/>
              <a:gd name="connsiteX119" fmla="*/ 554498 w 852049"/>
              <a:gd name="connsiteY119" fmla="*/ 341012 h 849369"/>
              <a:gd name="connsiteX120" fmla="*/ 560213 w 852049"/>
              <a:gd name="connsiteY120" fmla="*/ 308627 h 849369"/>
              <a:gd name="connsiteX121" fmla="*/ 504968 w 852049"/>
              <a:gd name="connsiteY121" fmla="*/ 248620 h 849369"/>
              <a:gd name="connsiteX122" fmla="*/ 553546 w 852049"/>
              <a:gd name="connsiteY122" fmla="*/ 264812 h 849369"/>
              <a:gd name="connsiteX123" fmla="*/ 559261 w 852049"/>
              <a:gd name="connsiteY123" fmla="*/ 271480 h 849369"/>
              <a:gd name="connsiteX124" fmla="*/ 632603 w 852049"/>
              <a:gd name="connsiteY124" fmla="*/ 350537 h 849369"/>
              <a:gd name="connsiteX125" fmla="*/ 640223 w 852049"/>
              <a:gd name="connsiteY125" fmla="*/ 408640 h 849369"/>
              <a:gd name="connsiteX126" fmla="*/ 743093 w 852049"/>
              <a:gd name="connsiteY126" fmla="*/ 693437 h 849369"/>
              <a:gd name="connsiteX127" fmla="*/ 653558 w 852049"/>
              <a:gd name="connsiteY127" fmla="*/ 499127 h 849369"/>
              <a:gd name="connsiteX128" fmla="*/ 650701 w 852049"/>
              <a:gd name="connsiteY128" fmla="*/ 478172 h 849369"/>
              <a:gd name="connsiteX129" fmla="*/ 671656 w 852049"/>
              <a:gd name="connsiteY129" fmla="*/ 479125 h 849369"/>
              <a:gd name="connsiteX130" fmla="*/ 790718 w 852049"/>
              <a:gd name="connsiteY130" fmla="*/ 596282 h 849369"/>
              <a:gd name="connsiteX131" fmla="*/ 743093 w 852049"/>
              <a:gd name="connsiteY131" fmla="*/ 693437 h 849369"/>
              <a:gd name="connsiteX132" fmla="*/ 722138 w 852049"/>
              <a:gd name="connsiteY132" fmla="*/ 403877 h 849369"/>
              <a:gd name="connsiteX133" fmla="*/ 743093 w 852049"/>
              <a:gd name="connsiteY133" fmla="*/ 386732 h 849369"/>
              <a:gd name="connsiteX134" fmla="*/ 768811 w 852049"/>
              <a:gd name="connsiteY134" fmla="*/ 401020 h 849369"/>
              <a:gd name="connsiteX135" fmla="*/ 739283 w 852049"/>
              <a:gd name="connsiteY135" fmla="*/ 426737 h 849369"/>
              <a:gd name="connsiteX136" fmla="*/ 722138 w 852049"/>
              <a:gd name="connsiteY136" fmla="*/ 403877 h 849369"/>
              <a:gd name="connsiteX137" fmla="*/ 789766 w 852049"/>
              <a:gd name="connsiteY137" fmla="*/ 330535 h 849369"/>
              <a:gd name="connsiteX138" fmla="*/ 595456 w 852049"/>
              <a:gd name="connsiteY138" fmla="*/ 249572 h 849369"/>
              <a:gd name="connsiteX139" fmla="*/ 802148 w 852049"/>
              <a:gd name="connsiteY139" fmla="*/ 259097 h 849369"/>
              <a:gd name="connsiteX140" fmla="*/ 789766 w 852049"/>
              <a:gd name="connsiteY140" fmla="*/ 330535 h 8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52049" h="849369">
                <a:moveTo>
                  <a:pt x="840248" y="359110"/>
                </a:moveTo>
                <a:cubicBezTo>
                  <a:pt x="815483" y="341012"/>
                  <a:pt x="819293" y="321962"/>
                  <a:pt x="827866" y="301007"/>
                </a:cubicBezTo>
                <a:cubicBezTo>
                  <a:pt x="844058" y="258145"/>
                  <a:pt x="827866" y="230522"/>
                  <a:pt x="789766" y="213377"/>
                </a:cubicBezTo>
                <a:cubicBezTo>
                  <a:pt x="753571" y="196232"/>
                  <a:pt x="765953" y="135272"/>
                  <a:pt x="715471" y="132415"/>
                </a:cubicBezTo>
                <a:cubicBezTo>
                  <a:pt x="715471" y="132415"/>
                  <a:pt x="715471" y="129557"/>
                  <a:pt x="715471" y="127652"/>
                </a:cubicBezTo>
                <a:cubicBezTo>
                  <a:pt x="720233" y="103840"/>
                  <a:pt x="704041" y="100030"/>
                  <a:pt x="687848" y="100030"/>
                </a:cubicBezTo>
                <a:cubicBezTo>
                  <a:pt x="653558" y="100030"/>
                  <a:pt x="643081" y="78122"/>
                  <a:pt x="633556" y="50500"/>
                </a:cubicBezTo>
                <a:cubicBezTo>
                  <a:pt x="616411" y="-3793"/>
                  <a:pt x="594503" y="-13318"/>
                  <a:pt x="544021" y="17162"/>
                </a:cubicBezTo>
                <a:cubicBezTo>
                  <a:pt x="524971" y="28592"/>
                  <a:pt x="512588" y="26687"/>
                  <a:pt x="493538" y="19067"/>
                </a:cubicBezTo>
                <a:cubicBezTo>
                  <a:pt x="459248" y="6685"/>
                  <a:pt x="414481" y="-9508"/>
                  <a:pt x="388763" y="11447"/>
                </a:cubicBezTo>
                <a:cubicBezTo>
                  <a:pt x="352568" y="42880"/>
                  <a:pt x="330661" y="28592"/>
                  <a:pt x="301133" y="13352"/>
                </a:cubicBezTo>
                <a:cubicBezTo>
                  <a:pt x="251603" y="-13318"/>
                  <a:pt x="227791" y="970"/>
                  <a:pt x="221123" y="56215"/>
                </a:cubicBezTo>
                <a:cubicBezTo>
                  <a:pt x="219218" y="70502"/>
                  <a:pt x="227791" y="89552"/>
                  <a:pt x="207788" y="98125"/>
                </a:cubicBezTo>
                <a:cubicBezTo>
                  <a:pt x="173498" y="113365"/>
                  <a:pt x="151591" y="146702"/>
                  <a:pt x="108728" y="152417"/>
                </a:cubicBezTo>
                <a:cubicBezTo>
                  <a:pt x="75391" y="157180"/>
                  <a:pt x="44911" y="193375"/>
                  <a:pt x="46816" y="222902"/>
                </a:cubicBezTo>
                <a:cubicBezTo>
                  <a:pt x="48721" y="253382"/>
                  <a:pt x="47768" y="284815"/>
                  <a:pt x="51578" y="314342"/>
                </a:cubicBezTo>
                <a:cubicBezTo>
                  <a:pt x="54436" y="340060"/>
                  <a:pt x="46816" y="341965"/>
                  <a:pt x="28718" y="348632"/>
                </a:cubicBezTo>
                <a:cubicBezTo>
                  <a:pt x="-809" y="358157"/>
                  <a:pt x="-14144" y="375302"/>
                  <a:pt x="21098" y="395305"/>
                </a:cubicBezTo>
                <a:cubicBezTo>
                  <a:pt x="43006" y="407687"/>
                  <a:pt x="51578" y="420070"/>
                  <a:pt x="30623" y="441977"/>
                </a:cubicBezTo>
                <a:cubicBezTo>
                  <a:pt x="26813" y="446740"/>
                  <a:pt x="25861" y="460075"/>
                  <a:pt x="29671" y="464837"/>
                </a:cubicBezTo>
                <a:cubicBezTo>
                  <a:pt x="61103" y="507700"/>
                  <a:pt x="27766" y="556277"/>
                  <a:pt x="45863" y="599140"/>
                </a:cubicBezTo>
                <a:cubicBezTo>
                  <a:pt x="44911" y="622000"/>
                  <a:pt x="47768" y="643907"/>
                  <a:pt x="58246" y="663910"/>
                </a:cubicBezTo>
                <a:cubicBezTo>
                  <a:pt x="73486" y="691532"/>
                  <a:pt x="83963" y="727727"/>
                  <a:pt x="126826" y="694390"/>
                </a:cubicBezTo>
                <a:cubicBezTo>
                  <a:pt x="135398" y="687722"/>
                  <a:pt x="155401" y="688675"/>
                  <a:pt x="156353" y="698200"/>
                </a:cubicBezTo>
                <a:cubicBezTo>
                  <a:pt x="160163" y="746777"/>
                  <a:pt x="234458" y="734395"/>
                  <a:pt x="230648" y="786782"/>
                </a:cubicBezTo>
                <a:cubicBezTo>
                  <a:pt x="280178" y="778210"/>
                  <a:pt x="299228" y="822977"/>
                  <a:pt x="333518" y="842027"/>
                </a:cubicBezTo>
                <a:cubicBezTo>
                  <a:pt x="358283" y="856315"/>
                  <a:pt x="398288" y="847742"/>
                  <a:pt x="429721" y="833455"/>
                </a:cubicBezTo>
                <a:cubicBezTo>
                  <a:pt x="459248" y="819167"/>
                  <a:pt x="500206" y="849647"/>
                  <a:pt x="522113" y="808690"/>
                </a:cubicBezTo>
                <a:cubicBezTo>
                  <a:pt x="525923" y="810595"/>
                  <a:pt x="530686" y="812500"/>
                  <a:pt x="534496" y="815357"/>
                </a:cubicBezTo>
                <a:cubicBezTo>
                  <a:pt x="555451" y="836312"/>
                  <a:pt x="566881" y="823930"/>
                  <a:pt x="576406" y="803927"/>
                </a:cubicBezTo>
                <a:cubicBezTo>
                  <a:pt x="583073" y="789640"/>
                  <a:pt x="593551" y="781067"/>
                  <a:pt x="610696" y="786782"/>
                </a:cubicBezTo>
                <a:cubicBezTo>
                  <a:pt x="622126" y="790592"/>
                  <a:pt x="635461" y="788687"/>
                  <a:pt x="639271" y="776305"/>
                </a:cubicBezTo>
                <a:cubicBezTo>
                  <a:pt x="649748" y="738205"/>
                  <a:pt x="711661" y="755350"/>
                  <a:pt x="712613" y="707725"/>
                </a:cubicBezTo>
                <a:cubicBezTo>
                  <a:pt x="712613" y="707725"/>
                  <a:pt x="720233" y="706772"/>
                  <a:pt x="724043" y="707725"/>
                </a:cubicBezTo>
                <a:cubicBezTo>
                  <a:pt x="781193" y="716297"/>
                  <a:pt x="839296" y="645812"/>
                  <a:pt x="820246" y="591520"/>
                </a:cubicBezTo>
                <a:cubicBezTo>
                  <a:pt x="808816" y="558182"/>
                  <a:pt x="816436" y="509605"/>
                  <a:pt x="832628" y="498175"/>
                </a:cubicBezTo>
                <a:cubicBezTo>
                  <a:pt x="872633" y="468647"/>
                  <a:pt x="836438" y="451502"/>
                  <a:pt x="831676" y="431500"/>
                </a:cubicBezTo>
                <a:cubicBezTo>
                  <a:pt x="825008" y="403877"/>
                  <a:pt x="873586" y="383875"/>
                  <a:pt x="840248" y="359110"/>
                </a:cubicBezTo>
                <a:close/>
                <a:moveTo>
                  <a:pt x="499253" y="86695"/>
                </a:moveTo>
                <a:cubicBezTo>
                  <a:pt x="509731" y="77170"/>
                  <a:pt x="520208" y="67645"/>
                  <a:pt x="532591" y="60025"/>
                </a:cubicBezTo>
                <a:cubicBezTo>
                  <a:pt x="551641" y="46690"/>
                  <a:pt x="571643" y="21925"/>
                  <a:pt x="592598" y="31450"/>
                </a:cubicBezTo>
                <a:cubicBezTo>
                  <a:pt x="617363" y="42880"/>
                  <a:pt x="610696" y="75265"/>
                  <a:pt x="612601" y="104792"/>
                </a:cubicBezTo>
                <a:cubicBezTo>
                  <a:pt x="607838" y="135272"/>
                  <a:pt x="616411" y="184802"/>
                  <a:pt x="590693" y="200995"/>
                </a:cubicBezTo>
                <a:cubicBezTo>
                  <a:pt x="566881" y="216235"/>
                  <a:pt x="535448" y="175277"/>
                  <a:pt x="507826" y="159085"/>
                </a:cubicBezTo>
                <a:cubicBezTo>
                  <a:pt x="462106" y="132415"/>
                  <a:pt x="461153" y="120985"/>
                  <a:pt x="499253" y="86695"/>
                </a:cubicBezTo>
                <a:close/>
                <a:moveTo>
                  <a:pt x="525923" y="320057"/>
                </a:moveTo>
                <a:cubicBezTo>
                  <a:pt x="480203" y="329582"/>
                  <a:pt x="480203" y="329582"/>
                  <a:pt x="471631" y="382922"/>
                </a:cubicBezTo>
                <a:cubicBezTo>
                  <a:pt x="433531" y="319105"/>
                  <a:pt x="435436" y="261002"/>
                  <a:pt x="449723" y="192422"/>
                </a:cubicBezTo>
                <a:cubicBezTo>
                  <a:pt x="477346" y="240047"/>
                  <a:pt x="501158" y="279100"/>
                  <a:pt x="525923" y="320057"/>
                </a:cubicBezTo>
                <a:close/>
                <a:moveTo>
                  <a:pt x="421148" y="53357"/>
                </a:moveTo>
                <a:cubicBezTo>
                  <a:pt x="422101" y="43832"/>
                  <a:pt x="425911" y="34307"/>
                  <a:pt x="437341" y="34307"/>
                </a:cubicBezTo>
                <a:cubicBezTo>
                  <a:pt x="447818" y="34307"/>
                  <a:pt x="448771" y="41927"/>
                  <a:pt x="448771" y="50500"/>
                </a:cubicBezTo>
                <a:cubicBezTo>
                  <a:pt x="447818" y="59072"/>
                  <a:pt x="448771" y="70502"/>
                  <a:pt x="434483" y="69550"/>
                </a:cubicBezTo>
                <a:cubicBezTo>
                  <a:pt x="425911" y="68597"/>
                  <a:pt x="419243" y="62882"/>
                  <a:pt x="421148" y="53357"/>
                </a:cubicBezTo>
                <a:close/>
                <a:moveTo>
                  <a:pt x="427816" y="94315"/>
                </a:moveTo>
                <a:cubicBezTo>
                  <a:pt x="444961" y="95267"/>
                  <a:pt x="447818" y="111460"/>
                  <a:pt x="448771" y="123842"/>
                </a:cubicBezTo>
                <a:cubicBezTo>
                  <a:pt x="447818" y="140035"/>
                  <a:pt x="444008" y="155275"/>
                  <a:pt x="426863" y="156227"/>
                </a:cubicBezTo>
                <a:cubicBezTo>
                  <a:pt x="406861" y="157180"/>
                  <a:pt x="401146" y="140987"/>
                  <a:pt x="401146" y="124795"/>
                </a:cubicBezTo>
                <a:cubicBezTo>
                  <a:pt x="401146" y="107650"/>
                  <a:pt x="408766" y="93362"/>
                  <a:pt x="427816" y="94315"/>
                </a:cubicBezTo>
                <a:close/>
                <a:moveTo>
                  <a:pt x="391621" y="192422"/>
                </a:moveTo>
                <a:cubicBezTo>
                  <a:pt x="394478" y="183850"/>
                  <a:pt x="400193" y="178135"/>
                  <a:pt x="408766" y="180040"/>
                </a:cubicBezTo>
                <a:cubicBezTo>
                  <a:pt x="420196" y="181945"/>
                  <a:pt x="421148" y="191470"/>
                  <a:pt x="422101" y="201947"/>
                </a:cubicBezTo>
                <a:cubicBezTo>
                  <a:pt x="425911" y="247667"/>
                  <a:pt x="392573" y="336250"/>
                  <a:pt x="356378" y="373397"/>
                </a:cubicBezTo>
                <a:cubicBezTo>
                  <a:pt x="352568" y="325772"/>
                  <a:pt x="352568" y="325772"/>
                  <a:pt x="305896" y="309580"/>
                </a:cubicBezTo>
                <a:cubicBezTo>
                  <a:pt x="341138" y="273385"/>
                  <a:pt x="374476" y="239095"/>
                  <a:pt x="391621" y="192422"/>
                </a:cubicBezTo>
                <a:close/>
                <a:moveTo>
                  <a:pt x="259223" y="31450"/>
                </a:moveTo>
                <a:cubicBezTo>
                  <a:pt x="282083" y="20020"/>
                  <a:pt x="309706" y="48595"/>
                  <a:pt x="332566" y="64787"/>
                </a:cubicBezTo>
                <a:cubicBezTo>
                  <a:pt x="343996" y="73360"/>
                  <a:pt x="354473" y="82885"/>
                  <a:pt x="363998" y="93362"/>
                </a:cubicBezTo>
                <a:cubicBezTo>
                  <a:pt x="384953" y="115270"/>
                  <a:pt x="383048" y="135272"/>
                  <a:pt x="357331" y="152417"/>
                </a:cubicBezTo>
                <a:cubicBezTo>
                  <a:pt x="353521" y="155275"/>
                  <a:pt x="349711" y="158132"/>
                  <a:pt x="344948" y="160037"/>
                </a:cubicBezTo>
                <a:cubicBezTo>
                  <a:pt x="247793" y="217187"/>
                  <a:pt x="256366" y="239095"/>
                  <a:pt x="243983" y="105745"/>
                </a:cubicBezTo>
                <a:cubicBezTo>
                  <a:pt x="245888" y="82885"/>
                  <a:pt x="234458" y="43832"/>
                  <a:pt x="259223" y="31450"/>
                </a:cubicBezTo>
                <a:close/>
                <a:moveTo>
                  <a:pt x="108728" y="181945"/>
                </a:moveTo>
                <a:cubicBezTo>
                  <a:pt x="128731" y="175277"/>
                  <a:pt x="126826" y="199090"/>
                  <a:pt x="133493" y="209567"/>
                </a:cubicBezTo>
                <a:cubicBezTo>
                  <a:pt x="157306" y="249572"/>
                  <a:pt x="187786" y="282910"/>
                  <a:pt x="226838" y="307675"/>
                </a:cubicBezTo>
                <a:cubicBezTo>
                  <a:pt x="233506" y="312437"/>
                  <a:pt x="242078" y="316247"/>
                  <a:pt x="239221" y="324820"/>
                </a:cubicBezTo>
                <a:cubicBezTo>
                  <a:pt x="238268" y="329582"/>
                  <a:pt x="230648" y="334345"/>
                  <a:pt x="224933" y="335297"/>
                </a:cubicBezTo>
                <a:cubicBezTo>
                  <a:pt x="182071" y="346727"/>
                  <a:pt x="80153" y="280052"/>
                  <a:pt x="71581" y="235285"/>
                </a:cubicBezTo>
                <a:cubicBezTo>
                  <a:pt x="70628" y="232427"/>
                  <a:pt x="70628" y="229570"/>
                  <a:pt x="70628" y="225760"/>
                </a:cubicBezTo>
                <a:cubicBezTo>
                  <a:pt x="75391" y="203852"/>
                  <a:pt x="89678" y="187660"/>
                  <a:pt x="108728" y="181945"/>
                </a:cubicBezTo>
                <a:close/>
                <a:moveTo>
                  <a:pt x="106823" y="406735"/>
                </a:moveTo>
                <a:cubicBezTo>
                  <a:pt x="103013" y="393400"/>
                  <a:pt x="107776" y="384827"/>
                  <a:pt x="123016" y="386732"/>
                </a:cubicBezTo>
                <a:cubicBezTo>
                  <a:pt x="134446" y="388637"/>
                  <a:pt x="147781" y="390542"/>
                  <a:pt x="150638" y="405782"/>
                </a:cubicBezTo>
                <a:cubicBezTo>
                  <a:pt x="143971" y="420070"/>
                  <a:pt x="135398" y="437215"/>
                  <a:pt x="119206" y="437215"/>
                </a:cubicBezTo>
                <a:cubicBezTo>
                  <a:pt x="102061" y="437215"/>
                  <a:pt x="109681" y="418165"/>
                  <a:pt x="106823" y="406735"/>
                </a:cubicBezTo>
                <a:close/>
                <a:moveTo>
                  <a:pt x="103966" y="678197"/>
                </a:moveTo>
                <a:cubicBezTo>
                  <a:pt x="53483" y="625810"/>
                  <a:pt x="57293" y="587710"/>
                  <a:pt x="115396" y="552467"/>
                </a:cubicBezTo>
                <a:cubicBezTo>
                  <a:pt x="158258" y="526750"/>
                  <a:pt x="204931" y="512462"/>
                  <a:pt x="257318" y="519130"/>
                </a:cubicBezTo>
                <a:cubicBezTo>
                  <a:pt x="196358" y="564850"/>
                  <a:pt x="131588" y="602950"/>
                  <a:pt x="103966" y="678197"/>
                </a:cubicBezTo>
                <a:close/>
                <a:moveTo>
                  <a:pt x="307801" y="692485"/>
                </a:moveTo>
                <a:cubicBezTo>
                  <a:pt x="309706" y="702962"/>
                  <a:pt x="307801" y="715345"/>
                  <a:pt x="295418" y="711535"/>
                </a:cubicBezTo>
                <a:cubicBezTo>
                  <a:pt x="282083" y="707725"/>
                  <a:pt x="265891" y="697247"/>
                  <a:pt x="266843" y="680102"/>
                </a:cubicBezTo>
                <a:cubicBezTo>
                  <a:pt x="267796" y="666767"/>
                  <a:pt x="283036" y="661052"/>
                  <a:pt x="296371" y="662005"/>
                </a:cubicBezTo>
                <a:cubicBezTo>
                  <a:pt x="317326" y="665815"/>
                  <a:pt x="305896" y="682007"/>
                  <a:pt x="307801" y="692485"/>
                </a:cubicBezTo>
                <a:close/>
                <a:moveTo>
                  <a:pt x="477346" y="662005"/>
                </a:moveTo>
                <a:cubicBezTo>
                  <a:pt x="476393" y="695342"/>
                  <a:pt x="467821" y="726775"/>
                  <a:pt x="455438" y="758207"/>
                </a:cubicBezTo>
                <a:cubicBezTo>
                  <a:pt x="435436" y="806785"/>
                  <a:pt x="403051" y="830597"/>
                  <a:pt x="346853" y="819167"/>
                </a:cubicBezTo>
                <a:cubicBezTo>
                  <a:pt x="368761" y="758207"/>
                  <a:pt x="403051" y="702962"/>
                  <a:pt x="433531" y="646765"/>
                </a:cubicBezTo>
                <a:cubicBezTo>
                  <a:pt x="440198" y="634382"/>
                  <a:pt x="450676" y="628667"/>
                  <a:pt x="464963" y="631525"/>
                </a:cubicBezTo>
                <a:cubicBezTo>
                  <a:pt x="484013" y="635335"/>
                  <a:pt x="477346" y="651527"/>
                  <a:pt x="477346" y="662005"/>
                </a:cubicBezTo>
                <a:close/>
                <a:moveTo>
                  <a:pt x="593551" y="712487"/>
                </a:moveTo>
                <a:cubicBezTo>
                  <a:pt x="580216" y="718202"/>
                  <a:pt x="571643" y="712487"/>
                  <a:pt x="571643" y="699152"/>
                </a:cubicBezTo>
                <a:cubicBezTo>
                  <a:pt x="571643" y="686770"/>
                  <a:pt x="577358" y="669625"/>
                  <a:pt x="590693" y="671530"/>
                </a:cubicBezTo>
                <a:cubicBezTo>
                  <a:pt x="604028" y="673435"/>
                  <a:pt x="623078" y="682007"/>
                  <a:pt x="623078" y="699152"/>
                </a:cubicBezTo>
                <a:cubicBezTo>
                  <a:pt x="624031" y="720107"/>
                  <a:pt x="603076" y="705820"/>
                  <a:pt x="593551" y="712487"/>
                </a:cubicBezTo>
                <a:close/>
                <a:moveTo>
                  <a:pt x="640223" y="408640"/>
                </a:moveTo>
                <a:cubicBezTo>
                  <a:pt x="629746" y="436262"/>
                  <a:pt x="628793" y="467695"/>
                  <a:pt x="616411" y="496270"/>
                </a:cubicBezTo>
                <a:cubicBezTo>
                  <a:pt x="602123" y="530560"/>
                  <a:pt x="614506" y="581042"/>
                  <a:pt x="553546" y="580090"/>
                </a:cubicBezTo>
                <a:cubicBezTo>
                  <a:pt x="504016" y="647717"/>
                  <a:pt x="430673" y="598187"/>
                  <a:pt x="370666" y="616285"/>
                </a:cubicBezTo>
                <a:cubicBezTo>
                  <a:pt x="343996" y="624857"/>
                  <a:pt x="284941" y="561992"/>
                  <a:pt x="284941" y="530560"/>
                </a:cubicBezTo>
                <a:cubicBezTo>
                  <a:pt x="284941" y="488650"/>
                  <a:pt x="237316" y="480077"/>
                  <a:pt x="228743" y="441977"/>
                </a:cubicBezTo>
                <a:cubicBezTo>
                  <a:pt x="224933" y="423880"/>
                  <a:pt x="217313" y="413402"/>
                  <a:pt x="232553" y="399115"/>
                </a:cubicBezTo>
                <a:cubicBezTo>
                  <a:pt x="242078" y="390542"/>
                  <a:pt x="243031" y="377207"/>
                  <a:pt x="245888" y="364825"/>
                </a:cubicBezTo>
                <a:cubicBezTo>
                  <a:pt x="250651" y="344822"/>
                  <a:pt x="263033" y="326725"/>
                  <a:pt x="288751" y="332440"/>
                </a:cubicBezTo>
                <a:cubicBezTo>
                  <a:pt x="312563" y="338155"/>
                  <a:pt x="334471" y="344822"/>
                  <a:pt x="327803" y="379112"/>
                </a:cubicBezTo>
                <a:cubicBezTo>
                  <a:pt x="323041" y="402925"/>
                  <a:pt x="310658" y="427690"/>
                  <a:pt x="328756" y="453407"/>
                </a:cubicBezTo>
                <a:cubicBezTo>
                  <a:pt x="373523" y="424832"/>
                  <a:pt x="386858" y="374350"/>
                  <a:pt x="415433" y="332440"/>
                </a:cubicBezTo>
                <a:cubicBezTo>
                  <a:pt x="444961" y="371492"/>
                  <a:pt x="446866" y="425785"/>
                  <a:pt x="489728" y="455312"/>
                </a:cubicBezTo>
                <a:cubicBezTo>
                  <a:pt x="503063" y="444835"/>
                  <a:pt x="504016" y="431500"/>
                  <a:pt x="502111" y="419117"/>
                </a:cubicBezTo>
                <a:cubicBezTo>
                  <a:pt x="497348" y="378160"/>
                  <a:pt x="491633" y="339107"/>
                  <a:pt x="554498" y="341012"/>
                </a:cubicBezTo>
                <a:cubicBezTo>
                  <a:pt x="576406" y="341012"/>
                  <a:pt x="576406" y="324820"/>
                  <a:pt x="560213" y="308627"/>
                </a:cubicBezTo>
                <a:cubicBezTo>
                  <a:pt x="541163" y="289577"/>
                  <a:pt x="524018" y="269575"/>
                  <a:pt x="504968" y="248620"/>
                </a:cubicBezTo>
                <a:cubicBezTo>
                  <a:pt x="538306" y="237190"/>
                  <a:pt x="538306" y="237190"/>
                  <a:pt x="553546" y="264812"/>
                </a:cubicBezTo>
                <a:cubicBezTo>
                  <a:pt x="555451" y="267670"/>
                  <a:pt x="557356" y="271480"/>
                  <a:pt x="559261" y="271480"/>
                </a:cubicBezTo>
                <a:cubicBezTo>
                  <a:pt x="608791" y="275290"/>
                  <a:pt x="618316" y="311485"/>
                  <a:pt x="632603" y="350537"/>
                </a:cubicBezTo>
                <a:cubicBezTo>
                  <a:pt x="642128" y="373397"/>
                  <a:pt x="649748" y="383875"/>
                  <a:pt x="640223" y="408640"/>
                </a:cubicBezTo>
                <a:close/>
                <a:moveTo>
                  <a:pt x="743093" y="693437"/>
                </a:moveTo>
                <a:cubicBezTo>
                  <a:pt x="737378" y="613427"/>
                  <a:pt x="698326" y="555325"/>
                  <a:pt x="653558" y="499127"/>
                </a:cubicBezTo>
                <a:cubicBezTo>
                  <a:pt x="648796" y="492460"/>
                  <a:pt x="644986" y="485792"/>
                  <a:pt x="650701" y="478172"/>
                </a:cubicBezTo>
                <a:cubicBezTo>
                  <a:pt x="658321" y="469600"/>
                  <a:pt x="664988" y="476267"/>
                  <a:pt x="671656" y="479125"/>
                </a:cubicBezTo>
                <a:cubicBezTo>
                  <a:pt x="725948" y="503890"/>
                  <a:pt x="767858" y="543895"/>
                  <a:pt x="790718" y="596282"/>
                </a:cubicBezTo>
                <a:cubicBezTo>
                  <a:pt x="806911" y="632477"/>
                  <a:pt x="777383" y="662957"/>
                  <a:pt x="743093" y="693437"/>
                </a:cubicBezTo>
                <a:close/>
                <a:moveTo>
                  <a:pt x="722138" y="403877"/>
                </a:moveTo>
                <a:cubicBezTo>
                  <a:pt x="722138" y="391495"/>
                  <a:pt x="725948" y="381970"/>
                  <a:pt x="743093" y="386732"/>
                </a:cubicBezTo>
                <a:cubicBezTo>
                  <a:pt x="750713" y="390542"/>
                  <a:pt x="770716" y="380065"/>
                  <a:pt x="768811" y="401020"/>
                </a:cubicBezTo>
                <a:cubicBezTo>
                  <a:pt x="766906" y="415307"/>
                  <a:pt x="756428" y="426737"/>
                  <a:pt x="739283" y="426737"/>
                </a:cubicBezTo>
                <a:cubicBezTo>
                  <a:pt x="724996" y="426737"/>
                  <a:pt x="722138" y="415307"/>
                  <a:pt x="722138" y="403877"/>
                </a:cubicBezTo>
                <a:close/>
                <a:moveTo>
                  <a:pt x="789766" y="330535"/>
                </a:moveTo>
                <a:cubicBezTo>
                  <a:pt x="730711" y="286720"/>
                  <a:pt x="669751" y="258145"/>
                  <a:pt x="595456" y="249572"/>
                </a:cubicBezTo>
                <a:cubicBezTo>
                  <a:pt x="644033" y="200995"/>
                  <a:pt x="765001" y="208615"/>
                  <a:pt x="802148" y="259097"/>
                </a:cubicBezTo>
                <a:cubicBezTo>
                  <a:pt x="820246" y="283862"/>
                  <a:pt x="797386" y="304817"/>
                  <a:pt x="789766" y="330535"/>
                </a:cubicBezTo>
                <a:close/>
              </a:path>
            </a:pathLst>
          </a:custGeom>
          <a:solidFill>
            <a:schemeClr val="accent1"/>
          </a:solidFill>
          <a:ln w="9525" cap="flat">
            <a:noFill/>
            <a:prstDash val="solid"/>
            <a:miter/>
          </a:ln>
        </p:spPr>
        <p:txBody>
          <a:bodyPr rtlCol="0" anchor="ctr"/>
          <a:lstStyle/>
          <a:p>
            <a:endParaRPr lang="en-US" dirty="0"/>
          </a:p>
        </p:txBody>
      </p:sp>
      <p:sp>
        <p:nvSpPr>
          <p:cNvPr id="86" name="Freeform: Shape 146">
            <a:extLst>
              <a:ext uri="{FF2B5EF4-FFF2-40B4-BE49-F238E27FC236}">
                <a16:creationId xmlns:a16="http://schemas.microsoft.com/office/drawing/2014/main" id="{48E68309-1D8D-4902-82EB-CE77D85C0B19}"/>
              </a:ext>
            </a:extLst>
          </p:cNvPr>
          <p:cNvSpPr/>
          <p:nvPr/>
        </p:nvSpPr>
        <p:spPr>
          <a:xfrm>
            <a:off x="3985652" y="4641357"/>
            <a:ext cx="567192" cy="655348"/>
          </a:xfrm>
          <a:custGeom>
            <a:avLst/>
            <a:gdLst>
              <a:gd name="connsiteX0" fmla="*/ 338852 w 567192"/>
              <a:gd name="connsiteY0" fmla="*/ 553214 h 655348"/>
              <a:gd name="connsiteX1" fmla="*/ 317540 w 567192"/>
              <a:gd name="connsiteY1" fmla="*/ 554524 h 655348"/>
              <a:gd name="connsiteX2" fmla="*/ 288965 w 567192"/>
              <a:gd name="connsiteY2" fmla="*/ 554524 h 655348"/>
              <a:gd name="connsiteX3" fmla="*/ 275630 w 567192"/>
              <a:gd name="connsiteY3" fmla="*/ 553571 h 655348"/>
              <a:gd name="connsiteX4" fmla="*/ 214670 w 567192"/>
              <a:gd name="connsiteY4" fmla="*/ 568811 h 655348"/>
              <a:gd name="connsiteX5" fmla="*/ 283250 w 567192"/>
              <a:gd name="connsiteY5" fmla="*/ 609769 h 655348"/>
              <a:gd name="connsiteX6" fmla="*/ 324207 w 567192"/>
              <a:gd name="connsiteY6" fmla="*/ 601196 h 655348"/>
              <a:gd name="connsiteX7" fmla="*/ 353735 w 567192"/>
              <a:gd name="connsiteY7" fmla="*/ 564049 h 655348"/>
              <a:gd name="connsiteX8" fmla="*/ 338852 w 567192"/>
              <a:gd name="connsiteY8" fmla="*/ 553214 h 655348"/>
              <a:gd name="connsiteX9" fmla="*/ 446128 w 567192"/>
              <a:gd name="connsiteY9" fmla="*/ 325924 h 655348"/>
              <a:gd name="connsiteX10" fmla="*/ 363260 w 567192"/>
              <a:gd name="connsiteY10" fmla="*/ 410696 h 655348"/>
              <a:gd name="connsiteX11" fmla="*/ 281345 w 567192"/>
              <a:gd name="connsiteY11" fmla="*/ 329734 h 655348"/>
              <a:gd name="connsiteX12" fmla="*/ 248960 w 567192"/>
              <a:gd name="connsiteY12" fmla="*/ 380217 h 655348"/>
              <a:gd name="connsiteX13" fmla="*/ 158473 w 567192"/>
              <a:gd name="connsiteY13" fmla="*/ 381169 h 655348"/>
              <a:gd name="connsiteX14" fmla="*/ 144185 w 567192"/>
              <a:gd name="connsiteY14" fmla="*/ 356404 h 655348"/>
              <a:gd name="connsiteX15" fmla="*/ 120373 w 567192"/>
              <a:gd name="connsiteY15" fmla="*/ 330687 h 655348"/>
              <a:gd name="connsiteX16" fmla="*/ 107038 w 567192"/>
              <a:gd name="connsiteY16" fmla="*/ 366881 h 655348"/>
              <a:gd name="connsiteX17" fmla="*/ 92750 w 567192"/>
              <a:gd name="connsiteY17" fmla="*/ 504994 h 655348"/>
              <a:gd name="connsiteX18" fmla="*/ 473750 w 567192"/>
              <a:gd name="connsiteY18" fmla="*/ 504994 h 655348"/>
              <a:gd name="connsiteX19" fmla="*/ 446128 w 567192"/>
              <a:gd name="connsiteY19" fmla="*/ 325924 h 655348"/>
              <a:gd name="connsiteX20" fmla="*/ 286107 w 567192"/>
              <a:gd name="connsiteY20" fmla="*/ 104943 h 655348"/>
              <a:gd name="connsiteX21" fmla="*/ 110847 w 567192"/>
              <a:gd name="connsiteY21" fmla="*/ 228768 h 655348"/>
              <a:gd name="connsiteX22" fmla="*/ 140375 w 567192"/>
              <a:gd name="connsiteY22" fmla="*/ 288776 h 655348"/>
              <a:gd name="connsiteX23" fmla="*/ 183237 w 567192"/>
              <a:gd name="connsiteY23" fmla="*/ 340211 h 655348"/>
              <a:gd name="connsiteX24" fmla="*/ 199430 w 567192"/>
              <a:gd name="connsiteY24" fmla="*/ 361166 h 655348"/>
              <a:gd name="connsiteX25" fmla="*/ 218480 w 567192"/>
              <a:gd name="connsiteY25" fmla="*/ 343068 h 655348"/>
              <a:gd name="connsiteX26" fmla="*/ 241340 w 567192"/>
              <a:gd name="connsiteY26" fmla="*/ 306873 h 655348"/>
              <a:gd name="connsiteX27" fmla="*/ 328017 w 567192"/>
              <a:gd name="connsiteY27" fmla="*/ 308778 h 655348"/>
              <a:gd name="connsiteX28" fmla="*/ 344210 w 567192"/>
              <a:gd name="connsiteY28" fmla="*/ 337353 h 655348"/>
              <a:gd name="connsiteX29" fmla="*/ 369927 w 567192"/>
              <a:gd name="connsiteY29" fmla="*/ 361166 h 655348"/>
              <a:gd name="connsiteX30" fmla="*/ 385167 w 567192"/>
              <a:gd name="connsiteY30" fmla="*/ 334496 h 655348"/>
              <a:gd name="connsiteX31" fmla="*/ 431840 w 567192"/>
              <a:gd name="connsiteY31" fmla="*/ 287823 h 655348"/>
              <a:gd name="connsiteX32" fmla="*/ 460415 w 567192"/>
              <a:gd name="connsiteY32" fmla="*/ 245913 h 655348"/>
              <a:gd name="connsiteX33" fmla="*/ 286107 w 567192"/>
              <a:gd name="connsiteY33" fmla="*/ 104943 h 655348"/>
              <a:gd name="connsiteX34" fmla="*/ 286108 w 567192"/>
              <a:gd name="connsiteY34" fmla="*/ 39221 h 655348"/>
              <a:gd name="connsiteX35" fmla="*/ 272773 w 567192"/>
              <a:gd name="connsiteY35" fmla="*/ 46841 h 655348"/>
              <a:gd name="connsiteX36" fmla="*/ 285155 w 567192"/>
              <a:gd name="connsiteY36" fmla="*/ 56366 h 655348"/>
              <a:gd name="connsiteX37" fmla="*/ 298490 w 567192"/>
              <a:gd name="connsiteY37" fmla="*/ 46841 h 655348"/>
              <a:gd name="connsiteX38" fmla="*/ 286108 w 567192"/>
              <a:gd name="connsiteY38" fmla="*/ 39221 h 655348"/>
              <a:gd name="connsiteX39" fmla="*/ 289917 w 567192"/>
              <a:gd name="connsiteY39" fmla="*/ 168 h 655348"/>
              <a:gd name="connsiteX40" fmla="*/ 344210 w 567192"/>
              <a:gd name="connsiteY40" fmla="*/ 44936 h 655348"/>
              <a:gd name="connsiteX41" fmla="*/ 366117 w 567192"/>
              <a:gd name="connsiteY41" fmla="*/ 72558 h 655348"/>
              <a:gd name="connsiteX42" fmla="*/ 503277 w 567192"/>
              <a:gd name="connsiteY42" fmla="*/ 273536 h 655348"/>
              <a:gd name="connsiteX43" fmla="*/ 513755 w 567192"/>
              <a:gd name="connsiteY43" fmla="*/ 386883 h 655348"/>
              <a:gd name="connsiteX44" fmla="*/ 508992 w 567192"/>
              <a:gd name="connsiteY44" fmla="*/ 458321 h 655348"/>
              <a:gd name="connsiteX45" fmla="*/ 548045 w 567192"/>
              <a:gd name="connsiteY45" fmla="*/ 505946 h 655348"/>
              <a:gd name="connsiteX46" fmla="*/ 566142 w 567192"/>
              <a:gd name="connsiteY46" fmla="*/ 540236 h 655348"/>
              <a:gd name="connsiteX47" fmla="*/ 534710 w 567192"/>
              <a:gd name="connsiteY47" fmla="*/ 554524 h 655348"/>
              <a:gd name="connsiteX48" fmla="*/ 491847 w 567192"/>
              <a:gd name="connsiteY48" fmla="*/ 555476 h 655348"/>
              <a:gd name="connsiteX49" fmla="*/ 378500 w 567192"/>
              <a:gd name="connsiteY49" fmla="*/ 606911 h 655348"/>
              <a:gd name="connsiteX50" fmla="*/ 174665 w 567192"/>
              <a:gd name="connsiteY50" fmla="*/ 582146 h 655348"/>
              <a:gd name="connsiteX51" fmla="*/ 134660 w 567192"/>
              <a:gd name="connsiteY51" fmla="*/ 555476 h 655348"/>
              <a:gd name="connsiteX52" fmla="*/ 29885 w 567192"/>
              <a:gd name="connsiteY52" fmla="*/ 555476 h 655348"/>
              <a:gd name="connsiteX53" fmla="*/ 357 w 567192"/>
              <a:gd name="connsiteY53" fmla="*/ 539283 h 655348"/>
              <a:gd name="connsiteX54" fmla="*/ 17502 w 567192"/>
              <a:gd name="connsiteY54" fmla="*/ 508804 h 655348"/>
              <a:gd name="connsiteX55" fmla="*/ 57507 w 567192"/>
              <a:gd name="connsiteY55" fmla="*/ 428793 h 655348"/>
              <a:gd name="connsiteX56" fmla="*/ 76557 w 567192"/>
              <a:gd name="connsiteY56" fmla="*/ 217338 h 655348"/>
              <a:gd name="connsiteX57" fmla="*/ 192762 w 567192"/>
              <a:gd name="connsiteY57" fmla="*/ 75416 h 655348"/>
              <a:gd name="connsiteX58" fmla="*/ 221337 w 567192"/>
              <a:gd name="connsiteY58" fmla="*/ 41126 h 655348"/>
              <a:gd name="connsiteX59" fmla="*/ 289917 w 567192"/>
              <a:gd name="connsiteY59" fmla="*/ 168 h 65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7192" h="655348">
                <a:moveTo>
                  <a:pt x="338852" y="553214"/>
                </a:moveTo>
                <a:cubicBezTo>
                  <a:pt x="331827" y="553571"/>
                  <a:pt x="323731" y="555953"/>
                  <a:pt x="317540" y="554524"/>
                </a:cubicBezTo>
                <a:cubicBezTo>
                  <a:pt x="308015" y="552619"/>
                  <a:pt x="298490" y="554524"/>
                  <a:pt x="288965" y="554524"/>
                </a:cubicBezTo>
                <a:cubicBezTo>
                  <a:pt x="284202" y="554524"/>
                  <a:pt x="279440" y="553571"/>
                  <a:pt x="275630" y="553571"/>
                </a:cubicBezTo>
                <a:cubicBezTo>
                  <a:pt x="253722" y="557381"/>
                  <a:pt x="214670" y="544046"/>
                  <a:pt x="214670" y="568811"/>
                </a:cubicBezTo>
                <a:cubicBezTo>
                  <a:pt x="213717" y="603101"/>
                  <a:pt x="253722" y="607864"/>
                  <a:pt x="283250" y="609769"/>
                </a:cubicBezTo>
                <a:cubicBezTo>
                  <a:pt x="296585" y="610721"/>
                  <a:pt x="310872" y="605959"/>
                  <a:pt x="324207" y="601196"/>
                </a:cubicBezTo>
                <a:cubicBezTo>
                  <a:pt x="340400" y="594529"/>
                  <a:pt x="358497" y="584051"/>
                  <a:pt x="353735" y="564049"/>
                </a:cubicBezTo>
                <a:cubicBezTo>
                  <a:pt x="351830" y="554524"/>
                  <a:pt x="345877" y="552857"/>
                  <a:pt x="338852" y="553214"/>
                </a:cubicBezTo>
                <a:close/>
                <a:moveTo>
                  <a:pt x="446128" y="325924"/>
                </a:moveTo>
                <a:cubicBezTo>
                  <a:pt x="414695" y="356404"/>
                  <a:pt x="411838" y="410696"/>
                  <a:pt x="363260" y="410696"/>
                </a:cubicBezTo>
                <a:cubicBezTo>
                  <a:pt x="314683" y="411649"/>
                  <a:pt x="316588" y="351642"/>
                  <a:pt x="281345" y="329734"/>
                </a:cubicBezTo>
                <a:cubicBezTo>
                  <a:pt x="270868" y="346879"/>
                  <a:pt x="260390" y="364024"/>
                  <a:pt x="248960" y="380217"/>
                </a:cubicBezTo>
                <a:cubicBezTo>
                  <a:pt x="219433" y="422126"/>
                  <a:pt x="188000" y="422126"/>
                  <a:pt x="158473" y="381169"/>
                </a:cubicBezTo>
                <a:cubicBezTo>
                  <a:pt x="152758" y="373549"/>
                  <a:pt x="149900" y="364024"/>
                  <a:pt x="144185" y="356404"/>
                </a:cubicBezTo>
                <a:cubicBezTo>
                  <a:pt x="137518" y="345926"/>
                  <a:pt x="136565" y="327829"/>
                  <a:pt x="120373" y="330687"/>
                </a:cubicBezTo>
                <a:cubicBezTo>
                  <a:pt x="101323" y="334496"/>
                  <a:pt x="107990" y="353546"/>
                  <a:pt x="107038" y="366881"/>
                </a:cubicBezTo>
                <a:cubicBezTo>
                  <a:pt x="105133" y="411649"/>
                  <a:pt x="107990" y="456417"/>
                  <a:pt x="92750" y="504994"/>
                </a:cubicBezTo>
                <a:cubicBezTo>
                  <a:pt x="221338" y="504994"/>
                  <a:pt x="347068" y="504994"/>
                  <a:pt x="473750" y="504994"/>
                </a:cubicBezTo>
                <a:cubicBezTo>
                  <a:pt x="450890" y="447844"/>
                  <a:pt x="482323" y="383074"/>
                  <a:pt x="446128" y="325924"/>
                </a:cubicBezTo>
                <a:close/>
                <a:moveTo>
                  <a:pt x="286107" y="104943"/>
                </a:moveTo>
                <a:cubicBezTo>
                  <a:pt x="197525" y="103991"/>
                  <a:pt x="129897" y="151616"/>
                  <a:pt x="110847" y="228768"/>
                </a:cubicBezTo>
                <a:cubicBezTo>
                  <a:pt x="103227" y="257343"/>
                  <a:pt x="95607" y="284013"/>
                  <a:pt x="140375" y="288776"/>
                </a:cubicBezTo>
                <a:cubicBezTo>
                  <a:pt x="166092" y="291633"/>
                  <a:pt x="178475" y="314493"/>
                  <a:pt x="183237" y="340211"/>
                </a:cubicBezTo>
                <a:cubicBezTo>
                  <a:pt x="185142" y="348783"/>
                  <a:pt x="188952" y="360213"/>
                  <a:pt x="199430" y="361166"/>
                </a:cubicBezTo>
                <a:cubicBezTo>
                  <a:pt x="210860" y="363071"/>
                  <a:pt x="213717" y="350688"/>
                  <a:pt x="218480" y="343068"/>
                </a:cubicBezTo>
                <a:cubicBezTo>
                  <a:pt x="226100" y="331638"/>
                  <a:pt x="232767" y="318303"/>
                  <a:pt x="241340" y="306873"/>
                </a:cubicBezTo>
                <a:cubicBezTo>
                  <a:pt x="267057" y="274488"/>
                  <a:pt x="303252" y="274488"/>
                  <a:pt x="328017" y="308778"/>
                </a:cubicBezTo>
                <a:cubicBezTo>
                  <a:pt x="333732" y="317351"/>
                  <a:pt x="337542" y="328781"/>
                  <a:pt x="344210" y="337353"/>
                </a:cubicBezTo>
                <a:cubicBezTo>
                  <a:pt x="350877" y="346878"/>
                  <a:pt x="353735" y="364023"/>
                  <a:pt x="369927" y="361166"/>
                </a:cubicBezTo>
                <a:cubicBezTo>
                  <a:pt x="382310" y="359261"/>
                  <a:pt x="383262" y="344973"/>
                  <a:pt x="385167" y="334496"/>
                </a:cubicBezTo>
                <a:cubicBezTo>
                  <a:pt x="390882" y="308778"/>
                  <a:pt x="405170" y="289728"/>
                  <a:pt x="431840" y="287823"/>
                </a:cubicBezTo>
                <a:cubicBezTo>
                  <a:pt x="461367" y="284966"/>
                  <a:pt x="463272" y="269726"/>
                  <a:pt x="460415" y="245913"/>
                </a:cubicBezTo>
                <a:cubicBezTo>
                  <a:pt x="451842" y="163998"/>
                  <a:pt x="381357" y="105896"/>
                  <a:pt x="286107" y="104943"/>
                </a:cubicBezTo>
                <a:close/>
                <a:moveTo>
                  <a:pt x="286108" y="39221"/>
                </a:moveTo>
                <a:cubicBezTo>
                  <a:pt x="280393" y="39221"/>
                  <a:pt x="272773" y="38269"/>
                  <a:pt x="272773" y="46841"/>
                </a:cubicBezTo>
                <a:cubicBezTo>
                  <a:pt x="272773" y="53509"/>
                  <a:pt x="278488" y="56366"/>
                  <a:pt x="285155" y="56366"/>
                </a:cubicBezTo>
                <a:cubicBezTo>
                  <a:pt x="290870" y="56366"/>
                  <a:pt x="296586" y="53509"/>
                  <a:pt x="298490" y="46841"/>
                </a:cubicBezTo>
                <a:cubicBezTo>
                  <a:pt x="297538" y="39221"/>
                  <a:pt x="290870" y="39221"/>
                  <a:pt x="286108" y="39221"/>
                </a:cubicBezTo>
                <a:close/>
                <a:moveTo>
                  <a:pt x="289917" y="168"/>
                </a:moveTo>
                <a:cubicBezTo>
                  <a:pt x="318492" y="2073"/>
                  <a:pt x="336590" y="18266"/>
                  <a:pt x="344210" y="44936"/>
                </a:cubicBezTo>
                <a:cubicBezTo>
                  <a:pt x="348020" y="58271"/>
                  <a:pt x="352782" y="66843"/>
                  <a:pt x="366117" y="72558"/>
                </a:cubicBezTo>
                <a:cubicBezTo>
                  <a:pt x="457557" y="107801"/>
                  <a:pt x="488990" y="185906"/>
                  <a:pt x="503277" y="273536"/>
                </a:cubicBezTo>
                <a:cubicBezTo>
                  <a:pt x="509945" y="314493"/>
                  <a:pt x="510897" y="355451"/>
                  <a:pt x="513755" y="386883"/>
                </a:cubicBezTo>
                <a:cubicBezTo>
                  <a:pt x="511850" y="417363"/>
                  <a:pt x="510897" y="438318"/>
                  <a:pt x="508992" y="458321"/>
                </a:cubicBezTo>
                <a:cubicBezTo>
                  <a:pt x="507087" y="485943"/>
                  <a:pt x="527090" y="496421"/>
                  <a:pt x="548045" y="505946"/>
                </a:cubicBezTo>
                <a:cubicBezTo>
                  <a:pt x="563285" y="513566"/>
                  <a:pt x="569952" y="524043"/>
                  <a:pt x="566142" y="540236"/>
                </a:cubicBezTo>
                <a:cubicBezTo>
                  <a:pt x="562332" y="557381"/>
                  <a:pt x="547092" y="553571"/>
                  <a:pt x="534710" y="554524"/>
                </a:cubicBezTo>
                <a:cubicBezTo>
                  <a:pt x="520422" y="555476"/>
                  <a:pt x="506135" y="555476"/>
                  <a:pt x="491847" y="555476"/>
                </a:cubicBezTo>
                <a:cubicBezTo>
                  <a:pt x="446127" y="554524"/>
                  <a:pt x="408980" y="550714"/>
                  <a:pt x="378500" y="606911"/>
                </a:cubicBezTo>
                <a:cubicBezTo>
                  <a:pt x="336590" y="684064"/>
                  <a:pt x="204192" y="664061"/>
                  <a:pt x="174665" y="582146"/>
                </a:cubicBezTo>
                <a:cubicBezTo>
                  <a:pt x="166092" y="558333"/>
                  <a:pt x="154662" y="554524"/>
                  <a:pt x="134660" y="555476"/>
                </a:cubicBezTo>
                <a:cubicBezTo>
                  <a:pt x="99417" y="556429"/>
                  <a:pt x="65127" y="556429"/>
                  <a:pt x="29885" y="555476"/>
                </a:cubicBezTo>
                <a:cubicBezTo>
                  <a:pt x="18455" y="555476"/>
                  <a:pt x="3215" y="558333"/>
                  <a:pt x="357" y="539283"/>
                </a:cubicBezTo>
                <a:cubicBezTo>
                  <a:pt x="-1548" y="524996"/>
                  <a:pt x="4167" y="513566"/>
                  <a:pt x="17502" y="508804"/>
                </a:cubicBezTo>
                <a:cubicBezTo>
                  <a:pt x="59412" y="495468"/>
                  <a:pt x="59412" y="464036"/>
                  <a:pt x="57507" y="428793"/>
                </a:cubicBezTo>
                <a:cubicBezTo>
                  <a:pt x="53697" y="357356"/>
                  <a:pt x="55602" y="285918"/>
                  <a:pt x="76557" y="217338"/>
                </a:cubicBezTo>
                <a:cubicBezTo>
                  <a:pt x="95607" y="154473"/>
                  <a:pt x="128945" y="102086"/>
                  <a:pt x="192762" y="75416"/>
                </a:cubicBezTo>
                <a:cubicBezTo>
                  <a:pt x="209907" y="68748"/>
                  <a:pt x="214670" y="56366"/>
                  <a:pt x="221337" y="41126"/>
                </a:cubicBezTo>
                <a:cubicBezTo>
                  <a:pt x="233720" y="12551"/>
                  <a:pt x="257532" y="-1737"/>
                  <a:pt x="289917" y="168"/>
                </a:cubicBezTo>
                <a:close/>
              </a:path>
            </a:pathLst>
          </a:custGeom>
          <a:solidFill>
            <a:schemeClr val="accent3"/>
          </a:solidFill>
          <a:ln w="9525" cap="flat">
            <a:noFill/>
            <a:prstDash val="solid"/>
            <a:miter/>
          </a:ln>
        </p:spPr>
        <p:txBody>
          <a:bodyPr wrap="square" rtlCol="0" anchor="ctr">
            <a:noAutofit/>
          </a:bodyPr>
          <a:lstStyle/>
          <a:p>
            <a:endParaRPr lang="en-US" dirty="0"/>
          </a:p>
        </p:txBody>
      </p:sp>
      <p:sp>
        <p:nvSpPr>
          <p:cNvPr id="87" name="Freeform: Shape 147">
            <a:extLst>
              <a:ext uri="{FF2B5EF4-FFF2-40B4-BE49-F238E27FC236}">
                <a16:creationId xmlns:a16="http://schemas.microsoft.com/office/drawing/2014/main" id="{A9FF13BA-8310-4FA0-9B26-4997DFB9FF91}"/>
              </a:ext>
            </a:extLst>
          </p:cNvPr>
          <p:cNvSpPr/>
          <p:nvPr/>
        </p:nvSpPr>
        <p:spPr>
          <a:xfrm>
            <a:off x="3176747" y="4638673"/>
            <a:ext cx="546917" cy="660717"/>
          </a:xfrm>
          <a:custGeom>
            <a:avLst/>
            <a:gdLst>
              <a:gd name="connsiteX0" fmla="*/ 61245 w 546917"/>
              <a:gd name="connsiteY0" fmla="*/ 609255 h 660717"/>
              <a:gd name="connsiteX1" fmla="*/ 479393 w 546917"/>
              <a:gd name="connsiteY1" fmla="*/ 609255 h 660717"/>
              <a:gd name="connsiteX2" fmla="*/ 512730 w 546917"/>
              <a:gd name="connsiteY2" fmla="*/ 634972 h 660717"/>
              <a:gd name="connsiteX3" fmla="*/ 479393 w 546917"/>
              <a:gd name="connsiteY3" fmla="*/ 660690 h 660717"/>
              <a:gd name="connsiteX4" fmla="*/ 270795 w 546917"/>
              <a:gd name="connsiteY4" fmla="*/ 660690 h 660717"/>
              <a:gd name="connsiteX5" fmla="*/ 61245 w 546917"/>
              <a:gd name="connsiteY5" fmla="*/ 660690 h 660717"/>
              <a:gd name="connsiteX6" fmla="*/ 26955 w 546917"/>
              <a:gd name="connsiteY6" fmla="*/ 634972 h 660717"/>
              <a:gd name="connsiteX7" fmla="*/ 61245 w 546917"/>
              <a:gd name="connsiteY7" fmla="*/ 609255 h 660717"/>
              <a:gd name="connsiteX8" fmla="*/ 286712 w 546917"/>
              <a:gd name="connsiteY8" fmla="*/ 438932 h 660717"/>
              <a:gd name="connsiteX9" fmla="*/ 296513 w 546917"/>
              <a:gd name="connsiteY9" fmla="*/ 458760 h 660717"/>
              <a:gd name="connsiteX10" fmla="*/ 253650 w 546917"/>
              <a:gd name="connsiteY10" fmla="*/ 458760 h 660717"/>
              <a:gd name="connsiteX11" fmla="*/ 237458 w 546917"/>
              <a:gd name="connsiteY11" fmla="*/ 497813 h 660717"/>
              <a:gd name="connsiteX12" fmla="*/ 236296 w 546917"/>
              <a:gd name="connsiteY12" fmla="*/ 498883 h 660717"/>
              <a:gd name="connsiteX13" fmla="*/ 275677 w 546917"/>
              <a:gd name="connsiteY13" fmla="*/ 498464 h 660717"/>
              <a:gd name="connsiteX14" fmla="*/ 325787 w 546917"/>
              <a:gd name="connsiteY14" fmla="*/ 497724 h 660717"/>
              <a:gd name="connsiteX15" fmla="*/ 328936 w 546917"/>
              <a:gd name="connsiteY15" fmla="*/ 497763 h 660717"/>
              <a:gd name="connsiteX16" fmla="*/ 326040 w 546917"/>
              <a:gd name="connsiteY16" fmla="*/ 492097 h 660717"/>
              <a:gd name="connsiteX17" fmla="*/ 310800 w 546917"/>
              <a:gd name="connsiteY17" fmla="*/ 439710 h 660717"/>
              <a:gd name="connsiteX18" fmla="*/ 301320 w 546917"/>
              <a:gd name="connsiteY18" fmla="*/ 439412 h 660717"/>
              <a:gd name="connsiteX19" fmla="*/ 273338 w 546917"/>
              <a:gd name="connsiteY19" fmla="*/ 386339 h 660717"/>
              <a:gd name="connsiteX20" fmla="*/ 270796 w 546917"/>
              <a:gd name="connsiteY20" fmla="*/ 386490 h 660717"/>
              <a:gd name="connsiteX21" fmla="*/ 258413 w 546917"/>
              <a:gd name="connsiteY21" fmla="*/ 391133 h 660717"/>
              <a:gd name="connsiteX22" fmla="*/ 261672 w 546917"/>
              <a:gd name="connsiteY22" fmla="*/ 402634 h 660717"/>
              <a:gd name="connsiteX23" fmla="*/ 267938 w 546917"/>
              <a:gd name="connsiteY23" fmla="*/ 393990 h 660717"/>
              <a:gd name="connsiteX24" fmla="*/ 149477 w 546917"/>
              <a:gd name="connsiteY24" fmla="*/ 338142 h 660717"/>
              <a:gd name="connsiteX25" fmla="*/ 162680 w 546917"/>
              <a:gd name="connsiteY25" fmla="*/ 362663 h 660717"/>
              <a:gd name="connsiteX26" fmla="*/ 141932 w 546917"/>
              <a:gd name="connsiteY26" fmla="*/ 385299 h 660717"/>
              <a:gd name="connsiteX27" fmla="*/ 117409 w 546917"/>
              <a:gd name="connsiteY27" fmla="*/ 357005 h 660717"/>
              <a:gd name="connsiteX28" fmla="*/ 149477 w 546917"/>
              <a:gd name="connsiteY28" fmla="*/ 338142 h 660717"/>
              <a:gd name="connsiteX29" fmla="*/ 279844 w 546917"/>
              <a:gd name="connsiteY29" fmla="*/ 334697 h 660717"/>
              <a:gd name="connsiteX30" fmla="*/ 257635 w 546917"/>
              <a:gd name="connsiteY30" fmla="*/ 334923 h 660717"/>
              <a:gd name="connsiteX31" fmla="*/ 268176 w 546917"/>
              <a:gd name="connsiteY31" fmla="*/ 353271 h 660717"/>
              <a:gd name="connsiteX32" fmla="*/ 281889 w 546917"/>
              <a:gd name="connsiteY32" fmla="*/ 374550 h 660717"/>
              <a:gd name="connsiteX33" fmla="*/ 293417 w 546917"/>
              <a:gd name="connsiteY33" fmla="*/ 359700 h 660717"/>
              <a:gd name="connsiteX34" fmla="*/ 297465 w 546917"/>
              <a:gd name="connsiteY34" fmla="*/ 341602 h 660717"/>
              <a:gd name="connsiteX35" fmla="*/ 279844 w 546917"/>
              <a:gd name="connsiteY35" fmla="*/ 334697 h 660717"/>
              <a:gd name="connsiteX36" fmla="*/ 265651 w 546917"/>
              <a:gd name="connsiteY36" fmla="*/ 316647 h 660717"/>
              <a:gd name="connsiteX37" fmla="*/ 248888 w 546917"/>
              <a:gd name="connsiteY37" fmla="*/ 319696 h 660717"/>
              <a:gd name="connsiteX38" fmla="*/ 257036 w 546917"/>
              <a:gd name="connsiteY38" fmla="*/ 333879 h 660717"/>
              <a:gd name="connsiteX39" fmla="*/ 116454 w 546917"/>
              <a:gd name="connsiteY39" fmla="*/ 170722 h 660717"/>
              <a:gd name="connsiteX40" fmla="*/ 140030 w 546917"/>
              <a:gd name="connsiteY40" fmla="*/ 194298 h 660717"/>
              <a:gd name="connsiteX41" fmla="*/ 114771 w 546917"/>
              <a:gd name="connsiteY41" fmla="*/ 217873 h 660717"/>
              <a:gd name="connsiteX42" fmla="*/ 94564 w 546917"/>
              <a:gd name="connsiteY42" fmla="*/ 189247 h 660717"/>
              <a:gd name="connsiteX43" fmla="*/ 116454 w 546917"/>
              <a:gd name="connsiteY43" fmla="*/ 170722 h 660717"/>
              <a:gd name="connsiteX44" fmla="*/ 270231 w 546917"/>
              <a:gd name="connsiteY44" fmla="*/ 77857 h 660717"/>
              <a:gd name="connsiteX45" fmla="*/ 295716 w 546917"/>
              <a:gd name="connsiteY45" fmla="*/ 100660 h 660717"/>
              <a:gd name="connsiteX46" fmla="*/ 270231 w 546917"/>
              <a:gd name="connsiteY46" fmla="*/ 123464 h 660717"/>
              <a:gd name="connsiteX47" fmla="*/ 248769 w 546917"/>
              <a:gd name="connsiteY47" fmla="*/ 99319 h 660717"/>
              <a:gd name="connsiteX48" fmla="*/ 270231 w 546917"/>
              <a:gd name="connsiteY48" fmla="*/ 77857 h 660717"/>
              <a:gd name="connsiteX49" fmla="*/ 278441 w 546917"/>
              <a:gd name="connsiteY49" fmla="*/ 29772 h 660717"/>
              <a:gd name="connsiteX50" fmla="*/ 45053 w 546917"/>
              <a:gd name="connsiteY50" fmla="*/ 191108 h 660717"/>
              <a:gd name="connsiteX51" fmla="*/ 146970 w 546917"/>
              <a:gd name="connsiteY51" fmla="*/ 492097 h 660717"/>
              <a:gd name="connsiteX52" fmla="*/ 176361 w 546917"/>
              <a:gd name="connsiteY52" fmla="*/ 497535 h 660717"/>
              <a:gd name="connsiteX53" fmla="*/ 207809 w 546917"/>
              <a:gd name="connsiteY53" fmla="*/ 498552 h 660717"/>
              <a:gd name="connsiteX54" fmla="*/ 206978 w 546917"/>
              <a:gd name="connsiteY54" fmla="*/ 496860 h 660717"/>
              <a:gd name="connsiteX55" fmla="*/ 196500 w 546917"/>
              <a:gd name="connsiteY55" fmla="*/ 460665 h 660717"/>
              <a:gd name="connsiteX56" fmla="*/ 149828 w 546917"/>
              <a:gd name="connsiteY56" fmla="*/ 458760 h 660717"/>
              <a:gd name="connsiteX57" fmla="*/ 166973 w 546917"/>
              <a:gd name="connsiteY57" fmla="*/ 428281 h 660717"/>
              <a:gd name="connsiteX58" fmla="*/ 174593 w 546917"/>
              <a:gd name="connsiteY58" fmla="*/ 416851 h 660717"/>
              <a:gd name="connsiteX59" fmla="*/ 187928 w 546917"/>
              <a:gd name="connsiteY59" fmla="*/ 391133 h 660717"/>
              <a:gd name="connsiteX60" fmla="*/ 159353 w 546917"/>
              <a:gd name="connsiteY60" fmla="*/ 386371 h 660717"/>
              <a:gd name="connsiteX61" fmla="*/ 188880 w 546917"/>
              <a:gd name="connsiteY61" fmla="*/ 336840 h 660717"/>
              <a:gd name="connsiteX62" fmla="*/ 178403 w 546917"/>
              <a:gd name="connsiteY62" fmla="*/ 313981 h 660717"/>
              <a:gd name="connsiteX63" fmla="*/ 222218 w 546917"/>
              <a:gd name="connsiteY63" fmla="*/ 253973 h 660717"/>
              <a:gd name="connsiteX64" fmla="*/ 267534 w 546917"/>
              <a:gd name="connsiteY64" fmla="*/ 312883 h 660717"/>
              <a:gd name="connsiteX65" fmla="*/ 275081 w 546917"/>
              <a:gd name="connsiteY65" fmla="*/ 297787 h 660717"/>
              <a:gd name="connsiteX66" fmla="*/ 299370 w 546917"/>
              <a:gd name="connsiteY66" fmla="*/ 263497 h 660717"/>
              <a:gd name="connsiteX67" fmla="*/ 284130 w 546917"/>
              <a:gd name="connsiteY67" fmla="*/ 231112 h 660717"/>
              <a:gd name="connsiteX68" fmla="*/ 347948 w 546917"/>
              <a:gd name="connsiteY68" fmla="*/ 145387 h 660717"/>
              <a:gd name="connsiteX69" fmla="*/ 416528 w 546917"/>
              <a:gd name="connsiteY69" fmla="*/ 233970 h 660717"/>
              <a:gd name="connsiteX70" fmla="*/ 386048 w 546917"/>
              <a:gd name="connsiteY70" fmla="*/ 239685 h 660717"/>
              <a:gd name="connsiteX71" fmla="*/ 443198 w 546917"/>
              <a:gd name="connsiteY71" fmla="*/ 333030 h 660717"/>
              <a:gd name="connsiteX72" fmla="*/ 399383 w 546917"/>
              <a:gd name="connsiteY72" fmla="*/ 341602 h 660717"/>
              <a:gd name="connsiteX73" fmla="*/ 421290 w 546917"/>
              <a:gd name="connsiteY73" fmla="*/ 382559 h 660717"/>
              <a:gd name="connsiteX74" fmla="*/ 454628 w 546917"/>
              <a:gd name="connsiteY74" fmla="*/ 438757 h 660717"/>
              <a:gd name="connsiteX75" fmla="*/ 392715 w 546917"/>
              <a:gd name="connsiteY75" fmla="*/ 439710 h 660717"/>
              <a:gd name="connsiteX76" fmla="*/ 369855 w 546917"/>
              <a:gd name="connsiteY76" fmla="*/ 494955 h 660717"/>
              <a:gd name="connsiteX77" fmla="*/ 368070 w 546917"/>
              <a:gd name="connsiteY77" fmla="*/ 499469 h 660717"/>
              <a:gd name="connsiteX78" fmla="*/ 370808 w 546917"/>
              <a:gd name="connsiteY78" fmla="*/ 499718 h 660717"/>
              <a:gd name="connsiteX79" fmla="*/ 417480 w 546917"/>
              <a:gd name="connsiteY79" fmla="*/ 481620 h 660717"/>
              <a:gd name="connsiteX80" fmla="*/ 514635 w 546917"/>
              <a:gd name="connsiteY80" fmla="*/ 289215 h 660717"/>
              <a:gd name="connsiteX81" fmla="*/ 322230 w 546917"/>
              <a:gd name="connsiteY81" fmla="*/ 34897 h 660717"/>
              <a:gd name="connsiteX82" fmla="*/ 278441 w 546917"/>
              <a:gd name="connsiteY82" fmla="*/ 29772 h 660717"/>
              <a:gd name="connsiteX83" fmla="*/ 288655 w 546917"/>
              <a:gd name="connsiteY83" fmla="*/ 488 h 660717"/>
              <a:gd name="connsiteX84" fmla="*/ 466058 w 546917"/>
              <a:gd name="connsiteY84" fmla="*/ 82522 h 660717"/>
              <a:gd name="connsiteX85" fmla="*/ 474631 w 546917"/>
              <a:gd name="connsiteY85" fmla="*/ 465427 h 660717"/>
              <a:gd name="connsiteX86" fmla="*/ 476536 w 546917"/>
              <a:gd name="connsiteY86" fmla="*/ 567345 h 660717"/>
              <a:gd name="connsiteX87" fmla="*/ 486061 w 546917"/>
              <a:gd name="connsiteY87" fmla="*/ 589252 h 660717"/>
              <a:gd name="connsiteX88" fmla="*/ 46958 w 546917"/>
              <a:gd name="connsiteY88" fmla="*/ 590205 h 660717"/>
              <a:gd name="connsiteX89" fmla="*/ 106966 w 546917"/>
              <a:gd name="connsiteY89" fmla="*/ 513052 h 660717"/>
              <a:gd name="connsiteX90" fmla="*/ 50768 w 546917"/>
              <a:gd name="connsiteY90" fmla="*/ 441615 h 660717"/>
              <a:gd name="connsiteX91" fmla="*/ 104108 w 546917"/>
              <a:gd name="connsiteY91" fmla="*/ 60615 h 660717"/>
              <a:gd name="connsiteX92" fmla="*/ 288655 w 546917"/>
              <a:gd name="connsiteY92" fmla="*/ 488 h 6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46917" h="660717">
                <a:moveTo>
                  <a:pt x="61245" y="609255"/>
                </a:moveTo>
                <a:cubicBezTo>
                  <a:pt x="200310" y="609255"/>
                  <a:pt x="340328" y="609255"/>
                  <a:pt x="479393" y="609255"/>
                </a:cubicBezTo>
                <a:cubicBezTo>
                  <a:pt x="497490" y="609255"/>
                  <a:pt x="512730" y="608302"/>
                  <a:pt x="512730" y="634972"/>
                </a:cubicBezTo>
                <a:cubicBezTo>
                  <a:pt x="512730" y="662595"/>
                  <a:pt x="497490" y="660690"/>
                  <a:pt x="479393" y="660690"/>
                </a:cubicBezTo>
                <a:cubicBezTo>
                  <a:pt x="409860" y="659737"/>
                  <a:pt x="340328" y="660690"/>
                  <a:pt x="270795" y="660690"/>
                </a:cubicBezTo>
                <a:cubicBezTo>
                  <a:pt x="201263" y="660690"/>
                  <a:pt x="131730" y="660690"/>
                  <a:pt x="61245" y="660690"/>
                </a:cubicBezTo>
                <a:cubicBezTo>
                  <a:pt x="43148" y="660690"/>
                  <a:pt x="26955" y="662595"/>
                  <a:pt x="26955" y="634972"/>
                </a:cubicBezTo>
                <a:cubicBezTo>
                  <a:pt x="26955" y="607350"/>
                  <a:pt x="43148" y="609255"/>
                  <a:pt x="61245" y="609255"/>
                </a:cubicBezTo>
                <a:close/>
                <a:moveTo>
                  <a:pt x="286712" y="438932"/>
                </a:moveTo>
                <a:lnTo>
                  <a:pt x="296513" y="458760"/>
                </a:lnTo>
                <a:cubicBezTo>
                  <a:pt x="285083" y="458760"/>
                  <a:pt x="263175" y="458760"/>
                  <a:pt x="253650" y="458760"/>
                </a:cubicBezTo>
                <a:cubicBezTo>
                  <a:pt x="240315" y="458760"/>
                  <a:pt x="245078" y="456856"/>
                  <a:pt x="237458" y="497813"/>
                </a:cubicBezTo>
                <a:lnTo>
                  <a:pt x="236296" y="498883"/>
                </a:lnTo>
                <a:lnTo>
                  <a:pt x="275677" y="498464"/>
                </a:lnTo>
                <a:cubicBezTo>
                  <a:pt x="293431" y="498142"/>
                  <a:pt x="310685" y="497790"/>
                  <a:pt x="325787" y="497724"/>
                </a:cubicBezTo>
                <a:lnTo>
                  <a:pt x="328936" y="497763"/>
                </a:lnTo>
                <a:lnTo>
                  <a:pt x="326040" y="492097"/>
                </a:lnTo>
                <a:cubicBezTo>
                  <a:pt x="321278" y="439710"/>
                  <a:pt x="328898" y="438757"/>
                  <a:pt x="310800" y="439710"/>
                </a:cubicBezTo>
                <a:cubicBezTo>
                  <a:pt x="310324" y="439710"/>
                  <a:pt x="306692" y="439591"/>
                  <a:pt x="301320" y="439412"/>
                </a:cubicBezTo>
                <a:close/>
                <a:moveTo>
                  <a:pt x="273338" y="386339"/>
                </a:moveTo>
                <a:lnTo>
                  <a:pt x="270796" y="386490"/>
                </a:lnTo>
                <a:cubicBezTo>
                  <a:pt x="265081" y="386133"/>
                  <a:pt x="260318" y="386371"/>
                  <a:pt x="258413" y="391133"/>
                </a:cubicBezTo>
                <a:lnTo>
                  <a:pt x="261672" y="402634"/>
                </a:lnTo>
                <a:lnTo>
                  <a:pt x="267938" y="393990"/>
                </a:lnTo>
                <a:close/>
                <a:moveTo>
                  <a:pt x="149477" y="338142"/>
                </a:moveTo>
                <a:cubicBezTo>
                  <a:pt x="153250" y="343800"/>
                  <a:pt x="164567" y="353233"/>
                  <a:pt x="162680" y="362663"/>
                </a:cubicBezTo>
                <a:cubicBezTo>
                  <a:pt x="160795" y="372096"/>
                  <a:pt x="149477" y="385299"/>
                  <a:pt x="141932" y="385299"/>
                </a:cubicBezTo>
                <a:cubicBezTo>
                  <a:pt x="124954" y="387186"/>
                  <a:pt x="115523" y="375869"/>
                  <a:pt x="117409" y="357005"/>
                </a:cubicBezTo>
                <a:cubicBezTo>
                  <a:pt x="119296" y="343800"/>
                  <a:pt x="128727" y="336255"/>
                  <a:pt x="149477" y="338142"/>
                </a:cubicBezTo>
                <a:close/>
                <a:moveTo>
                  <a:pt x="279844" y="334697"/>
                </a:moveTo>
                <a:lnTo>
                  <a:pt x="257635" y="334923"/>
                </a:lnTo>
                <a:lnTo>
                  <a:pt x="268176" y="353271"/>
                </a:lnTo>
                <a:lnTo>
                  <a:pt x="281889" y="374550"/>
                </a:lnTo>
                <a:lnTo>
                  <a:pt x="293417" y="359700"/>
                </a:lnTo>
                <a:cubicBezTo>
                  <a:pt x="297942" y="353746"/>
                  <a:pt x="300799" y="347793"/>
                  <a:pt x="297465" y="341602"/>
                </a:cubicBezTo>
                <a:cubicBezTo>
                  <a:pt x="294131" y="334935"/>
                  <a:pt x="287464" y="334220"/>
                  <a:pt x="279844" y="334697"/>
                </a:cubicBezTo>
                <a:close/>
                <a:moveTo>
                  <a:pt x="265651" y="316647"/>
                </a:moveTo>
                <a:lnTo>
                  <a:pt x="248888" y="319696"/>
                </a:lnTo>
                <a:lnTo>
                  <a:pt x="257036" y="333879"/>
                </a:lnTo>
                <a:close/>
                <a:moveTo>
                  <a:pt x="116454" y="170722"/>
                </a:moveTo>
                <a:cubicBezTo>
                  <a:pt x="131611" y="169039"/>
                  <a:pt x="138347" y="179143"/>
                  <a:pt x="140030" y="194298"/>
                </a:cubicBezTo>
                <a:cubicBezTo>
                  <a:pt x="136662" y="207769"/>
                  <a:pt x="129926" y="221241"/>
                  <a:pt x="114771" y="217873"/>
                </a:cubicBezTo>
                <a:cubicBezTo>
                  <a:pt x="99615" y="214505"/>
                  <a:pt x="92879" y="204401"/>
                  <a:pt x="94564" y="189247"/>
                </a:cubicBezTo>
                <a:cubicBezTo>
                  <a:pt x="96247" y="175775"/>
                  <a:pt x="106351" y="170722"/>
                  <a:pt x="116454" y="170722"/>
                </a:cubicBezTo>
                <a:close/>
                <a:moveTo>
                  <a:pt x="270231" y="77857"/>
                </a:moveTo>
                <a:cubicBezTo>
                  <a:pt x="286327" y="76515"/>
                  <a:pt x="295716" y="87246"/>
                  <a:pt x="295716" y="100660"/>
                </a:cubicBezTo>
                <a:cubicBezTo>
                  <a:pt x="294375" y="114073"/>
                  <a:pt x="286327" y="122121"/>
                  <a:pt x="270231" y="123464"/>
                </a:cubicBezTo>
                <a:cubicBezTo>
                  <a:pt x="258158" y="123464"/>
                  <a:pt x="247427" y="114073"/>
                  <a:pt x="248769" y="99319"/>
                </a:cubicBezTo>
                <a:cubicBezTo>
                  <a:pt x="248769" y="88588"/>
                  <a:pt x="256817" y="79198"/>
                  <a:pt x="270231" y="77857"/>
                </a:cubicBezTo>
                <a:close/>
                <a:moveTo>
                  <a:pt x="278441" y="29772"/>
                </a:moveTo>
                <a:cubicBezTo>
                  <a:pt x="176944" y="27337"/>
                  <a:pt x="82557" y="90262"/>
                  <a:pt x="45053" y="191108"/>
                </a:cubicBezTo>
                <a:cubicBezTo>
                  <a:pt x="2190" y="305408"/>
                  <a:pt x="45053" y="433995"/>
                  <a:pt x="146970" y="492097"/>
                </a:cubicBezTo>
                <a:cubicBezTo>
                  <a:pt x="152864" y="494776"/>
                  <a:pt x="163211" y="496484"/>
                  <a:pt x="176361" y="497535"/>
                </a:cubicBezTo>
                <a:lnTo>
                  <a:pt x="207809" y="498552"/>
                </a:lnTo>
                <a:lnTo>
                  <a:pt x="206978" y="496860"/>
                </a:lnTo>
                <a:cubicBezTo>
                  <a:pt x="203168" y="460665"/>
                  <a:pt x="208883" y="459713"/>
                  <a:pt x="196500" y="460665"/>
                </a:cubicBezTo>
                <a:cubicBezTo>
                  <a:pt x="195548" y="460665"/>
                  <a:pt x="158400" y="459713"/>
                  <a:pt x="149828" y="458760"/>
                </a:cubicBezTo>
                <a:cubicBezTo>
                  <a:pt x="140303" y="458760"/>
                  <a:pt x="161258" y="437806"/>
                  <a:pt x="166973" y="428281"/>
                </a:cubicBezTo>
                <a:cubicBezTo>
                  <a:pt x="168878" y="424471"/>
                  <a:pt x="172688" y="420660"/>
                  <a:pt x="174593" y="416851"/>
                </a:cubicBezTo>
                <a:cubicBezTo>
                  <a:pt x="179355" y="408278"/>
                  <a:pt x="191738" y="400658"/>
                  <a:pt x="187928" y="391133"/>
                </a:cubicBezTo>
                <a:cubicBezTo>
                  <a:pt x="183165" y="381608"/>
                  <a:pt x="169830" y="389228"/>
                  <a:pt x="159353" y="386371"/>
                </a:cubicBezTo>
                <a:cubicBezTo>
                  <a:pt x="165068" y="367321"/>
                  <a:pt x="178403" y="353033"/>
                  <a:pt x="188880" y="336840"/>
                </a:cubicBezTo>
                <a:cubicBezTo>
                  <a:pt x="200310" y="318743"/>
                  <a:pt x="200310" y="318743"/>
                  <a:pt x="178403" y="313981"/>
                </a:cubicBezTo>
                <a:cubicBezTo>
                  <a:pt x="190785" y="292073"/>
                  <a:pt x="207930" y="275880"/>
                  <a:pt x="222218" y="253973"/>
                </a:cubicBezTo>
                <a:lnTo>
                  <a:pt x="267534" y="312883"/>
                </a:lnTo>
                <a:lnTo>
                  <a:pt x="275081" y="297787"/>
                </a:lnTo>
                <a:cubicBezTo>
                  <a:pt x="282940" y="286357"/>
                  <a:pt x="291750" y="275404"/>
                  <a:pt x="299370" y="263497"/>
                </a:cubicBezTo>
                <a:cubicBezTo>
                  <a:pt x="315563" y="237780"/>
                  <a:pt x="316515" y="237780"/>
                  <a:pt x="284130" y="231112"/>
                </a:cubicBezTo>
                <a:cubicBezTo>
                  <a:pt x="301275" y="200632"/>
                  <a:pt x="326993" y="175867"/>
                  <a:pt x="347948" y="145387"/>
                </a:cubicBezTo>
                <a:cubicBezTo>
                  <a:pt x="374618" y="173962"/>
                  <a:pt x="397478" y="200632"/>
                  <a:pt x="416528" y="233970"/>
                </a:cubicBezTo>
                <a:cubicBezTo>
                  <a:pt x="405098" y="235875"/>
                  <a:pt x="395573" y="237780"/>
                  <a:pt x="386048" y="239685"/>
                </a:cubicBezTo>
                <a:cubicBezTo>
                  <a:pt x="400335" y="274927"/>
                  <a:pt x="427958" y="300645"/>
                  <a:pt x="443198" y="333030"/>
                </a:cubicBezTo>
                <a:cubicBezTo>
                  <a:pt x="427005" y="340650"/>
                  <a:pt x="404145" y="327315"/>
                  <a:pt x="399383" y="341602"/>
                </a:cubicBezTo>
                <a:cubicBezTo>
                  <a:pt x="394620" y="355890"/>
                  <a:pt x="412718" y="369225"/>
                  <a:pt x="421290" y="382559"/>
                </a:cubicBezTo>
                <a:cubicBezTo>
                  <a:pt x="432720" y="399705"/>
                  <a:pt x="447008" y="415897"/>
                  <a:pt x="454628" y="438757"/>
                </a:cubicBezTo>
                <a:cubicBezTo>
                  <a:pt x="438435" y="438757"/>
                  <a:pt x="406050" y="438757"/>
                  <a:pt x="392715" y="439710"/>
                </a:cubicBezTo>
                <a:cubicBezTo>
                  <a:pt x="373665" y="439710"/>
                  <a:pt x="380333" y="435900"/>
                  <a:pt x="369855" y="494955"/>
                </a:cubicBezTo>
                <a:lnTo>
                  <a:pt x="368070" y="499469"/>
                </a:lnTo>
                <a:lnTo>
                  <a:pt x="370808" y="499718"/>
                </a:lnTo>
                <a:cubicBezTo>
                  <a:pt x="390810" y="503528"/>
                  <a:pt x="404145" y="492097"/>
                  <a:pt x="417480" y="481620"/>
                </a:cubicBezTo>
                <a:cubicBezTo>
                  <a:pt x="479393" y="432090"/>
                  <a:pt x="511778" y="367320"/>
                  <a:pt x="514635" y="289215"/>
                </a:cubicBezTo>
                <a:cubicBezTo>
                  <a:pt x="521303" y="169200"/>
                  <a:pt x="436530" y="57757"/>
                  <a:pt x="322230" y="34897"/>
                </a:cubicBezTo>
                <a:cubicBezTo>
                  <a:pt x="307585" y="31802"/>
                  <a:pt x="292941" y="30120"/>
                  <a:pt x="278441" y="29772"/>
                </a:cubicBezTo>
                <a:close/>
                <a:moveTo>
                  <a:pt x="288655" y="488"/>
                </a:moveTo>
                <a:cubicBezTo>
                  <a:pt x="353425" y="4417"/>
                  <a:pt x="417005" y="32039"/>
                  <a:pt x="466058" y="82522"/>
                </a:cubicBezTo>
                <a:cubicBezTo>
                  <a:pt x="567976" y="188250"/>
                  <a:pt x="576548" y="359700"/>
                  <a:pt x="474631" y="465427"/>
                </a:cubicBezTo>
                <a:cubicBezTo>
                  <a:pt x="431768" y="509242"/>
                  <a:pt x="438436" y="534007"/>
                  <a:pt x="476536" y="567345"/>
                </a:cubicBezTo>
                <a:cubicBezTo>
                  <a:pt x="482251" y="572107"/>
                  <a:pt x="488918" y="576870"/>
                  <a:pt x="486061" y="589252"/>
                </a:cubicBezTo>
                <a:cubicBezTo>
                  <a:pt x="342233" y="590205"/>
                  <a:pt x="198406" y="590205"/>
                  <a:pt x="46958" y="590205"/>
                </a:cubicBezTo>
                <a:cubicBezTo>
                  <a:pt x="70771" y="560677"/>
                  <a:pt x="106966" y="536865"/>
                  <a:pt x="106966" y="513052"/>
                </a:cubicBezTo>
                <a:cubicBezTo>
                  <a:pt x="106966" y="489240"/>
                  <a:pt x="68866" y="467332"/>
                  <a:pt x="50768" y="441615"/>
                </a:cubicBezTo>
                <a:cubicBezTo>
                  <a:pt x="-34004" y="319695"/>
                  <a:pt x="-10192" y="154912"/>
                  <a:pt x="104108" y="60615"/>
                </a:cubicBezTo>
                <a:cubicBezTo>
                  <a:pt x="157925" y="16323"/>
                  <a:pt x="223885" y="-3441"/>
                  <a:pt x="288655" y="488"/>
                </a:cubicBezTo>
                <a:close/>
              </a:path>
            </a:pathLst>
          </a:custGeom>
          <a:solidFill>
            <a:schemeClr val="accent2"/>
          </a:solidFill>
          <a:ln w="9525" cap="flat">
            <a:noFill/>
            <a:prstDash val="solid"/>
            <a:miter/>
          </a:ln>
        </p:spPr>
        <p:txBody>
          <a:bodyPr rtlCol="0" anchor="ctr"/>
          <a:lstStyle/>
          <a:p>
            <a:endParaRPr lang="en-US" dirty="0"/>
          </a:p>
        </p:txBody>
      </p:sp>
      <p:grpSp>
        <p:nvGrpSpPr>
          <p:cNvPr id="88" name="Group 148">
            <a:extLst>
              <a:ext uri="{FF2B5EF4-FFF2-40B4-BE49-F238E27FC236}">
                <a16:creationId xmlns:a16="http://schemas.microsoft.com/office/drawing/2014/main" id="{C5986E40-BE35-4864-95AA-39005341A969}"/>
              </a:ext>
            </a:extLst>
          </p:cNvPr>
          <p:cNvGrpSpPr/>
          <p:nvPr/>
        </p:nvGrpSpPr>
        <p:grpSpPr>
          <a:xfrm rot="2597867">
            <a:off x="401686" y="3776478"/>
            <a:ext cx="1832068" cy="2854498"/>
            <a:chOff x="7005248" y="205186"/>
            <a:chExt cx="1591645" cy="2479901"/>
          </a:xfrm>
        </p:grpSpPr>
        <p:sp>
          <p:nvSpPr>
            <p:cNvPr id="89" name="Freeform: Shape 149">
              <a:extLst>
                <a:ext uri="{FF2B5EF4-FFF2-40B4-BE49-F238E27FC236}">
                  <a16:creationId xmlns:a16="http://schemas.microsoft.com/office/drawing/2014/main" id="{E093F8EC-604F-44B5-8B42-968B1CF518D6}"/>
                </a:ext>
              </a:extLst>
            </p:cNvPr>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dirty="0"/>
            </a:p>
          </p:txBody>
        </p:sp>
        <p:grpSp>
          <p:nvGrpSpPr>
            <p:cNvPr id="90" name="Group 150">
              <a:extLst>
                <a:ext uri="{FF2B5EF4-FFF2-40B4-BE49-F238E27FC236}">
                  <a16:creationId xmlns:a16="http://schemas.microsoft.com/office/drawing/2014/main" id="{F49420D4-320B-4C47-AE24-0F111DC14483}"/>
                </a:ext>
              </a:extLst>
            </p:cNvPr>
            <p:cNvGrpSpPr/>
            <p:nvPr/>
          </p:nvGrpSpPr>
          <p:grpSpPr>
            <a:xfrm>
              <a:off x="7039501" y="235364"/>
              <a:ext cx="941649" cy="2419544"/>
              <a:chOff x="7417892" y="4050286"/>
              <a:chExt cx="941649" cy="2419544"/>
            </a:xfrm>
          </p:grpSpPr>
          <p:sp>
            <p:nvSpPr>
              <p:cNvPr id="92" name="Freeform: Shape 152">
                <a:extLst>
                  <a:ext uri="{FF2B5EF4-FFF2-40B4-BE49-F238E27FC236}">
                    <a16:creationId xmlns:a16="http://schemas.microsoft.com/office/drawing/2014/main" id="{E4F949FF-07F0-4557-AD86-6B3BAFC3F56D}"/>
                  </a:ext>
                </a:extLst>
              </p:cNvPr>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dirty="0"/>
              </a:p>
            </p:txBody>
          </p:sp>
          <p:sp>
            <p:nvSpPr>
              <p:cNvPr id="93" name="Freeform: Shape 153">
                <a:extLst>
                  <a:ext uri="{FF2B5EF4-FFF2-40B4-BE49-F238E27FC236}">
                    <a16:creationId xmlns:a16="http://schemas.microsoft.com/office/drawing/2014/main" id="{0A7E5483-2732-49C0-B978-BD5D994B4E5A}"/>
                  </a:ext>
                </a:extLst>
              </p:cNvPr>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dirty="0"/>
              </a:p>
            </p:txBody>
          </p:sp>
          <p:sp>
            <p:nvSpPr>
              <p:cNvPr id="94" name="Freeform: Shape 154">
                <a:extLst>
                  <a:ext uri="{FF2B5EF4-FFF2-40B4-BE49-F238E27FC236}">
                    <a16:creationId xmlns:a16="http://schemas.microsoft.com/office/drawing/2014/main" id="{3F2869F8-5E03-4DDA-8B4A-487AEB1394FA}"/>
                  </a:ext>
                </a:extLst>
              </p:cNvPr>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dirty="0"/>
              </a:p>
            </p:txBody>
          </p:sp>
          <p:sp>
            <p:nvSpPr>
              <p:cNvPr id="95" name="Freeform: Shape 155">
                <a:extLst>
                  <a:ext uri="{FF2B5EF4-FFF2-40B4-BE49-F238E27FC236}">
                    <a16:creationId xmlns:a16="http://schemas.microsoft.com/office/drawing/2014/main" id="{DBD41CE6-FEB3-4F39-B3B4-EDF3133DBBCF}"/>
                  </a:ext>
                </a:extLst>
              </p:cNvPr>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dirty="0"/>
              </a:p>
            </p:txBody>
          </p:sp>
          <p:sp>
            <p:nvSpPr>
              <p:cNvPr id="96" name="Freeform: Shape 156">
                <a:extLst>
                  <a:ext uri="{FF2B5EF4-FFF2-40B4-BE49-F238E27FC236}">
                    <a16:creationId xmlns:a16="http://schemas.microsoft.com/office/drawing/2014/main" id="{ACD976F6-82E5-4BAD-8221-17FFCED6BAA6}"/>
                  </a:ext>
                </a:extLst>
              </p:cNvPr>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dirty="0"/>
              </a:p>
            </p:txBody>
          </p:sp>
          <p:sp>
            <p:nvSpPr>
              <p:cNvPr id="97" name="Freeform: Shape 157">
                <a:extLst>
                  <a:ext uri="{FF2B5EF4-FFF2-40B4-BE49-F238E27FC236}">
                    <a16:creationId xmlns:a16="http://schemas.microsoft.com/office/drawing/2014/main" id="{E5B8BEA8-A277-478B-B0F4-DC92ADC11B9C}"/>
                  </a:ext>
                </a:extLst>
              </p:cNvPr>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dirty="0"/>
              </a:p>
            </p:txBody>
          </p:sp>
          <p:sp>
            <p:nvSpPr>
              <p:cNvPr id="98" name="Freeform: Shape 158">
                <a:extLst>
                  <a:ext uri="{FF2B5EF4-FFF2-40B4-BE49-F238E27FC236}">
                    <a16:creationId xmlns:a16="http://schemas.microsoft.com/office/drawing/2014/main" id="{42C34EFB-C342-44E7-A1A2-C92FEDA36307}"/>
                  </a:ext>
                </a:extLst>
              </p:cNvPr>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dirty="0"/>
              </a:p>
            </p:txBody>
          </p:sp>
          <p:sp>
            <p:nvSpPr>
              <p:cNvPr id="99" name="Freeform: Shape 159">
                <a:extLst>
                  <a:ext uri="{FF2B5EF4-FFF2-40B4-BE49-F238E27FC236}">
                    <a16:creationId xmlns:a16="http://schemas.microsoft.com/office/drawing/2014/main" id="{72363BA3-542F-4DEE-8A74-DDD6030D515A}"/>
                  </a:ext>
                </a:extLst>
              </p:cNvPr>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dirty="0"/>
              </a:p>
            </p:txBody>
          </p:sp>
          <p:sp>
            <p:nvSpPr>
              <p:cNvPr id="100" name="Freeform: Shape 160">
                <a:extLst>
                  <a:ext uri="{FF2B5EF4-FFF2-40B4-BE49-F238E27FC236}">
                    <a16:creationId xmlns:a16="http://schemas.microsoft.com/office/drawing/2014/main" id="{757500AF-203A-435F-9903-2649E5751EFE}"/>
                  </a:ext>
                </a:extLst>
              </p:cNvPr>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dirty="0"/>
              </a:p>
            </p:txBody>
          </p:sp>
          <p:sp>
            <p:nvSpPr>
              <p:cNvPr id="101" name="Freeform: Shape 161">
                <a:extLst>
                  <a:ext uri="{FF2B5EF4-FFF2-40B4-BE49-F238E27FC236}">
                    <a16:creationId xmlns:a16="http://schemas.microsoft.com/office/drawing/2014/main" id="{68F5DB6E-CB2F-4083-942E-2483F00C82B0}"/>
                  </a:ext>
                </a:extLst>
              </p:cNvPr>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dirty="0"/>
              </a:p>
            </p:txBody>
          </p:sp>
          <p:sp>
            <p:nvSpPr>
              <p:cNvPr id="102" name="Freeform: Shape 162">
                <a:extLst>
                  <a:ext uri="{FF2B5EF4-FFF2-40B4-BE49-F238E27FC236}">
                    <a16:creationId xmlns:a16="http://schemas.microsoft.com/office/drawing/2014/main" id="{EFE048ED-D3B4-4AED-95E1-56AB0509FC01}"/>
                  </a:ext>
                </a:extLst>
              </p:cNvPr>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dirty="0"/>
              </a:p>
            </p:txBody>
          </p:sp>
        </p:grpSp>
        <p:sp>
          <p:nvSpPr>
            <p:cNvPr id="91" name="Freeform: Shape 151">
              <a:extLst>
                <a:ext uri="{FF2B5EF4-FFF2-40B4-BE49-F238E27FC236}">
                  <a16:creationId xmlns:a16="http://schemas.microsoft.com/office/drawing/2014/main" id="{574F44A2-874D-428D-9FE7-78647F8B681B}"/>
                </a:ext>
              </a:extLst>
            </p:cNvPr>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dirty="0"/>
            </a:p>
          </p:txBody>
        </p:sp>
      </p:grpSp>
      <p:grpSp>
        <p:nvGrpSpPr>
          <p:cNvPr id="103" name="Graphic 174">
            <a:extLst>
              <a:ext uri="{FF2B5EF4-FFF2-40B4-BE49-F238E27FC236}">
                <a16:creationId xmlns:a16="http://schemas.microsoft.com/office/drawing/2014/main" id="{FE892F8F-E03D-4DC3-ABAC-B445F49FC366}"/>
              </a:ext>
            </a:extLst>
          </p:cNvPr>
          <p:cNvGrpSpPr/>
          <p:nvPr/>
        </p:nvGrpSpPr>
        <p:grpSpPr>
          <a:xfrm>
            <a:off x="1921984" y="948424"/>
            <a:ext cx="1276573" cy="2050192"/>
            <a:chOff x="3960898" y="0"/>
            <a:chExt cx="4270203" cy="6858000"/>
          </a:xfrm>
          <a:solidFill>
            <a:schemeClr val="accent3"/>
          </a:solidFill>
        </p:grpSpPr>
        <p:sp>
          <p:nvSpPr>
            <p:cNvPr id="104" name="Freeform: Shape 164">
              <a:extLst>
                <a:ext uri="{FF2B5EF4-FFF2-40B4-BE49-F238E27FC236}">
                  <a16:creationId xmlns:a16="http://schemas.microsoft.com/office/drawing/2014/main" id="{7A691470-8941-4B1A-89BA-9B158E15CD75}"/>
                </a:ext>
              </a:extLst>
            </p:cNvPr>
            <p:cNvSpPr/>
            <p:nvPr/>
          </p:nvSpPr>
          <p:spPr>
            <a:xfrm>
              <a:off x="5635815" y="-675"/>
              <a:ext cx="1115760" cy="1126818"/>
            </a:xfrm>
            <a:custGeom>
              <a:avLst/>
              <a:gdLst>
                <a:gd name="connsiteX0" fmla="*/ 1111525 w 1115760"/>
                <a:gd name="connsiteY0" fmla="*/ 1121604 h 1126818"/>
                <a:gd name="connsiteX1" fmla="*/ 1039905 w 1115760"/>
                <a:gd name="connsiteY1" fmla="*/ 1110118 h 1126818"/>
                <a:gd name="connsiteX2" fmla="*/ 751396 w 1115760"/>
                <a:gd name="connsiteY2" fmla="*/ 1014849 h 1126818"/>
                <a:gd name="connsiteX3" fmla="*/ 68298 w 1115760"/>
                <a:gd name="connsiteY3" fmla="*/ 1025660 h 1126818"/>
                <a:gd name="connsiteX4" fmla="*/ 732 w 1115760"/>
                <a:gd name="connsiteY4" fmla="*/ 960796 h 1126818"/>
                <a:gd name="connsiteX5" fmla="*/ 217620 w 1115760"/>
                <a:gd name="connsiteY5" fmla="*/ 518911 h 1126818"/>
                <a:gd name="connsiteX6" fmla="*/ 441265 w 1115760"/>
                <a:gd name="connsiteY6" fmla="*/ 0 h 1126818"/>
                <a:gd name="connsiteX7" fmla="*/ 714234 w 1115760"/>
                <a:gd name="connsiteY7" fmla="*/ 531748 h 1126818"/>
                <a:gd name="connsiteX8" fmla="*/ 1052067 w 1115760"/>
                <a:gd name="connsiteY8" fmla="*/ 990525 h 1126818"/>
                <a:gd name="connsiteX9" fmla="*/ 1111525 w 1115760"/>
                <a:gd name="connsiteY9" fmla="*/ 1121604 h 11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760" h="1126818">
                  <a:moveTo>
                    <a:pt x="1111525" y="1121604"/>
                  </a:moveTo>
                  <a:cubicBezTo>
                    <a:pt x="1102742" y="1130388"/>
                    <a:pt x="1081796" y="1129036"/>
                    <a:pt x="1039905" y="1110118"/>
                  </a:cubicBezTo>
                  <a:cubicBezTo>
                    <a:pt x="948014" y="1067551"/>
                    <a:pt x="850718" y="1035794"/>
                    <a:pt x="751396" y="1014849"/>
                  </a:cubicBezTo>
                  <a:cubicBezTo>
                    <a:pt x="517616" y="964850"/>
                    <a:pt x="300727" y="997282"/>
                    <a:pt x="68298" y="1025660"/>
                  </a:cubicBezTo>
                  <a:cubicBezTo>
                    <a:pt x="8164" y="1033092"/>
                    <a:pt x="-3322" y="1021606"/>
                    <a:pt x="732" y="960796"/>
                  </a:cubicBezTo>
                  <a:cubicBezTo>
                    <a:pt x="6137" y="878365"/>
                    <a:pt x="175729" y="599315"/>
                    <a:pt x="217620" y="518911"/>
                  </a:cubicBezTo>
                  <a:cubicBezTo>
                    <a:pt x="299376" y="362832"/>
                    <a:pt x="414239" y="174997"/>
                    <a:pt x="441265" y="0"/>
                  </a:cubicBezTo>
                  <a:cubicBezTo>
                    <a:pt x="496670" y="195267"/>
                    <a:pt x="603425" y="362832"/>
                    <a:pt x="714234" y="531748"/>
                  </a:cubicBezTo>
                  <a:cubicBezTo>
                    <a:pt x="783828" y="637828"/>
                    <a:pt x="1012202" y="941201"/>
                    <a:pt x="1052067" y="990525"/>
                  </a:cubicBezTo>
                  <a:cubicBezTo>
                    <a:pt x="1085174" y="1032416"/>
                    <a:pt x="1129768" y="1102010"/>
                    <a:pt x="1111525" y="1121604"/>
                  </a:cubicBezTo>
                  <a:close/>
                </a:path>
              </a:pathLst>
            </a:custGeom>
            <a:grpFill/>
            <a:ln w="6752" cap="flat">
              <a:noFill/>
              <a:prstDash val="solid"/>
              <a:miter/>
            </a:ln>
          </p:spPr>
          <p:txBody>
            <a:bodyPr rtlCol="0" anchor="ctr"/>
            <a:lstStyle/>
            <a:p>
              <a:endParaRPr lang="en-US" dirty="0"/>
            </a:p>
          </p:txBody>
        </p:sp>
        <p:sp>
          <p:nvSpPr>
            <p:cNvPr id="105" name="Freeform: Shape 165">
              <a:extLst>
                <a:ext uri="{FF2B5EF4-FFF2-40B4-BE49-F238E27FC236}">
                  <a16:creationId xmlns:a16="http://schemas.microsoft.com/office/drawing/2014/main" id="{2DA0D023-37A8-49EB-9B21-73D10282A852}"/>
                </a:ext>
              </a:extLst>
            </p:cNvPr>
            <p:cNvSpPr/>
            <p:nvPr/>
          </p:nvSpPr>
          <p:spPr>
            <a:xfrm>
              <a:off x="4821480" y="2170499"/>
              <a:ext cx="2409636" cy="512358"/>
            </a:xfrm>
            <a:custGeom>
              <a:avLst/>
              <a:gdLst>
                <a:gd name="connsiteX0" fmla="*/ 1394112 w 2409636"/>
                <a:gd name="connsiteY0" fmla="*/ 4466 h 512358"/>
                <a:gd name="connsiteX1" fmla="*/ 2122479 w 2409636"/>
                <a:gd name="connsiteY1" fmla="*/ 57843 h 512358"/>
                <a:gd name="connsiteX2" fmla="*/ 2409637 w 2409636"/>
                <a:gd name="connsiteY2" fmla="*/ 263246 h 512358"/>
                <a:gd name="connsiteX3" fmla="*/ 1796808 w 2409636"/>
                <a:gd name="connsiteY3" fmla="*/ 176760 h 512358"/>
                <a:gd name="connsiteX4" fmla="*/ 290075 w 2409636"/>
                <a:gd name="connsiteY4" fmla="*/ 503107 h 512358"/>
                <a:gd name="connsiteX5" fmla="*/ 23863 w 2409636"/>
                <a:gd name="connsiteY5" fmla="*/ 476080 h 512358"/>
                <a:gd name="connsiteX6" fmla="*/ 137375 w 2409636"/>
                <a:gd name="connsiteY6" fmla="*/ 252435 h 512358"/>
                <a:gd name="connsiteX7" fmla="*/ 1394112 w 2409636"/>
                <a:gd name="connsiteY7" fmla="*/ 4466 h 5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636" h="512358">
                  <a:moveTo>
                    <a:pt x="1394112" y="4466"/>
                  </a:moveTo>
                  <a:cubicBezTo>
                    <a:pt x="1592082" y="3790"/>
                    <a:pt x="1826538" y="-21885"/>
                    <a:pt x="2122479" y="57843"/>
                  </a:cubicBezTo>
                  <a:cubicBezTo>
                    <a:pt x="2189370" y="76086"/>
                    <a:pt x="2308287" y="131491"/>
                    <a:pt x="2409637" y="263246"/>
                  </a:cubicBezTo>
                  <a:cubicBezTo>
                    <a:pt x="2245450" y="172031"/>
                    <a:pt x="2002211" y="149734"/>
                    <a:pt x="1796808" y="176760"/>
                  </a:cubicBezTo>
                  <a:cubicBezTo>
                    <a:pt x="1194115" y="255813"/>
                    <a:pt x="549531" y="467296"/>
                    <a:pt x="290075" y="503107"/>
                  </a:cubicBezTo>
                  <a:cubicBezTo>
                    <a:pt x="227239" y="511890"/>
                    <a:pt x="76565" y="527431"/>
                    <a:pt x="23863" y="476080"/>
                  </a:cubicBezTo>
                  <a:cubicBezTo>
                    <a:pt x="-52487" y="401757"/>
                    <a:pt x="73187" y="279462"/>
                    <a:pt x="137375" y="252435"/>
                  </a:cubicBezTo>
                  <a:cubicBezTo>
                    <a:pt x="627908" y="45681"/>
                    <a:pt x="1077901" y="5817"/>
                    <a:pt x="1394112" y="4466"/>
                  </a:cubicBezTo>
                  <a:close/>
                </a:path>
              </a:pathLst>
            </a:custGeom>
            <a:grpFill/>
            <a:ln w="6752" cap="flat">
              <a:noFill/>
              <a:prstDash val="solid"/>
              <a:miter/>
            </a:ln>
          </p:spPr>
          <p:txBody>
            <a:bodyPr rtlCol="0" anchor="ctr"/>
            <a:lstStyle/>
            <a:p>
              <a:endParaRPr lang="en-US" dirty="0"/>
            </a:p>
          </p:txBody>
        </p:sp>
        <p:sp>
          <p:nvSpPr>
            <p:cNvPr id="106" name="Freeform: Shape 166">
              <a:extLst>
                <a:ext uri="{FF2B5EF4-FFF2-40B4-BE49-F238E27FC236}">
                  <a16:creationId xmlns:a16="http://schemas.microsoft.com/office/drawing/2014/main" id="{918E9EC2-157E-4289-A0DA-C384166CB24B}"/>
                </a:ext>
              </a:extLst>
            </p:cNvPr>
            <p:cNvSpPr/>
            <p:nvPr/>
          </p:nvSpPr>
          <p:spPr>
            <a:xfrm>
              <a:off x="5302824" y="1119457"/>
              <a:ext cx="1574919" cy="527162"/>
            </a:xfrm>
            <a:custGeom>
              <a:avLst/>
              <a:gdLst>
                <a:gd name="connsiteX0" fmla="*/ 1574919 w 1574919"/>
                <a:gd name="connsiteY0" fmla="*/ 367005 h 527162"/>
                <a:gd name="connsiteX1" fmla="*/ 178319 w 1574919"/>
                <a:gd name="connsiteY1" fmla="*/ 523759 h 527162"/>
                <a:gd name="connsiteX2" fmla="*/ 1971 w 1574919"/>
                <a:gd name="connsiteY2" fmla="*/ 356195 h 527162"/>
                <a:gd name="connsiteX3" fmla="*/ 137780 w 1574919"/>
                <a:gd name="connsiteY3" fmla="*/ 110252 h 527162"/>
                <a:gd name="connsiteX4" fmla="*/ 880335 w 1574919"/>
                <a:gd name="connsiteY4" fmla="*/ 31200 h 527162"/>
                <a:gd name="connsiteX5" fmla="*/ 1574919 w 1574919"/>
                <a:gd name="connsiteY5" fmla="*/ 367005 h 5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919" h="527162">
                  <a:moveTo>
                    <a:pt x="1574919" y="367005"/>
                  </a:moveTo>
                  <a:cubicBezTo>
                    <a:pt x="822904" y="299439"/>
                    <a:pt x="304669" y="559570"/>
                    <a:pt x="178319" y="523759"/>
                  </a:cubicBezTo>
                  <a:cubicBezTo>
                    <a:pt x="112780" y="504841"/>
                    <a:pt x="-56" y="456869"/>
                    <a:pt x="1971" y="356195"/>
                  </a:cubicBezTo>
                  <a:cubicBezTo>
                    <a:pt x="-12218" y="254169"/>
                    <a:pt x="51970" y="152144"/>
                    <a:pt x="137780" y="110252"/>
                  </a:cubicBezTo>
                  <a:cubicBezTo>
                    <a:pt x="370884" y="-1908"/>
                    <a:pt x="629664" y="-28935"/>
                    <a:pt x="880335" y="31200"/>
                  </a:cubicBezTo>
                  <a:cubicBezTo>
                    <a:pt x="1027630" y="67010"/>
                    <a:pt x="1389787" y="177819"/>
                    <a:pt x="1574919" y="367005"/>
                  </a:cubicBezTo>
                  <a:close/>
                </a:path>
              </a:pathLst>
            </a:custGeom>
            <a:grpFill/>
            <a:ln w="6752" cap="flat">
              <a:noFill/>
              <a:prstDash val="solid"/>
              <a:miter/>
            </a:ln>
          </p:spPr>
          <p:txBody>
            <a:bodyPr rtlCol="0" anchor="ctr"/>
            <a:lstStyle/>
            <a:p>
              <a:endParaRPr lang="en-US" dirty="0"/>
            </a:p>
          </p:txBody>
        </p:sp>
        <p:sp>
          <p:nvSpPr>
            <p:cNvPr id="107" name="Freeform: Shape 167">
              <a:extLst>
                <a:ext uri="{FF2B5EF4-FFF2-40B4-BE49-F238E27FC236}">
                  <a16:creationId xmlns:a16="http://schemas.microsoft.com/office/drawing/2014/main" id="{6BBD7783-54BC-4166-8B05-BADFC786AFF1}"/>
                </a:ext>
              </a:extLst>
            </p:cNvPr>
            <p:cNvSpPr/>
            <p:nvPr/>
          </p:nvSpPr>
          <p:spPr>
            <a:xfrm>
              <a:off x="5335487" y="1640224"/>
              <a:ext cx="1641865" cy="451638"/>
            </a:xfrm>
            <a:custGeom>
              <a:avLst/>
              <a:gdLst>
                <a:gd name="connsiteX0" fmla="*/ 1330774 w 1641865"/>
                <a:gd name="connsiteY0" fmla="*/ 7723 h 451638"/>
                <a:gd name="connsiteX1" fmla="*/ 1332125 w 1641865"/>
                <a:gd name="connsiteY1" fmla="*/ 7723 h 451638"/>
                <a:gd name="connsiteX2" fmla="*/ 1639553 w 1641865"/>
                <a:gd name="connsiteY2" fmla="*/ 213800 h 451638"/>
                <a:gd name="connsiteX3" fmla="*/ 1473339 w 1641865"/>
                <a:gd name="connsiteY3" fmla="*/ 428662 h 451638"/>
                <a:gd name="connsiteX4" fmla="*/ 1134155 w 1641865"/>
                <a:gd name="connsiteY4" fmla="*/ 425959 h 451638"/>
                <a:gd name="connsiteX5" fmla="*/ 375383 w 1641865"/>
                <a:gd name="connsiteY5" fmla="*/ 328664 h 451638"/>
                <a:gd name="connsiteX6" fmla="*/ 1065 w 1641865"/>
                <a:gd name="connsiteY6" fmla="*/ 339474 h 451638"/>
                <a:gd name="connsiteX7" fmla="*/ 586191 w 1641865"/>
                <a:gd name="connsiteY7" fmla="*/ 82722 h 451638"/>
                <a:gd name="connsiteX8" fmla="*/ 1330774 w 1641865"/>
                <a:gd name="connsiteY8" fmla="*/ 7723 h 45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865" h="451638">
                  <a:moveTo>
                    <a:pt x="1330774" y="7723"/>
                  </a:moveTo>
                  <a:cubicBezTo>
                    <a:pt x="1331450" y="7723"/>
                    <a:pt x="1331450" y="7723"/>
                    <a:pt x="1332125" y="7723"/>
                  </a:cubicBezTo>
                  <a:cubicBezTo>
                    <a:pt x="1461853" y="21236"/>
                    <a:pt x="1618607" y="61776"/>
                    <a:pt x="1639553" y="213800"/>
                  </a:cubicBezTo>
                  <a:cubicBezTo>
                    <a:pt x="1656444" y="338123"/>
                    <a:pt x="1578743" y="394203"/>
                    <a:pt x="1473339" y="428662"/>
                  </a:cubicBezTo>
                  <a:cubicBezTo>
                    <a:pt x="1356449" y="467175"/>
                    <a:pt x="1251045" y="450959"/>
                    <a:pt x="1134155" y="425959"/>
                  </a:cubicBezTo>
                  <a:cubicBezTo>
                    <a:pt x="988887" y="395554"/>
                    <a:pt x="788215" y="332718"/>
                    <a:pt x="375383" y="328664"/>
                  </a:cubicBezTo>
                  <a:cubicBezTo>
                    <a:pt x="341600" y="327988"/>
                    <a:pt x="20659" y="362447"/>
                    <a:pt x="1065" y="339474"/>
                  </a:cubicBezTo>
                  <a:cubicBezTo>
                    <a:pt x="-25962" y="308394"/>
                    <a:pt x="469301" y="112451"/>
                    <a:pt x="586191" y="82722"/>
                  </a:cubicBezTo>
                  <a:cubicBezTo>
                    <a:pt x="825376" y="21236"/>
                    <a:pt x="1084832" y="-17277"/>
                    <a:pt x="1330774" y="7723"/>
                  </a:cubicBezTo>
                  <a:close/>
                </a:path>
              </a:pathLst>
            </a:custGeom>
            <a:grpFill/>
            <a:ln w="6752" cap="flat">
              <a:noFill/>
              <a:prstDash val="solid"/>
              <a:miter/>
            </a:ln>
          </p:spPr>
          <p:txBody>
            <a:bodyPr rtlCol="0" anchor="ctr"/>
            <a:lstStyle/>
            <a:p>
              <a:endParaRPr lang="en-US" dirty="0"/>
            </a:p>
          </p:txBody>
        </p:sp>
        <p:sp>
          <p:nvSpPr>
            <p:cNvPr id="108" name="Freeform: Shape 168">
              <a:extLst>
                <a:ext uri="{FF2B5EF4-FFF2-40B4-BE49-F238E27FC236}">
                  <a16:creationId xmlns:a16="http://schemas.microsoft.com/office/drawing/2014/main" id="{2D6A7B9E-8437-48C6-8E01-03037BDBA751}"/>
                </a:ext>
              </a:extLst>
            </p:cNvPr>
            <p:cNvSpPr/>
            <p:nvPr/>
          </p:nvSpPr>
          <p:spPr>
            <a:xfrm>
              <a:off x="3961426" y="5215865"/>
              <a:ext cx="4270173" cy="823024"/>
            </a:xfrm>
            <a:custGeom>
              <a:avLst/>
              <a:gdLst>
                <a:gd name="connsiteX0" fmla="*/ 4266297 w 4270173"/>
                <a:gd name="connsiteY0" fmla="*/ 382695 h 823024"/>
                <a:gd name="connsiteX1" fmla="*/ 3842655 w 4270173"/>
                <a:gd name="connsiteY1" fmla="*/ 714447 h 823024"/>
                <a:gd name="connsiteX2" fmla="*/ 330548 w 4270173"/>
                <a:gd name="connsiteY2" fmla="*/ 812418 h 823024"/>
                <a:gd name="connsiteX3" fmla="*/ 148 w 4270173"/>
                <a:gd name="connsiteY3" fmla="*/ 782689 h 823024"/>
                <a:gd name="connsiteX4" fmla="*/ 323115 w 4270173"/>
                <a:gd name="connsiteY4" fmla="*/ 660394 h 823024"/>
                <a:gd name="connsiteX5" fmla="*/ 3172395 w 4270173"/>
                <a:gd name="connsiteY5" fmla="*/ 13107 h 823024"/>
                <a:gd name="connsiteX6" fmla="*/ 3961572 w 4270173"/>
                <a:gd name="connsiteY6" fmla="*/ 59727 h 823024"/>
                <a:gd name="connsiteX7" fmla="*/ 4266297 w 4270173"/>
                <a:gd name="connsiteY7" fmla="*/ 382695 h 8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0173" h="823024">
                  <a:moveTo>
                    <a:pt x="4266297" y="382695"/>
                  </a:moveTo>
                  <a:cubicBezTo>
                    <a:pt x="4307512" y="609043"/>
                    <a:pt x="4010219" y="672555"/>
                    <a:pt x="3842655" y="714447"/>
                  </a:cubicBezTo>
                  <a:cubicBezTo>
                    <a:pt x="3559551" y="785392"/>
                    <a:pt x="479194" y="797554"/>
                    <a:pt x="330548" y="812418"/>
                  </a:cubicBezTo>
                  <a:cubicBezTo>
                    <a:pt x="147443" y="829985"/>
                    <a:pt x="2850" y="829310"/>
                    <a:pt x="148" y="782689"/>
                  </a:cubicBezTo>
                  <a:cubicBezTo>
                    <a:pt x="-6609" y="719177"/>
                    <a:pt x="220414" y="672555"/>
                    <a:pt x="323115" y="660394"/>
                  </a:cubicBezTo>
                  <a:cubicBezTo>
                    <a:pt x="1137292" y="564449"/>
                    <a:pt x="2677132" y="56349"/>
                    <a:pt x="3172395" y="13107"/>
                  </a:cubicBezTo>
                  <a:cubicBezTo>
                    <a:pt x="3402121" y="-6488"/>
                    <a:pt x="3738602" y="-13245"/>
                    <a:pt x="3961572" y="59727"/>
                  </a:cubicBezTo>
                  <a:cubicBezTo>
                    <a:pt x="4052787" y="89457"/>
                    <a:pt x="4235892" y="216482"/>
                    <a:pt x="4266297" y="382695"/>
                  </a:cubicBezTo>
                  <a:close/>
                </a:path>
              </a:pathLst>
            </a:custGeom>
            <a:grpFill/>
            <a:ln w="6752" cap="flat">
              <a:noFill/>
              <a:prstDash val="solid"/>
              <a:miter/>
            </a:ln>
          </p:spPr>
          <p:txBody>
            <a:bodyPr rtlCol="0" anchor="ctr"/>
            <a:lstStyle/>
            <a:p>
              <a:endParaRPr lang="en-US" dirty="0"/>
            </a:p>
          </p:txBody>
        </p:sp>
        <p:sp>
          <p:nvSpPr>
            <p:cNvPr id="109" name="Freeform: Shape 169">
              <a:extLst>
                <a:ext uri="{FF2B5EF4-FFF2-40B4-BE49-F238E27FC236}">
                  <a16:creationId xmlns:a16="http://schemas.microsoft.com/office/drawing/2014/main" id="{7331FA9C-161A-403C-9C0B-DEDFD2A19544}"/>
                </a:ext>
              </a:extLst>
            </p:cNvPr>
            <p:cNvSpPr/>
            <p:nvPr/>
          </p:nvSpPr>
          <p:spPr>
            <a:xfrm>
              <a:off x="4004061" y="4758154"/>
              <a:ext cx="3791235" cy="929530"/>
            </a:xfrm>
            <a:custGeom>
              <a:avLst/>
              <a:gdLst>
                <a:gd name="connsiteX0" fmla="*/ 3791235 w 3791235"/>
                <a:gd name="connsiteY0" fmla="*/ 219470 h 929530"/>
                <a:gd name="connsiteX1" fmla="*/ 1144655 w 3791235"/>
                <a:gd name="connsiteY1" fmla="*/ 749191 h 929530"/>
                <a:gd name="connsiteX2" fmla="*/ 308182 w 3791235"/>
                <a:gd name="connsiteY2" fmla="*/ 924864 h 929530"/>
                <a:gd name="connsiteX3" fmla="*/ 4808 w 3791235"/>
                <a:gd name="connsiteY3" fmla="*/ 803920 h 929530"/>
                <a:gd name="connsiteX4" fmla="*/ 41970 w 3791235"/>
                <a:gd name="connsiteY4" fmla="*/ 637030 h 929530"/>
                <a:gd name="connsiteX5" fmla="*/ 332506 w 3791235"/>
                <a:gd name="connsiteY5" fmla="*/ 336359 h 929530"/>
                <a:gd name="connsiteX6" fmla="*/ 1071008 w 3791235"/>
                <a:gd name="connsiteY6" fmla="*/ 74877 h 929530"/>
                <a:gd name="connsiteX7" fmla="*/ 2976383 w 3791235"/>
                <a:gd name="connsiteY7" fmla="*/ 66093 h 929530"/>
                <a:gd name="connsiteX8" fmla="*/ 3791235 w 3791235"/>
                <a:gd name="connsiteY8" fmla="*/ 219470 h 9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35" h="929530">
                  <a:moveTo>
                    <a:pt x="3791235" y="219470"/>
                  </a:moveTo>
                  <a:cubicBezTo>
                    <a:pt x="3352053" y="285009"/>
                    <a:pt x="2454770" y="327576"/>
                    <a:pt x="1144655" y="749191"/>
                  </a:cubicBezTo>
                  <a:cubicBezTo>
                    <a:pt x="973036" y="804595"/>
                    <a:pt x="412234" y="916756"/>
                    <a:pt x="308182" y="924864"/>
                  </a:cubicBezTo>
                  <a:cubicBezTo>
                    <a:pt x="193995" y="934323"/>
                    <a:pt x="40619" y="943107"/>
                    <a:pt x="4808" y="803920"/>
                  </a:cubicBezTo>
                  <a:cubicBezTo>
                    <a:pt x="-10056" y="745137"/>
                    <a:pt x="11565" y="687030"/>
                    <a:pt x="41970" y="637030"/>
                  </a:cubicBezTo>
                  <a:cubicBezTo>
                    <a:pt x="116969" y="516086"/>
                    <a:pt x="210211" y="405953"/>
                    <a:pt x="332506" y="336359"/>
                  </a:cubicBezTo>
                  <a:cubicBezTo>
                    <a:pt x="545340" y="215415"/>
                    <a:pt x="832498" y="118120"/>
                    <a:pt x="1071008" y="74877"/>
                  </a:cubicBezTo>
                  <a:cubicBezTo>
                    <a:pt x="1894644" y="-73769"/>
                    <a:pt x="2787873" y="40418"/>
                    <a:pt x="2976383" y="66093"/>
                  </a:cubicBezTo>
                  <a:cubicBezTo>
                    <a:pt x="3072328" y="79607"/>
                    <a:pt x="3333135" y="141092"/>
                    <a:pt x="3791235" y="219470"/>
                  </a:cubicBezTo>
                  <a:close/>
                </a:path>
              </a:pathLst>
            </a:custGeom>
            <a:grpFill/>
            <a:ln w="6752" cap="flat">
              <a:noFill/>
              <a:prstDash val="solid"/>
              <a:miter/>
            </a:ln>
          </p:spPr>
          <p:txBody>
            <a:bodyPr rtlCol="0" anchor="ctr"/>
            <a:lstStyle/>
            <a:p>
              <a:endParaRPr lang="en-US" dirty="0"/>
            </a:p>
          </p:txBody>
        </p:sp>
        <p:sp>
          <p:nvSpPr>
            <p:cNvPr id="110" name="Freeform: Shape 170">
              <a:extLst>
                <a:ext uri="{FF2B5EF4-FFF2-40B4-BE49-F238E27FC236}">
                  <a16:creationId xmlns:a16="http://schemas.microsoft.com/office/drawing/2014/main" id="{D00645BC-4237-4E92-815C-632F73562C1F}"/>
                </a:ext>
              </a:extLst>
            </p:cNvPr>
            <p:cNvSpPr/>
            <p:nvPr/>
          </p:nvSpPr>
          <p:spPr>
            <a:xfrm>
              <a:off x="4460890" y="2528400"/>
              <a:ext cx="3117424" cy="1012084"/>
            </a:xfrm>
            <a:custGeom>
              <a:avLst/>
              <a:gdLst>
                <a:gd name="connsiteX0" fmla="*/ 3079681 w 3117424"/>
                <a:gd name="connsiteY0" fmla="*/ 456688 h 1012084"/>
                <a:gd name="connsiteX1" fmla="*/ 2948602 w 3117424"/>
                <a:gd name="connsiteY1" fmla="*/ 573578 h 1012084"/>
                <a:gd name="connsiteX2" fmla="*/ 2353341 w 3117424"/>
                <a:gd name="connsiteY2" fmla="*/ 636415 h 1012084"/>
                <a:gd name="connsiteX3" fmla="*/ 971606 w 3117424"/>
                <a:gd name="connsiteY3" fmla="*/ 558038 h 1012084"/>
                <a:gd name="connsiteX4" fmla="*/ 193240 w 3117424"/>
                <a:gd name="connsiteY4" fmla="*/ 871546 h 1012084"/>
                <a:gd name="connsiteX5" fmla="*/ 0 w 3117424"/>
                <a:gd name="connsiteY5" fmla="*/ 1012085 h 1012084"/>
                <a:gd name="connsiteX6" fmla="*/ 208781 w 3117424"/>
                <a:gd name="connsiteY6" fmla="*/ 667495 h 1012084"/>
                <a:gd name="connsiteX7" fmla="*/ 2280370 w 3117424"/>
                <a:gd name="connsiteY7" fmla="*/ 9398 h 1012084"/>
                <a:gd name="connsiteX8" fmla="*/ 2827658 w 3117424"/>
                <a:gd name="connsiteY8" fmla="*/ 31695 h 1012084"/>
                <a:gd name="connsiteX9" fmla="*/ 3079681 w 3117424"/>
                <a:gd name="connsiteY9" fmla="*/ 193854 h 1012084"/>
                <a:gd name="connsiteX10" fmla="*/ 3079681 w 3117424"/>
                <a:gd name="connsiteY10" fmla="*/ 456688 h 10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424" h="1012084">
                  <a:moveTo>
                    <a:pt x="3079681" y="456688"/>
                  </a:moveTo>
                  <a:cubicBezTo>
                    <a:pt x="3050628" y="503309"/>
                    <a:pt x="3004683" y="543849"/>
                    <a:pt x="2948602" y="573578"/>
                  </a:cubicBezTo>
                  <a:cubicBezTo>
                    <a:pt x="2771578" y="668171"/>
                    <a:pt x="2546582" y="643847"/>
                    <a:pt x="2353341" y="636415"/>
                  </a:cubicBezTo>
                  <a:cubicBezTo>
                    <a:pt x="2098616" y="626955"/>
                    <a:pt x="1173630" y="522227"/>
                    <a:pt x="971606" y="558038"/>
                  </a:cubicBezTo>
                  <a:cubicBezTo>
                    <a:pt x="687151" y="608712"/>
                    <a:pt x="432426" y="713441"/>
                    <a:pt x="193240" y="871546"/>
                  </a:cubicBezTo>
                  <a:cubicBezTo>
                    <a:pt x="125674" y="916140"/>
                    <a:pt x="61486" y="960058"/>
                    <a:pt x="0" y="1012085"/>
                  </a:cubicBezTo>
                  <a:cubicBezTo>
                    <a:pt x="676" y="887087"/>
                    <a:pt x="116214" y="741143"/>
                    <a:pt x="208781" y="667495"/>
                  </a:cubicBezTo>
                  <a:cubicBezTo>
                    <a:pt x="328373" y="572227"/>
                    <a:pt x="1016200" y="121558"/>
                    <a:pt x="2280370" y="9398"/>
                  </a:cubicBezTo>
                  <a:cubicBezTo>
                    <a:pt x="2458745" y="-6143"/>
                    <a:pt x="2651985" y="-4791"/>
                    <a:pt x="2827658" y="31695"/>
                  </a:cubicBezTo>
                  <a:cubicBezTo>
                    <a:pt x="2934413" y="53992"/>
                    <a:pt x="3015493" y="102639"/>
                    <a:pt x="3079681" y="193854"/>
                  </a:cubicBezTo>
                  <a:cubicBezTo>
                    <a:pt x="3137789" y="276961"/>
                    <a:pt x="3121573" y="387770"/>
                    <a:pt x="3079681" y="456688"/>
                  </a:cubicBezTo>
                  <a:close/>
                </a:path>
              </a:pathLst>
            </a:custGeom>
            <a:grpFill/>
            <a:ln w="6752" cap="flat">
              <a:noFill/>
              <a:prstDash val="solid"/>
              <a:miter/>
            </a:ln>
          </p:spPr>
          <p:txBody>
            <a:bodyPr rtlCol="0" anchor="ctr"/>
            <a:lstStyle/>
            <a:p>
              <a:endParaRPr lang="en-US" dirty="0"/>
            </a:p>
          </p:txBody>
        </p:sp>
        <p:sp>
          <p:nvSpPr>
            <p:cNvPr id="111" name="Freeform: Shape 171">
              <a:extLst>
                <a:ext uri="{FF2B5EF4-FFF2-40B4-BE49-F238E27FC236}">
                  <a16:creationId xmlns:a16="http://schemas.microsoft.com/office/drawing/2014/main" id="{27454955-C923-4857-8138-C38020C81205}"/>
                </a:ext>
              </a:extLst>
            </p:cNvPr>
            <p:cNvSpPr/>
            <p:nvPr/>
          </p:nvSpPr>
          <p:spPr>
            <a:xfrm>
              <a:off x="4064950" y="3881736"/>
              <a:ext cx="3730241" cy="1017510"/>
            </a:xfrm>
            <a:custGeom>
              <a:avLst/>
              <a:gdLst>
                <a:gd name="connsiteX0" fmla="*/ 3118870 w 3730241"/>
                <a:gd name="connsiteY0" fmla="*/ 8067 h 1017510"/>
                <a:gd name="connsiteX1" fmla="*/ 3620213 w 3730241"/>
                <a:gd name="connsiteY1" fmla="*/ 208740 h 1017510"/>
                <a:gd name="connsiteX2" fmla="*/ 3709401 w 3730241"/>
                <a:gd name="connsiteY2" fmla="*/ 591166 h 1017510"/>
                <a:gd name="connsiteX3" fmla="*/ 3287110 w 3730241"/>
                <a:gd name="connsiteY3" fmla="*/ 743191 h 1017510"/>
                <a:gd name="connsiteX4" fmla="*/ 1270250 w 3730241"/>
                <a:gd name="connsiteY4" fmla="*/ 595896 h 1017510"/>
                <a:gd name="connsiteX5" fmla="*/ 348643 w 3730241"/>
                <a:gd name="connsiteY5" fmla="*/ 862783 h 1017510"/>
                <a:gd name="connsiteX6" fmla="*/ 0 w 3730241"/>
                <a:gd name="connsiteY6" fmla="*/ 1017511 h 1017510"/>
                <a:gd name="connsiteX7" fmla="*/ 252699 w 3730241"/>
                <a:gd name="connsiteY7" fmla="*/ 799947 h 1017510"/>
                <a:gd name="connsiteX8" fmla="*/ 2583068 w 3730241"/>
                <a:gd name="connsiteY8" fmla="*/ 10094 h 1017510"/>
                <a:gd name="connsiteX9" fmla="*/ 3118870 w 3730241"/>
                <a:gd name="connsiteY9" fmla="*/ 8067 h 101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0241" h="1017510">
                  <a:moveTo>
                    <a:pt x="3118870" y="8067"/>
                  </a:moveTo>
                  <a:cubicBezTo>
                    <a:pt x="3297921" y="22932"/>
                    <a:pt x="3513458" y="95904"/>
                    <a:pt x="3620213" y="208740"/>
                  </a:cubicBezTo>
                  <a:cubicBezTo>
                    <a:pt x="3693185" y="284414"/>
                    <a:pt x="3767508" y="456033"/>
                    <a:pt x="3709401" y="591166"/>
                  </a:cubicBezTo>
                  <a:cubicBezTo>
                    <a:pt x="3636429" y="760758"/>
                    <a:pt x="3379001" y="751299"/>
                    <a:pt x="3287110" y="743191"/>
                  </a:cubicBezTo>
                  <a:cubicBezTo>
                    <a:pt x="2574960" y="679003"/>
                    <a:pt x="1985780" y="500627"/>
                    <a:pt x="1270250" y="595896"/>
                  </a:cubicBezTo>
                  <a:cubicBezTo>
                    <a:pt x="1063497" y="623598"/>
                    <a:pt x="685800" y="681029"/>
                    <a:pt x="348643" y="862783"/>
                  </a:cubicBezTo>
                  <a:cubicBezTo>
                    <a:pt x="258104" y="911431"/>
                    <a:pt x="98647" y="991160"/>
                    <a:pt x="0" y="1017511"/>
                  </a:cubicBezTo>
                  <a:cubicBezTo>
                    <a:pt x="37162" y="1007376"/>
                    <a:pt x="203375" y="837108"/>
                    <a:pt x="252699" y="799947"/>
                  </a:cubicBezTo>
                  <a:cubicBezTo>
                    <a:pt x="1078361" y="185767"/>
                    <a:pt x="2235100" y="35094"/>
                    <a:pt x="2583068" y="10094"/>
                  </a:cubicBezTo>
                  <a:cubicBezTo>
                    <a:pt x="2733065" y="-41"/>
                    <a:pt x="2956710" y="-5446"/>
                    <a:pt x="3118870" y="8067"/>
                  </a:cubicBezTo>
                  <a:close/>
                </a:path>
              </a:pathLst>
            </a:custGeom>
            <a:grpFill/>
            <a:ln w="6752" cap="flat">
              <a:noFill/>
              <a:prstDash val="solid"/>
              <a:miter/>
            </a:ln>
          </p:spPr>
          <p:txBody>
            <a:bodyPr rtlCol="0" anchor="ctr"/>
            <a:lstStyle/>
            <a:p>
              <a:endParaRPr lang="en-US" dirty="0"/>
            </a:p>
          </p:txBody>
        </p:sp>
        <p:sp>
          <p:nvSpPr>
            <p:cNvPr id="112" name="Freeform: Shape 172">
              <a:extLst>
                <a:ext uri="{FF2B5EF4-FFF2-40B4-BE49-F238E27FC236}">
                  <a16:creationId xmlns:a16="http://schemas.microsoft.com/office/drawing/2014/main" id="{61D3A23F-3646-49BF-B012-F54919DFB510}"/>
                </a:ext>
              </a:extLst>
            </p:cNvPr>
            <p:cNvSpPr/>
            <p:nvPr/>
          </p:nvSpPr>
          <p:spPr>
            <a:xfrm>
              <a:off x="4139437" y="3333987"/>
              <a:ext cx="3336945" cy="936619"/>
            </a:xfrm>
            <a:custGeom>
              <a:avLst/>
              <a:gdLst>
                <a:gd name="connsiteX0" fmla="*/ 3243029 w 3336945"/>
                <a:gd name="connsiteY0" fmla="*/ 238253 h 936619"/>
                <a:gd name="connsiteX1" fmla="*/ 3336946 w 3336945"/>
                <a:gd name="connsiteY1" fmla="*/ 395007 h 936619"/>
                <a:gd name="connsiteX2" fmla="*/ 3203840 w 3336945"/>
                <a:gd name="connsiteY2" fmla="*/ 305144 h 936619"/>
                <a:gd name="connsiteX3" fmla="*/ 2530202 w 3336945"/>
                <a:gd name="connsiteY3" fmla="*/ 260550 h 936619"/>
                <a:gd name="connsiteX4" fmla="*/ 504558 w 3336945"/>
                <a:gd name="connsiteY4" fmla="*/ 857162 h 936619"/>
                <a:gd name="connsiteX5" fmla="*/ 57268 w 3336945"/>
                <a:gd name="connsiteY5" fmla="*/ 897027 h 936619"/>
                <a:gd name="connsiteX6" fmla="*/ 95105 w 3336945"/>
                <a:gd name="connsiteY6" fmla="*/ 567302 h 936619"/>
                <a:gd name="connsiteX7" fmla="*/ 484288 w 3336945"/>
                <a:gd name="connsiteY7" fmla="*/ 314603 h 936619"/>
                <a:gd name="connsiteX8" fmla="*/ 1936292 w 3336945"/>
                <a:gd name="connsiteY8" fmla="*/ 6500 h 936619"/>
                <a:gd name="connsiteX9" fmla="*/ 2774793 w 3336945"/>
                <a:gd name="connsiteY9" fmla="*/ 49742 h 936619"/>
                <a:gd name="connsiteX10" fmla="*/ 3243029 w 3336945"/>
                <a:gd name="connsiteY10" fmla="*/ 238253 h 93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6945" h="936619">
                  <a:moveTo>
                    <a:pt x="3243029" y="238253"/>
                  </a:moveTo>
                  <a:cubicBezTo>
                    <a:pt x="3288974" y="280820"/>
                    <a:pt x="3323433" y="332846"/>
                    <a:pt x="3336946" y="395007"/>
                  </a:cubicBezTo>
                  <a:cubicBezTo>
                    <a:pt x="3287622" y="362575"/>
                    <a:pt x="3259920" y="326765"/>
                    <a:pt x="3203840" y="305144"/>
                  </a:cubicBezTo>
                  <a:cubicBezTo>
                    <a:pt x="3142354" y="280820"/>
                    <a:pt x="2932223" y="205821"/>
                    <a:pt x="2530202" y="260550"/>
                  </a:cubicBezTo>
                  <a:cubicBezTo>
                    <a:pt x="1826159" y="356495"/>
                    <a:pt x="1178196" y="650409"/>
                    <a:pt x="504558" y="857162"/>
                  </a:cubicBezTo>
                  <a:cubicBezTo>
                    <a:pt x="386992" y="892972"/>
                    <a:pt x="166050" y="990944"/>
                    <a:pt x="57268" y="897027"/>
                  </a:cubicBezTo>
                  <a:cubicBezTo>
                    <a:pt x="-47460" y="807163"/>
                    <a:pt x="7269" y="647030"/>
                    <a:pt x="95105" y="567302"/>
                  </a:cubicBezTo>
                  <a:cubicBezTo>
                    <a:pt x="207941" y="464601"/>
                    <a:pt x="345101" y="376764"/>
                    <a:pt x="484288" y="314603"/>
                  </a:cubicBezTo>
                  <a:cubicBezTo>
                    <a:pt x="621448" y="253118"/>
                    <a:pt x="1122116" y="47040"/>
                    <a:pt x="1936292" y="6500"/>
                  </a:cubicBezTo>
                  <a:cubicBezTo>
                    <a:pt x="2216018" y="-7689"/>
                    <a:pt x="2499121" y="-932"/>
                    <a:pt x="2774793" y="49742"/>
                  </a:cubicBezTo>
                  <a:cubicBezTo>
                    <a:pt x="2912628" y="74742"/>
                    <a:pt x="3120733" y="125417"/>
                    <a:pt x="3243029" y="238253"/>
                  </a:cubicBezTo>
                  <a:close/>
                </a:path>
              </a:pathLst>
            </a:custGeom>
            <a:grpFill/>
            <a:ln w="6752" cap="flat">
              <a:noFill/>
              <a:prstDash val="solid"/>
              <a:miter/>
            </a:ln>
          </p:spPr>
          <p:txBody>
            <a:bodyPr rtlCol="0" anchor="ctr"/>
            <a:lstStyle/>
            <a:p>
              <a:endParaRPr lang="en-US" dirty="0"/>
            </a:p>
          </p:txBody>
        </p:sp>
        <p:sp>
          <p:nvSpPr>
            <p:cNvPr id="113" name="Freeform: Shape 173">
              <a:extLst>
                <a:ext uri="{FF2B5EF4-FFF2-40B4-BE49-F238E27FC236}">
                  <a16:creationId xmlns:a16="http://schemas.microsoft.com/office/drawing/2014/main" id="{FBD6F621-2311-4058-B6F5-EB6BD5F4862B}"/>
                </a:ext>
              </a:extLst>
            </p:cNvPr>
            <p:cNvSpPr/>
            <p:nvPr/>
          </p:nvSpPr>
          <p:spPr>
            <a:xfrm>
              <a:off x="5516150" y="6171972"/>
              <a:ext cx="1145918" cy="687378"/>
            </a:xfrm>
            <a:custGeom>
              <a:avLst/>
              <a:gdLst>
                <a:gd name="connsiteX0" fmla="*/ 1043355 w 1145918"/>
                <a:gd name="connsiteY0" fmla="*/ 503597 h 687378"/>
                <a:gd name="connsiteX1" fmla="*/ 971059 w 1145918"/>
                <a:gd name="connsiteY1" fmla="*/ 264412 h 687378"/>
                <a:gd name="connsiteX2" fmla="*/ 974437 w 1145918"/>
                <a:gd name="connsiteY2" fmla="*/ 30632 h 687378"/>
                <a:gd name="connsiteX3" fmla="*/ 812277 w 1145918"/>
                <a:gd name="connsiteY3" fmla="*/ 903 h 687378"/>
                <a:gd name="connsiteX4" fmla="*/ 579849 w 1145918"/>
                <a:gd name="connsiteY4" fmla="*/ 1578 h 687378"/>
                <a:gd name="connsiteX5" fmla="*/ 579849 w 1145918"/>
                <a:gd name="connsiteY5" fmla="*/ 1578 h 687378"/>
                <a:gd name="connsiteX6" fmla="*/ 573092 w 1145918"/>
                <a:gd name="connsiteY6" fmla="*/ 1578 h 687378"/>
                <a:gd name="connsiteX7" fmla="*/ 566335 w 1145918"/>
                <a:gd name="connsiteY7" fmla="*/ 1578 h 687378"/>
                <a:gd name="connsiteX8" fmla="*/ 566335 w 1145918"/>
                <a:gd name="connsiteY8" fmla="*/ 1578 h 687378"/>
                <a:gd name="connsiteX9" fmla="*/ 333907 w 1145918"/>
                <a:gd name="connsiteY9" fmla="*/ 903 h 687378"/>
                <a:gd name="connsiteX10" fmla="*/ 171747 w 1145918"/>
                <a:gd name="connsiteY10" fmla="*/ 30632 h 687378"/>
                <a:gd name="connsiteX11" fmla="*/ 175125 w 1145918"/>
                <a:gd name="connsiteY11" fmla="*/ 264412 h 687378"/>
                <a:gd name="connsiteX12" fmla="*/ 102829 w 1145918"/>
                <a:gd name="connsiteY12" fmla="*/ 503597 h 687378"/>
                <a:gd name="connsiteX13" fmla="*/ 22425 w 1145918"/>
                <a:gd name="connsiteY13" fmla="*/ 686027 h 687378"/>
                <a:gd name="connsiteX14" fmla="*/ 566335 w 1145918"/>
                <a:gd name="connsiteY14" fmla="*/ 687378 h 687378"/>
                <a:gd name="connsiteX15" fmla="*/ 566335 w 1145918"/>
                <a:gd name="connsiteY15" fmla="*/ 687378 h 687378"/>
                <a:gd name="connsiteX16" fmla="*/ 573092 w 1145918"/>
                <a:gd name="connsiteY16" fmla="*/ 687378 h 687378"/>
                <a:gd name="connsiteX17" fmla="*/ 579849 w 1145918"/>
                <a:gd name="connsiteY17" fmla="*/ 687378 h 687378"/>
                <a:gd name="connsiteX18" fmla="*/ 579849 w 1145918"/>
                <a:gd name="connsiteY18" fmla="*/ 687378 h 687378"/>
                <a:gd name="connsiteX19" fmla="*/ 1123759 w 1145918"/>
                <a:gd name="connsiteY19" fmla="*/ 686027 h 687378"/>
                <a:gd name="connsiteX20" fmla="*/ 1043355 w 1145918"/>
                <a:gd name="connsiteY20" fmla="*/ 503597 h 6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5918" h="687378">
                  <a:moveTo>
                    <a:pt x="1043355" y="503597"/>
                  </a:moveTo>
                  <a:cubicBezTo>
                    <a:pt x="1003491" y="429950"/>
                    <a:pt x="978491" y="348195"/>
                    <a:pt x="971059" y="264412"/>
                  </a:cubicBezTo>
                  <a:cubicBezTo>
                    <a:pt x="964978" y="194143"/>
                    <a:pt x="1006193" y="94145"/>
                    <a:pt x="974437" y="30632"/>
                  </a:cubicBezTo>
                  <a:cubicBezTo>
                    <a:pt x="956194" y="-6530"/>
                    <a:pt x="842682" y="227"/>
                    <a:pt x="812277" y="903"/>
                  </a:cubicBezTo>
                  <a:cubicBezTo>
                    <a:pt x="734576" y="1578"/>
                    <a:pt x="657550" y="1578"/>
                    <a:pt x="579849" y="1578"/>
                  </a:cubicBezTo>
                  <a:lnTo>
                    <a:pt x="579849" y="1578"/>
                  </a:lnTo>
                  <a:cubicBezTo>
                    <a:pt x="577822" y="1578"/>
                    <a:pt x="575119" y="1578"/>
                    <a:pt x="573092" y="1578"/>
                  </a:cubicBezTo>
                  <a:cubicBezTo>
                    <a:pt x="571065" y="1578"/>
                    <a:pt x="568362" y="1578"/>
                    <a:pt x="566335" y="1578"/>
                  </a:cubicBezTo>
                  <a:lnTo>
                    <a:pt x="566335" y="1578"/>
                  </a:lnTo>
                  <a:cubicBezTo>
                    <a:pt x="488634" y="1578"/>
                    <a:pt x="411608" y="1578"/>
                    <a:pt x="333907" y="903"/>
                  </a:cubicBezTo>
                  <a:cubicBezTo>
                    <a:pt x="302826" y="903"/>
                    <a:pt x="189990" y="-5854"/>
                    <a:pt x="171747" y="30632"/>
                  </a:cubicBezTo>
                  <a:cubicBezTo>
                    <a:pt x="140666" y="94145"/>
                    <a:pt x="181206" y="194143"/>
                    <a:pt x="175125" y="264412"/>
                  </a:cubicBezTo>
                  <a:cubicBezTo>
                    <a:pt x="167693" y="348195"/>
                    <a:pt x="142693" y="429950"/>
                    <a:pt x="102829" y="503597"/>
                  </a:cubicBezTo>
                  <a:cubicBezTo>
                    <a:pt x="87965" y="531300"/>
                    <a:pt x="-53925" y="686027"/>
                    <a:pt x="22425" y="686027"/>
                  </a:cubicBezTo>
                  <a:cubicBezTo>
                    <a:pt x="131207" y="685352"/>
                    <a:pt x="358231" y="686703"/>
                    <a:pt x="566335" y="687378"/>
                  </a:cubicBezTo>
                  <a:lnTo>
                    <a:pt x="566335" y="687378"/>
                  </a:lnTo>
                  <a:cubicBezTo>
                    <a:pt x="568362" y="687378"/>
                    <a:pt x="571065" y="687378"/>
                    <a:pt x="573092" y="687378"/>
                  </a:cubicBezTo>
                  <a:cubicBezTo>
                    <a:pt x="575119" y="687378"/>
                    <a:pt x="577822" y="687378"/>
                    <a:pt x="579849" y="687378"/>
                  </a:cubicBezTo>
                  <a:lnTo>
                    <a:pt x="579849" y="687378"/>
                  </a:lnTo>
                  <a:cubicBezTo>
                    <a:pt x="787278" y="686703"/>
                    <a:pt x="1014977" y="685352"/>
                    <a:pt x="1123759" y="686027"/>
                  </a:cubicBezTo>
                  <a:cubicBezTo>
                    <a:pt x="1199434" y="686027"/>
                    <a:pt x="1058219" y="531300"/>
                    <a:pt x="1043355" y="503597"/>
                  </a:cubicBezTo>
                  <a:close/>
                </a:path>
              </a:pathLst>
            </a:custGeom>
            <a:grpFill/>
            <a:ln w="6752" cap="flat">
              <a:noFill/>
              <a:prstDash val="solid"/>
              <a:miter/>
            </a:ln>
          </p:spPr>
          <p:txBody>
            <a:bodyPr rtlCol="0" anchor="ctr"/>
            <a:lstStyle/>
            <a:p>
              <a:endParaRPr lang="en-US" dirty="0"/>
            </a:p>
          </p:txBody>
        </p:sp>
      </p:grpSp>
      <p:sp>
        <p:nvSpPr>
          <p:cNvPr id="114" name="Freeform: Shape 175">
            <a:extLst>
              <a:ext uri="{FF2B5EF4-FFF2-40B4-BE49-F238E27FC236}">
                <a16:creationId xmlns:a16="http://schemas.microsoft.com/office/drawing/2014/main" id="{31627D70-6643-4550-9F53-B7059EAC85CF}"/>
              </a:ext>
            </a:extLst>
          </p:cNvPr>
          <p:cNvSpPr/>
          <p:nvPr/>
        </p:nvSpPr>
        <p:spPr>
          <a:xfrm>
            <a:off x="6455599" y="3436142"/>
            <a:ext cx="665231" cy="665231"/>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solidFill>
          <a:ln w="9525" cap="flat">
            <a:noFill/>
            <a:prstDash val="solid"/>
            <a:miter/>
          </a:ln>
        </p:spPr>
        <p:txBody>
          <a:bodyPr wrap="square" rtlCol="0" anchor="ctr">
            <a:noAutofit/>
          </a:bodyPr>
          <a:lstStyle/>
          <a:p>
            <a:endParaRPr lang="en-US" dirty="0"/>
          </a:p>
        </p:txBody>
      </p:sp>
      <p:grpSp>
        <p:nvGrpSpPr>
          <p:cNvPr id="115" name="Group 176">
            <a:extLst>
              <a:ext uri="{FF2B5EF4-FFF2-40B4-BE49-F238E27FC236}">
                <a16:creationId xmlns:a16="http://schemas.microsoft.com/office/drawing/2014/main" id="{9E274EE6-3497-4676-AA1C-890095B236A7}"/>
              </a:ext>
            </a:extLst>
          </p:cNvPr>
          <p:cNvGrpSpPr/>
          <p:nvPr/>
        </p:nvGrpSpPr>
        <p:grpSpPr>
          <a:xfrm>
            <a:off x="5600511" y="3374207"/>
            <a:ext cx="754003" cy="754003"/>
            <a:chOff x="1107950" y="1659397"/>
            <a:chExt cx="3832372" cy="3832372"/>
          </a:xfrm>
          <a:solidFill>
            <a:schemeClr val="accent4"/>
          </a:solidFill>
          <a:effectLst/>
        </p:grpSpPr>
        <p:sp>
          <p:nvSpPr>
            <p:cNvPr id="116" name="Graphic 12">
              <a:extLst>
                <a:ext uri="{FF2B5EF4-FFF2-40B4-BE49-F238E27FC236}">
                  <a16:creationId xmlns:a16="http://schemas.microsoft.com/office/drawing/2014/main" id="{4D089FC1-AE1B-49E0-9331-8773854307F7}"/>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7" name="Graphic 12">
              <a:extLst>
                <a:ext uri="{FF2B5EF4-FFF2-40B4-BE49-F238E27FC236}">
                  <a16:creationId xmlns:a16="http://schemas.microsoft.com/office/drawing/2014/main" id="{023A912D-C2D0-4A78-A1F8-4F9B3B4FF48B}"/>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8" name="Graphic 12">
              <a:extLst>
                <a:ext uri="{FF2B5EF4-FFF2-40B4-BE49-F238E27FC236}">
                  <a16:creationId xmlns:a16="http://schemas.microsoft.com/office/drawing/2014/main" id="{96C55C17-F9C7-4794-883E-EBBD2534AD31}"/>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9" name="Oval 180">
              <a:extLst>
                <a:ext uri="{FF2B5EF4-FFF2-40B4-BE49-F238E27FC236}">
                  <a16:creationId xmlns:a16="http://schemas.microsoft.com/office/drawing/2014/main" id="{5126FADB-5CFC-457C-A986-5592B4AE751F}"/>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81">
            <a:extLst>
              <a:ext uri="{FF2B5EF4-FFF2-40B4-BE49-F238E27FC236}">
                <a16:creationId xmlns:a16="http://schemas.microsoft.com/office/drawing/2014/main" id="{FE43DDF6-DAB6-49E5-8063-A4AE44F5B81A}"/>
              </a:ext>
            </a:extLst>
          </p:cNvPr>
          <p:cNvGrpSpPr/>
          <p:nvPr/>
        </p:nvGrpSpPr>
        <p:grpSpPr>
          <a:xfrm>
            <a:off x="4726658" y="3370032"/>
            <a:ext cx="762351" cy="762351"/>
            <a:chOff x="5861845" y="3147851"/>
            <a:chExt cx="954859" cy="954859"/>
          </a:xfrm>
          <a:solidFill>
            <a:schemeClr val="accent4"/>
          </a:solidFill>
        </p:grpSpPr>
        <p:sp>
          <p:nvSpPr>
            <p:cNvPr id="121" name="Graphic 12">
              <a:extLst>
                <a:ext uri="{FF2B5EF4-FFF2-40B4-BE49-F238E27FC236}">
                  <a16:creationId xmlns:a16="http://schemas.microsoft.com/office/drawing/2014/main" id="{BC752805-9649-4340-8CB0-E4F6874CCF60}"/>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122" name="Graphic 12">
              <a:extLst>
                <a:ext uri="{FF2B5EF4-FFF2-40B4-BE49-F238E27FC236}">
                  <a16:creationId xmlns:a16="http://schemas.microsoft.com/office/drawing/2014/main" id="{80C1C9BA-5DCF-4EA1-B185-534E1C62650C}"/>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123" name="Group 200">
            <a:extLst>
              <a:ext uri="{FF2B5EF4-FFF2-40B4-BE49-F238E27FC236}">
                <a16:creationId xmlns:a16="http://schemas.microsoft.com/office/drawing/2014/main" id="{4ABC1014-259D-4FA0-AEFF-EA6E859FE292}"/>
              </a:ext>
            </a:extLst>
          </p:cNvPr>
          <p:cNvGrpSpPr/>
          <p:nvPr/>
        </p:nvGrpSpPr>
        <p:grpSpPr>
          <a:xfrm>
            <a:off x="8717657" y="1455381"/>
            <a:ext cx="3308915" cy="5160116"/>
            <a:chOff x="7484991" y="574397"/>
            <a:chExt cx="3613562" cy="5635201"/>
          </a:xfrm>
        </p:grpSpPr>
        <p:sp>
          <p:nvSpPr>
            <p:cNvPr id="124" name="Freeform: Shape 199">
              <a:extLst>
                <a:ext uri="{FF2B5EF4-FFF2-40B4-BE49-F238E27FC236}">
                  <a16:creationId xmlns:a16="http://schemas.microsoft.com/office/drawing/2014/main" id="{1253CDB7-3151-417F-BEC8-2FA17CD5AF8E}"/>
                </a:ext>
              </a:extLst>
            </p:cNvPr>
            <p:cNvSpPr/>
            <p:nvPr/>
          </p:nvSpPr>
          <p:spPr>
            <a:xfrm>
              <a:off x="7484991" y="574397"/>
              <a:ext cx="3613562" cy="5635201"/>
            </a:xfrm>
            <a:custGeom>
              <a:avLst/>
              <a:gdLst>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3208093 w 3613562"/>
                <a:gd name="connsiteY39" fmla="*/ 5554496 h 5564882"/>
                <a:gd name="connsiteX40" fmla="*/ 3253187 w 3613562"/>
                <a:gd name="connsiteY40" fmla="*/ 5564882 h 5564882"/>
                <a:gd name="connsiteX41" fmla="*/ 1313671 w 3613562"/>
                <a:gd name="connsiteY41" fmla="*/ 5564882 h 5564882"/>
                <a:gd name="connsiteX42" fmla="*/ 1313673 w 3613562"/>
                <a:gd name="connsiteY42" fmla="*/ 5564882 h 5564882"/>
                <a:gd name="connsiteX43" fmla="*/ 1427242 w 3613562"/>
                <a:gd name="connsiteY43" fmla="*/ 5554767 h 5564882"/>
                <a:gd name="connsiteX44" fmla="*/ 1201577 w 3613562"/>
                <a:gd name="connsiteY44" fmla="*/ 5418699 h 5564882"/>
                <a:gd name="connsiteX45" fmla="*/ 927472 w 3613562"/>
                <a:gd name="connsiteY45" fmla="*/ 5033628 h 5564882"/>
                <a:gd name="connsiteX46" fmla="*/ 1149710 w 3613562"/>
                <a:gd name="connsiteY46" fmla="*/ 3922537 h 5564882"/>
                <a:gd name="connsiteX47" fmla="*/ 1416478 w 3613562"/>
                <a:gd name="connsiteY47" fmla="*/ 3711858 h 5564882"/>
                <a:gd name="connsiteX48" fmla="*/ 1421804 w 3613562"/>
                <a:gd name="connsiteY48" fmla="*/ 3655671 h 5564882"/>
                <a:gd name="connsiteX49" fmla="*/ 1091010 w 3613562"/>
                <a:gd name="connsiteY49" fmla="*/ 3121435 h 5564882"/>
                <a:gd name="connsiteX50" fmla="*/ 1084276 w 3613562"/>
                <a:gd name="connsiteY50" fmla="*/ 2797175 h 5564882"/>
                <a:gd name="connsiteX51" fmla="*/ 1042863 w 3613562"/>
                <a:gd name="connsiteY51" fmla="*/ 2728220 h 5564882"/>
                <a:gd name="connsiteX52" fmla="*/ 625928 w 3613562"/>
                <a:gd name="connsiteY52" fmla="*/ 2569911 h 5564882"/>
                <a:gd name="connsiteX53" fmla="*/ 321470 w 3613562"/>
                <a:gd name="connsiteY53" fmla="*/ 2552722 h 5564882"/>
                <a:gd name="connsiteX54" fmla="*/ 72896 w 3613562"/>
                <a:gd name="connsiteY54" fmla="*/ 2612228 h 5564882"/>
                <a:gd name="connsiteX55" fmla="*/ 3040 w 3613562"/>
                <a:gd name="connsiteY55" fmla="*/ 2584586 h 5564882"/>
                <a:gd name="connsiteX56" fmla="*/ 49779 w 3613562"/>
                <a:gd name="connsiteY56" fmla="*/ 2516537 h 5564882"/>
                <a:gd name="connsiteX57" fmla="*/ 350821 w 3613562"/>
                <a:gd name="connsiteY57" fmla="*/ 2439945 h 5564882"/>
                <a:gd name="connsiteX58" fmla="*/ 390222 w 3613562"/>
                <a:gd name="connsiteY58" fmla="*/ 2373102 h 5564882"/>
                <a:gd name="connsiteX59" fmla="*/ 334335 w 3613562"/>
                <a:gd name="connsiteY59" fmla="*/ 2134079 h 5564882"/>
                <a:gd name="connsiteX60" fmla="*/ 369818 w 3613562"/>
                <a:gd name="connsiteY60" fmla="*/ 2060201 h 5564882"/>
                <a:gd name="connsiteX61" fmla="*/ 437262 w 3613562"/>
                <a:gd name="connsiteY61" fmla="*/ 2110155 h 5564882"/>
                <a:gd name="connsiteX62" fmla="*/ 493048 w 3613562"/>
                <a:gd name="connsiteY62" fmla="*/ 2312994 h 5564882"/>
                <a:gd name="connsiteX63" fmla="*/ 634874 w 3613562"/>
                <a:gd name="connsiteY63" fmla="*/ 2465175 h 5564882"/>
                <a:gd name="connsiteX64" fmla="*/ 1077943 w 3613562"/>
                <a:gd name="connsiteY64" fmla="*/ 2639367 h 5564882"/>
                <a:gd name="connsiteX65" fmla="*/ 1130011 w 3613562"/>
                <a:gd name="connsiteY65" fmla="*/ 2618057 h 5564882"/>
                <a:gd name="connsiteX66" fmla="*/ 1328527 w 3613562"/>
                <a:gd name="connsiteY66" fmla="*/ 2307868 h 5564882"/>
                <a:gd name="connsiteX67" fmla="*/ 1350037 w 3613562"/>
                <a:gd name="connsiteY67" fmla="*/ 2232180 h 5564882"/>
                <a:gd name="connsiteX68" fmla="*/ 1395470 w 3613562"/>
                <a:gd name="connsiteY68" fmla="*/ 2083118 h 5564882"/>
                <a:gd name="connsiteX69" fmla="*/ 1343604 w 3613562"/>
                <a:gd name="connsiteY69" fmla="*/ 2094778 h 5564882"/>
                <a:gd name="connsiteX70" fmla="*/ 1156746 w 3613562"/>
                <a:gd name="connsiteY70" fmla="*/ 2202328 h 5564882"/>
                <a:gd name="connsiteX71" fmla="*/ 1107092 w 3613562"/>
                <a:gd name="connsiteY71" fmla="*/ 2207453 h 5564882"/>
                <a:gd name="connsiteX72" fmla="*/ 1109807 w 3613562"/>
                <a:gd name="connsiteY72" fmla="*/ 2157296 h 5564882"/>
                <a:gd name="connsiteX73" fmla="*/ 1253946 w 3613562"/>
                <a:gd name="connsiteY73" fmla="*/ 1952547 h 5564882"/>
                <a:gd name="connsiteX74" fmla="*/ 1268419 w 3613562"/>
                <a:gd name="connsiteY74" fmla="*/ 1890431 h 5564882"/>
                <a:gd name="connsiteX75" fmla="*/ 1233441 w 3613562"/>
                <a:gd name="connsiteY75" fmla="*/ 1557325 h 5564882"/>
                <a:gd name="connsiteX76" fmla="*/ 1189414 w 3613562"/>
                <a:gd name="connsiteY76" fmla="*/ 1497116 h 5564882"/>
                <a:gd name="connsiteX77" fmla="*/ 1174438 w 3613562"/>
                <a:gd name="connsiteY77" fmla="*/ 1495709 h 5564882"/>
                <a:gd name="connsiteX78" fmla="*/ 1090307 w 3613562"/>
                <a:gd name="connsiteY78" fmla="*/ 1359310 h 5564882"/>
                <a:gd name="connsiteX79" fmla="*/ 1128604 w 3613562"/>
                <a:gd name="connsiteY79" fmla="*/ 1323628 h 5564882"/>
                <a:gd name="connsiteX80" fmla="*/ 1358580 w 3613562"/>
                <a:gd name="connsiteY80" fmla="*/ 1238190 h 5564882"/>
                <a:gd name="connsiteX81" fmla="*/ 1426630 w 3613562"/>
                <a:gd name="connsiteY81" fmla="*/ 1154562 h 5564882"/>
                <a:gd name="connsiteX82" fmla="*/ 1299981 w 3613562"/>
                <a:gd name="connsiteY82" fmla="*/ 415376 h 5564882"/>
                <a:gd name="connsiteX83" fmla="*/ 1225299 w 3613562"/>
                <a:gd name="connsiteY83" fmla="*/ 285009 h 5564882"/>
                <a:gd name="connsiteX84" fmla="*/ 1236355 w 3613562"/>
                <a:gd name="connsiteY84" fmla="*/ 210928 h 5564882"/>
                <a:gd name="connsiteX85" fmla="*/ 1698320 w 3613562"/>
                <a:gd name="connsiteY85" fmla="*/ 11006 h 5564882"/>
                <a:gd name="connsiteX86" fmla="*/ 1840913 w 3613562"/>
                <a:gd name="connsiteY86"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3208093 w 3613562"/>
                <a:gd name="connsiteY39" fmla="*/ 5554496 h 5564882"/>
                <a:gd name="connsiteX40" fmla="*/ 1313671 w 3613562"/>
                <a:gd name="connsiteY40" fmla="*/ 5564882 h 5564882"/>
                <a:gd name="connsiteX41" fmla="*/ 1313673 w 3613562"/>
                <a:gd name="connsiteY41" fmla="*/ 5564882 h 5564882"/>
                <a:gd name="connsiteX42" fmla="*/ 1427242 w 3613562"/>
                <a:gd name="connsiteY42" fmla="*/ 5554767 h 5564882"/>
                <a:gd name="connsiteX43" fmla="*/ 1201577 w 3613562"/>
                <a:gd name="connsiteY43" fmla="*/ 5418699 h 5564882"/>
                <a:gd name="connsiteX44" fmla="*/ 927472 w 3613562"/>
                <a:gd name="connsiteY44" fmla="*/ 5033628 h 5564882"/>
                <a:gd name="connsiteX45" fmla="*/ 1149710 w 3613562"/>
                <a:gd name="connsiteY45" fmla="*/ 3922537 h 5564882"/>
                <a:gd name="connsiteX46" fmla="*/ 1416478 w 3613562"/>
                <a:gd name="connsiteY46" fmla="*/ 3711858 h 5564882"/>
                <a:gd name="connsiteX47" fmla="*/ 1421804 w 3613562"/>
                <a:gd name="connsiteY47" fmla="*/ 3655671 h 5564882"/>
                <a:gd name="connsiteX48" fmla="*/ 1091010 w 3613562"/>
                <a:gd name="connsiteY48" fmla="*/ 3121435 h 5564882"/>
                <a:gd name="connsiteX49" fmla="*/ 1084276 w 3613562"/>
                <a:gd name="connsiteY49" fmla="*/ 2797175 h 5564882"/>
                <a:gd name="connsiteX50" fmla="*/ 1042863 w 3613562"/>
                <a:gd name="connsiteY50" fmla="*/ 2728220 h 5564882"/>
                <a:gd name="connsiteX51" fmla="*/ 625928 w 3613562"/>
                <a:gd name="connsiteY51" fmla="*/ 2569911 h 5564882"/>
                <a:gd name="connsiteX52" fmla="*/ 321470 w 3613562"/>
                <a:gd name="connsiteY52" fmla="*/ 2552722 h 5564882"/>
                <a:gd name="connsiteX53" fmla="*/ 72896 w 3613562"/>
                <a:gd name="connsiteY53" fmla="*/ 2612228 h 5564882"/>
                <a:gd name="connsiteX54" fmla="*/ 3040 w 3613562"/>
                <a:gd name="connsiteY54" fmla="*/ 2584586 h 5564882"/>
                <a:gd name="connsiteX55" fmla="*/ 49779 w 3613562"/>
                <a:gd name="connsiteY55" fmla="*/ 2516537 h 5564882"/>
                <a:gd name="connsiteX56" fmla="*/ 350821 w 3613562"/>
                <a:gd name="connsiteY56" fmla="*/ 2439945 h 5564882"/>
                <a:gd name="connsiteX57" fmla="*/ 390222 w 3613562"/>
                <a:gd name="connsiteY57" fmla="*/ 2373102 h 5564882"/>
                <a:gd name="connsiteX58" fmla="*/ 334335 w 3613562"/>
                <a:gd name="connsiteY58" fmla="*/ 2134079 h 5564882"/>
                <a:gd name="connsiteX59" fmla="*/ 369818 w 3613562"/>
                <a:gd name="connsiteY59" fmla="*/ 2060201 h 5564882"/>
                <a:gd name="connsiteX60" fmla="*/ 437262 w 3613562"/>
                <a:gd name="connsiteY60" fmla="*/ 2110155 h 5564882"/>
                <a:gd name="connsiteX61" fmla="*/ 493048 w 3613562"/>
                <a:gd name="connsiteY61" fmla="*/ 2312994 h 5564882"/>
                <a:gd name="connsiteX62" fmla="*/ 634874 w 3613562"/>
                <a:gd name="connsiteY62" fmla="*/ 2465175 h 5564882"/>
                <a:gd name="connsiteX63" fmla="*/ 1077943 w 3613562"/>
                <a:gd name="connsiteY63" fmla="*/ 2639367 h 5564882"/>
                <a:gd name="connsiteX64" fmla="*/ 1130011 w 3613562"/>
                <a:gd name="connsiteY64" fmla="*/ 2618057 h 5564882"/>
                <a:gd name="connsiteX65" fmla="*/ 1328527 w 3613562"/>
                <a:gd name="connsiteY65" fmla="*/ 2307868 h 5564882"/>
                <a:gd name="connsiteX66" fmla="*/ 1350037 w 3613562"/>
                <a:gd name="connsiteY66" fmla="*/ 2232180 h 5564882"/>
                <a:gd name="connsiteX67" fmla="*/ 1395470 w 3613562"/>
                <a:gd name="connsiteY67" fmla="*/ 2083118 h 5564882"/>
                <a:gd name="connsiteX68" fmla="*/ 1343604 w 3613562"/>
                <a:gd name="connsiteY68" fmla="*/ 2094778 h 5564882"/>
                <a:gd name="connsiteX69" fmla="*/ 1156746 w 3613562"/>
                <a:gd name="connsiteY69" fmla="*/ 2202328 h 5564882"/>
                <a:gd name="connsiteX70" fmla="*/ 1107092 w 3613562"/>
                <a:gd name="connsiteY70" fmla="*/ 2207453 h 5564882"/>
                <a:gd name="connsiteX71" fmla="*/ 1109807 w 3613562"/>
                <a:gd name="connsiteY71" fmla="*/ 2157296 h 5564882"/>
                <a:gd name="connsiteX72" fmla="*/ 1253946 w 3613562"/>
                <a:gd name="connsiteY72" fmla="*/ 1952547 h 5564882"/>
                <a:gd name="connsiteX73" fmla="*/ 1268419 w 3613562"/>
                <a:gd name="connsiteY73" fmla="*/ 1890431 h 5564882"/>
                <a:gd name="connsiteX74" fmla="*/ 1233441 w 3613562"/>
                <a:gd name="connsiteY74" fmla="*/ 1557325 h 5564882"/>
                <a:gd name="connsiteX75" fmla="*/ 1189414 w 3613562"/>
                <a:gd name="connsiteY75" fmla="*/ 1497116 h 5564882"/>
                <a:gd name="connsiteX76" fmla="*/ 1174438 w 3613562"/>
                <a:gd name="connsiteY76" fmla="*/ 1495709 h 5564882"/>
                <a:gd name="connsiteX77" fmla="*/ 1090307 w 3613562"/>
                <a:gd name="connsiteY77" fmla="*/ 1359310 h 5564882"/>
                <a:gd name="connsiteX78" fmla="*/ 1128604 w 3613562"/>
                <a:gd name="connsiteY78" fmla="*/ 1323628 h 5564882"/>
                <a:gd name="connsiteX79" fmla="*/ 1358580 w 3613562"/>
                <a:gd name="connsiteY79" fmla="*/ 1238190 h 5564882"/>
                <a:gd name="connsiteX80" fmla="*/ 1426630 w 3613562"/>
                <a:gd name="connsiteY80" fmla="*/ 1154562 h 5564882"/>
                <a:gd name="connsiteX81" fmla="*/ 1299981 w 3613562"/>
                <a:gd name="connsiteY81" fmla="*/ 415376 h 5564882"/>
                <a:gd name="connsiteX82" fmla="*/ 1225299 w 3613562"/>
                <a:gd name="connsiteY82" fmla="*/ 285009 h 5564882"/>
                <a:gd name="connsiteX83" fmla="*/ 1236355 w 3613562"/>
                <a:gd name="connsiteY83" fmla="*/ 210928 h 5564882"/>
                <a:gd name="connsiteX84" fmla="*/ 1698320 w 3613562"/>
                <a:gd name="connsiteY84" fmla="*/ 11006 h 5564882"/>
                <a:gd name="connsiteX85" fmla="*/ 1840913 w 3613562"/>
                <a:gd name="connsiteY85"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1313671 w 3613562"/>
                <a:gd name="connsiteY39" fmla="*/ 5564882 h 5564882"/>
                <a:gd name="connsiteX40" fmla="*/ 1313673 w 3613562"/>
                <a:gd name="connsiteY40" fmla="*/ 5564882 h 5564882"/>
                <a:gd name="connsiteX41" fmla="*/ 1427242 w 3613562"/>
                <a:gd name="connsiteY41" fmla="*/ 5554767 h 5564882"/>
                <a:gd name="connsiteX42" fmla="*/ 1201577 w 3613562"/>
                <a:gd name="connsiteY42" fmla="*/ 5418699 h 5564882"/>
                <a:gd name="connsiteX43" fmla="*/ 927472 w 3613562"/>
                <a:gd name="connsiteY43" fmla="*/ 5033628 h 5564882"/>
                <a:gd name="connsiteX44" fmla="*/ 1149710 w 3613562"/>
                <a:gd name="connsiteY44" fmla="*/ 3922537 h 5564882"/>
                <a:gd name="connsiteX45" fmla="*/ 1416478 w 3613562"/>
                <a:gd name="connsiteY45" fmla="*/ 3711858 h 5564882"/>
                <a:gd name="connsiteX46" fmla="*/ 1421804 w 3613562"/>
                <a:gd name="connsiteY46" fmla="*/ 3655671 h 5564882"/>
                <a:gd name="connsiteX47" fmla="*/ 1091010 w 3613562"/>
                <a:gd name="connsiteY47" fmla="*/ 3121435 h 5564882"/>
                <a:gd name="connsiteX48" fmla="*/ 1084276 w 3613562"/>
                <a:gd name="connsiteY48" fmla="*/ 2797175 h 5564882"/>
                <a:gd name="connsiteX49" fmla="*/ 1042863 w 3613562"/>
                <a:gd name="connsiteY49" fmla="*/ 2728220 h 5564882"/>
                <a:gd name="connsiteX50" fmla="*/ 625928 w 3613562"/>
                <a:gd name="connsiteY50" fmla="*/ 2569911 h 5564882"/>
                <a:gd name="connsiteX51" fmla="*/ 321470 w 3613562"/>
                <a:gd name="connsiteY51" fmla="*/ 2552722 h 5564882"/>
                <a:gd name="connsiteX52" fmla="*/ 72896 w 3613562"/>
                <a:gd name="connsiteY52" fmla="*/ 2612228 h 5564882"/>
                <a:gd name="connsiteX53" fmla="*/ 3040 w 3613562"/>
                <a:gd name="connsiteY53" fmla="*/ 2584586 h 5564882"/>
                <a:gd name="connsiteX54" fmla="*/ 49779 w 3613562"/>
                <a:gd name="connsiteY54" fmla="*/ 2516537 h 5564882"/>
                <a:gd name="connsiteX55" fmla="*/ 350821 w 3613562"/>
                <a:gd name="connsiteY55" fmla="*/ 2439945 h 5564882"/>
                <a:gd name="connsiteX56" fmla="*/ 390222 w 3613562"/>
                <a:gd name="connsiteY56" fmla="*/ 2373102 h 5564882"/>
                <a:gd name="connsiteX57" fmla="*/ 334335 w 3613562"/>
                <a:gd name="connsiteY57" fmla="*/ 2134079 h 5564882"/>
                <a:gd name="connsiteX58" fmla="*/ 369818 w 3613562"/>
                <a:gd name="connsiteY58" fmla="*/ 2060201 h 5564882"/>
                <a:gd name="connsiteX59" fmla="*/ 437262 w 3613562"/>
                <a:gd name="connsiteY59" fmla="*/ 2110155 h 5564882"/>
                <a:gd name="connsiteX60" fmla="*/ 493048 w 3613562"/>
                <a:gd name="connsiteY60" fmla="*/ 2312994 h 5564882"/>
                <a:gd name="connsiteX61" fmla="*/ 634874 w 3613562"/>
                <a:gd name="connsiteY61" fmla="*/ 2465175 h 5564882"/>
                <a:gd name="connsiteX62" fmla="*/ 1077943 w 3613562"/>
                <a:gd name="connsiteY62" fmla="*/ 2639367 h 5564882"/>
                <a:gd name="connsiteX63" fmla="*/ 1130011 w 3613562"/>
                <a:gd name="connsiteY63" fmla="*/ 2618057 h 5564882"/>
                <a:gd name="connsiteX64" fmla="*/ 1328527 w 3613562"/>
                <a:gd name="connsiteY64" fmla="*/ 2307868 h 5564882"/>
                <a:gd name="connsiteX65" fmla="*/ 1350037 w 3613562"/>
                <a:gd name="connsiteY65" fmla="*/ 2232180 h 5564882"/>
                <a:gd name="connsiteX66" fmla="*/ 1395470 w 3613562"/>
                <a:gd name="connsiteY66" fmla="*/ 2083118 h 5564882"/>
                <a:gd name="connsiteX67" fmla="*/ 1343604 w 3613562"/>
                <a:gd name="connsiteY67" fmla="*/ 2094778 h 5564882"/>
                <a:gd name="connsiteX68" fmla="*/ 1156746 w 3613562"/>
                <a:gd name="connsiteY68" fmla="*/ 2202328 h 5564882"/>
                <a:gd name="connsiteX69" fmla="*/ 1107092 w 3613562"/>
                <a:gd name="connsiteY69" fmla="*/ 2207453 h 5564882"/>
                <a:gd name="connsiteX70" fmla="*/ 1109807 w 3613562"/>
                <a:gd name="connsiteY70" fmla="*/ 2157296 h 5564882"/>
                <a:gd name="connsiteX71" fmla="*/ 1253946 w 3613562"/>
                <a:gd name="connsiteY71" fmla="*/ 1952547 h 5564882"/>
                <a:gd name="connsiteX72" fmla="*/ 1268419 w 3613562"/>
                <a:gd name="connsiteY72" fmla="*/ 1890431 h 5564882"/>
                <a:gd name="connsiteX73" fmla="*/ 1233441 w 3613562"/>
                <a:gd name="connsiteY73" fmla="*/ 1557325 h 5564882"/>
                <a:gd name="connsiteX74" fmla="*/ 1189414 w 3613562"/>
                <a:gd name="connsiteY74" fmla="*/ 1497116 h 5564882"/>
                <a:gd name="connsiteX75" fmla="*/ 1174438 w 3613562"/>
                <a:gd name="connsiteY75" fmla="*/ 1495709 h 5564882"/>
                <a:gd name="connsiteX76" fmla="*/ 1090307 w 3613562"/>
                <a:gd name="connsiteY76" fmla="*/ 1359310 h 5564882"/>
                <a:gd name="connsiteX77" fmla="*/ 1128604 w 3613562"/>
                <a:gd name="connsiteY77" fmla="*/ 1323628 h 5564882"/>
                <a:gd name="connsiteX78" fmla="*/ 1358580 w 3613562"/>
                <a:gd name="connsiteY78" fmla="*/ 1238190 h 5564882"/>
                <a:gd name="connsiteX79" fmla="*/ 1426630 w 3613562"/>
                <a:gd name="connsiteY79" fmla="*/ 1154562 h 5564882"/>
                <a:gd name="connsiteX80" fmla="*/ 1299981 w 3613562"/>
                <a:gd name="connsiteY80" fmla="*/ 415376 h 5564882"/>
                <a:gd name="connsiteX81" fmla="*/ 1225299 w 3613562"/>
                <a:gd name="connsiteY81" fmla="*/ 285009 h 5564882"/>
                <a:gd name="connsiteX82" fmla="*/ 1236355 w 3613562"/>
                <a:gd name="connsiteY82" fmla="*/ 210928 h 5564882"/>
                <a:gd name="connsiteX83" fmla="*/ 1698320 w 3613562"/>
                <a:gd name="connsiteY83" fmla="*/ 11006 h 5564882"/>
                <a:gd name="connsiteX84" fmla="*/ 1840913 w 3613562"/>
                <a:gd name="connsiteY84"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1313671 w 3613562"/>
                <a:gd name="connsiteY38" fmla="*/ 5564882 h 5564882"/>
                <a:gd name="connsiteX39" fmla="*/ 1313673 w 3613562"/>
                <a:gd name="connsiteY39" fmla="*/ 5564882 h 5564882"/>
                <a:gd name="connsiteX40" fmla="*/ 1427242 w 3613562"/>
                <a:gd name="connsiteY40" fmla="*/ 5554767 h 5564882"/>
                <a:gd name="connsiteX41" fmla="*/ 1201577 w 3613562"/>
                <a:gd name="connsiteY41" fmla="*/ 5418699 h 5564882"/>
                <a:gd name="connsiteX42" fmla="*/ 927472 w 3613562"/>
                <a:gd name="connsiteY42" fmla="*/ 5033628 h 5564882"/>
                <a:gd name="connsiteX43" fmla="*/ 1149710 w 3613562"/>
                <a:gd name="connsiteY43" fmla="*/ 3922537 h 5564882"/>
                <a:gd name="connsiteX44" fmla="*/ 1416478 w 3613562"/>
                <a:gd name="connsiteY44" fmla="*/ 3711858 h 5564882"/>
                <a:gd name="connsiteX45" fmla="*/ 1421804 w 3613562"/>
                <a:gd name="connsiteY45" fmla="*/ 3655671 h 5564882"/>
                <a:gd name="connsiteX46" fmla="*/ 1091010 w 3613562"/>
                <a:gd name="connsiteY46" fmla="*/ 3121435 h 5564882"/>
                <a:gd name="connsiteX47" fmla="*/ 1084276 w 3613562"/>
                <a:gd name="connsiteY47" fmla="*/ 2797175 h 5564882"/>
                <a:gd name="connsiteX48" fmla="*/ 1042863 w 3613562"/>
                <a:gd name="connsiteY48" fmla="*/ 2728220 h 5564882"/>
                <a:gd name="connsiteX49" fmla="*/ 625928 w 3613562"/>
                <a:gd name="connsiteY49" fmla="*/ 2569911 h 5564882"/>
                <a:gd name="connsiteX50" fmla="*/ 321470 w 3613562"/>
                <a:gd name="connsiteY50" fmla="*/ 2552722 h 5564882"/>
                <a:gd name="connsiteX51" fmla="*/ 72896 w 3613562"/>
                <a:gd name="connsiteY51" fmla="*/ 2612228 h 5564882"/>
                <a:gd name="connsiteX52" fmla="*/ 3040 w 3613562"/>
                <a:gd name="connsiteY52" fmla="*/ 2584586 h 5564882"/>
                <a:gd name="connsiteX53" fmla="*/ 49779 w 3613562"/>
                <a:gd name="connsiteY53" fmla="*/ 2516537 h 5564882"/>
                <a:gd name="connsiteX54" fmla="*/ 350821 w 3613562"/>
                <a:gd name="connsiteY54" fmla="*/ 2439945 h 5564882"/>
                <a:gd name="connsiteX55" fmla="*/ 390222 w 3613562"/>
                <a:gd name="connsiteY55" fmla="*/ 2373102 h 5564882"/>
                <a:gd name="connsiteX56" fmla="*/ 334335 w 3613562"/>
                <a:gd name="connsiteY56" fmla="*/ 2134079 h 5564882"/>
                <a:gd name="connsiteX57" fmla="*/ 369818 w 3613562"/>
                <a:gd name="connsiteY57" fmla="*/ 2060201 h 5564882"/>
                <a:gd name="connsiteX58" fmla="*/ 437262 w 3613562"/>
                <a:gd name="connsiteY58" fmla="*/ 2110155 h 5564882"/>
                <a:gd name="connsiteX59" fmla="*/ 493048 w 3613562"/>
                <a:gd name="connsiteY59" fmla="*/ 2312994 h 5564882"/>
                <a:gd name="connsiteX60" fmla="*/ 634874 w 3613562"/>
                <a:gd name="connsiteY60" fmla="*/ 2465175 h 5564882"/>
                <a:gd name="connsiteX61" fmla="*/ 1077943 w 3613562"/>
                <a:gd name="connsiteY61" fmla="*/ 2639367 h 5564882"/>
                <a:gd name="connsiteX62" fmla="*/ 1130011 w 3613562"/>
                <a:gd name="connsiteY62" fmla="*/ 2618057 h 5564882"/>
                <a:gd name="connsiteX63" fmla="*/ 1328527 w 3613562"/>
                <a:gd name="connsiteY63" fmla="*/ 2307868 h 5564882"/>
                <a:gd name="connsiteX64" fmla="*/ 1350037 w 3613562"/>
                <a:gd name="connsiteY64" fmla="*/ 2232180 h 5564882"/>
                <a:gd name="connsiteX65" fmla="*/ 1395470 w 3613562"/>
                <a:gd name="connsiteY65" fmla="*/ 2083118 h 5564882"/>
                <a:gd name="connsiteX66" fmla="*/ 1343604 w 3613562"/>
                <a:gd name="connsiteY66" fmla="*/ 2094778 h 5564882"/>
                <a:gd name="connsiteX67" fmla="*/ 1156746 w 3613562"/>
                <a:gd name="connsiteY67" fmla="*/ 2202328 h 5564882"/>
                <a:gd name="connsiteX68" fmla="*/ 1107092 w 3613562"/>
                <a:gd name="connsiteY68" fmla="*/ 2207453 h 5564882"/>
                <a:gd name="connsiteX69" fmla="*/ 1109807 w 3613562"/>
                <a:gd name="connsiteY69" fmla="*/ 2157296 h 5564882"/>
                <a:gd name="connsiteX70" fmla="*/ 1253946 w 3613562"/>
                <a:gd name="connsiteY70" fmla="*/ 1952547 h 5564882"/>
                <a:gd name="connsiteX71" fmla="*/ 1268419 w 3613562"/>
                <a:gd name="connsiteY71" fmla="*/ 1890431 h 5564882"/>
                <a:gd name="connsiteX72" fmla="*/ 1233441 w 3613562"/>
                <a:gd name="connsiteY72" fmla="*/ 1557325 h 5564882"/>
                <a:gd name="connsiteX73" fmla="*/ 1189414 w 3613562"/>
                <a:gd name="connsiteY73" fmla="*/ 1497116 h 5564882"/>
                <a:gd name="connsiteX74" fmla="*/ 1174438 w 3613562"/>
                <a:gd name="connsiteY74" fmla="*/ 1495709 h 5564882"/>
                <a:gd name="connsiteX75" fmla="*/ 1090307 w 3613562"/>
                <a:gd name="connsiteY75" fmla="*/ 1359310 h 5564882"/>
                <a:gd name="connsiteX76" fmla="*/ 1128604 w 3613562"/>
                <a:gd name="connsiteY76" fmla="*/ 1323628 h 5564882"/>
                <a:gd name="connsiteX77" fmla="*/ 1358580 w 3613562"/>
                <a:gd name="connsiteY77" fmla="*/ 1238190 h 5564882"/>
                <a:gd name="connsiteX78" fmla="*/ 1426630 w 3613562"/>
                <a:gd name="connsiteY78" fmla="*/ 1154562 h 5564882"/>
                <a:gd name="connsiteX79" fmla="*/ 1299981 w 3613562"/>
                <a:gd name="connsiteY79" fmla="*/ 415376 h 5564882"/>
                <a:gd name="connsiteX80" fmla="*/ 1225299 w 3613562"/>
                <a:gd name="connsiteY80" fmla="*/ 285009 h 5564882"/>
                <a:gd name="connsiteX81" fmla="*/ 1236355 w 3613562"/>
                <a:gd name="connsiteY81" fmla="*/ 210928 h 5564882"/>
                <a:gd name="connsiteX82" fmla="*/ 1698320 w 3613562"/>
                <a:gd name="connsiteY82" fmla="*/ 11006 h 5564882"/>
                <a:gd name="connsiteX83" fmla="*/ 1840913 w 3613562"/>
                <a:gd name="connsiteY83"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1313671 w 3613562"/>
                <a:gd name="connsiteY38" fmla="*/ 5564882 h 5564882"/>
                <a:gd name="connsiteX39" fmla="*/ 1427242 w 3613562"/>
                <a:gd name="connsiteY39" fmla="*/ 5554767 h 5564882"/>
                <a:gd name="connsiteX40" fmla="*/ 1201577 w 3613562"/>
                <a:gd name="connsiteY40" fmla="*/ 5418699 h 5564882"/>
                <a:gd name="connsiteX41" fmla="*/ 927472 w 3613562"/>
                <a:gd name="connsiteY41" fmla="*/ 5033628 h 5564882"/>
                <a:gd name="connsiteX42" fmla="*/ 1149710 w 3613562"/>
                <a:gd name="connsiteY42" fmla="*/ 3922537 h 5564882"/>
                <a:gd name="connsiteX43" fmla="*/ 1416478 w 3613562"/>
                <a:gd name="connsiteY43" fmla="*/ 3711858 h 5564882"/>
                <a:gd name="connsiteX44" fmla="*/ 1421804 w 3613562"/>
                <a:gd name="connsiteY44" fmla="*/ 3655671 h 5564882"/>
                <a:gd name="connsiteX45" fmla="*/ 1091010 w 3613562"/>
                <a:gd name="connsiteY45" fmla="*/ 3121435 h 5564882"/>
                <a:gd name="connsiteX46" fmla="*/ 1084276 w 3613562"/>
                <a:gd name="connsiteY46" fmla="*/ 2797175 h 5564882"/>
                <a:gd name="connsiteX47" fmla="*/ 1042863 w 3613562"/>
                <a:gd name="connsiteY47" fmla="*/ 2728220 h 5564882"/>
                <a:gd name="connsiteX48" fmla="*/ 625928 w 3613562"/>
                <a:gd name="connsiteY48" fmla="*/ 2569911 h 5564882"/>
                <a:gd name="connsiteX49" fmla="*/ 321470 w 3613562"/>
                <a:gd name="connsiteY49" fmla="*/ 2552722 h 5564882"/>
                <a:gd name="connsiteX50" fmla="*/ 72896 w 3613562"/>
                <a:gd name="connsiteY50" fmla="*/ 2612228 h 5564882"/>
                <a:gd name="connsiteX51" fmla="*/ 3040 w 3613562"/>
                <a:gd name="connsiteY51" fmla="*/ 2584586 h 5564882"/>
                <a:gd name="connsiteX52" fmla="*/ 49779 w 3613562"/>
                <a:gd name="connsiteY52" fmla="*/ 2516537 h 5564882"/>
                <a:gd name="connsiteX53" fmla="*/ 350821 w 3613562"/>
                <a:gd name="connsiteY53" fmla="*/ 2439945 h 5564882"/>
                <a:gd name="connsiteX54" fmla="*/ 390222 w 3613562"/>
                <a:gd name="connsiteY54" fmla="*/ 2373102 h 5564882"/>
                <a:gd name="connsiteX55" fmla="*/ 334335 w 3613562"/>
                <a:gd name="connsiteY55" fmla="*/ 2134079 h 5564882"/>
                <a:gd name="connsiteX56" fmla="*/ 369818 w 3613562"/>
                <a:gd name="connsiteY56" fmla="*/ 2060201 h 5564882"/>
                <a:gd name="connsiteX57" fmla="*/ 437262 w 3613562"/>
                <a:gd name="connsiteY57" fmla="*/ 2110155 h 5564882"/>
                <a:gd name="connsiteX58" fmla="*/ 493048 w 3613562"/>
                <a:gd name="connsiteY58" fmla="*/ 2312994 h 5564882"/>
                <a:gd name="connsiteX59" fmla="*/ 634874 w 3613562"/>
                <a:gd name="connsiteY59" fmla="*/ 2465175 h 5564882"/>
                <a:gd name="connsiteX60" fmla="*/ 1077943 w 3613562"/>
                <a:gd name="connsiteY60" fmla="*/ 2639367 h 5564882"/>
                <a:gd name="connsiteX61" fmla="*/ 1130011 w 3613562"/>
                <a:gd name="connsiteY61" fmla="*/ 2618057 h 5564882"/>
                <a:gd name="connsiteX62" fmla="*/ 1328527 w 3613562"/>
                <a:gd name="connsiteY62" fmla="*/ 2307868 h 5564882"/>
                <a:gd name="connsiteX63" fmla="*/ 1350037 w 3613562"/>
                <a:gd name="connsiteY63" fmla="*/ 2232180 h 5564882"/>
                <a:gd name="connsiteX64" fmla="*/ 1395470 w 3613562"/>
                <a:gd name="connsiteY64" fmla="*/ 2083118 h 5564882"/>
                <a:gd name="connsiteX65" fmla="*/ 1343604 w 3613562"/>
                <a:gd name="connsiteY65" fmla="*/ 2094778 h 5564882"/>
                <a:gd name="connsiteX66" fmla="*/ 1156746 w 3613562"/>
                <a:gd name="connsiteY66" fmla="*/ 2202328 h 5564882"/>
                <a:gd name="connsiteX67" fmla="*/ 1107092 w 3613562"/>
                <a:gd name="connsiteY67" fmla="*/ 2207453 h 5564882"/>
                <a:gd name="connsiteX68" fmla="*/ 1109807 w 3613562"/>
                <a:gd name="connsiteY68" fmla="*/ 2157296 h 5564882"/>
                <a:gd name="connsiteX69" fmla="*/ 1253946 w 3613562"/>
                <a:gd name="connsiteY69" fmla="*/ 1952547 h 5564882"/>
                <a:gd name="connsiteX70" fmla="*/ 1268419 w 3613562"/>
                <a:gd name="connsiteY70" fmla="*/ 1890431 h 5564882"/>
                <a:gd name="connsiteX71" fmla="*/ 1233441 w 3613562"/>
                <a:gd name="connsiteY71" fmla="*/ 1557325 h 5564882"/>
                <a:gd name="connsiteX72" fmla="*/ 1189414 w 3613562"/>
                <a:gd name="connsiteY72" fmla="*/ 1497116 h 5564882"/>
                <a:gd name="connsiteX73" fmla="*/ 1174438 w 3613562"/>
                <a:gd name="connsiteY73" fmla="*/ 1495709 h 5564882"/>
                <a:gd name="connsiteX74" fmla="*/ 1090307 w 3613562"/>
                <a:gd name="connsiteY74" fmla="*/ 1359310 h 5564882"/>
                <a:gd name="connsiteX75" fmla="*/ 1128604 w 3613562"/>
                <a:gd name="connsiteY75" fmla="*/ 1323628 h 5564882"/>
                <a:gd name="connsiteX76" fmla="*/ 1358580 w 3613562"/>
                <a:gd name="connsiteY76" fmla="*/ 1238190 h 5564882"/>
                <a:gd name="connsiteX77" fmla="*/ 1426630 w 3613562"/>
                <a:gd name="connsiteY77" fmla="*/ 1154562 h 5564882"/>
                <a:gd name="connsiteX78" fmla="*/ 1299981 w 3613562"/>
                <a:gd name="connsiteY78" fmla="*/ 415376 h 5564882"/>
                <a:gd name="connsiteX79" fmla="*/ 1225299 w 3613562"/>
                <a:gd name="connsiteY79" fmla="*/ 285009 h 5564882"/>
                <a:gd name="connsiteX80" fmla="*/ 1236355 w 3613562"/>
                <a:gd name="connsiteY80" fmla="*/ 210928 h 5564882"/>
                <a:gd name="connsiteX81" fmla="*/ 1698320 w 3613562"/>
                <a:gd name="connsiteY81" fmla="*/ 11006 h 5564882"/>
                <a:gd name="connsiteX82" fmla="*/ 1840913 w 3613562"/>
                <a:gd name="connsiteY82" fmla="*/ 514 h 5564882"/>
                <a:gd name="connsiteX0" fmla="*/ 1840913 w 3613562"/>
                <a:gd name="connsiteY0" fmla="*/ 514 h 5558869"/>
                <a:gd name="connsiteX1" fmla="*/ 1983883 w 3613562"/>
                <a:gd name="connsiteY1" fmla="*/ 3969 h 5558869"/>
                <a:gd name="connsiteX2" fmla="*/ 2033838 w 3613562"/>
                <a:gd name="connsiteY2" fmla="*/ 76742 h 5558869"/>
                <a:gd name="connsiteX3" fmla="*/ 1945990 w 3613562"/>
                <a:gd name="connsiteY3" fmla="*/ 527651 h 5558869"/>
                <a:gd name="connsiteX4" fmla="*/ 2075653 w 3613562"/>
                <a:gd name="connsiteY4" fmla="*/ 1102696 h 5558869"/>
                <a:gd name="connsiteX5" fmla="*/ 2140284 w 3613562"/>
                <a:gd name="connsiteY5" fmla="*/ 1139886 h 5558869"/>
                <a:gd name="connsiteX6" fmla="*/ 2442431 w 3613562"/>
                <a:gd name="connsiteY6" fmla="*/ 1184012 h 5558869"/>
                <a:gd name="connsiteX7" fmla="*/ 2518621 w 3613562"/>
                <a:gd name="connsiteY7" fmla="*/ 1276385 h 5558869"/>
                <a:gd name="connsiteX8" fmla="*/ 2488969 w 3613562"/>
                <a:gd name="connsiteY8" fmla="*/ 1317898 h 5558869"/>
                <a:gd name="connsiteX9" fmla="*/ 2386142 w 3613562"/>
                <a:gd name="connsiteY9" fmla="*/ 1384238 h 5558869"/>
                <a:gd name="connsiteX10" fmla="*/ 2424238 w 3613562"/>
                <a:gd name="connsiteY10" fmla="*/ 1497820 h 5558869"/>
                <a:gd name="connsiteX11" fmla="*/ 2372474 w 3613562"/>
                <a:gd name="connsiteY11" fmla="*/ 1951744 h 5558869"/>
                <a:gd name="connsiteX12" fmla="*/ 2377700 w 3613562"/>
                <a:gd name="connsiteY12" fmla="*/ 2017783 h 5558869"/>
                <a:gd name="connsiteX13" fmla="*/ 2390163 w 3613562"/>
                <a:gd name="connsiteY13" fmla="*/ 2038891 h 5558869"/>
                <a:gd name="connsiteX14" fmla="*/ 2493090 w 3613562"/>
                <a:gd name="connsiteY14" fmla="*/ 2155286 h 5558869"/>
                <a:gd name="connsiteX15" fmla="*/ 2785790 w 3613562"/>
                <a:gd name="connsiteY15" fmla="*/ 2439342 h 5558869"/>
                <a:gd name="connsiteX16" fmla="*/ 2854542 w 3613562"/>
                <a:gd name="connsiteY16" fmla="*/ 2458239 h 5558869"/>
                <a:gd name="connsiteX17" fmla="*/ 3113367 w 3613562"/>
                <a:gd name="connsiteY17" fmla="*/ 2337218 h 5558869"/>
                <a:gd name="connsiteX18" fmla="*/ 3245142 w 3613562"/>
                <a:gd name="connsiteY18" fmla="*/ 2187652 h 5558869"/>
                <a:gd name="connsiteX19" fmla="*/ 3287760 w 3613562"/>
                <a:gd name="connsiteY19" fmla="*/ 2086234 h 5558869"/>
                <a:gd name="connsiteX20" fmla="*/ 3363951 w 3613562"/>
                <a:gd name="connsiteY20" fmla="*/ 2060100 h 5558869"/>
                <a:gd name="connsiteX21" fmla="*/ 3375812 w 3613562"/>
                <a:gd name="connsiteY21" fmla="*/ 2124729 h 5558869"/>
                <a:gd name="connsiteX22" fmla="*/ 3335304 w 3613562"/>
                <a:gd name="connsiteY22" fmla="*/ 2237910 h 5558869"/>
                <a:gd name="connsiteX23" fmla="*/ 3374606 w 3613562"/>
                <a:gd name="connsiteY23" fmla="*/ 2291181 h 5558869"/>
                <a:gd name="connsiteX24" fmla="*/ 3555231 w 3613562"/>
                <a:gd name="connsiteY24" fmla="*/ 2286357 h 5558869"/>
                <a:gd name="connsiteX25" fmla="*/ 3613528 w 3613562"/>
                <a:gd name="connsiteY25" fmla="*/ 2332997 h 5558869"/>
                <a:gd name="connsiteX26" fmla="*/ 3556537 w 3613562"/>
                <a:gd name="connsiteY26" fmla="*/ 2380037 h 5558869"/>
                <a:gd name="connsiteX27" fmla="*/ 3266150 w 3613562"/>
                <a:gd name="connsiteY27" fmla="*/ 2393809 h 5558869"/>
                <a:gd name="connsiteX28" fmla="*/ 2880876 w 3613562"/>
                <a:gd name="connsiteY28" fmla="*/ 2547797 h 5558869"/>
                <a:gd name="connsiteX29" fmla="*/ 2870726 w 3613562"/>
                <a:gd name="connsiteY29" fmla="*/ 2596949 h 5558869"/>
                <a:gd name="connsiteX30" fmla="*/ 2934652 w 3613562"/>
                <a:gd name="connsiteY30" fmla="*/ 2989861 h 5558869"/>
                <a:gd name="connsiteX31" fmla="*/ 2889018 w 3613562"/>
                <a:gd name="connsiteY31" fmla="*/ 3224966 h 5558869"/>
                <a:gd name="connsiteX32" fmla="*/ 2872936 w 3613562"/>
                <a:gd name="connsiteY32" fmla="*/ 3292410 h 5558869"/>
                <a:gd name="connsiteX33" fmla="*/ 2891834 w 3613562"/>
                <a:gd name="connsiteY33" fmla="*/ 3687434 h 5558869"/>
                <a:gd name="connsiteX34" fmla="*/ 2934954 w 3613562"/>
                <a:gd name="connsiteY34" fmla="*/ 3731661 h 5558869"/>
                <a:gd name="connsiteX35" fmla="*/ 3322438 w 3613562"/>
                <a:gd name="connsiteY35" fmla="*/ 4118138 h 5558869"/>
                <a:gd name="connsiteX36" fmla="*/ 3092360 w 3613562"/>
                <a:gd name="connsiteY36" fmla="*/ 5451970 h 5558869"/>
                <a:gd name="connsiteX37" fmla="*/ 3014059 w 3613562"/>
                <a:gd name="connsiteY37" fmla="*/ 5517103 h 5558869"/>
                <a:gd name="connsiteX38" fmla="*/ 1427242 w 3613562"/>
                <a:gd name="connsiteY38" fmla="*/ 5554767 h 5558869"/>
                <a:gd name="connsiteX39" fmla="*/ 1201577 w 3613562"/>
                <a:gd name="connsiteY39" fmla="*/ 5418699 h 5558869"/>
                <a:gd name="connsiteX40" fmla="*/ 927472 w 3613562"/>
                <a:gd name="connsiteY40" fmla="*/ 5033628 h 5558869"/>
                <a:gd name="connsiteX41" fmla="*/ 1149710 w 3613562"/>
                <a:gd name="connsiteY41" fmla="*/ 3922537 h 5558869"/>
                <a:gd name="connsiteX42" fmla="*/ 1416478 w 3613562"/>
                <a:gd name="connsiteY42" fmla="*/ 3711858 h 5558869"/>
                <a:gd name="connsiteX43" fmla="*/ 1421804 w 3613562"/>
                <a:gd name="connsiteY43" fmla="*/ 3655671 h 5558869"/>
                <a:gd name="connsiteX44" fmla="*/ 1091010 w 3613562"/>
                <a:gd name="connsiteY44" fmla="*/ 3121435 h 5558869"/>
                <a:gd name="connsiteX45" fmla="*/ 1084276 w 3613562"/>
                <a:gd name="connsiteY45" fmla="*/ 2797175 h 5558869"/>
                <a:gd name="connsiteX46" fmla="*/ 1042863 w 3613562"/>
                <a:gd name="connsiteY46" fmla="*/ 2728220 h 5558869"/>
                <a:gd name="connsiteX47" fmla="*/ 625928 w 3613562"/>
                <a:gd name="connsiteY47" fmla="*/ 2569911 h 5558869"/>
                <a:gd name="connsiteX48" fmla="*/ 321470 w 3613562"/>
                <a:gd name="connsiteY48" fmla="*/ 2552722 h 5558869"/>
                <a:gd name="connsiteX49" fmla="*/ 72896 w 3613562"/>
                <a:gd name="connsiteY49" fmla="*/ 2612228 h 5558869"/>
                <a:gd name="connsiteX50" fmla="*/ 3040 w 3613562"/>
                <a:gd name="connsiteY50" fmla="*/ 2584586 h 5558869"/>
                <a:gd name="connsiteX51" fmla="*/ 49779 w 3613562"/>
                <a:gd name="connsiteY51" fmla="*/ 2516537 h 5558869"/>
                <a:gd name="connsiteX52" fmla="*/ 350821 w 3613562"/>
                <a:gd name="connsiteY52" fmla="*/ 2439945 h 5558869"/>
                <a:gd name="connsiteX53" fmla="*/ 390222 w 3613562"/>
                <a:gd name="connsiteY53" fmla="*/ 2373102 h 5558869"/>
                <a:gd name="connsiteX54" fmla="*/ 334335 w 3613562"/>
                <a:gd name="connsiteY54" fmla="*/ 2134079 h 5558869"/>
                <a:gd name="connsiteX55" fmla="*/ 369818 w 3613562"/>
                <a:gd name="connsiteY55" fmla="*/ 2060201 h 5558869"/>
                <a:gd name="connsiteX56" fmla="*/ 437262 w 3613562"/>
                <a:gd name="connsiteY56" fmla="*/ 2110155 h 5558869"/>
                <a:gd name="connsiteX57" fmla="*/ 493048 w 3613562"/>
                <a:gd name="connsiteY57" fmla="*/ 2312994 h 5558869"/>
                <a:gd name="connsiteX58" fmla="*/ 634874 w 3613562"/>
                <a:gd name="connsiteY58" fmla="*/ 2465175 h 5558869"/>
                <a:gd name="connsiteX59" fmla="*/ 1077943 w 3613562"/>
                <a:gd name="connsiteY59" fmla="*/ 2639367 h 5558869"/>
                <a:gd name="connsiteX60" fmla="*/ 1130011 w 3613562"/>
                <a:gd name="connsiteY60" fmla="*/ 2618057 h 5558869"/>
                <a:gd name="connsiteX61" fmla="*/ 1328527 w 3613562"/>
                <a:gd name="connsiteY61" fmla="*/ 2307868 h 5558869"/>
                <a:gd name="connsiteX62" fmla="*/ 1350037 w 3613562"/>
                <a:gd name="connsiteY62" fmla="*/ 2232180 h 5558869"/>
                <a:gd name="connsiteX63" fmla="*/ 1395470 w 3613562"/>
                <a:gd name="connsiteY63" fmla="*/ 2083118 h 5558869"/>
                <a:gd name="connsiteX64" fmla="*/ 1343604 w 3613562"/>
                <a:gd name="connsiteY64" fmla="*/ 2094778 h 5558869"/>
                <a:gd name="connsiteX65" fmla="*/ 1156746 w 3613562"/>
                <a:gd name="connsiteY65" fmla="*/ 2202328 h 5558869"/>
                <a:gd name="connsiteX66" fmla="*/ 1107092 w 3613562"/>
                <a:gd name="connsiteY66" fmla="*/ 2207453 h 5558869"/>
                <a:gd name="connsiteX67" fmla="*/ 1109807 w 3613562"/>
                <a:gd name="connsiteY67" fmla="*/ 2157296 h 5558869"/>
                <a:gd name="connsiteX68" fmla="*/ 1253946 w 3613562"/>
                <a:gd name="connsiteY68" fmla="*/ 1952547 h 5558869"/>
                <a:gd name="connsiteX69" fmla="*/ 1268419 w 3613562"/>
                <a:gd name="connsiteY69" fmla="*/ 1890431 h 5558869"/>
                <a:gd name="connsiteX70" fmla="*/ 1233441 w 3613562"/>
                <a:gd name="connsiteY70" fmla="*/ 1557325 h 5558869"/>
                <a:gd name="connsiteX71" fmla="*/ 1189414 w 3613562"/>
                <a:gd name="connsiteY71" fmla="*/ 1497116 h 5558869"/>
                <a:gd name="connsiteX72" fmla="*/ 1174438 w 3613562"/>
                <a:gd name="connsiteY72" fmla="*/ 1495709 h 5558869"/>
                <a:gd name="connsiteX73" fmla="*/ 1090307 w 3613562"/>
                <a:gd name="connsiteY73" fmla="*/ 1359310 h 5558869"/>
                <a:gd name="connsiteX74" fmla="*/ 1128604 w 3613562"/>
                <a:gd name="connsiteY74" fmla="*/ 1323628 h 5558869"/>
                <a:gd name="connsiteX75" fmla="*/ 1358580 w 3613562"/>
                <a:gd name="connsiteY75" fmla="*/ 1238190 h 5558869"/>
                <a:gd name="connsiteX76" fmla="*/ 1426630 w 3613562"/>
                <a:gd name="connsiteY76" fmla="*/ 1154562 h 5558869"/>
                <a:gd name="connsiteX77" fmla="*/ 1299981 w 3613562"/>
                <a:gd name="connsiteY77" fmla="*/ 415376 h 5558869"/>
                <a:gd name="connsiteX78" fmla="*/ 1225299 w 3613562"/>
                <a:gd name="connsiteY78" fmla="*/ 285009 h 5558869"/>
                <a:gd name="connsiteX79" fmla="*/ 1236355 w 3613562"/>
                <a:gd name="connsiteY79" fmla="*/ 210928 h 5558869"/>
                <a:gd name="connsiteX80" fmla="*/ 1698320 w 3613562"/>
                <a:gd name="connsiteY80" fmla="*/ 11006 h 5558869"/>
                <a:gd name="connsiteX81" fmla="*/ 1840913 w 3613562"/>
                <a:gd name="connsiteY81" fmla="*/ 514 h 5558869"/>
                <a:gd name="connsiteX0" fmla="*/ 1840913 w 3613562"/>
                <a:gd name="connsiteY0" fmla="*/ 514 h 5664694"/>
                <a:gd name="connsiteX1" fmla="*/ 1983883 w 3613562"/>
                <a:gd name="connsiteY1" fmla="*/ 3969 h 5664694"/>
                <a:gd name="connsiteX2" fmla="*/ 2033838 w 3613562"/>
                <a:gd name="connsiteY2" fmla="*/ 76742 h 5664694"/>
                <a:gd name="connsiteX3" fmla="*/ 1945990 w 3613562"/>
                <a:gd name="connsiteY3" fmla="*/ 527651 h 5664694"/>
                <a:gd name="connsiteX4" fmla="*/ 2075653 w 3613562"/>
                <a:gd name="connsiteY4" fmla="*/ 1102696 h 5664694"/>
                <a:gd name="connsiteX5" fmla="*/ 2140284 w 3613562"/>
                <a:gd name="connsiteY5" fmla="*/ 1139886 h 5664694"/>
                <a:gd name="connsiteX6" fmla="*/ 2442431 w 3613562"/>
                <a:gd name="connsiteY6" fmla="*/ 1184012 h 5664694"/>
                <a:gd name="connsiteX7" fmla="*/ 2518621 w 3613562"/>
                <a:gd name="connsiteY7" fmla="*/ 1276385 h 5664694"/>
                <a:gd name="connsiteX8" fmla="*/ 2488969 w 3613562"/>
                <a:gd name="connsiteY8" fmla="*/ 1317898 h 5664694"/>
                <a:gd name="connsiteX9" fmla="*/ 2386142 w 3613562"/>
                <a:gd name="connsiteY9" fmla="*/ 1384238 h 5664694"/>
                <a:gd name="connsiteX10" fmla="*/ 2424238 w 3613562"/>
                <a:gd name="connsiteY10" fmla="*/ 1497820 h 5664694"/>
                <a:gd name="connsiteX11" fmla="*/ 2372474 w 3613562"/>
                <a:gd name="connsiteY11" fmla="*/ 1951744 h 5664694"/>
                <a:gd name="connsiteX12" fmla="*/ 2377700 w 3613562"/>
                <a:gd name="connsiteY12" fmla="*/ 2017783 h 5664694"/>
                <a:gd name="connsiteX13" fmla="*/ 2390163 w 3613562"/>
                <a:gd name="connsiteY13" fmla="*/ 2038891 h 5664694"/>
                <a:gd name="connsiteX14" fmla="*/ 2493090 w 3613562"/>
                <a:gd name="connsiteY14" fmla="*/ 2155286 h 5664694"/>
                <a:gd name="connsiteX15" fmla="*/ 2785790 w 3613562"/>
                <a:gd name="connsiteY15" fmla="*/ 2439342 h 5664694"/>
                <a:gd name="connsiteX16" fmla="*/ 2854542 w 3613562"/>
                <a:gd name="connsiteY16" fmla="*/ 2458239 h 5664694"/>
                <a:gd name="connsiteX17" fmla="*/ 3113367 w 3613562"/>
                <a:gd name="connsiteY17" fmla="*/ 2337218 h 5664694"/>
                <a:gd name="connsiteX18" fmla="*/ 3245142 w 3613562"/>
                <a:gd name="connsiteY18" fmla="*/ 2187652 h 5664694"/>
                <a:gd name="connsiteX19" fmla="*/ 3287760 w 3613562"/>
                <a:gd name="connsiteY19" fmla="*/ 2086234 h 5664694"/>
                <a:gd name="connsiteX20" fmla="*/ 3363951 w 3613562"/>
                <a:gd name="connsiteY20" fmla="*/ 2060100 h 5664694"/>
                <a:gd name="connsiteX21" fmla="*/ 3375812 w 3613562"/>
                <a:gd name="connsiteY21" fmla="*/ 2124729 h 5664694"/>
                <a:gd name="connsiteX22" fmla="*/ 3335304 w 3613562"/>
                <a:gd name="connsiteY22" fmla="*/ 2237910 h 5664694"/>
                <a:gd name="connsiteX23" fmla="*/ 3374606 w 3613562"/>
                <a:gd name="connsiteY23" fmla="*/ 2291181 h 5664694"/>
                <a:gd name="connsiteX24" fmla="*/ 3555231 w 3613562"/>
                <a:gd name="connsiteY24" fmla="*/ 2286357 h 5664694"/>
                <a:gd name="connsiteX25" fmla="*/ 3613528 w 3613562"/>
                <a:gd name="connsiteY25" fmla="*/ 2332997 h 5664694"/>
                <a:gd name="connsiteX26" fmla="*/ 3556537 w 3613562"/>
                <a:gd name="connsiteY26" fmla="*/ 2380037 h 5664694"/>
                <a:gd name="connsiteX27" fmla="*/ 3266150 w 3613562"/>
                <a:gd name="connsiteY27" fmla="*/ 2393809 h 5664694"/>
                <a:gd name="connsiteX28" fmla="*/ 2880876 w 3613562"/>
                <a:gd name="connsiteY28" fmla="*/ 2547797 h 5664694"/>
                <a:gd name="connsiteX29" fmla="*/ 2870726 w 3613562"/>
                <a:gd name="connsiteY29" fmla="*/ 2596949 h 5664694"/>
                <a:gd name="connsiteX30" fmla="*/ 2934652 w 3613562"/>
                <a:gd name="connsiteY30" fmla="*/ 2989861 h 5664694"/>
                <a:gd name="connsiteX31" fmla="*/ 2889018 w 3613562"/>
                <a:gd name="connsiteY31" fmla="*/ 3224966 h 5664694"/>
                <a:gd name="connsiteX32" fmla="*/ 2872936 w 3613562"/>
                <a:gd name="connsiteY32" fmla="*/ 3292410 h 5664694"/>
                <a:gd name="connsiteX33" fmla="*/ 2891834 w 3613562"/>
                <a:gd name="connsiteY33" fmla="*/ 3687434 h 5664694"/>
                <a:gd name="connsiteX34" fmla="*/ 2934954 w 3613562"/>
                <a:gd name="connsiteY34" fmla="*/ 3731661 h 5664694"/>
                <a:gd name="connsiteX35" fmla="*/ 3322438 w 3613562"/>
                <a:gd name="connsiteY35" fmla="*/ 4118138 h 5664694"/>
                <a:gd name="connsiteX36" fmla="*/ 3092360 w 3613562"/>
                <a:gd name="connsiteY36" fmla="*/ 5451970 h 5664694"/>
                <a:gd name="connsiteX37" fmla="*/ 3014059 w 3613562"/>
                <a:gd name="connsiteY37" fmla="*/ 5517103 h 5664694"/>
                <a:gd name="connsiteX38" fmla="*/ 1979504 w 3613562"/>
                <a:gd name="connsiteY38" fmla="*/ 5663408 h 5664694"/>
                <a:gd name="connsiteX39" fmla="*/ 1201577 w 3613562"/>
                <a:gd name="connsiteY39" fmla="*/ 5418699 h 5664694"/>
                <a:gd name="connsiteX40" fmla="*/ 927472 w 3613562"/>
                <a:gd name="connsiteY40" fmla="*/ 5033628 h 5664694"/>
                <a:gd name="connsiteX41" fmla="*/ 1149710 w 3613562"/>
                <a:gd name="connsiteY41" fmla="*/ 3922537 h 5664694"/>
                <a:gd name="connsiteX42" fmla="*/ 1416478 w 3613562"/>
                <a:gd name="connsiteY42" fmla="*/ 3711858 h 5664694"/>
                <a:gd name="connsiteX43" fmla="*/ 1421804 w 3613562"/>
                <a:gd name="connsiteY43" fmla="*/ 3655671 h 5664694"/>
                <a:gd name="connsiteX44" fmla="*/ 1091010 w 3613562"/>
                <a:gd name="connsiteY44" fmla="*/ 3121435 h 5664694"/>
                <a:gd name="connsiteX45" fmla="*/ 1084276 w 3613562"/>
                <a:gd name="connsiteY45" fmla="*/ 2797175 h 5664694"/>
                <a:gd name="connsiteX46" fmla="*/ 1042863 w 3613562"/>
                <a:gd name="connsiteY46" fmla="*/ 2728220 h 5664694"/>
                <a:gd name="connsiteX47" fmla="*/ 625928 w 3613562"/>
                <a:gd name="connsiteY47" fmla="*/ 2569911 h 5664694"/>
                <a:gd name="connsiteX48" fmla="*/ 321470 w 3613562"/>
                <a:gd name="connsiteY48" fmla="*/ 2552722 h 5664694"/>
                <a:gd name="connsiteX49" fmla="*/ 72896 w 3613562"/>
                <a:gd name="connsiteY49" fmla="*/ 2612228 h 5664694"/>
                <a:gd name="connsiteX50" fmla="*/ 3040 w 3613562"/>
                <a:gd name="connsiteY50" fmla="*/ 2584586 h 5664694"/>
                <a:gd name="connsiteX51" fmla="*/ 49779 w 3613562"/>
                <a:gd name="connsiteY51" fmla="*/ 2516537 h 5664694"/>
                <a:gd name="connsiteX52" fmla="*/ 350821 w 3613562"/>
                <a:gd name="connsiteY52" fmla="*/ 2439945 h 5664694"/>
                <a:gd name="connsiteX53" fmla="*/ 390222 w 3613562"/>
                <a:gd name="connsiteY53" fmla="*/ 2373102 h 5664694"/>
                <a:gd name="connsiteX54" fmla="*/ 334335 w 3613562"/>
                <a:gd name="connsiteY54" fmla="*/ 2134079 h 5664694"/>
                <a:gd name="connsiteX55" fmla="*/ 369818 w 3613562"/>
                <a:gd name="connsiteY55" fmla="*/ 2060201 h 5664694"/>
                <a:gd name="connsiteX56" fmla="*/ 437262 w 3613562"/>
                <a:gd name="connsiteY56" fmla="*/ 2110155 h 5664694"/>
                <a:gd name="connsiteX57" fmla="*/ 493048 w 3613562"/>
                <a:gd name="connsiteY57" fmla="*/ 2312994 h 5664694"/>
                <a:gd name="connsiteX58" fmla="*/ 634874 w 3613562"/>
                <a:gd name="connsiteY58" fmla="*/ 2465175 h 5664694"/>
                <a:gd name="connsiteX59" fmla="*/ 1077943 w 3613562"/>
                <a:gd name="connsiteY59" fmla="*/ 2639367 h 5664694"/>
                <a:gd name="connsiteX60" fmla="*/ 1130011 w 3613562"/>
                <a:gd name="connsiteY60" fmla="*/ 2618057 h 5664694"/>
                <a:gd name="connsiteX61" fmla="*/ 1328527 w 3613562"/>
                <a:gd name="connsiteY61" fmla="*/ 2307868 h 5664694"/>
                <a:gd name="connsiteX62" fmla="*/ 1350037 w 3613562"/>
                <a:gd name="connsiteY62" fmla="*/ 2232180 h 5664694"/>
                <a:gd name="connsiteX63" fmla="*/ 1395470 w 3613562"/>
                <a:gd name="connsiteY63" fmla="*/ 2083118 h 5664694"/>
                <a:gd name="connsiteX64" fmla="*/ 1343604 w 3613562"/>
                <a:gd name="connsiteY64" fmla="*/ 2094778 h 5664694"/>
                <a:gd name="connsiteX65" fmla="*/ 1156746 w 3613562"/>
                <a:gd name="connsiteY65" fmla="*/ 2202328 h 5664694"/>
                <a:gd name="connsiteX66" fmla="*/ 1107092 w 3613562"/>
                <a:gd name="connsiteY66" fmla="*/ 2207453 h 5664694"/>
                <a:gd name="connsiteX67" fmla="*/ 1109807 w 3613562"/>
                <a:gd name="connsiteY67" fmla="*/ 2157296 h 5664694"/>
                <a:gd name="connsiteX68" fmla="*/ 1253946 w 3613562"/>
                <a:gd name="connsiteY68" fmla="*/ 1952547 h 5664694"/>
                <a:gd name="connsiteX69" fmla="*/ 1268419 w 3613562"/>
                <a:gd name="connsiteY69" fmla="*/ 1890431 h 5664694"/>
                <a:gd name="connsiteX70" fmla="*/ 1233441 w 3613562"/>
                <a:gd name="connsiteY70" fmla="*/ 1557325 h 5664694"/>
                <a:gd name="connsiteX71" fmla="*/ 1189414 w 3613562"/>
                <a:gd name="connsiteY71" fmla="*/ 1497116 h 5664694"/>
                <a:gd name="connsiteX72" fmla="*/ 1174438 w 3613562"/>
                <a:gd name="connsiteY72" fmla="*/ 1495709 h 5664694"/>
                <a:gd name="connsiteX73" fmla="*/ 1090307 w 3613562"/>
                <a:gd name="connsiteY73" fmla="*/ 1359310 h 5664694"/>
                <a:gd name="connsiteX74" fmla="*/ 1128604 w 3613562"/>
                <a:gd name="connsiteY74" fmla="*/ 1323628 h 5664694"/>
                <a:gd name="connsiteX75" fmla="*/ 1358580 w 3613562"/>
                <a:gd name="connsiteY75" fmla="*/ 1238190 h 5664694"/>
                <a:gd name="connsiteX76" fmla="*/ 1426630 w 3613562"/>
                <a:gd name="connsiteY76" fmla="*/ 1154562 h 5664694"/>
                <a:gd name="connsiteX77" fmla="*/ 1299981 w 3613562"/>
                <a:gd name="connsiteY77" fmla="*/ 415376 h 5664694"/>
                <a:gd name="connsiteX78" fmla="*/ 1225299 w 3613562"/>
                <a:gd name="connsiteY78" fmla="*/ 285009 h 5664694"/>
                <a:gd name="connsiteX79" fmla="*/ 1236355 w 3613562"/>
                <a:gd name="connsiteY79" fmla="*/ 210928 h 5664694"/>
                <a:gd name="connsiteX80" fmla="*/ 1698320 w 3613562"/>
                <a:gd name="connsiteY80" fmla="*/ 11006 h 5664694"/>
                <a:gd name="connsiteX81" fmla="*/ 1840913 w 3613562"/>
                <a:gd name="connsiteY81" fmla="*/ 514 h 5664694"/>
                <a:gd name="connsiteX0" fmla="*/ 1840913 w 3613562"/>
                <a:gd name="connsiteY0" fmla="*/ 514 h 5666682"/>
                <a:gd name="connsiteX1" fmla="*/ 1983883 w 3613562"/>
                <a:gd name="connsiteY1" fmla="*/ 3969 h 5666682"/>
                <a:gd name="connsiteX2" fmla="*/ 2033838 w 3613562"/>
                <a:gd name="connsiteY2" fmla="*/ 76742 h 5666682"/>
                <a:gd name="connsiteX3" fmla="*/ 1945990 w 3613562"/>
                <a:gd name="connsiteY3" fmla="*/ 527651 h 5666682"/>
                <a:gd name="connsiteX4" fmla="*/ 2075653 w 3613562"/>
                <a:gd name="connsiteY4" fmla="*/ 1102696 h 5666682"/>
                <a:gd name="connsiteX5" fmla="*/ 2140284 w 3613562"/>
                <a:gd name="connsiteY5" fmla="*/ 1139886 h 5666682"/>
                <a:gd name="connsiteX6" fmla="*/ 2442431 w 3613562"/>
                <a:gd name="connsiteY6" fmla="*/ 1184012 h 5666682"/>
                <a:gd name="connsiteX7" fmla="*/ 2518621 w 3613562"/>
                <a:gd name="connsiteY7" fmla="*/ 1276385 h 5666682"/>
                <a:gd name="connsiteX8" fmla="*/ 2488969 w 3613562"/>
                <a:gd name="connsiteY8" fmla="*/ 1317898 h 5666682"/>
                <a:gd name="connsiteX9" fmla="*/ 2386142 w 3613562"/>
                <a:gd name="connsiteY9" fmla="*/ 1384238 h 5666682"/>
                <a:gd name="connsiteX10" fmla="*/ 2424238 w 3613562"/>
                <a:gd name="connsiteY10" fmla="*/ 1497820 h 5666682"/>
                <a:gd name="connsiteX11" fmla="*/ 2372474 w 3613562"/>
                <a:gd name="connsiteY11" fmla="*/ 1951744 h 5666682"/>
                <a:gd name="connsiteX12" fmla="*/ 2377700 w 3613562"/>
                <a:gd name="connsiteY12" fmla="*/ 2017783 h 5666682"/>
                <a:gd name="connsiteX13" fmla="*/ 2390163 w 3613562"/>
                <a:gd name="connsiteY13" fmla="*/ 2038891 h 5666682"/>
                <a:gd name="connsiteX14" fmla="*/ 2493090 w 3613562"/>
                <a:gd name="connsiteY14" fmla="*/ 2155286 h 5666682"/>
                <a:gd name="connsiteX15" fmla="*/ 2785790 w 3613562"/>
                <a:gd name="connsiteY15" fmla="*/ 2439342 h 5666682"/>
                <a:gd name="connsiteX16" fmla="*/ 2854542 w 3613562"/>
                <a:gd name="connsiteY16" fmla="*/ 2458239 h 5666682"/>
                <a:gd name="connsiteX17" fmla="*/ 3113367 w 3613562"/>
                <a:gd name="connsiteY17" fmla="*/ 2337218 h 5666682"/>
                <a:gd name="connsiteX18" fmla="*/ 3245142 w 3613562"/>
                <a:gd name="connsiteY18" fmla="*/ 2187652 h 5666682"/>
                <a:gd name="connsiteX19" fmla="*/ 3287760 w 3613562"/>
                <a:gd name="connsiteY19" fmla="*/ 2086234 h 5666682"/>
                <a:gd name="connsiteX20" fmla="*/ 3363951 w 3613562"/>
                <a:gd name="connsiteY20" fmla="*/ 2060100 h 5666682"/>
                <a:gd name="connsiteX21" fmla="*/ 3375812 w 3613562"/>
                <a:gd name="connsiteY21" fmla="*/ 2124729 h 5666682"/>
                <a:gd name="connsiteX22" fmla="*/ 3335304 w 3613562"/>
                <a:gd name="connsiteY22" fmla="*/ 2237910 h 5666682"/>
                <a:gd name="connsiteX23" fmla="*/ 3374606 w 3613562"/>
                <a:gd name="connsiteY23" fmla="*/ 2291181 h 5666682"/>
                <a:gd name="connsiteX24" fmla="*/ 3555231 w 3613562"/>
                <a:gd name="connsiteY24" fmla="*/ 2286357 h 5666682"/>
                <a:gd name="connsiteX25" fmla="*/ 3613528 w 3613562"/>
                <a:gd name="connsiteY25" fmla="*/ 2332997 h 5666682"/>
                <a:gd name="connsiteX26" fmla="*/ 3556537 w 3613562"/>
                <a:gd name="connsiteY26" fmla="*/ 2380037 h 5666682"/>
                <a:gd name="connsiteX27" fmla="*/ 3266150 w 3613562"/>
                <a:gd name="connsiteY27" fmla="*/ 2393809 h 5666682"/>
                <a:gd name="connsiteX28" fmla="*/ 2880876 w 3613562"/>
                <a:gd name="connsiteY28" fmla="*/ 2547797 h 5666682"/>
                <a:gd name="connsiteX29" fmla="*/ 2870726 w 3613562"/>
                <a:gd name="connsiteY29" fmla="*/ 2596949 h 5666682"/>
                <a:gd name="connsiteX30" fmla="*/ 2934652 w 3613562"/>
                <a:gd name="connsiteY30" fmla="*/ 2989861 h 5666682"/>
                <a:gd name="connsiteX31" fmla="*/ 2889018 w 3613562"/>
                <a:gd name="connsiteY31" fmla="*/ 3224966 h 5666682"/>
                <a:gd name="connsiteX32" fmla="*/ 2872936 w 3613562"/>
                <a:gd name="connsiteY32" fmla="*/ 3292410 h 5666682"/>
                <a:gd name="connsiteX33" fmla="*/ 2891834 w 3613562"/>
                <a:gd name="connsiteY33" fmla="*/ 3687434 h 5666682"/>
                <a:gd name="connsiteX34" fmla="*/ 2934954 w 3613562"/>
                <a:gd name="connsiteY34" fmla="*/ 3731661 h 5666682"/>
                <a:gd name="connsiteX35" fmla="*/ 3322438 w 3613562"/>
                <a:gd name="connsiteY35" fmla="*/ 4118138 h 5666682"/>
                <a:gd name="connsiteX36" fmla="*/ 3092360 w 3613562"/>
                <a:gd name="connsiteY36" fmla="*/ 5451970 h 5666682"/>
                <a:gd name="connsiteX37" fmla="*/ 3014059 w 3613562"/>
                <a:gd name="connsiteY37" fmla="*/ 5517103 h 5666682"/>
                <a:gd name="connsiteX38" fmla="*/ 1979504 w 3613562"/>
                <a:gd name="connsiteY38" fmla="*/ 5663408 h 5666682"/>
                <a:gd name="connsiteX39" fmla="*/ 1201577 w 3613562"/>
                <a:gd name="connsiteY39" fmla="*/ 5418699 h 5666682"/>
                <a:gd name="connsiteX40" fmla="*/ 927472 w 3613562"/>
                <a:gd name="connsiteY40" fmla="*/ 5033628 h 5666682"/>
                <a:gd name="connsiteX41" fmla="*/ 1149710 w 3613562"/>
                <a:gd name="connsiteY41" fmla="*/ 3922537 h 5666682"/>
                <a:gd name="connsiteX42" fmla="*/ 1416478 w 3613562"/>
                <a:gd name="connsiteY42" fmla="*/ 3711858 h 5666682"/>
                <a:gd name="connsiteX43" fmla="*/ 1421804 w 3613562"/>
                <a:gd name="connsiteY43" fmla="*/ 3655671 h 5666682"/>
                <a:gd name="connsiteX44" fmla="*/ 1091010 w 3613562"/>
                <a:gd name="connsiteY44" fmla="*/ 3121435 h 5666682"/>
                <a:gd name="connsiteX45" fmla="*/ 1084276 w 3613562"/>
                <a:gd name="connsiteY45" fmla="*/ 2797175 h 5666682"/>
                <a:gd name="connsiteX46" fmla="*/ 1042863 w 3613562"/>
                <a:gd name="connsiteY46" fmla="*/ 2728220 h 5666682"/>
                <a:gd name="connsiteX47" fmla="*/ 625928 w 3613562"/>
                <a:gd name="connsiteY47" fmla="*/ 2569911 h 5666682"/>
                <a:gd name="connsiteX48" fmla="*/ 321470 w 3613562"/>
                <a:gd name="connsiteY48" fmla="*/ 2552722 h 5666682"/>
                <a:gd name="connsiteX49" fmla="*/ 72896 w 3613562"/>
                <a:gd name="connsiteY49" fmla="*/ 2612228 h 5666682"/>
                <a:gd name="connsiteX50" fmla="*/ 3040 w 3613562"/>
                <a:gd name="connsiteY50" fmla="*/ 2584586 h 5666682"/>
                <a:gd name="connsiteX51" fmla="*/ 49779 w 3613562"/>
                <a:gd name="connsiteY51" fmla="*/ 2516537 h 5666682"/>
                <a:gd name="connsiteX52" fmla="*/ 350821 w 3613562"/>
                <a:gd name="connsiteY52" fmla="*/ 2439945 h 5666682"/>
                <a:gd name="connsiteX53" fmla="*/ 390222 w 3613562"/>
                <a:gd name="connsiteY53" fmla="*/ 2373102 h 5666682"/>
                <a:gd name="connsiteX54" fmla="*/ 334335 w 3613562"/>
                <a:gd name="connsiteY54" fmla="*/ 2134079 h 5666682"/>
                <a:gd name="connsiteX55" fmla="*/ 369818 w 3613562"/>
                <a:gd name="connsiteY55" fmla="*/ 2060201 h 5666682"/>
                <a:gd name="connsiteX56" fmla="*/ 437262 w 3613562"/>
                <a:gd name="connsiteY56" fmla="*/ 2110155 h 5666682"/>
                <a:gd name="connsiteX57" fmla="*/ 493048 w 3613562"/>
                <a:gd name="connsiteY57" fmla="*/ 2312994 h 5666682"/>
                <a:gd name="connsiteX58" fmla="*/ 634874 w 3613562"/>
                <a:gd name="connsiteY58" fmla="*/ 2465175 h 5666682"/>
                <a:gd name="connsiteX59" fmla="*/ 1077943 w 3613562"/>
                <a:gd name="connsiteY59" fmla="*/ 2639367 h 5666682"/>
                <a:gd name="connsiteX60" fmla="*/ 1130011 w 3613562"/>
                <a:gd name="connsiteY60" fmla="*/ 2618057 h 5666682"/>
                <a:gd name="connsiteX61" fmla="*/ 1328527 w 3613562"/>
                <a:gd name="connsiteY61" fmla="*/ 2307868 h 5666682"/>
                <a:gd name="connsiteX62" fmla="*/ 1350037 w 3613562"/>
                <a:gd name="connsiteY62" fmla="*/ 2232180 h 5666682"/>
                <a:gd name="connsiteX63" fmla="*/ 1395470 w 3613562"/>
                <a:gd name="connsiteY63" fmla="*/ 2083118 h 5666682"/>
                <a:gd name="connsiteX64" fmla="*/ 1343604 w 3613562"/>
                <a:gd name="connsiteY64" fmla="*/ 2094778 h 5666682"/>
                <a:gd name="connsiteX65" fmla="*/ 1156746 w 3613562"/>
                <a:gd name="connsiteY65" fmla="*/ 2202328 h 5666682"/>
                <a:gd name="connsiteX66" fmla="*/ 1107092 w 3613562"/>
                <a:gd name="connsiteY66" fmla="*/ 2207453 h 5666682"/>
                <a:gd name="connsiteX67" fmla="*/ 1109807 w 3613562"/>
                <a:gd name="connsiteY67" fmla="*/ 2157296 h 5666682"/>
                <a:gd name="connsiteX68" fmla="*/ 1253946 w 3613562"/>
                <a:gd name="connsiteY68" fmla="*/ 1952547 h 5666682"/>
                <a:gd name="connsiteX69" fmla="*/ 1268419 w 3613562"/>
                <a:gd name="connsiteY69" fmla="*/ 1890431 h 5666682"/>
                <a:gd name="connsiteX70" fmla="*/ 1233441 w 3613562"/>
                <a:gd name="connsiteY70" fmla="*/ 1557325 h 5666682"/>
                <a:gd name="connsiteX71" fmla="*/ 1189414 w 3613562"/>
                <a:gd name="connsiteY71" fmla="*/ 1497116 h 5666682"/>
                <a:gd name="connsiteX72" fmla="*/ 1174438 w 3613562"/>
                <a:gd name="connsiteY72" fmla="*/ 1495709 h 5666682"/>
                <a:gd name="connsiteX73" fmla="*/ 1090307 w 3613562"/>
                <a:gd name="connsiteY73" fmla="*/ 1359310 h 5666682"/>
                <a:gd name="connsiteX74" fmla="*/ 1128604 w 3613562"/>
                <a:gd name="connsiteY74" fmla="*/ 1323628 h 5666682"/>
                <a:gd name="connsiteX75" fmla="*/ 1358580 w 3613562"/>
                <a:gd name="connsiteY75" fmla="*/ 1238190 h 5666682"/>
                <a:gd name="connsiteX76" fmla="*/ 1426630 w 3613562"/>
                <a:gd name="connsiteY76" fmla="*/ 1154562 h 5666682"/>
                <a:gd name="connsiteX77" fmla="*/ 1299981 w 3613562"/>
                <a:gd name="connsiteY77" fmla="*/ 415376 h 5666682"/>
                <a:gd name="connsiteX78" fmla="*/ 1225299 w 3613562"/>
                <a:gd name="connsiteY78" fmla="*/ 285009 h 5666682"/>
                <a:gd name="connsiteX79" fmla="*/ 1236355 w 3613562"/>
                <a:gd name="connsiteY79" fmla="*/ 210928 h 5666682"/>
                <a:gd name="connsiteX80" fmla="*/ 1698320 w 3613562"/>
                <a:gd name="connsiteY80" fmla="*/ 11006 h 5666682"/>
                <a:gd name="connsiteX81" fmla="*/ 1840913 w 3613562"/>
                <a:gd name="connsiteY81" fmla="*/ 514 h 5666682"/>
                <a:gd name="connsiteX0" fmla="*/ 1840913 w 3613562"/>
                <a:gd name="connsiteY0" fmla="*/ 514 h 5664694"/>
                <a:gd name="connsiteX1" fmla="*/ 1983883 w 3613562"/>
                <a:gd name="connsiteY1" fmla="*/ 3969 h 5664694"/>
                <a:gd name="connsiteX2" fmla="*/ 2033838 w 3613562"/>
                <a:gd name="connsiteY2" fmla="*/ 76742 h 5664694"/>
                <a:gd name="connsiteX3" fmla="*/ 1945990 w 3613562"/>
                <a:gd name="connsiteY3" fmla="*/ 527651 h 5664694"/>
                <a:gd name="connsiteX4" fmla="*/ 2075653 w 3613562"/>
                <a:gd name="connsiteY4" fmla="*/ 1102696 h 5664694"/>
                <a:gd name="connsiteX5" fmla="*/ 2140284 w 3613562"/>
                <a:gd name="connsiteY5" fmla="*/ 1139886 h 5664694"/>
                <a:gd name="connsiteX6" fmla="*/ 2442431 w 3613562"/>
                <a:gd name="connsiteY6" fmla="*/ 1184012 h 5664694"/>
                <a:gd name="connsiteX7" fmla="*/ 2518621 w 3613562"/>
                <a:gd name="connsiteY7" fmla="*/ 1276385 h 5664694"/>
                <a:gd name="connsiteX8" fmla="*/ 2488969 w 3613562"/>
                <a:gd name="connsiteY8" fmla="*/ 1317898 h 5664694"/>
                <a:gd name="connsiteX9" fmla="*/ 2386142 w 3613562"/>
                <a:gd name="connsiteY9" fmla="*/ 1384238 h 5664694"/>
                <a:gd name="connsiteX10" fmla="*/ 2424238 w 3613562"/>
                <a:gd name="connsiteY10" fmla="*/ 1497820 h 5664694"/>
                <a:gd name="connsiteX11" fmla="*/ 2372474 w 3613562"/>
                <a:gd name="connsiteY11" fmla="*/ 1951744 h 5664694"/>
                <a:gd name="connsiteX12" fmla="*/ 2377700 w 3613562"/>
                <a:gd name="connsiteY12" fmla="*/ 2017783 h 5664694"/>
                <a:gd name="connsiteX13" fmla="*/ 2390163 w 3613562"/>
                <a:gd name="connsiteY13" fmla="*/ 2038891 h 5664694"/>
                <a:gd name="connsiteX14" fmla="*/ 2493090 w 3613562"/>
                <a:gd name="connsiteY14" fmla="*/ 2155286 h 5664694"/>
                <a:gd name="connsiteX15" fmla="*/ 2785790 w 3613562"/>
                <a:gd name="connsiteY15" fmla="*/ 2439342 h 5664694"/>
                <a:gd name="connsiteX16" fmla="*/ 2854542 w 3613562"/>
                <a:gd name="connsiteY16" fmla="*/ 2458239 h 5664694"/>
                <a:gd name="connsiteX17" fmla="*/ 3113367 w 3613562"/>
                <a:gd name="connsiteY17" fmla="*/ 2337218 h 5664694"/>
                <a:gd name="connsiteX18" fmla="*/ 3245142 w 3613562"/>
                <a:gd name="connsiteY18" fmla="*/ 2187652 h 5664694"/>
                <a:gd name="connsiteX19" fmla="*/ 3287760 w 3613562"/>
                <a:gd name="connsiteY19" fmla="*/ 2086234 h 5664694"/>
                <a:gd name="connsiteX20" fmla="*/ 3363951 w 3613562"/>
                <a:gd name="connsiteY20" fmla="*/ 2060100 h 5664694"/>
                <a:gd name="connsiteX21" fmla="*/ 3375812 w 3613562"/>
                <a:gd name="connsiteY21" fmla="*/ 2124729 h 5664694"/>
                <a:gd name="connsiteX22" fmla="*/ 3335304 w 3613562"/>
                <a:gd name="connsiteY22" fmla="*/ 2237910 h 5664694"/>
                <a:gd name="connsiteX23" fmla="*/ 3374606 w 3613562"/>
                <a:gd name="connsiteY23" fmla="*/ 2291181 h 5664694"/>
                <a:gd name="connsiteX24" fmla="*/ 3555231 w 3613562"/>
                <a:gd name="connsiteY24" fmla="*/ 2286357 h 5664694"/>
                <a:gd name="connsiteX25" fmla="*/ 3613528 w 3613562"/>
                <a:gd name="connsiteY25" fmla="*/ 2332997 h 5664694"/>
                <a:gd name="connsiteX26" fmla="*/ 3556537 w 3613562"/>
                <a:gd name="connsiteY26" fmla="*/ 2380037 h 5664694"/>
                <a:gd name="connsiteX27" fmla="*/ 3266150 w 3613562"/>
                <a:gd name="connsiteY27" fmla="*/ 2393809 h 5664694"/>
                <a:gd name="connsiteX28" fmla="*/ 2880876 w 3613562"/>
                <a:gd name="connsiteY28" fmla="*/ 2547797 h 5664694"/>
                <a:gd name="connsiteX29" fmla="*/ 2870726 w 3613562"/>
                <a:gd name="connsiteY29" fmla="*/ 2596949 h 5664694"/>
                <a:gd name="connsiteX30" fmla="*/ 2934652 w 3613562"/>
                <a:gd name="connsiteY30" fmla="*/ 2989861 h 5664694"/>
                <a:gd name="connsiteX31" fmla="*/ 2889018 w 3613562"/>
                <a:gd name="connsiteY31" fmla="*/ 3224966 h 5664694"/>
                <a:gd name="connsiteX32" fmla="*/ 2872936 w 3613562"/>
                <a:gd name="connsiteY32" fmla="*/ 3292410 h 5664694"/>
                <a:gd name="connsiteX33" fmla="*/ 2891834 w 3613562"/>
                <a:gd name="connsiteY33" fmla="*/ 3687434 h 5664694"/>
                <a:gd name="connsiteX34" fmla="*/ 2934954 w 3613562"/>
                <a:gd name="connsiteY34" fmla="*/ 3731661 h 5664694"/>
                <a:gd name="connsiteX35" fmla="*/ 3322438 w 3613562"/>
                <a:gd name="connsiteY35" fmla="*/ 4118138 h 5664694"/>
                <a:gd name="connsiteX36" fmla="*/ 3092360 w 3613562"/>
                <a:gd name="connsiteY36" fmla="*/ 5451970 h 5664694"/>
                <a:gd name="connsiteX37" fmla="*/ 3014059 w 3613562"/>
                <a:gd name="connsiteY37" fmla="*/ 5517103 h 5664694"/>
                <a:gd name="connsiteX38" fmla="*/ 1979504 w 3613562"/>
                <a:gd name="connsiteY38" fmla="*/ 5663408 h 5664694"/>
                <a:gd name="connsiteX39" fmla="*/ 1201577 w 3613562"/>
                <a:gd name="connsiteY39" fmla="*/ 5418699 h 5664694"/>
                <a:gd name="connsiteX40" fmla="*/ 927472 w 3613562"/>
                <a:gd name="connsiteY40" fmla="*/ 5033628 h 5664694"/>
                <a:gd name="connsiteX41" fmla="*/ 1149710 w 3613562"/>
                <a:gd name="connsiteY41" fmla="*/ 3922537 h 5664694"/>
                <a:gd name="connsiteX42" fmla="*/ 1416478 w 3613562"/>
                <a:gd name="connsiteY42" fmla="*/ 3711858 h 5664694"/>
                <a:gd name="connsiteX43" fmla="*/ 1421804 w 3613562"/>
                <a:gd name="connsiteY43" fmla="*/ 3655671 h 5664694"/>
                <a:gd name="connsiteX44" fmla="*/ 1091010 w 3613562"/>
                <a:gd name="connsiteY44" fmla="*/ 3121435 h 5664694"/>
                <a:gd name="connsiteX45" fmla="*/ 1084276 w 3613562"/>
                <a:gd name="connsiteY45" fmla="*/ 2797175 h 5664694"/>
                <a:gd name="connsiteX46" fmla="*/ 1042863 w 3613562"/>
                <a:gd name="connsiteY46" fmla="*/ 2728220 h 5664694"/>
                <a:gd name="connsiteX47" fmla="*/ 625928 w 3613562"/>
                <a:gd name="connsiteY47" fmla="*/ 2569911 h 5664694"/>
                <a:gd name="connsiteX48" fmla="*/ 321470 w 3613562"/>
                <a:gd name="connsiteY48" fmla="*/ 2552722 h 5664694"/>
                <a:gd name="connsiteX49" fmla="*/ 72896 w 3613562"/>
                <a:gd name="connsiteY49" fmla="*/ 2612228 h 5664694"/>
                <a:gd name="connsiteX50" fmla="*/ 3040 w 3613562"/>
                <a:gd name="connsiteY50" fmla="*/ 2584586 h 5664694"/>
                <a:gd name="connsiteX51" fmla="*/ 49779 w 3613562"/>
                <a:gd name="connsiteY51" fmla="*/ 2516537 h 5664694"/>
                <a:gd name="connsiteX52" fmla="*/ 350821 w 3613562"/>
                <a:gd name="connsiteY52" fmla="*/ 2439945 h 5664694"/>
                <a:gd name="connsiteX53" fmla="*/ 390222 w 3613562"/>
                <a:gd name="connsiteY53" fmla="*/ 2373102 h 5664694"/>
                <a:gd name="connsiteX54" fmla="*/ 334335 w 3613562"/>
                <a:gd name="connsiteY54" fmla="*/ 2134079 h 5664694"/>
                <a:gd name="connsiteX55" fmla="*/ 369818 w 3613562"/>
                <a:gd name="connsiteY55" fmla="*/ 2060201 h 5664694"/>
                <a:gd name="connsiteX56" fmla="*/ 437262 w 3613562"/>
                <a:gd name="connsiteY56" fmla="*/ 2110155 h 5664694"/>
                <a:gd name="connsiteX57" fmla="*/ 493048 w 3613562"/>
                <a:gd name="connsiteY57" fmla="*/ 2312994 h 5664694"/>
                <a:gd name="connsiteX58" fmla="*/ 634874 w 3613562"/>
                <a:gd name="connsiteY58" fmla="*/ 2465175 h 5664694"/>
                <a:gd name="connsiteX59" fmla="*/ 1077943 w 3613562"/>
                <a:gd name="connsiteY59" fmla="*/ 2639367 h 5664694"/>
                <a:gd name="connsiteX60" fmla="*/ 1130011 w 3613562"/>
                <a:gd name="connsiteY60" fmla="*/ 2618057 h 5664694"/>
                <a:gd name="connsiteX61" fmla="*/ 1328527 w 3613562"/>
                <a:gd name="connsiteY61" fmla="*/ 2307868 h 5664694"/>
                <a:gd name="connsiteX62" fmla="*/ 1350037 w 3613562"/>
                <a:gd name="connsiteY62" fmla="*/ 2232180 h 5664694"/>
                <a:gd name="connsiteX63" fmla="*/ 1395470 w 3613562"/>
                <a:gd name="connsiteY63" fmla="*/ 2083118 h 5664694"/>
                <a:gd name="connsiteX64" fmla="*/ 1343604 w 3613562"/>
                <a:gd name="connsiteY64" fmla="*/ 2094778 h 5664694"/>
                <a:gd name="connsiteX65" fmla="*/ 1156746 w 3613562"/>
                <a:gd name="connsiteY65" fmla="*/ 2202328 h 5664694"/>
                <a:gd name="connsiteX66" fmla="*/ 1107092 w 3613562"/>
                <a:gd name="connsiteY66" fmla="*/ 2207453 h 5664694"/>
                <a:gd name="connsiteX67" fmla="*/ 1109807 w 3613562"/>
                <a:gd name="connsiteY67" fmla="*/ 2157296 h 5664694"/>
                <a:gd name="connsiteX68" fmla="*/ 1253946 w 3613562"/>
                <a:gd name="connsiteY68" fmla="*/ 1952547 h 5664694"/>
                <a:gd name="connsiteX69" fmla="*/ 1268419 w 3613562"/>
                <a:gd name="connsiteY69" fmla="*/ 1890431 h 5664694"/>
                <a:gd name="connsiteX70" fmla="*/ 1233441 w 3613562"/>
                <a:gd name="connsiteY70" fmla="*/ 1557325 h 5664694"/>
                <a:gd name="connsiteX71" fmla="*/ 1189414 w 3613562"/>
                <a:gd name="connsiteY71" fmla="*/ 1497116 h 5664694"/>
                <a:gd name="connsiteX72" fmla="*/ 1174438 w 3613562"/>
                <a:gd name="connsiteY72" fmla="*/ 1495709 h 5664694"/>
                <a:gd name="connsiteX73" fmla="*/ 1090307 w 3613562"/>
                <a:gd name="connsiteY73" fmla="*/ 1359310 h 5664694"/>
                <a:gd name="connsiteX74" fmla="*/ 1128604 w 3613562"/>
                <a:gd name="connsiteY74" fmla="*/ 1323628 h 5664694"/>
                <a:gd name="connsiteX75" fmla="*/ 1358580 w 3613562"/>
                <a:gd name="connsiteY75" fmla="*/ 1238190 h 5664694"/>
                <a:gd name="connsiteX76" fmla="*/ 1426630 w 3613562"/>
                <a:gd name="connsiteY76" fmla="*/ 1154562 h 5664694"/>
                <a:gd name="connsiteX77" fmla="*/ 1299981 w 3613562"/>
                <a:gd name="connsiteY77" fmla="*/ 415376 h 5664694"/>
                <a:gd name="connsiteX78" fmla="*/ 1225299 w 3613562"/>
                <a:gd name="connsiteY78" fmla="*/ 285009 h 5664694"/>
                <a:gd name="connsiteX79" fmla="*/ 1236355 w 3613562"/>
                <a:gd name="connsiteY79" fmla="*/ 210928 h 5664694"/>
                <a:gd name="connsiteX80" fmla="*/ 1698320 w 3613562"/>
                <a:gd name="connsiteY80" fmla="*/ 11006 h 5664694"/>
                <a:gd name="connsiteX81" fmla="*/ 1840913 w 3613562"/>
                <a:gd name="connsiteY81" fmla="*/ 514 h 5664694"/>
                <a:gd name="connsiteX0" fmla="*/ 1840913 w 3613562"/>
                <a:gd name="connsiteY0" fmla="*/ 514 h 5668393"/>
                <a:gd name="connsiteX1" fmla="*/ 1983883 w 3613562"/>
                <a:gd name="connsiteY1" fmla="*/ 3969 h 5668393"/>
                <a:gd name="connsiteX2" fmla="*/ 2033838 w 3613562"/>
                <a:gd name="connsiteY2" fmla="*/ 76742 h 5668393"/>
                <a:gd name="connsiteX3" fmla="*/ 1945990 w 3613562"/>
                <a:gd name="connsiteY3" fmla="*/ 527651 h 5668393"/>
                <a:gd name="connsiteX4" fmla="*/ 2075653 w 3613562"/>
                <a:gd name="connsiteY4" fmla="*/ 1102696 h 5668393"/>
                <a:gd name="connsiteX5" fmla="*/ 2140284 w 3613562"/>
                <a:gd name="connsiteY5" fmla="*/ 1139886 h 5668393"/>
                <a:gd name="connsiteX6" fmla="*/ 2442431 w 3613562"/>
                <a:gd name="connsiteY6" fmla="*/ 1184012 h 5668393"/>
                <a:gd name="connsiteX7" fmla="*/ 2518621 w 3613562"/>
                <a:gd name="connsiteY7" fmla="*/ 1276385 h 5668393"/>
                <a:gd name="connsiteX8" fmla="*/ 2488969 w 3613562"/>
                <a:gd name="connsiteY8" fmla="*/ 1317898 h 5668393"/>
                <a:gd name="connsiteX9" fmla="*/ 2386142 w 3613562"/>
                <a:gd name="connsiteY9" fmla="*/ 1384238 h 5668393"/>
                <a:gd name="connsiteX10" fmla="*/ 2424238 w 3613562"/>
                <a:gd name="connsiteY10" fmla="*/ 1497820 h 5668393"/>
                <a:gd name="connsiteX11" fmla="*/ 2372474 w 3613562"/>
                <a:gd name="connsiteY11" fmla="*/ 1951744 h 5668393"/>
                <a:gd name="connsiteX12" fmla="*/ 2377700 w 3613562"/>
                <a:gd name="connsiteY12" fmla="*/ 2017783 h 5668393"/>
                <a:gd name="connsiteX13" fmla="*/ 2390163 w 3613562"/>
                <a:gd name="connsiteY13" fmla="*/ 2038891 h 5668393"/>
                <a:gd name="connsiteX14" fmla="*/ 2493090 w 3613562"/>
                <a:gd name="connsiteY14" fmla="*/ 2155286 h 5668393"/>
                <a:gd name="connsiteX15" fmla="*/ 2785790 w 3613562"/>
                <a:gd name="connsiteY15" fmla="*/ 2439342 h 5668393"/>
                <a:gd name="connsiteX16" fmla="*/ 2854542 w 3613562"/>
                <a:gd name="connsiteY16" fmla="*/ 2458239 h 5668393"/>
                <a:gd name="connsiteX17" fmla="*/ 3113367 w 3613562"/>
                <a:gd name="connsiteY17" fmla="*/ 2337218 h 5668393"/>
                <a:gd name="connsiteX18" fmla="*/ 3245142 w 3613562"/>
                <a:gd name="connsiteY18" fmla="*/ 2187652 h 5668393"/>
                <a:gd name="connsiteX19" fmla="*/ 3287760 w 3613562"/>
                <a:gd name="connsiteY19" fmla="*/ 2086234 h 5668393"/>
                <a:gd name="connsiteX20" fmla="*/ 3363951 w 3613562"/>
                <a:gd name="connsiteY20" fmla="*/ 2060100 h 5668393"/>
                <a:gd name="connsiteX21" fmla="*/ 3375812 w 3613562"/>
                <a:gd name="connsiteY21" fmla="*/ 2124729 h 5668393"/>
                <a:gd name="connsiteX22" fmla="*/ 3335304 w 3613562"/>
                <a:gd name="connsiteY22" fmla="*/ 2237910 h 5668393"/>
                <a:gd name="connsiteX23" fmla="*/ 3374606 w 3613562"/>
                <a:gd name="connsiteY23" fmla="*/ 2291181 h 5668393"/>
                <a:gd name="connsiteX24" fmla="*/ 3555231 w 3613562"/>
                <a:gd name="connsiteY24" fmla="*/ 2286357 h 5668393"/>
                <a:gd name="connsiteX25" fmla="*/ 3613528 w 3613562"/>
                <a:gd name="connsiteY25" fmla="*/ 2332997 h 5668393"/>
                <a:gd name="connsiteX26" fmla="*/ 3556537 w 3613562"/>
                <a:gd name="connsiteY26" fmla="*/ 2380037 h 5668393"/>
                <a:gd name="connsiteX27" fmla="*/ 3266150 w 3613562"/>
                <a:gd name="connsiteY27" fmla="*/ 2393809 h 5668393"/>
                <a:gd name="connsiteX28" fmla="*/ 2880876 w 3613562"/>
                <a:gd name="connsiteY28" fmla="*/ 2547797 h 5668393"/>
                <a:gd name="connsiteX29" fmla="*/ 2870726 w 3613562"/>
                <a:gd name="connsiteY29" fmla="*/ 2596949 h 5668393"/>
                <a:gd name="connsiteX30" fmla="*/ 2934652 w 3613562"/>
                <a:gd name="connsiteY30" fmla="*/ 2989861 h 5668393"/>
                <a:gd name="connsiteX31" fmla="*/ 2889018 w 3613562"/>
                <a:gd name="connsiteY31" fmla="*/ 3224966 h 5668393"/>
                <a:gd name="connsiteX32" fmla="*/ 2872936 w 3613562"/>
                <a:gd name="connsiteY32" fmla="*/ 3292410 h 5668393"/>
                <a:gd name="connsiteX33" fmla="*/ 2891834 w 3613562"/>
                <a:gd name="connsiteY33" fmla="*/ 3687434 h 5668393"/>
                <a:gd name="connsiteX34" fmla="*/ 2934954 w 3613562"/>
                <a:gd name="connsiteY34" fmla="*/ 3731661 h 5668393"/>
                <a:gd name="connsiteX35" fmla="*/ 3322438 w 3613562"/>
                <a:gd name="connsiteY35" fmla="*/ 4118138 h 5668393"/>
                <a:gd name="connsiteX36" fmla="*/ 3092360 w 3613562"/>
                <a:gd name="connsiteY36" fmla="*/ 5451970 h 5668393"/>
                <a:gd name="connsiteX37" fmla="*/ 2805829 w 3613562"/>
                <a:gd name="connsiteY37" fmla="*/ 5634798 h 5668393"/>
                <a:gd name="connsiteX38" fmla="*/ 1979504 w 3613562"/>
                <a:gd name="connsiteY38" fmla="*/ 5663408 h 5668393"/>
                <a:gd name="connsiteX39" fmla="*/ 1201577 w 3613562"/>
                <a:gd name="connsiteY39" fmla="*/ 5418699 h 5668393"/>
                <a:gd name="connsiteX40" fmla="*/ 927472 w 3613562"/>
                <a:gd name="connsiteY40" fmla="*/ 5033628 h 5668393"/>
                <a:gd name="connsiteX41" fmla="*/ 1149710 w 3613562"/>
                <a:gd name="connsiteY41" fmla="*/ 3922537 h 5668393"/>
                <a:gd name="connsiteX42" fmla="*/ 1416478 w 3613562"/>
                <a:gd name="connsiteY42" fmla="*/ 3711858 h 5668393"/>
                <a:gd name="connsiteX43" fmla="*/ 1421804 w 3613562"/>
                <a:gd name="connsiteY43" fmla="*/ 3655671 h 5668393"/>
                <a:gd name="connsiteX44" fmla="*/ 1091010 w 3613562"/>
                <a:gd name="connsiteY44" fmla="*/ 3121435 h 5668393"/>
                <a:gd name="connsiteX45" fmla="*/ 1084276 w 3613562"/>
                <a:gd name="connsiteY45" fmla="*/ 2797175 h 5668393"/>
                <a:gd name="connsiteX46" fmla="*/ 1042863 w 3613562"/>
                <a:gd name="connsiteY46" fmla="*/ 2728220 h 5668393"/>
                <a:gd name="connsiteX47" fmla="*/ 625928 w 3613562"/>
                <a:gd name="connsiteY47" fmla="*/ 2569911 h 5668393"/>
                <a:gd name="connsiteX48" fmla="*/ 321470 w 3613562"/>
                <a:gd name="connsiteY48" fmla="*/ 2552722 h 5668393"/>
                <a:gd name="connsiteX49" fmla="*/ 72896 w 3613562"/>
                <a:gd name="connsiteY49" fmla="*/ 2612228 h 5668393"/>
                <a:gd name="connsiteX50" fmla="*/ 3040 w 3613562"/>
                <a:gd name="connsiteY50" fmla="*/ 2584586 h 5668393"/>
                <a:gd name="connsiteX51" fmla="*/ 49779 w 3613562"/>
                <a:gd name="connsiteY51" fmla="*/ 2516537 h 5668393"/>
                <a:gd name="connsiteX52" fmla="*/ 350821 w 3613562"/>
                <a:gd name="connsiteY52" fmla="*/ 2439945 h 5668393"/>
                <a:gd name="connsiteX53" fmla="*/ 390222 w 3613562"/>
                <a:gd name="connsiteY53" fmla="*/ 2373102 h 5668393"/>
                <a:gd name="connsiteX54" fmla="*/ 334335 w 3613562"/>
                <a:gd name="connsiteY54" fmla="*/ 2134079 h 5668393"/>
                <a:gd name="connsiteX55" fmla="*/ 369818 w 3613562"/>
                <a:gd name="connsiteY55" fmla="*/ 2060201 h 5668393"/>
                <a:gd name="connsiteX56" fmla="*/ 437262 w 3613562"/>
                <a:gd name="connsiteY56" fmla="*/ 2110155 h 5668393"/>
                <a:gd name="connsiteX57" fmla="*/ 493048 w 3613562"/>
                <a:gd name="connsiteY57" fmla="*/ 2312994 h 5668393"/>
                <a:gd name="connsiteX58" fmla="*/ 634874 w 3613562"/>
                <a:gd name="connsiteY58" fmla="*/ 2465175 h 5668393"/>
                <a:gd name="connsiteX59" fmla="*/ 1077943 w 3613562"/>
                <a:gd name="connsiteY59" fmla="*/ 2639367 h 5668393"/>
                <a:gd name="connsiteX60" fmla="*/ 1130011 w 3613562"/>
                <a:gd name="connsiteY60" fmla="*/ 2618057 h 5668393"/>
                <a:gd name="connsiteX61" fmla="*/ 1328527 w 3613562"/>
                <a:gd name="connsiteY61" fmla="*/ 2307868 h 5668393"/>
                <a:gd name="connsiteX62" fmla="*/ 1350037 w 3613562"/>
                <a:gd name="connsiteY62" fmla="*/ 2232180 h 5668393"/>
                <a:gd name="connsiteX63" fmla="*/ 1395470 w 3613562"/>
                <a:gd name="connsiteY63" fmla="*/ 2083118 h 5668393"/>
                <a:gd name="connsiteX64" fmla="*/ 1343604 w 3613562"/>
                <a:gd name="connsiteY64" fmla="*/ 2094778 h 5668393"/>
                <a:gd name="connsiteX65" fmla="*/ 1156746 w 3613562"/>
                <a:gd name="connsiteY65" fmla="*/ 2202328 h 5668393"/>
                <a:gd name="connsiteX66" fmla="*/ 1107092 w 3613562"/>
                <a:gd name="connsiteY66" fmla="*/ 2207453 h 5668393"/>
                <a:gd name="connsiteX67" fmla="*/ 1109807 w 3613562"/>
                <a:gd name="connsiteY67" fmla="*/ 2157296 h 5668393"/>
                <a:gd name="connsiteX68" fmla="*/ 1253946 w 3613562"/>
                <a:gd name="connsiteY68" fmla="*/ 1952547 h 5668393"/>
                <a:gd name="connsiteX69" fmla="*/ 1268419 w 3613562"/>
                <a:gd name="connsiteY69" fmla="*/ 1890431 h 5668393"/>
                <a:gd name="connsiteX70" fmla="*/ 1233441 w 3613562"/>
                <a:gd name="connsiteY70" fmla="*/ 1557325 h 5668393"/>
                <a:gd name="connsiteX71" fmla="*/ 1189414 w 3613562"/>
                <a:gd name="connsiteY71" fmla="*/ 1497116 h 5668393"/>
                <a:gd name="connsiteX72" fmla="*/ 1174438 w 3613562"/>
                <a:gd name="connsiteY72" fmla="*/ 1495709 h 5668393"/>
                <a:gd name="connsiteX73" fmla="*/ 1090307 w 3613562"/>
                <a:gd name="connsiteY73" fmla="*/ 1359310 h 5668393"/>
                <a:gd name="connsiteX74" fmla="*/ 1128604 w 3613562"/>
                <a:gd name="connsiteY74" fmla="*/ 1323628 h 5668393"/>
                <a:gd name="connsiteX75" fmla="*/ 1358580 w 3613562"/>
                <a:gd name="connsiteY75" fmla="*/ 1238190 h 5668393"/>
                <a:gd name="connsiteX76" fmla="*/ 1426630 w 3613562"/>
                <a:gd name="connsiteY76" fmla="*/ 1154562 h 5668393"/>
                <a:gd name="connsiteX77" fmla="*/ 1299981 w 3613562"/>
                <a:gd name="connsiteY77" fmla="*/ 415376 h 5668393"/>
                <a:gd name="connsiteX78" fmla="*/ 1225299 w 3613562"/>
                <a:gd name="connsiteY78" fmla="*/ 285009 h 5668393"/>
                <a:gd name="connsiteX79" fmla="*/ 1236355 w 3613562"/>
                <a:gd name="connsiteY79" fmla="*/ 210928 h 5668393"/>
                <a:gd name="connsiteX80" fmla="*/ 1698320 w 3613562"/>
                <a:gd name="connsiteY80" fmla="*/ 11006 h 5668393"/>
                <a:gd name="connsiteX81" fmla="*/ 1840913 w 3613562"/>
                <a:gd name="connsiteY81" fmla="*/ 514 h 5668393"/>
                <a:gd name="connsiteX0" fmla="*/ 1840913 w 3613562"/>
                <a:gd name="connsiteY0" fmla="*/ 514 h 5644254"/>
                <a:gd name="connsiteX1" fmla="*/ 1983883 w 3613562"/>
                <a:gd name="connsiteY1" fmla="*/ 3969 h 5644254"/>
                <a:gd name="connsiteX2" fmla="*/ 2033838 w 3613562"/>
                <a:gd name="connsiteY2" fmla="*/ 76742 h 5644254"/>
                <a:gd name="connsiteX3" fmla="*/ 1945990 w 3613562"/>
                <a:gd name="connsiteY3" fmla="*/ 527651 h 5644254"/>
                <a:gd name="connsiteX4" fmla="*/ 2075653 w 3613562"/>
                <a:gd name="connsiteY4" fmla="*/ 1102696 h 5644254"/>
                <a:gd name="connsiteX5" fmla="*/ 2140284 w 3613562"/>
                <a:gd name="connsiteY5" fmla="*/ 1139886 h 5644254"/>
                <a:gd name="connsiteX6" fmla="*/ 2442431 w 3613562"/>
                <a:gd name="connsiteY6" fmla="*/ 1184012 h 5644254"/>
                <a:gd name="connsiteX7" fmla="*/ 2518621 w 3613562"/>
                <a:gd name="connsiteY7" fmla="*/ 1276385 h 5644254"/>
                <a:gd name="connsiteX8" fmla="*/ 2488969 w 3613562"/>
                <a:gd name="connsiteY8" fmla="*/ 1317898 h 5644254"/>
                <a:gd name="connsiteX9" fmla="*/ 2386142 w 3613562"/>
                <a:gd name="connsiteY9" fmla="*/ 1384238 h 5644254"/>
                <a:gd name="connsiteX10" fmla="*/ 2424238 w 3613562"/>
                <a:gd name="connsiteY10" fmla="*/ 1497820 h 5644254"/>
                <a:gd name="connsiteX11" fmla="*/ 2372474 w 3613562"/>
                <a:gd name="connsiteY11" fmla="*/ 1951744 h 5644254"/>
                <a:gd name="connsiteX12" fmla="*/ 2377700 w 3613562"/>
                <a:gd name="connsiteY12" fmla="*/ 2017783 h 5644254"/>
                <a:gd name="connsiteX13" fmla="*/ 2390163 w 3613562"/>
                <a:gd name="connsiteY13" fmla="*/ 2038891 h 5644254"/>
                <a:gd name="connsiteX14" fmla="*/ 2493090 w 3613562"/>
                <a:gd name="connsiteY14" fmla="*/ 2155286 h 5644254"/>
                <a:gd name="connsiteX15" fmla="*/ 2785790 w 3613562"/>
                <a:gd name="connsiteY15" fmla="*/ 2439342 h 5644254"/>
                <a:gd name="connsiteX16" fmla="*/ 2854542 w 3613562"/>
                <a:gd name="connsiteY16" fmla="*/ 2458239 h 5644254"/>
                <a:gd name="connsiteX17" fmla="*/ 3113367 w 3613562"/>
                <a:gd name="connsiteY17" fmla="*/ 2337218 h 5644254"/>
                <a:gd name="connsiteX18" fmla="*/ 3245142 w 3613562"/>
                <a:gd name="connsiteY18" fmla="*/ 2187652 h 5644254"/>
                <a:gd name="connsiteX19" fmla="*/ 3287760 w 3613562"/>
                <a:gd name="connsiteY19" fmla="*/ 2086234 h 5644254"/>
                <a:gd name="connsiteX20" fmla="*/ 3363951 w 3613562"/>
                <a:gd name="connsiteY20" fmla="*/ 2060100 h 5644254"/>
                <a:gd name="connsiteX21" fmla="*/ 3375812 w 3613562"/>
                <a:gd name="connsiteY21" fmla="*/ 2124729 h 5644254"/>
                <a:gd name="connsiteX22" fmla="*/ 3335304 w 3613562"/>
                <a:gd name="connsiteY22" fmla="*/ 2237910 h 5644254"/>
                <a:gd name="connsiteX23" fmla="*/ 3374606 w 3613562"/>
                <a:gd name="connsiteY23" fmla="*/ 2291181 h 5644254"/>
                <a:gd name="connsiteX24" fmla="*/ 3555231 w 3613562"/>
                <a:gd name="connsiteY24" fmla="*/ 2286357 h 5644254"/>
                <a:gd name="connsiteX25" fmla="*/ 3613528 w 3613562"/>
                <a:gd name="connsiteY25" fmla="*/ 2332997 h 5644254"/>
                <a:gd name="connsiteX26" fmla="*/ 3556537 w 3613562"/>
                <a:gd name="connsiteY26" fmla="*/ 2380037 h 5644254"/>
                <a:gd name="connsiteX27" fmla="*/ 3266150 w 3613562"/>
                <a:gd name="connsiteY27" fmla="*/ 2393809 h 5644254"/>
                <a:gd name="connsiteX28" fmla="*/ 2880876 w 3613562"/>
                <a:gd name="connsiteY28" fmla="*/ 2547797 h 5644254"/>
                <a:gd name="connsiteX29" fmla="*/ 2870726 w 3613562"/>
                <a:gd name="connsiteY29" fmla="*/ 2596949 h 5644254"/>
                <a:gd name="connsiteX30" fmla="*/ 2934652 w 3613562"/>
                <a:gd name="connsiteY30" fmla="*/ 2989861 h 5644254"/>
                <a:gd name="connsiteX31" fmla="*/ 2889018 w 3613562"/>
                <a:gd name="connsiteY31" fmla="*/ 3224966 h 5644254"/>
                <a:gd name="connsiteX32" fmla="*/ 2872936 w 3613562"/>
                <a:gd name="connsiteY32" fmla="*/ 3292410 h 5644254"/>
                <a:gd name="connsiteX33" fmla="*/ 2891834 w 3613562"/>
                <a:gd name="connsiteY33" fmla="*/ 3687434 h 5644254"/>
                <a:gd name="connsiteX34" fmla="*/ 2934954 w 3613562"/>
                <a:gd name="connsiteY34" fmla="*/ 3731661 h 5644254"/>
                <a:gd name="connsiteX35" fmla="*/ 3322438 w 3613562"/>
                <a:gd name="connsiteY35" fmla="*/ 4118138 h 5644254"/>
                <a:gd name="connsiteX36" fmla="*/ 3092360 w 3613562"/>
                <a:gd name="connsiteY36" fmla="*/ 5451970 h 5644254"/>
                <a:gd name="connsiteX37" fmla="*/ 2805829 w 3613562"/>
                <a:gd name="connsiteY37" fmla="*/ 5634798 h 5644254"/>
                <a:gd name="connsiteX38" fmla="*/ 1698846 w 3613562"/>
                <a:gd name="connsiteY38" fmla="*/ 5627194 h 5644254"/>
                <a:gd name="connsiteX39" fmla="*/ 1201577 w 3613562"/>
                <a:gd name="connsiteY39" fmla="*/ 5418699 h 5644254"/>
                <a:gd name="connsiteX40" fmla="*/ 927472 w 3613562"/>
                <a:gd name="connsiteY40" fmla="*/ 5033628 h 5644254"/>
                <a:gd name="connsiteX41" fmla="*/ 1149710 w 3613562"/>
                <a:gd name="connsiteY41" fmla="*/ 3922537 h 5644254"/>
                <a:gd name="connsiteX42" fmla="*/ 1416478 w 3613562"/>
                <a:gd name="connsiteY42" fmla="*/ 3711858 h 5644254"/>
                <a:gd name="connsiteX43" fmla="*/ 1421804 w 3613562"/>
                <a:gd name="connsiteY43" fmla="*/ 3655671 h 5644254"/>
                <a:gd name="connsiteX44" fmla="*/ 1091010 w 3613562"/>
                <a:gd name="connsiteY44" fmla="*/ 3121435 h 5644254"/>
                <a:gd name="connsiteX45" fmla="*/ 1084276 w 3613562"/>
                <a:gd name="connsiteY45" fmla="*/ 2797175 h 5644254"/>
                <a:gd name="connsiteX46" fmla="*/ 1042863 w 3613562"/>
                <a:gd name="connsiteY46" fmla="*/ 2728220 h 5644254"/>
                <a:gd name="connsiteX47" fmla="*/ 625928 w 3613562"/>
                <a:gd name="connsiteY47" fmla="*/ 2569911 h 5644254"/>
                <a:gd name="connsiteX48" fmla="*/ 321470 w 3613562"/>
                <a:gd name="connsiteY48" fmla="*/ 2552722 h 5644254"/>
                <a:gd name="connsiteX49" fmla="*/ 72896 w 3613562"/>
                <a:gd name="connsiteY49" fmla="*/ 2612228 h 5644254"/>
                <a:gd name="connsiteX50" fmla="*/ 3040 w 3613562"/>
                <a:gd name="connsiteY50" fmla="*/ 2584586 h 5644254"/>
                <a:gd name="connsiteX51" fmla="*/ 49779 w 3613562"/>
                <a:gd name="connsiteY51" fmla="*/ 2516537 h 5644254"/>
                <a:gd name="connsiteX52" fmla="*/ 350821 w 3613562"/>
                <a:gd name="connsiteY52" fmla="*/ 2439945 h 5644254"/>
                <a:gd name="connsiteX53" fmla="*/ 390222 w 3613562"/>
                <a:gd name="connsiteY53" fmla="*/ 2373102 h 5644254"/>
                <a:gd name="connsiteX54" fmla="*/ 334335 w 3613562"/>
                <a:gd name="connsiteY54" fmla="*/ 2134079 h 5644254"/>
                <a:gd name="connsiteX55" fmla="*/ 369818 w 3613562"/>
                <a:gd name="connsiteY55" fmla="*/ 2060201 h 5644254"/>
                <a:gd name="connsiteX56" fmla="*/ 437262 w 3613562"/>
                <a:gd name="connsiteY56" fmla="*/ 2110155 h 5644254"/>
                <a:gd name="connsiteX57" fmla="*/ 493048 w 3613562"/>
                <a:gd name="connsiteY57" fmla="*/ 2312994 h 5644254"/>
                <a:gd name="connsiteX58" fmla="*/ 634874 w 3613562"/>
                <a:gd name="connsiteY58" fmla="*/ 2465175 h 5644254"/>
                <a:gd name="connsiteX59" fmla="*/ 1077943 w 3613562"/>
                <a:gd name="connsiteY59" fmla="*/ 2639367 h 5644254"/>
                <a:gd name="connsiteX60" fmla="*/ 1130011 w 3613562"/>
                <a:gd name="connsiteY60" fmla="*/ 2618057 h 5644254"/>
                <a:gd name="connsiteX61" fmla="*/ 1328527 w 3613562"/>
                <a:gd name="connsiteY61" fmla="*/ 2307868 h 5644254"/>
                <a:gd name="connsiteX62" fmla="*/ 1350037 w 3613562"/>
                <a:gd name="connsiteY62" fmla="*/ 2232180 h 5644254"/>
                <a:gd name="connsiteX63" fmla="*/ 1395470 w 3613562"/>
                <a:gd name="connsiteY63" fmla="*/ 2083118 h 5644254"/>
                <a:gd name="connsiteX64" fmla="*/ 1343604 w 3613562"/>
                <a:gd name="connsiteY64" fmla="*/ 2094778 h 5644254"/>
                <a:gd name="connsiteX65" fmla="*/ 1156746 w 3613562"/>
                <a:gd name="connsiteY65" fmla="*/ 2202328 h 5644254"/>
                <a:gd name="connsiteX66" fmla="*/ 1107092 w 3613562"/>
                <a:gd name="connsiteY66" fmla="*/ 2207453 h 5644254"/>
                <a:gd name="connsiteX67" fmla="*/ 1109807 w 3613562"/>
                <a:gd name="connsiteY67" fmla="*/ 2157296 h 5644254"/>
                <a:gd name="connsiteX68" fmla="*/ 1253946 w 3613562"/>
                <a:gd name="connsiteY68" fmla="*/ 1952547 h 5644254"/>
                <a:gd name="connsiteX69" fmla="*/ 1268419 w 3613562"/>
                <a:gd name="connsiteY69" fmla="*/ 1890431 h 5644254"/>
                <a:gd name="connsiteX70" fmla="*/ 1233441 w 3613562"/>
                <a:gd name="connsiteY70" fmla="*/ 1557325 h 5644254"/>
                <a:gd name="connsiteX71" fmla="*/ 1189414 w 3613562"/>
                <a:gd name="connsiteY71" fmla="*/ 1497116 h 5644254"/>
                <a:gd name="connsiteX72" fmla="*/ 1174438 w 3613562"/>
                <a:gd name="connsiteY72" fmla="*/ 1495709 h 5644254"/>
                <a:gd name="connsiteX73" fmla="*/ 1090307 w 3613562"/>
                <a:gd name="connsiteY73" fmla="*/ 1359310 h 5644254"/>
                <a:gd name="connsiteX74" fmla="*/ 1128604 w 3613562"/>
                <a:gd name="connsiteY74" fmla="*/ 1323628 h 5644254"/>
                <a:gd name="connsiteX75" fmla="*/ 1358580 w 3613562"/>
                <a:gd name="connsiteY75" fmla="*/ 1238190 h 5644254"/>
                <a:gd name="connsiteX76" fmla="*/ 1426630 w 3613562"/>
                <a:gd name="connsiteY76" fmla="*/ 1154562 h 5644254"/>
                <a:gd name="connsiteX77" fmla="*/ 1299981 w 3613562"/>
                <a:gd name="connsiteY77" fmla="*/ 415376 h 5644254"/>
                <a:gd name="connsiteX78" fmla="*/ 1225299 w 3613562"/>
                <a:gd name="connsiteY78" fmla="*/ 285009 h 5644254"/>
                <a:gd name="connsiteX79" fmla="*/ 1236355 w 3613562"/>
                <a:gd name="connsiteY79" fmla="*/ 210928 h 5644254"/>
                <a:gd name="connsiteX80" fmla="*/ 1698320 w 3613562"/>
                <a:gd name="connsiteY80" fmla="*/ 11006 h 5644254"/>
                <a:gd name="connsiteX81" fmla="*/ 1840913 w 3613562"/>
                <a:gd name="connsiteY81" fmla="*/ 514 h 5644254"/>
                <a:gd name="connsiteX0" fmla="*/ 1840913 w 3613562"/>
                <a:gd name="connsiteY0" fmla="*/ 514 h 5644254"/>
                <a:gd name="connsiteX1" fmla="*/ 1983883 w 3613562"/>
                <a:gd name="connsiteY1" fmla="*/ 3969 h 5644254"/>
                <a:gd name="connsiteX2" fmla="*/ 2033838 w 3613562"/>
                <a:gd name="connsiteY2" fmla="*/ 76742 h 5644254"/>
                <a:gd name="connsiteX3" fmla="*/ 1945990 w 3613562"/>
                <a:gd name="connsiteY3" fmla="*/ 527651 h 5644254"/>
                <a:gd name="connsiteX4" fmla="*/ 2075653 w 3613562"/>
                <a:gd name="connsiteY4" fmla="*/ 1102696 h 5644254"/>
                <a:gd name="connsiteX5" fmla="*/ 2140284 w 3613562"/>
                <a:gd name="connsiteY5" fmla="*/ 1139886 h 5644254"/>
                <a:gd name="connsiteX6" fmla="*/ 2442431 w 3613562"/>
                <a:gd name="connsiteY6" fmla="*/ 1184012 h 5644254"/>
                <a:gd name="connsiteX7" fmla="*/ 2518621 w 3613562"/>
                <a:gd name="connsiteY7" fmla="*/ 1276385 h 5644254"/>
                <a:gd name="connsiteX8" fmla="*/ 2488969 w 3613562"/>
                <a:gd name="connsiteY8" fmla="*/ 1317898 h 5644254"/>
                <a:gd name="connsiteX9" fmla="*/ 2386142 w 3613562"/>
                <a:gd name="connsiteY9" fmla="*/ 1384238 h 5644254"/>
                <a:gd name="connsiteX10" fmla="*/ 2424238 w 3613562"/>
                <a:gd name="connsiteY10" fmla="*/ 1497820 h 5644254"/>
                <a:gd name="connsiteX11" fmla="*/ 2372474 w 3613562"/>
                <a:gd name="connsiteY11" fmla="*/ 1951744 h 5644254"/>
                <a:gd name="connsiteX12" fmla="*/ 2377700 w 3613562"/>
                <a:gd name="connsiteY12" fmla="*/ 2017783 h 5644254"/>
                <a:gd name="connsiteX13" fmla="*/ 2390163 w 3613562"/>
                <a:gd name="connsiteY13" fmla="*/ 2038891 h 5644254"/>
                <a:gd name="connsiteX14" fmla="*/ 2493090 w 3613562"/>
                <a:gd name="connsiteY14" fmla="*/ 2155286 h 5644254"/>
                <a:gd name="connsiteX15" fmla="*/ 2785790 w 3613562"/>
                <a:gd name="connsiteY15" fmla="*/ 2439342 h 5644254"/>
                <a:gd name="connsiteX16" fmla="*/ 2854542 w 3613562"/>
                <a:gd name="connsiteY16" fmla="*/ 2458239 h 5644254"/>
                <a:gd name="connsiteX17" fmla="*/ 3113367 w 3613562"/>
                <a:gd name="connsiteY17" fmla="*/ 2337218 h 5644254"/>
                <a:gd name="connsiteX18" fmla="*/ 3245142 w 3613562"/>
                <a:gd name="connsiteY18" fmla="*/ 2187652 h 5644254"/>
                <a:gd name="connsiteX19" fmla="*/ 3287760 w 3613562"/>
                <a:gd name="connsiteY19" fmla="*/ 2086234 h 5644254"/>
                <a:gd name="connsiteX20" fmla="*/ 3363951 w 3613562"/>
                <a:gd name="connsiteY20" fmla="*/ 2060100 h 5644254"/>
                <a:gd name="connsiteX21" fmla="*/ 3375812 w 3613562"/>
                <a:gd name="connsiteY21" fmla="*/ 2124729 h 5644254"/>
                <a:gd name="connsiteX22" fmla="*/ 3335304 w 3613562"/>
                <a:gd name="connsiteY22" fmla="*/ 2237910 h 5644254"/>
                <a:gd name="connsiteX23" fmla="*/ 3374606 w 3613562"/>
                <a:gd name="connsiteY23" fmla="*/ 2291181 h 5644254"/>
                <a:gd name="connsiteX24" fmla="*/ 3555231 w 3613562"/>
                <a:gd name="connsiteY24" fmla="*/ 2286357 h 5644254"/>
                <a:gd name="connsiteX25" fmla="*/ 3613528 w 3613562"/>
                <a:gd name="connsiteY25" fmla="*/ 2332997 h 5644254"/>
                <a:gd name="connsiteX26" fmla="*/ 3556537 w 3613562"/>
                <a:gd name="connsiteY26" fmla="*/ 2380037 h 5644254"/>
                <a:gd name="connsiteX27" fmla="*/ 3266150 w 3613562"/>
                <a:gd name="connsiteY27" fmla="*/ 2393809 h 5644254"/>
                <a:gd name="connsiteX28" fmla="*/ 2880876 w 3613562"/>
                <a:gd name="connsiteY28" fmla="*/ 2547797 h 5644254"/>
                <a:gd name="connsiteX29" fmla="*/ 2870726 w 3613562"/>
                <a:gd name="connsiteY29" fmla="*/ 2596949 h 5644254"/>
                <a:gd name="connsiteX30" fmla="*/ 2934652 w 3613562"/>
                <a:gd name="connsiteY30" fmla="*/ 2989861 h 5644254"/>
                <a:gd name="connsiteX31" fmla="*/ 2889018 w 3613562"/>
                <a:gd name="connsiteY31" fmla="*/ 3224966 h 5644254"/>
                <a:gd name="connsiteX32" fmla="*/ 2872936 w 3613562"/>
                <a:gd name="connsiteY32" fmla="*/ 3292410 h 5644254"/>
                <a:gd name="connsiteX33" fmla="*/ 2891834 w 3613562"/>
                <a:gd name="connsiteY33" fmla="*/ 3687434 h 5644254"/>
                <a:gd name="connsiteX34" fmla="*/ 2934954 w 3613562"/>
                <a:gd name="connsiteY34" fmla="*/ 3731661 h 5644254"/>
                <a:gd name="connsiteX35" fmla="*/ 3322438 w 3613562"/>
                <a:gd name="connsiteY35" fmla="*/ 4118138 h 5644254"/>
                <a:gd name="connsiteX36" fmla="*/ 3092360 w 3613562"/>
                <a:gd name="connsiteY36" fmla="*/ 5451970 h 5644254"/>
                <a:gd name="connsiteX37" fmla="*/ 2805829 w 3613562"/>
                <a:gd name="connsiteY37" fmla="*/ 5634798 h 5644254"/>
                <a:gd name="connsiteX38" fmla="*/ 1698846 w 3613562"/>
                <a:gd name="connsiteY38" fmla="*/ 5627194 h 5644254"/>
                <a:gd name="connsiteX39" fmla="*/ 1201577 w 3613562"/>
                <a:gd name="connsiteY39" fmla="*/ 5418699 h 5644254"/>
                <a:gd name="connsiteX40" fmla="*/ 927472 w 3613562"/>
                <a:gd name="connsiteY40" fmla="*/ 5033628 h 5644254"/>
                <a:gd name="connsiteX41" fmla="*/ 1149710 w 3613562"/>
                <a:gd name="connsiteY41" fmla="*/ 3922537 h 5644254"/>
                <a:gd name="connsiteX42" fmla="*/ 1416478 w 3613562"/>
                <a:gd name="connsiteY42" fmla="*/ 3711858 h 5644254"/>
                <a:gd name="connsiteX43" fmla="*/ 1421804 w 3613562"/>
                <a:gd name="connsiteY43" fmla="*/ 3655671 h 5644254"/>
                <a:gd name="connsiteX44" fmla="*/ 1091010 w 3613562"/>
                <a:gd name="connsiteY44" fmla="*/ 3121435 h 5644254"/>
                <a:gd name="connsiteX45" fmla="*/ 1084276 w 3613562"/>
                <a:gd name="connsiteY45" fmla="*/ 2797175 h 5644254"/>
                <a:gd name="connsiteX46" fmla="*/ 1042863 w 3613562"/>
                <a:gd name="connsiteY46" fmla="*/ 2728220 h 5644254"/>
                <a:gd name="connsiteX47" fmla="*/ 625928 w 3613562"/>
                <a:gd name="connsiteY47" fmla="*/ 2569911 h 5644254"/>
                <a:gd name="connsiteX48" fmla="*/ 321470 w 3613562"/>
                <a:gd name="connsiteY48" fmla="*/ 2552722 h 5644254"/>
                <a:gd name="connsiteX49" fmla="*/ 72896 w 3613562"/>
                <a:gd name="connsiteY49" fmla="*/ 2612228 h 5644254"/>
                <a:gd name="connsiteX50" fmla="*/ 3040 w 3613562"/>
                <a:gd name="connsiteY50" fmla="*/ 2584586 h 5644254"/>
                <a:gd name="connsiteX51" fmla="*/ 49779 w 3613562"/>
                <a:gd name="connsiteY51" fmla="*/ 2516537 h 5644254"/>
                <a:gd name="connsiteX52" fmla="*/ 350821 w 3613562"/>
                <a:gd name="connsiteY52" fmla="*/ 2439945 h 5644254"/>
                <a:gd name="connsiteX53" fmla="*/ 390222 w 3613562"/>
                <a:gd name="connsiteY53" fmla="*/ 2373102 h 5644254"/>
                <a:gd name="connsiteX54" fmla="*/ 334335 w 3613562"/>
                <a:gd name="connsiteY54" fmla="*/ 2134079 h 5644254"/>
                <a:gd name="connsiteX55" fmla="*/ 369818 w 3613562"/>
                <a:gd name="connsiteY55" fmla="*/ 2060201 h 5644254"/>
                <a:gd name="connsiteX56" fmla="*/ 437262 w 3613562"/>
                <a:gd name="connsiteY56" fmla="*/ 2110155 h 5644254"/>
                <a:gd name="connsiteX57" fmla="*/ 493048 w 3613562"/>
                <a:gd name="connsiteY57" fmla="*/ 2312994 h 5644254"/>
                <a:gd name="connsiteX58" fmla="*/ 634874 w 3613562"/>
                <a:gd name="connsiteY58" fmla="*/ 2465175 h 5644254"/>
                <a:gd name="connsiteX59" fmla="*/ 1077943 w 3613562"/>
                <a:gd name="connsiteY59" fmla="*/ 2639367 h 5644254"/>
                <a:gd name="connsiteX60" fmla="*/ 1130011 w 3613562"/>
                <a:gd name="connsiteY60" fmla="*/ 2618057 h 5644254"/>
                <a:gd name="connsiteX61" fmla="*/ 1328527 w 3613562"/>
                <a:gd name="connsiteY61" fmla="*/ 2307868 h 5644254"/>
                <a:gd name="connsiteX62" fmla="*/ 1350037 w 3613562"/>
                <a:gd name="connsiteY62" fmla="*/ 2232180 h 5644254"/>
                <a:gd name="connsiteX63" fmla="*/ 1395470 w 3613562"/>
                <a:gd name="connsiteY63" fmla="*/ 2083118 h 5644254"/>
                <a:gd name="connsiteX64" fmla="*/ 1343604 w 3613562"/>
                <a:gd name="connsiteY64" fmla="*/ 2094778 h 5644254"/>
                <a:gd name="connsiteX65" fmla="*/ 1156746 w 3613562"/>
                <a:gd name="connsiteY65" fmla="*/ 2202328 h 5644254"/>
                <a:gd name="connsiteX66" fmla="*/ 1107092 w 3613562"/>
                <a:gd name="connsiteY66" fmla="*/ 2207453 h 5644254"/>
                <a:gd name="connsiteX67" fmla="*/ 1109807 w 3613562"/>
                <a:gd name="connsiteY67" fmla="*/ 2157296 h 5644254"/>
                <a:gd name="connsiteX68" fmla="*/ 1253946 w 3613562"/>
                <a:gd name="connsiteY68" fmla="*/ 1952547 h 5644254"/>
                <a:gd name="connsiteX69" fmla="*/ 1268419 w 3613562"/>
                <a:gd name="connsiteY69" fmla="*/ 1890431 h 5644254"/>
                <a:gd name="connsiteX70" fmla="*/ 1233441 w 3613562"/>
                <a:gd name="connsiteY70" fmla="*/ 1557325 h 5644254"/>
                <a:gd name="connsiteX71" fmla="*/ 1189414 w 3613562"/>
                <a:gd name="connsiteY71" fmla="*/ 1497116 h 5644254"/>
                <a:gd name="connsiteX72" fmla="*/ 1174438 w 3613562"/>
                <a:gd name="connsiteY72" fmla="*/ 1495709 h 5644254"/>
                <a:gd name="connsiteX73" fmla="*/ 1090307 w 3613562"/>
                <a:gd name="connsiteY73" fmla="*/ 1359310 h 5644254"/>
                <a:gd name="connsiteX74" fmla="*/ 1128604 w 3613562"/>
                <a:gd name="connsiteY74" fmla="*/ 1323628 h 5644254"/>
                <a:gd name="connsiteX75" fmla="*/ 1358580 w 3613562"/>
                <a:gd name="connsiteY75" fmla="*/ 1238190 h 5644254"/>
                <a:gd name="connsiteX76" fmla="*/ 1426630 w 3613562"/>
                <a:gd name="connsiteY76" fmla="*/ 1154562 h 5644254"/>
                <a:gd name="connsiteX77" fmla="*/ 1299981 w 3613562"/>
                <a:gd name="connsiteY77" fmla="*/ 415376 h 5644254"/>
                <a:gd name="connsiteX78" fmla="*/ 1225299 w 3613562"/>
                <a:gd name="connsiteY78" fmla="*/ 285009 h 5644254"/>
                <a:gd name="connsiteX79" fmla="*/ 1236355 w 3613562"/>
                <a:gd name="connsiteY79" fmla="*/ 210928 h 5644254"/>
                <a:gd name="connsiteX80" fmla="*/ 1698320 w 3613562"/>
                <a:gd name="connsiteY80" fmla="*/ 11006 h 5644254"/>
                <a:gd name="connsiteX81" fmla="*/ 1840913 w 3613562"/>
                <a:gd name="connsiteY81" fmla="*/ 514 h 5644254"/>
                <a:gd name="connsiteX0" fmla="*/ 1840913 w 3613562"/>
                <a:gd name="connsiteY0" fmla="*/ 514 h 5641860"/>
                <a:gd name="connsiteX1" fmla="*/ 1983883 w 3613562"/>
                <a:gd name="connsiteY1" fmla="*/ 3969 h 5641860"/>
                <a:gd name="connsiteX2" fmla="*/ 2033838 w 3613562"/>
                <a:gd name="connsiteY2" fmla="*/ 76742 h 5641860"/>
                <a:gd name="connsiteX3" fmla="*/ 1945990 w 3613562"/>
                <a:gd name="connsiteY3" fmla="*/ 527651 h 5641860"/>
                <a:gd name="connsiteX4" fmla="*/ 2075653 w 3613562"/>
                <a:gd name="connsiteY4" fmla="*/ 1102696 h 5641860"/>
                <a:gd name="connsiteX5" fmla="*/ 2140284 w 3613562"/>
                <a:gd name="connsiteY5" fmla="*/ 1139886 h 5641860"/>
                <a:gd name="connsiteX6" fmla="*/ 2442431 w 3613562"/>
                <a:gd name="connsiteY6" fmla="*/ 1184012 h 5641860"/>
                <a:gd name="connsiteX7" fmla="*/ 2518621 w 3613562"/>
                <a:gd name="connsiteY7" fmla="*/ 1276385 h 5641860"/>
                <a:gd name="connsiteX8" fmla="*/ 2488969 w 3613562"/>
                <a:gd name="connsiteY8" fmla="*/ 1317898 h 5641860"/>
                <a:gd name="connsiteX9" fmla="*/ 2386142 w 3613562"/>
                <a:gd name="connsiteY9" fmla="*/ 1384238 h 5641860"/>
                <a:gd name="connsiteX10" fmla="*/ 2424238 w 3613562"/>
                <a:gd name="connsiteY10" fmla="*/ 1497820 h 5641860"/>
                <a:gd name="connsiteX11" fmla="*/ 2372474 w 3613562"/>
                <a:gd name="connsiteY11" fmla="*/ 1951744 h 5641860"/>
                <a:gd name="connsiteX12" fmla="*/ 2377700 w 3613562"/>
                <a:gd name="connsiteY12" fmla="*/ 2017783 h 5641860"/>
                <a:gd name="connsiteX13" fmla="*/ 2390163 w 3613562"/>
                <a:gd name="connsiteY13" fmla="*/ 2038891 h 5641860"/>
                <a:gd name="connsiteX14" fmla="*/ 2493090 w 3613562"/>
                <a:gd name="connsiteY14" fmla="*/ 2155286 h 5641860"/>
                <a:gd name="connsiteX15" fmla="*/ 2785790 w 3613562"/>
                <a:gd name="connsiteY15" fmla="*/ 2439342 h 5641860"/>
                <a:gd name="connsiteX16" fmla="*/ 2854542 w 3613562"/>
                <a:gd name="connsiteY16" fmla="*/ 2458239 h 5641860"/>
                <a:gd name="connsiteX17" fmla="*/ 3113367 w 3613562"/>
                <a:gd name="connsiteY17" fmla="*/ 2337218 h 5641860"/>
                <a:gd name="connsiteX18" fmla="*/ 3245142 w 3613562"/>
                <a:gd name="connsiteY18" fmla="*/ 2187652 h 5641860"/>
                <a:gd name="connsiteX19" fmla="*/ 3287760 w 3613562"/>
                <a:gd name="connsiteY19" fmla="*/ 2086234 h 5641860"/>
                <a:gd name="connsiteX20" fmla="*/ 3363951 w 3613562"/>
                <a:gd name="connsiteY20" fmla="*/ 2060100 h 5641860"/>
                <a:gd name="connsiteX21" fmla="*/ 3375812 w 3613562"/>
                <a:gd name="connsiteY21" fmla="*/ 2124729 h 5641860"/>
                <a:gd name="connsiteX22" fmla="*/ 3335304 w 3613562"/>
                <a:gd name="connsiteY22" fmla="*/ 2237910 h 5641860"/>
                <a:gd name="connsiteX23" fmla="*/ 3374606 w 3613562"/>
                <a:gd name="connsiteY23" fmla="*/ 2291181 h 5641860"/>
                <a:gd name="connsiteX24" fmla="*/ 3555231 w 3613562"/>
                <a:gd name="connsiteY24" fmla="*/ 2286357 h 5641860"/>
                <a:gd name="connsiteX25" fmla="*/ 3613528 w 3613562"/>
                <a:gd name="connsiteY25" fmla="*/ 2332997 h 5641860"/>
                <a:gd name="connsiteX26" fmla="*/ 3556537 w 3613562"/>
                <a:gd name="connsiteY26" fmla="*/ 2380037 h 5641860"/>
                <a:gd name="connsiteX27" fmla="*/ 3266150 w 3613562"/>
                <a:gd name="connsiteY27" fmla="*/ 2393809 h 5641860"/>
                <a:gd name="connsiteX28" fmla="*/ 2880876 w 3613562"/>
                <a:gd name="connsiteY28" fmla="*/ 2547797 h 5641860"/>
                <a:gd name="connsiteX29" fmla="*/ 2870726 w 3613562"/>
                <a:gd name="connsiteY29" fmla="*/ 2596949 h 5641860"/>
                <a:gd name="connsiteX30" fmla="*/ 2934652 w 3613562"/>
                <a:gd name="connsiteY30" fmla="*/ 2989861 h 5641860"/>
                <a:gd name="connsiteX31" fmla="*/ 2889018 w 3613562"/>
                <a:gd name="connsiteY31" fmla="*/ 3224966 h 5641860"/>
                <a:gd name="connsiteX32" fmla="*/ 2872936 w 3613562"/>
                <a:gd name="connsiteY32" fmla="*/ 3292410 h 5641860"/>
                <a:gd name="connsiteX33" fmla="*/ 2891834 w 3613562"/>
                <a:gd name="connsiteY33" fmla="*/ 3687434 h 5641860"/>
                <a:gd name="connsiteX34" fmla="*/ 2934954 w 3613562"/>
                <a:gd name="connsiteY34" fmla="*/ 3731661 h 5641860"/>
                <a:gd name="connsiteX35" fmla="*/ 3322438 w 3613562"/>
                <a:gd name="connsiteY35" fmla="*/ 4118138 h 5641860"/>
                <a:gd name="connsiteX36" fmla="*/ 3092360 w 3613562"/>
                <a:gd name="connsiteY36" fmla="*/ 5451970 h 5641860"/>
                <a:gd name="connsiteX37" fmla="*/ 2805829 w 3613562"/>
                <a:gd name="connsiteY37" fmla="*/ 5634798 h 5641860"/>
                <a:gd name="connsiteX38" fmla="*/ 1608312 w 3613562"/>
                <a:gd name="connsiteY38" fmla="*/ 5618141 h 5641860"/>
                <a:gd name="connsiteX39" fmla="*/ 1201577 w 3613562"/>
                <a:gd name="connsiteY39" fmla="*/ 5418699 h 5641860"/>
                <a:gd name="connsiteX40" fmla="*/ 927472 w 3613562"/>
                <a:gd name="connsiteY40" fmla="*/ 5033628 h 5641860"/>
                <a:gd name="connsiteX41" fmla="*/ 1149710 w 3613562"/>
                <a:gd name="connsiteY41" fmla="*/ 3922537 h 5641860"/>
                <a:gd name="connsiteX42" fmla="*/ 1416478 w 3613562"/>
                <a:gd name="connsiteY42" fmla="*/ 3711858 h 5641860"/>
                <a:gd name="connsiteX43" fmla="*/ 1421804 w 3613562"/>
                <a:gd name="connsiteY43" fmla="*/ 3655671 h 5641860"/>
                <a:gd name="connsiteX44" fmla="*/ 1091010 w 3613562"/>
                <a:gd name="connsiteY44" fmla="*/ 3121435 h 5641860"/>
                <a:gd name="connsiteX45" fmla="*/ 1084276 w 3613562"/>
                <a:gd name="connsiteY45" fmla="*/ 2797175 h 5641860"/>
                <a:gd name="connsiteX46" fmla="*/ 1042863 w 3613562"/>
                <a:gd name="connsiteY46" fmla="*/ 2728220 h 5641860"/>
                <a:gd name="connsiteX47" fmla="*/ 625928 w 3613562"/>
                <a:gd name="connsiteY47" fmla="*/ 2569911 h 5641860"/>
                <a:gd name="connsiteX48" fmla="*/ 321470 w 3613562"/>
                <a:gd name="connsiteY48" fmla="*/ 2552722 h 5641860"/>
                <a:gd name="connsiteX49" fmla="*/ 72896 w 3613562"/>
                <a:gd name="connsiteY49" fmla="*/ 2612228 h 5641860"/>
                <a:gd name="connsiteX50" fmla="*/ 3040 w 3613562"/>
                <a:gd name="connsiteY50" fmla="*/ 2584586 h 5641860"/>
                <a:gd name="connsiteX51" fmla="*/ 49779 w 3613562"/>
                <a:gd name="connsiteY51" fmla="*/ 2516537 h 5641860"/>
                <a:gd name="connsiteX52" fmla="*/ 350821 w 3613562"/>
                <a:gd name="connsiteY52" fmla="*/ 2439945 h 5641860"/>
                <a:gd name="connsiteX53" fmla="*/ 390222 w 3613562"/>
                <a:gd name="connsiteY53" fmla="*/ 2373102 h 5641860"/>
                <a:gd name="connsiteX54" fmla="*/ 334335 w 3613562"/>
                <a:gd name="connsiteY54" fmla="*/ 2134079 h 5641860"/>
                <a:gd name="connsiteX55" fmla="*/ 369818 w 3613562"/>
                <a:gd name="connsiteY55" fmla="*/ 2060201 h 5641860"/>
                <a:gd name="connsiteX56" fmla="*/ 437262 w 3613562"/>
                <a:gd name="connsiteY56" fmla="*/ 2110155 h 5641860"/>
                <a:gd name="connsiteX57" fmla="*/ 493048 w 3613562"/>
                <a:gd name="connsiteY57" fmla="*/ 2312994 h 5641860"/>
                <a:gd name="connsiteX58" fmla="*/ 634874 w 3613562"/>
                <a:gd name="connsiteY58" fmla="*/ 2465175 h 5641860"/>
                <a:gd name="connsiteX59" fmla="*/ 1077943 w 3613562"/>
                <a:gd name="connsiteY59" fmla="*/ 2639367 h 5641860"/>
                <a:gd name="connsiteX60" fmla="*/ 1130011 w 3613562"/>
                <a:gd name="connsiteY60" fmla="*/ 2618057 h 5641860"/>
                <a:gd name="connsiteX61" fmla="*/ 1328527 w 3613562"/>
                <a:gd name="connsiteY61" fmla="*/ 2307868 h 5641860"/>
                <a:gd name="connsiteX62" fmla="*/ 1350037 w 3613562"/>
                <a:gd name="connsiteY62" fmla="*/ 2232180 h 5641860"/>
                <a:gd name="connsiteX63" fmla="*/ 1395470 w 3613562"/>
                <a:gd name="connsiteY63" fmla="*/ 2083118 h 5641860"/>
                <a:gd name="connsiteX64" fmla="*/ 1343604 w 3613562"/>
                <a:gd name="connsiteY64" fmla="*/ 2094778 h 5641860"/>
                <a:gd name="connsiteX65" fmla="*/ 1156746 w 3613562"/>
                <a:gd name="connsiteY65" fmla="*/ 2202328 h 5641860"/>
                <a:gd name="connsiteX66" fmla="*/ 1107092 w 3613562"/>
                <a:gd name="connsiteY66" fmla="*/ 2207453 h 5641860"/>
                <a:gd name="connsiteX67" fmla="*/ 1109807 w 3613562"/>
                <a:gd name="connsiteY67" fmla="*/ 2157296 h 5641860"/>
                <a:gd name="connsiteX68" fmla="*/ 1253946 w 3613562"/>
                <a:gd name="connsiteY68" fmla="*/ 1952547 h 5641860"/>
                <a:gd name="connsiteX69" fmla="*/ 1268419 w 3613562"/>
                <a:gd name="connsiteY69" fmla="*/ 1890431 h 5641860"/>
                <a:gd name="connsiteX70" fmla="*/ 1233441 w 3613562"/>
                <a:gd name="connsiteY70" fmla="*/ 1557325 h 5641860"/>
                <a:gd name="connsiteX71" fmla="*/ 1189414 w 3613562"/>
                <a:gd name="connsiteY71" fmla="*/ 1497116 h 5641860"/>
                <a:gd name="connsiteX72" fmla="*/ 1174438 w 3613562"/>
                <a:gd name="connsiteY72" fmla="*/ 1495709 h 5641860"/>
                <a:gd name="connsiteX73" fmla="*/ 1090307 w 3613562"/>
                <a:gd name="connsiteY73" fmla="*/ 1359310 h 5641860"/>
                <a:gd name="connsiteX74" fmla="*/ 1128604 w 3613562"/>
                <a:gd name="connsiteY74" fmla="*/ 1323628 h 5641860"/>
                <a:gd name="connsiteX75" fmla="*/ 1358580 w 3613562"/>
                <a:gd name="connsiteY75" fmla="*/ 1238190 h 5641860"/>
                <a:gd name="connsiteX76" fmla="*/ 1426630 w 3613562"/>
                <a:gd name="connsiteY76" fmla="*/ 1154562 h 5641860"/>
                <a:gd name="connsiteX77" fmla="*/ 1299981 w 3613562"/>
                <a:gd name="connsiteY77" fmla="*/ 415376 h 5641860"/>
                <a:gd name="connsiteX78" fmla="*/ 1225299 w 3613562"/>
                <a:gd name="connsiteY78" fmla="*/ 285009 h 5641860"/>
                <a:gd name="connsiteX79" fmla="*/ 1236355 w 3613562"/>
                <a:gd name="connsiteY79" fmla="*/ 210928 h 5641860"/>
                <a:gd name="connsiteX80" fmla="*/ 1698320 w 3613562"/>
                <a:gd name="connsiteY80" fmla="*/ 11006 h 5641860"/>
                <a:gd name="connsiteX81" fmla="*/ 1840913 w 3613562"/>
                <a:gd name="connsiteY81" fmla="*/ 514 h 5641860"/>
                <a:gd name="connsiteX0" fmla="*/ 1840913 w 3613562"/>
                <a:gd name="connsiteY0" fmla="*/ 514 h 5635201"/>
                <a:gd name="connsiteX1" fmla="*/ 1983883 w 3613562"/>
                <a:gd name="connsiteY1" fmla="*/ 3969 h 5635201"/>
                <a:gd name="connsiteX2" fmla="*/ 2033838 w 3613562"/>
                <a:gd name="connsiteY2" fmla="*/ 76742 h 5635201"/>
                <a:gd name="connsiteX3" fmla="*/ 1945990 w 3613562"/>
                <a:gd name="connsiteY3" fmla="*/ 527651 h 5635201"/>
                <a:gd name="connsiteX4" fmla="*/ 2075653 w 3613562"/>
                <a:gd name="connsiteY4" fmla="*/ 1102696 h 5635201"/>
                <a:gd name="connsiteX5" fmla="*/ 2140284 w 3613562"/>
                <a:gd name="connsiteY5" fmla="*/ 1139886 h 5635201"/>
                <a:gd name="connsiteX6" fmla="*/ 2442431 w 3613562"/>
                <a:gd name="connsiteY6" fmla="*/ 1184012 h 5635201"/>
                <a:gd name="connsiteX7" fmla="*/ 2518621 w 3613562"/>
                <a:gd name="connsiteY7" fmla="*/ 1276385 h 5635201"/>
                <a:gd name="connsiteX8" fmla="*/ 2488969 w 3613562"/>
                <a:gd name="connsiteY8" fmla="*/ 1317898 h 5635201"/>
                <a:gd name="connsiteX9" fmla="*/ 2386142 w 3613562"/>
                <a:gd name="connsiteY9" fmla="*/ 1384238 h 5635201"/>
                <a:gd name="connsiteX10" fmla="*/ 2424238 w 3613562"/>
                <a:gd name="connsiteY10" fmla="*/ 1497820 h 5635201"/>
                <a:gd name="connsiteX11" fmla="*/ 2372474 w 3613562"/>
                <a:gd name="connsiteY11" fmla="*/ 1951744 h 5635201"/>
                <a:gd name="connsiteX12" fmla="*/ 2377700 w 3613562"/>
                <a:gd name="connsiteY12" fmla="*/ 2017783 h 5635201"/>
                <a:gd name="connsiteX13" fmla="*/ 2390163 w 3613562"/>
                <a:gd name="connsiteY13" fmla="*/ 2038891 h 5635201"/>
                <a:gd name="connsiteX14" fmla="*/ 2493090 w 3613562"/>
                <a:gd name="connsiteY14" fmla="*/ 2155286 h 5635201"/>
                <a:gd name="connsiteX15" fmla="*/ 2785790 w 3613562"/>
                <a:gd name="connsiteY15" fmla="*/ 2439342 h 5635201"/>
                <a:gd name="connsiteX16" fmla="*/ 2854542 w 3613562"/>
                <a:gd name="connsiteY16" fmla="*/ 2458239 h 5635201"/>
                <a:gd name="connsiteX17" fmla="*/ 3113367 w 3613562"/>
                <a:gd name="connsiteY17" fmla="*/ 2337218 h 5635201"/>
                <a:gd name="connsiteX18" fmla="*/ 3245142 w 3613562"/>
                <a:gd name="connsiteY18" fmla="*/ 2187652 h 5635201"/>
                <a:gd name="connsiteX19" fmla="*/ 3287760 w 3613562"/>
                <a:gd name="connsiteY19" fmla="*/ 2086234 h 5635201"/>
                <a:gd name="connsiteX20" fmla="*/ 3363951 w 3613562"/>
                <a:gd name="connsiteY20" fmla="*/ 2060100 h 5635201"/>
                <a:gd name="connsiteX21" fmla="*/ 3375812 w 3613562"/>
                <a:gd name="connsiteY21" fmla="*/ 2124729 h 5635201"/>
                <a:gd name="connsiteX22" fmla="*/ 3335304 w 3613562"/>
                <a:gd name="connsiteY22" fmla="*/ 2237910 h 5635201"/>
                <a:gd name="connsiteX23" fmla="*/ 3374606 w 3613562"/>
                <a:gd name="connsiteY23" fmla="*/ 2291181 h 5635201"/>
                <a:gd name="connsiteX24" fmla="*/ 3555231 w 3613562"/>
                <a:gd name="connsiteY24" fmla="*/ 2286357 h 5635201"/>
                <a:gd name="connsiteX25" fmla="*/ 3613528 w 3613562"/>
                <a:gd name="connsiteY25" fmla="*/ 2332997 h 5635201"/>
                <a:gd name="connsiteX26" fmla="*/ 3556537 w 3613562"/>
                <a:gd name="connsiteY26" fmla="*/ 2380037 h 5635201"/>
                <a:gd name="connsiteX27" fmla="*/ 3266150 w 3613562"/>
                <a:gd name="connsiteY27" fmla="*/ 2393809 h 5635201"/>
                <a:gd name="connsiteX28" fmla="*/ 2880876 w 3613562"/>
                <a:gd name="connsiteY28" fmla="*/ 2547797 h 5635201"/>
                <a:gd name="connsiteX29" fmla="*/ 2870726 w 3613562"/>
                <a:gd name="connsiteY29" fmla="*/ 2596949 h 5635201"/>
                <a:gd name="connsiteX30" fmla="*/ 2934652 w 3613562"/>
                <a:gd name="connsiteY30" fmla="*/ 2989861 h 5635201"/>
                <a:gd name="connsiteX31" fmla="*/ 2889018 w 3613562"/>
                <a:gd name="connsiteY31" fmla="*/ 3224966 h 5635201"/>
                <a:gd name="connsiteX32" fmla="*/ 2872936 w 3613562"/>
                <a:gd name="connsiteY32" fmla="*/ 3292410 h 5635201"/>
                <a:gd name="connsiteX33" fmla="*/ 2891834 w 3613562"/>
                <a:gd name="connsiteY33" fmla="*/ 3687434 h 5635201"/>
                <a:gd name="connsiteX34" fmla="*/ 2934954 w 3613562"/>
                <a:gd name="connsiteY34" fmla="*/ 3731661 h 5635201"/>
                <a:gd name="connsiteX35" fmla="*/ 3322438 w 3613562"/>
                <a:gd name="connsiteY35" fmla="*/ 4118138 h 5635201"/>
                <a:gd name="connsiteX36" fmla="*/ 3092360 w 3613562"/>
                <a:gd name="connsiteY36" fmla="*/ 5451970 h 5635201"/>
                <a:gd name="connsiteX37" fmla="*/ 2805829 w 3613562"/>
                <a:gd name="connsiteY37" fmla="*/ 5625744 h 5635201"/>
                <a:gd name="connsiteX38" fmla="*/ 1608312 w 3613562"/>
                <a:gd name="connsiteY38" fmla="*/ 5618141 h 5635201"/>
                <a:gd name="connsiteX39" fmla="*/ 1201577 w 3613562"/>
                <a:gd name="connsiteY39" fmla="*/ 5418699 h 5635201"/>
                <a:gd name="connsiteX40" fmla="*/ 927472 w 3613562"/>
                <a:gd name="connsiteY40" fmla="*/ 5033628 h 5635201"/>
                <a:gd name="connsiteX41" fmla="*/ 1149710 w 3613562"/>
                <a:gd name="connsiteY41" fmla="*/ 3922537 h 5635201"/>
                <a:gd name="connsiteX42" fmla="*/ 1416478 w 3613562"/>
                <a:gd name="connsiteY42" fmla="*/ 3711858 h 5635201"/>
                <a:gd name="connsiteX43" fmla="*/ 1421804 w 3613562"/>
                <a:gd name="connsiteY43" fmla="*/ 3655671 h 5635201"/>
                <a:gd name="connsiteX44" fmla="*/ 1091010 w 3613562"/>
                <a:gd name="connsiteY44" fmla="*/ 3121435 h 5635201"/>
                <a:gd name="connsiteX45" fmla="*/ 1084276 w 3613562"/>
                <a:gd name="connsiteY45" fmla="*/ 2797175 h 5635201"/>
                <a:gd name="connsiteX46" fmla="*/ 1042863 w 3613562"/>
                <a:gd name="connsiteY46" fmla="*/ 2728220 h 5635201"/>
                <a:gd name="connsiteX47" fmla="*/ 625928 w 3613562"/>
                <a:gd name="connsiteY47" fmla="*/ 2569911 h 5635201"/>
                <a:gd name="connsiteX48" fmla="*/ 321470 w 3613562"/>
                <a:gd name="connsiteY48" fmla="*/ 2552722 h 5635201"/>
                <a:gd name="connsiteX49" fmla="*/ 72896 w 3613562"/>
                <a:gd name="connsiteY49" fmla="*/ 2612228 h 5635201"/>
                <a:gd name="connsiteX50" fmla="*/ 3040 w 3613562"/>
                <a:gd name="connsiteY50" fmla="*/ 2584586 h 5635201"/>
                <a:gd name="connsiteX51" fmla="*/ 49779 w 3613562"/>
                <a:gd name="connsiteY51" fmla="*/ 2516537 h 5635201"/>
                <a:gd name="connsiteX52" fmla="*/ 350821 w 3613562"/>
                <a:gd name="connsiteY52" fmla="*/ 2439945 h 5635201"/>
                <a:gd name="connsiteX53" fmla="*/ 390222 w 3613562"/>
                <a:gd name="connsiteY53" fmla="*/ 2373102 h 5635201"/>
                <a:gd name="connsiteX54" fmla="*/ 334335 w 3613562"/>
                <a:gd name="connsiteY54" fmla="*/ 2134079 h 5635201"/>
                <a:gd name="connsiteX55" fmla="*/ 369818 w 3613562"/>
                <a:gd name="connsiteY55" fmla="*/ 2060201 h 5635201"/>
                <a:gd name="connsiteX56" fmla="*/ 437262 w 3613562"/>
                <a:gd name="connsiteY56" fmla="*/ 2110155 h 5635201"/>
                <a:gd name="connsiteX57" fmla="*/ 493048 w 3613562"/>
                <a:gd name="connsiteY57" fmla="*/ 2312994 h 5635201"/>
                <a:gd name="connsiteX58" fmla="*/ 634874 w 3613562"/>
                <a:gd name="connsiteY58" fmla="*/ 2465175 h 5635201"/>
                <a:gd name="connsiteX59" fmla="*/ 1077943 w 3613562"/>
                <a:gd name="connsiteY59" fmla="*/ 2639367 h 5635201"/>
                <a:gd name="connsiteX60" fmla="*/ 1130011 w 3613562"/>
                <a:gd name="connsiteY60" fmla="*/ 2618057 h 5635201"/>
                <a:gd name="connsiteX61" fmla="*/ 1328527 w 3613562"/>
                <a:gd name="connsiteY61" fmla="*/ 2307868 h 5635201"/>
                <a:gd name="connsiteX62" fmla="*/ 1350037 w 3613562"/>
                <a:gd name="connsiteY62" fmla="*/ 2232180 h 5635201"/>
                <a:gd name="connsiteX63" fmla="*/ 1395470 w 3613562"/>
                <a:gd name="connsiteY63" fmla="*/ 2083118 h 5635201"/>
                <a:gd name="connsiteX64" fmla="*/ 1343604 w 3613562"/>
                <a:gd name="connsiteY64" fmla="*/ 2094778 h 5635201"/>
                <a:gd name="connsiteX65" fmla="*/ 1156746 w 3613562"/>
                <a:gd name="connsiteY65" fmla="*/ 2202328 h 5635201"/>
                <a:gd name="connsiteX66" fmla="*/ 1107092 w 3613562"/>
                <a:gd name="connsiteY66" fmla="*/ 2207453 h 5635201"/>
                <a:gd name="connsiteX67" fmla="*/ 1109807 w 3613562"/>
                <a:gd name="connsiteY67" fmla="*/ 2157296 h 5635201"/>
                <a:gd name="connsiteX68" fmla="*/ 1253946 w 3613562"/>
                <a:gd name="connsiteY68" fmla="*/ 1952547 h 5635201"/>
                <a:gd name="connsiteX69" fmla="*/ 1268419 w 3613562"/>
                <a:gd name="connsiteY69" fmla="*/ 1890431 h 5635201"/>
                <a:gd name="connsiteX70" fmla="*/ 1233441 w 3613562"/>
                <a:gd name="connsiteY70" fmla="*/ 1557325 h 5635201"/>
                <a:gd name="connsiteX71" fmla="*/ 1189414 w 3613562"/>
                <a:gd name="connsiteY71" fmla="*/ 1497116 h 5635201"/>
                <a:gd name="connsiteX72" fmla="*/ 1174438 w 3613562"/>
                <a:gd name="connsiteY72" fmla="*/ 1495709 h 5635201"/>
                <a:gd name="connsiteX73" fmla="*/ 1090307 w 3613562"/>
                <a:gd name="connsiteY73" fmla="*/ 1359310 h 5635201"/>
                <a:gd name="connsiteX74" fmla="*/ 1128604 w 3613562"/>
                <a:gd name="connsiteY74" fmla="*/ 1323628 h 5635201"/>
                <a:gd name="connsiteX75" fmla="*/ 1358580 w 3613562"/>
                <a:gd name="connsiteY75" fmla="*/ 1238190 h 5635201"/>
                <a:gd name="connsiteX76" fmla="*/ 1426630 w 3613562"/>
                <a:gd name="connsiteY76" fmla="*/ 1154562 h 5635201"/>
                <a:gd name="connsiteX77" fmla="*/ 1299981 w 3613562"/>
                <a:gd name="connsiteY77" fmla="*/ 415376 h 5635201"/>
                <a:gd name="connsiteX78" fmla="*/ 1225299 w 3613562"/>
                <a:gd name="connsiteY78" fmla="*/ 285009 h 5635201"/>
                <a:gd name="connsiteX79" fmla="*/ 1236355 w 3613562"/>
                <a:gd name="connsiteY79" fmla="*/ 210928 h 5635201"/>
                <a:gd name="connsiteX80" fmla="*/ 1698320 w 3613562"/>
                <a:gd name="connsiteY80" fmla="*/ 11006 h 5635201"/>
                <a:gd name="connsiteX81" fmla="*/ 1840913 w 3613562"/>
                <a:gd name="connsiteY81" fmla="*/ 514 h 56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13562" h="5635201">
                  <a:moveTo>
                    <a:pt x="1840913" y="514"/>
                  </a:moveTo>
                  <a:cubicBezTo>
                    <a:pt x="1888519" y="-756"/>
                    <a:pt x="1936188" y="300"/>
                    <a:pt x="1983883" y="3969"/>
                  </a:cubicBezTo>
                  <a:cubicBezTo>
                    <a:pt x="2050223" y="9096"/>
                    <a:pt x="2055148" y="15830"/>
                    <a:pt x="2033838" y="76742"/>
                  </a:cubicBezTo>
                  <a:cubicBezTo>
                    <a:pt x="1982676" y="222891"/>
                    <a:pt x="1951617" y="372958"/>
                    <a:pt x="1945990" y="527651"/>
                  </a:cubicBezTo>
                  <a:cubicBezTo>
                    <a:pt x="1938550" y="730490"/>
                    <a:pt x="1982074" y="922172"/>
                    <a:pt x="2075653" y="1102696"/>
                  </a:cubicBezTo>
                  <a:cubicBezTo>
                    <a:pt x="2090528" y="1131443"/>
                    <a:pt x="2112240" y="1139182"/>
                    <a:pt x="2140284" y="1139886"/>
                  </a:cubicBezTo>
                  <a:cubicBezTo>
                    <a:pt x="2242809" y="1142298"/>
                    <a:pt x="2342218" y="1164813"/>
                    <a:pt x="2442431" y="1184012"/>
                  </a:cubicBezTo>
                  <a:cubicBezTo>
                    <a:pt x="2498619" y="1194768"/>
                    <a:pt x="2508370" y="1234068"/>
                    <a:pt x="2518621" y="1276385"/>
                  </a:cubicBezTo>
                  <a:cubicBezTo>
                    <a:pt x="2524050" y="1298701"/>
                    <a:pt x="2504650" y="1308349"/>
                    <a:pt x="2488969" y="1317898"/>
                  </a:cubicBezTo>
                  <a:cubicBezTo>
                    <a:pt x="2453387" y="1339508"/>
                    <a:pt x="2401823" y="1352878"/>
                    <a:pt x="2386142" y="1384238"/>
                  </a:cubicBezTo>
                  <a:cubicBezTo>
                    <a:pt x="2369658" y="1417307"/>
                    <a:pt x="2411673" y="1458518"/>
                    <a:pt x="2424238" y="1497820"/>
                  </a:cubicBezTo>
                  <a:cubicBezTo>
                    <a:pt x="2475300" y="1657436"/>
                    <a:pt x="2453890" y="1808109"/>
                    <a:pt x="2372474" y="1951744"/>
                  </a:cubicBezTo>
                  <a:cubicBezTo>
                    <a:pt x="2358099" y="1977076"/>
                    <a:pt x="2347244" y="1997278"/>
                    <a:pt x="2377700" y="2017783"/>
                  </a:cubicBezTo>
                  <a:cubicBezTo>
                    <a:pt x="2383932" y="2022005"/>
                    <a:pt x="2389762" y="2031554"/>
                    <a:pt x="2390163" y="2038891"/>
                  </a:cubicBezTo>
                  <a:cubicBezTo>
                    <a:pt x="2393984" y="2105230"/>
                    <a:pt x="2445648" y="2126841"/>
                    <a:pt x="2493090" y="2155286"/>
                  </a:cubicBezTo>
                  <a:cubicBezTo>
                    <a:pt x="2612502" y="2226955"/>
                    <a:pt x="2710002" y="2322745"/>
                    <a:pt x="2785790" y="2439342"/>
                  </a:cubicBezTo>
                  <a:cubicBezTo>
                    <a:pt x="2805692" y="2469898"/>
                    <a:pt x="2822779" y="2473818"/>
                    <a:pt x="2854542" y="2458239"/>
                  </a:cubicBezTo>
                  <a:cubicBezTo>
                    <a:pt x="2939980" y="2416223"/>
                    <a:pt x="3027025" y="2377426"/>
                    <a:pt x="3113367" y="2337218"/>
                  </a:cubicBezTo>
                  <a:cubicBezTo>
                    <a:pt x="3179104" y="2306662"/>
                    <a:pt x="3222626" y="2257208"/>
                    <a:pt x="3245142" y="2187652"/>
                  </a:cubicBezTo>
                  <a:cubicBezTo>
                    <a:pt x="3256400" y="2152875"/>
                    <a:pt x="3271679" y="2119100"/>
                    <a:pt x="3287760" y="2086234"/>
                  </a:cubicBezTo>
                  <a:cubicBezTo>
                    <a:pt x="3303642" y="2053566"/>
                    <a:pt x="3332289" y="2046229"/>
                    <a:pt x="3363951" y="2060100"/>
                  </a:cubicBezTo>
                  <a:cubicBezTo>
                    <a:pt x="3396920" y="2074674"/>
                    <a:pt x="3383954" y="2101109"/>
                    <a:pt x="3375812" y="2124729"/>
                  </a:cubicBezTo>
                  <a:cubicBezTo>
                    <a:pt x="3362644" y="2162524"/>
                    <a:pt x="3347566" y="2199815"/>
                    <a:pt x="3335304" y="2237910"/>
                  </a:cubicBezTo>
                  <a:cubicBezTo>
                    <a:pt x="3319020" y="2288469"/>
                    <a:pt x="3322740" y="2292590"/>
                    <a:pt x="3374606" y="2291181"/>
                  </a:cubicBezTo>
                  <a:lnTo>
                    <a:pt x="3555231" y="2286357"/>
                  </a:lnTo>
                  <a:cubicBezTo>
                    <a:pt x="3588601" y="2285251"/>
                    <a:pt x="3612422" y="2297616"/>
                    <a:pt x="3613528" y="2332997"/>
                  </a:cubicBezTo>
                  <a:cubicBezTo>
                    <a:pt x="3614634" y="2370087"/>
                    <a:pt x="3589205" y="2379436"/>
                    <a:pt x="3556537" y="2380037"/>
                  </a:cubicBezTo>
                  <a:cubicBezTo>
                    <a:pt x="3459540" y="2381747"/>
                    <a:pt x="3361739" y="2375615"/>
                    <a:pt x="3266150" y="2393809"/>
                  </a:cubicBezTo>
                  <a:cubicBezTo>
                    <a:pt x="3128243" y="2419943"/>
                    <a:pt x="3009836" y="2497540"/>
                    <a:pt x="2880876" y="2547797"/>
                  </a:cubicBezTo>
                  <a:cubicBezTo>
                    <a:pt x="2851527" y="2559256"/>
                    <a:pt x="2863690" y="2578153"/>
                    <a:pt x="2870726" y="2596949"/>
                  </a:cubicBezTo>
                  <a:cubicBezTo>
                    <a:pt x="2918168" y="2723699"/>
                    <a:pt x="2940180" y="2853764"/>
                    <a:pt x="2934652" y="2989861"/>
                  </a:cubicBezTo>
                  <a:cubicBezTo>
                    <a:pt x="2931336" y="3071478"/>
                    <a:pt x="2912538" y="3148171"/>
                    <a:pt x="2889018" y="3224966"/>
                  </a:cubicBezTo>
                  <a:cubicBezTo>
                    <a:pt x="2882184" y="3247179"/>
                    <a:pt x="2870122" y="3271001"/>
                    <a:pt x="2872936" y="3292410"/>
                  </a:cubicBezTo>
                  <a:cubicBezTo>
                    <a:pt x="2890124" y="3423682"/>
                    <a:pt x="2881379" y="3556061"/>
                    <a:pt x="2891834" y="3687434"/>
                  </a:cubicBezTo>
                  <a:cubicBezTo>
                    <a:pt x="2894044" y="3715075"/>
                    <a:pt x="2917966" y="3720604"/>
                    <a:pt x="2934954" y="3731661"/>
                  </a:cubicBezTo>
                  <a:cubicBezTo>
                    <a:pt x="3091254" y="3833381"/>
                    <a:pt x="3224637" y="3958220"/>
                    <a:pt x="3322438" y="4118138"/>
                  </a:cubicBezTo>
                  <a:cubicBezTo>
                    <a:pt x="3593627" y="4561308"/>
                    <a:pt x="3498238" y="5112030"/>
                    <a:pt x="3092360" y="5451970"/>
                  </a:cubicBezTo>
                  <a:lnTo>
                    <a:pt x="2805829" y="5625744"/>
                  </a:lnTo>
                  <a:cubicBezTo>
                    <a:pt x="2528309" y="5642877"/>
                    <a:pt x="1910392" y="5634542"/>
                    <a:pt x="1608312" y="5618141"/>
                  </a:cubicBezTo>
                  <a:cubicBezTo>
                    <a:pt x="1387713" y="5628901"/>
                    <a:pt x="1315050" y="5516118"/>
                    <a:pt x="1201577" y="5418699"/>
                  </a:cubicBezTo>
                  <a:cubicBezTo>
                    <a:pt x="1088104" y="5321280"/>
                    <a:pt x="986173" y="5184300"/>
                    <a:pt x="927472" y="5033628"/>
                  </a:cubicBezTo>
                  <a:cubicBezTo>
                    <a:pt x="764940" y="4616693"/>
                    <a:pt x="850078" y="4247402"/>
                    <a:pt x="1149710" y="3922537"/>
                  </a:cubicBezTo>
                  <a:cubicBezTo>
                    <a:pt x="1227208" y="3838508"/>
                    <a:pt x="1316867" y="3768046"/>
                    <a:pt x="1416478" y="3711858"/>
                  </a:cubicBezTo>
                  <a:cubicBezTo>
                    <a:pt x="1450350" y="3692760"/>
                    <a:pt x="1455879" y="3683413"/>
                    <a:pt x="1421804" y="3655671"/>
                  </a:cubicBezTo>
                  <a:cubicBezTo>
                    <a:pt x="1250528" y="3515954"/>
                    <a:pt x="1133226" y="3341562"/>
                    <a:pt x="1091010" y="3121435"/>
                  </a:cubicBezTo>
                  <a:cubicBezTo>
                    <a:pt x="1070305" y="3013783"/>
                    <a:pt x="1066987" y="2905428"/>
                    <a:pt x="1084276" y="2797175"/>
                  </a:cubicBezTo>
                  <a:cubicBezTo>
                    <a:pt x="1090307" y="2759380"/>
                    <a:pt x="1081160" y="2741790"/>
                    <a:pt x="1042863" y="2728220"/>
                  </a:cubicBezTo>
                  <a:cubicBezTo>
                    <a:pt x="902846" y="2678265"/>
                    <a:pt x="763433" y="2626300"/>
                    <a:pt x="625928" y="2569911"/>
                  </a:cubicBezTo>
                  <a:cubicBezTo>
                    <a:pt x="525112" y="2528499"/>
                    <a:pt x="424799" y="2527292"/>
                    <a:pt x="321470" y="2552722"/>
                  </a:cubicBezTo>
                  <a:lnTo>
                    <a:pt x="72896" y="2612228"/>
                  </a:lnTo>
                  <a:cubicBezTo>
                    <a:pt x="42842" y="2619464"/>
                    <a:pt x="13594" y="2620469"/>
                    <a:pt x="3040" y="2584586"/>
                  </a:cubicBezTo>
                  <a:cubicBezTo>
                    <a:pt x="-8421" y="2545486"/>
                    <a:pt x="13693" y="2525684"/>
                    <a:pt x="49779" y="2516537"/>
                  </a:cubicBezTo>
                  <a:cubicBezTo>
                    <a:pt x="150093" y="2491006"/>
                    <a:pt x="249904" y="2463064"/>
                    <a:pt x="350821" y="2439945"/>
                  </a:cubicBezTo>
                  <a:cubicBezTo>
                    <a:pt x="392533" y="2430396"/>
                    <a:pt x="399670" y="2410796"/>
                    <a:pt x="390222" y="2373102"/>
                  </a:cubicBezTo>
                  <a:cubicBezTo>
                    <a:pt x="370220" y="2293795"/>
                    <a:pt x="352930" y="2213786"/>
                    <a:pt x="334335" y="2134079"/>
                  </a:cubicBezTo>
                  <a:cubicBezTo>
                    <a:pt x="326395" y="2099803"/>
                    <a:pt x="327200" y="2068944"/>
                    <a:pt x="369818" y="2060201"/>
                  </a:cubicBezTo>
                  <a:cubicBezTo>
                    <a:pt x="409521" y="2052059"/>
                    <a:pt x="427915" y="2075076"/>
                    <a:pt x="437262" y="2110155"/>
                  </a:cubicBezTo>
                  <a:cubicBezTo>
                    <a:pt x="455254" y="2177902"/>
                    <a:pt x="472644" y="2245951"/>
                    <a:pt x="493048" y="2312994"/>
                  </a:cubicBezTo>
                  <a:cubicBezTo>
                    <a:pt x="515363" y="2386068"/>
                    <a:pt x="563207" y="2437131"/>
                    <a:pt x="634874" y="2465175"/>
                  </a:cubicBezTo>
                  <a:lnTo>
                    <a:pt x="1077943" y="2639367"/>
                  </a:lnTo>
                  <a:cubicBezTo>
                    <a:pt x="1104278" y="2649820"/>
                    <a:pt x="1119055" y="2649116"/>
                    <a:pt x="1130011" y="2618057"/>
                  </a:cubicBezTo>
                  <a:cubicBezTo>
                    <a:pt x="1171824" y="2499449"/>
                    <a:pt x="1241783" y="2398031"/>
                    <a:pt x="1328527" y="2307868"/>
                  </a:cubicBezTo>
                  <a:cubicBezTo>
                    <a:pt x="1349635" y="2285856"/>
                    <a:pt x="1358380" y="2264948"/>
                    <a:pt x="1350037" y="2232180"/>
                  </a:cubicBezTo>
                  <a:cubicBezTo>
                    <a:pt x="1335864" y="2176094"/>
                    <a:pt x="1369236" y="2129555"/>
                    <a:pt x="1395470" y="2083118"/>
                  </a:cubicBezTo>
                  <a:cubicBezTo>
                    <a:pt x="1371748" y="2068543"/>
                    <a:pt x="1358280" y="2086535"/>
                    <a:pt x="1343604" y="2094778"/>
                  </a:cubicBezTo>
                  <a:cubicBezTo>
                    <a:pt x="1280984" y="2129958"/>
                    <a:pt x="1219167" y="2166645"/>
                    <a:pt x="1156746" y="2202328"/>
                  </a:cubicBezTo>
                  <a:cubicBezTo>
                    <a:pt x="1141268" y="2211173"/>
                    <a:pt x="1125086" y="2225145"/>
                    <a:pt x="1107092" y="2207453"/>
                  </a:cubicBezTo>
                  <a:cubicBezTo>
                    <a:pt x="1089502" y="2190266"/>
                    <a:pt x="1100962" y="2172876"/>
                    <a:pt x="1109807" y="2157296"/>
                  </a:cubicBezTo>
                  <a:cubicBezTo>
                    <a:pt x="1151521" y="2084625"/>
                    <a:pt x="1199867" y="2016577"/>
                    <a:pt x="1253946" y="1952547"/>
                  </a:cubicBezTo>
                  <a:cubicBezTo>
                    <a:pt x="1269324" y="1934356"/>
                    <a:pt x="1281686" y="1918374"/>
                    <a:pt x="1268419" y="1890431"/>
                  </a:cubicBezTo>
                  <a:cubicBezTo>
                    <a:pt x="1217960" y="1783985"/>
                    <a:pt x="1209416" y="1671710"/>
                    <a:pt x="1233441" y="1557325"/>
                  </a:cubicBezTo>
                  <a:cubicBezTo>
                    <a:pt x="1241984" y="1516918"/>
                    <a:pt x="1232133" y="1496815"/>
                    <a:pt x="1189414" y="1497116"/>
                  </a:cubicBezTo>
                  <a:cubicBezTo>
                    <a:pt x="1184388" y="1497116"/>
                    <a:pt x="1179463" y="1496211"/>
                    <a:pt x="1174438" y="1495709"/>
                  </a:cubicBezTo>
                  <a:cubicBezTo>
                    <a:pt x="1065078" y="1483748"/>
                    <a:pt x="1053619" y="1464549"/>
                    <a:pt x="1090307" y="1359310"/>
                  </a:cubicBezTo>
                  <a:cubicBezTo>
                    <a:pt x="1097242" y="1339407"/>
                    <a:pt x="1110511" y="1330462"/>
                    <a:pt x="1128604" y="1323628"/>
                  </a:cubicBezTo>
                  <a:cubicBezTo>
                    <a:pt x="1205196" y="1294880"/>
                    <a:pt x="1280179" y="1260404"/>
                    <a:pt x="1358580" y="1238190"/>
                  </a:cubicBezTo>
                  <a:cubicBezTo>
                    <a:pt x="1406828" y="1224519"/>
                    <a:pt x="1420900" y="1197984"/>
                    <a:pt x="1426630" y="1154562"/>
                  </a:cubicBezTo>
                  <a:cubicBezTo>
                    <a:pt x="1461005" y="894831"/>
                    <a:pt x="1418688" y="648570"/>
                    <a:pt x="1299981" y="415376"/>
                  </a:cubicBezTo>
                  <a:cubicBezTo>
                    <a:pt x="1277264" y="370748"/>
                    <a:pt x="1251633" y="327526"/>
                    <a:pt x="1225299" y="285009"/>
                  </a:cubicBezTo>
                  <a:cubicBezTo>
                    <a:pt x="1207206" y="255759"/>
                    <a:pt x="1210322" y="234650"/>
                    <a:pt x="1236355" y="210928"/>
                  </a:cubicBezTo>
                  <a:cubicBezTo>
                    <a:pt x="1368029" y="91115"/>
                    <a:pt x="1524732" y="31611"/>
                    <a:pt x="1698320" y="11006"/>
                  </a:cubicBezTo>
                  <a:cubicBezTo>
                    <a:pt x="1745763" y="5376"/>
                    <a:pt x="1793307" y="1783"/>
                    <a:pt x="1840913" y="514"/>
                  </a:cubicBezTo>
                  <a:close/>
                </a:path>
              </a:pathLst>
            </a:custGeom>
            <a:solidFill>
              <a:schemeClr val="accent4"/>
            </a:solidFill>
            <a:ln w="5867" cap="flat">
              <a:noFill/>
              <a:prstDash val="solid"/>
              <a:miter/>
            </a:ln>
          </p:spPr>
          <p:txBody>
            <a:bodyPr rtlCol="0" anchor="ctr"/>
            <a:lstStyle/>
            <a:p>
              <a:endParaRPr lang="en-US" dirty="0"/>
            </a:p>
          </p:txBody>
        </p:sp>
        <p:sp>
          <p:nvSpPr>
            <p:cNvPr id="125" name="Freeform: Shape 194">
              <a:extLst>
                <a:ext uri="{FF2B5EF4-FFF2-40B4-BE49-F238E27FC236}">
                  <a16:creationId xmlns:a16="http://schemas.microsoft.com/office/drawing/2014/main" id="{C61F9074-6F07-44E6-AA6F-B3EF959D4645}"/>
                </a:ext>
              </a:extLst>
            </p:cNvPr>
            <p:cNvSpPr/>
            <p:nvPr/>
          </p:nvSpPr>
          <p:spPr>
            <a:xfrm>
              <a:off x="8420669" y="1810483"/>
              <a:ext cx="2297016" cy="4296515"/>
            </a:xfrm>
            <a:custGeom>
              <a:avLst/>
              <a:gdLst>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252239 w 1342512"/>
                <a:gd name="connsiteY17" fmla="*/ 2449473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368136 w 1342512"/>
                <a:gd name="connsiteY17" fmla="*/ 2486620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6486"/>
                <a:gd name="connsiteX1" fmla="*/ 802840 w 1342512"/>
                <a:gd name="connsiteY1" fmla="*/ 1528141 h 2506486"/>
                <a:gd name="connsiteX2" fmla="*/ 822479 w 1342512"/>
                <a:gd name="connsiteY2" fmla="*/ 1561951 h 2506486"/>
                <a:gd name="connsiteX3" fmla="*/ 719285 w 1342512"/>
                <a:gd name="connsiteY3" fmla="*/ 1836016 h 2506486"/>
                <a:gd name="connsiteX4" fmla="*/ 668659 w 1342512"/>
                <a:gd name="connsiteY4" fmla="*/ 2016531 h 2506486"/>
                <a:gd name="connsiteX5" fmla="*/ 687769 w 1342512"/>
                <a:gd name="connsiteY5" fmla="*/ 2062865 h 2506486"/>
                <a:gd name="connsiteX6" fmla="*/ 1009344 w 1342512"/>
                <a:gd name="connsiteY6" fmla="*/ 2171468 h 2506486"/>
                <a:gd name="connsiteX7" fmla="*/ 1032746 w 1342512"/>
                <a:gd name="connsiteY7" fmla="*/ 2173350 h 2506486"/>
                <a:gd name="connsiteX8" fmla="*/ 1080962 w 1342512"/>
                <a:gd name="connsiteY8" fmla="*/ 2136835 h 2506486"/>
                <a:gd name="connsiteX9" fmla="*/ 1090311 w 1342512"/>
                <a:gd name="connsiteY9" fmla="*/ 1814201 h 2506486"/>
                <a:gd name="connsiteX10" fmla="*/ 1102424 w 1342512"/>
                <a:gd name="connsiteY10" fmla="*/ 1668025 h 2506486"/>
                <a:gd name="connsiteX11" fmla="*/ 1125238 w 1342512"/>
                <a:gd name="connsiteY11" fmla="*/ 1659088 h 2506486"/>
                <a:gd name="connsiteX12" fmla="*/ 1341915 w 1342512"/>
                <a:gd name="connsiteY12" fmla="*/ 2034347 h 2506486"/>
                <a:gd name="connsiteX13" fmla="*/ 1186507 w 1342512"/>
                <a:gd name="connsiteY13" fmla="*/ 2388027 h 2506486"/>
                <a:gd name="connsiteX14" fmla="*/ 1059441 w 1342512"/>
                <a:gd name="connsiteY14" fmla="*/ 2481989 h 2506486"/>
                <a:gd name="connsiteX15" fmla="*/ 969478 w 1342512"/>
                <a:gd name="connsiteY15" fmla="*/ 2499512 h 2506486"/>
                <a:gd name="connsiteX16" fmla="*/ 534018 w 1342512"/>
                <a:gd name="connsiteY16" fmla="*/ 2505937 h 2506486"/>
                <a:gd name="connsiteX17" fmla="*/ 368136 w 1342512"/>
                <a:gd name="connsiteY17" fmla="*/ 2486620 h 2506486"/>
                <a:gd name="connsiteX18" fmla="*/ 225191 w 1342512"/>
                <a:gd name="connsiteY18" fmla="*/ 2440124 h 2506486"/>
                <a:gd name="connsiteX19" fmla="*/ 1812 w 1342512"/>
                <a:gd name="connsiteY19" fmla="*/ 2077741 h 2506486"/>
                <a:gd name="connsiteX20" fmla="*/ 124291 w 1342512"/>
                <a:gd name="connsiteY20" fmla="*/ 1737821 h 2506486"/>
                <a:gd name="connsiteX21" fmla="*/ 545532 w 1342512"/>
                <a:gd name="connsiteY21" fmla="*/ 1525730 h 2506486"/>
                <a:gd name="connsiteX22" fmla="*/ 665425 w 1342512"/>
                <a:gd name="connsiteY22" fmla="*/ 1517851 h 2506486"/>
                <a:gd name="connsiteX23" fmla="*/ 553764 w 1342512"/>
                <a:gd name="connsiteY23" fmla="*/ 1210330 h 2506486"/>
                <a:gd name="connsiteX24" fmla="*/ 513957 w 1342512"/>
                <a:gd name="connsiteY24" fmla="*/ 1261544 h 2506486"/>
                <a:gd name="connsiteX25" fmla="*/ 603038 w 1342512"/>
                <a:gd name="connsiteY25" fmla="*/ 1322167 h 2506486"/>
                <a:gd name="connsiteX26" fmla="*/ 658134 w 1342512"/>
                <a:gd name="connsiteY26" fmla="*/ 1262897 h 2506486"/>
                <a:gd name="connsiteX27" fmla="*/ 637965 w 1342512"/>
                <a:gd name="connsiteY27" fmla="*/ 1216680 h 2506486"/>
                <a:gd name="connsiteX28" fmla="*/ 553764 w 1342512"/>
                <a:gd name="connsiteY28" fmla="*/ 1210330 h 2506486"/>
                <a:gd name="connsiteX29" fmla="*/ 546474 w 1342512"/>
                <a:gd name="connsiteY29" fmla="*/ 922034 h 2506486"/>
                <a:gd name="connsiteX30" fmla="*/ 481206 w 1342512"/>
                <a:gd name="connsiteY30" fmla="*/ 980657 h 2506486"/>
                <a:gd name="connsiteX31" fmla="*/ 550766 w 1342512"/>
                <a:gd name="connsiteY31" fmla="*/ 1040751 h 2506486"/>
                <a:gd name="connsiteX32" fmla="*/ 621855 w 1342512"/>
                <a:gd name="connsiteY32" fmla="*/ 966604 h 2506486"/>
                <a:gd name="connsiteX33" fmla="*/ 617328 w 1342512"/>
                <a:gd name="connsiteY33" fmla="*/ 953492 h 2506486"/>
                <a:gd name="connsiteX34" fmla="*/ 546474 w 1342512"/>
                <a:gd name="connsiteY34" fmla="*/ 922034 h 2506486"/>
                <a:gd name="connsiteX35" fmla="*/ 563760 w 1342512"/>
                <a:gd name="connsiteY35" fmla="*/ 697714 h 2506486"/>
                <a:gd name="connsiteX36" fmla="*/ 497258 w 1342512"/>
                <a:gd name="connsiteY36" fmla="*/ 748693 h 2506486"/>
                <a:gd name="connsiteX37" fmla="*/ 551001 w 1342512"/>
                <a:gd name="connsiteY37" fmla="*/ 785619 h 2506486"/>
                <a:gd name="connsiteX38" fmla="*/ 608331 w 1342512"/>
                <a:gd name="connsiteY38" fmla="*/ 731759 h 2506486"/>
                <a:gd name="connsiteX39" fmla="*/ 563760 w 1342512"/>
                <a:gd name="connsiteY39" fmla="*/ 697714 h 2506486"/>
                <a:gd name="connsiteX40" fmla="*/ 660956 w 1342512"/>
                <a:gd name="connsiteY40" fmla="*/ 624742 h 2506486"/>
                <a:gd name="connsiteX41" fmla="*/ 699234 w 1342512"/>
                <a:gd name="connsiteY41" fmla="*/ 647204 h 2506486"/>
                <a:gd name="connsiteX42" fmla="*/ 824537 w 1342512"/>
                <a:gd name="connsiteY42" fmla="*/ 894633 h 2506486"/>
                <a:gd name="connsiteX43" fmla="*/ 939902 w 1342512"/>
                <a:gd name="connsiteY43" fmla="*/ 1107546 h 2506486"/>
                <a:gd name="connsiteX44" fmla="*/ 951603 w 1342512"/>
                <a:gd name="connsiteY44" fmla="*/ 1223793 h 2506486"/>
                <a:gd name="connsiteX45" fmla="*/ 937902 w 1342512"/>
                <a:gd name="connsiteY45" fmla="*/ 1255075 h 2506486"/>
                <a:gd name="connsiteX46" fmla="*/ 623383 w 1342512"/>
                <a:gd name="connsiteY46" fmla="*/ 1410659 h 2506486"/>
                <a:gd name="connsiteX47" fmla="*/ 157572 w 1342512"/>
                <a:gd name="connsiteY47" fmla="*/ 923033 h 2506486"/>
                <a:gd name="connsiteX48" fmla="*/ 287872 w 1342512"/>
                <a:gd name="connsiteY48" fmla="*/ 650967 h 2506486"/>
                <a:gd name="connsiteX49" fmla="*/ 316037 w 1342512"/>
                <a:gd name="connsiteY49" fmla="*/ 639736 h 2506486"/>
                <a:gd name="connsiteX50" fmla="*/ 660956 w 1342512"/>
                <a:gd name="connsiteY50" fmla="*/ 624742 h 2506486"/>
                <a:gd name="connsiteX51" fmla="*/ 795210 w 1342512"/>
                <a:gd name="connsiteY51" fmla="*/ 577320 h 2506486"/>
                <a:gd name="connsiteX52" fmla="*/ 819832 w 1342512"/>
                <a:gd name="connsiteY52" fmla="*/ 581524 h 2506486"/>
                <a:gd name="connsiteX53" fmla="*/ 1032334 w 1342512"/>
                <a:gd name="connsiteY53" fmla="*/ 869760 h 2506486"/>
                <a:gd name="connsiteX54" fmla="*/ 1038273 w 1342512"/>
                <a:gd name="connsiteY54" fmla="*/ 1007117 h 2506486"/>
                <a:gd name="connsiteX55" fmla="*/ 853642 w 1342512"/>
                <a:gd name="connsiteY55" fmla="*/ 769154 h 2506486"/>
                <a:gd name="connsiteX56" fmla="*/ 772793 w 1342512"/>
                <a:gd name="connsiteY56" fmla="*/ 620920 h 2506486"/>
                <a:gd name="connsiteX57" fmla="*/ 774204 w 1342512"/>
                <a:gd name="connsiteY57" fmla="*/ 587581 h 2506486"/>
                <a:gd name="connsiteX58" fmla="*/ 795210 w 1342512"/>
                <a:gd name="connsiteY58" fmla="*/ 577320 h 2506486"/>
                <a:gd name="connsiteX59" fmla="*/ 644021 w 1342512"/>
                <a:gd name="connsiteY59" fmla="*/ 349 h 2506486"/>
                <a:gd name="connsiteX60" fmla="*/ 713405 w 1342512"/>
                <a:gd name="connsiteY60" fmla="*/ 24163 h 2506486"/>
                <a:gd name="connsiteX61" fmla="*/ 738395 w 1342512"/>
                <a:gd name="connsiteY61" fmla="*/ 452813 h 2506486"/>
                <a:gd name="connsiteX62" fmla="*/ 676243 w 1342512"/>
                <a:gd name="connsiteY62" fmla="*/ 488798 h 2506486"/>
                <a:gd name="connsiteX63" fmla="*/ 461154 w 1342512"/>
                <a:gd name="connsiteY63" fmla="*/ 517551 h 2506486"/>
                <a:gd name="connsiteX64" fmla="*/ 319917 w 1342512"/>
                <a:gd name="connsiteY64" fmla="*/ 466748 h 2506486"/>
                <a:gd name="connsiteX65" fmla="*/ 324092 w 1342512"/>
                <a:gd name="connsiteY65" fmla="*/ 436643 h 2506486"/>
                <a:gd name="connsiteX66" fmla="*/ 427991 w 1342512"/>
                <a:gd name="connsiteY66" fmla="*/ 406302 h 2506486"/>
                <a:gd name="connsiteX67" fmla="*/ 456215 w 1342512"/>
                <a:gd name="connsiteY67" fmla="*/ 398541 h 2506486"/>
                <a:gd name="connsiteX68" fmla="*/ 509488 w 1342512"/>
                <a:gd name="connsiteY68" fmla="*/ 335684 h 2506486"/>
                <a:gd name="connsiteX69" fmla="*/ 467681 w 1342512"/>
                <a:gd name="connsiteY69" fmla="*/ 260891 h 2506486"/>
                <a:gd name="connsiteX70" fmla="*/ 392535 w 1342512"/>
                <a:gd name="connsiteY70" fmla="*/ 272004 h 2506486"/>
                <a:gd name="connsiteX71" fmla="*/ 267997 w 1342512"/>
                <a:gd name="connsiteY71" fmla="*/ 359204 h 2506486"/>
                <a:gd name="connsiteX72" fmla="*/ 239244 w 1342512"/>
                <a:gd name="connsiteY72" fmla="*/ 349149 h 2506486"/>
                <a:gd name="connsiteX73" fmla="*/ 276935 w 1342512"/>
                <a:gd name="connsiteY73" fmla="*/ 82081 h 2506486"/>
                <a:gd name="connsiteX74" fmla="*/ 312450 w 1342512"/>
                <a:gd name="connsiteY74" fmla="*/ 58032 h 2506486"/>
                <a:gd name="connsiteX75" fmla="*/ 644021 w 1342512"/>
                <a:gd name="connsiteY75" fmla="*/ 349 h 2506486"/>
                <a:gd name="connsiteX0" fmla="*/ 665425 w 1342512"/>
                <a:gd name="connsiteY0" fmla="*/ 1517851 h 2509958"/>
                <a:gd name="connsiteX1" fmla="*/ 802840 w 1342512"/>
                <a:gd name="connsiteY1" fmla="*/ 1528141 h 2509958"/>
                <a:gd name="connsiteX2" fmla="*/ 822479 w 1342512"/>
                <a:gd name="connsiteY2" fmla="*/ 1561951 h 2509958"/>
                <a:gd name="connsiteX3" fmla="*/ 719285 w 1342512"/>
                <a:gd name="connsiteY3" fmla="*/ 1836016 h 2509958"/>
                <a:gd name="connsiteX4" fmla="*/ 668659 w 1342512"/>
                <a:gd name="connsiteY4" fmla="*/ 2016531 h 2509958"/>
                <a:gd name="connsiteX5" fmla="*/ 687769 w 1342512"/>
                <a:gd name="connsiteY5" fmla="*/ 2062865 h 2509958"/>
                <a:gd name="connsiteX6" fmla="*/ 1009344 w 1342512"/>
                <a:gd name="connsiteY6" fmla="*/ 2171468 h 2509958"/>
                <a:gd name="connsiteX7" fmla="*/ 1032746 w 1342512"/>
                <a:gd name="connsiteY7" fmla="*/ 2173350 h 2509958"/>
                <a:gd name="connsiteX8" fmla="*/ 1080962 w 1342512"/>
                <a:gd name="connsiteY8" fmla="*/ 2136835 h 2509958"/>
                <a:gd name="connsiteX9" fmla="*/ 1090311 w 1342512"/>
                <a:gd name="connsiteY9" fmla="*/ 1814201 h 2509958"/>
                <a:gd name="connsiteX10" fmla="*/ 1102424 w 1342512"/>
                <a:gd name="connsiteY10" fmla="*/ 1668025 h 2509958"/>
                <a:gd name="connsiteX11" fmla="*/ 1125238 w 1342512"/>
                <a:gd name="connsiteY11" fmla="*/ 1659088 h 2509958"/>
                <a:gd name="connsiteX12" fmla="*/ 1341915 w 1342512"/>
                <a:gd name="connsiteY12" fmla="*/ 2034347 h 2509958"/>
                <a:gd name="connsiteX13" fmla="*/ 1186507 w 1342512"/>
                <a:gd name="connsiteY13" fmla="*/ 2388027 h 2509958"/>
                <a:gd name="connsiteX14" fmla="*/ 1059441 w 1342512"/>
                <a:gd name="connsiteY14" fmla="*/ 2481989 h 2509958"/>
                <a:gd name="connsiteX15" fmla="*/ 969478 w 1342512"/>
                <a:gd name="connsiteY15" fmla="*/ 2499512 h 2509958"/>
                <a:gd name="connsiteX16" fmla="*/ 534018 w 1342512"/>
                <a:gd name="connsiteY16" fmla="*/ 2505937 h 2509958"/>
                <a:gd name="connsiteX17" fmla="*/ 377051 w 1342512"/>
                <a:gd name="connsiteY17" fmla="*/ 2504450 h 2509958"/>
                <a:gd name="connsiteX18" fmla="*/ 225191 w 1342512"/>
                <a:gd name="connsiteY18" fmla="*/ 2440124 h 2509958"/>
                <a:gd name="connsiteX19" fmla="*/ 1812 w 1342512"/>
                <a:gd name="connsiteY19" fmla="*/ 2077741 h 2509958"/>
                <a:gd name="connsiteX20" fmla="*/ 124291 w 1342512"/>
                <a:gd name="connsiteY20" fmla="*/ 1737821 h 2509958"/>
                <a:gd name="connsiteX21" fmla="*/ 545532 w 1342512"/>
                <a:gd name="connsiteY21" fmla="*/ 1525730 h 2509958"/>
                <a:gd name="connsiteX22" fmla="*/ 665425 w 1342512"/>
                <a:gd name="connsiteY22" fmla="*/ 1517851 h 2509958"/>
                <a:gd name="connsiteX23" fmla="*/ 553764 w 1342512"/>
                <a:gd name="connsiteY23" fmla="*/ 1210330 h 2509958"/>
                <a:gd name="connsiteX24" fmla="*/ 513957 w 1342512"/>
                <a:gd name="connsiteY24" fmla="*/ 1261544 h 2509958"/>
                <a:gd name="connsiteX25" fmla="*/ 603038 w 1342512"/>
                <a:gd name="connsiteY25" fmla="*/ 1322167 h 2509958"/>
                <a:gd name="connsiteX26" fmla="*/ 658134 w 1342512"/>
                <a:gd name="connsiteY26" fmla="*/ 1262897 h 2509958"/>
                <a:gd name="connsiteX27" fmla="*/ 637965 w 1342512"/>
                <a:gd name="connsiteY27" fmla="*/ 1216680 h 2509958"/>
                <a:gd name="connsiteX28" fmla="*/ 553764 w 1342512"/>
                <a:gd name="connsiteY28" fmla="*/ 1210330 h 2509958"/>
                <a:gd name="connsiteX29" fmla="*/ 546474 w 1342512"/>
                <a:gd name="connsiteY29" fmla="*/ 922034 h 2509958"/>
                <a:gd name="connsiteX30" fmla="*/ 481206 w 1342512"/>
                <a:gd name="connsiteY30" fmla="*/ 980657 h 2509958"/>
                <a:gd name="connsiteX31" fmla="*/ 550766 w 1342512"/>
                <a:gd name="connsiteY31" fmla="*/ 1040751 h 2509958"/>
                <a:gd name="connsiteX32" fmla="*/ 621855 w 1342512"/>
                <a:gd name="connsiteY32" fmla="*/ 966604 h 2509958"/>
                <a:gd name="connsiteX33" fmla="*/ 617328 w 1342512"/>
                <a:gd name="connsiteY33" fmla="*/ 953492 h 2509958"/>
                <a:gd name="connsiteX34" fmla="*/ 546474 w 1342512"/>
                <a:gd name="connsiteY34" fmla="*/ 922034 h 2509958"/>
                <a:gd name="connsiteX35" fmla="*/ 563760 w 1342512"/>
                <a:gd name="connsiteY35" fmla="*/ 697714 h 2509958"/>
                <a:gd name="connsiteX36" fmla="*/ 497258 w 1342512"/>
                <a:gd name="connsiteY36" fmla="*/ 748693 h 2509958"/>
                <a:gd name="connsiteX37" fmla="*/ 551001 w 1342512"/>
                <a:gd name="connsiteY37" fmla="*/ 785619 h 2509958"/>
                <a:gd name="connsiteX38" fmla="*/ 608331 w 1342512"/>
                <a:gd name="connsiteY38" fmla="*/ 731759 h 2509958"/>
                <a:gd name="connsiteX39" fmla="*/ 563760 w 1342512"/>
                <a:gd name="connsiteY39" fmla="*/ 697714 h 2509958"/>
                <a:gd name="connsiteX40" fmla="*/ 660956 w 1342512"/>
                <a:gd name="connsiteY40" fmla="*/ 624742 h 2509958"/>
                <a:gd name="connsiteX41" fmla="*/ 699234 w 1342512"/>
                <a:gd name="connsiteY41" fmla="*/ 647204 h 2509958"/>
                <a:gd name="connsiteX42" fmla="*/ 824537 w 1342512"/>
                <a:gd name="connsiteY42" fmla="*/ 894633 h 2509958"/>
                <a:gd name="connsiteX43" fmla="*/ 939902 w 1342512"/>
                <a:gd name="connsiteY43" fmla="*/ 1107546 h 2509958"/>
                <a:gd name="connsiteX44" fmla="*/ 951603 w 1342512"/>
                <a:gd name="connsiteY44" fmla="*/ 1223793 h 2509958"/>
                <a:gd name="connsiteX45" fmla="*/ 937902 w 1342512"/>
                <a:gd name="connsiteY45" fmla="*/ 1255075 h 2509958"/>
                <a:gd name="connsiteX46" fmla="*/ 623383 w 1342512"/>
                <a:gd name="connsiteY46" fmla="*/ 1410659 h 2509958"/>
                <a:gd name="connsiteX47" fmla="*/ 157572 w 1342512"/>
                <a:gd name="connsiteY47" fmla="*/ 923033 h 2509958"/>
                <a:gd name="connsiteX48" fmla="*/ 287872 w 1342512"/>
                <a:gd name="connsiteY48" fmla="*/ 650967 h 2509958"/>
                <a:gd name="connsiteX49" fmla="*/ 316037 w 1342512"/>
                <a:gd name="connsiteY49" fmla="*/ 639736 h 2509958"/>
                <a:gd name="connsiteX50" fmla="*/ 660956 w 1342512"/>
                <a:gd name="connsiteY50" fmla="*/ 624742 h 2509958"/>
                <a:gd name="connsiteX51" fmla="*/ 795210 w 1342512"/>
                <a:gd name="connsiteY51" fmla="*/ 577320 h 2509958"/>
                <a:gd name="connsiteX52" fmla="*/ 819832 w 1342512"/>
                <a:gd name="connsiteY52" fmla="*/ 581524 h 2509958"/>
                <a:gd name="connsiteX53" fmla="*/ 1032334 w 1342512"/>
                <a:gd name="connsiteY53" fmla="*/ 869760 h 2509958"/>
                <a:gd name="connsiteX54" fmla="*/ 1038273 w 1342512"/>
                <a:gd name="connsiteY54" fmla="*/ 1007117 h 2509958"/>
                <a:gd name="connsiteX55" fmla="*/ 853642 w 1342512"/>
                <a:gd name="connsiteY55" fmla="*/ 769154 h 2509958"/>
                <a:gd name="connsiteX56" fmla="*/ 772793 w 1342512"/>
                <a:gd name="connsiteY56" fmla="*/ 620920 h 2509958"/>
                <a:gd name="connsiteX57" fmla="*/ 774204 w 1342512"/>
                <a:gd name="connsiteY57" fmla="*/ 587581 h 2509958"/>
                <a:gd name="connsiteX58" fmla="*/ 795210 w 1342512"/>
                <a:gd name="connsiteY58" fmla="*/ 577320 h 2509958"/>
                <a:gd name="connsiteX59" fmla="*/ 644021 w 1342512"/>
                <a:gd name="connsiteY59" fmla="*/ 349 h 2509958"/>
                <a:gd name="connsiteX60" fmla="*/ 713405 w 1342512"/>
                <a:gd name="connsiteY60" fmla="*/ 24163 h 2509958"/>
                <a:gd name="connsiteX61" fmla="*/ 738395 w 1342512"/>
                <a:gd name="connsiteY61" fmla="*/ 452813 h 2509958"/>
                <a:gd name="connsiteX62" fmla="*/ 676243 w 1342512"/>
                <a:gd name="connsiteY62" fmla="*/ 488798 h 2509958"/>
                <a:gd name="connsiteX63" fmla="*/ 461154 w 1342512"/>
                <a:gd name="connsiteY63" fmla="*/ 517551 h 2509958"/>
                <a:gd name="connsiteX64" fmla="*/ 319917 w 1342512"/>
                <a:gd name="connsiteY64" fmla="*/ 466748 h 2509958"/>
                <a:gd name="connsiteX65" fmla="*/ 324092 w 1342512"/>
                <a:gd name="connsiteY65" fmla="*/ 436643 h 2509958"/>
                <a:gd name="connsiteX66" fmla="*/ 427991 w 1342512"/>
                <a:gd name="connsiteY66" fmla="*/ 406302 h 2509958"/>
                <a:gd name="connsiteX67" fmla="*/ 456215 w 1342512"/>
                <a:gd name="connsiteY67" fmla="*/ 398541 h 2509958"/>
                <a:gd name="connsiteX68" fmla="*/ 509488 w 1342512"/>
                <a:gd name="connsiteY68" fmla="*/ 335684 h 2509958"/>
                <a:gd name="connsiteX69" fmla="*/ 467681 w 1342512"/>
                <a:gd name="connsiteY69" fmla="*/ 260891 h 2509958"/>
                <a:gd name="connsiteX70" fmla="*/ 392535 w 1342512"/>
                <a:gd name="connsiteY70" fmla="*/ 272004 h 2509958"/>
                <a:gd name="connsiteX71" fmla="*/ 267997 w 1342512"/>
                <a:gd name="connsiteY71" fmla="*/ 359204 h 2509958"/>
                <a:gd name="connsiteX72" fmla="*/ 239244 w 1342512"/>
                <a:gd name="connsiteY72" fmla="*/ 349149 h 2509958"/>
                <a:gd name="connsiteX73" fmla="*/ 276935 w 1342512"/>
                <a:gd name="connsiteY73" fmla="*/ 82081 h 2509958"/>
                <a:gd name="connsiteX74" fmla="*/ 312450 w 1342512"/>
                <a:gd name="connsiteY74" fmla="*/ 58032 h 2509958"/>
                <a:gd name="connsiteX75" fmla="*/ 644021 w 1342512"/>
                <a:gd name="connsiteY75" fmla="*/ 349 h 2509958"/>
                <a:gd name="connsiteX0" fmla="*/ 665425 w 1342512"/>
                <a:gd name="connsiteY0" fmla="*/ 1517851 h 2513399"/>
                <a:gd name="connsiteX1" fmla="*/ 802840 w 1342512"/>
                <a:gd name="connsiteY1" fmla="*/ 1528141 h 2513399"/>
                <a:gd name="connsiteX2" fmla="*/ 822479 w 1342512"/>
                <a:gd name="connsiteY2" fmla="*/ 1561951 h 2513399"/>
                <a:gd name="connsiteX3" fmla="*/ 719285 w 1342512"/>
                <a:gd name="connsiteY3" fmla="*/ 1836016 h 2513399"/>
                <a:gd name="connsiteX4" fmla="*/ 668659 w 1342512"/>
                <a:gd name="connsiteY4" fmla="*/ 2016531 h 2513399"/>
                <a:gd name="connsiteX5" fmla="*/ 687769 w 1342512"/>
                <a:gd name="connsiteY5" fmla="*/ 2062865 h 2513399"/>
                <a:gd name="connsiteX6" fmla="*/ 1009344 w 1342512"/>
                <a:gd name="connsiteY6" fmla="*/ 2171468 h 2513399"/>
                <a:gd name="connsiteX7" fmla="*/ 1032746 w 1342512"/>
                <a:gd name="connsiteY7" fmla="*/ 2173350 h 2513399"/>
                <a:gd name="connsiteX8" fmla="*/ 1080962 w 1342512"/>
                <a:gd name="connsiteY8" fmla="*/ 2136835 h 2513399"/>
                <a:gd name="connsiteX9" fmla="*/ 1090311 w 1342512"/>
                <a:gd name="connsiteY9" fmla="*/ 1814201 h 2513399"/>
                <a:gd name="connsiteX10" fmla="*/ 1102424 w 1342512"/>
                <a:gd name="connsiteY10" fmla="*/ 1668025 h 2513399"/>
                <a:gd name="connsiteX11" fmla="*/ 1125238 w 1342512"/>
                <a:gd name="connsiteY11" fmla="*/ 1659088 h 2513399"/>
                <a:gd name="connsiteX12" fmla="*/ 1341915 w 1342512"/>
                <a:gd name="connsiteY12" fmla="*/ 2034347 h 2513399"/>
                <a:gd name="connsiteX13" fmla="*/ 1186507 w 1342512"/>
                <a:gd name="connsiteY13" fmla="*/ 2388027 h 2513399"/>
                <a:gd name="connsiteX14" fmla="*/ 1059441 w 1342512"/>
                <a:gd name="connsiteY14" fmla="*/ 2481989 h 2513399"/>
                <a:gd name="connsiteX15" fmla="*/ 969478 w 1342512"/>
                <a:gd name="connsiteY15" fmla="*/ 2499512 h 2513399"/>
                <a:gd name="connsiteX16" fmla="*/ 534018 w 1342512"/>
                <a:gd name="connsiteY16" fmla="*/ 2505937 h 2513399"/>
                <a:gd name="connsiteX17" fmla="*/ 377051 w 1342512"/>
                <a:gd name="connsiteY17" fmla="*/ 2508908 h 2513399"/>
                <a:gd name="connsiteX18" fmla="*/ 225191 w 1342512"/>
                <a:gd name="connsiteY18" fmla="*/ 2440124 h 2513399"/>
                <a:gd name="connsiteX19" fmla="*/ 1812 w 1342512"/>
                <a:gd name="connsiteY19" fmla="*/ 2077741 h 2513399"/>
                <a:gd name="connsiteX20" fmla="*/ 124291 w 1342512"/>
                <a:gd name="connsiteY20" fmla="*/ 1737821 h 2513399"/>
                <a:gd name="connsiteX21" fmla="*/ 545532 w 1342512"/>
                <a:gd name="connsiteY21" fmla="*/ 1525730 h 2513399"/>
                <a:gd name="connsiteX22" fmla="*/ 665425 w 1342512"/>
                <a:gd name="connsiteY22" fmla="*/ 1517851 h 2513399"/>
                <a:gd name="connsiteX23" fmla="*/ 553764 w 1342512"/>
                <a:gd name="connsiteY23" fmla="*/ 1210330 h 2513399"/>
                <a:gd name="connsiteX24" fmla="*/ 513957 w 1342512"/>
                <a:gd name="connsiteY24" fmla="*/ 1261544 h 2513399"/>
                <a:gd name="connsiteX25" fmla="*/ 603038 w 1342512"/>
                <a:gd name="connsiteY25" fmla="*/ 1322167 h 2513399"/>
                <a:gd name="connsiteX26" fmla="*/ 658134 w 1342512"/>
                <a:gd name="connsiteY26" fmla="*/ 1262897 h 2513399"/>
                <a:gd name="connsiteX27" fmla="*/ 637965 w 1342512"/>
                <a:gd name="connsiteY27" fmla="*/ 1216680 h 2513399"/>
                <a:gd name="connsiteX28" fmla="*/ 553764 w 1342512"/>
                <a:gd name="connsiteY28" fmla="*/ 1210330 h 2513399"/>
                <a:gd name="connsiteX29" fmla="*/ 546474 w 1342512"/>
                <a:gd name="connsiteY29" fmla="*/ 922034 h 2513399"/>
                <a:gd name="connsiteX30" fmla="*/ 481206 w 1342512"/>
                <a:gd name="connsiteY30" fmla="*/ 980657 h 2513399"/>
                <a:gd name="connsiteX31" fmla="*/ 550766 w 1342512"/>
                <a:gd name="connsiteY31" fmla="*/ 1040751 h 2513399"/>
                <a:gd name="connsiteX32" fmla="*/ 621855 w 1342512"/>
                <a:gd name="connsiteY32" fmla="*/ 966604 h 2513399"/>
                <a:gd name="connsiteX33" fmla="*/ 617328 w 1342512"/>
                <a:gd name="connsiteY33" fmla="*/ 953492 h 2513399"/>
                <a:gd name="connsiteX34" fmla="*/ 546474 w 1342512"/>
                <a:gd name="connsiteY34" fmla="*/ 922034 h 2513399"/>
                <a:gd name="connsiteX35" fmla="*/ 563760 w 1342512"/>
                <a:gd name="connsiteY35" fmla="*/ 697714 h 2513399"/>
                <a:gd name="connsiteX36" fmla="*/ 497258 w 1342512"/>
                <a:gd name="connsiteY36" fmla="*/ 748693 h 2513399"/>
                <a:gd name="connsiteX37" fmla="*/ 551001 w 1342512"/>
                <a:gd name="connsiteY37" fmla="*/ 785619 h 2513399"/>
                <a:gd name="connsiteX38" fmla="*/ 608331 w 1342512"/>
                <a:gd name="connsiteY38" fmla="*/ 731759 h 2513399"/>
                <a:gd name="connsiteX39" fmla="*/ 563760 w 1342512"/>
                <a:gd name="connsiteY39" fmla="*/ 697714 h 2513399"/>
                <a:gd name="connsiteX40" fmla="*/ 660956 w 1342512"/>
                <a:gd name="connsiteY40" fmla="*/ 624742 h 2513399"/>
                <a:gd name="connsiteX41" fmla="*/ 699234 w 1342512"/>
                <a:gd name="connsiteY41" fmla="*/ 647204 h 2513399"/>
                <a:gd name="connsiteX42" fmla="*/ 824537 w 1342512"/>
                <a:gd name="connsiteY42" fmla="*/ 894633 h 2513399"/>
                <a:gd name="connsiteX43" fmla="*/ 939902 w 1342512"/>
                <a:gd name="connsiteY43" fmla="*/ 1107546 h 2513399"/>
                <a:gd name="connsiteX44" fmla="*/ 951603 w 1342512"/>
                <a:gd name="connsiteY44" fmla="*/ 1223793 h 2513399"/>
                <a:gd name="connsiteX45" fmla="*/ 937902 w 1342512"/>
                <a:gd name="connsiteY45" fmla="*/ 1255075 h 2513399"/>
                <a:gd name="connsiteX46" fmla="*/ 623383 w 1342512"/>
                <a:gd name="connsiteY46" fmla="*/ 1410659 h 2513399"/>
                <a:gd name="connsiteX47" fmla="*/ 157572 w 1342512"/>
                <a:gd name="connsiteY47" fmla="*/ 923033 h 2513399"/>
                <a:gd name="connsiteX48" fmla="*/ 287872 w 1342512"/>
                <a:gd name="connsiteY48" fmla="*/ 650967 h 2513399"/>
                <a:gd name="connsiteX49" fmla="*/ 316037 w 1342512"/>
                <a:gd name="connsiteY49" fmla="*/ 639736 h 2513399"/>
                <a:gd name="connsiteX50" fmla="*/ 660956 w 1342512"/>
                <a:gd name="connsiteY50" fmla="*/ 624742 h 2513399"/>
                <a:gd name="connsiteX51" fmla="*/ 795210 w 1342512"/>
                <a:gd name="connsiteY51" fmla="*/ 577320 h 2513399"/>
                <a:gd name="connsiteX52" fmla="*/ 819832 w 1342512"/>
                <a:gd name="connsiteY52" fmla="*/ 581524 h 2513399"/>
                <a:gd name="connsiteX53" fmla="*/ 1032334 w 1342512"/>
                <a:gd name="connsiteY53" fmla="*/ 869760 h 2513399"/>
                <a:gd name="connsiteX54" fmla="*/ 1038273 w 1342512"/>
                <a:gd name="connsiteY54" fmla="*/ 1007117 h 2513399"/>
                <a:gd name="connsiteX55" fmla="*/ 853642 w 1342512"/>
                <a:gd name="connsiteY55" fmla="*/ 769154 h 2513399"/>
                <a:gd name="connsiteX56" fmla="*/ 772793 w 1342512"/>
                <a:gd name="connsiteY56" fmla="*/ 620920 h 2513399"/>
                <a:gd name="connsiteX57" fmla="*/ 774204 w 1342512"/>
                <a:gd name="connsiteY57" fmla="*/ 587581 h 2513399"/>
                <a:gd name="connsiteX58" fmla="*/ 795210 w 1342512"/>
                <a:gd name="connsiteY58" fmla="*/ 577320 h 2513399"/>
                <a:gd name="connsiteX59" fmla="*/ 644021 w 1342512"/>
                <a:gd name="connsiteY59" fmla="*/ 349 h 2513399"/>
                <a:gd name="connsiteX60" fmla="*/ 713405 w 1342512"/>
                <a:gd name="connsiteY60" fmla="*/ 24163 h 2513399"/>
                <a:gd name="connsiteX61" fmla="*/ 738395 w 1342512"/>
                <a:gd name="connsiteY61" fmla="*/ 452813 h 2513399"/>
                <a:gd name="connsiteX62" fmla="*/ 676243 w 1342512"/>
                <a:gd name="connsiteY62" fmla="*/ 488798 h 2513399"/>
                <a:gd name="connsiteX63" fmla="*/ 461154 w 1342512"/>
                <a:gd name="connsiteY63" fmla="*/ 517551 h 2513399"/>
                <a:gd name="connsiteX64" fmla="*/ 319917 w 1342512"/>
                <a:gd name="connsiteY64" fmla="*/ 466748 h 2513399"/>
                <a:gd name="connsiteX65" fmla="*/ 324092 w 1342512"/>
                <a:gd name="connsiteY65" fmla="*/ 436643 h 2513399"/>
                <a:gd name="connsiteX66" fmla="*/ 427991 w 1342512"/>
                <a:gd name="connsiteY66" fmla="*/ 406302 h 2513399"/>
                <a:gd name="connsiteX67" fmla="*/ 456215 w 1342512"/>
                <a:gd name="connsiteY67" fmla="*/ 398541 h 2513399"/>
                <a:gd name="connsiteX68" fmla="*/ 509488 w 1342512"/>
                <a:gd name="connsiteY68" fmla="*/ 335684 h 2513399"/>
                <a:gd name="connsiteX69" fmla="*/ 467681 w 1342512"/>
                <a:gd name="connsiteY69" fmla="*/ 260891 h 2513399"/>
                <a:gd name="connsiteX70" fmla="*/ 392535 w 1342512"/>
                <a:gd name="connsiteY70" fmla="*/ 272004 h 2513399"/>
                <a:gd name="connsiteX71" fmla="*/ 267997 w 1342512"/>
                <a:gd name="connsiteY71" fmla="*/ 359204 h 2513399"/>
                <a:gd name="connsiteX72" fmla="*/ 239244 w 1342512"/>
                <a:gd name="connsiteY72" fmla="*/ 349149 h 2513399"/>
                <a:gd name="connsiteX73" fmla="*/ 276935 w 1342512"/>
                <a:gd name="connsiteY73" fmla="*/ 82081 h 2513399"/>
                <a:gd name="connsiteX74" fmla="*/ 312450 w 1342512"/>
                <a:gd name="connsiteY74" fmla="*/ 58032 h 2513399"/>
                <a:gd name="connsiteX75" fmla="*/ 644021 w 1342512"/>
                <a:gd name="connsiteY75" fmla="*/ 349 h 2513399"/>
                <a:gd name="connsiteX0" fmla="*/ 665425 w 1342512"/>
                <a:gd name="connsiteY0" fmla="*/ 1517851 h 2509542"/>
                <a:gd name="connsiteX1" fmla="*/ 802840 w 1342512"/>
                <a:gd name="connsiteY1" fmla="*/ 1528141 h 2509542"/>
                <a:gd name="connsiteX2" fmla="*/ 822479 w 1342512"/>
                <a:gd name="connsiteY2" fmla="*/ 1561951 h 2509542"/>
                <a:gd name="connsiteX3" fmla="*/ 719285 w 1342512"/>
                <a:gd name="connsiteY3" fmla="*/ 1836016 h 2509542"/>
                <a:gd name="connsiteX4" fmla="*/ 668659 w 1342512"/>
                <a:gd name="connsiteY4" fmla="*/ 2016531 h 2509542"/>
                <a:gd name="connsiteX5" fmla="*/ 687769 w 1342512"/>
                <a:gd name="connsiteY5" fmla="*/ 2062865 h 2509542"/>
                <a:gd name="connsiteX6" fmla="*/ 1009344 w 1342512"/>
                <a:gd name="connsiteY6" fmla="*/ 2171468 h 2509542"/>
                <a:gd name="connsiteX7" fmla="*/ 1032746 w 1342512"/>
                <a:gd name="connsiteY7" fmla="*/ 2173350 h 2509542"/>
                <a:gd name="connsiteX8" fmla="*/ 1080962 w 1342512"/>
                <a:gd name="connsiteY8" fmla="*/ 2136835 h 2509542"/>
                <a:gd name="connsiteX9" fmla="*/ 1090311 w 1342512"/>
                <a:gd name="connsiteY9" fmla="*/ 1814201 h 2509542"/>
                <a:gd name="connsiteX10" fmla="*/ 1102424 w 1342512"/>
                <a:gd name="connsiteY10" fmla="*/ 1668025 h 2509542"/>
                <a:gd name="connsiteX11" fmla="*/ 1125238 w 1342512"/>
                <a:gd name="connsiteY11" fmla="*/ 1659088 h 2509542"/>
                <a:gd name="connsiteX12" fmla="*/ 1341915 w 1342512"/>
                <a:gd name="connsiteY12" fmla="*/ 2034347 h 2509542"/>
                <a:gd name="connsiteX13" fmla="*/ 1186507 w 1342512"/>
                <a:gd name="connsiteY13" fmla="*/ 2388027 h 2509542"/>
                <a:gd name="connsiteX14" fmla="*/ 1059441 w 1342512"/>
                <a:gd name="connsiteY14" fmla="*/ 2481989 h 2509542"/>
                <a:gd name="connsiteX15" fmla="*/ 969478 w 1342512"/>
                <a:gd name="connsiteY15" fmla="*/ 2499512 h 2509542"/>
                <a:gd name="connsiteX16" fmla="*/ 534018 w 1342512"/>
                <a:gd name="connsiteY16" fmla="*/ 2505937 h 2509542"/>
                <a:gd name="connsiteX17" fmla="*/ 377051 w 1342512"/>
                <a:gd name="connsiteY17" fmla="*/ 2508908 h 2509542"/>
                <a:gd name="connsiteX18" fmla="*/ 225191 w 1342512"/>
                <a:gd name="connsiteY18" fmla="*/ 2440124 h 2509542"/>
                <a:gd name="connsiteX19" fmla="*/ 1812 w 1342512"/>
                <a:gd name="connsiteY19" fmla="*/ 2077741 h 2509542"/>
                <a:gd name="connsiteX20" fmla="*/ 124291 w 1342512"/>
                <a:gd name="connsiteY20" fmla="*/ 1737821 h 2509542"/>
                <a:gd name="connsiteX21" fmla="*/ 545532 w 1342512"/>
                <a:gd name="connsiteY21" fmla="*/ 1525730 h 2509542"/>
                <a:gd name="connsiteX22" fmla="*/ 665425 w 1342512"/>
                <a:gd name="connsiteY22" fmla="*/ 1517851 h 2509542"/>
                <a:gd name="connsiteX23" fmla="*/ 553764 w 1342512"/>
                <a:gd name="connsiteY23" fmla="*/ 1210330 h 2509542"/>
                <a:gd name="connsiteX24" fmla="*/ 513957 w 1342512"/>
                <a:gd name="connsiteY24" fmla="*/ 1261544 h 2509542"/>
                <a:gd name="connsiteX25" fmla="*/ 603038 w 1342512"/>
                <a:gd name="connsiteY25" fmla="*/ 1322167 h 2509542"/>
                <a:gd name="connsiteX26" fmla="*/ 658134 w 1342512"/>
                <a:gd name="connsiteY26" fmla="*/ 1262897 h 2509542"/>
                <a:gd name="connsiteX27" fmla="*/ 637965 w 1342512"/>
                <a:gd name="connsiteY27" fmla="*/ 1216680 h 2509542"/>
                <a:gd name="connsiteX28" fmla="*/ 553764 w 1342512"/>
                <a:gd name="connsiteY28" fmla="*/ 1210330 h 2509542"/>
                <a:gd name="connsiteX29" fmla="*/ 546474 w 1342512"/>
                <a:gd name="connsiteY29" fmla="*/ 922034 h 2509542"/>
                <a:gd name="connsiteX30" fmla="*/ 481206 w 1342512"/>
                <a:gd name="connsiteY30" fmla="*/ 980657 h 2509542"/>
                <a:gd name="connsiteX31" fmla="*/ 550766 w 1342512"/>
                <a:gd name="connsiteY31" fmla="*/ 1040751 h 2509542"/>
                <a:gd name="connsiteX32" fmla="*/ 621855 w 1342512"/>
                <a:gd name="connsiteY32" fmla="*/ 966604 h 2509542"/>
                <a:gd name="connsiteX33" fmla="*/ 617328 w 1342512"/>
                <a:gd name="connsiteY33" fmla="*/ 953492 h 2509542"/>
                <a:gd name="connsiteX34" fmla="*/ 546474 w 1342512"/>
                <a:gd name="connsiteY34" fmla="*/ 922034 h 2509542"/>
                <a:gd name="connsiteX35" fmla="*/ 563760 w 1342512"/>
                <a:gd name="connsiteY35" fmla="*/ 697714 h 2509542"/>
                <a:gd name="connsiteX36" fmla="*/ 497258 w 1342512"/>
                <a:gd name="connsiteY36" fmla="*/ 748693 h 2509542"/>
                <a:gd name="connsiteX37" fmla="*/ 551001 w 1342512"/>
                <a:gd name="connsiteY37" fmla="*/ 785619 h 2509542"/>
                <a:gd name="connsiteX38" fmla="*/ 608331 w 1342512"/>
                <a:gd name="connsiteY38" fmla="*/ 731759 h 2509542"/>
                <a:gd name="connsiteX39" fmla="*/ 563760 w 1342512"/>
                <a:gd name="connsiteY39" fmla="*/ 697714 h 2509542"/>
                <a:gd name="connsiteX40" fmla="*/ 660956 w 1342512"/>
                <a:gd name="connsiteY40" fmla="*/ 624742 h 2509542"/>
                <a:gd name="connsiteX41" fmla="*/ 699234 w 1342512"/>
                <a:gd name="connsiteY41" fmla="*/ 647204 h 2509542"/>
                <a:gd name="connsiteX42" fmla="*/ 824537 w 1342512"/>
                <a:gd name="connsiteY42" fmla="*/ 894633 h 2509542"/>
                <a:gd name="connsiteX43" fmla="*/ 939902 w 1342512"/>
                <a:gd name="connsiteY43" fmla="*/ 1107546 h 2509542"/>
                <a:gd name="connsiteX44" fmla="*/ 951603 w 1342512"/>
                <a:gd name="connsiteY44" fmla="*/ 1223793 h 2509542"/>
                <a:gd name="connsiteX45" fmla="*/ 937902 w 1342512"/>
                <a:gd name="connsiteY45" fmla="*/ 1255075 h 2509542"/>
                <a:gd name="connsiteX46" fmla="*/ 623383 w 1342512"/>
                <a:gd name="connsiteY46" fmla="*/ 1410659 h 2509542"/>
                <a:gd name="connsiteX47" fmla="*/ 157572 w 1342512"/>
                <a:gd name="connsiteY47" fmla="*/ 923033 h 2509542"/>
                <a:gd name="connsiteX48" fmla="*/ 287872 w 1342512"/>
                <a:gd name="connsiteY48" fmla="*/ 650967 h 2509542"/>
                <a:gd name="connsiteX49" fmla="*/ 316037 w 1342512"/>
                <a:gd name="connsiteY49" fmla="*/ 639736 h 2509542"/>
                <a:gd name="connsiteX50" fmla="*/ 660956 w 1342512"/>
                <a:gd name="connsiteY50" fmla="*/ 624742 h 2509542"/>
                <a:gd name="connsiteX51" fmla="*/ 795210 w 1342512"/>
                <a:gd name="connsiteY51" fmla="*/ 577320 h 2509542"/>
                <a:gd name="connsiteX52" fmla="*/ 819832 w 1342512"/>
                <a:gd name="connsiteY52" fmla="*/ 581524 h 2509542"/>
                <a:gd name="connsiteX53" fmla="*/ 1032334 w 1342512"/>
                <a:gd name="connsiteY53" fmla="*/ 869760 h 2509542"/>
                <a:gd name="connsiteX54" fmla="*/ 1038273 w 1342512"/>
                <a:gd name="connsiteY54" fmla="*/ 1007117 h 2509542"/>
                <a:gd name="connsiteX55" fmla="*/ 853642 w 1342512"/>
                <a:gd name="connsiteY55" fmla="*/ 769154 h 2509542"/>
                <a:gd name="connsiteX56" fmla="*/ 772793 w 1342512"/>
                <a:gd name="connsiteY56" fmla="*/ 620920 h 2509542"/>
                <a:gd name="connsiteX57" fmla="*/ 774204 w 1342512"/>
                <a:gd name="connsiteY57" fmla="*/ 587581 h 2509542"/>
                <a:gd name="connsiteX58" fmla="*/ 795210 w 1342512"/>
                <a:gd name="connsiteY58" fmla="*/ 577320 h 2509542"/>
                <a:gd name="connsiteX59" fmla="*/ 644021 w 1342512"/>
                <a:gd name="connsiteY59" fmla="*/ 349 h 2509542"/>
                <a:gd name="connsiteX60" fmla="*/ 713405 w 1342512"/>
                <a:gd name="connsiteY60" fmla="*/ 24163 h 2509542"/>
                <a:gd name="connsiteX61" fmla="*/ 738395 w 1342512"/>
                <a:gd name="connsiteY61" fmla="*/ 452813 h 2509542"/>
                <a:gd name="connsiteX62" fmla="*/ 676243 w 1342512"/>
                <a:gd name="connsiteY62" fmla="*/ 488798 h 2509542"/>
                <a:gd name="connsiteX63" fmla="*/ 461154 w 1342512"/>
                <a:gd name="connsiteY63" fmla="*/ 517551 h 2509542"/>
                <a:gd name="connsiteX64" fmla="*/ 319917 w 1342512"/>
                <a:gd name="connsiteY64" fmla="*/ 466748 h 2509542"/>
                <a:gd name="connsiteX65" fmla="*/ 324092 w 1342512"/>
                <a:gd name="connsiteY65" fmla="*/ 436643 h 2509542"/>
                <a:gd name="connsiteX66" fmla="*/ 427991 w 1342512"/>
                <a:gd name="connsiteY66" fmla="*/ 406302 h 2509542"/>
                <a:gd name="connsiteX67" fmla="*/ 456215 w 1342512"/>
                <a:gd name="connsiteY67" fmla="*/ 398541 h 2509542"/>
                <a:gd name="connsiteX68" fmla="*/ 509488 w 1342512"/>
                <a:gd name="connsiteY68" fmla="*/ 335684 h 2509542"/>
                <a:gd name="connsiteX69" fmla="*/ 467681 w 1342512"/>
                <a:gd name="connsiteY69" fmla="*/ 260891 h 2509542"/>
                <a:gd name="connsiteX70" fmla="*/ 392535 w 1342512"/>
                <a:gd name="connsiteY70" fmla="*/ 272004 h 2509542"/>
                <a:gd name="connsiteX71" fmla="*/ 267997 w 1342512"/>
                <a:gd name="connsiteY71" fmla="*/ 359204 h 2509542"/>
                <a:gd name="connsiteX72" fmla="*/ 239244 w 1342512"/>
                <a:gd name="connsiteY72" fmla="*/ 349149 h 2509542"/>
                <a:gd name="connsiteX73" fmla="*/ 276935 w 1342512"/>
                <a:gd name="connsiteY73" fmla="*/ 82081 h 2509542"/>
                <a:gd name="connsiteX74" fmla="*/ 312450 w 1342512"/>
                <a:gd name="connsiteY74" fmla="*/ 58032 h 2509542"/>
                <a:gd name="connsiteX75" fmla="*/ 644021 w 1342512"/>
                <a:gd name="connsiteY75" fmla="*/ 349 h 2509542"/>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43721" h="2513399">
                  <a:moveTo>
                    <a:pt x="666634" y="1517851"/>
                  </a:moveTo>
                  <a:cubicBezTo>
                    <a:pt x="712733" y="1517381"/>
                    <a:pt x="758361" y="1522731"/>
                    <a:pt x="804049" y="1528141"/>
                  </a:cubicBezTo>
                  <a:cubicBezTo>
                    <a:pt x="827745" y="1530963"/>
                    <a:pt x="834860" y="1536373"/>
                    <a:pt x="823688" y="1561951"/>
                  </a:cubicBezTo>
                  <a:cubicBezTo>
                    <a:pt x="784586" y="1651444"/>
                    <a:pt x="748600" y="1742348"/>
                    <a:pt x="720494" y="1836016"/>
                  </a:cubicBezTo>
                  <a:cubicBezTo>
                    <a:pt x="702560" y="1895874"/>
                    <a:pt x="687331" y="1956497"/>
                    <a:pt x="669868" y="2016531"/>
                  </a:cubicBezTo>
                  <a:cubicBezTo>
                    <a:pt x="663517" y="2038228"/>
                    <a:pt x="671220" y="2050929"/>
                    <a:pt x="688978" y="2062865"/>
                  </a:cubicBezTo>
                  <a:cubicBezTo>
                    <a:pt x="786350" y="2128486"/>
                    <a:pt x="894894" y="2160237"/>
                    <a:pt x="1010553" y="2171468"/>
                  </a:cubicBezTo>
                  <a:cubicBezTo>
                    <a:pt x="1018315" y="2172233"/>
                    <a:pt x="1026253" y="2172115"/>
                    <a:pt x="1033955" y="2173350"/>
                  </a:cubicBezTo>
                  <a:cubicBezTo>
                    <a:pt x="1079055" y="2180758"/>
                    <a:pt x="1078937" y="2180817"/>
                    <a:pt x="1082171" y="2136835"/>
                  </a:cubicBezTo>
                  <a:cubicBezTo>
                    <a:pt x="1090050" y="2029408"/>
                    <a:pt x="1082230" y="1921569"/>
                    <a:pt x="1091520" y="1814201"/>
                  </a:cubicBezTo>
                  <a:cubicBezTo>
                    <a:pt x="1095695" y="1765515"/>
                    <a:pt x="1100223" y="1716829"/>
                    <a:pt x="1103633" y="1668025"/>
                  </a:cubicBezTo>
                  <a:cubicBezTo>
                    <a:pt x="1105162" y="1646740"/>
                    <a:pt x="1112629" y="1648974"/>
                    <a:pt x="1126447" y="1659088"/>
                  </a:cubicBezTo>
                  <a:cubicBezTo>
                    <a:pt x="1254160" y="1752285"/>
                    <a:pt x="1334716" y="1874001"/>
                    <a:pt x="1343124" y="2034347"/>
                  </a:cubicBezTo>
                  <a:cubicBezTo>
                    <a:pt x="1350592" y="2176643"/>
                    <a:pt x="1287441" y="2291302"/>
                    <a:pt x="1187716" y="2388027"/>
                  </a:cubicBezTo>
                  <a:cubicBezTo>
                    <a:pt x="1149556" y="2425012"/>
                    <a:pt x="1102810" y="2450531"/>
                    <a:pt x="1060650" y="2481989"/>
                  </a:cubicBezTo>
                  <a:cubicBezTo>
                    <a:pt x="1030721" y="2504333"/>
                    <a:pt x="1058258" y="2495521"/>
                    <a:pt x="970687" y="2499512"/>
                  </a:cubicBezTo>
                  <a:cubicBezTo>
                    <a:pt x="883117" y="2503503"/>
                    <a:pt x="633965" y="2504371"/>
                    <a:pt x="535227" y="2505937"/>
                  </a:cubicBezTo>
                  <a:cubicBezTo>
                    <a:pt x="436489" y="2507503"/>
                    <a:pt x="430226" y="2519877"/>
                    <a:pt x="378260" y="2508908"/>
                  </a:cubicBezTo>
                  <a:cubicBezTo>
                    <a:pt x="326294" y="2497939"/>
                    <a:pt x="301333" y="2494951"/>
                    <a:pt x="223428" y="2440124"/>
                  </a:cubicBezTo>
                  <a:cubicBezTo>
                    <a:pt x="144543" y="2384607"/>
                    <a:pt x="19342" y="2194791"/>
                    <a:pt x="3021" y="2077741"/>
                  </a:cubicBezTo>
                  <a:cubicBezTo>
                    <a:pt x="-13300" y="1960691"/>
                    <a:pt x="37771" y="1833546"/>
                    <a:pt x="125500" y="1737821"/>
                  </a:cubicBezTo>
                  <a:cubicBezTo>
                    <a:pt x="238748" y="1614224"/>
                    <a:pt x="383925" y="1551955"/>
                    <a:pt x="546741" y="1525730"/>
                  </a:cubicBezTo>
                  <a:cubicBezTo>
                    <a:pt x="586431" y="1519439"/>
                    <a:pt x="626532" y="1518733"/>
                    <a:pt x="666634" y="1517851"/>
                  </a:cubicBezTo>
                  <a:close/>
                  <a:moveTo>
                    <a:pt x="554973" y="1210330"/>
                  </a:moveTo>
                  <a:cubicBezTo>
                    <a:pt x="527337" y="1214034"/>
                    <a:pt x="512696" y="1233262"/>
                    <a:pt x="515166" y="1261544"/>
                  </a:cubicBezTo>
                  <a:cubicBezTo>
                    <a:pt x="518988" y="1305174"/>
                    <a:pt x="549505" y="1325930"/>
                    <a:pt x="604247" y="1322167"/>
                  </a:cubicBezTo>
                  <a:cubicBezTo>
                    <a:pt x="653698" y="1318756"/>
                    <a:pt x="659402" y="1312759"/>
                    <a:pt x="659343" y="1262897"/>
                  </a:cubicBezTo>
                  <a:cubicBezTo>
                    <a:pt x="656873" y="1246962"/>
                    <a:pt x="667104" y="1222501"/>
                    <a:pt x="639174" y="1216680"/>
                  </a:cubicBezTo>
                  <a:cubicBezTo>
                    <a:pt x="611597" y="1210977"/>
                    <a:pt x="583374" y="1206508"/>
                    <a:pt x="554973" y="1210330"/>
                  </a:cubicBezTo>
                  <a:close/>
                  <a:moveTo>
                    <a:pt x="547683" y="922034"/>
                  </a:moveTo>
                  <a:cubicBezTo>
                    <a:pt x="514226" y="920564"/>
                    <a:pt x="481886" y="951669"/>
                    <a:pt x="482415" y="980657"/>
                  </a:cubicBezTo>
                  <a:cubicBezTo>
                    <a:pt x="483180" y="1021406"/>
                    <a:pt x="505876" y="1041045"/>
                    <a:pt x="551975" y="1040751"/>
                  </a:cubicBezTo>
                  <a:cubicBezTo>
                    <a:pt x="588725" y="1040515"/>
                    <a:pt x="625122" y="1002825"/>
                    <a:pt x="623064" y="966604"/>
                  </a:cubicBezTo>
                  <a:cubicBezTo>
                    <a:pt x="622829" y="962018"/>
                    <a:pt x="621300" y="954492"/>
                    <a:pt x="618537" y="953492"/>
                  </a:cubicBezTo>
                  <a:cubicBezTo>
                    <a:pt x="594017" y="944731"/>
                    <a:pt x="574319" y="923210"/>
                    <a:pt x="547683" y="922034"/>
                  </a:cubicBezTo>
                  <a:close/>
                  <a:moveTo>
                    <a:pt x="564969" y="697714"/>
                  </a:moveTo>
                  <a:cubicBezTo>
                    <a:pt x="535805" y="693069"/>
                    <a:pt x="501407" y="720646"/>
                    <a:pt x="498467" y="748693"/>
                  </a:cubicBezTo>
                  <a:cubicBezTo>
                    <a:pt x="497115" y="761276"/>
                    <a:pt x="528749" y="783032"/>
                    <a:pt x="552210" y="785619"/>
                  </a:cubicBezTo>
                  <a:cubicBezTo>
                    <a:pt x="572319" y="787854"/>
                    <a:pt x="608070" y="756337"/>
                    <a:pt x="609540" y="731759"/>
                  </a:cubicBezTo>
                  <a:cubicBezTo>
                    <a:pt x="611362" y="700948"/>
                    <a:pt x="585020" y="700948"/>
                    <a:pt x="564969" y="697714"/>
                  </a:cubicBezTo>
                  <a:close/>
                  <a:moveTo>
                    <a:pt x="662165" y="624742"/>
                  </a:moveTo>
                  <a:cubicBezTo>
                    <a:pt x="686567" y="619333"/>
                    <a:pt x="693740" y="624625"/>
                    <a:pt x="700443" y="647204"/>
                  </a:cubicBezTo>
                  <a:cubicBezTo>
                    <a:pt x="727315" y="736991"/>
                    <a:pt x="772591" y="817723"/>
                    <a:pt x="825746" y="894633"/>
                  </a:cubicBezTo>
                  <a:cubicBezTo>
                    <a:pt x="871845" y="961312"/>
                    <a:pt x="918649" y="1027755"/>
                    <a:pt x="941111" y="1107546"/>
                  </a:cubicBezTo>
                  <a:cubicBezTo>
                    <a:pt x="951871" y="1145884"/>
                    <a:pt x="952400" y="1184692"/>
                    <a:pt x="952812" y="1223793"/>
                  </a:cubicBezTo>
                  <a:cubicBezTo>
                    <a:pt x="952929" y="1236494"/>
                    <a:pt x="947167" y="1246020"/>
                    <a:pt x="939111" y="1255075"/>
                  </a:cubicBezTo>
                  <a:cubicBezTo>
                    <a:pt x="849971" y="1355740"/>
                    <a:pt x="738604" y="1408307"/>
                    <a:pt x="624592" y="1410659"/>
                  </a:cubicBezTo>
                  <a:cubicBezTo>
                    <a:pt x="334827" y="1408542"/>
                    <a:pt x="135261" y="1191395"/>
                    <a:pt x="158781" y="923033"/>
                  </a:cubicBezTo>
                  <a:cubicBezTo>
                    <a:pt x="168071" y="817252"/>
                    <a:pt x="213053" y="726113"/>
                    <a:pt x="289081" y="650967"/>
                  </a:cubicBezTo>
                  <a:cubicBezTo>
                    <a:pt x="297136" y="643029"/>
                    <a:pt x="305133" y="636385"/>
                    <a:pt x="317246" y="639736"/>
                  </a:cubicBezTo>
                  <a:cubicBezTo>
                    <a:pt x="433846" y="672429"/>
                    <a:pt x="548329" y="650144"/>
                    <a:pt x="662165" y="624742"/>
                  </a:cubicBezTo>
                  <a:close/>
                  <a:moveTo>
                    <a:pt x="796419" y="577320"/>
                  </a:moveTo>
                  <a:cubicBezTo>
                    <a:pt x="803754" y="575395"/>
                    <a:pt x="811692" y="575880"/>
                    <a:pt x="821041" y="581524"/>
                  </a:cubicBezTo>
                  <a:cubicBezTo>
                    <a:pt x="931644" y="648556"/>
                    <a:pt x="1005202" y="742459"/>
                    <a:pt x="1033543" y="869760"/>
                  </a:cubicBezTo>
                  <a:cubicBezTo>
                    <a:pt x="1043539" y="914507"/>
                    <a:pt x="1048067" y="959724"/>
                    <a:pt x="1039482" y="1007117"/>
                  </a:cubicBezTo>
                  <a:cubicBezTo>
                    <a:pt x="991149" y="916977"/>
                    <a:pt x="916709" y="847946"/>
                    <a:pt x="854851" y="769154"/>
                  </a:cubicBezTo>
                  <a:cubicBezTo>
                    <a:pt x="819630" y="724349"/>
                    <a:pt x="791642" y="675369"/>
                    <a:pt x="774002" y="620920"/>
                  </a:cubicBezTo>
                  <a:cubicBezTo>
                    <a:pt x="770415" y="609866"/>
                    <a:pt x="759008" y="597048"/>
                    <a:pt x="775413" y="587581"/>
                  </a:cubicBezTo>
                  <a:cubicBezTo>
                    <a:pt x="782352" y="583583"/>
                    <a:pt x="789084" y="579246"/>
                    <a:pt x="796419" y="577320"/>
                  </a:cubicBezTo>
                  <a:close/>
                  <a:moveTo>
                    <a:pt x="645230" y="349"/>
                  </a:moveTo>
                  <a:cubicBezTo>
                    <a:pt x="672513" y="-1826"/>
                    <a:pt x="694034" y="6170"/>
                    <a:pt x="714614" y="24163"/>
                  </a:cubicBezTo>
                  <a:cubicBezTo>
                    <a:pt x="849736" y="142233"/>
                    <a:pt x="860731" y="325864"/>
                    <a:pt x="739604" y="452813"/>
                  </a:cubicBezTo>
                  <a:cubicBezTo>
                    <a:pt x="722258" y="470982"/>
                    <a:pt x="702619" y="483212"/>
                    <a:pt x="677452" y="488798"/>
                  </a:cubicBezTo>
                  <a:cubicBezTo>
                    <a:pt x="609480" y="504145"/>
                    <a:pt x="541390" y="516552"/>
                    <a:pt x="462363" y="517551"/>
                  </a:cubicBezTo>
                  <a:cubicBezTo>
                    <a:pt x="413207" y="524842"/>
                    <a:pt x="364050" y="506203"/>
                    <a:pt x="321126" y="466748"/>
                  </a:cubicBezTo>
                  <a:cubicBezTo>
                    <a:pt x="305486" y="452401"/>
                    <a:pt x="306426" y="444698"/>
                    <a:pt x="325301" y="436643"/>
                  </a:cubicBezTo>
                  <a:cubicBezTo>
                    <a:pt x="358758" y="422354"/>
                    <a:pt x="394685" y="416827"/>
                    <a:pt x="429200" y="406302"/>
                  </a:cubicBezTo>
                  <a:cubicBezTo>
                    <a:pt x="438549" y="403480"/>
                    <a:pt x="448134" y="401539"/>
                    <a:pt x="457424" y="398541"/>
                  </a:cubicBezTo>
                  <a:cubicBezTo>
                    <a:pt x="488882" y="388545"/>
                    <a:pt x="507815" y="365730"/>
                    <a:pt x="510697" y="335684"/>
                  </a:cubicBezTo>
                  <a:cubicBezTo>
                    <a:pt x="514048" y="300992"/>
                    <a:pt x="496232" y="278295"/>
                    <a:pt x="468890" y="260891"/>
                  </a:cubicBezTo>
                  <a:cubicBezTo>
                    <a:pt x="440725" y="242957"/>
                    <a:pt x="414677" y="252835"/>
                    <a:pt x="393744" y="272004"/>
                  </a:cubicBezTo>
                  <a:cubicBezTo>
                    <a:pt x="355877" y="306696"/>
                    <a:pt x="313071" y="333332"/>
                    <a:pt x="269206" y="359204"/>
                  </a:cubicBezTo>
                  <a:cubicBezTo>
                    <a:pt x="251978" y="369376"/>
                    <a:pt x="246333" y="366083"/>
                    <a:pt x="240453" y="349149"/>
                  </a:cubicBezTo>
                  <a:cubicBezTo>
                    <a:pt x="206937" y="253482"/>
                    <a:pt x="219462" y="164635"/>
                    <a:pt x="278144" y="82081"/>
                  </a:cubicBezTo>
                  <a:cubicBezTo>
                    <a:pt x="287140" y="69439"/>
                    <a:pt x="298841" y="62030"/>
                    <a:pt x="313659" y="58032"/>
                  </a:cubicBezTo>
                  <a:cubicBezTo>
                    <a:pt x="422438" y="28691"/>
                    <a:pt x="532864" y="9346"/>
                    <a:pt x="645230" y="349"/>
                  </a:cubicBezTo>
                  <a:close/>
                </a:path>
              </a:pathLst>
            </a:custGeom>
            <a:solidFill>
              <a:schemeClr val="accent4">
                <a:lumMod val="20000"/>
                <a:lumOff val="80000"/>
              </a:schemeClr>
            </a:solidFill>
            <a:ln w="5867" cap="flat">
              <a:noFill/>
              <a:prstDash val="solid"/>
              <a:miter/>
            </a:ln>
          </p:spPr>
          <p:txBody>
            <a:bodyPr rtlCol="0" anchor="ctr"/>
            <a:lstStyle/>
            <a:p>
              <a:endParaRPr lang="en-US" dirty="0"/>
            </a:p>
          </p:txBody>
        </p:sp>
        <p:sp>
          <p:nvSpPr>
            <p:cNvPr id="126" name="Freeform: Shape 195">
              <a:extLst>
                <a:ext uri="{FF2B5EF4-FFF2-40B4-BE49-F238E27FC236}">
                  <a16:creationId xmlns:a16="http://schemas.microsoft.com/office/drawing/2014/main" id="{B030B439-B1F7-4BF1-A610-2A3EEFE06E3E}"/>
                </a:ext>
              </a:extLst>
            </p:cNvPr>
            <p:cNvSpPr/>
            <p:nvPr/>
          </p:nvSpPr>
          <p:spPr>
            <a:xfrm>
              <a:off x="8722453" y="2289530"/>
              <a:ext cx="520970" cy="361741"/>
            </a:xfrm>
            <a:custGeom>
              <a:avLst/>
              <a:gdLst>
                <a:gd name="connsiteX0" fmla="*/ 189923 w 304760"/>
                <a:gd name="connsiteY0" fmla="*/ 76557 h 211613"/>
                <a:gd name="connsiteX1" fmla="*/ 249428 w 304760"/>
                <a:gd name="connsiteY1" fmla="*/ 38631 h 211613"/>
                <a:gd name="connsiteX2" fmla="*/ 251369 w 304760"/>
                <a:gd name="connsiteY2" fmla="*/ 24813 h 211613"/>
                <a:gd name="connsiteX3" fmla="*/ 245430 w 304760"/>
                <a:gd name="connsiteY3" fmla="*/ 5116 h 211613"/>
                <a:gd name="connsiteX4" fmla="*/ 273242 w 304760"/>
                <a:gd name="connsiteY4" fmla="*/ 2999 h 211613"/>
                <a:gd name="connsiteX5" fmla="*/ 304759 w 304760"/>
                <a:gd name="connsiteY5" fmla="*/ 47687 h 211613"/>
                <a:gd name="connsiteX6" fmla="*/ 271713 w 304760"/>
                <a:gd name="connsiteY6" fmla="*/ 92374 h 211613"/>
                <a:gd name="connsiteX7" fmla="*/ 246959 w 304760"/>
                <a:gd name="connsiteY7" fmla="*/ 78733 h 211613"/>
                <a:gd name="connsiteX8" fmla="*/ 205093 w 304760"/>
                <a:gd name="connsiteY8" fmla="*/ 113072 h 211613"/>
                <a:gd name="connsiteX9" fmla="*/ 110014 w 304760"/>
                <a:gd name="connsiteY9" fmla="*/ 149351 h 211613"/>
                <a:gd name="connsiteX10" fmla="*/ 32222 w 304760"/>
                <a:gd name="connsiteY10" fmla="*/ 200919 h 211613"/>
                <a:gd name="connsiteX11" fmla="*/ 0 w 304760"/>
                <a:gd name="connsiteY11" fmla="*/ 210326 h 211613"/>
                <a:gd name="connsiteX12" fmla="*/ 88670 w 304760"/>
                <a:gd name="connsiteY12" fmla="*/ 110426 h 211613"/>
                <a:gd name="connsiteX13" fmla="*/ 117717 w 304760"/>
                <a:gd name="connsiteY13" fmla="*/ 114071 h 211613"/>
                <a:gd name="connsiteX14" fmla="*/ 189923 w 304760"/>
                <a:gd name="connsiteY14" fmla="*/ 76557 h 2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760" h="211613">
                  <a:moveTo>
                    <a:pt x="189923" y="76557"/>
                  </a:moveTo>
                  <a:cubicBezTo>
                    <a:pt x="195862" y="24578"/>
                    <a:pt x="210973" y="14994"/>
                    <a:pt x="249428" y="38631"/>
                  </a:cubicBezTo>
                  <a:cubicBezTo>
                    <a:pt x="252662" y="34398"/>
                    <a:pt x="252427" y="29929"/>
                    <a:pt x="251369" y="24813"/>
                  </a:cubicBezTo>
                  <a:cubicBezTo>
                    <a:pt x="249899" y="17934"/>
                    <a:pt x="237080" y="13289"/>
                    <a:pt x="245430" y="5116"/>
                  </a:cubicBezTo>
                  <a:cubicBezTo>
                    <a:pt x="253074" y="-2411"/>
                    <a:pt x="264069" y="-294"/>
                    <a:pt x="273242" y="2999"/>
                  </a:cubicBezTo>
                  <a:cubicBezTo>
                    <a:pt x="293704" y="10466"/>
                    <a:pt x="304935" y="25872"/>
                    <a:pt x="304759" y="47687"/>
                  </a:cubicBezTo>
                  <a:cubicBezTo>
                    <a:pt x="304524" y="69913"/>
                    <a:pt x="289765" y="82908"/>
                    <a:pt x="271713" y="92374"/>
                  </a:cubicBezTo>
                  <a:cubicBezTo>
                    <a:pt x="258131" y="99489"/>
                    <a:pt x="257601" y="82026"/>
                    <a:pt x="246959" y="78733"/>
                  </a:cubicBezTo>
                  <a:cubicBezTo>
                    <a:pt x="244724" y="103958"/>
                    <a:pt x="225262" y="108485"/>
                    <a:pt x="205093" y="113072"/>
                  </a:cubicBezTo>
                  <a:cubicBezTo>
                    <a:pt x="171636" y="120598"/>
                    <a:pt x="141413" y="136180"/>
                    <a:pt x="110014" y="149351"/>
                  </a:cubicBezTo>
                  <a:cubicBezTo>
                    <a:pt x="79615" y="162052"/>
                    <a:pt x="61269" y="188806"/>
                    <a:pt x="32222" y="200919"/>
                  </a:cubicBezTo>
                  <a:cubicBezTo>
                    <a:pt x="22697" y="204917"/>
                    <a:pt x="15523" y="215207"/>
                    <a:pt x="0" y="210326"/>
                  </a:cubicBezTo>
                  <a:cubicBezTo>
                    <a:pt x="30223" y="176340"/>
                    <a:pt x="59623" y="143589"/>
                    <a:pt x="88670" y="110426"/>
                  </a:cubicBezTo>
                  <a:cubicBezTo>
                    <a:pt x="99195" y="98372"/>
                    <a:pt x="108662" y="103311"/>
                    <a:pt x="117717" y="114071"/>
                  </a:cubicBezTo>
                  <a:cubicBezTo>
                    <a:pt x="127243" y="72853"/>
                    <a:pt x="160406" y="56977"/>
                    <a:pt x="189923" y="76557"/>
                  </a:cubicBezTo>
                  <a:close/>
                </a:path>
              </a:pathLst>
            </a:custGeom>
            <a:solidFill>
              <a:schemeClr val="accent3"/>
            </a:solidFill>
            <a:ln w="5867" cap="flat">
              <a:noFill/>
              <a:prstDash val="solid"/>
              <a:miter/>
            </a:ln>
          </p:spPr>
          <p:txBody>
            <a:bodyPr rtlCol="0" anchor="ctr"/>
            <a:lstStyle/>
            <a:p>
              <a:endParaRPr lang="en-US" dirty="0"/>
            </a:p>
          </p:txBody>
        </p:sp>
        <p:sp>
          <p:nvSpPr>
            <p:cNvPr id="127" name="Freeform: Shape 196">
              <a:extLst>
                <a:ext uri="{FF2B5EF4-FFF2-40B4-BE49-F238E27FC236}">
                  <a16:creationId xmlns:a16="http://schemas.microsoft.com/office/drawing/2014/main" id="{1517C288-57DB-4BF0-AC9E-5636D312E848}"/>
                </a:ext>
              </a:extLst>
            </p:cNvPr>
            <p:cNvSpPr/>
            <p:nvPr/>
          </p:nvSpPr>
          <p:spPr>
            <a:xfrm>
              <a:off x="8931209" y="2020867"/>
              <a:ext cx="511965" cy="212176"/>
            </a:xfrm>
            <a:custGeom>
              <a:avLst/>
              <a:gdLst>
                <a:gd name="connsiteX0" fmla="*/ 235361 w 299492"/>
                <a:gd name="connsiteY0" fmla="*/ 4396 h 124120"/>
                <a:gd name="connsiteX1" fmla="*/ 275249 w 299492"/>
                <a:gd name="connsiteY1" fmla="*/ 18162 h 124120"/>
                <a:gd name="connsiteX2" fmla="*/ 299474 w 299492"/>
                <a:gd name="connsiteY2" fmla="*/ 77197 h 124120"/>
                <a:gd name="connsiteX3" fmla="*/ 274543 w 299492"/>
                <a:gd name="connsiteY3" fmla="*/ 122473 h 124120"/>
                <a:gd name="connsiteX4" fmla="*/ 215802 w 299492"/>
                <a:gd name="connsiteY4" fmla="*/ 101070 h 124120"/>
                <a:gd name="connsiteX5" fmla="*/ 207864 w 299492"/>
                <a:gd name="connsiteY5" fmla="*/ 26923 h 124120"/>
                <a:gd name="connsiteX6" fmla="*/ 235361 w 299492"/>
                <a:gd name="connsiteY6" fmla="*/ 4396 h 124120"/>
                <a:gd name="connsiteX7" fmla="*/ 57778 w 299492"/>
                <a:gd name="connsiteY7" fmla="*/ 29 h 124120"/>
                <a:gd name="connsiteX8" fmla="*/ 93970 w 299492"/>
                <a:gd name="connsiteY8" fmla="*/ 36213 h 124120"/>
                <a:gd name="connsiteX9" fmla="*/ 87679 w 299492"/>
                <a:gd name="connsiteY9" fmla="*/ 90661 h 124120"/>
                <a:gd name="connsiteX10" fmla="*/ 29173 w 299492"/>
                <a:gd name="connsiteY10" fmla="*/ 122590 h 124120"/>
                <a:gd name="connsiteX11" fmla="*/ 243 w 299492"/>
                <a:gd name="connsiteY11" fmla="*/ 76138 h 124120"/>
                <a:gd name="connsiteX12" fmla="*/ 37405 w 299492"/>
                <a:gd name="connsiteY12" fmla="*/ 5637 h 124120"/>
                <a:gd name="connsiteX13" fmla="*/ 57778 w 299492"/>
                <a:gd name="connsiteY13" fmla="*/ 29 h 12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492" h="124120">
                  <a:moveTo>
                    <a:pt x="235361" y="4396"/>
                  </a:moveTo>
                  <a:cubicBezTo>
                    <a:pt x="248554" y="2698"/>
                    <a:pt x="263813" y="7049"/>
                    <a:pt x="275249" y="18162"/>
                  </a:cubicBezTo>
                  <a:cubicBezTo>
                    <a:pt x="293065" y="35508"/>
                    <a:pt x="298298" y="58263"/>
                    <a:pt x="299474" y="77197"/>
                  </a:cubicBezTo>
                  <a:cubicBezTo>
                    <a:pt x="299768" y="100952"/>
                    <a:pt x="296769" y="118827"/>
                    <a:pt x="274543" y="122473"/>
                  </a:cubicBezTo>
                  <a:cubicBezTo>
                    <a:pt x="251670" y="126177"/>
                    <a:pt x="228621" y="125413"/>
                    <a:pt x="215802" y="101070"/>
                  </a:cubicBezTo>
                  <a:cubicBezTo>
                    <a:pt x="203513" y="77667"/>
                    <a:pt x="201749" y="52148"/>
                    <a:pt x="207864" y="26923"/>
                  </a:cubicBezTo>
                  <a:cubicBezTo>
                    <a:pt x="211040" y="13840"/>
                    <a:pt x="222168" y="6093"/>
                    <a:pt x="235361" y="4396"/>
                  </a:cubicBezTo>
                  <a:close/>
                  <a:moveTo>
                    <a:pt x="57778" y="29"/>
                  </a:moveTo>
                  <a:cubicBezTo>
                    <a:pt x="76738" y="-710"/>
                    <a:pt x="90795" y="12708"/>
                    <a:pt x="93970" y="36213"/>
                  </a:cubicBezTo>
                  <a:cubicBezTo>
                    <a:pt x="96499" y="54970"/>
                    <a:pt x="93676" y="73139"/>
                    <a:pt x="87679" y="90661"/>
                  </a:cubicBezTo>
                  <a:cubicBezTo>
                    <a:pt x="79505" y="114416"/>
                    <a:pt x="54692" y="127705"/>
                    <a:pt x="29173" y="122590"/>
                  </a:cubicBezTo>
                  <a:cubicBezTo>
                    <a:pt x="3419" y="117356"/>
                    <a:pt x="-1227" y="98658"/>
                    <a:pt x="243" y="76138"/>
                  </a:cubicBezTo>
                  <a:cubicBezTo>
                    <a:pt x="1890" y="47091"/>
                    <a:pt x="8358" y="19925"/>
                    <a:pt x="37405" y="5637"/>
                  </a:cubicBezTo>
                  <a:cubicBezTo>
                    <a:pt x="44593" y="2094"/>
                    <a:pt x="51458" y="275"/>
                    <a:pt x="57778" y="29"/>
                  </a:cubicBezTo>
                  <a:close/>
                </a:path>
              </a:pathLst>
            </a:custGeom>
            <a:solidFill>
              <a:schemeClr val="accent2"/>
            </a:solidFill>
            <a:ln w="5867" cap="flat">
              <a:noFill/>
              <a:prstDash val="solid"/>
              <a:miter/>
            </a:ln>
          </p:spPr>
          <p:txBody>
            <a:bodyPr rtlCol="0" anchor="ctr"/>
            <a:lstStyle/>
            <a:p>
              <a:endParaRPr lang="en-US" dirty="0"/>
            </a:p>
          </p:txBody>
        </p:sp>
        <p:sp>
          <p:nvSpPr>
            <p:cNvPr id="128" name="Freeform: Shape 197">
              <a:extLst>
                <a:ext uri="{FF2B5EF4-FFF2-40B4-BE49-F238E27FC236}">
                  <a16:creationId xmlns:a16="http://schemas.microsoft.com/office/drawing/2014/main" id="{056526E5-408A-476B-9655-D5C8441FB43F}"/>
                </a:ext>
              </a:extLst>
            </p:cNvPr>
            <p:cNvSpPr/>
            <p:nvPr/>
          </p:nvSpPr>
          <p:spPr>
            <a:xfrm>
              <a:off x="9267034" y="2251510"/>
              <a:ext cx="401629" cy="361741"/>
            </a:xfrm>
            <a:custGeom>
              <a:avLst/>
              <a:gdLst>
                <a:gd name="connsiteX0" fmla="*/ 0 w 197252"/>
                <a:gd name="connsiteY0" fmla="*/ 172209 h 177662"/>
                <a:gd name="connsiteX1" fmla="*/ 64444 w 197252"/>
                <a:gd name="connsiteY1" fmla="*/ 137517 h 177662"/>
                <a:gd name="connsiteX2" fmla="*/ 142001 w 197252"/>
                <a:gd name="connsiteY2" fmla="*/ 55844 h 177662"/>
                <a:gd name="connsiteX3" fmla="*/ 137297 w 197252"/>
                <a:gd name="connsiteY3" fmla="*/ 20682 h 177662"/>
                <a:gd name="connsiteX4" fmla="*/ 134769 w 197252"/>
                <a:gd name="connsiteY4" fmla="*/ 3042 h 177662"/>
                <a:gd name="connsiteX5" fmla="*/ 150410 w 197252"/>
                <a:gd name="connsiteY5" fmla="*/ 4277 h 177662"/>
                <a:gd name="connsiteX6" fmla="*/ 187336 w 197252"/>
                <a:gd name="connsiteY6" fmla="*/ 32795 h 177662"/>
                <a:gd name="connsiteX7" fmla="*/ 178222 w 197252"/>
                <a:gd name="connsiteY7" fmla="*/ 59137 h 177662"/>
                <a:gd name="connsiteX8" fmla="*/ 160641 w 197252"/>
                <a:gd name="connsiteY8" fmla="*/ 80305 h 177662"/>
                <a:gd name="connsiteX9" fmla="*/ 23579 w 197252"/>
                <a:gd name="connsiteY9" fmla="*/ 176442 h 177662"/>
                <a:gd name="connsiteX10" fmla="*/ 0 w 197252"/>
                <a:gd name="connsiteY10" fmla="*/ 172209 h 17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52" h="177662">
                  <a:moveTo>
                    <a:pt x="0" y="172209"/>
                  </a:moveTo>
                  <a:cubicBezTo>
                    <a:pt x="22168" y="160331"/>
                    <a:pt x="43571" y="149453"/>
                    <a:pt x="64444" y="137517"/>
                  </a:cubicBezTo>
                  <a:cubicBezTo>
                    <a:pt x="98372" y="118113"/>
                    <a:pt x="125126" y="91653"/>
                    <a:pt x="142001" y="55844"/>
                  </a:cubicBezTo>
                  <a:cubicBezTo>
                    <a:pt x="148116" y="42849"/>
                    <a:pt x="154173" y="30854"/>
                    <a:pt x="137297" y="20682"/>
                  </a:cubicBezTo>
                  <a:cubicBezTo>
                    <a:pt x="130947" y="16860"/>
                    <a:pt x="128771" y="9569"/>
                    <a:pt x="134769" y="3042"/>
                  </a:cubicBezTo>
                  <a:cubicBezTo>
                    <a:pt x="140061" y="-2721"/>
                    <a:pt x="145647" y="866"/>
                    <a:pt x="150410" y="4277"/>
                  </a:cubicBezTo>
                  <a:cubicBezTo>
                    <a:pt x="163051" y="13449"/>
                    <a:pt x="177457" y="21211"/>
                    <a:pt x="187336" y="32795"/>
                  </a:cubicBezTo>
                  <a:cubicBezTo>
                    <a:pt x="195097" y="41850"/>
                    <a:pt x="208915" y="59254"/>
                    <a:pt x="178222" y="59137"/>
                  </a:cubicBezTo>
                  <a:cubicBezTo>
                    <a:pt x="166521" y="59078"/>
                    <a:pt x="165580" y="72719"/>
                    <a:pt x="160641" y="80305"/>
                  </a:cubicBezTo>
                  <a:cubicBezTo>
                    <a:pt x="127713" y="130755"/>
                    <a:pt x="85142" y="167269"/>
                    <a:pt x="23579" y="176442"/>
                  </a:cubicBezTo>
                  <a:cubicBezTo>
                    <a:pt x="16582" y="177442"/>
                    <a:pt x="8408" y="180029"/>
                    <a:pt x="0" y="172209"/>
                  </a:cubicBezTo>
                  <a:close/>
                </a:path>
              </a:pathLst>
            </a:custGeom>
            <a:solidFill>
              <a:schemeClr val="accent3"/>
            </a:solidFill>
            <a:ln w="5867" cap="flat">
              <a:noFill/>
              <a:prstDash val="solid"/>
              <a:miter/>
            </a:ln>
          </p:spPr>
          <p:txBody>
            <a:bodyPr rtlCol="0" anchor="ctr"/>
            <a:lstStyle/>
            <a:p>
              <a:endParaRPr lang="en-US" dirty="0"/>
            </a:p>
          </p:txBody>
        </p:sp>
      </p:grpSp>
      <p:grpSp>
        <p:nvGrpSpPr>
          <p:cNvPr id="129" name="Group 201">
            <a:extLst>
              <a:ext uri="{FF2B5EF4-FFF2-40B4-BE49-F238E27FC236}">
                <a16:creationId xmlns:a16="http://schemas.microsoft.com/office/drawing/2014/main" id="{DD2C6CE7-F889-4FB3-98AD-B5FB3F9680EC}"/>
              </a:ext>
            </a:extLst>
          </p:cNvPr>
          <p:cNvGrpSpPr/>
          <p:nvPr/>
        </p:nvGrpSpPr>
        <p:grpSpPr>
          <a:xfrm>
            <a:off x="7851760" y="1228832"/>
            <a:ext cx="1720475" cy="2043813"/>
            <a:chOff x="7010883" y="2297955"/>
            <a:chExt cx="2166312" cy="2573438"/>
          </a:xfrm>
        </p:grpSpPr>
        <p:sp>
          <p:nvSpPr>
            <p:cNvPr id="130" name="Freeform: Shape 202">
              <a:extLst>
                <a:ext uri="{FF2B5EF4-FFF2-40B4-BE49-F238E27FC236}">
                  <a16:creationId xmlns:a16="http://schemas.microsoft.com/office/drawing/2014/main" id="{D5F4B4A9-6F43-44E1-BCBC-3E8FE5FE7775}"/>
                </a:ext>
              </a:extLst>
            </p:cNvPr>
            <p:cNvSpPr/>
            <p:nvPr/>
          </p:nvSpPr>
          <p:spPr>
            <a:xfrm>
              <a:off x="7010883" y="2297955"/>
              <a:ext cx="2166312" cy="2573438"/>
            </a:xfrm>
            <a:custGeom>
              <a:avLst/>
              <a:gdLst>
                <a:gd name="connsiteX0" fmla="*/ 4019848 w 4040287"/>
                <a:gd name="connsiteY0" fmla="*/ 2427481 h 4799599"/>
                <a:gd name="connsiteX1" fmla="*/ 3927980 w 4040287"/>
                <a:gd name="connsiteY1" fmla="*/ 2319208 h 4799599"/>
                <a:gd name="connsiteX2" fmla="*/ 3170075 w 4040287"/>
                <a:gd name="connsiteY2" fmla="*/ 1966269 h 4799599"/>
                <a:gd name="connsiteX3" fmla="*/ 3141953 w 4040287"/>
                <a:gd name="connsiteY3" fmla="*/ 1948927 h 4799599"/>
                <a:gd name="connsiteX4" fmla="*/ 3123673 w 4040287"/>
                <a:gd name="connsiteY4" fmla="*/ 1864559 h 4799599"/>
                <a:gd name="connsiteX5" fmla="*/ 3160232 w 4040287"/>
                <a:gd name="connsiteY5" fmla="*/ 1822844 h 4799599"/>
                <a:gd name="connsiteX6" fmla="*/ 3320063 w 4040287"/>
                <a:gd name="connsiteY6" fmla="*/ 1669106 h 4799599"/>
                <a:gd name="connsiteX7" fmla="*/ 3474268 w 4040287"/>
                <a:gd name="connsiteY7" fmla="*/ 1415065 h 4799599"/>
                <a:gd name="connsiteX8" fmla="*/ 3556762 w 4040287"/>
                <a:gd name="connsiteY8" fmla="*/ 1052283 h 4799599"/>
                <a:gd name="connsiteX9" fmla="*/ 3543638 w 4040287"/>
                <a:gd name="connsiteY9" fmla="*/ 837145 h 4799599"/>
                <a:gd name="connsiteX10" fmla="*/ 3492548 w 4040287"/>
                <a:gd name="connsiteY10" fmla="*/ 645442 h 4799599"/>
                <a:gd name="connsiteX11" fmla="*/ 3476612 w 4040287"/>
                <a:gd name="connsiteY11" fmla="*/ 606539 h 4799599"/>
                <a:gd name="connsiteX12" fmla="*/ 3426929 w 4040287"/>
                <a:gd name="connsiteY12" fmla="*/ 504360 h 4799599"/>
                <a:gd name="connsiteX13" fmla="*/ 3420836 w 4040287"/>
                <a:gd name="connsiteY13" fmla="*/ 489830 h 4799599"/>
                <a:gd name="connsiteX14" fmla="*/ 3316313 w 4040287"/>
                <a:gd name="connsiteY14" fmla="*/ 339842 h 4799599"/>
                <a:gd name="connsiteX15" fmla="*/ 2642775 w 4040287"/>
                <a:gd name="connsiteY15" fmla="*/ 495 h 4799599"/>
                <a:gd name="connsiteX16" fmla="*/ 2484820 w 4040287"/>
                <a:gd name="connsiteY16" fmla="*/ 7057 h 4799599"/>
                <a:gd name="connsiteX17" fmla="*/ 2196563 w 4040287"/>
                <a:gd name="connsiteY17" fmla="*/ 89082 h 4799599"/>
                <a:gd name="connsiteX18" fmla="*/ 1868934 w 4040287"/>
                <a:gd name="connsiteY18" fmla="*/ 336561 h 4799599"/>
                <a:gd name="connsiteX19" fmla="*/ 1814563 w 4040287"/>
                <a:gd name="connsiteY19" fmla="*/ 406868 h 4799599"/>
                <a:gd name="connsiteX20" fmla="*/ 1807064 w 4040287"/>
                <a:gd name="connsiteY20" fmla="*/ 415773 h 4799599"/>
                <a:gd name="connsiteX21" fmla="*/ 1636453 w 4040287"/>
                <a:gd name="connsiteY21" fmla="*/ 1220550 h 4799599"/>
                <a:gd name="connsiteX22" fmla="*/ 1570365 w 4040287"/>
                <a:gd name="connsiteY22" fmla="*/ 1426314 h 4799599"/>
                <a:gd name="connsiteX23" fmla="*/ 926825 w 4040287"/>
                <a:gd name="connsiteY23" fmla="*/ 1268359 h 4799599"/>
                <a:gd name="connsiteX24" fmla="*/ 642317 w 4040287"/>
                <a:gd name="connsiteY24" fmla="*/ 1276795 h 4799599"/>
                <a:gd name="connsiteX25" fmla="*/ 483424 w 4040287"/>
                <a:gd name="connsiteY25" fmla="*/ 1465217 h 4799599"/>
                <a:gd name="connsiteX26" fmla="*/ 632005 w 4040287"/>
                <a:gd name="connsiteY26" fmla="*/ 1869715 h 4799599"/>
                <a:gd name="connsiteX27" fmla="*/ 945104 w 4040287"/>
                <a:gd name="connsiteY27" fmla="*/ 2059543 h 4799599"/>
                <a:gd name="connsiteX28" fmla="*/ 1184616 w 4040287"/>
                <a:gd name="connsiteY28" fmla="*/ 2228747 h 4799599"/>
                <a:gd name="connsiteX29" fmla="*/ 1148994 w 4040287"/>
                <a:gd name="connsiteY29" fmla="*/ 2520286 h 4799599"/>
                <a:gd name="connsiteX30" fmla="*/ 767463 w 4040287"/>
                <a:gd name="connsiteY30" fmla="*/ 3065865 h 4799599"/>
                <a:gd name="connsiteX31" fmla="*/ 330156 w 4040287"/>
                <a:gd name="connsiteY31" fmla="*/ 3075239 h 4799599"/>
                <a:gd name="connsiteX32" fmla="*/ 1589 w 4040287"/>
                <a:gd name="connsiteY32" fmla="*/ 3503172 h 4799599"/>
                <a:gd name="connsiteX33" fmla="*/ 267817 w 4040287"/>
                <a:gd name="connsiteY33" fmla="*/ 3981726 h 4799599"/>
                <a:gd name="connsiteX34" fmla="*/ 593102 w 4040287"/>
                <a:gd name="connsiteY34" fmla="*/ 4056720 h 4799599"/>
                <a:gd name="connsiteX35" fmla="*/ 1448969 w 4040287"/>
                <a:gd name="connsiteY35" fmla="*/ 3782993 h 4799599"/>
                <a:gd name="connsiteX36" fmla="*/ 1798627 w 4040287"/>
                <a:gd name="connsiteY36" fmla="*/ 3844863 h 4799599"/>
                <a:gd name="connsiteX37" fmla="*/ 1914399 w 4040287"/>
                <a:gd name="connsiteY37" fmla="*/ 4130308 h 4799599"/>
                <a:gd name="connsiteX38" fmla="*/ 1979081 w 4040287"/>
                <a:gd name="connsiteY38" fmla="*/ 4255454 h 4799599"/>
                <a:gd name="connsiteX39" fmla="*/ 2260776 w 4040287"/>
                <a:gd name="connsiteY39" fmla="*/ 4583082 h 4799599"/>
                <a:gd name="connsiteX40" fmla="*/ 2419669 w 4040287"/>
                <a:gd name="connsiteY40" fmla="*/ 4685261 h 4799599"/>
                <a:gd name="connsiteX41" fmla="*/ 2585124 w 4040287"/>
                <a:gd name="connsiteY41" fmla="*/ 4766349 h 4799599"/>
                <a:gd name="connsiteX42" fmla="*/ 2706051 w 4040287"/>
                <a:gd name="connsiteY42" fmla="*/ 4798221 h 4799599"/>
                <a:gd name="connsiteX43" fmla="*/ 2819948 w 4040287"/>
                <a:gd name="connsiteY43" fmla="*/ 4798221 h 4799599"/>
                <a:gd name="connsiteX44" fmla="*/ 2968998 w 4040287"/>
                <a:gd name="connsiteY44" fmla="*/ 4750881 h 4799599"/>
                <a:gd name="connsiteX45" fmla="*/ 3187417 w 4040287"/>
                <a:gd name="connsiteY45" fmla="*/ 4518869 h 4799599"/>
                <a:gd name="connsiteX46" fmla="*/ 3226789 w 4040287"/>
                <a:gd name="connsiteY46" fmla="*/ 4250766 h 4799599"/>
                <a:gd name="connsiteX47" fmla="*/ 3193979 w 4040287"/>
                <a:gd name="connsiteY47" fmla="*/ 4128902 h 4799599"/>
                <a:gd name="connsiteX48" fmla="*/ 3112424 w 4040287"/>
                <a:gd name="connsiteY48" fmla="*/ 3990632 h 4799599"/>
                <a:gd name="connsiteX49" fmla="*/ 3030399 w 4040287"/>
                <a:gd name="connsiteY49" fmla="*/ 3914701 h 4799599"/>
                <a:gd name="connsiteX50" fmla="*/ 2885099 w 4040287"/>
                <a:gd name="connsiteY50" fmla="*/ 3835957 h 4799599"/>
                <a:gd name="connsiteX51" fmla="*/ 2800731 w 4040287"/>
                <a:gd name="connsiteY51" fmla="*/ 3775493 h 4799599"/>
                <a:gd name="connsiteX52" fmla="*/ 2762297 w 4040287"/>
                <a:gd name="connsiteY52" fmla="*/ 3712686 h 4799599"/>
                <a:gd name="connsiteX53" fmla="*/ 2732768 w 4040287"/>
                <a:gd name="connsiteY53" fmla="*/ 3565980 h 4799599"/>
                <a:gd name="connsiteX54" fmla="*/ 2774014 w 4040287"/>
                <a:gd name="connsiteY54" fmla="*/ 3356935 h 4799599"/>
                <a:gd name="connsiteX55" fmla="*/ 2874318 w 4040287"/>
                <a:gd name="connsiteY55" fmla="*/ 2917752 h 4799599"/>
                <a:gd name="connsiteX56" fmla="*/ 3074458 w 4040287"/>
                <a:gd name="connsiteY56" fmla="*/ 2816980 h 4799599"/>
                <a:gd name="connsiteX57" fmla="*/ 3544575 w 4040287"/>
                <a:gd name="connsiteY57" fmla="*/ 2882599 h 4799599"/>
                <a:gd name="connsiteX58" fmla="*/ 3779399 w 4040287"/>
                <a:gd name="connsiteY58" fmla="*/ 2884005 h 4799599"/>
                <a:gd name="connsiteX59" fmla="*/ 3962665 w 4040287"/>
                <a:gd name="connsiteY59" fmla="*/ 2763546 h 4799599"/>
                <a:gd name="connsiteX60" fmla="*/ 4042346 w 4040287"/>
                <a:gd name="connsiteY60" fmla="*/ 2554033 h 4799599"/>
                <a:gd name="connsiteX61" fmla="*/ 4019848 w 4040287"/>
                <a:gd name="connsiteY61" fmla="*/ 2427481 h 4799599"/>
                <a:gd name="connsiteX62" fmla="*/ 474050 w 4040287"/>
                <a:gd name="connsiteY62" fmla="*/ 1547710 h 4799599"/>
                <a:gd name="connsiteX63" fmla="*/ 472644 w 4040287"/>
                <a:gd name="connsiteY63" fmla="*/ 1552397 h 4799599"/>
                <a:gd name="connsiteX64" fmla="*/ 474050 w 4040287"/>
                <a:gd name="connsiteY64" fmla="*/ 1547710 h 4799599"/>
                <a:gd name="connsiteX65" fmla="*/ 347029 w 4040287"/>
                <a:gd name="connsiteY65" fmla="*/ 3103831 h 4799599"/>
                <a:gd name="connsiteX66" fmla="*/ 346092 w 4040287"/>
                <a:gd name="connsiteY66" fmla="*/ 3101956 h 4799599"/>
                <a:gd name="connsiteX67" fmla="*/ 347029 w 4040287"/>
                <a:gd name="connsiteY67" fmla="*/ 3103831 h 4799599"/>
                <a:gd name="connsiteX68" fmla="*/ 637161 w 4040287"/>
                <a:gd name="connsiteY68" fmla="*/ 4055782 h 4799599"/>
                <a:gd name="connsiteX69" fmla="*/ 637161 w 4040287"/>
                <a:gd name="connsiteY69" fmla="*/ 4055782 h 4799599"/>
                <a:gd name="connsiteX70" fmla="*/ 637630 w 4040287"/>
                <a:gd name="connsiteY70" fmla="*/ 4055782 h 4799599"/>
                <a:gd name="connsiteX71" fmla="*/ 637630 w 4040287"/>
                <a:gd name="connsiteY71" fmla="*/ 4056251 h 4799599"/>
                <a:gd name="connsiteX72" fmla="*/ 637161 w 4040287"/>
                <a:gd name="connsiteY72" fmla="*/ 4055782 h 4799599"/>
                <a:gd name="connsiteX73" fmla="*/ 637161 w 4040287"/>
                <a:gd name="connsiteY73" fmla="*/ 4055782 h 47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040287" h="4799599">
                  <a:moveTo>
                    <a:pt x="4019848" y="2427481"/>
                  </a:moveTo>
                  <a:cubicBezTo>
                    <a:pt x="3998287" y="2383891"/>
                    <a:pt x="3966884" y="2348269"/>
                    <a:pt x="3927980" y="2319208"/>
                  </a:cubicBezTo>
                  <a:cubicBezTo>
                    <a:pt x="3880641" y="2290617"/>
                    <a:pt x="3201010" y="1978456"/>
                    <a:pt x="3170075" y="1966269"/>
                  </a:cubicBezTo>
                  <a:cubicBezTo>
                    <a:pt x="3158826" y="1962988"/>
                    <a:pt x="3149920" y="1957364"/>
                    <a:pt x="3141953" y="1948927"/>
                  </a:cubicBezTo>
                  <a:cubicBezTo>
                    <a:pt x="3118986" y="1924085"/>
                    <a:pt x="3114767" y="1895962"/>
                    <a:pt x="3123673" y="1864559"/>
                  </a:cubicBezTo>
                  <a:cubicBezTo>
                    <a:pt x="3132109" y="1847217"/>
                    <a:pt x="3145233" y="1834561"/>
                    <a:pt x="3160232" y="1822844"/>
                  </a:cubicBezTo>
                  <a:cubicBezTo>
                    <a:pt x="3219758" y="1777847"/>
                    <a:pt x="3272723" y="1726289"/>
                    <a:pt x="3320063" y="1669106"/>
                  </a:cubicBezTo>
                  <a:cubicBezTo>
                    <a:pt x="3383807" y="1591769"/>
                    <a:pt x="3435365" y="1507401"/>
                    <a:pt x="3474268" y="1415065"/>
                  </a:cubicBezTo>
                  <a:cubicBezTo>
                    <a:pt x="3523483" y="1298825"/>
                    <a:pt x="3550668" y="1177897"/>
                    <a:pt x="3556762" y="1052283"/>
                  </a:cubicBezTo>
                  <a:cubicBezTo>
                    <a:pt x="3560511" y="980570"/>
                    <a:pt x="3555824" y="908389"/>
                    <a:pt x="3543638" y="837145"/>
                  </a:cubicBezTo>
                  <a:cubicBezTo>
                    <a:pt x="3532389" y="771525"/>
                    <a:pt x="3516921" y="707312"/>
                    <a:pt x="3492548" y="645442"/>
                  </a:cubicBezTo>
                  <a:cubicBezTo>
                    <a:pt x="3488330" y="631849"/>
                    <a:pt x="3484580" y="618256"/>
                    <a:pt x="3476612" y="606539"/>
                  </a:cubicBezTo>
                  <a:cubicBezTo>
                    <a:pt x="3461145" y="571854"/>
                    <a:pt x="3446146" y="537169"/>
                    <a:pt x="3426929" y="504360"/>
                  </a:cubicBezTo>
                  <a:cubicBezTo>
                    <a:pt x="3426929" y="498735"/>
                    <a:pt x="3423648" y="494517"/>
                    <a:pt x="3420836" y="489830"/>
                  </a:cubicBezTo>
                  <a:cubicBezTo>
                    <a:pt x="3390838" y="436397"/>
                    <a:pt x="3356153" y="386245"/>
                    <a:pt x="3316313" y="339842"/>
                  </a:cubicBezTo>
                  <a:cubicBezTo>
                    <a:pt x="3154139" y="149077"/>
                    <a:pt x="2900098" y="7995"/>
                    <a:pt x="2642775" y="495"/>
                  </a:cubicBezTo>
                  <a:cubicBezTo>
                    <a:pt x="2589811" y="-911"/>
                    <a:pt x="2537315" y="495"/>
                    <a:pt x="2484820" y="7057"/>
                  </a:cubicBezTo>
                  <a:cubicBezTo>
                    <a:pt x="2384047" y="19244"/>
                    <a:pt x="2287961" y="45960"/>
                    <a:pt x="2196563" y="89082"/>
                  </a:cubicBezTo>
                  <a:cubicBezTo>
                    <a:pt x="2070011" y="148139"/>
                    <a:pt x="1960332" y="231101"/>
                    <a:pt x="1868934" y="336561"/>
                  </a:cubicBezTo>
                  <a:cubicBezTo>
                    <a:pt x="1849716" y="359059"/>
                    <a:pt x="1830031" y="381089"/>
                    <a:pt x="1814563" y="406868"/>
                  </a:cubicBezTo>
                  <a:cubicBezTo>
                    <a:pt x="1812220" y="409680"/>
                    <a:pt x="1808939" y="412492"/>
                    <a:pt x="1807064" y="415773"/>
                  </a:cubicBezTo>
                  <a:cubicBezTo>
                    <a:pt x="1651920" y="638880"/>
                    <a:pt x="1568490" y="951510"/>
                    <a:pt x="1636453" y="1220550"/>
                  </a:cubicBezTo>
                  <a:cubicBezTo>
                    <a:pt x="1650983" y="1277733"/>
                    <a:pt x="1705353" y="1466155"/>
                    <a:pt x="1570365" y="1426314"/>
                  </a:cubicBezTo>
                  <a:cubicBezTo>
                    <a:pt x="1358507" y="1363507"/>
                    <a:pt x="1145244" y="1303043"/>
                    <a:pt x="926825" y="1268359"/>
                  </a:cubicBezTo>
                  <a:cubicBezTo>
                    <a:pt x="829802" y="1252891"/>
                    <a:pt x="730903" y="1225706"/>
                    <a:pt x="642317" y="1276795"/>
                  </a:cubicBezTo>
                  <a:cubicBezTo>
                    <a:pt x="569667" y="1318511"/>
                    <a:pt x="509672" y="1384599"/>
                    <a:pt x="483424" y="1465217"/>
                  </a:cubicBezTo>
                  <a:cubicBezTo>
                    <a:pt x="434678" y="1613798"/>
                    <a:pt x="508266" y="1782534"/>
                    <a:pt x="632005" y="1869715"/>
                  </a:cubicBezTo>
                  <a:cubicBezTo>
                    <a:pt x="731841" y="1940021"/>
                    <a:pt x="838238" y="2000485"/>
                    <a:pt x="945104" y="2059543"/>
                  </a:cubicBezTo>
                  <a:cubicBezTo>
                    <a:pt x="1023848" y="2103133"/>
                    <a:pt x="1133057" y="2146723"/>
                    <a:pt x="1184616" y="2228747"/>
                  </a:cubicBezTo>
                  <a:cubicBezTo>
                    <a:pt x="1244611" y="2324833"/>
                    <a:pt x="1182272" y="2425606"/>
                    <a:pt x="1148994" y="2520286"/>
                  </a:cubicBezTo>
                  <a:cubicBezTo>
                    <a:pt x="1081968" y="2711520"/>
                    <a:pt x="986351" y="3001183"/>
                    <a:pt x="767463" y="3065865"/>
                  </a:cubicBezTo>
                  <a:cubicBezTo>
                    <a:pt x="618882" y="3109455"/>
                    <a:pt x="478268" y="3025087"/>
                    <a:pt x="330156" y="3075239"/>
                  </a:cubicBezTo>
                  <a:cubicBezTo>
                    <a:pt x="148296" y="3136640"/>
                    <a:pt x="17057" y="3312407"/>
                    <a:pt x="1589" y="3503172"/>
                  </a:cubicBezTo>
                  <a:cubicBezTo>
                    <a:pt x="-14347" y="3698156"/>
                    <a:pt x="90644" y="3895952"/>
                    <a:pt x="267817" y="3981726"/>
                  </a:cubicBezTo>
                  <a:cubicBezTo>
                    <a:pt x="310939" y="4002350"/>
                    <a:pt x="585134" y="4056251"/>
                    <a:pt x="593102" y="4056720"/>
                  </a:cubicBezTo>
                  <a:cubicBezTo>
                    <a:pt x="901046" y="4083905"/>
                    <a:pt x="1209457" y="3974227"/>
                    <a:pt x="1448969" y="3782993"/>
                  </a:cubicBezTo>
                  <a:cubicBezTo>
                    <a:pt x="1558647" y="3695344"/>
                    <a:pt x="1723165" y="3729091"/>
                    <a:pt x="1798627" y="3844863"/>
                  </a:cubicBezTo>
                  <a:cubicBezTo>
                    <a:pt x="1853935" y="3929230"/>
                    <a:pt x="1869402" y="4039846"/>
                    <a:pt x="1914399" y="4130308"/>
                  </a:cubicBezTo>
                  <a:cubicBezTo>
                    <a:pt x="1932678" y="4173898"/>
                    <a:pt x="1955645" y="4214676"/>
                    <a:pt x="1979081" y="4255454"/>
                  </a:cubicBezTo>
                  <a:cubicBezTo>
                    <a:pt x="1985174" y="4266234"/>
                    <a:pt x="2161878" y="4504339"/>
                    <a:pt x="2260776" y="4583082"/>
                  </a:cubicBezTo>
                  <a:cubicBezTo>
                    <a:pt x="2262651" y="4586363"/>
                    <a:pt x="2397171" y="4675418"/>
                    <a:pt x="2419669" y="4685261"/>
                  </a:cubicBezTo>
                  <a:cubicBezTo>
                    <a:pt x="2421544" y="4686668"/>
                    <a:pt x="2530285" y="4743382"/>
                    <a:pt x="2585124" y="4766349"/>
                  </a:cubicBezTo>
                  <a:cubicBezTo>
                    <a:pt x="2624027" y="4782285"/>
                    <a:pt x="2663867" y="4794002"/>
                    <a:pt x="2706051" y="4798221"/>
                  </a:cubicBezTo>
                  <a:cubicBezTo>
                    <a:pt x="2712145" y="4805251"/>
                    <a:pt x="2789013" y="4803845"/>
                    <a:pt x="2819948" y="4798221"/>
                  </a:cubicBezTo>
                  <a:cubicBezTo>
                    <a:pt x="2871975" y="4789315"/>
                    <a:pt x="2922127" y="4775254"/>
                    <a:pt x="2968998" y="4750881"/>
                  </a:cubicBezTo>
                  <a:cubicBezTo>
                    <a:pt x="3068365" y="4698854"/>
                    <a:pt x="3141015" y="4621048"/>
                    <a:pt x="3187417" y="4518869"/>
                  </a:cubicBezTo>
                  <a:cubicBezTo>
                    <a:pt x="3226320" y="4433095"/>
                    <a:pt x="3238975" y="4343571"/>
                    <a:pt x="3226789" y="4250766"/>
                  </a:cubicBezTo>
                  <a:cubicBezTo>
                    <a:pt x="3221633" y="4208583"/>
                    <a:pt x="3211322" y="4167804"/>
                    <a:pt x="3193979" y="4128902"/>
                  </a:cubicBezTo>
                  <a:cubicBezTo>
                    <a:pt x="3190230" y="4112497"/>
                    <a:pt x="3125079" y="3991569"/>
                    <a:pt x="3112424" y="3990632"/>
                  </a:cubicBezTo>
                  <a:cubicBezTo>
                    <a:pt x="3087113" y="3962978"/>
                    <a:pt x="3061803" y="3936261"/>
                    <a:pt x="3030399" y="3914701"/>
                  </a:cubicBezTo>
                  <a:cubicBezTo>
                    <a:pt x="3018213" y="3906732"/>
                    <a:pt x="2916971" y="3851893"/>
                    <a:pt x="2885099" y="3835957"/>
                  </a:cubicBezTo>
                  <a:cubicBezTo>
                    <a:pt x="2874318" y="3830801"/>
                    <a:pt x="2815261" y="3793304"/>
                    <a:pt x="2800731" y="3775493"/>
                  </a:cubicBezTo>
                  <a:cubicBezTo>
                    <a:pt x="2788544" y="3760963"/>
                    <a:pt x="2764640" y="3717842"/>
                    <a:pt x="2762297" y="3712686"/>
                  </a:cubicBezTo>
                  <a:cubicBezTo>
                    <a:pt x="2738861" y="3666284"/>
                    <a:pt x="2723393" y="3619413"/>
                    <a:pt x="2732768" y="3565980"/>
                  </a:cubicBezTo>
                  <a:cubicBezTo>
                    <a:pt x="2744954" y="3496142"/>
                    <a:pt x="2758547" y="3426304"/>
                    <a:pt x="2774014" y="3356935"/>
                  </a:cubicBezTo>
                  <a:cubicBezTo>
                    <a:pt x="2798856" y="3246319"/>
                    <a:pt x="2856039" y="2951031"/>
                    <a:pt x="2874318" y="2917752"/>
                  </a:cubicBezTo>
                  <a:cubicBezTo>
                    <a:pt x="2913221" y="2847446"/>
                    <a:pt x="2996183" y="2803856"/>
                    <a:pt x="3074458" y="2816980"/>
                  </a:cubicBezTo>
                  <a:cubicBezTo>
                    <a:pt x="3152264" y="2830103"/>
                    <a:pt x="3465832" y="2873225"/>
                    <a:pt x="3544575" y="2882599"/>
                  </a:cubicBezTo>
                  <a:cubicBezTo>
                    <a:pt x="3568479" y="2885411"/>
                    <a:pt x="3724560" y="2894317"/>
                    <a:pt x="3779399" y="2884005"/>
                  </a:cubicBezTo>
                  <a:cubicBezTo>
                    <a:pt x="3854393" y="2869944"/>
                    <a:pt x="3913451" y="2821198"/>
                    <a:pt x="3962665" y="2763546"/>
                  </a:cubicBezTo>
                  <a:cubicBezTo>
                    <a:pt x="4014223" y="2703551"/>
                    <a:pt x="4040471" y="2633245"/>
                    <a:pt x="4042346" y="2554033"/>
                  </a:cubicBezTo>
                  <a:cubicBezTo>
                    <a:pt x="4042346" y="2546533"/>
                    <a:pt x="4039534" y="2460291"/>
                    <a:pt x="4019848" y="2427481"/>
                  </a:cubicBezTo>
                  <a:close/>
                  <a:moveTo>
                    <a:pt x="474050" y="1547710"/>
                  </a:moveTo>
                  <a:cubicBezTo>
                    <a:pt x="474050" y="1549116"/>
                    <a:pt x="473581" y="1550991"/>
                    <a:pt x="472644" y="1552397"/>
                  </a:cubicBezTo>
                  <a:cubicBezTo>
                    <a:pt x="473112" y="1550522"/>
                    <a:pt x="473581" y="1549116"/>
                    <a:pt x="474050" y="1547710"/>
                  </a:cubicBezTo>
                  <a:close/>
                  <a:moveTo>
                    <a:pt x="347029" y="3103831"/>
                  </a:moveTo>
                  <a:cubicBezTo>
                    <a:pt x="346561" y="3103362"/>
                    <a:pt x="346092" y="3102893"/>
                    <a:pt x="346092" y="3101956"/>
                  </a:cubicBezTo>
                  <a:cubicBezTo>
                    <a:pt x="346092" y="3102893"/>
                    <a:pt x="346561" y="3103362"/>
                    <a:pt x="347029" y="3103831"/>
                  </a:cubicBezTo>
                  <a:close/>
                  <a:moveTo>
                    <a:pt x="637161" y="4055782"/>
                  </a:moveTo>
                  <a:cubicBezTo>
                    <a:pt x="637161" y="4055782"/>
                    <a:pt x="637161" y="4055782"/>
                    <a:pt x="637161" y="4055782"/>
                  </a:cubicBezTo>
                  <a:cubicBezTo>
                    <a:pt x="637161" y="4055782"/>
                    <a:pt x="637630" y="4055782"/>
                    <a:pt x="637630" y="4055782"/>
                  </a:cubicBezTo>
                  <a:cubicBezTo>
                    <a:pt x="637630" y="4055782"/>
                    <a:pt x="637630" y="4055782"/>
                    <a:pt x="637630" y="4056251"/>
                  </a:cubicBezTo>
                  <a:cubicBezTo>
                    <a:pt x="637630" y="4055782"/>
                    <a:pt x="637161" y="4055782"/>
                    <a:pt x="637161" y="4055782"/>
                  </a:cubicBezTo>
                  <a:cubicBezTo>
                    <a:pt x="637161" y="4055782"/>
                    <a:pt x="637161" y="4055782"/>
                    <a:pt x="637161" y="4055782"/>
                  </a:cubicBezTo>
                  <a:close/>
                </a:path>
              </a:pathLst>
            </a:custGeom>
            <a:solidFill>
              <a:schemeClr val="accent1"/>
            </a:solidFill>
            <a:ln w="4680" cap="flat">
              <a:noFill/>
              <a:prstDash val="solid"/>
              <a:miter/>
            </a:ln>
          </p:spPr>
          <p:txBody>
            <a:bodyPr rtlCol="0" anchor="ctr"/>
            <a:lstStyle/>
            <a:p>
              <a:endParaRPr lang="en-US" dirty="0"/>
            </a:p>
          </p:txBody>
        </p:sp>
        <p:sp>
          <p:nvSpPr>
            <p:cNvPr id="131" name="Freeform: Shape 203">
              <a:extLst>
                <a:ext uri="{FF2B5EF4-FFF2-40B4-BE49-F238E27FC236}">
                  <a16:creationId xmlns:a16="http://schemas.microsoft.com/office/drawing/2014/main" id="{B7813DDD-2A46-4DB9-B6A8-49378AA8B397}"/>
                </a:ext>
              </a:extLst>
            </p:cNvPr>
            <p:cNvSpPr/>
            <p:nvPr/>
          </p:nvSpPr>
          <p:spPr>
            <a:xfrm>
              <a:off x="7975937" y="2666713"/>
              <a:ext cx="624430" cy="1348229"/>
            </a:xfrm>
            <a:custGeom>
              <a:avLst/>
              <a:gdLst>
                <a:gd name="connsiteX0" fmla="*/ 49654 w 624430"/>
                <a:gd name="connsiteY0" fmla="*/ 1224576 h 1348229"/>
                <a:gd name="connsiteX1" fmla="*/ 96084 w 624430"/>
                <a:gd name="connsiteY1" fmla="*/ 1235414 h 1348229"/>
                <a:gd name="connsiteX2" fmla="*/ 116692 w 624430"/>
                <a:gd name="connsiteY2" fmla="*/ 1277886 h 1348229"/>
                <a:gd name="connsiteX3" fmla="*/ 118954 w 624430"/>
                <a:gd name="connsiteY3" fmla="*/ 1297237 h 1348229"/>
                <a:gd name="connsiteX4" fmla="*/ 81005 w 624430"/>
                <a:gd name="connsiteY4" fmla="*/ 1344735 h 1348229"/>
                <a:gd name="connsiteX5" fmla="*/ 21193 w 624430"/>
                <a:gd name="connsiteY5" fmla="*/ 1333426 h 1348229"/>
                <a:gd name="connsiteX6" fmla="*/ 15915 w 624430"/>
                <a:gd name="connsiteY6" fmla="*/ 1324127 h 1348229"/>
                <a:gd name="connsiteX7" fmla="*/ 9632 w 624430"/>
                <a:gd name="connsiteY7" fmla="*/ 1252754 h 1348229"/>
                <a:gd name="connsiteX8" fmla="*/ 49654 w 624430"/>
                <a:gd name="connsiteY8" fmla="*/ 1224576 h 1348229"/>
                <a:gd name="connsiteX9" fmla="*/ 118702 w 624430"/>
                <a:gd name="connsiteY9" fmla="*/ 986614 h 1348229"/>
                <a:gd name="connsiteX10" fmla="*/ 186054 w 624430"/>
                <a:gd name="connsiteY10" fmla="*/ 1017526 h 1348229"/>
                <a:gd name="connsiteX11" fmla="*/ 192588 w 624430"/>
                <a:gd name="connsiteY11" fmla="*/ 1044416 h 1348229"/>
                <a:gd name="connsiteX12" fmla="*/ 195352 w 624430"/>
                <a:gd name="connsiteY12" fmla="*/ 1050951 h 1348229"/>
                <a:gd name="connsiteX13" fmla="*/ 129760 w 624430"/>
                <a:gd name="connsiteY13" fmla="*/ 1107998 h 1348229"/>
                <a:gd name="connsiteX14" fmla="*/ 99100 w 624430"/>
                <a:gd name="connsiteY14" fmla="*/ 1097192 h 1348229"/>
                <a:gd name="connsiteX15" fmla="*/ 92817 w 624430"/>
                <a:gd name="connsiteY15" fmla="*/ 1088145 h 1348229"/>
                <a:gd name="connsiteX16" fmla="*/ 118702 w 624430"/>
                <a:gd name="connsiteY16" fmla="*/ 986614 h 1348229"/>
                <a:gd name="connsiteX17" fmla="*/ 221708 w 624430"/>
                <a:gd name="connsiteY17" fmla="*/ 743344 h 1348229"/>
                <a:gd name="connsiteX18" fmla="*/ 255416 w 624430"/>
                <a:gd name="connsiteY18" fmla="*/ 763700 h 1348229"/>
                <a:gd name="connsiteX19" fmla="*/ 268484 w 624430"/>
                <a:gd name="connsiteY19" fmla="*/ 821000 h 1348229"/>
                <a:gd name="connsiteX20" fmla="*/ 268233 w 624430"/>
                <a:gd name="connsiteY20" fmla="*/ 829544 h 1348229"/>
                <a:gd name="connsiteX21" fmla="*/ 199373 w 624430"/>
                <a:gd name="connsiteY21" fmla="*/ 865984 h 1348229"/>
                <a:gd name="connsiteX22" fmla="*/ 178514 w 624430"/>
                <a:gd name="connsiteY22" fmla="*/ 858697 h 1348229"/>
                <a:gd name="connsiteX23" fmla="*/ 171477 w 624430"/>
                <a:gd name="connsiteY23" fmla="*/ 849147 h 1348229"/>
                <a:gd name="connsiteX24" fmla="*/ 184043 w 624430"/>
                <a:gd name="connsiteY24" fmla="*/ 748621 h 1348229"/>
                <a:gd name="connsiteX25" fmla="*/ 221708 w 624430"/>
                <a:gd name="connsiteY25" fmla="*/ 743344 h 1348229"/>
                <a:gd name="connsiteX26" fmla="*/ 173488 w 624430"/>
                <a:gd name="connsiteY26" fmla="*/ 192970 h 1348229"/>
                <a:gd name="connsiteX27" fmla="*/ 193844 w 624430"/>
                <a:gd name="connsiteY27" fmla="*/ 213829 h 1348229"/>
                <a:gd name="connsiteX28" fmla="*/ 199624 w 624430"/>
                <a:gd name="connsiteY28" fmla="*/ 236950 h 1348229"/>
                <a:gd name="connsiteX29" fmla="*/ 200881 w 624430"/>
                <a:gd name="connsiteY29" fmla="*/ 237704 h 1348229"/>
                <a:gd name="connsiteX30" fmla="*/ 211687 w 624430"/>
                <a:gd name="connsiteY30" fmla="*/ 270876 h 1348229"/>
                <a:gd name="connsiteX31" fmla="*/ 388360 w 624430"/>
                <a:gd name="connsiteY31" fmla="*/ 401811 h 1348229"/>
                <a:gd name="connsiteX32" fmla="*/ 546686 w 624430"/>
                <a:gd name="connsiteY32" fmla="*/ 355820 h 1348229"/>
                <a:gd name="connsiteX33" fmla="*/ 563776 w 624430"/>
                <a:gd name="connsiteY33" fmla="*/ 341495 h 1348229"/>
                <a:gd name="connsiteX34" fmla="*/ 594687 w 624430"/>
                <a:gd name="connsiteY34" fmla="*/ 335715 h 1348229"/>
                <a:gd name="connsiteX35" fmla="*/ 609514 w 624430"/>
                <a:gd name="connsiteY35" fmla="*/ 365873 h 1348229"/>
                <a:gd name="connsiteX36" fmla="*/ 608761 w 624430"/>
                <a:gd name="connsiteY36" fmla="*/ 370648 h 1348229"/>
                <a:gd name="connsiteX37" fmla="*/ 604237 w 624430"/>
                <a:gd name="connsiteY37" fmla="*/ 384721 h 1348229"/>
                <a:gd name="connsiteX38" fmla="*/ 574833 w 624430"/>
                <a:gd name="connsiteY38" fmla="*/ 409601 h 1348229"/>
                <a:gd name="connsiteX39" fmla="*/ 470539 w 624430"/>
                <a:gd name="connsiteY39" fmla="*/ 458356 h 1348229"/>
                <a:gd name="connsiteX40" fmla="*/ 345637 w 624430"/>
                <a:gd name="connsiteY40" fmla="*/ 457099 h 1348229"/>
                <a:gd name="connsiteX41" fmla="*/ 254913 w 624430"/>
                <a:gd name="connsiteY41" fmla="*/ 415633 h 1348229"/>
                <a:gd name="connsiteX42" fmla="*/ 177006 w 624430"/>
                <a:gd name="connsiteY42" fmla="*/ 328176 h 1348229"/>
                <a:gd name="connsiteX43" fmla="*/ 176001 w 624430"/>
                <a:gd name="connsiteY43" fmla="*/ 323652 h 1348229"/>
                <a:gd name="connsiteX44" fmla="*/ 154137 w 624430"/>
                <a:gd name="connsiteY44" fmla="*/ 275903 h 1348229"/>
                <a:gd name="connsiteX45" fmla="*/ 141068 w 624430"/>
                <a:gd name="connsiteY45" fmla="*/ 227902 h 1348229"/>
                <a:gd name="connsiteX46" fmla="*/ 173488 w 624430"/>
                <a:gd name="connsiteY46" fmla="*/ 192970 h 1348229"/>
                <a:gd name="connsiteX47" fmla="*/ 573985 w 624430"/>
                <a:gd name="connsiteY47" fmla="*/ 92194 h 1348229"/>
                <a:gd name="connsiteX48" fmla="*/ 610268 w 624430"/>
                <a:gd name="connsiteY48" fmla="*/ 106770 h 1348229"/>
                <a:gd name="connsiteX49" fmla="*/ 623085 w 624430"/>
                <a:gd name="connsiteY49" fmla="*/ 152006 h 1348229"/>
                <a:gd name="connsiteX50" fmla="*/ 623085 w 624430"/>
                <a:gd name="connsiteY50" fmla="*/ 159797 h 1348229"/>
                <a:gd name="connsiteX51" fmla="*/ 586644 w 624430"/>
                <a:gd name="connsiteY51" fmla="*/ 187441 h 1348229"/>
                <a:gd name="connsiteX52" fmla="*/ 570058 w 624430"/>
                <a:gd name="connsiteY52" fmla="*/ 188447 h 1348229"/>
                <a:gd name="connsiteX53" fmla="*/ 545681 w 624430"/>
                <a:gd name="connsiteY53" fmla="*/ 173117 h 1348229"/>
                <a:gd name="connsiteX54" fmla="*/ 540906 w 624430"/>
                <a:gd name="connsiteY54" fmla="*/ 114561 h 1348229"/>
                <a:gd name="connsiteX55" fmla="*/ 573985 w 624430"/>
                <a:gd name="connsiteY55" fmla="*/ 92194 h 1348229"/>
                <a:gd name="connsiteX56" fmla="*/ 313720 w 624430"/>
                <a:gd name="connsiteY56" fmla="*/ 1722 h 1348229"/>
                <a:gd name="connsiteX57" fmla="*/ 319752 w 624430"/>
                <a:gd name="connsiteY57" fmla="*/ 3732 h 1348229"/>
                <a:gd name="connsiteX58" fmla="*/ 349910 w 624430"/>
                <a:gd name="connsiteY58" fmla="*/ 54749 h 1348229"/>
                <a:gd name="connsiteX59" fmla="*/ 349156 w 624430"/>
                <a:gd name="connsiteY59" fmla="*/ 59523 h 1348229"/>
                <a:gd name="connsiteX60" fmla="*/ 348904 w 624430"/>
                <a:gd name="connsiteY60" fmla="*/ 69073 h 1348229"/>
                <a:gd name="connsiteX61" fmla="*/ 283060 w 624430"/>
                <a:gd name="connsiteY61" fmla="*/ 88676 h 1348229"/>
                <a:gd name="connsiteX62" fmla="*/ 277531 w 624430"/>
                <a:gd name="connsiteY62" fmla="*/ 81639 h 1348229"/>
                <a:gd name="connsiteX63" fmla="*/ 269238 w 624430"/>
                <a:gd name="connsiteY63" fmla="*/ 22078 h 1348229"/>
                <a:gd name="connsiteX64" fmla="*/ 313720 w 624430"/>
                <a:gd name="connsiteY64" fmla="*/ 1722 h 1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4430" h="1348229">
                  <a:moveTo>
                    <a:pt x="49654" y="1224576"/>
                  </a:moveTo>
                  <a:cubicBezTo>
                    <a:pt x="65676" y="1221089"/>
                    <a:pt x="82765" y="1224105"/>
                    <a:pt x="96084" y="1235414"/>
                  </a:cubicBezTo>
                  <a:cubicBezTo>
                    <a:pt x="109152" y="1246471"/>
                    <a:pt x="114681" y="1261550"/>
                    <a:pt x="116692" y="1277886"/>
                  </a:cubicBezTo>
                  <a:cubicBezTo>
                    <a:pt x="120964" y="1283917"/>
                    <a:pt x="120210" y="1290451"/>
                    <a:pt x="118954" y="1297237"/>
                  </a:cubicBezTo>
                  <a:cubicBezTo>
                    <a:pt x="114430" y="1319603"/>
                    <a:pt x="102869" y="1337195"/>
                    <a:pt x="81005" y="1344735"/>
                  </a:cubicBezTo>
                  <a:cubicBezTo>
                    <a:pt x="59644" y="1352023"/>
                    <a:pt x="39036" y="1347750"/>
                    <a:pt x="21193" y="1333426"/>
                  </a:cubicBezTo>
                  <a:cubicBezTo>
                    <a:pt x="18428" y="1330913"/>
                    <a:pt x="16920" y="1327646"/>
                    <a:pt x="15915" y="1324127"/>
                  </a:cubicBezTo>
                  <a:cubicBezTo>
                    <a:pt x="-5196" y="1299498"/>
                    <a:pt x="-3185" y="1273613"/>
                    <a:pt x="9632" y="1252754"/>
                  </a:cubicBezTo>
                  <a:cubicBezTo>
                    <a:pt x="18680" y="1238053"/>
                    <a:pt x="33633" y="1228063"/>
                    <a:pt x="49654" y="1224576"/>
                  </a:cubicBezTo>
                  <a:close/>
                  <a:moveTo>
                    <a:pt x="118702" y="986614"/>
                  </a:moveTo>
                  <a:cubicBezTo>
                    <a:pt x="144587" y="976562"/>
                    <a:pt x="174242" y="990133"/>
                    <a:pt x="186054" y="1017526"/>
                  </a:cubicBezTo>
                  <a:cubicBezTo>
                    <a:pt x="189824" y="1026322"/>
                    <a:pt x="191583" y="1035369"/>
                    <a:pt x="192588" y="1044416"/>
                  </a:cubicBezTo>
                  <a:cubicBezTo>
                    <a:pt x="195604" y="1045673"/>
                    <a:pt x="195604" y="1048186"/>
                    <a:pt x="195352" y="1050951"/>
                  </a:cubicBezTo>
                  <a:cubicBezTo>
                    <a:pt x="194598" y="1086386"/>
                    <a:pt x="164943" y="1112019"/>
                    <a:pt x="129760" y="1107998"/>
                  </a:cubicBezTo>
                  <a:cubicBezTo>
                    <a:pt x="118702" y="1106742"/>
                    <a:pt x="108147" y="1103726"/>
                    <a:pt x="99100" y="1097192"/>
                  </a:cubicBezTo>
                  <a:cubicBezTo>
                    <a:pt x="96084" y="1094930"/>
                    <a:pt x="93570" y="1092166"/>
                    <a:pt x="92817" y="1088145"/>
                  </a:cubicBezTo>
                  <a:cubicBezTo>
                    <a:pt x="60649" y="1055474"/>
                    <a:pt x="77738" y="1002698"/>
                    <a:pt x="118702" y="986614"/>
                  </a:cubicBezTo>
                  <a:close/>
                  <a:moveTo>
                    <a:pt x="221708" y="743344"/>
                  </a:moveTo>
                  <a:cubicBezTo>
                    <a:pt x="234494" y="746108"/>
                    <a:pt x="246620" y="753145"/>
                    <a:pt x="255416" y="763700"/>
                  </a:cubicBezTo>
                  <a:cubicBezTo>
                    <a:pt x="269740" y="780789"/>
                    <a:pt x="272505" y="799889"/>
                    <a:pt x="268484" y="821000"/>
                  </a:cubicBezTo>
                  <a:cubicBezTo>
                    <a:pt x="270495" y="824016"/>
                    <a:pt x="269489" y="826780"/>
                    <a:pt x="268233" y="829544"/>
                  </a:cubicBezTo>
                  <a:cubicBezTo>
                    <a:pt x="257677" y="853670"/>
                    <a:pt x="226012" y="870257"/>
                    <a:pt x="199373" y="865984"/>
                  </a:cubicBezTo>
                  <a:cubicBezTo>
                    <a:pt x="191833" y="864728"/>
                    <a:pt x="184797" y="862717"/>
                    <a:pt x="178514" y="858697"/>
                  </a:cubicBezTo>
                  <a:cubicBezTo>
                    <a:pt x="174995" y="856434"/>
                    <a:pt x="172231" y="853670"/>
                    <a:pt x="171477" y="849147"/>
                  </a:cubicBezTo>
                  <a:cubicBezTo>
                    <a:pt x="143833" y="819492"/>
                    <a:pt x="150367" y="767721"/>
                    <a:pt x="184043" y="748621"/>
                  </a:cubicBezTo>
                  <a:cubicBezTo>
                    <a:pt x="195477" y="742087"/>
                    <a:pt x="208923" y="740579"/>
                    <a:pt x="221708" y="743344"/>
                  </a:cubicBezTo>
                  <a:close/>
                  <a:moveTo>
                    <a:pt x="173488" y="192970"/>
                  </a:moveTo>
                  <a:cubicBezTo>
                    <a:pt x="184545" y="195231"/>
                    <a:pt x="191080" y="202771"/>
                    <a:pt x="193844" y="213829"/>
                  </a:cubicBezTo>
                  <a:cubicBezTo>
                    <a:pt x="195854" y="221619"/>
                    <a:pt x="196608" y="229410"/>
                    <a:pt x="199624" y="236950"/>
                  </a:cubicBezTo>
                  <a:cubicBezTo>
                    <a:pt x="200127" y="237201"/>
                    <a:pt x="200630" y="237201"/>
                    <a:pt x="200881" y="237704"/>
                  </a:cubicBezTo>
                  <a:cubicBezTo>
                    <a:pt x="206410" y="248007"/>
                    <a:pt x="209425" y="259316"/>
                    <a:pt x="211687" y="270876"/>
                  </a:cubicBezTo>
                  <a:cubicBezTo>
                    <a:pt x="247374" y="346019"/>
                    <a:pt x="305678" y="391255"/>
                    <a:pt x="388360" y="401811"/>
                  </a:cubicBezTo>
                  <a:cubicBezTo>
                    <a:pt x="446915" y="409099"/>
                    <a:pt x="499691" y="391507"/>
                    <a:pt x="546686" y="355820"/>
                  </a:cubicBezTo>
                  <a:cubicBezTo>
                    <a:pt x="552718" y="351297"/>
                    <a:pt x="558498" y="346522"/>
                    <a:pt x="563776" y="341495"/>
                  </a:cubicBezTo>
                  <a:cubicBezTo>
                    <a:pt x="573074" y="332951"/>
                    <a:pt x="584886" y="330689"/>
                    <a:pt x="594687" y="335715"/>
                  </a:cubicBezTo>
                  <a:cubicBezTo>
                    <a:pt x="604740" y="340742"/>
                    <a:pt x="611274" y="354061"/>
                    <a:pt x="609514" y="365873"/>
                  </a:cubicBezTo>
                  <a:cubicBezTo>
                    <a:pt x="609264" y="367380"/>
                    <a:pt x="609012" y="369140"/>
                    <a:pt x="608761" y="370648"/>
                  </a:cubicBezTo>
                  <a:cubicBezTo>
                    <a:pt x="612028" y="376931"/>
                    <a:pt x="607504" y="380952"/>
                    <a:pt x="604237" y="384721"/>
                  </a:cubicBezTo>
                  <a:cubicBezTo>
                    <a:pt x="595692" y="394522"/>
                    <a:pt x="585137" y="402062"/>
                    <a:pt x="574833" y="409601"/>
                  </a:cubicBezTo>
                  <a:cubicBezTo>
                    <a:pt x="543419" y="432973"/>
                    <a:pt x="508487" y="449057"/>
                    <a:pt x="470539" y="458356"/>
                  </a:cubicBezTo>
                  <a:cubicBezTo>
                    <a:pt x="428821" y="468408"/>
                    <a:pt x="387103" y="467654"/>
                    <a:pt x="345637" y="457099"/>
                  </a:cubicBezTo>
                  <a:cubicBezTo>
                    <a:pt x="312715" y="448806"/>
                    <a:pt x="282306" y="435235"/>
                    <a:pt x="254913" y="415633"/>
                  </a:cubicBezTo>
                  <a:cubicBezTo>
                    <a:pt x="222242" y="392512"/>
                    <a:pt x="194849" y="364616"/>
                    <a:pt x="177006" y="328176"/>
                  </a:cubicBezTo>
                  <a:cubicBezTo>
                    <a:pt x="176503" y="326166"/>
                    <a:pt x="175247" y="325160"/>
                    <a:pt x="176001" y="323652"/>
                  </a:cubicBezTo>
                  <a:cubicBezTo>
                    <a:pt x="168462" y="307820"/>
                    <a:pt x="159917" y="292490"/>
                    <a:pt x="154137" y="275903"/>
                  </a:cubicBezTo>
                  <a:cubicBezTo>
                    <a:pt x="148608" y="260070"/>
                    <a:pt x="144335" y="244238"/>
                    <a:pt x="141068" y="227902"/>
                  </a:cubicBezTo>
                  <a:cubicBezTo>
                    <a:pt x="136796" y="206792"/>
                    <a:pt x="153383" y="188949"/>
                    <a:pt x="173488" y="192970"/>
                  </a:cubicBezTo>
                  <a:close/>
                  <a:moveTo>
                    <a:pt x="573985" y="92194"/>
                  </a:moveTo>
                  <a:cubicBezTo>
                    <a:pt x="586896" y="91314"/>
                    <a:pt x="600341" y="96592"/>
                    <a:pt x="610268" y="106770"/>
                  </a:cubicBezTo>
                  <a:cubicBezTo>
                    <a:pt x="622834" y="119587"/>
                    <a:pt x="626101" y="134917"/>
                    <a:pt x="623085" y="152006"/>
                  </a:cubicBezTo>
                  <a:cubicBezTo>
                    <a:pt x="625347" y="154519"/>
                    <a:pt x="624341" y="157284"/>
                    <a:pt x="623085" y="159797"/>
                  </a:cubicBezTo>
                  <a:cubicBezTo>
                    <a:pt x="615545" y="175127"/>
                    <a:pt x="603482" y="184426"/>
                    <a:pt x="586644" y="187441"/>
                  </a:cubicBezTo>
                  <a:cubicBezTo>
                    <a:pt x="581116" y="188447"/>
                    <a:pt x="575838" y="189201"/>
                    <a:pt x="570058" y="188447"/>
                  </a:cubicBezTo>
                  <a:cubicBezTo>
                    <a:pt x="559000" y="187441"/>
                    <a:pt x="550958" y="182667"/>
                    <a:pt x="545681" y="173117"/>
                  </a:cubicBezTo>
                  <a:cubicBezTo>
                    <a:pt x="532110" y="154519"/>
                    <a:pt x="530100" y="134917"/>
                    <a:pt x="540906" y="114561"/>
                  </a:cubicBezTo>
                  <a:cubicBezTo>
                    <a:pt x="548696" y="100110"/>
                    <a:pt x="561073" y="93073"/>
                    <a:pt x="573985" y="92194"/>
                  </a:cubicBezTo>
                  <a:close/>
                  <a:moveTo>
                    <a:pt x="313720" y="1722"/>
                  </a:moveTo>
                  <a:cubicBezTo>
                    <a:pt x="315731" y="2224"/>
                    <a:pt x="317742" y="3229"/>
                    <a:pt x="319752" y="3732"/>
                  </a:cubicBezTo>
                  <a:cubicBezTo>
                    <a:pt x="347899" y="10015"/>
                    <a:pt x="353428" y="33136"/>
                    <a:pt x="349910" y="54749"/>
                  </a:cubicBezTo>
                  <a:cubicBezTo>
                    <a:pt x="349658" y="56257"/>
                    <a:pt x="349407" y="58016"/>
                    <a:pt x="349156" y="59523"/>
                  </a:cubicBezTo>
                  <a:cubicBezTo>
                    <a:pt x="352674" y="62791"/>
                    <a:pt x="350663" y="66058"/>
                    <a:pt x="348904" y="69073"/>
                  </a:cubicBezTo>
                  <a:cubicBezTo>
                    <a:pt x="334077" y="94708"/>
                    <a:pt x="307186" y="99985"/>
                    <a:pt x="283060" y="88676"/>
                  </a:cubicBezTo>
                  <a:cubicBezTo>
                    <a:pt x="280044" y="86917"/>
                    <a:pt x="278034" y="84906"/>
                    <a:pt x="277531" y="81639"/>
                  </a:cubicBezTo>
                  <a:cubicBezTo>
                    <a:pt x="256170" y="60780"/>
                    <a:pt x="258683" y="49974"/>
                    <a:pt x="269238" y="22078"/>
                  </a:cubicBezTo>
                  <a:cubicBezTo>
                    <a:pt x="276024" y="4235"/>
                    <a:pt x="295374" y="-3807"/>
                    <a:pt x="313720" y="1722"/>
                  </a:cubicBezTo>
                  <a:close/>
                </a:path>
              </a:pathLst>
            </a:custGeom>
            <a:solidFill>
              <a:schemeClr val="accent1">
                <a:lumMod val="75000"/>
              </a:schemeClr>
            </a:solidFill>
            <a:ln w="4680" cap="flat">
              <a:noFill/>
              <a:prstDash val="solid"/>
              <a:miter/>
            </a:ln>
          </p:spPr>
          <p:txBody>
            <a:bodyPr wrap="square" rtlCol="0" anchor="ctr">
              <a:noAutofit/>
            </a:bodyPr>
            <a:lstStyle/>
            <a:p>
              <a:endParaRPr lang="en-US" dirty="0"/>
            </a:p>
          </p:txBody>
        </p:sp>
        <p:sp>
          <p:nvSpPr>
            <p:cNvPr id="132" name="Freeform: Shape 204">
              <a:extLst>
                <a:ext uri="{FF2B5EF4-FFF2-40B4-BE49-F238E27FC236}">
                  <a16:creationId xmlns:a16="http://schemas.microsoft.com/office/drawing/2014/main" id="{F785714E-A93A-426E-A63A-83C4872B37FD}"/>
                </a:ext>
              </a:extLst>
            </p:cNvPr>
            <p:cNvSpPr/>
            <p:nvPr/>
          </p:nvSpPr>
          <p:spPr>
            <a:xfrm>
              <a:off x="7053453" y="2353047"/>
              <a:ext cx="2083379" cy="2482966"/>
            </a:xfrm>
            <a:custGeom>
              <a:avLst/>
              <a:gdLst>
                <a:gd name="connsiteX0" fmla="*/ 3887957 w 3885613"/>
                <a:gd name="connsiteY0" fmla="*/ 2418475 h 4630863"/>
                <a:gd name="connsiteX1" fmla="*/ 3862646 w 3885613"/>
                <a:gd name="connsiteY1" fmla="*/ 2353792 h 4630863"/>
                <a:gd name="connsiteX2" fmla="*/ 3808276 w 3885613"/>
                <a:gd name="connsiteY2" fmla="*/ 2298016 h 4630863"/>
                <a:gd name="connsiteX3" fmla="*/ 3755780 w 3885613"/>
                <a:gd name="connsiteY3" fmla="*/ 2255363 h 4630863"/>
                <a:gd name="connsiteX4" fmla="*/ 3775466 w 3885613"/>
                <a:gd name="connsiteY4" fmla="*/ 2189275 h 4630863"/>
                <a:gd name="connsiteX5" fmla="*/ 3706566 w 3885613"/>
                <a:gd name="connsiteY5" fmla="*/ 2130686 h 4630863"/>
                <a:gd name="connsiteX6" fmla="*/ 3637665 w 3885613"/>
                <a:gd name="connsiteY6" fmla="*/ 2192087 h 4630863"/>
                <a:gd name="connsiteX7" fmla="*/ 3602512 w 3885613"/>
                <a:gd name="connsiteY7" fmla="*/ 2185525 h 4630863"/>
                <a:gd name="connsiteX8" fmla="*/ 3337222 w 3885613"/>
                <a:gd name="connsiteY8" fmla="*/ 2069285 h 4630863"/>
                <a:gd name="connsiteX9" fmla="*/ 3072869 w 3885613"/>
                <a:gd name="connsiteY9" fmla="*/ 1954919 h 4630863"/>
                <a:gd name="connsiteX10" fmla="*/ 2972096 w 3885613"/>
                <a:gd name="connsiteY10" fmla="*/ 1772591 h 4630863"/>
                <a:gd name="connsiteX11" fmla="*/ 3040528 w 3885613"/>
                <a:gd name="connsiteY11" fmla="*/ 1670881 h 4630863"/>
                <a:gd name="connsiteX12" fmla="*/ 3175985 w 3885613"/>
                <a:gd name="connsiteY12" fmla="*/ 1543860 h 4630863"/>
                <a:gd name="connsiteX13" fmla="*/ 3335816 w 3885613"/>
                <a:gd name="connsiteY13" fmla="*/ 1280913 h 4630863"/>
                <a:gd name="connsiteX14" fmla="*/ 3395342 w 3885613"/>
                <a:gd name="connsiteY14" fmla="*/ 1065775 h 4630863"/>
                <a:gd name="connsiteX15" fmla="*/ 3404247 w 3885613"/>
                <a:gd name="connsiteY15" fmla="*/ 862354 h 4630863"/>
                <a:gd name="connsiteX16" fmla="*/ 3318005 w 3885613"/>
                <a:gd name="connsiteY16" fmla="*/ 518789 h 4630863"/>
                <a:gd name="connsiteX17" fmla="*/ 3256603 w 3885613"/>
                <a:gd name="connsiteY17" fmla="*/ 404424 h 4630863"/>
                <a:gd name="connsiteX18" fmla="*/ 3130051 w 3885613"/>
                <a:gd name="connsiteY18" fmla="*/ 255842 h 4630863"/>
                <a:gd name="connsiteX19" fmla="*/ 2848825 w 3885613"/>
                <a:gd name="connsiteY19" fmla="*/ 66952 h 4630863"/>
                <a:gd name="connsiteX20" fmla="*/ 2574160 w 3885613"/>
                <a:gd name="connsiteY20" fmla="*/ 1801 h 4630863"/>
                <a:gd name="connsiteX21" fmla="*/ 2394175 w 3885613"/>
                <a:gd name="connsiteY21" fmla="*/ 9300 h 4630863"/>
                <a:gd name="connsiteX22" fmla="*/ 2076389 w 3885613"/>
                <a:gd name="connsiteY22" fmla="*/ 119916 h 4630863"/>
                <a:gd name="connsiteX23" fmla="*/ 1872969 w 3885613"/>
                <a:gd name="connsiteY23" fmla="*/ 289121 h 4630863"/>
                <a:gd name="connsiteX24" fmla="*/ 1634395 w 3885613"/>
                <a:gd name="connsiteY24" fmla="*/ 803765 h 4630863"/>
                <a:gd name="connsiteX25" fmla="*/ 1631583 w 3885613"/>
                <a:gd name="connsiteY25" fmla="*/ 1037183 h 4630863"/>
                <a:gd name="connsiteX26" fmla="*/ 1673298 w 3885613"/>
                <a:gd name="connsiteY26" fmla="*/ 1245760 h 4630863"/>
                <a:gd name="connsiteX27" fmla="*/ 1580962 w 3885613"/>
                <a:gd name="connsiteY27" fmla="*/ 1414027 h 4630863"/>
                <a:gd name="connsiteX28" fmla="*/ 1330670 w 3885613"/>
                <a:gd name="connsiteY28" fmla="*/ 1387779 h 4630863"/>
                <a:gd name="connsiteX29" fmla="*/ 1139905 w 3885613"/>
                <a:gd name="connsiteY29" fmla="*/ 1334346 h 4630863"/>
                <a:gd name="connsiteX30" fmla="*/ 1039601 w 3885613"/>
                <a:gd name="connsiteY30" fmla="*/ 1309504 h 4630863"/>
                <a:gd name="connsiteX31" fmla="*/ 958514 w 3885613"/>
                <a:gd name="connsiteY31" fmla="*/ 1286069 h 4630863"/>
                <a:gd name="connsiteX32" fmla="*/ 980075 w 3885613"/>
                <a:gd name="connsiteY32" fmla="*/ 1182953 h 4630863"/>
                <a:gd name="connsiteX33" fmla="*/ 831024 w 3885613"/>
                <a:gd name="connsiteY33" fmla="*/ 1251853 h 4630863"/>
                <a:gd name="connsiteX34" fmla="*/ 687599 w 3885613"/>
                <a:gd name="connsiteY34" fmla="*/ 1232636 h 4630863"/>
                <a:gd name="connsiteX35" fmla="*/ 555891 w 3885613"/>
                <a:gd name="connsiteY35" fmla="*/ 1279976 h 4630863"/>
                <a:gd name="connsiteX36" fmla="*/ 499177 w 3885613"/>
                <a:gd name="connsiteY36" fmla="*/ 1572451 h 4630863"/>
                <a:gd name="connsiteX37" fmla="*/ 591044 w 3885613"/>
                <a:gd name="connsiteY37" fmla="*/ 1701347 h 4630863"/>
                <a:gd name="connsiteX38" fmla="*/ 651977 w 3885613"/>
                <a:gd name="connsiteY38" fmla="*/ 1751030 h 4630863"/>
                <a:gd name="connsiteX39" fmla="*/ 667913 w 3885613"/>
                <a:gd name="connsiteY39" fmla="*/ 1806807 h 4630863"/>
                <a:gd name="connsiteX40" fmla="*/ 684787 w 3885613"/>
                <a:gd name="connsiteY40" fmla="*/ 1860709 h 4630863"/>
                <a:gd name="connsiteX41" fmla="*/ 768686 w 3885613"/>
                <a:gd name="connsiteY41" fmla="*/ 1816650 h 4630863"/>
                <a:gd name="connsiteX42" fmla="*/ 867584 w 3885613"/>
                <a:gd name="connsiteY42" fmla="*/ 1876176 h 4630863"/>
                <a:gd name="connsiteX43" fmla="*/ 984762 w 3885613"/>
                <a:gd name="connsiteY43" fmla="*/ 1940858 h 4630863"/>
                <a:gd name="connsiteX44" fmla="*/ 1189120 w 3885613"/>
                <a:gd name="connsiteY44" fmla="*/ 2089908 h 4630863"/>
                <a:gd name="connsiteX45" fmla="*/ 1157247 w 3885613"/>
                <a:gd name="connsiteY45" fmla="*/ 2433473 h 4630863"/>
                <a:gd name="connsiteX46" fmla="*/ 906487 w 3885613"/>
                <a:gd name="connsiteY46" fmla="*/ 2919527 h 4630863"/>
                <a:gd name="connsiteX47" fmla="*/ 689942 w 3885613"/>
                <a:gd name="connsiteY47" fmla="*/ 3066233 h 4630863"/>
                <a:gd name="connsiteX48" fmla="*/ 427933 w 3885613"/>
                <a:gd name="connsiteY48" fmla="*/ 3028736 h 4630863"/>
                <a:gd name="connsiteX49" fmla="*/ 381062 w 3885613"/>
                <a:gd name="connsiteY49" fmla="*/ 2938275 h 4630863"/>
                <a:gd name="connsiteX50" fmla="*/ 304662 w 3885613"/>
                <a:gd name="connsiteY50" fmla="*/ 2957492 h 4630863"/>
                <a:gd name="connsiteX51" fmla="*/ 292944 w 3885613"/>
                <a:gd name="connsiteY51" fmla="*/ 3051703 h 4630863"/>
                <a:gd name="connsiteX52" fmla="*/ 239043 w 3885613"/>
                <a:gd name="connsiteY52" fmla="*/ 3080294 h 4630863"/>
                <a:gd name="connsiteX53" fmla="*/ 73119 w 3885613"/>
                <a:gd name="connsiteY53" fmla="*/ 3219502 h 4630863"/>
                <a:gd name="connsiteX54" fmla="*/ 0 w 3885613"/>
                <a:gd name="connsiteY54" fmla="*/ 3445420 h 4630863"/>
                <a:gd name="connsiteX55" fmla="*/ 228731 w 3885613"/>
                <a:gd name="connsiteY55" fmla="*/ 3820389 h 4630863"/>
                <a:gd name="connsiteX56" fmla="*/ 337003 w 3885613"/>
                <a:gd name="connsiteY56" fmla="*/ 3859292 h 4630863"/>
                <a:gd name="connsiteX57" fmla="*/ 367938 w 3885613"/>
                <a:gd name="connsiteY57" fmla="*/ 3873353 h 4630863"/>
                <a:gd name="connsiteX58" fmla="*/ 416215 w 3885613"/>
                <a:gd name="connsiteY58" fmla="*/ 3919287 h 4630863"/>
                <a:gd name="connsiteX59" fmla="*/ 471523 w 3885613"/>
                <a:gd name="connsiteY59" fmla="*/ 3965221 h 4630863"/>
                <a:gd name="connsiteX60" fmla="*/ 505739 w 3885613"/>
                <a:gd name="connsiteY60" fmla="*/ 3888821 h 4630863"/>
                <a:gd name="connsiteX61" fmla="*/ 591982 w 3885613"/>
                <a:gd name="connsiteY61" fmla="*/ 3888821 h 4630863"/>
                <a:gd name="connsiteX62" fmla="*/ 1108501 w 3885613"/>
                <a:gd name="connsiteY62" fmla="*/ 3770237 h 4630863"/>
                <a:gd name="connsiteX63" fmla="*/ 1316140 w 3885613"/>
                <a:gd name="connsiteY63" fmla="*/ 3641810 h 4630863"/>
                <a:gd name="connsiteX64" fmla="*/ 1526591 w 3885613"/>
                <a:gd name="connsiteY64" fmla="*/ 3563067 h 4630863"/>
                <a:gd name="connsiteX65" fmla="*/ 1775008 w 3885613"/>
                <a:gd name="connsiteY65" fmla="*/ 3685869 h 4630863"/>
                <a:gd name="connsiteX66" fmla="*/ 1826566 w 3885613"/>
                <a:gd name="connsiteY66" fmla="*/ 3791798 h 4630863"/>
                <a:gd name="connsiteX67" fmla="*/ 1870157 w 3885613"/>
                <a:gd name="connsiteY67" fmla="*/ 3915537 h 4630863"/>
                <a:gd name="connsiteX68" fmla="*/ 2045454 w 3885613"/>
                <a:gd name="connsiteY68" fmla="*/ 4238010 h 4630863"/>
                <a:gd name="connsiteX69" fmla="*/ 2054360 w 3885613"/>
                <a:gd name="connsiteY69" fmla="*/ 4245510 h 4630863"/>
                <a:gd name="connsiteX70" fmla="*/ 2154664 w 3885613"/>
                <a:gd name="connsiteY70" fmla="*/ 4355657 h 4630863"/>
                <a:gd name="connsiteX71" fmla="*/ 2314026 w 3885613"/>
                <a:gd name="connsiteY71" fmla="*/ 4484084 h 4630863"/>
                <a:gd name="connsiteX72" fmla="*/ 2366522 w 3885613"/>
                <a:gd name="connsiteY72" fmla="*/ 4611105 h 4630863"/>
                <a:gd name="connsiteX73" fmla="*/ 2518853 w 3885613"/>
                <a:gd name="connsiteY73" fmla="*/ 4584857 h 4630863"/>
                <a:gd name="connsiteX74" fmla="*/ 2560099 w 3885613"/>
                <a:gd name="connsiteY74" fmla="*/ 4605949 h 4630863"/>
                <a:gd name="connsiteX75" fmla="*/ 2730241 w 3885613"/>
                <a:gd name="connsiteY75" fmla="*/ 4630322 h 4630863"/>
                <a:gd name="connsiteX76" fmla="*/ 2927100 w 3885613"/>
                <a:gd name="connsiteY76" fmla="*/ 4548297 h 4630863"/>
                <a:gd name="connsiteX77" fmla="*/ 3037247 w 3885613"/>
                <a:gd name="connsiteY77" fmla="*/ 4410027 h 4630863"/>
                <a:gd name="connsiteX78" fmla="*/ 3078962 w 3885613"/>
                <a:gd name="connsiteY78" fmla="*/ 4257228 h 4630863"/>
                <a:gd name="connsiteX79" fmla="*/ 3028810 w 3885613"/>
                <a:gd name="connsiteY79" fmla="*/ 4031778 h 4630863"/>
                <a:gd name="connsiteX80" fmla="*/ 3059276 w 3885613"/>
                <a:gd name="connsiteY80" fmla="*/ 3991937 h 4630863"/>
                <a:gd name="connsiteX81" fmla="*/ 3070056 w 3885613"/>
                <a:gd name="connsiteY81" fmla="*/ 3902882 h 4630863"/>
                <a:gd name="connsiteX82" fmla="*/ 2953816 w 3885613"/>
                <a:gd name="connsiteY82" fmla="*/ 3903819 h 4630863"/>
                <a:gd name="connsiteX83" fmla="*/ 2863355 w 3885613"/>
                <a:gd name="connsiteY83" fmla="*/ 3862104 h 4630863"/>
                <a:gd name="connsiteX84" fmla="*/ 2721335 w 3885613"/>
                <a:gd name="connsiteY84" fmla="*/ 3788985 h 4630863"/>
                <a:gd name="connsiteX85" fmla="*/ 2590565 w 3885613"/>
                <a:gd name="connsiteY85" fmla="*/ 3599157 h 4630863"/>
                <a:gd name="connsiteX86" fmla="*/ 2605564 w 3885613"/>
                <a:gd name="connsiteY86" fmla="*/ 3344647 h 4630863"/>
                <a:gd name="connsiteX87" fmla="*/ 2695556 w 3885613"/>
                <a:gd name="connsiteY87" fmla="*/ 2904059 h 4630863"/>
                <a:gd name="connsiteX88" fmla="*/ 2799142 w 3885613"/>
                <a:gd name="connsiteY88" fmla="*/ 2710013 h 4630863"/>
                <a:gd name="connsiteX89" fmla="*/ 2971627 w 3885613"/>
                <a:gd name="connsiteY89" fmla="*/ 2648143 h 4630863"/>
                <a:gd name="connsiteX90" fmla="*/ 3131926 w 3885613"/>
                <a:gd name="connsiteY90" fmla="*/ 2667360 h 4630863"/>
                <a:gd name="connsiteX91" fmla="*/ 3299725 w 3885613"/>
                <a:gd name="connsiteY91" fmla="*/ 2690327 h 4630863"/>
                <a:gd name="connsiteX92" fmla="*/ 3463774 w 3885613"/>
                <a:gd name="connsiteY92" fmla="*/ 2711419 h 4630863"/>
                <a:gd name="connsiteX93" fmla="*/ 3508301 w 3885613"/>
                <a:gd name="connsiteY93" fmla="*/ 2717981 h 4630863"/>
                <a:gd name="connsiteX94" fmla="*/ 3529862 w 3885613"/>
                <a:gd name="connsiteY94" fmla="*/ 2757353 h 4630863"/>
                <a:gd name="connsiteX95" fmla="*/ 3582357 w 3885613"/>
                <a:gd name="connsiteY95" fmla="*/ 2793912 h 4630863"/>
                <a:gd name="connsiteX96" fmla="*/ 3625479 w 3885613"/>
                <a:gd name="connsiteY96" fmla="*/ 2759696 h 4630863"/>
                <a:gd name="connsiteX97" fmla="*/ 3631572 w 3885613"/>
                <a:gd name="connsiteY97" fmla="*/ 2721262 h 4630863"/>
                <a:gd name="connsiteX98" fmla="*/ 3686880 w 3885613"/>
                <a:gd name="connsiteY98" fmla="*/ 2710482 h 4630863"/>
                <a:gd name="connsiteX99" fmla="*/ 3744063 w 3885613"/>
                <a:gd name="connsiteY99" fmla="*/ 2697358 h 4630863"/>
                <a:gd name="connsiteX100" fmla="*/ 3842961 w 3885613"/>
                <a:gd name="connsiteY100" fmla="*/ 2605959 h 4630863"/>
                <a:gd name="connsiteX101" fmla="*/ 3887957 w 3885613"/>
                <a:gd name="connsiteY101" fmla="*/ 2497218 h 4630863"/>
                <a:gd name="connsiteX102" fmla="*/ 3887957 w 3885613"/>
                <a:gd name="connsiteY102" fmla="*/ 2418475 h 4630863"/>
                <a:gd name="connsiteX103" fmla="*/ 702129 w 3885613"/>
                <a:gd name="connsiteY103" fmla="*/ 1534486 h 4630863"/>
                <a:gd name="connsiteX104" fmla="*/ 666507 w 3885613"/>
                <a:gd name="connsiteY104" fmla="*/ 1587919 h 4630863"/>
                <a:gd name="connsiteX105" fmla="*/ 645415 w 3885613"/>
                <a:gd name="connsiteY105" fmla="*/ 1624478 h 4630863"/>
                <a:gd name="connsiteX106" fmla="*/ 607449 w 3885613"/>
                <a:gd name="connsiteY106" fmla="*/ 1579013 h 4630863"/>
                <a:gd name="connsiteX107" fmla="*/ 692755 w 3885613"/>
                <a:gd name="connsiteY107" fmla="*/ 1372780 h 4630863"/>
                <a:gd name="connsiteX108" fmla="*/ 797277 w 3885613"/>
                <a:gd name="connsiteY108" fmla="*/ 1379811 h 4630863"/>
                <a:gd name="connsiteX109" fmla="*/ 830087 w 3885613"/>
                <a:gd name="connsiteY109" fmla="*/ 1439806 h 4630863"/>
                <a:gd name="connsiteX110" fmla="*/ 778529 w 3885613"/>
                <a:gd name="connsiteY110" fmla="*/ 1509175 h 4630863"/>
                <a:gd name="connsiteX111" fmla="*/ 702129 w 3885613"/>
                <a:gd name="connsiteY111" fmla="*/ 1534486 h 4630863"/>
                <a:gd name="connsiteX112" fmla="*/ 377312 w 3885613"/>
                <a:gd name="connsiteY112" fmla="*/ 3509165 h 4630863"/>
                <a:gd name="connsiteX113" fmla="*/ 321067 w 3885613"/>
                <a:gd name="connsiteY113" fmla="*/ 3586502 h 4630863"/>
                <a:gd name="connsiteX114" fmla="*/ 290132 w 3885613"/>
                <a:gd name="connsiteY114" fmla="*/ 3732740 h 4630863"/>
                <a:gd name="connsiteX115" fmla="*/ 283570 w 3885613"/>
                <a:gd name="connsiteY115" fmla="*/ 3740708 h 4630863"/>
                <a:gd name="connsiteX116" fmla="*/ 149987 w 3885613"/>
                <a:gd name="connsiteY116" fmla="*/ 3633842 h 4630863"/>
                <a:gd name="connsiteX117" fmla="*/ 134989 w 3885613"/>
                <a:gd name="connsiteY117" fmla="*/ 3601032 h 4630863"/>
                <a:gd name="connsiteX118" fmla="*/ 120459 w 3885613"/>
                <a:gd name="connsiteY118" fmla="*/ 3483386 h 4630863"/>
                <a:gd name="connsiteX119" fmla="*/ 152331 w 3885613"/>
                <a:gd name="connsiteY119" fmla="*/ 3361521 h 4630863"/>
                <a:gd name="connsiteX120" fmla="*/ 249823 w 3885613"/>
                <a:gd name="connsiteY120" fmla="*/ 3247156 h 4630863"/>
                <a:gd name="connsiteX121" fmla="*/ 270915 w 3885613"/>
                <a:gd name="connsiteY121" fmla="*/ 3240594 h 4630863"/>
                <a:gd name="connsiteX122" fmla="*/ 296225 w 3885613"/>
                <a:gd name="connsiteY122" fmla="*/ 3361521 h 4630863"/>
                <a:gd name="connsiteX123" fmla="*/ 365595 w 3885613"/>
                <a:gd name="connsiteY123" fmla="*/ 3429015 h 4630863"/>
                <a:gd name="connsiteX124" fmla="*/ 377312 w 3885613"/>
                <a:gd name="connsiteY124" fmla="*/ 3509165 h 4630863"/>
                <a:gd name="connsiteX125" fmla="*/ 2889603 w 3885613"/>
                <a:gd name="connsiteY125" fmla="*/ 4251603 h 4630863"/>
                <a:gd name="connsiteX126" fmla="*/ 2915382 w 3885613"/>
                <a:gd name="connsiteY126" fmla="*/ 4168173 h 4630863"/>
                <a:gd name="connsiteX127" fmla="*/ 2955222 w 3885613"/>
                <a:gd name="connsiteY127" fmla="*/ 4085679 h 4630863"/>
                <a:gd name="connsiteX128" fmla="*/ 2980533 w 3885613"/>
                <a:gd name="connsiteY128" fmla="*/ 4291444 h 4630863"/>
                <a:gd name="connsiteX129" fmla="*/ 2790705 w 3885613"/>
                <a:gd name="connsiteY129" fmla="*/ 4518300 h 4630863"/>
                <a:gd name="connsiteX130" fmla="*/ 2583535 w 3885613"/>
                <a:gd name="connsiteY130" fmla="*/ 4508457 h 4630863"/>
                <a:gd name="connsiteX131" fmla="*/ 2628531 w 3885613"/>
                <a:gd name="connsiteY131" fmla="*/ 4432057 h 4630863"/>
                <a:gd name="connsiteX132" fmla="*/ 2649623 w 3885613"/>
                <a:gd name="connsiteY132" fmla="*/ 4340658 h 4630863"/>
                <a:gd name="connsiteX133" fmla="*/ 2715711 w 3885613"/>
                <a:gd name="connsiteY133" fmla="*/ 4306442 h 4630863"/>
                <a:gd name="connsiteX134" fmla="*/ 2762113 w 3885613"/>
                <a:gd name="connsiteY134" fmla="*/ 4315348 h 4630863"/>
                <a:gd name="connsiteX135" fmla="*/ 2889603 w 3885613"/>
                <a:gd name="connsiteY135" fmla="*/ 4251603 h 4630863"/>
                <a:gd name="connsiteX136" fmla="*/ 3602043 w 3885613"/>
                <a:gd name="connsiteY136" fmla="*/ 2469095 h 4630863"/>
                <a:gd name="connsiteX137" fmla="*/ 3511113 w 3885613"/>
                <a:gd name="connsiteY137" fmla="*/ 2595179 h 4630863"/>
                <a:gd name="connsiteX138" fmla="*/ 3479241 w 3885613"/>
                <a:gd name="connsiteY138" fmla="*/ 2613458 h 4630863"/>
                <a:gd name="connsiteX139" fmla="*/ 3100054 w 3885613"/>
                <a:gd name="connsiteY139" fmla="*/ 2560025 h 4630863"/>
                <a:gd name="connsiteX140" fmla="*/ 2872729 w 3885613"/>
                <a:gd name="connsiteY140" fmla="*/ 2558151 h 4630863"/>
                <a:gd name="connsiteX141" fmla="*/ 2604158 w 3885613"/>
                <a:gd name="connsiteY141" fmla="*/ 2853438 h 4630863"/>
                <a:gd name="connsiteX142" fmla="*/ 2534789 w 3885613"/>
                <a:gd name="connsiteY142" fmla="*/ 3205909 h 4630863"/>
                <a:gd name="connsiteX143" fmla="*/ 2495417 w 3885613"/>
                <a:gd name="connsiteY143" fmla="*/ 3387300 h 4630863"/>
                <a:gd name="connsiteX144" fmla="*/ 2482293 w 3885613"/>
                <a:gd name="connsiteY144" fmla="*/ 3474949 h 4630863"/>
                <a:gd name="connsiteX145" fmla="*/ 2564317 w 3885613"/>
                <a:gd name="connsiteY145" fmla="*/ 3770706 h 4630863"/>
                <a:gd name="connsiteX146" fmla="*/ 2635561 w 3885613"/>
                <a:gd name="connsiteY146" fmla="*/ 3848980 h 4630863"/>
                <a:gd name="connsiteX147" fmla="*/ 2743365 w 3885613"/>
                <a:gd name="connsiteY147" fmla="*/ 3921162 h 4630863"/>
                <a:gd name="connsiteX148" fmla="*/ 2803360 w 3885613"/>
                <a:gd name="connsiteY148" fmla="*/ 3946003 h 4630863"/>
                <a:gd name="connsiteX149" fmla="*/ 2853981 w 3885613"/>
                <a:gd name="connsiteY149" fmla="*/ 3971783 h 4630863"/>
                <a:gd name="connsiteX150" fmla="*/ 2861480 w 3885613"/>
                <a:gd name="connsiteY150" fmla="*/ 4022403 h 4630863"/>
                <a:gd name="connsiteX151" fmla="*/ 2798204 w 3885613"/>
                <a:gd name="connsiteY151" fmla="*/ 4170516 h 4630863"/>
                <a:gd name="connsiteX152" fmla="*/ 2724616 w 3885613"/>
                <a:gd name="connsiteY152" fmla="*/ 4187858 h 4630863"/>
                <a:gd name="connsiteX153" fmla="*/ 2620094 w 3885613"/>
                <a:gd name="connsiteY153" fmla="*/ 4175203 h 4630863"/>
                <a:gd name="connsiteX154" fmla="*/ 2505728 w 3885613"/>
                <a:gd name="connsiteY154" fmla="*/ 4255353 h 4630863"/>
                <a:gd name="connsiteX155" fmla="*/ 2470107 w 3885613"/>
                <a:gd name="connsiteY155" fmla="*/ 4393623 h 4630863"/>
                <a:gd name="connsiteX156" fmla="*/ 2345898 w 3885613"/>
                <a:gd name="connsiteY156" fmla="*/ 4384717 h 4630863"/>
                <a:gd name="connsiteX157" fmla="*/ 2247000 w 3885613"/>
                <a:gd name="connsiteY157" fmla="*/ 4305974 h 4630863"/>
                <a:gd name="connsiteX158" fmla="*/ 2160757 w 3885613"/>
                <a:gd name="connsiteY158" fmla="*/ 4218325 h 4630863"/>
                <a:gd name="connsiteX159" fmla="*/ 2022488 w 3885613"/>
                <a:gd name="connsiteY159" fmla="*/ 4012560 h 4630863"/>
                <a:gd name="connsiteX160" fmla="*/ 1973273 w 3885613"/>
                <a:gd name="connsiteY160" fmla="*/ 3907101 h 4630863"/>
                <a:gd name="connsiteX161" fmla="*/ 1896873 w 3885613"/>
                <a:gd name="connsiteY161" fmla="*/ 3699462 h 4630863"/>
                <a:gd name="connsiteX162" fmla="*/ 1771727 w 3885613"/>
                <a:gd name="connsiteY162" fmla="*/ 3541506 h 4630863"/>
                <a:gd name="connsiteX163" fmla="*/ 1478314 w 3885613"/>
                <a:gd name="connsiteY163" fmla="*/ 3461825 h 4630863"/>
                <a:gd name="connsiteX164" fmla="*/ 1280987 w 3885613"/>
                <a:gd name="connsiteY164" fmla="*/ 3540100 h 4630863"/>
                <a:gd name="connsiteX165" fmla="*/ 808058 w 3885613"/>
                <a:gd name="connsiteY165" fmla="*/ 3771643 h 4630863"/>
                <a:gd name="connsiteX166" fmla="*/ 600887 w 3885613"/>
                <a:gd name="connsiteY166" fmla="*/ 3790860 h 4630863"/>
                <a:gd name="connsiteX167" fmla="*/ 469180 w 3885613"/>
                <a:gd name="connsiteY167" fmla="*/ 3770706 h 4630863"/>
                <a:gd name="connsiteX168" fmla="*/ 424652 w 3885613"/>
                <a:gd name="connsiteY168" fmla="*/ 3646966 h 4630863"/>
                <a:gd name="connsiteX169" fmla="*/ 501989 w 3885613"/>
                <a:gd name="connsiteY169" fmla="*/ 3535413 h 4630863"/>
                <a:gd name="connsiteX170" fmla="*/ 501052 w 3885613"/>
                <a:gd name="connsiteY170" fmla="*/ 3404174 h 4630863"/>
                <a:gd name="connsiteX171" fmla="*/ 403560 w 3885613"/>
                <a:gd name="connsiteY171" fmla="*/ 3298714 h 4630863"/>
                <a:gd name="connsiteX172" fmla="*/ 434495 w 3885613"/>
                <a:gd name="connsiteY172" fmla="*/ 3172630 h 4630863"/>
                <a:gd name="connsiteX173" fmla="*/ 512301 w 3885613"/>
                <a:gd name="connsiteY173" fmla="*/ 3164662 h 4630863"/>
                <a:gd name="connsiteX174" fmla="*/ 938359 w 3885613"/>
                <a:gd name="connsiteY174" fmla="*/ 3045610 h 4630863"/>
                <a:gd name="connsiteX175" fmla="*/ 972575 w 3885613"/>
                <a:gd name="connsiteY175" fmla="*/ 3004832 h 4630863"/>
                <a:gd name="connsiteX176" fmla="*/ 1146467 w 3885613"/>
                <a:gd name="connsiteY176" fmla="*/ 2689390 h 4630863"/>
                <a:gd name="connsiteX177" fmla="*/ 1282393 w 3885613"/>
                <a:gd name="connsiteY177" fmla="*/ 2405819 h 4630863"/>
                <a:gd name="connsiteX178" fmla="*/ 1255208 w 3885613"/>
                <a:gd name="connsiteY178" fmla="*/ 2009290 h 4630863"/>
                <a:gd name="connsiteX179" fmla="*/ 1071942 w 3885613"/>
                <a:gd name="connsiteY179" fmla="*/ 1875707 h 4630863"/>
                <a:gd name="connsiteX180" fmla="*/ 886332 w 3885613"/>
                <a:gd name="connsiteY180" fmla="*/ 1763685 h 4630863"/>
                <a:gd name="connsiteX181" fmla="*/ 766811 w 3885613"/>
                <a:gd name="connsiteY181" fmla="*/ 1679317 h 4630863"/>
                <a:gd name="connsiteX182" fmla="*/ 827275 w 3885613"/>
                <a:gd name="connsiteY182" fmla="*/ 1626353 h 4630863"/>
                <a:gd name="connsiteX183" fmla="*/ 920080 w 3885613"/>
                <a:gd name="connsiteY183" fmla="*/ 1537767 h 4630863"/>
                <a:gd name="connsiteX184" fmla="*/ 936953 w 3885613"/>
                <a:gd name="connsiteY184" fmla="*/ 1459961 h 4630863"/>
                <a:gd name="connsiteX185" fmla="*/ 934610 w 3885613"/>
                <a:gd name="connsiteY185" fmla="*/ 1420120 h 4630863"/>
                <a:gd name="connsiteX186" fmla="*/ 1008197 w 3885613"/>
                <a:gd name="connsiteY186" fmla="*/ 1402309 h 4630863"/>
                <a:gd name="connsiteX187" fmla="*/ 1149279 w 3885613"/>
                <a:gd name="connsiteY187" fmla="*/ 1429963 h 4630863"/>
                <a:gd name="connsiteX188" fmla="*/ 1428631 w 3885613"/>
                <a:gd name="connsiteY188" fmla="*/ 1501676 h 4630863"/>
                <a:gd name="connsiteX189" fmla="*/ 1631583 w 3885613"/>
                <a:gd name="connsiteY189" fmla="*/ 1483865 h 4630863"/>
                <a:gd name="connsiteX190" fmla="*/ 1752979 w 3885613"/>
                <a:gd name="connsiteY190" fmla="*/ 1203576 h 4630863"/>
                <a:gd name="connsiteX191" fmla="*/ 1718763 w 3885613"/>
                <a:gd name="connsiteY191" fmla="*/ 1022653 h 4630863"/>
                <a:gd name="connsiteX192" fmla="*/ 1902498 w 3885613"/>
                <a:gd name="connsiteY192" fmla="*/ 390362 h 4630863"/>
                <a:gd name="connsiteX193" fmla="*/ 2163570 w 3885613"/>
                <a:gd name="connsiteY193" fmla="*/ 177099 h 4630863"/>
                <a:gd name="connsiteX194" fmla="*/ 2336524 w 3885613"/>
                <a:gd name="connsiteY194" fmla="*/ 111948 h 4630863"/>
                <a:gd name="connsiteX195" fmla="*/ 2699306 w 3885613"/>
                <a:gd name="connsiteY195" fmla="*/ 111011 h 4630863"/>
                <a:gd name="connsiteX196" fmla="*/ 2825389 w 3885613"/>
                <a:gd name="connsiteY196" fmla="*/ 152726 h 4630863"/>
                <a:gd name="connsiteX197" fmla="*/ 3096773 w 3885613"/>
                <a:gd name="connsiteY197" fmla="*/ 346772 h 4630863"/>
                <a:gd name="connsiteX198" fmla="*/ 3226606 w 3885613"/>
                <a:gd name="connsiteY198" fmla="*/ 553005 h 4630863"/>
                <a:gd name="connsiteX199" fmla="*/ 3304412 w 3885613"/>
                <a:gd name="connsiteY199" fmla="*/ 832357 h 4630863"/>
                <a:gd name="connsiteX200" fmla="*/ 3299725 w 3885613"/>
                <a:gd name="connsiteY200" fmla="*/ 1039996 h 4630863"/>
                <a:gd name="connsiteX201" fmla="*/ 3210670 w 3885613"/>
                <a:gd name="connsiteY201" fmla="*/ 1315129 h 4630863"/>
                <a:gd name="connsiteX202" fmla="*/ 2979126 w 3885613"/>
                <a:gd name="connsiteY202" fmla="*/ 1590262 h 4630863"/>
                <a:gd name="connsiteX203" fmla="*/ 2872729 w 3885613"/>
                <a:gd name="connsiteY203" fmla="*/ 1771185 h 4630863"/>
                <a:gd name="connsiteX204" fmla="*/ 2926631 w 3885613"/>
                <a:gd name="connsiteY204" fmla="*/ 1970387 h 4630863"/>
                <a:gd name="connsiteX205" fmla="*/ 3089742 w 3885613"/>
                <a:gd name="connsiteY205" fmla="*/ 2072566 h 4630863"/>
                <a:gd name="connsiteX206" fmla="*/ 3306287 w 3885613"/>
                <a:gd name="connsiteY206" fmla="*/ 2165839 h 4630863"/>
                <a:gd name="connsiteX207" fmla="*/ 3598294 w 3885613"/>
                <a:gd name="connsiteY207" fmla="*/ 2297547 h 4630863"/>
                <a:gd name="connsiteX208" fmla="*/ 3638134 w 3885613"/>
                <a:gd name="connsiteY208" fmla="*/ 2342544 h 4630863"/>
                <a:gd name="connsiteX209" fmla="*/ 3602043 w 3885613"/>
                <a:gd name="connsiteY209" fmla="*/ 2469095 h 4630863"/>
                <a:gd name="connsiteX210" fmla="*/ 3793277 w 3885613"/>
                <a:gd name="connsiteY210" fmla="*/ 2516904 h 4630863"/>
                <a:gd name="connsiteX211" fmla="*/ 3642821 w 3885613"/>
                <a:gd name="connsiteY211" fmla="*/ 2629863 h 4630863"/>
                <a:gd name="connsiteX212" fmla="*/ 3626885 w 3885613"/>
                <a:gd name="connsiteY212" fmla="*/ 2629863 h 4630863"/>
                <a:gd name="connsiteX213" fmla="*/ 3630635 w 3885613"/>
                <a:gd name="connsiteY213" fmla="*/ 2603616 h 4630863"/>
                <a:gd name="connsiteX214" fmla="*/ 3674225 w 3885613"/>
                <a:gd name="connsiteY214" fmla="*/ 2548307 h 4630863"/>
                <a:gd name="connsiteX215" fmla="*/ 3751562 w 3885613"/>
                <a:gd name="connsiteY215" fmla="*/ 2450816 h 4630863"/>
                <a:gd name="connsiteX216" fmla="*/ 3758124 w 3885613"/>
                <a:gd name="connsiteY216" fmla="*/ 2390352 h 4630863"/>
                <a:gd name="connsiteX217" fmla="*/ 3768904 w 3885613"/>
                <a:gd name="connsiteY217" fmla="*/ 2383790 h 4630863"/>
                <a:gd name="connsiteX218" fmla="*/ 3800777 w 3885613"/>
                <a:gd name="connsiteY218" fmla="*/ 2436754 h 4630863"/>
                <a:gd name="connsiteX219" fmla="*/ 3793277 w 3885613"/>
                <a:gd name="connsiteY219" fmla="*/ 2516904 h 463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885613" h="4630863">
                  <a:moveTo>
                    <a:pt x="3887957" y="2418475"/>
                  </a:moveTo>
                  <a:cubicBezTo>
                    <a:pt x="3886551" y="2400195"/>
                    <a:pt x="3882332" y="2385665"/>
                    <a:pt x="3862646" y="2353792"/>
                  </a:cubicBezTo>
                  <a:cubicBezTo>
                    <a:pt x="3849054" y="2331763"/>
                    <a:pt x="3828431" y="2314421"/>
                    <a:pt x="3808276" y="2298016"/>
                  </a:cubicBezTo>
                  <a:cubicBezTo>
                    <a:pt x="3793746" y="2286298"/>
                    <a:pt x="3761874" y="2274112"/>
                    <a:pt x="3755780" y="2255363"/>
                  </a:cubicBezTo>
                  <a:cubicBezTo>
                    <a:pt x="3748750" y="2234271"/>
                    <a:pt x="3773123" y="2214117"/>
                    <a:pt x="3775466" y="2189275"/>
                  </a:cubicBezTo>
                  <a:cubicBezTo>
                    <a:pt x="3779216" y="2150841"/>
                    <a:pt x="3738907" y="2119437"/>
                    <a:pt x="3706566" y="2130686"/>
                  </a:cubicBezTo>
                  <a:cubicBezTo>
                    <a:pt x="3686411" y="2137717"/>
                    <a:pt x="3649852" y="2183182"/>
                    <a:pt x="3637665" y="2192087"/>
                  </a:cubicBezTo>
                  <a:cubicBezTo>
                    <a:pt x="3627354" y="2200055"/>
                    <a:pt x="3612824" y="2189744"/>
                    <a:pt x="3602512" y="2185525"/>
                  </a:cubicBezTo>
                  <a:cubicBezTo>
                    <a:pt x="3513926" y="2147560"/>
                    <a:pt x="3425339" y="2108188"/>
                    <a:pt x="3337222" y="2069285"/>
                  </a:cubicBezTo>
                  <a:cubicBezTo>
                    <a:pt x="3250042" y="2030851"/>
                    <a:pt x="3162393" y="1986792"/>
                    <a:pt x="3072869" y="1954919"/>
                  </a:cubicBezTo>
                  <a:cubicBezTo>
                    <a:pt x="2996469" y="1927734"/>
                    <a:pt x="2957097" y="1851803"/>
                    <a:pt x="2972096" y="1772591"/>
                  </a:cubicBezTo>
                  <a:cubicBezTo>
                    <a:pt x="2980533" y="1729001"/>
                    <a:pt x="3005843" y="1696660"/>
                    <a:pt x="3040528" y="1670881"/>
                  </a:cubicBezTo>
                  <a:cubicBezTo>
                    <a:pt x="3090211" y="1633852"/>
                    <a:pt x="3135207" y="1591200"/>
                    <a:pt x="3175985" y="1543860"/>
                  </a:cubicBezTo>
                  <a:cubicBezTo>
                    <a:pt x="3243948" y="1465117"/>
                    <a:pt x="3297381" y="1377468"/>
                    <a:pt x="3335816" y="1280913"/>
                  </a:cubicBezTo>
                  <a:cubicBezTo>
                    <a:pt x="3363469" y="1211075"/>
                    <a:pt x="3384093" y="1139362"/>
                    <a:pt x="3395342" y="1065775"/>
                  </a:cubicBezTo>
                  <a:cubicBezTo>
                    <a:pt x="3405653" y="998280"/>
                    <a:pt x="3409872" y="930786"/>
                    <a:pt x="3404247" y="862354"/>
                  </a:cubicBezTo>
                  <a:cubicBezTo>
                    <a:pt x="3394873" y="742833"/>
                    <a:pt x="3368625" y="627999"/>
                    <a:pt x="3318005" y="518789"/>
                  </a:cubicBezTo>
                  <a:cubicBezTo>
                    <a:pt x="3299725" y="479417"/>
                    <a:pt x="3280976" y="440514"/>
                    <a:pt x="3256603" y="404424"/>
                  </a:cubicBezTo>
                  <a:cubicBezTo>
                    <a:pt x="3215357" y="343023"/>
                    <a:pt x="3160049" y="285840"/>
                    <a:pt x="3130051" y="255842"/>
                  </a:cubicBezTo>
                  <a:cubicBezTo>
                    <a:pt x="3049902" y="175224"/>
                    <a:pt x="2954285" y="110542"/>
                    <a:pt x="2848825" y="66952"/>
                  </a:cubicBezTo>
                  <a:cubicBezTo>
                    <a:pt x="2761176" y="30392"/>
                    <a:pt x="2668371" y="9300"/>
                    <a:pt x="2574160" y="1801"/>
                  </a:cubicBezTo>
                  <a:cubicBezTo>
                    <a:pt x="2513697" y="-2886"/>
                    <a:pt x="2454170" y="2270"/>
                    <a:pt x="2394175" y="9300"/>
                  </a:cubicBezTo>
                  <a:cubicBezTo>
                    <a:pt x="2280279" y="22893"/>
                    <a:pt x="2173881" y="59921"/>
                    <a:pt x="2076389" y="119916"/>
                  </a:cubicBezTo>
                  <a:cubicBezTo>
                    <a:pt x="2000927" y="165850"/>
                    <a:pt x="1932026" y="223970"/>
                    <a:pt x="1872969" y="289121"/>
                  </a:cubicBezTo>
                  <a:cubicBezTo>
                    <a:pt x="1740324" y="435827"/>
                    <a:pt x="1661580" y="607844"/>
                    <a:pt x="1634395" y="803765"/>
                  </a:cubicBezTo>
                  <a:cubicBezTo>
                    <a:pt x="1623615" y="881103"/>
                    <a:pt x="1623146" y="959377"/>
                    <a:pt x="1631583" y="1037183"/>
                  </a:cubicBezTo>
                  <a:cubicBezTo>
                    <a:pt x="1639082" y="1107959"/>
                    <a:pt x="1670486" y="1174047"/>
                    <a:pt x="1673298" y="1245760"/>
                  </a:cubicBezTo>
                  <a:cubicBezTo>
                    <a:pt x="1675642" y="1313254"/>
                    <a:pt x="1643769" y="1384030"/>
                    <a:pt x="1580962" y="1414027"/>
                  </a:cubicBezTo>
                  <a:cubicBezTo>
                    <a:pt x="1504562" y="1450586"/>
                    <a:pt x="1406133" y="1410746"/>
                    <a:pt x="1330670" y="1387779"/>
                  </a:cubicBezTo>
                  <a:cubicBezTo>
                    <a:pt x="1268332" y="1368562"/>
                    <a:pt x="1203650" y="1350751"/>
                    <a:pt x="1139905" y="1334346"/>
                  </a:cubicBezTo>
                  <a:cubicBezTo>
                    <a:pt x="1106627" y="1325909"/>
                    <a:pt x="1072879" y="1317473"/>
                    <a:pt x="1039601" y="1309504"/>
                  </a:cubicBezTo>
                  <a:cubicBezTo>
                    <a:pt x="1033508" y="1308098"/>
                    <a:pt x="958983" y="1285600"/>
                    <a:pt x="958514" y="1286069"/>
                  </a:cubicBezTo>
                  <a:cubicBezTo>
                    <a:pt x="980075" y="1258884"/>
                    <a:pt x="1011947" y="1215294"/>
                    <a:pt x="980075" y="1182953"/>
                  </a:cubicBezTo>
                  <a:cubicBezTo>
                    <a:pt x="937891" y="1140769"/>
                    <a:pt x="870865" y="1240135"/>
                    <a:pt x="831024" y="1251853"/>
                  </a:cubicBezTo>
                  <a:cubicBezTo>
                    <a:pt x="782747" y="1265446"/>
                    <a:pt x="735407" y="1230761"/>
                    <a:pt x="687599" y="1232636"/>
                  </a:cubicBezTo>
                  <a:cubicBezTo>
                    <a:pt x="644478" y="1234511"/>
                    <a:pt x="599481" y="1242010"/>
                    <a:pt x="555891" y="1279976"/>
                  </a:cubicBezTo>
                  <a:cubicBezTo>
                    <a:pt x="469648" y="1354501"/>
                    <a:pt x="456056" y="1470741"/>
                    <a:pt x="499177" y="1572451"/>
                  </a:cubicBezTo>
                  <a:cubicBezTo>
                    <a:pt x="519800" y="1621197"/>
                    <a:pt x="551673" y="1665725"/>
                    <a:pt x="591044" y="1701347"/>
                  </a:cubicBezTo>
                  <a:cubicBezTo>
                    <a:pt x="609793" y="1718220"/>
                    <a:pt x="637447" y="1730876"/>
                    <a:pt x="651977" y="1751030"/>
                  </a:cubicBezTo>
                  <a:cubicBezTo>
                    <a:pt x="665101" y="1768841"/>
                    <a:pt x="659945" y="1788058"/>
                    <a:pt x="667913" y="1806807"/>
                  </a:cubicBezTo>
                  <a:cubicBezTo>
                    <a:pt x="675412" y="1824618"/>
                    <a:pt x="656195" y="1846178"/>
                    <a:pt x="684787" y="1860709"/>
                  </a:cubicBezTo>
                  <a:cubicBezTo>
                    <a:pt x="719471" y="1878520"/>
                    <a:pt x="734939" y="1811963"/>
                    <a:pt x="768686" y="1816650"/>
                  </a:cubicBezTo>
                  <a:cubicBezTo>
                    <a:pt x="796809" y="1820399"/>
                    <a:pt x="842273" y="1861646"/>
                    <a:pt x="867584" y="1876176"/>
                  </a:cubicBezTo>
                  <a:cubicBezTo>
                    <a:pt x="906487" y="1898205"/>
                    <a:pt x="945390" y="1919766"/>
                    <a:pt x="984762" y="1940858"/>
                  </a:cubicBezTo>
                  <a:cubicBezTo>
                    <a:pt x="1060693" y="1981167"/>
                    <a:pt x="1141311" y="2014446"/>
                    <a:pt x="1189120" y="2089908"/>
                  </a:cubicBezTo>
                  <a:cubicBezTo>
                    <a:pt x="1261770" y="2204274"/>
                    <a:pt x="1208805" y="2323795"/>
                    <a:pt x="1157247" y="2433473"/>
                  </a:cubicBezTo>
                  <a:cubicBezTo>
                    <a:pt x="1079441" y="2598460"/>
                    <a:pt x="1005385" y="2765789"/>
                    <a:pt x="906487" y="2919527"/>
                  </a:cubicBezTo>
                  <a:cubicBezTo>
                    <a:pt x="857272" y="2995926"/>
                    <a:pt x="778529" y="3047485"/>
                    <a:pt x="689942" y="3066233"/>
                  </a:cubicBezTo>
                  <a:cubicBezTo>
                    <a:pt x="615886" y="3082169"/>
                    <a:pt x="487459" y="3085919"/>
                    <a:pt x="427933" y="3028736"/>
                  </a:cubicBezTo>
                  <a:cubicBezTo>
                    <a:pt x="413872" y="3015144"/>
                    <a:pt x="399342" y="2946243"/>
                    <a:pt x="381062" y="2938275"/>
                  </a:cubicBezTo>
                  <a:cubicBezTo>
                    <a:pt x="353408" y="2926089"/>
                    <a:pt x="323411" y="2934525"/>
                    <a:pt x="304662" y="2957492"/>
                  </a:cubicBezTo>
                  <a:cubicBezTo>
                    <a:pt x="292476" y="2972491"/>
                    <a:pt x="296225" y="3035767"/>
                    <a:pt x="292944" y="3051703"/>
                  </a:cubicBezTo>
                  <a:cubicBezTo>
                    <a:pt x="289195" y="3069514"/>
                    <a:pt x="253573" y="3073733"/>
                    <a:pt x="239043" y="3080294"/>
                  </a:cubicBezTo>
                  <a:cubicBezTo>
                    <a:pt x="171548" y="3109823"/>
                    <a:pt x="115303" y="3159038"/>
                    <a:pt x="73119" y="3219502"/>
                  </a:cubicBezTo>
                  <a:cubicBezTo>
                    <a:pt x="25310" y="3287465"/>
                    <a:pt x="469" y="3362458"/>
                    <a:pt x="0" y="3445420"/>
                  </a:cubicBezTo>
                  <a:cubicBezTo>
                    <a:pt x="937" y="3608063"/>
                    <a:pt x="84368" y="3746801"/>
                    <a:pt x="228731" y="3820389"/>
                  </a:cubicBezTo>
                  <a:cubicBezTo>
                    <a:pt x="262947" y="3837731"/>
                    <a:pt x="299506" y="3850855"/>
                    <a:pt x="337003" y="3859292"/>
                  </a:cubicBezTo>
                  <a:cubicBezTo>
                    <a:pt x="353408" y="3863042"/>
                    <a:pt x="354345" y="3863510"/>
                    <a:pt x="367938" y="3873353"/>
                  </a:cubicBezTo>
                  <a:cubicBezTo>
                    <a:pt x="381999" y="3883665"/>
                    <a:pt x="404966" y="3905694"/>
                    <a:pt x="416215" y="3919287"/>
                  </a:cubicBezTo>
                  <a:cubicBezTo>
                    <a:pt x="443401" y="3952097"/>
                    <a:pt x="436370" y="3966158"/>
                    <a:pt x="471523" y="3965221"/>
                  </a:cubicBezTo>
                  <a:cubicBezTo>
                    <a:pt x="516519" y="3963814"/>
                    <a:pt x="507145" y="3900538"/>
                    <a:pt x="505739" y="3888821"/>
                  </a:cubicBezTo>
                  <a:cubicBezTo>
                    <a:pt x="501989" y="3863979"/>
                    <a:pt x="576046" y="3887883"/>
                    <a:pt x="591982" y="3888821"/>
                  </a:cubicBezTo>
                  <a:cubicBezTo>
                    <a:pt x="772436" y="3902882"/>
                    <a:pt x="949608" y="3852730"/>
                    <a:pt x="1108501" y="3770237"/>
                  </a:cubicBezTo>
                  <a:cubicBezTo>
                    <a:pt x="1180683" y="3732740"/>
                    <a:pt x="1251458" y="3691025"/>
                    <a:pt x="1316140" y="3641810"/>
                  </a:cubicBezTo>
                  <a:cubicBezTo>
                    <a:pt x="1378948" y="3594002"/>
                    <a:pt x="1445973" y="3562129"/>
                    <a:pt x="1526591" y="3563067"/>
                  </a:cubicBezTo>
                  <a:cubicBezTo>
                    <a:pt x="1626427" y="3564004"/>
                    <a:pt x="1709857" y="3613219"/>
                    <a:pt x="1775008" y="3685869"/>
                  </a:cubicBezTo>
                  <a:cubicBezTo>
                    <a:pt x="1802662" y="3716804"/>
                    <a:pt x="1814849" y="3753363"/>
                    <a:pt x="1826566" y="3791798"/>
                  </a:cubicBezTo>
                  <a:cubicBezTo>
                    <a:pt x="1839690" y="3833513"/>
                    <a:pt x="1854220" y="3874759"/>
                    <a:pt x="1870157" y="3915537"/>
                  </a:cubicBezTo>
                  <a:cubicBezTo>
                    <a:pt x="1915153" y="4029434"/>
                    <a:pt x="1971867" y="4140519"/>
                    <a:pt x="2045454" y="4238010"/>
                  </a:cubicBezTo>
                  <a:cubicBezTo>
                    <a:pt x="2049204" y="4239885"/>
                    <a:pt x="2051548" y="4242698"/>
                    <a:pt x="2054360" y="4245510"/>
                  </a:cubicBezTo>
                  <a:cubicBezTo>
                    <a:pt x="2085295" y="4284882"/>
                    <a:pt x="2119511" y="4320972"/>
                    <a:pt x="2154664" y="4355657"/>
                  </a:cubicBezTo>
                  <a:cubicBezTo>
                    <a:pt x="2172006" y="4372999"/>
                    <a:pt x="2292465" y="4472366"/>
                    <a:pt x="2314026" y="4484084"/>
                  </a:cubicBezTo>
                  <a:cubicBezTo>
                    <a:pt x="2371677" y="4515956"/>
                    <a:pt x="2310276" y="4590950"/>
                    <a:pt x="2366522" y="4611105"/>
                  </a:cubicBezTo>
                  <a:cubicBezTo>
                    <a:pt x="2418080" y="4629853"/>
                    <a:pt x="2469638" y="4559077"/>
                    <a:pt x="2518853" y="4584857"/>
                  </a:cubicBezTo>
                  <a:cubicBezTo>
                    <a:pt x="2554474" y="4603605"/>
                    <a:pt x="2523071" y="4589544"/>
                    <a:pt x="2560099" y="4605949"/>
                  </a:cubicBezTo>
                  <a:cubicBezTo>
                    <a:pt x="2624781" y="4635009"/>
                    <a:pt x="2660403" y="4637821"/>
                    <a:pt x="2730241" y="4630322"/>
                  </a:cubicBezTo>
                  <a:cubicBezTo>
                    <a:pt x="2803829" y="4622353"/>
                    <a:pt x="2869448" y="4593762"/>
                    <a:pt x="2927100" y="4548297"/>
                  </a:cubicBezTo>
                  <a:cubicBezTo>
                    <a:pt x="2974439" y="4510800"/>
                    <a:pt x="3010062" y="4463929"/>
                    <a:pt x="3037247" y="4410027"/>
                  </a:cubicBezTo>
                  <a:cubicBezTo>
                    <a:pt x="3061620" y="4361750"/>
                    <a:pt x="3075212" y="4310661"/>
                    <a:pt x="3078962" y="4257228"/>
                  </a:cubicBezTo>
                  <a:cubicBezTo>
                    <a:pt x="3084118" y="4184577"/>
                    <a:pt x="3057401" y="4098335"/>
                    <a:pt x="3028810" y="4031778"/>
                  </a:cubicBezTo>
                  <a:cubicBezTo>
                    <a:pt x="3022248" y="4016779"/>
                    <a:pt x="3050839" y="4002249"/>
                    <a:pt x="3059276" y="3991937"/>
                  </a:cubicBezTo>
                  <a:cubicBezTo>
                    <a:pt x="3078025" y="3968502"/>
                    <a:pt x="3084118" y="3921162"/>
                    <a:pt x="3070056" y="3902882"/>
                  </a:cubicBezTo>
                  <a:cubicBezTo>
                    <a:pt x="3035841" y="3858354"/>
                    <a:pt x="2978658" y="3914131"/>
                    <a:pt x="2953816" y="3903819"/>
                  </a:cubicBezTo>
                  <a:cubicBezTo>
                    <a:pt x="2930849" y="3894445"/>
                    <a:pt x="2884916" y="3874291"/>
                    <a:pt x="2863355" y="3862104"/>
                  </a:cubicBezTo>
                  <a:cubicBezTo>
                    <a:pt x="2817890" y="3836325"/>
                    <a:pt x="2762582" y="3821326"/>
                    <a:pt x="2721335" y="3788985"/>
                  </a:cubicBezTo>
                  <a:cubicBezTo>
                    <a:pt x="2660872" y="3741177"/>
                    <a:pt x="2612595" y="3673214"/>
                    <a:pt x="2590565" y="3599157"/>
                  </a:cubicBezTo>
                  <a:cubicBezTo>
                    <a:pt x="2565255" y="3514789"/>
                    <a:pt x="2590096" y="3429015"/>
                    <a:pt x="2605564" y="3344647"/>
                  </a:cubicBezTo>
                  <a:cubicBezTo>
                    <a:pt x="2633218" y="3197003"/>
                    <a:pt x="2671184" y="3052172"/>
                    <a:pt x="2695556" y="2904059"/>
                  </a:cubicBezTo>
                  <a:cubicBezTo>
                    <a:pt x="2708212" y="2827190"/>
                    <a:pt x="2738209" y="2760634"/>
                    <a:pt x="2799142" y="2710013"/>
                  </a:cubicBezTo>
                  <a:cubicBezTo>
                    <a:pt x="2848356" y="2669235"/>
                    <a:pt x="2907883" y="2648612"/>
                    <a:pt x="2971627" y="2648143"/>
                  </a:cubicBezTo>
                  <a:cubicBezTo>
                    <a:pt x="3025998" y="2647674"/>
                    <a:pt x="3078493" y="2663611"/>
                    <a:pt x="3131926" y="2667360"/>
                  </a:cubicBezTo>
                  <a:cubicBezTo>
                    <a:pt x="3188172" y="2671579"/>
                    <a:pt x="3243479" y="2683296"/>
                    <a:pt x="3299725" y="2690327"/>
                  </a:cubicBezTo>
                  <a:cubicBezTo>
                    <a:pt x="3354095" y="2698295"/>
                    <a:pt x="3408934" y="2705794"/>
                    <a:pt x="3463774" y="2711419"/>
                  </a:cubicBezTo>
                  <a:cubicBezTo>
                    <a:pt x="3476429" y="2712825"/>
                    <a:pt x="3497052" y="2710482"/>
                    <a:pt x="3508301" y="2717981"/>
                  </a:cubicBezTo>
                  <a:cubicBezTo>
                    <a:pt x="3522362" y="2726886"/>
                    <a:pt x="3521425" y="2743291"/>
                    <a:pt x="3529862" y="2757353"/>
                  </a:cubicBezTo>
                  <a:cubicBezTo>
                    <a:pt x="3538767" y="2771883"/>
                    <a:pt x="3565953" y="2794381"/>
                    <a:pt x="3582357" y="2793912"/>
                  </a:cubicBezTo>
                  <a:cubicBezTo>
                    <a:pt x="3602981" y="2793443"/>
                    <a:pt x="3619386" y="2781726"/>
                    <a:pt x="3625479" y="2759696"/>
                  </a:cubicBezTo>
                  <a:cubicBezTo>
                    <a:pt x="3628760" y="2747041"/>
                    <a:pt x="3624073" y="2729230"/>
                    <a:pt x="3631572" y="2721262"/>
                  </a:cubicBezTo>
                  <a:cubicBezTo>
                    <a:pt x="3639072" y="2713294"/>
                    <a:pt x="3664382" y="2712356"/>
                    <a:pt x="3686880" y="2710482"/>
                  </a:cubicBezTo>
                  <a:cubicBezTo>
                    <a:pt x="3703754" y="2709076"/>
                    <a:pt x="3728127" y="2703451"/>
                    <a:pt x="3744063" y="2697358"/>
                  </a:cubicBezTo>
                  <a:cubicBezTo>
                    <a:pt x="3784841" y="2680484"/>
                    <a:pt x="3817650" y="2641581"/>
                    <a:pt x="3842961" y="2605959"/>
                  </a:cubicBezTo>
                  <a:cubicBezTo>
                    <a:pt x="3864521" y="2576430"/>
                    <a:pt x="3882332" y="2532840"/>
                    <a:pt x="3887957" y="2497218"/>
                  </a:cubicBezTo>
                  <a:cubicBezTo>
                    <a:pt x="3890769" y="2485500"/>
                    <a:pt x="3889832" y="2441910"/>
                    <a:pt x="3887957" y="2418475"/>
                  </a:cubicBezTo>
                  <a:close/>
                  <a:moveTo>
                    <a:pt x="702129" y="1534486"/>
                  </a:moveTo>
                  <a:cubicBezTo>
                    <a:pt x="702129" y="1534486"/>
                    <a:pt x="672131" y="1574795"/>
                    <a:pt x="666507" y="1587919"/>
                  </a:cubicBezTo>
                  <a:cubicBezTo>
                    <a:pt x="660414" y="1601980"/>
                    <a:pt x="656195" y="1620729"/>
                    <a:pt x="645415" y="1624478"/>
                  </a:cubicBezTo>
                  <a:cubicBezTo>
                    <a:pt x="635572" y="1627759"/>
                    <a:pt x="612136" y="1586044"/>
                    <a:pt x="607449" y="1579013"/>
                  </a:cubicBezTo>
                  <a:cubicBezTo>
                    <a:pt x="562922" y="1510582"/>
                    <a:pt x="598544" y="1397153"/>
                    <a:pt x="692755" y="1372780"/>
                  </a:cubicBezTo>
                  <a:cubicBezTo>
                    <a:pt x="734001" y="1362000"/>
                    <a:pt x="759780" y="1359657"/>
                    <a:pt x="797277" y="1379811"/>
                  </a:cubicBezTo>
                  <a:cubicBezTo>
                    <a:pt x="821182" y="1392466"/>
                    <a:pt x="833368" y="1418714"/>
                    <a:pt x="830087" y="1439806"/>
                  </a:cubicBezTo>
                  <a:cubicBezTo>
                    <a:pt x="825400" y="1471210"/>
                    <a:pt x="808526" y="1496989"/>
                    <a:pt x="778529" y="1509175"/>
                  </a:cubicBezTo>
                  <a:cubicBezTo>
                    <a:pt x="752750" y="1519018"/>
                    <a:pt x="724627" y="1518081"/>
                    <a:pt x="702129" y="1534486"/>
                  </a:cubicBezTo>
                  <a:close/>
                  <a:moveTo>
                    <a:pt x="377312" y="3509165"/>
                  </a:moveTo>
                  <a:cubicBezTo>
                    <a:pt x="358564" y="3534944"/>
                    <a:pt x="337941" y="3559317"/>
                    <a:pt x="321067" y="3586502"/>
                  </a:cubicBezTo>
                  <a:cubicBezTo>
                    <a:pt x="292476" y="3631499"/>
                    <a:pt x="281227" y="3679776"/>
                    <a:pt x="290132" y="3732740"/>
                  </a:cubicBezTo>
                  <a:cubicBezTo>
                    <a:pt x="291069" y="3737896"/>
                    <a:pt x="294350" y="3744927"/>
                    <a:pt x="283570" y="3740708"/>
                  </a:cubicBezTo>
                  <a:cubicBezTo>
                    <a:pt x="228262" y="3718679"/>
                    <a:pt x="183266" y="3683525"/>
                    <a:pt x="149987" y="3633842"/>
                  </a:cubicBezTo>
                  <a:cubicBezTo>
                    <a:pt x="147175" y="3621655"/>
                    <a:pt x="139207" y="3612281"/>
                    <a:pt x="134989" y="3601032"/>
                  </a:cubicBezTo>
                  <a:cubicBezTo>
                    <a:pt x="119990" y="3563067"/>
                    <a:pt x="118115" y="3523226"/>
                    <a:pt x="120459" y="3483386"/>
                  </a:cubicBezTo>
                  <a:cubicBezTo>
                    <a:pt x="123271" y="3440733"/>
                    <a:pt x="133114" y="3399955"/>
                    <a:pt x="152331" y="3361521"/>
                  </a:cubicBezTo>
                  <a:cubicBezTo>
                    <a:pt x="175298" y="3315119"/>
                    <a:pt x="207639" y="3277153"/>
                    <a:pt x="249823" y="3247156"/>
                  </a:cubicBezTo>
                  <a:cubicBezTo>
                    <a:pt x="255916" y="3242937"/>
                    <a:pt x="261541" y="3235906"/>
                    <a:pt x="270915" y="3240594"/>
                  </a:cubicBezTo>
                  <a:cubicBezTo>
                    <a:pt x="263884" y="3284184"/>
                    <a:pt x="270446" y="3324962"/>
                    <a:pt x="296225" y="3361521"/>
                  </a:cubicBezTo>
                  <a:cubicBezTo>
                    <a:pt x="314974" y="3388237"/>
                    <a:pt x="340284" y="3408861"/>
                    <a:pt x="365595" y="3429015"/>
                  </a:cubicBezTo>
                  <a:cubicBezTo>
                    <a:pt x="404029" y="3459013"/>
                    <a:pt x="406372" y="3469324"/>
                    <a:pt x="377312" y="3509165"/>
                  </a:cubicBezTo>
                  <a:close/>
                  <a:moveTo>
                    <a:pt x="2889603" y="4251603"/>
                  </a:moveTo>
                  <a:cubicBezTo>
                    <a:pt x="2903664" y="4225355"/>
                    <a:pt x="2910226" y="4197233"/>
                    <a:pt x="2915382" y="4168173"/>
                  </a:cubicBezTo>
                  <a:cubicBezTo>
                    <a:pt x="2916788" y="4159736"/>
                    <a:pt x="2943036" y="4088960"/>
                    <a:pt x="2955222" y="4085679"/>
                  </a:cubicBezTo>
                  <a:cubicBezTo>
                    <a:pt x="2995063" y="4178953"/>
                    <a:pt x="2989907" y="4249260"/>
                    <a:pt x="2980533" y="4291444"/>
                  </a:cubicBezTo>
                  <a:cubicBezTo>
                    <a:pt x="2956160" y="4399247"/>
                    <a:pt x="2893821" y="4476584"/>
                    <a:pt x="2790705" y="4518300"/>
                  </a:cubicBezTo>
                  <a:cubicBezTo>
                    <a:pt x="2737740" y="4539860"/>
                    <a:pt x="2639780" y="4522987"/>
                    <a:pt x="2583535" y="4508457"/>
                  </a:cubicBezTo>
                  <a:cubicBezTo>
                    <a:pt x="2583535" y="4504238"/>
                    <a:pt x="2621031" y="4463929"/>
                    <a:pt x="2628531" y="4432057"/>
                  </a:cubicBezTo>
                  <a:cubicBezTo>
                    <a:pt x="2633687" y="4410027"/>
                    <a:pt x="2645873" y="4348158"/>
                    <a:pt x="2649623" y="4340658"/>
                  </a:cubicBezTo>
                  <a:cubicBezTo>
                    <a:pt x="2656653" y="4326597"/>
                    <a:pt x="2671652" y="4301286"/>
                    <a:pt x="2715711" y="4306442"/>
                  </a:cubicBezTo>
                  <a:cubicBezTo>
                    <a:pt x="2731179" y="4308317"/>
                    <a:pt x="2746646" y="4313004"/>
                    <a:pt x="2762113" y="4315348"/>
                  </a:cubicBezTo>
                  <a:cubicBezTo>
                    <a:pt x="2821640" y="4325191"/>
                    <a:pt x="2861012" y="4305036"/>
                    <a:pt x="2889603" y="4251603"/>
                  </a:cubicBezTo>
                  <a:close/>
                  <a:moveTo>
                    <a:pt x="3602043" y="2469095"/>
                  </a:moveTo>
                  <a:cubicBezTo>
                    <a:pt x="3557984" y="2499562"/>
                    <a:pt x="3525175" y="2541277"/>
                    <a:pt x="3511113" y="2595179"/>
                  </a:cubicBezTo>
                  <a:cubicBezTo>
                    <a:pt x="3506426" y="2613458"/>
                    <a:pt x="3496583" y="2615802"/>
                    <a:pt x="3479241" y="2613458"/>
                  </a:cubicBezTo>
                  <a:cubicBezTo>
                    <a:pt x="3353158" y="2596585"/>
                    <a:pt x="3224731" y="2583930"/>
                    <a:pt x="3100054" y="2560025"/>
                  </a:cubicBezTo>
                  <a:cubicBezTo>
                    <a:pt x="3025998" y="2546433"/>
                    <a:pt x="2945848" y="2535652"/>
                    <a:pt x="2872729" y="2558151"/>
                  </a:cubicBezTo>
                  <a:cubicBezTo>
                    <a:pt x="2737740" y="2599397"/>
                    <a:pt x="2633687" y="2715637"/>
                    <a:pt x="2604158" y="2853438"/>
                  </a:cubicBezTo>
                  <a:cubicBezTo>
                    <a:pt x="2579316" y="2970616"/>
                    <a:pt x="2559630" y="3088731"/>
                    <a:pt x="2534789" y="3205909"/>
                  </a:cubicBezTo>
                  <a:cubicBezTo>
                    <a:pt x="2522133" y="3266373"/>
                    <a:pt x="2506197" y="3326368"/>
                    <a:pt x="2495417" y="3387300"/>
                  </a:cubicBezTo>
                  <a:cubicBezTo>
                    <a:pt x="2490261" y="3416360"/>
                    <a:pt x="2485105" y="3445889"/>
                    <a:pt x="2482293" y="3474949"/>
                  </a:cubicBezTo>
                  <a:cubicBezTo>
                    <a:pt x="2473388" y="3579471"/>
                    <a:pt x="2502448" y="3685400"/>
                    <a:pt x="2564317" y="3770706"/>
                  </a:cubicBezTo>
                  <a:cubicBezTo>
                    <a:pt x="2584941" y="3799297"/>
                    <a:pt x="2609314" y="3825545"/>
                    <a:pt x="2635561" y="3848980"/>
                  </a:cubicBezTo>
                  <a:cubicBezTo>
                    <a:pt x="2667903" y="3877572"/>
                    <a:pt x="2704462" y="3901945"/>
                    <a:pt x="2743365" y="3921162"/>
                  </a:cubicBezTo>
                  <a:cubicBezTo>
                    <a:pt x="2762582" y="3931005"/>
                    <a:pt x="2782737" y="3938973"/>
                    <a:pt x="2803360" y="3946003"/>
                  </a:cubicBezTo>
                  <a:cubicBezTo>
                    <a:pt x="2816953" y="3950691"/>
                    <a:pt x="2846013" y="3958659"/>
                    <a:pt x="2853981" y="3971783"/>
                  </a:cubicBezTo>
                  <a:cubicBezTo>
                    <a:pt x="2861012" y="3983500"/>
                    <a:pt x="2866167" y="4011623"/>
                    <a:pt x="2861480" y="4022403"/>
                  </a:cubicBezTo>
                  <a:cubicBezTo>
                    <a:pt x="2854449" y="4037871"/>
                    <a:pt x="2802891" y="4091773"/>
                    <a:pt x="2798204" y="4170516"/>
                  </a:cubicBezTo>
                  <a:cubicBezTo>
                    <a:pt x="2796798" y="4195358"/>
                    <a:pt x="2752739" y="4190202"/>
                    <a:pt x="2724616" y="4187858"/>
                  </a:cubicBezTo>
                  <a:cubicBezTo>
                    <a:pt x="2687588" y="4185046"/>
                    <a:pt x="2658059" y="4169110"/>
                    <a:pt x="2620094" y="4175203"/>
                  </a:cubicBezTo>
                  <a:cubicBezTo>
                    <a:pt x="2571817" y="4183171"/>
                    <a:pt x="2530101" y="4213169"/>
                    <a:pt x="2505728" y="4255353"/>
                  </a:cubicBezTo>
                  <a:cubicBezTo>
                    <a:pt x="2481824" y="4296599"/>
                    <a:pt x="2481356" y="4348158"/>
                    <a:pt x="2470107" y="4393623"/>
                  </a:cubicBezTo>
                  <a:cubicBezTo>
                    <a:pt x="2459326" y="4436744"/>
                    <a:pt x="2369802" y="4398779"/>
                    <a:pt x="2345898" y="4384717"/>
                  </a:cubicBezTo>
                  <a:cubicBezTo>
                    <a:pt x="2308870" y="4363625"/>
                    <a:pt x="2280279" y="4332222"/>
                    <a:pt x="2247000" y="4305974"/>
                  </a:cubicBezTo>
                  <a:cubicBezTo>
                    <a:pt x="2215128" y="4281132"/>
                    <a:pt x="2187005" y="4249260"/>
                    <a:pt x="2160757" y="4218325"/>
                  </a:cubicBezTo>
                  <a:cubicBezTo>
                    <a:pt x="2106856" y="4155517"/>
                    <a:pt x="2060922" y="4085679"/>
                    <a:pt x="2022488" y="4012560"/>
                  </a:cubicBezTo>
                  <a:cubicBezTo>
                    <a:pt x="2004677" y="3978345"/>
                    <a:pt x="1988272" y="3943191"/>
                    <a:pt x="1973273" y="3907101"/>
                  </a:cubicBezTo>
                  <a:cubicBezTo>
                    <a:pt x="1945150" y="3838669"/>
                    <a:pt x="1927339" y="3766956"/>
                    <a:pt x="1896873" y="3699462"/>
                  </a:cubicBezTo>
                  <a:cubicBezTo>
                    <a:pt x="1868750" y="3637123"/>
                    <a:pt x="1827035" y="3582753"/>
                    <a:pt x="1771727" y="3541506"/>
                  </a:cubicBezTo>
                  <a:cubicBezTo>
                    <a:pt x="1684547" y="3476355"/>
                    <a:pt x="1586118" y="3450576"/>
                    <a:pt x="1478314" y="3461825"/>
                  </a:cubicBezTo>
                  <a:cubicBezTo>
                    <a:pt x="1405664" y="3469324"/>
                    <a:pt x="1339576" y="3495104"/>
                    <a:pt x="1280987" y="3540100"/>
                  </a:cubicBezTo>
                  <a:cubicBezTo>
                    <a:pt x="1141311" y="3646966"/>
                    <a:pt x="980543" y="3733209"/>
                    <a:pt x="808058" y="3771643"/>
                  </a:cubicBezTo>
                  <a:cubicBezTo>
                    <a:pt x="740095" y="3786642"/>
                    <a:pt x="670725" y="3794141"/>
                    <a:pt x="600887" y="3790860"/>
                  </a:cubicBezTo>
                  <a:cubicBezTo>
                    <a:pt x="557297" y="3788985"/>
                    <a:pt x="509957" y="3788517"/>
                    <a:pt x="469180" y="3770706"/>
                  </a:cubicBezTo>
                  <a:cubicBezTo>
                    <a:pt x="417153" y="3748207"/>
                    <a:pt x="391374" y="3698056"/>
                    <a:pt x="424652" y="3646966"/>
                  </a:cubicBezTo>
                  <a:cubicBezTo>
                    <a:pt x="449494" y="3609000"/>
                    <a:pt x="481366" y="3576191"/>
                    <a:pt x="501989" y="3535413"/>
                  </a:cubicBezTo>
                  <a:cubicBezTo>
                    <a:pt x="522613" y="3494166"/>
                    <a:pt x="520738" y="3445889"/>
                    <a:pt x="501052" y="3404174"/>
                  </a:cubicBezTo>
                  <a:cubicBezTo>
                    <a:pt x="479491" y="3358709"/>
                    <a:pt x="439182" y="3332930"/>
                    <a:pt x="403560" y="3298714"/>
                  </a:cubicBezTo>
                  <a:cubicBezTo>
                    <a:pt x="367469" y="3264029"/>
                    <a:pt x="413403" y="3204972"/>
                    <a:pt x="434495" y="3172630"/>
                  </a:cubicBezTo>
                  <a:cubicBezTo>
                    <a:pt x="454650" y="3142164"/>
                    <a:pt x="482772" y="3159038"/>
                    <a:pt x="512301" y="3164662"/>
                  </a:cubicBezTo>
                  <a:cubicBezTo>
                    <a:pt x="669788" y="3192785"/>
                    <a:pt x="824462" y="3163725"/>
                    <a:pt x="938359" y="3045610"/>
                  </a:cubicBezTo>
                  <a:cubicBezTo>
                    <a:pt x="950546" y="3032955"/>
                    <a:pt x="962264" y="3019362"/>
                    <a:pt x="972575" y="3004832"/>
                  </a:cubicBezTo>
                  <a:cubicBezTo>
                    <a:pt x="1043351" y="2908746"/>
                    <a:pt x="1094440" y="2796256"/>
                    <a:pt x="1146467" y="2689390"/>
                  </a:cubicBezTo>
                  <a:cubicBezTo>
                    <a:pt x="1192401" y="2595179"/>
                    <a:pt x="1236928" y="2500499"/>
                    <a:pt x="1282393" y="2405819"/>
                  </a:cubicBezTo>
                  <a:cubicBezTo>
                    <a:pt x="1344732" y="2276455"/>
                    <a:pt x="1331608" y="2128811"/>
                    <a:pt x="1255208" y="2009290"/>
                  </a:cubicBezTo>
                  <a:cubicBezTo>
                    <a:pt x="1214430" y="1945077"/>
                    <a:pt x="1135686" y="1914142"/>
                    <a:pt x="1071942" y="1875707"/>
                  </a:cubicBezTo>
                  <a:cubicBezTo>
                    <a:pt x="1010072" y="1838679"/>
                    <a:pt x="948202" y="1801182"/>
                    <a:pt x="886332" y="1763685"/>
                  </a:cubicBezTo>
                  <a:cubicBezTo>
                    <a:pt x="855397" y="1744937"/>
                    <a:pt x="770561" y="1723845"/>
                    <a:pt x="766811" y="1679317"/>
                  </a:cubicBezTo>
                  <a:cubicBezTo>
                    <a:pt x="763999" y="1646976"/>
                    <a:pt x="805714" y="1638071"/>
                    <a:pt x="827275" y="1626353"/>
                  </a:cubicBezTo>
                  <a:cubicBezTo>
                    <a:pt x="865240" y="1605261"/>
                    <a:pt x="900862" y="1577607"/>
                    <a:pt x="920080" y="1537767"/>
                  </a:cubicBezTo>
                  <a:cubicBezTo>
                    <a:pt x="932266" y="1512925"/>
                    <a:pt x="936016" y="1487146"/>
                    <a:pt x="936953" y="1459961"/>
                  </a:cubicBezTo>
                  <a:cubicBezTo>
                    <a:pt x="937422" y="1446837"/>
                    <a:pt x="934610" y="1433713"/>
                    <a:pt x="934610" y="1420120"/>
                  </a:cubicBezTo>
                  <a:cubicBezTo>
                    <a:pt x="935078" y="1378874"/>
                    <a:pt x="983824" y="1397622"/>
                    <a:pt x="1008197" y="1402309"/>
                  </a:cubicBezTo>
                  <a:cubicBezTo>
                    <a:pt x="1055068" y="1411215"/>
                    <a:pt x="1102408" y="1419652"/>
                    <a:pt x="1149279" y="1429963"/>
                  </a:cubicBezTo>
                  <a:cubicBezTo>
                    <a:pt x="1243021" y="1451055"/>
                    <a:pt x="1335826" y="1476366"/>
                    <a:pt x="1428631" y="1501676"/>
                  </a:cubicBezTo>
                  <a:cubicBezTo>
                    <a:pt x="1499406" y="1520893"/>
                    <a:pt x="1565963" y="1520893"/>
                    <a:pt x="1631583" y="1483865"/>
                  </a:cubicBezTo>
                  <a:cubicBezTo>
                    <a:pt x="1729075" y="1429026"/>
                    <a:pt x="1784851" y="1313254"/>
                    <a:pt x="1752979" y="1203576"/>
                  </a:cubicBezTo>
                  <a:cubicBezTo>
                    <a:pt x="1735636" y="1144518"/>
                    <a:pt x="1724387" y="1083586"/>
                    <a:pt x="1718763" y="1022653"/>
                  </a:cubicBezTo>
                  <a:cubicBezTo>
                    <a:pt x="1698140" y="795329"/>
                    <a:pt x="1759072" y="569410"/>
                    <a:pt x="1902498" y="390362"/>
                  </a:cubicBezTo>
                  <a:cubicBezTo>
                    <a:pt x="1973742" y="301307"/>
                    <a:pt x="2061859" y="229594"/>
                    <a:pt x="2163570" y="177099"/>
                  </a:cubicBezTo>
                  <a:cubicBezTo>
                    <a:pt x="2218409" y="148507"/>
                    <a:pt x="2276529" y="126478"/>
                    <a:pt x="2336524" y="111948"/>
                  </a:cubicBezTo>
                  <a:cubicBezTo>
                    <a:pt x="2453702" y="83357"/>
                    <a:pt x="2582129" y="80544"/>
                    <a:pt x="2699306" y="111011"/>
                  </a:cubicBezTo>
                  <a:cubicBezTo>
                    <a:pt x="2741959" y="122260"/>
                    <a:pt x="2784611" y="134915"/>
                    <a:pt x="2825389" y="152726"/>
                  </a:cubicBezTo>
                  <a:cubicBezTo>
                    <a:pt x="2928037" y="197722"/>
                    <a:pt x="3021779" y="263342"/>
                    <a:pt x="3096773" y="346772"/>
                  </a:cubicBezTo>
                  <a:cubicBezTo>
                    <a:pt x="3152549" y="408173"/>
                    <a:pt x="3191453" y="478480"/>
                    <a:pt x="3226606" y="553005"/>
                  </a:cubicBezTo>
                  <a:cubicBezTo>
                    <a:pt x="3267853" y="641123"/>
                    <a:pt x="3293632" y="735802"/>
                    <a:pt x="3304412" y="832357"/>
                  </a:cubicBezTo>
                  <a:cubicBezTo>
                    <a:pt x="3311911" y="901726"/>
                    <a:pt x="3310037" y="971095"/>
                    <a:pt x="3299725" y="1039996"/>
                  </a:cubicBezTo>
                  <a:cubicBezTo>
                    <a:pt x="3285663" y="1136550"/>
                    <a:pt x="3256135" y="1228418"/>
                    <a:pt x="3210670" y="1315129"/>
                  </a:cubicBezTo>
                  <a:cubicBezTo>
                    <a:pt x="3153956" y="1423870"/>
                    <a:pt x="3077087" y="1516206"/>
                    <a:pt x="2979126" y="1590262"/>
                  </a:cubicBezTo>
                  <a:cubicBezTo>
                    <a:pt x="2918663" y="1635727"/>
                    <a:pt x="2882104" y="1695254"/>
                    <a:pt x="2872729" y="1771185"/>
                  </a:cubicBezTo>
                  <a:cubicBezTo>
                    <a:pt x="2864292" y="1841023"/>
                    <a:pt x="2879760" y="1916017"/>
                    <a:pt x="2926631" y="1970387"/>
                  </a:cubicBezTo>
                  <a:cubicBezTo>
                    <a:pt x="2971627" y="2022883"/>
                    <a:pt x="3026466" y="2049130"/>
                    <a:pt x="3089742" y="2072566"/>
                  </a:cubicBezTo>
                  <a:cubicBezTo>
                    <a:pt x="3162861" y="2099751"/>
                    <a:pt x="3235043" y="2134436"/>
                    <a:pt x="3306287" y="2165839"/>
                  </a:cubicBezTo>
                  <a:cubicBezTo>
                    <a:pt x="3404247" y="2208961"/>
                    <a:pt x="3501270" y="2253020"/>
                    <a:pt x="3598294" y="2297547"/>
                  </a:cubicBezTo>
                  <a:cubicBezTo>
                    <a:pt x="3619854" y="2307390"/>
                    <a:pt x="3632978" y="2319108"/>
                    <a:pt x="3638134" y="2342544"/>
                  </a:cubicBezTo>
                  <a:cubicBezTo>
                    <a:pt x="3647977" y="2390821"/>
                    <a:pt x="3644696" y="2439098"/>
                    <a:pt x="3602043" y="2469095"/>
                  </a:cubicBezTo>
                  <a:close/>
                  <a:moveTo>
                    <a:pt x="3793277" y="2516904"/>
                  </a:moveTo>
                  <a:cubicBezTo>
                    <a:pt x="3757187" y="2585804"/>
                    <a:pt x="3708909" y="2614864"/>
                    <a:pt x="3642821" y="2629863"/>
                  </a:cubicBezTo>
                  <a:cubicBezTo>
                    <a:pt x="3637197" y="2631269"/>
                    <a:pt x="3630166" y="2634082"/>
                    <a:pt x="3626885" y="2629863"/>
                  </a:cubicBezTo>
                  <a:cubicBezTo>
                    <a:pt x="3623135" y="2625176"/>
                    <a:pt x="3628291" y="2608771"/>
                    <a:pt x="3630635" y="2603616"/>
                  </a:cubicBezTo>
                  <a:cubicBezTo>
                    <a:pt x="3640946" y="2582524"/>
                    <a:pt x="3655945" y="2561432"/>
                    <a:pt x="3674225" y="2548307"/>
                  </a:cubicBezTo>
                  <a:cubicBezTo>
                    <a:pt x="3700941" y="2529090"/>
                    <a:pt x="3747812" y="2465814"/>
                    <a:pt x="3751562" y="2450816"/>
                  </a:cubicBezTo>
                  <a:cubicBezTo>
                    <a:pt x="3753906" y="2440973"/>
                    <a:pt x="3758124" y="2400664"/>
                    <a:pt x="3758124" y="2390352"/>
                  </a:cubicBezTo>
                  <a:cubicBezTo>
                    <a:pt x="3758124" y="2383321"/>
                    <a:pt x="3763280" y="2380509"/>
                    <a:pt x="3768904" y="2383790"/>
                  </a:cubicBezTo>
                  <a:cubicBezTo>
                    <a:pt x="3777341" y="2388946"/>
                    <a:pt x="3798433" y="2425037"/>
                    <a:pt x="3800777" y="2436754"/>
                  </a:cubicBezTo>
                  <a:cubicBezTo>
                    <a:pt x="3806870" y="2461596"/>
                    <a:pt x="3804526" y="2492531"/>
                    <a:pt x="3793277" y="2516904"/>
                  </a:cubicBezTo>
                  <a:close/>
                </a:path>
              </a:pathLst>
            </a:custGeom>
            <a:solidFill>
              <a:schemeClr val="bg1"/>
            </a:solidFill>
            <a:ln w="4680" cap="flat">
              <a:noFill/>
              <a:prstDash val="solid"/>
              <a:miter/>
            </a:ln>
          </p:spPr>
          <p:txBody>
            <a:bodyPr rtlCol="0" anchor="ctr"/>
            <a:lstStyle/>
            <a:p>
              <a:endParaRPr lang="en-US" dirty="0"/>
            </a:p>
          </p:txBody>
        </p:sp>
        <p:sp>
          <p:nvSpPr>
            <p:cNvPr id="133" name="Freeform: Shape 205">
              <a:extLst>
                <a:ext uri="{FF2B5EF4-FFF2-40B4-BE49-F238E27FC236}">
                  <a16:creationId xmlns:a16="http://schemas.microsoft.com/office/drawing/2014/main" id="{825DD545-ED45-4467-882C-F3C563123FA7}"/>
                </a:ext>
              </a:extLst>
            </p:cNvPr>
            <p:cNvSpPr/>
            <p:nvPr/>
          </p:nvSpPr>
          <p:spPr>
            <a:xfrm>
              <a:off x="7966884" y="2631333"/>
              <a:ext cx="624430" cy="1348229"/>
            </a:xfrm>
            <a:custGeom>
              <a:avLst/>
              <a:gdLst>
                <a:gd name="connsiteX0" fmla="*/ 49654 w 624430"/>
                <a:gd name="connsiteY0" fmla="*/ 1224576 h 1348229"/>
                <a:gd name="connsiteX1" fmla="*/ 96084 w 624430"/>
                <a:gd name="connsiteY1" fmla="*/ 1235414 h 1348229"/>
                <a:gd name="connsiteX2" fmla="*/ 116692 w 624430"/>
                <a:gd name="connsiteY2" fmla="*/ 1277886 h 1348229"/>
                <a:gd name="connsiteX3" fmla="*/ 118954 w 624430"/>
                <a:gd name="connsiteY3" fmla="*/ 1297237 h 1348229"/>
                <a:gd name="connsiteX4" fmla="*/ 81005 w 624430"/>
                <a:gd name="connsiteY4" fmla="*/ 1344735 h 1348229"/>
                <a:gd name="connsiteX5" fmla="*/ 21193 w 624430"/>
                <a:gd name="connsiteY5" fmla="*/ 1333426 h 1348229"/>
                <a:gd name="connsiteX6" fmla="*/ 15915 w 624430"/>
                <a:gd name="connsiteY6" fmla="*/ 1324127 h 1348229"/>
                <a:gd name="connsiteX7" fmla="*/ 9632 w 624430"/>
                <a:gd name="connsiteY7" fmla="*/ 1252754 h 1348229"/>
                <a:gd name="connsiteX8" fmla="*/ 49654 w 624430"/>
                <a:gd name="connsiteY8" fmla="*/ 1224576 h 1348229"/>
                <a:gd name="connsiteX9" fmla="*/ 118702 w 624430"/>
                <a:gd name="connsiteY9" fmla="*/ 986614 h 1348229"/>
                <a:gd name="connsiteX10" fmla="*/ 186054 w 624430"/>
                <a:gd name="connsiteY10" fmla="*/ 1017526 h 1348229"/>
                <a:gd name="connsiteX11" fmla="*/ 192588 w 624430"/>
                <a:gd name="connsiteY11" fmla="*/ 1044416 h 1348229"/>
                <a:gd name="connsiteX12" fmla="*/ 195352 w 624430"/>
                <a:gd name="connsiteY12" fmla="*/ 1050951 h 1348229"/>
                <a:gd name="connsiteX13" fmla="*/ 129760 w 624430"/>
                <a:gd name="connsiteY13" fmla="*/ 1107998 h 1348229"/>
                <a:gd name="connsiteX14" fmla="*/ 99100 w 624430"/>
                <a:gd name="connsiteY14" fmla="*/ 1097192 h 1348229"/>
                <a:gd name="connsiteX15" fmla="*/ 92817 w 624430"/>
                <a:gd name="connsiteY15" fmla="*/ 1088145 h 1348229"/>
                <a:gd name="connsiteX16" fmla="*/ 118702 w 624430"/>
                <a:gd name="connsiteY16" fmla="*/ 986614 h 1348229"/>
                <a:gd name="connsiteX17" fmla="*/ 221708 w 624430"/>
                <a:gd name="connsiteY17" fmla="*/ 743344 h 1348229"/>
                <a:gd name="connsiteX18" fmla="*/ 255416 w 624430"/>
                <a:gd name="connsiteY18" fmla="*/ 763700 h 1348229"/>
                <a:gd name="connsiteX19" fmla="*/ 268484 w 624430"/>
                <a:gd name="connsiteY19" fmla="*/ 821000 h 1348229"/>
                <a:gd name="connsiteX20" fmla="*/ 268233 w 624430"/>
                <a:gd name="connsiteY20" fmla="*/ 829544 h 1348229"/>
                <a:gd name="connsiteX21" fmla="*/ 199373 w 624430"/>
                <a:gd name="connsiteY21" fmla="*/ 865984 h 1348229"/>
                <a:gd name="connsiteX22" fmla="*/ 178514 w 624430"/>
                <a:gd name="connsiteY22" fmla="*/ 858697 h 1348229"/>
                <a:gd name="connsiteX23" fmla="*/ 171477 w 624430"/>
                <a:gd name="connsiteY23" fmla="*/ 849147 h 1348229"/>
                <a:gd name="connsiteX24" fmla="*/ 184043 w 624430"/>
                <a:gd name="connsiteY24" fmla="*/ 748621 h 1348229"/>
                <a:gd name="connsiteX25" fmla="*/ 221708 w 624430"/>
                <a:gd name="connsiteY25" fmla="*/ 743344 h 1348229"/>
                <a:gd name="connsiteX26" fmla="*/ 173488 w 624430"/>
                <a:gd name="connsiteY26" fmla="*/ 192970 h 1348229"/>
                <a:gd name="connsiteX27" fmla="*/ 193844 w 624430"/>
                <a:gd name="connsiteY27" fmla="*/ 213829 h 1348229"/>
                <a:gd name="connsiteX28" fmla="*/ 199624 w 624430"/>
                <a:gd name="connsiteY28" fmla="*/ 236950 h 1348229"/>
                <a:gd name="connsiteX29" fmla="*/ 200881 w 624430"/>
                <a:gd name="connsiteY29" fmla="*/ 237704 h 1348229"/>
                <a:gd name="connsiteX30" fmla="*/ 211687 w 624430"/>
                <a:gd name="connsiteY30" fmla="*/ 270876 h 1348229"/>
                <a:gd name="connsiteX31" fmla="*/ 388360 w 624430"/>
                <a:gd name="connsiteY31" fmla="*/ 401811 h 1348229"/>
                <a:gd name="connsiteX32" fmla="*/ 546686 w 624430"/>
                <a:gd name="connsiteY32" fmla="*/ 355820 h 1348229"/>
                <a:gd name="connsiteX33" fmla="*/ 563776 w 624430"/>
                <a:gd name="connsiteY33" fmla="*/ 341495 h 1348229"/>
                <a:gd name="connsiteX34" fmla="*/ 594687 w 624430"/>
                <a:gd name="connsiteY34" fmla="*/ 335715 h 1348229"/>
                <a:gd name="connsiteX35" fmla="*/ 609514 w 624430"/>
                <a:gd name="connsiteY35" fmla="*/ 365873 h 1348229"/>
                <a:gd name="connsiteX36" fmla="*/ 608761 w 624430"/>
                <a:gd name="connsiteY36" fmla="*/ 370648 h 1348229"/>
                <a:gd name="connsiteX37" fmla="*/ 604237 w 624430"/>
                <a:gd name="connsiteY37" fmla="*/ 384721 h 1348229"/>
                <a:gd name="connsiteX38" fmla="*/ 574833 w 624430"/>
                <a:gd name="connsiteY38" fmla="*/ 409601 h 1348229"/>
                <a:gd name="connsiteX39" fmla="*/ 470539 w 624430"/>
                <a:gd name="connsiteY39" fmla="*/ 458356 h 1348229"/>
                <a:gd name="connsiteX40" fmla="*/ 345637 w 624430"/>
                <a:gd name="connsiteY40" fmla="*/ 457099 h 1348229"/>
                <a:gd name="connsiteX41" fmla="*/ 254913 w 624430"/>
                <a:gd name="connsiteY41" fmla="*/ 415633 h 1348229"/>
                <a:gd name="connsiteX42" fmla="*/ 177006 w 624430"/>
                <a:gd name="connsiteY42" fmla="*/ 328176 h 1348229"/>
                <a:gd name="connsiteX43" fmla="*/ 176001 w 624430"/>
                <a:gd name="connsiteY43" fmla="*/ 323652 h 1348229"/>
                <a:gd name="connsiteX44" fmla="*/ 154137 w 624430"/>
                <a:gd name="connsiteY44" fmla="*/ 275903 h 1348229"/>
                <a:gd name="connsiteX45" fmla="*/ 141068 w 624430"/>
                <a:gd name="connsiteY45" fmla="*/ 227902 h 1348229"/>
                <a:gd name="connsiteX46" fmla="*/ 173488 w 624430"/>
                <a:gd name="connsiteY46" fmla="*/ 192970 h 1348229"/>
                <a:gd name="connsiteX47" fmla="*/ 573985 w 624430"/>
                <a:gd name="connsiteY47" fmla="*/ 92194 h 1348229"/>
                <a:gd name="connsiteX48" fmla="*/ 610268 w 624430"/>
                <a:gd name="connsiteY48" fmla="*/ 106770 h 1348229"/>
                <a:gd name="connsiteX49" fmla="*/ 623085 w 624430"/>
                <a:gd name="connsiteY49" fmla="*/ 152006 h 1348229"/>
                <a:gd name="connsiteX50" fmla="*/ 623085 w 624430"/>
                <a:gd name="connsiteY50" fmla="*/ 159797 h 1348229"/>
                <a:gd name="connsiteX51" fmla="*/ 586644 w 624430"/>
                <a:gd name="connsiteY51" fmla="*/ 187441 h 1348229"/>
                <a:gd name="connsiteX52" fmla="*/ 570058 w 624430"/>
                <a:gd name="connsiteY52" fmla="*/ 188447 h 1348229"/>
                <a:gd name="connsiteX53" fmla="*/ 545681 w 624430"/>
                <a:gd name="connsiteY53" fmla="*/ 173117 h 1348229"/>
                <a:gd name="connsiteX54" fmla="*/ 540906 w 624430"/>
                <a:gd name="connsiteY54" fmla="*/ 114561 h 1348229"/>
                <a:gd name="connsiteX55" fmla="*/ 573985 w 624430"/>
                <a:gd name="connsiteY55" fmla="*/ 92194 h 1348229"/>
                <a:gd name="connsiteX56" fmla="*/ 313720 w 624430"/>
                <a:gd name="connsiteY56" fmla="*/ 1722 h 1348229"/>
                <a:gd name="connsiteX57" fmla="*/ 319752 w 624430"/>
                <a:gd name="connsiteY57" fmla="*/ 3732 h 1348229"/>
                <a:gd name="connsiteX58" fmla="*/ 349910 w 624430"/>
                <a:gd name="connsiteY58" fmla="*/ 54749 h 1348229"/>
                <a:gd name="connsiteX59" fmla="*/ 349156 w 624430"/>
                <a:gd name="connsiteY59" fmla="*/ 59523 h 1348229"/>
                <a:gd name="connsiteX60" fmla="*/ 348904 w 624430"/>
                <a:gd name="connsiteY60" fmla="*/ 69073 h 1348229"/>
                <a:gd name="connsiteX61" fmla="*/ 283060 w 624430"/>
                <a:gd name="connsiteY61" fmla="*/ 88676 h 1348229"/>
                <a:gd name="connsiteX62" fmla="*/ 277531 w 624430"/>
                <a:gd name="connsiteY62" fmla="*/ 81639 h 1348229"/>
                <a:gd name="connsiteX63" fmla="*/ 269238 w 624430"/>
                <a:gd name="connsiteY63" fmla="*/ 22078 h 1348229"/>
                <a:gd name="connsiteX64" fmla="*/ 313720 w 624430"/>
                <a:gd name="connsiteY64" fmla="*/ 1722 h 1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4430" h="1348229">
                  <a:moveTo>
                    <a:pt x="49654" y="1224576"/>
                  </a:moveTo>
                  <a:cubicBezTo>
                    <a:pt x="65676" y="1221089"/>
                    <a:pt x="82765" y="1224105"/>
                    <a:pt x="96084" y="1235414"/>
                  </a:cubicBezTo>
                  <a:cubicBezTo>
                    <a:pt x="109152" y="1246471"/>
                    <a:pt x="114681" y="1261550"/>
                    <a:pt x="116692" y="1277886"/>
                  </a:cubicBezTo>
                  <a:cubicBezTo>
                    <a:pt x="120964" y="1283917"/>
                    <a:pt x="120210" y="1290451"/>
                    <a:pt x="118954" y="1297237"/>
                  </a:cubicBezTo>
                  <a:cubicBezTo>
                    <a:pt x="114430" y="1319603"/>
                    <a:pt x="102869" y="1337195"/>
                    <a:pt x="81005" y="1344735"/>
                  </a:cubicBezTo>
                  <a:cubicBezTo>
                    <a:pt x="59644" y="1352023"/>
                    <a:pt x="39036" y="1347750"/>
                    <a:pt x="21193" y="1333426"/>
                  </a:cubicBezTo>
                  <a:cubicBezTo>
                    <a:pt x="18428" y="1330913"/>
                    <a:pt x="16920" y="1327646"/>
                    <a:pt x="15915" y="1324127"/>
                  </a:cubicBezTo>
                  <a:cubicBezTo>
                    <a:pt x="-5196" y="1299498"/>
                    <a:pt x="-3185" y="1273613"/>
                    <a:pt x="9632" y="1252754"/>
                  </a:cubicBezTo>
                  <a:cubicBezTo>
                    <a:pt x="18680" y="1238053"/>
                    <a:pt x="33633" y="1228063"/>
                    <a:pt x="49654" y="1224576"/>
                  </a:cubicBezTo>
                  <a:close/>
                  <a:moveTo>
                    <a:pt x="118702" y="986614"/>
                  </a:moveTo>
                  <a:cubicBezTo>
                    <a:pt x="144587" y="976562"/>
                    <a:pt x="174242" y="990133"/>
                    <a:pt x="186054" y="1017526"/>
                  </a:cubicBezTo>
                  <a:cubicBezTo>
                    <a:pt x="189824" y="1026322"/>
                    <a:pt x="191583" y="1035369"/>
                    <a:pt x="192588" y="1044416"/>
                  </a:cubicBezTo>
                  <a:cubicBezTo>
                    <a:pt x="195604" y="1045673"/>
                    <a:pt x="195604" y="1048186"/>
                    <a:pt x="195352" y="1050951"/>
                  </a:cubicBezTo>
                  <a:cubicBezTo>
                    <a:pt x="194598" y="1086386"/>
                    <a:pt x="164943" y="1112019"/>
                    <a:pt x="129760" y="1107998"/>
                  </a:cubicBezTo>
                  <a:cubicBezTo>
                    <a:pt x="118702" y="1106742"/>
                    <a:pt x="108147" y="1103726"/>
                    <a:pt x="99100" y="1097192"/>
                  </a:cubicBezTo>
                  <a:cubicBezTo>
                    <a:pt x="96084" y="1094930"/>
                    <a:pt x="93570" y="1092166"/>
                    <a:pt x="92817" y="1088145"/>
                  </a:cubicBezTo>
                  <a:cubicBezTo>
                    <a:pt x="60649" y="1055474"/>
                    <a:pt x="77738" y="1002698"/>
                    <a:pt x="118702" y="986614"/>
                  </a:cubicBezTo>
                  <a:close/>
                  <a:moveTo>
                    <a:pt x="221708" y="743344"/>
                  </a:moveTo>
                  <a:cubicBezTo>
                    <a:pt x="234494" y="746108"/>
                    <a:pt x="246620" y="753145"/>
                    <a:pt x="255416" y="763700"/>
                  </a:cubicBezTo>
                  <a:cubicBezTo>
                    <a:pt x="269740" y="780789"/>
                    <a:pt x="272505" y="799889"/>
                    <a:pt x="268484" y="821000"/>
                  </a:cubicBezTo>
                  <a:cubicBezTo>
                    <a:pt x="270495" y="824016"/>
                    <a:pt x="269489" y="826780"/>
                    <a:pt x="268233" y="829544"/>
                  </a:cubicBezTo>
                  <a:cubicBezTo>
                    <a:pt x="257677" y="853670"/>
                    <a:pt x="226012" y="870257"/>
                    <a:pt x="199373" y="865984"/>
                  </a:cubicBezTo>
                  <a:cubicBezTo>
                    <a:pt x="191833" y="864728"/>
                    <a:pt x="184797" y="862717"/>
                    <a:pt x="178514" y="858697"/>
                  </a:cubicBezTo>
                  <a:cubicBezTo>
                    <a:pt x="174995" y="856434"/>
                    <a:pt x="172231" y="853670"/>
                    <a:pt x="171477" y="849147"/>
                  </a:cubicBezTo>
                  <a:cubicBezTo>
                    <a:pt x="143833" y="819492"/>
                    <a:pt x="150367" y="767721"/>
                    <a:pt x="184043" y="748621"/>
                  </a:cubicBezTo>
                  <a:cubicBezTo>
                    <a:pt x="195477" y="742087"/>
                    <a:pt x="208923" y="740579"/>
                    <a:pt x="221708" y="743344"/>
                  </a:cubicBezTo>
                  <a:close/>
                  <a:moveTo>
                    <a:pt x="173488" y="192970"/>
                  </a:moveTo>
                  <a:cubicBezTo>
                    <a:pt x="184545" y="195231"/>
                    <a:pt x="191080" y="202771"/>
                    <a:pt x="193844" y="213829"/>
                  </a:cubicBezTo>
                  <a:cubicBezTo>
                    <a:pt x="195854" y="221619"/>
                    <a:pt x="196608" y="229410"/>
                    <a:pt x="199624" y="236950"/>
                  </a:cubicBezTo>
                  <a:cubicBezTo>
                    <a:pt x="200127" y="237201"/>
                    <a:pt x="200630" y="237201"/>
                    <a:pt x="200881" y="237704"/>
                  </a:cubicBezTo>
                  <a:cubicBezTo>
                    <a:pt x="206410" y="248007"/>
                    <a:pt x="209425" y="259316"/>
                    <a:pt x="211687" y="270876"/>
                  </a:cubicBezTo>
                  <a:cubicBezTo>
                    <a:pt x="247374" y="346019"/>
                    <a:pt x="305678" y="391255"/>
                    <a:pt x="388360" y="401811"/>
                  </a:cubicBezTo>
                  <a:cubicBezTo>
                    <a:pt x="446915" y="409099"/>
                    <a:pt x="499691" y="391507"/>
                    <a:pt x="546686" y="355820"/>
                  </a:cubicBezTo>
                  <a:cubicBezTo>
                    <a:pt x="552718" y="351297"/>
                    <a:pt x="558498" y="346522"/>
                    <a:pt x="563776" y="341495"/>
                  </a:cubicBezTo>
                  <a:cubicBezTo>
                    <a:pt x="573074" y="332951"/>
                    <a:pt x="584886" y="330689"/>
                    <a:pt x="594687" y="335715"/>
                  </a:cubicBezTo>
                  <a:cubicBezTo>
                    <a:pt x="604740" y="340742"/>
                    <a:pt x="611274" y="354061"/>
                    <a:pt x="609514" y="365873"/>
                  </a:cubicBezTo>
                  <a:cubicBezTo>
                    <a:pt x="609264" y="367380"/>
                    <a:pt x="609012" y="369140"/>
                    <a:pt x="608761" y="370648"/>
                  </a:cubicBezTo>
                  <a:cubicBezTo>
                    <a:pt x="612028" y="376931"/>
                    <a:pt x="607504" y="380952"/>
                    <a:pt x="604237" y="384721"/>
                  </a:cubicBezTo>
                  <a:cubicBezTo>
                    <a:pt x="595692" y="394522"/>
                    <a:pt x="585137" y="402062"/>
                    <a:pt x="574833" y="409601"/>
                  </a:cubicBezTo>
                  <a:cubicBezTo>
                    <a:pt x="543419" y="432973"/>
                    <a:pt x="508487" y="449057"/>
                    <a:pt x="470539" y="458356"/>
                  </a:cubicBezTo>
                  <a:cubicBezTo>
                    <a:pt x="428821" y="468408"/>
                    <a:pt x="387103" y="467654"/>
                    <a:pt x="345637" y="457099"/>
                  </a:cubicBezTo>
                  <a:cubicBezTo>
                    <a:pt x="312715" y="448806"/>
                    <a:pt x="282306" y="435235"/>
                    <a:pt x="254913" y="415633"/>
                  </a:cubicBezTo>
                  <a:cubicBezTo>
                    <a:pt x="222242" y="392512"/>
                    <a:pt x="194849" y="364616"/>
                    <a:pt x="177006" y="328176"/>
                  </a:cubicBezTo>
                  <a:cubicBezTo>
                    <a:pt x="176503" y="326166"/>
                    <a:pt x="175247" y="325160"/>
                    <a:pt x="176001" y="323652"/>
                  </a:cubicBezTo>
                  <a:cubicBezTo>
                    <a:pt x="168462" y="307820"/>
                    <a:pt x="159917" y="292490"/>
                    <a:pt x="154137" y="275903"/>
                  </a:cubicBezTo>
                  <a:cubicBezTo>
                    <a:pt x="148608" y="260070"/>
                    <a:pt x="144335" y="244238"/>
                    <a:pt x="141068" y="227902"/>
                  </a:cubicBezTo>
                  <a:cubicBezTo>
                    <a:pt x="136796" y="206792"/>
                    <a:pt x="153383" y="188949"/>
                    <a:pt x="173488" y="192970"/>
                  </a:cubicBezTo>
                  <a:close/>
                  <a:moveTo>
                    <a:pt x="573985" y="92194"/>
                  </a:moveTo>
                  <a:cubicBezTo>
                    <a:pt x="586896" y="91314"/>
                    <a:pt x="600341" y="96592"/>
                    <a:pt x="610268" y="106770"/>
                  </a:cubicBezTo>
                  <a:cubicBezTo>
                    <a:pt x="622834" y="119587"/>
                    <a:pt x="626101" y="134917"/>
                    <a:pt x="623085" y="152006"/>
                  </a:cubicBezTo>
                  <a:cubicBezTo>
                    <a:pt x="625347" y="154519"/>
                    <a:pt x="624341" y="157284"/>
                    <a:pt x="623085" y="159797"/>
                  </a:cubicBezTo>
                  <a:cubicBezTo>
                    <a:pt x="615545" y="175127"/>
                    <a:pt x="603482" y="184426"/>
                    <a:pt x="586644" y="187441"/>
                  </a:cubicBezTo>
                  <a:cubicBezTo>
                    <a:pt x="581116" y="188447"/>
                    <a:pt x="575838" y="189201"/>
                    <a:pt x="570058" y="188447"/>
                  </a:cubicBezTo>
                  <a:cubicBezTo>
                    <a:pt x="559000" y="187441"/>
                    <a:pt x="550958" y="182667"/>
                    <a:pt x="545681" y="173117"/>
                  </a:cubicBezTo>
                  <a:cubicBezTo>
                    <a:pt x="532110" y="154519"/>
                    <a:pt x="530100" y="134917"/>
                    <a:pt x="540906" y="114561"/>
                  </a:cubicBezTo>
                  <a:cubicBezTo>
                    <a:pt x="548696" y="100110"/>
                    <a:pt x="561073" y="93073"/>
                    <a:pt x="573985" y="92194"/>
                  </a:cubicBezTo>
                  <a:close/>
                  <a:moveTo>
                    <a:pt x="313720" y="1722"/>
                  </a:moveTo>
                  <a:cubicBezTo>
                    <a:pt x="315731" y="2224"/>
                    <a:pt x="317742" y="3229"/>
                    <a:pt x="319752" y="3732"/>
                  </a:cubicBezTo>
                  <a:cubicBezTo>
                    <a:pt x="347899" y="10015"/>
                    <a:pt x="353428" y="33136"/>
                    <a:pt x="349910" y="54749"/>
                  </a:cubicBezTo>
                  <a:cubicBezTo>
                    <a:pt x="349658" y="56257"/>
                    <a:pt x="349407" y="58016"/>
                    <a:pt x="349156" y="59523"/>
                  </a:cubicBezTo>
                  <a:cubicBezTo>
                    <a:pt x="352674" y="62791"/>
                    <a:pt x="350663" y="66058"/>
                    <a:pt x="348904" y="69073"/>
                  </a:cubicBezTo>
                  <a:cubicBezTo>
                    <a:pt x="334077" y="94708"/>
                    <a:pt x="307186" y="99985"/>
                    <a:pt x="283060" y="88676"/>
                  </a:cubicBezTo>
                  <a:cubicBezTo>
                    <a:pt x="280044" y="86917"/>
                    <a:pt x="278034" y="84906"/>
                    <a:pt x="277531" y="81639"/>
                  </a:cubicBezTo>
                  <a:cubicBezTo>
                    <a:pt x="256170" y="60780"/>
                    <a:pt x="258683" y="49974"/>
                    <a:pt x="269238" y="22078"/>
                  </a:cubicBezTo>
                  <a:cubicBezTo>
                    <a:pt x="276024" y="4235"/>
                    <a:pt x="295374" y="-3807"/>
                    <a:pt x="313720" y="1722"/>
                  </a:cubicBezTo>
                  <a:close/>
                </a:path>
              </a:pathLst>
            </a:custGeom>
            <a:solidFill>
              <a:schemeClr val="bg1"/>
            </a:solidFill>
            <a:ln w="4680" cap="flat">
              <a:noFill/>
              <a:prstDash val="solid"/>
              <a:miter/>
            </a:ln>
          </p:spPr>
          <p:txBody>
            <a:bodyPr wrap="square" rtlCol="0" anchor="ctr">
              <a:noAutofit/>
            </a:bodyPr>
            <a:lstStyle/>
            <a:p>
              <a:endParaRPr lang="en-US" dirty="0"/>
            </a:p>
          </p:txBody>
        </p:sp>
      </p:grpSp>
      <p:grpSp>
        <p:nvGrpSpPr>
          <p:cNvPr id="134" name="Graphic 103">
            <a:extLst>
              <a:ext uri="{FF2B5EF4-FFF2-40B4-BE49-F238E27FC236}">
                <a16:creationId xmlns:a16="http://schemas.microsoft.com/office/drawing/2014/main" id="{87166AD4-A085-45B3-90D2-4723B9B9A89A}"/>
              </a:ext>
            </a:extLst>
          </p:cNvPr>
          <p:cNvGrpSpPr/>
          <p:nvPr/>
        </p:nvGrpSpPr>
        <p:grpSpPr>
          <a:xfrm rot="893496">
            <a:off x="6401759" y="1183546"/>
            <a:ext cx="1374009" cy="1762330"/>
            <a:chOff x="5517466" y="2517067"/>
            <a:chExt cx="1150004" cy="1805049"/>
          </a:xfrm>
        </p:grpSpPr>
        <p:sp>
          <p:nvSpPr>
            <p:cNvPr id="135" name="Freeform: Shape 207">
              <a:extLst>
                <a:ext uri="{FF2B5EF4-FFF2-40B4-BE49-F238E27FC236}">
                  <a16:creationId xmlns:a16="http://schemas.microsoft.com/office/drawing/2014/main" id="{5705F938-B1D8-4560-8C61-AA45A7724C6F}"/>
                </a:ext>
              </a:extLst>
            </p:cNvPr>
            <p:cNvSpPr/>
            <p:nvPr/>
          </p:nvSpPr>
          <p:spPr>
            <a:xfrm>
              <a:off x="5574506" y="2517067"/>
              <a:ext cx="1019175" cy="65722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36" name="Freeform: Shape 208">
              <a:extLst>
                <a:ext uri="{FF2B5EF4-FFF2-40B4-BE49-F238E27FC236}">
                  <a16:creationId xmlns:a16="http://schemas.microsoft.com/office/drawing/2014/main" id="{A50446EE-19B0-4809-AF6A-14C552517225}"/>
                </a:ext>
              </a:extLst>
            </p:cNvPr>
            <p:cNvSpPr/>
            <p:nvPr/>
          </p:nvSpPr>
          <p:spPr>
            <a:xfrm>
              <a:off x="6196811" y="4036366"/>
              <a:ext cx="227284" cy="285750"/>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rgbClr val="FFFFFF"/>
            </a:solidFill>
            <a:ln w="9525" cap="flat">
              <a:solidFill>
                <a:schemeClr val="accent3"/>
              </a:solidFill>
              <a:prstDash val="solid"/>
              <a:miter/>
            </a:ln>
          </p:spPr>
          <p:txBody>
            <a:bodyPr rtlCol="0" anchor="ctr"/>
            <a:lstStyle/>
            <a:p>
              <a:endParaRPr lang="en-US" dirty="0"/>
            </a:p>
          </p:txBody>
        </p:sp>
        <p:sp>
          <p:nvSpPr>
            <p:cNvPr id="137" name="Freeform: Shape 209">
              <a:extLst>
                <a:ext uri="{FF2B5EF4-FFF2-40B4-BE49-F238E27FC236}">
                  <a16:creationId xmlns:a16="http://schemas.microsoft.com/office/drawing/2014/main" id="{89EFE57E-F6F6-4284-BBCB-559EFABE8F20}"/>
                </a:ext>
              </a:extLst>
            </p:cNvPr>
            <p:cNvSpPr/>
            <p:nvPr/>
          </p:nvSpPr>
          <p:spPr>
            <a:xfrm>
              <a:off x="5517466" y="2992279"/>
              <a:ext cx="1066800" cy="447675"/>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rgbClr val="FFFFFF"/>
            </a:solidFill>
            <a:ln w="9525" cap="flat">
              <a:solidFill>
                <a:schemeClr val="accent3"/>
              </a:solidFill>
              <a:prstDash val="solid"/>
              <a:miter/>
            </a:ln>
          </p:spPr>
          <p:txBody>
            <a:bodyPr rtlCol="0" anchor="ctr"/>
            <a:lstStyle/>
            <a:p>
              <a:endParaRPr lang="en-US" dirty="0"/>
            </a:p>
          </p:txBody>
        </p:sp>
        <p:sp>
          <p:nvSpPr>
            <p:cNvPr id="138" name="Freeform: Shape 210">
              <a:extLst>
                <a:ext uri="{FF2B5EF4-FFF2-40B4-BE49-F238E27FC236}">
                  <a16:creationId xmlns:a16="http://schemas.microsoft.com/office/drawing/2014/main" id="{B86AFB8B-EBA0-4F08-BA0F-7E40A3F8B916}"/>
                </a:ext>
              </a:extLst>
            </p:cNvPr>
            <p:cNvSpPr/>
            <p:nvPr/>
          </p:nvSpPr>
          <p:spPr>
            <a:xfrm>
              <a:off x="6029295" y="2723788"/>
              <a:ext cx="638175" cy="1466850"/>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grpSp>
        <p:nvGrpSpPr>
          <p:cNvPr id="139" name="Group 211">
            <a:extLst>
              <a:ext uri="{FF2B5EF4-FFF2-40B4-BE49-F238E27FC236}">
                <a16:creationId xmlns:a16="http://schemas.microsoft.com/office/drawing/2014/main" id="{3837371E-3FD4-4586-871C-D39E3E7B4F9A}"/>
              </a:ext>
            </a:extLst>
          </p:cNvPr>
          <p:cNvGrpSpPr/>
          <p:nvPr/>
        </p:nvGrpSpPr>
        <p:grpSpPr>
          <a:xfrm>
            <a:off x="6977598" y="4035439"/>
            <a:ext cx="2459527" cy="2390854"/>
            <a:chOff x="9160520" y="1484155"/>
            <a:chExt cx="3109594" cy="3022771"/>
          </a:xfrm>
        </p:grpSpPr>
        <p:sp>
          <p:nvSpPr>
            <p:cNvPr id="140" name="Freeform: Shape 212">
              <a:extLst>
                <a:ext uri="{FF2B5EF4-FFF2-40B4-BE49-F238E27FC236}">
                  <a16:creationId xmlns:a16="http://schemas.microsoft.com/office/drawing/2014/main" id="{AC8D928B-EFA0-43EA-A34F-553450EAF524}"/>
                </a:ext>
              </a:extLst>
            </p:cNvPr>
            <p:cNvSpPr/>
            <p:nvPr/>
          </p:nvSpPr>
          <p:spPr>
            <a:xfrm>
              <a:off x="9160520" y="1940747"/>
              <a:ext cx="3059013" cy="2566179"/>
            </a:xfrm>
            <a:custGeom>
              <a:avLst/>
              <a:gdLst>
                <a:gd name="connsiteX0" fmla="*/ 526605 w 3059013"/>
                <a:gd name="connsiteY0" fmla="*/ 2478596 h 2566179"/>
                <a:gd name="connsiteX1" fmla="*/ 521276 w 3059013"/>
                <a:gd name="connsiteY1" fmla="*/ 2528944 h 2566179"/>
                <a:gd name="connsiteX2" fmla="*/ 523131 w 3059013"/>
                <a:gd name="connsiteY2" fmla="*/ 2566179 h 2566179"/>
                <a:gd name="connsiteX3" fmla="*/ 522934 w 3059013"/>
                <a:gd name="connsiteY3" fmla="*/ 2566179 h 2566179"/>
                <a:gd name="connsiteX4" fmla="*/ 520701 w 3059013"/>
                <a:gd name="connsiteY4" fmla="*/ 2527794 h 2566179"/>
                <a:gd name="connsiteX5" fmla="*/ 406772 w 3059013"/>
                <a:gd name="connsiteY5" fmla="*/ 2093 h 2566179"/>
                <a:gd name="connsiteX6" fmla="*/ 747373 w 3059013"/>
                <a:gd name="connsiteY6" fmla="*/ 79274 h 2566179"/>
                <a:gd name="connsiteX7" fmla="*/ 1136283 w 3059013"/>
                <a:gd name="connsiteY7" fmla="*/ 274304 h 2566179"/>
                <a:gd name="connsiteX8" fmla="*/ 1247317 w 3059013"/>
                <a:gd name="connsiteY8" fmla="*/ 206418 h 2566179"/>
                <a:gd name="connsiteX9" fmla="*/ 1581572 w 3059013"/>
                <a:gd name="connsiteY9" fmla="*/ 204117 h 2566179"/>
                <a:gd name="connsiteX10" fmla="*/ 1817449 w 3059013"/>
                <a:gd name="connsiteY10" fmla="*/ 363477 h 2566179"/>
                <a:gd name="connsiteX11" fmla="*/ 2311065 w 3059013"/>
                <a:gd name="connsiteY11" fmla="*/ 85603 h 2566179"/>
                <a:gd name="connsiteX12" fmla="*/ 2766135 w 3059013"/>
                <a:gd name="connsiteY12" fmla="*/ 8511 h 2566179"/>
                <a:gd name="connsiteX13" fmla="*/ 3058968 w 3059013"/>
                <a:gd name="connsiteY13" fmla="*/ 198363 h 2566179"/>
                <a:gd name="connsiteX14" fmla="*/ 2895580 w 3059013"/>
                <a:gd name="connsiteY14" fmla="*/ 402023 h 2566179"/>
                <a:gd name="connsiteX15" fmla="*/ 2411169 w 3059013"/>
                <a:gd name="connsiteY15" fmla="*/ 489470 h 2566179"/>
                <a:gd name="connsiteX16" fmla="*/ 2164937 w 3059013"/>
                <a:gd name="connsiteY16" fmla="*/ 524564 h 2566179"/>
                <a:gd name="connsiteX17" fmla="*/ 2018233 w 3059013"/>
                <a:gd name="connsiteY17" fmla="*/ 562535 h 2566179"/>
                <a:gd name="connsiteX18" fmla="*/ 2376651 w 3059013"/>
                <a:gd name="connsiteY18" fmla="*/ 1078588 h 2566179"/>
                <a:gd name="connsiteX19" fmla="*/ 2545792 w 3059013"/>
                <a:gd name="connsiteY19" fmla="*/ 1504892 h 2566179"/>
                <a:gd name="connsiteX20" fmla="*/ 2579735 w 3059013"/>
                <a:gd name="connsiteY20" fmla="*/ 1801177 h 2566179"/>
                <a:gd name="connsiteX21" fmla="*/ 2338680 w 3059013"/>
                <a:gd name="connsiteY21" fmla="*/ 2277534 h 2566179"/>
                <a:gd name="connsiteX22" fmla="*/ 2340981 w 3059013"/>
                <a:gd name="connsiteY22" fmla="*/ 2276958 h 2566179"/>
                <a:gd name="connsiteX23" fmla="*/ 2778217 w 3059013"/>
                <a:gd name="connsiteY23" fmla="*/ 2540451 h 2566179"/>
                <a:gd name="connsiteX24" fmla="*/ 2808791 w 3059013"/>
                <a:gd name="connsiteY24" fmla="*/ 2566179 h 2566179"/>
                <a:gd name="connsiteX25" fmla="*/ 2808238 w 3059013"/>
                <a:gd name="connsiteY25" fmla="*/ 2566179 h 2566179"/>
                <a:gd name="connsiteX26" fmla="*/ 2778217 w 3059013"/>
                <a:gd name="connsiteY26" fmla="*/ 2541025 h 2566179"/>
                <a:gd name="connsiteX27" fmla="*/ 2340981 w 3059013"/>
                <a:gd name="connsiteY27" fmla="*/ 2277533 h 2566179"/>
                <a:gd name="connsiteX28" fmla="*/ 2335228 w 3059013"/>
                <a:gd name="connsiteY28" fmla="*/ 2279259 h 2566179"/>
                <a:gd name="connsiteX29" fmla="*/ 2215564 w 3059013"/>
                <a:gd name="connsiteY29" fmla="*/ 2361528 h 2566179"/>
                <a:gd name="connsiteX30" fmla="*/ 1804792 w 3059013"/>
                <a:gd name="connsiteY30" fmla="*/ 2494425 h 2566179"/>
                <a:gd name="connsiteX31" fmla="*/ 1364680 w 3059013"/>
                <a:gd name="connsiteY31" fmla="*/ 2543901 h 2566179"/>
                <a:gd name="connsiteX32" fmla="*/ 555219 w 3059013"/>
                <a:gd name="connsiteY32" fmla="*/ 2376486 h 2566179"/>
                <a:gd name="connsiteX33" fmla="*/ 555057 w 3059013"/>
                <a:gd name="connsiteY33" fmla="*/ 2376953 h 2566179"/>
                <a:gd name="connsiteX34" fmla="*/ 553494 w 3059013"/>
                <a:gd name="connsiteY34" fmla="*/ 2375912 h 2566179"/>
                <a:gd name="connsiteX35" fmla="*/ 316466 w 3059013"/>
                <a:gd name="connsiteY35" fmla="*/ 2146938 h 2566179"/>
                <a:gd name="connsiteX36" fmla="*/ 241676 w 3059013"/>
                <a:gd name="connsiteY36" fmla="*/ 1916814 h 2566179"/>
                <a:gd name="connsiteX37" fmla="*/ 321069 w 3059013"/>
                <a:gd name="connsiteY37" fmla="*/ 1400761 h 2566179"/>
                <a:gd name="connsiteX38" fmla="*/ 705951 w 3059013"/>
                <a:gd name="connsiteY38" fmla="*/ 710965 h 2566179"/>
                <a:gd name="connsiteX39" fmla="*/ 871640 w 3059013"/>
                <a:gd name="connsiteY39" fmla="*/ 512483 h 2566179"/>
                <a:gd name="connsiteX40" fmla="*/ 647845 w 3059013"/>
                <a:gd name="connsiteY40" fmla="*/ 483717 h 2566179"/>
                <a:gd name="connsiteX41" fmla="*/ 163434 w 3059013"/>
                <a:gd name="connsiteY41" fmla="*/ 396270 h 2566179"/>
                <a:gd name="connsiteX42" fmla="*/ 46 w 3059013"/>
                <a:gd name="connsiteY42" fmla="*/ 192610 h 2566179"/>
                <a:gd name="connsiteX43" fmla="*/ 292878 w 3059013"/>
                <a:gd name="connsiteY43" fmla="*/ 2758 h 2566179"/>
                <a:gd name="connsiteX44" fmla="*/ 406772 w 3059013"/>
                <a:gd name="connsiteY44" fmla="*/ 2093 h 256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9013" h="2566179">
                  <a:moveTo>
                    <a:pt x="526605" y="2478596"/>
                  </a:moveTo>
                  <a:lnTo>
                    <a:pt x="521276" y="2528944"/>
                  </a:lnTo>
                  <a:lnTo>
                    <a:pt x="523131" y="2566179"/>
                  </a:lnTo>
                  <a:lnTo>
                    <a:pt x="522934" y="2566179"/>
                  </a:lnTo>
                  <a:lnTo>
                    <a:pt x="520701" y="2527794"/>
                  </a:lnTo>
                  <a:close/>
                  <a:moveTo>
                    <a:pt x="406772" y="2093"/>
                  </a:moveTo>
                  <a:cubicBezTo>
                    <a:pt x="522895" y="10668"/>
                    <a:pt x="643386" y="44324"/>
                    <a:pt x="747373" y="79274"/>
                  </a:cubicBezTo>
                  <a:cubicBezTo>
                    <a:pt x="838272" y="109766"/>
                    <a:pt x="1009714" y="189158"/>
                    <a:pt x="1136283" y="274304"/>
                  </a:cubicBezTo>
                  <a:cubicBezTo>
                    <a:pt x="1171952" y="249566"/>
                    <a:pt x="1208772" y="227129"/>
                    <a:pt x="1247317" y="206418"/>
                  </a:cubicBezTo>
                  <a:cubicBezTo>
                    <a:pt x="1359503" y="147161"/>
                    <a:pt x="1469387" y="148887"/>
                    <a:pt x="1581572" y="204117"/>
                  </a:cubicBezTo>
                  <a:cubicBezTo>
                    <a:pt x="1667869" y="246689"/>
                    <a:pt x="1745536" y="301344"/>
                    <a:pt x="1817449" y="363477"/>
                  </a:cubicBezTo>
                  <a:cubicBezTo>
                    <a:pt x="1930210" y="251867"/>
                    <a:pt x="2190826" y="125874"/>
                    <a:pt x="2311065" y="85603"/>
                  </a:cubicBezTo>
                  <a:cubicBezTo>
                    <a:pt x="2450290" y="39003"/>
                    <a:pt x="2618281" y="-5296"/>
                    <a:pt x="2766135" y="8511"/>
                  </a:cubicBezTo>
                  <a:cubicBezTo>
                    <a:pt x="2869691" y="18291"/>
                    <a:pt x="3062420" y="64316"/>
                    <a:pt x="3058968" y="198363"/>
                  </a:cubicBezTo>
                  <a:cubicBezTo>
                    <a:pt x="3056092" y="304796"/>
                    <a:pt x="2992232" y="369231"/>
                    <a:pt x="2895580" y="402023"/>
                  </a:cubicBezTo>
                  <a:cubicBezTo>
                    <a:pt x="2738521" y="455527"/>
                    <a:pt x="2575708" y="472786"/>
                    <a:pt x="2411169" y="489470"/>
                  </a:cubicBezTo>
                  <a:cubicBezTo>
                    <a:pt x="2334078" y="497525"/>
                    <a:pt x="2221892" y="506154"/>
                    <a:pt x="2164937" y="524564"/>
                  </a:cubicBezTo>
                  <a:cubicBezTo>
                    <a:pt x="2110282" y="541824"/>
                    <a:pt x="2061956" y="554480"/>
                    <a:pt x="2018233" y="562535"/>
                  </a:cubicBezTo>
                  <a:cubicBezTo>
                    <a:pt x="2158033" y="718444"/>
                    <a:pt x="2276547" y="891612"/>
                    <a:pt x="2376651" y="1078588"/>
                  </a:cubicBezTo>
                  <a:cubicBezTo>
                    <a:pt x="2449715" y="1214361"/>
                    <a:pt x="2507821" y="1355312"/>
                    <a:pt x="2545792" y="1504892"/>
                  </a:cubicBezTo>
                  <a:cubicBezTo>
                    <a:pt x="2570530" y="1602120"/>
                    <a:pt x="2584338" y="1701073"/>
                    <a:pt x="2579735" y="1801177"/>
                  </a:cubicBezTo>
                  <a:cubicBezTo>
                    <a:pt x="2570530" y="1995057"/>
                    <a:pt x="2479056" y="2159020"/>
                    <a:pt x="2338680" y="2277534"/>
                  </a:cubicBezTo>
                  <a:cubicBezTo>
                    <a:pt x="2339256" y="2277534"/>
                    <a:pt x="2340406" y="2276958"/>
                    <a:pt x="2340981" y="2276958"/>
                  </a:cubicBezTo>
                  <a:cubicBezTo>
                    <a:pt x="2502643" y="2339092"/>
                    <a:pt x="2649923" y="2423662"/>
                    <a:pt x="2778217" y="2540451"/>
                  </a:cubicBezTo>
                  <a:lnTo>
                    <a:pt x="2808791" y="2566179"/>
                  </a:lnTo>
                  <a:lnTo>
                    <a:pt x="2808238" y="2566179"/>
                  </a:lnTo>
                  <a:lnTo>
                    <a:pt x="2778217" y="2541025"/>
                  </a:lnTo>
                  <a:cubicBezTo>
                    <a:pt x="2649922" y="2424237"/>
                    <a:pt x="2502643" y="2339091"/>
                    <a:pt x="2340981" y="2277533"/>
                  </a:cubicBezTo>
                  <a:cubicBezTo>
                    <a:pt x="2338680" y="2278108"/>
                    <a:pt x="2336379" y="2278108"/>
                    <a:pt x="2335228" y="2279259"/>
                  </a:cubicBezTo>
                  <a:cubicBezTo>
                    <a:pt x="2296682" y="2309750"/>
                    <a:pt x="2260438" y="2339666"/>
                    <a:pt x="2215564" y="2361528"/>
                  </a:cubicBezTo>
                  <a:cubicBezTo>
                    <a:pt x="2088420" y="2423662"/>
                    <a:pt x="1942867" y="2463933"/>
                    <a:pt x="1804792" y="2494425"/>
                  </a:cubicBezTo>
                  <a:cubicBezTo>
                    <a:pt x="1660390" y="2526067"/>
                    <a:pt x="1512535" y="2542176"/>
                    <a:pt x="1364680" y="2543901"/>
                  </a:cubicBezTo>
                  <a:cubicBezTo>
                    <a:pt x="1095435" y="2546778"/>
                    <a:pt x="792822" y="2510534"/>
                    <a:pt x="555219" y="2376486"/>
                  </a:cubicBezTo>
                  <a:lnTo>
                    <a:pt x="555057" y="2376953"/>
                  </a:lnTo>
                  <a:lnTo>
                    <a:pt x="553494" y="2375912"/>
                  </a:lnTo>
                  <a:cubicBezTo>
                    <a:pt x="456842" y="2318381"/>
                    <a:pt x="371121" y="2242440"/>
                    <a:pt x="316466" y="2146938"/>
                  </a:cubicBezTo>
                  <a:cubicBezTo>
                    <a:pt x="275619" y="2075600"/>
                    <a:pt x="250306" y="1998508"/>
                    <a:pt x="241676" y="1916814"/>
                  </a:cubicBezTo>
                  <a:cubicBezTo>
                    <a:pt x="222115" y="1737893"/>
                    <a:pt x="260661" y="1567601"/>
                    <a:pt x="321069" y="1400761"/>
                  </a:cubicBezTo>
                  <a:cubicBezTo>
                    <a:pt x="411968" y="1150501"/>
                    <a:pt x="545439" y="923254"/>
                    <a:pt x="705951" y="710965"/>
                  </a:cubicBezTo>
                  <a:cubicBezTo>
                    <a:pt x="757729" y="641927"/>
                    <a:pt x="812959" y="575767"/>
                    <a:pt x="871640" y="512483"/>
                  </a:cubicBezTo>
                  <a:cubicBezTo>
                    <a:pt x="810657" y="498100"/>
                    <a:pt x="715731" y="490621"/>
                    <a:pt x="647845" y="483717"/>
                  </a:cubicBezTo>
                  <a:cubicBezTo>
                    <a:pt x="483306" y="467033"/>
                    <a:pt x="320493" y="450349"/>
                    <a:pt x="163434" y="396270"/>
                  </a:cubicBezTo>
                  <a:cubicBezTo>
                    <a:pt x="66782" y="362902"/>
                    <a:pt x="2347" y="299043"/>
                    <a:pt x="46" y="192610"/>
                  </a:cubicBezTo>
                  <a:cubicBezTo>
                    <a:pt x="-3406" y="58563"/>
                    <a:pt x="189323" y="12538"/>
                    <a:pt x="292878" y="2758"/>
                  </a:cubicBezTo>
                  <a:cubicBezTo>
                    <a:pt x="329842" y="-838"/>
                    <a:pt x="368064" y="-766"/>
                    <a:pt x="406772" y="2093"/>
                  </a:cubicBezTo>
                  <a:close/>
                </a:path>
              </a:pathLst>
            </a:custGeom>
            <a:solidFill>
              <a:srgbClr val="D1B496"/>
            </a:solidFill>
            <a:ln w="5740" cap="flat">
              <a:noFill/>
              <a:prstDash val="solid"/>
              <a:miter/>
            </a:ln>
          </p:spPr>
          <p:txBody>
            <a:bodyPr wrap="square" rtlCol="0" anchor="ctr">
              <a:noAutofit/>
            </a:bodyPr>
            <a:lstStyle/>
            <a:p>
              <a:endParaRPr lang="en-US" dirty="0"/>
            </a:p>
          </p:txBody>
        </p:sp>
        <p:sp>
          <p:nvSpPr>
            <p:cNvPr id="141" name="Freeform: Shape 213">
              <a:extLst>
                <a:ext uri="{FF2B5EF4-FFF2-40B4-BE49-F238E27FC236}">
                  <a16:creationId xmlns:a16="http://schemas.microsoft.com/office/drawing/2014/main" id="{49AC03A9-F39B-45CD-9796-5AD74EA8CFDD}"/>
                </a:ext>
              </a:extLst>
            </p:cNvPr>
            <p:cNvSpPr/>
            <p:nvPr/>
          </p:nvSpPr>
          <p:spPr>
            <a:xfrm>
              <a:off x="10988900" y="2091180"/>
              <a:ext cx="916333" cy="366681"/>
            </a:xfrm>
            <a:custGeom>
              <a:avLst/>
              <a:gdLst>
                <a:gd name="connsiteX0" fmla="*/ 579912 w 916333"/>
                <a:gd name="connsiteY0" fmla="*/ 230879 h 366681"/>
                <a:gd name="connsiteX1" fmla="*/ 778394 w 916333"/>
                <a:gd name="connsiteY1" fmla="*/ 211318 h 366681"/>
                <a:gd name="connsiteX2" fmla="*/ 913592 w 916333"/>
                <a:gd name="connsiteY2" fmla="*/ 81873 h 366681"/>
                <a:gd name="connsiteX3" fmla="*/ 897483 w 916333"/>
                <a:gd name="connsiteY3" fmla="*/ 42177 h 366681"/>
                <a:gd name="connsiteX4" fmla="*/ 789325 w 916333"/>
                <a:gd name="connsiteY4" fmla="*/ 5357 h 366681"/>
                <a:gd name="connsiteX5" fmla="*/ 568982 w 916333"/>
                <a:gd name="connsiteY5" fmla="*/ 26644 h 366681"/>
                <a:gd name="connsiteX6" fmla="*/ 0 w 916333"/>
                <a:gd name="connsiteY6" fmla="*/ 247563 h 366681"/>
                <a:gd name="connsiteX7" fmla="*/ 132321 w 916333"/>
                <a:gd name="connsiteY7" fmla="*/ 365501 h 366681"/>
                <a:gd name="connsiteX8" fmla="*/ 579912 w 916333"/>
                <a:gd name="connsiteY8" fmla="*/ 230879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33" h="366681">
                  <a:moveTo>
                    <a:pt x="579912" y="230879"/>
                  </a:moveTo>
                  <a:cubicBezTo>
                    <a:pt x="646648" y="228578"/>
                    <a:pt x="713384" y="228578"/>
                    <a:pt x="778394" y="211318"/>
                  </a:cubicBezTo>
                  <a:cubicBezTo>
                    <a:pt x="846281" y="192908"/>
                    <a:pt x="886552" y="144007"/>
                    <a:pt x="913592" y="81873"/>
                  </a:cubicBezTo>
                  <a:cubicBezTo>
                    <a:pt x="921071" y="64039"/>
                    <a:pt x="912441" y="50807"/>
                    <a:pt x="897483" y="42177"/>
                  </a:cubicBezTo>
                  <a:cubicBezTo>
                    <a:pt x="864115" y="21466"/>
                    <a:pt x="827296" y="12261"/>
                    <a:pt x="789325" y="5357"/>
                  </a:cubicBezTo>
                  <a:cubicBezTo>
                    <a:pt x="713960" y="-8450"/>
                    <a:pt x="640895" y="6508"/>
                    <a:pt x="568982" y="26644"/>
                  </a:cubicBezTo>
                  <a:cubicBezTo>
                    <a:pt x="414798" y="60012"/>
                    <a:pt x="132897" y="163567"/>
                    <a:pt x="0" y="247563"/>
                  </a:cubicBezTo>
                  <a:cubicBezTo>
                    <a:pt x="36820" y="277479"/>
                    <a:pt x="109309" y="322353"/>
                    <a:pt x="132321" y="365501"/>
                  </a:cubicBezTo>
                  <a:cubicBezTo>
                    <a:pt x="140376" y="381610"/>
                    <a:pt x="381431" y="227427"/>
                    <a:pt x="579912" y="230879"/>
                  </a:cubicBezTo>
                  <a:close/>
                </a:path>
              </a:pathLst>
            </a:custGeom>
            <a:solidFill>
              <a:srgbClr val="736357"/>
            </a:solidFill>
            <a:ln w="5740" cap="flat">
              <a:noFill/>
              <a:prstDash val="solid"/>
              <a:miter/>
            </a:ln>
          </p:spPr>
          <p:txBody>
            <a:bodyPr rtlCol="0" anchor="ctr"/>
            <a:lstStyle/>
            <a:p>
              <a:endParaRPr lang="en-US" dirty="0"/>
            </a:p>
          </p:txBody>
        </p:sp>
        <p:sp>
          <p:nvSpPr>
            <p:cNvPr id="142" name="Freeform: Shape 214">
              <a:extLst>
                <a:ext uri="{FF2B5EF4-FFF2-40B4-BE49-F238E27FC236}">
                  <a16:creationId xmlns:a16="http://schemas.microsoft.com/office/drawing/2014/main" id="{25C7F946-42DA-4060-A9A2-BA86F5794335}"/>
                </a:ext>
              </a:extLst>
            </p:cNvPr>
            <p:cNvSpPr/>
            <p:nvPr/>
          </p:nvSpPr>
          <p:spPr>
            <a:xfrm>
              <a:off x="9456985" y="2084852"/>
              <a:ext cx="771988" cy="310803"/>
            </a:xfrm>
            <a:custGeom>
              <a:avLst/>
              <a:gdLst>
                <a:gd name="connsiteX0" fmla="*/ 336421 w 771988"/>
                <a:gd name="connsiteY0" fmla="*/ 230879 h 310803"/>
                <a:gd name="connsiteX1" fmla="*/ 137940 w 771988"/>
                <a:gd name="connsiteY1" fmla="*/ 211318 h 310803"/>
                <a:gd name="connsiteX2" fmla="*/ 2742 w 771988"/>
                <a:gd name="connsiteY2" fmla="*/ 81873 h 310803"/>
                <a:gd name="connsiteX3" fmla="*/ 18850 w 771988"/>
                <a:gd name="connsiteY3" fmla="*/ 42177 h 310803"/>
                <a:gd name="connsiteX4" fmla="*/ 127009 w 771988"/>
                <a:gd name="connsiteY4" fmla="*/ 5357 h 310803"/>
                <a:gd name="connsiteX5" fmla="*/ 347352 w 771988"/>
                <a:gd name="connsiteY5" fmla="*/ 26644 h 310803"/>
                <a:gd name="connsiteX6" fmla="*/ 771931 w 771988"/>
                <a:gd name="connsiteY6" fmla="*/ 168170 h 310803"/>
                <a:gd name="connsiteX7" fmla="*/ 645938 w 771988"/>
                <a:gd name="connsiteY7" fmla="*/ 309121 h 310803"/>
                <a:gd name="connsiteX8" fmla="*/ 336421 w 771988"/>
                <a:gd name="connsiteY8" fmla="*/ 230879 h 31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988" h="310803">
                  <a:moveTo>
                    <a:pt x="336421" y="230879"/>
                  </a:moveTo>
                  <a:cubicBezTo>
                    <a:pt x="269686" y="228578"/>
                    <a:pt x="202950" y="228578"/>
                    <a:pt x="137940" y="211318"/>
                  </a:cubicBezTo>
                  <a:cubicBezTo>
                    <a:pt x="70053" y="192908"/>
                    <a:pt x="29781" y="144007"/>
                    <a:pt x="2742" y="81873"/>
                  </a:cubicBezTo>
                  <a:cubicBezTo>
                    <a:pt x="-4737" y="64039"/>
                    <a:pt x="3892" y="50807"/>
                    <a:pt x="18850" y="42177"/>
                  </a:cubicBezTo>
                  <a:cubicBezTo>
                    <a:pt x="52218" y="21466"/>
                    <a:pt x="89038" y="12261"/>
                    <a:pt x="127009" y="5357"/>
                  </a:cubicBezTo>
                  <a:cubicBezTo>
                    <a:pt x="202374" y="-8450"/>
                    <a:pt x="275439" y="6508"/>
                    <a:pt x="347352" y="26644"/>
                  </a:cubicBezTo>
                  <a:cubicBezTo>
                    <a:pt x="471044" y="67491"/>
                    <a:pt x="739714" y="158390"/>
                    <a:pt x="771931" y="168170"/>
                  </a:cubicBezTo>
                  <a:cubicBezTo>
                    <a:pt x="774808" y="175649"/>
                    <a:pt x="668375" y="265973"/>
                    <a:pt x="645938" y="309121"/>
                  </a:cubicBezTo>
                  <a:cubicBezTo>
                    <a:pt x="637309" y="324654"/>
                    <a:pt x="534903" y="227427"/>
                    <a:pt x="336421" y="230879"/>
                  </a:cubicBezTo>
                  <a:close/>
                </a:path>
              </a:pathLst>
            </a:custGeom>
            <a:solidFill>
              <a:srgbClr val="736357"/>
            </a:solidFill>
            <a:ln w="5740" cap="flat">
              <a:noFill/>
              <a:prstDash val="solid"/>
              <a:miter/>
            </a:ln>
          </p:spPr>
          <p:txBody>
            <a:bodyPr rtlCol="0" anchor="ctr"/>
            <a:lstStyle/>
            <a:p>
              <a:endParaRPr lang="en-US" dirty="0"/>
            </a:p>
          </p:txBody>
        </p:sp>
        <p:sp>
          <p:nvSpPr>
            <p:cNvPr id="143" name="Freeform: Shape 215">
              <a:extLst>
                <a:ext uri="{FF2B5EF4-FFF2-40B4-BE49-F238E27FC236}">
                  <a16:creationId xmlns:a16="http://schemas.microsoft.com/office/drawing/2014/main" id="{01265FAD-8DAF-4AEA-AAD9-CE636BEB987D}"/>
                </a:ext>
              </a:extLst>
            </p:cNvPr>
            <p:cNvSpPr/>
            <p:nvPr/>
          </p:nvSpPr>
          <p:spPr>
            <a:xfrm>
              <a:off x="9911978" y="1484155"/>
              <a:ext cx="1991455" cy="1098079"/>
            </a:xfrm>
            <a:custGeom>
              <a:avLst/>
              <a:gdLst>
                <a:gd name="connsiteX0" fmla="*/ 190370 w 1991455"/>
                <a:gd name="connsiteY0" fmla="*/ 316673 h 1098079"/>
                <a:gd name="connsiteX1" fmla="*/ 448109 w 1991455"/>
                <a:gd name="connsiteY1" fmla="*/ 121068 h 1098079"/>
                <a:gd name="connsiteX2" fmla="*/ 908356 w 1991455"/>
                <a:gd name="connsiteY2" fmla="*/ 253 h 1098079"/>
                <a:gd name="connsiteX3" fmla="*/ 1278281 w 1991455"/>
                <a:gd name="connsiteY3" fmla="*/ 180325 h 1098079"/>
                <a:gd name="connsiteX4" fmla="*/ 1526239 w 1991455"/>
                <a:gd name="connsiteY4" fmla="*/ 569234 h 1098079"/>
                <a:gd name="connsiteX5" fmla="*/ 1646479 w 1991455"/>
                <a:gd name="connsiteY5" fmla="*/ 794756 h 1098079"/>
                <a:gd name="connsiteX6" fmla="*/ 1976707 w 1991455"/>
                <a:gd name="connsiteY6" fmla="*/ 1001867 h 1098079"/>
                <a:gd name="connsiteX7" fmla="*/ 1989364 w 1991455"/>
                <a:gd name="connsiteY7" fmla="*/ 1050769 h 1098079"/>
                <a:gd name="connsiteX8" fmla="*/ 1934134 w 1991455"/>
                <a:gd name="connsiteY8" fmla="*/ 1086438 h 1098079"/>
                <a:gd name="connsiteX9" fmla="*/ 1820222 w 1991455"/>
                <a:gd name="connsiteY9" fmla="*/ 1097944 h 1098079"/>
                <a:gd name="connsiteX10" fmla="*/ 1491145 w 1991455"/>
                <a:gd name="connsiteY10" fmla="*/ 1014524 h 1098079"/>
                <a:gd name="connsiteX11" fmla="*/ 1484242 w 1991455"/>
                <a:gd name="connsiteY11" fmla="*/ 1000141 h 1098079"/>
                <a:gd name="connsiteX12" fmla="*/ 1350770 w 1991455"/>
                <a:gd name="connsiteY12" fmla="*/ 691200 h 1098079"/>
                <a:gd name="connsiteX13" fmla="*/ 977394 w 1991455"/>
                <a:gd name="connsiteY13" fmla="*/ 522059 h 1098079"/>
                <a:gd name="connsiteX14" fmla="*/ 419918 w 1991455"/>
                <a:gd name="connsiteY14" fmla="*/ 495594 h 1098079"/>
                <a:gd name="connsiteX15" fmla="*/ 176562 w 1991455"/>
                <a:gd name="connsiteY15" fmla="*/ 581316 h 1098079"/>
                <a:gd name="connsiteX16" fmla="*/ 64377 w 1991455"/>
                <a:gd name="connsiteY16" fmla="*/ 645750 h 1098079"/>
                <a:gd name="connsiteX17" fmla="*/ 10873 w 1991455"/>
                <a:gd name="connsiteY17" fmla="*/ 675091 h 1098079"/>
                <a:gd name="connsiteX18" fmla="*/ 1093 w 1991455"/>
                <a:gd name="connsiteY18" fmla="*/ 639422 h 1098079"/>
                <a:gd name="connsiteX19" fmla="*/ 65528 w 1991455"/>
                <a:gd name="connsiteY19" fmla="*/ 462802 h 1098079"/>
                <a:gd name="connsiteX20" fmla="*/ 190370 w 1991455"/>
                <a:gd name="connsiteY20" fmla="*/ 316673 h 109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1455" h="1098079">
                  <a:moveTo>
                    <a:pt x="190370" y="316673"/>
                  </a:moveTo>
                  <a:cubicBezTo>
                    <a:pt x="268037" y="239582"/>
                    <a:pt x="357210" y="172270"/>
                    <a:pt x="448109" y="121068"/>
                  </a:cubicBezTo>
                  <a:cubicBezTo>
                    <a:pt x="590785" y="40524"/>
                    <a:pt x="742667" y="-3775"/>
                    <a:pt x="908356" y="253"/>
                  </a:cubicBezTo>
                  <a:cubicBezTo>
                    <a:pt x="1059663" y="3704"/>
                    <a:pt x="1183930" y="60085"/>
                    <a:pt x="1278281" y="180325"/>
                  </a:cubicBezTo>
                  <a:cubicBezTo>
                    <a:pt x="1373207" y="301715"/>
                    <a:pt x="1463530" y="428283"/>
                    <a:pt x="1526239" y="569234"/>
                  </a:cubicBezTo>
                  <a:cubicBezTo>
                    <a:pt x="1560758" y="646901"/>
                    <a:pt x="1594126" y="726294"/>
                    <a:pt x="1646479" y="794756"/>
                  </a:cubicBezTo>
                  <a:cubicBezTo>
                    <a:pt x="1728748" y="902339"/>
                    <a:pt x="1851865" y="959294"/>
                    <a:pt x="1976707" y="1001867"/>
                  </a:cubicBezTo>
                  <a:cubicBezTo>
                    <a:pt x="1996843" y="1008771"/>
                    <a:pt x="1991090" y="1034660"/>
                    <a:pt x="1989364" y="1050769"/>
                  </a:cubicBezTo>
                  <a:cubicBezTo>
                    <a:pt x="1985336" y="1082986"/>
                    <a:pt x="1962324" y="1081260"/>
                    <a:pt x="1934134" y="1086438"/>
                  </a:cubicBezTo>
                  <a:cubicBezTo>
                    <a:pt x="1896739" y="1093342"/>
                    <a:pt x="1858768" y="1097369"/>
                    <a:pt x="1820222" y="1097944"/>
                  </a:cubicBezTo>
                  <a:cubicBezTo>
                    <a:pt x="1701709" y="1100245"/>
                    <a:pt x="1593550" y="1073206"/>
                    <a:pt x="1491145" y="1014524"/>
                  </a:cubicBezTo>
                  <a:cubicBezTo>
                    <a:pt x="1484817" y="1011072"/>
                    <a:pt x="1483091" y="1007045"/>
                    <a:pt x="1484242" y="1000141"/>
                  </a:cubicBezTo>
                  <a:cubicBezTo>
                    <a:pt x="1508980" y="867245"/>
                    <a:pt x="1452600" y="768291"/>
                    <a:pt x="1350770" y="691200"/>
                  </a:cubicBezTo>
                  <a:cubicBezTo>
                    <a:pt x="1244337" y="610081"/>
                    <a:pt x="1105688" y="557728"/>
                    <a:pt x="977394" y="522059"/>
                  </a:cubicBezTo>
                  <a:cubicBezTo>
                    <a:pt x="795020" y="472007"/>
                    <a:pt x="605743" y="462802"/>
                    <a:pt x="419918" y="495594"/>
                  </a:cubicBezTo>
                  <a:cubicBezTo>
                    <a:pt x="334773" y="510553"/>
                    <a:pt x="253079" y="542195"/>
                    <a:pt x="176562" y="581316"/>
                  </a:cubicBezTo>
                  <a:cubicBezTo>
                    <a:pt x="138017" y="600876"/>
                    <a:pt x="100621" y="623313"/>
                    <a:pt x="64377" y="645750"/>
                  </a:cubicBezTo>
                  <a:cubicBezTo>
                    <a:pt x="54021" y="652079"/>
                    <a:pt x="21229" y="680269"/>
                    <a:pt x="10873" y="675091"/>
                  </a:cubicBezTo>
                  <a:cubicBezTo>
                    <a:pt x="4545" y="671639"/>
                    <a:pt x="1668" y="646326"/>
                    <a:pt x="1093" y="639422"/>
                  </a:cubicBezTo>
                  <a:cubicBezTo>
                    <a:pt x="-6962" y="576138"/>
                    <a:pt x="31009" y="512854"/>
                    <a:pt x="65528" y="462802"/>
                  </a:cubicBezTo>
                  <a:cubicBezTo>
                    <a:pt x="101197" y="410449"/>
                    <a:pt x="144920" y="362123"/>
                    <a:pt x="190370" y="316673"/>
                  </a:cubicBezTo>
                  <a:close/>
                </a:path>
              </a:pathLst>
            </a:custGeom>
            <a:solidFill>
              <a:srgbClr val="EE493D"/>
            </a:solidFill>
            <a:ln w="5740" cap="flat">
              <a:noFill/>
              <a:prstDash val="solid"/>
              <a:miter/>
            </a:ln>
          </p:spPr>
          <p:txBody>
            <a:bodyPr rtlCol="0" anchor="ctr"/>
            <a:lstStyle/>
            <a:p>
              <a:endParaRPr lang="en-US" dirty="0"/>
            </a:p>
          </p:txBody>
        </p:sp>
        <p:sp>
          <p:nvSpPr>
            <p:cNvPr id="144" name="Freeform: Shape 216">
              <a:extLst>
                <a:ext uri="{FF2B5EF4-FFF2-40B4-BE49-F238E27FC236}">
                  <a16:creationId xmlns:a16="http://schemas.microsoft.com/office/drawing/2014/main" id="{41FC12B8-EB60-4235-9701-671EB9110B55}"/>
                </a:ext>
              </a:extLst>
            </p:cNvPr>
            <p:cNvSpPr/>
            <p:nvPr/>
          </p:nvSpPr>
          <p:spPr>
            <a:xfrm>
              <a:off x="10008957" y="3443231"/>
              <a:ext cx="968972" cy="680357"/>
            </a:xfrm>
            <a:custGeom>
              <a:avLst/>
              <a:gdLst>
                <a:gd name="connsiteX0" fmla="*/ 109499 w 968972"/>
                <a:gd name="connsiteY0" fmla="*/ 554706 h 680357"/>
                <a:gd name="connsiteX1" fmla="*/ 31257 w 968972"/>
                <a:gd name="connsiteY1" fmla="*/ 455177 h 680357"/>
                <a:gd name="connsiteX2" fmla="*/ 61174 w 968972"/>
                <a:gd name="connsiteY2" fmla="*/ 172124 h 680357"/>
                <a:gd name="connsiteX3" fmla="*/ 353431 w 968972"/>
                <a:gd name="connsiteY3" fmla="*/ 13339 h 680357"/>
                <a:gd name="connsiteX4" fmla="*/ 704945 w 968972"/>
                <a:gd name="connsiteY4" fmla="*/ 37502 h 680357"/>
                <a:gd name="connsiteX5" fmla="*/ 929316 w 968972"/>
                <a:gd name="connsiteY5" fmla="*/ 202041 h 680357"/>
                <a:gd name="connsiteX6" fmla="*/ 718177 w 968972"/>
                <a:gd name="connsiteY6" fmla="*/ 635824 h 680357"/>
                <a:gd name="connsiteX7" fmla="*/ 109499 w 968972"/>
                <a:gd name="connsiteY7" fmla="*/ 554706 h 6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972" h="680357">
                  <a:moveTo>
                    <a:pt x="109499" y="554706"/>
                  </a:moveTo>
                  <a:cubicBezTo>
                    <a:pt x="78433" y="527091"/>
                    <a:pt x="51969" y="493723"/>
                    <a:pt x="31257" y="455177"/>
                  </a:cubicBezTo>
                  <a:cubicBezTo>
                    <a:pt x="-19370" y="361977"/>
                    <a:pt x="-7864" y="253243"/>
                    <a:pt x="61174" y="172124"/>
                  </a:cubicBezTo>
                  <a:cubicBezTo>
                    <a:pt x="138265" y="81226"/>
                    <a:pt x="240095" y="35776"/>
                    <a:pt x="353431" y="13339"/>
                  </a:cubicBezTo>
                  <a:cubicBezTo>
                    <a:pt x="472520" y="-10249"/>
                    <a:pt x="590459" y="-2770"/>
                    <a:pt x="704945" y="37502"/>
                  </a:cubicBezTo>
                  <a:cubicBezTo>
                    <a:pt x="795844" y="69719"/>
                    <a:pt x="876387" y="118621"/>
                    <a:pt x="929316" y="202041"/>
                  </a:cubicBezTo>
                  <a:cubicBezTo>
                    <a:pt x="1044953" y="384989"/>
                    <a:pt x="887318" y="566787"/>
                    <a:pt x="718177" y="635824"/>
                  </a:cubicBezTo>
                  <a:cubicBezTo>
                    <a:pt x="531202" y="712340"/>
                    <a:pt x="263107" y="693355"/>
                    <a:pt x="109499" y="554706"/>
                  </a:cubicBezTo>
                  <a:close/>
                </a:path>
              </a:pathLst>
            </a:custGeom>
            <a:solidFill>
              <a:srgbClr val="A41E24"/>
            </a:solidFill>
            <a:ln w="5740" cap="flat">
              <a:noFill/>
              <a:prstDash val="solid"/>
              <a:miter/>
            </a:ln>
          </p:spPr>
          <p:txBody>
            <a:bodyPr rtlCol="0" anchor="ctr"/>
            <a:lstStyle/>
            <a:p>
              <a:endParaRPr lang="en-US" dirty="0"/>
            </a:p>
          </p:txBody>
        </p:sp>
        <p:sp>
          <p:nvSpPr>
            <p:cNvPr id="145" name="Freeform: Shape 217">
              <a:extLst>
                <a:ext uri="{FF2B5EF4-FFF2-40B4-BE49-F238E27FC236}">
                  <a16:creationId xmlns:a16="http://schemas.microsoft.com/office/drawing/2014/main" id="{E89BF09B-32A6-4929-9EB4-7769613A8438}"/>
                </a:ext>
              </a:extLst>
            </p:cNvPr>
            <p:cNvSpPr/>
            <p:nvPr/>
          </p:nvSpPr>
          <p:spPr>
            <a:xfrm>
              <a:off x="10312410" y="4234206"/>
              <a:ext cx="367219" cy="87055"/>
            </a:xfrm>
            <a:custGeom>
              <a:avLst/>
              <a:gdLst>
                <a:gd name="connsiteX0" fmla="*/ 176546 w 367219"/>
                <a:gd name="connsiteY0" fmla="*/ 87055 h 87055"/>
                <a:gd name="connsiteX1" fmla="*/ 10857 w 367219"/>
                <a:gd name="connsiteY1" fmla="*/ 20894 h 87055"/>
                <a:gd name="connsiteX2" fmla="*/ 2227 w 367219"/>
                <a:gd name="connsiteY2" fmla="*/ 4210 h 87055"/>
                <a:gd name="connsiteX3" fmla="*/ 21788 w 367219"/>
                <a:gd name="connsiteY3" fmla="*/ 9388 h 87055"/>
                <a:gd name="connsiteX4" fmla="*/ 144329 w 367219"/>
                <a:gd name="connsiteY4" fmla="*/ 68070 h 87055"/>
                <a:gd name="connsiteX5" fmla="*/ 344537 w 367219"/>
                <a:gd name="connsiteY5" fmla="*/ 9388 h 87055"/>
                <a:gd name="connsiteX6" fmla="*/ 364097 w 367219"/>
                <a:gd name="connsiteY6" fmla="*/ 5361 h 87055"/>
                <a:gd name="connsiteX7" fmla="*/ 356618 w 367219"/>
                <a:gd name="connsiteY7" fmla="*/ 21470 h 87055"/>
                <a:gd name="connsiteX8" fmla="*/ 176546 w 367219"/>
                <a:gd name="connsiteY8" fmla="*/ 87055 h 8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19" h="87055">
                  <a:moveTo>
                    <a:pt x="176546" y="87055"/>
                  </a:moveTo>
                  <a:cubicBezTo>
                    <a:pt x="114413" y="84754"/>
                    <a:pt x="57457" y="65193"/>
                    <a:pt x="10857" y="20894"/>
                  </a:cubicBezTo>
                  <a:cubicBezTo>
                    <a:pt x="6254" y="16867"/>
                    <a:pt x="-4677" y="12840"/>
                    <a:pt x="2227" y="4210"/>
                  </a:cubicBezTo>
                  <a:cubicBezTo>
                    <a:pt x="10282" y="-6145"/>
                    <a:pt x="17761" y="5361"/>
                    <a:pt x="21788" y="9388"/>
                  </a:cubicBezTo>
                  <a:cubicBezTo>
                    <a:pt x="55731" y="43331"/>
                    <a:pt x="97729" y="61741"/>
                    <a:pt x="144329" y="68070"/>
                  </a:cubicBezTo>
                  <a:cubicBezTo>
                    <a:pt x="219694" y="78425"/>
                    <a:pt x="287006" y="60591"/>
                    <a:pt x="344537" y="9388"/>
                  </a:cubicBezTo>
                  <a:cubicBezTo>
                    <a:pt x="350290" y="4210"/>
                    <a:pt x="356043" y="-3844"/>
                    <a:pt x="364097" y="5361"/>
                  </a:cubicBezTo>
                  <a:cubicBezTo>
                    <a:pt x="372727" y="15717"/>
                    <a:pt x="361221" y="17443"/>
                    <a:pt x="356618" y="21470"/>
                  </a:cubicBezTo>
                  <a:cubicBezTo>
                    <a:pt x="304840" y="65193"/>
                    <a:pt x="245008" y="85904"/>
                    <a:pt x="176546" y="87055"/>
                  </a:cubicBezTo>
                  <a:close/>
                </a:path>
              </a:pathLst>
            </a:custGeom>
            <a:solidFill>
              <a:srgbClr val="85521D"/>
            </a:solidFill>
            <a:ln w="5740" cap="flat">
              <a:noFill/>
              <a:prstDash val="solid"/>
              <a:miter/>
            </a:ln>
          </p:spPr>
          <p:txBody>
            <a:bodyPr rtlCol="0" anchor="ctr"/>
            <a:lstStyle/>
            <a:p>
              <a:endParaRPr lang="en-US" dirty="0"/>
            </a:p>
          </p:txBody>
        </p:sp>
        <p:sp>
          <p:nvSpPr>
            <p:cNvPr id="146" name="Freeform: Shape 218">
              <a:extLst>
                <a:ext uri="{FF2B5EF4-FFF2-40B4-BE49-F238E27FC236}">
                  <a16:creationId xmlns:a16="http://schemas.microsoft.com/office/drawing/2014/main" id="{C8D6C84B-B175-441E-BB2D-92DE9A67834E}"/>
                </a:ext>
              </a:extLst>
            </p:cNvPr>
            <p:cNvSpPr/>
            <p:nvPr/>
          </p:nvSpPr>
          <p:spPr>
            <a:xfrm>
              <a:off x="10176903" y="3494213"/>
              <a:ext cx="383695" cy="253922"/>
            </a:xfrm>
            <a:custGeom>
              <a:avLst/>
              <a:gdLst>
                <a:gd name="connsiteX0" fmla="*/ 220003 w 383695"/>
                <a:gd name="connsiteY0" fmla="*/ 328 h 253922"/>
                <a:gd name="connsiteX1" fmla="*/ 336215 w 383695"/>
                <a:gd name="connsiteY1" fmla="*/ 30819 h 253922"/>
                <a:gd name="connsiteX2" fmla="*/ 354050 w 383695"/>
                <a:gd name="connsiteY2" fmla="*/ 179825 h 253922"/>
                <a:gd name="connsiteX3" fmla="*/ 207346 w 383695"/>
                <a:gd name="connsiteY3" fmla="*/ 250588 h 253922"/>
                <a:gd name="connsiteX4" fmla="*/ 54314 w 383695"/>
                <a:gd name="connsiteY4" fmla="*/ 224699 h 253922"/>
                <a:gd name="connsiteX5" fmla="*/ 46259 w 383695"/>
                <a:gd name="connsiteY5" fmla="*/ 56708 h 253922"/>
                <a:gd name="connsiteX6" fmla="*/ 220003 w 383695"/>
                <a:gd name="connsiteY6" fmla="*/ 328 h 2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695" h="253922">
                  <a:moveTo>
                    <a:pt x="220003" y="328"/>
                  </a:moveTo>
                  <a:cubicBezTo>
                    <a:pt x="259124" y="-1973"/>
                    <a:pt x="299396" y="7807"/>
                    <a:pt x="336215" y="30819"/>
                  </a:cubicBezTo>
                  <a:cubicBezTo>
                    <a:pt x="392021" y="66488"/>
                    <a:pt x="399500" y="131499"/>
                    <a:pt x="354050" y="179825"/>
                  </a:cubicBezTo>
                  <a:cubicBezTo>
                    <a:pt x="313778" y="222397"/>
                    <a:pt x="263151" y="241958"/>
                    <a:pt x="207346" y="250588"/>
                  </a:cubicBezTo>
                  <a:cubicBezTo>
                    <a:pt x="153842" y="258642"/>
                    <a:pt x="102064" y="252889"/>
                    <a:pt x="54314" y="224699"/>
                  </a:cubicBezTo>
                  <a:cubicBezTo>
                    <a:pt x="-18175" y="182126"/>
                    <a:pt x="-15299" y="107335"/>
                    <a:pt x="46259" y="56708"/>
                  </a:cubicBezTo>
                  <a:cubicBezTo>
                    <a:pt x="95161" y="17012"/>
                    <a:pt x="152692" y="-823"/>
                    <a:pt x="220003" y="328"/>
                  </a:cubicBezTo>
                  <a:close/>
                </a:path>
              </a:pathLst>
            </a:custGeom>
            <a:solidFill>
              <a:srgbClr val="E16E55"/>
            </a:solidFill>
            <a:ln w="5740" cap="flat">
              <a:noFill/>
              <a:prstDash val="solid"/>
              <a:miter/>
            </a:ln>
          </p:spPr>
          <p:txBody>
            <a:bodyPr rtlCol="0" anchor="ctr"/>
            <a:lstStyle/>
            <a:p>
              <a:endParaRPr lang="en-US" dirty="0"/>
            </a:p>
          </p:txBody>
        </p:sp>
        <p:sp>
          <p:nvSpPr>
            <p:cNvPr id="147" name="Freeform: Shape 219">
              <a:extLst>
                <a:ext uri="{FF2B5EF4-FFF2-40B4-BE49-F238E27FC236}">
                  <a16:creationId xmlns:a16="http://schemas.microsoft.com/office/drawing/2014/main" id="{CADA4472-AFD9-4DCA-BE70-33B533D40ABE}"/>
                </a:ext>
              </a:extLst>
            </p:cNvPr>
            <p:cNvSpPr/>
            <p:nvPr/>
          </p:nvSpPr>
          <p:spPr>
            <a:xfrm>
              <a:off x="10167933" y="2884712"/>
              <a:ext cx="246232" cy="307215"/>
            </a:xfrm>
            <a:custGeom>
              <a:avLst/>
              <a:gdLst>
                <a:gd name="connsiteX0" fmla="*/ 246233 w 246232"/>
                <a:gd name="connsiteY0" fmla="*/ 153608 h 307215"/>
                <a:gd name="connsiteX1" fmla="*/ 123116 w 246232"/>
                <a:gd name="connsiteY1" fmla="*/ 307216 h 307215"/>
                <a:gd name="connsiteX2" fmla="*/ 0 w 246232"/>
                <a:gd name="connsiteY2" fmla="*/ 153608 h 307215"/>
                <a:gd name="connsiteX3" fmla="*/ 123116 w 246232"/>
                <a:gd name="connsiteY3" fmla="*/ 0 h 307215"/>
                <a:gd name="connsiteX4" fmla="*/ 246233 w 246232"/>
                <a:gd name="connsiteY4" fmla="*/ 153608 h 30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32" h="307215">
                  <a:moveTo>
                    <a:pt x="246233" y="153608"/>
                  </a:moveTo>
                  <a:cubicBezTo>
                    <a:pt x="246233" y="238443"/>
                    <a:pt x="191112" y="307216"/>
                    <a:pt x="123116" y="307216"/>
                  </a:cubicBezTo>
                  <a:cubicBezTo>
                    <a:pt x="55121" y="307216"/>
                    <a:pt x="0" y="238443"/>
                    <a:pt x="0" y="153608"/>
                  </a:cubicBezTo>
                  <a:cubicBezTo>
                    <a:pt x="0" y="68773"/>
                    <a:pt x="55121" y="0"/>
                    <a:pt x="123116" y="0"/>
                  </a:cubicBezTo>
                  <a:cubicBezTo>
                    <a:pt x="191112" y="0"/>
                    <a:pt x="246233" y="68773"/>
                    <a:pt x="246233" y="153608"/>
                  </a:cubicBezTo>
                  <a:close/>
                </a:path>
              </a:pathLst>
            </a:custGeom>
            <a:solidFill>
              <a:srgbClr val="080808"/>
            </a:solidFill>
            <a:ln w="5740" cap="flat">
              <a:noFill/>
              <a:prstDash val="solid"/>
              <a:miter/>
            </a:ln>
          </p:spPr>
          <p:txBody>
            <a:bodyPr rtlCol="0" anchor="ctr"/>
            <a:lstStyle/>
            <a:p>
              <a:endParaRPr lang="en-US" dirty="0"/>
            </a:p>
          </p:txBody>
        </p:sp>
        <p:sp>
          <p:nvSpPr>
            <p:cNvPr id="148" name="Freeform: Shape 220">
              <a:extLst>
                <a:ext uri="{FF2B5EF4-FFF2-40B4-BE49-F238E27FC236}">
                  <a16:creationId xmlns:a16="http://schemas.microsoft.com/office/drawing/2014/main" id="{E0C9F17E-A043-46FF-88BD-0267C18583A1}"/>
                </a:ext>
              </a:extLst>
            </p:cNvPr>
            <p:cNvSpPr/>
            <p:nvPr/>
          </p:nvSpPr>
          <p:spPr>
            <a:xfrm>
              <a:off x="10246175" y="2963529"/>
              <a:ext cx="64434" cy="64434"/>
            </a:xfrm>
            <a:custGeom>
              <a:avLst/>
              <a:gdLst>
                <a:gd name="connsiteX0" fmla="*/ 64435 w 64434"/>
                <a:gd name="connsiteY0" fmla="*/ 32217 h 64434"/>
                <a:gd name="connsiteX1" fmla="*/ 32217 w 64434"/>
                <a:gd name="connsiteY1" fmla="*/ 64435 h 64434"/>
                <a:gd name="connsiteX2" fmla="*/ 0 w 64434"/>
                <a:gd name="connsiteY2" fmla="*/ 32217 h 64434"/>
                <a:gd name="connsiteX3" fmla="*/ 32217 w 64434"/>
                <a:gd name="connsiteY3" fmla="*/ 0 h 64434"/>
                <a:gd name="connsiteX4" fmla="*/ 64435 w 64434"/>
                <a:gd name="connsiteY4" fmla="*/ 32217 h 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4" h="64434">
                  <a:moveTo>
                    <a:pt x="64435" y="32217"/>
                  </a:moveTo>
                  <a:cubicBezTo>
                    <a:pt x="64435" y="50011"/>
                    <a:pt x="50010" y="64435"/>
                    <a:pt x="32217" y="64435"/>
                  </a:cubicBezTo>
                  <a:cubicBezTo>
                    <a:pt x="14424" y="64435"/>
                    <a:pt x="0" y="50011"/>
                    <a:pt x="0" y="32217"/>
                  </a:cubicBezTo>
                  <a:cubicBezTo>
                    <a:pt x="0" y="14424"/>
                    <a:pt x="14424" y="0"/>
                    <a:pt x="32217" y="0"/>
                  </a:cubicBezTo>
                  <a:cubicBezTo>
                    <a:pt x="50010" y="0"/>
                    <a:pt x="64435" y="14424"/>
                    <a:pt x="64435" y="32217"/>
                  </a:cubicBezTo>
                  <a:close/>
                </a:path>
              </a:pathLst>
            </a:custGeom>
            <a:solidFill>
              <a:srgbClr val="F2F2F2"/>
            </a:solidFill>
            <a:ln w="5740" cap="flat">
              <a:noFill/>
              <a:prstDash val="solid"/>
              <a:miter/>
            </a:ln>
          </p:spPr>
          <p:txBody>
            <a:bodyPr rtlCol="0" anchor="ctr"/>
            <a:lstStyle/>
            <a:p>
              <a:endParaRPr lang="en-US" dirty="0"/>
            </a:p>
          </p:txBody>
        </p:sp>
        <p:sp>
          <p:nvSpPr>
            <p:cNvPr id="149" name="Freeform: Shape 221">
              <a:extLst>
                <a:ext uri="{FF2B5EF4-FFF2-40B4-BE49-F238E27FC236}">
                  <a16:creationId xmlns:a16="http://schemas.microsoft.com/office/drawing/2014/main" id="{3EC67BB1-2CE5-436A-AF2B-696F86022B04}"/>
                </a:ext>
              </a:extLst>
            </p:cNvPr>
            <p:cNvSpPr/>
            <p:nvPr/>
          </p:nvSpPr>
          <p:spPr>
            <a:xfrm>
              <a:off x="10677657" y="2882411"/>
              <a:ext cx="246232" cy="307215"/>
            </a:xfrm>
            <a:custGeom>
              <a:avLst/>
              <a:gdLst>
                <a:gd name="connsiteX0" fmla="*/ 246233 w 246232"/>
                <a:gd name="connsiteY0" fmla="*/ 153608 h 307215"/>
                <a:gd name="connsiteX1" fmla="*/ 123116 w 246232"/>
                <a:gd name="connsiteY1" fmla="*/ 307216 h 307215"/>
                <a:gd name="connsiteX2" fmla="*/ 0 w 246232"/>
                <a:gd name="connsiteY2" fmla="*/ 153608 h 307215"/>
                <a:gd name="connsiteX3" fmla="*/ 123116 w 246232"/>
                <a:gd name="connsiteY3" fmla="*/ 0 h 307215"/>
                <a:gd name="connsiteX4" fmla="*/ 246233 w 246232"/>
                <a:gd name="connsiteY4" fmla="*/ 153608 h 30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32" h="307215">
                  <a:moveTo>
                    <a:pt x="246233" y="153608"/>
                  </a:moveTo>
                  <a:cubicBezTo>
                    <a:pt x="246233" y="238443"/>
                    <a:pt x="191112" y="307216"/>
                    <a:pt x="123116" y="307216"/>
                  </a:cubicBezTo>
                  <a:cubicBezTo>
                    <a:pt x="55121" y="307216"/>
                    <a:pt x="0" y="238443"/>
                    <a:pt x="0" y="153608"/>
                  </a:cubicBezTo>
                  <a:cubicBezTo>
                    <a:pt x="0" y="68773"/>
                    <a:pt x="55121" y="0"/>
                    <a:pt x="123116" y="0"/>
                  </a:cubicBezTo>
                  <a:cubicBezTo>
                    <a:pt x="191112" y="0"/>
                    <a:pt x="246233" y="68773"/>
                    <a:pt x="246233" y="153608"/>
                  </a:cubicBezTo>
                  <a:close/>
                </a:path>
              </a:pathLst>
            </a:custGeom>
            <a:solidFill>
              <a:srgbClr val="080808"/>
            </a:solidFill>
            <a:ln w="5740" cap="flat">
              <a:noFill/>
              <a:prstDash val="solid"/>
              <a:miter/>
            </a:ln>
          </p:spPr>
          <p:txBody>
            <a:bodyPr rtlCol="0" anchor="ctr"/>
            <a:lstStyle/>
            <a:p>
              <a:endParaRPr lang="en-US" dirty="0"/>
            </a:p>
          </p:txBody>
        </p:sp>
        <p:sp>
          <p:nvSpPr>
            <p:cNvPr id="150" name="Freeform: Shape 222">
              <a:extLst>
                <a:ext uri="{FF2B5EF4-FFF2-40B4-BE49-F238E27FC236}">
                  <a16:creationId xmlns:a16="http://schemas.microsoft.com/office/drawing/2014/main" id="{064E33D6-0D48-43EF-ABE1-3894CC7B47BA}"/>
                </a:ext>
              </a:extLst>
            </p:cNvPr>
            <p:cNvSpPr/>
            <p:nvPr/>
          </p:nvSpPr>
          <p:spPr>
            <a:xfrm>
              <a:off x="10755900" y="2961228"/>
              <a:ext cx="64434" cy="64434"/>
            </a:xfrm>
            <a:custGeom>
              <a:avLst/>
              <a:gdLst>
                <a:gd name="connsiteX0" fmla="*/ 64435 w 64434"/>
                <a:gd name="connsiteY0" fmla="*/ 32217 h 64434"/>
                <a:gd name="connsiteX1" fmla="*/ 32217 w 64434"/>
                <a:gd name="connsiteY1" fmla="*/ 64435 h 64434"/>
                <a:gd name="connsiteX2" fmla="*/ 0 w 64434"/>
                <a:gd name="connsiteY2" fmla="*/ 32217 h 64434"/>
                <a:gd name="connsiteX3" fmla="*/ 32217 w 64434"/>
                <a:gd name="connsiteY3" fmla="*/ 0 h 64434"/>
                <a:gd name="connsiteX4" fmla="*/ 64435 w 64434"/>
                <a:gd name="connsiteY4" fmla="*/ 32217 h 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4" h="64434">
                  <a:moveTo>
                    <a:pt x="64435" y="32217"/>
                  </a:moveTo>
                  <a:cubicBezTo>
                    <a:pt x="64435" y="50010"/>
                    <a:pt x="50011" y="64435"/>
                    <a:pt x="32217" y="64435"/>
                  </a:cubicBezTo>
                  <a:cubicBezTo>
                    <a:pt x="14424" y="64435"/>
                    <a:pt x="0" y="50010"/>
                    <a:pt x="0" y="32217"/>
                  </a:cubicBezTo>
                  <a:cubicBezTo>
                    <a:pt x="0" y="14424"/>
                    <a:pt x="14424" y="0"/>
                    <a:pt x="32217" y="0"/>
                  </a:cubicBezTo>
                  <a:cubicBezTo>
                    <a:pt x="50011" y="0"/>
                    <a:pt x="64435" y="14424"/>
                    <a:pt x="64435" y="32217"/>
                  </a:cubicBezTo>
                  <a:close/>
                </a:path>
              </a:pathLst>
            </a:custGeom>
            <a:solidFill>
              <a:srgbClr val="F2F2F2"/>
            </a:solidFill>
            <a:ln w="5740" cap="flat">
              <a:noFill/>
              <a:prstDash val="solid"/>
              <a:miter/>
            </a:ln>
          </p:spPr>
          <p:txBody>
            <a:bodyPr rtlCol="0" anchor="ctr"/>
            <a:lstStyle/>
            <a:p>
              <a:endParaRPr lang="en-US" dirty="0"/>
            </a:p>
          </p:txBody>
        </p:sp>
        <p:sp>
          <p:nvSpPr>
            <p:cNvPr id="151" name="Freeform: Shape 223">
              <a:extLst>
                <a:ext uri="{FF2B5EF4-FFF2-40B4-BE49-F238E27FC236}">
                  <a16:creationId xmlns:a16="http://schemas.microsoft.com/office/drawing/2014/main" id="{B9D39D61-1173-41AD-B401-524A7D15AD66}"/>
                </a:ext>
              </a:extLst>
            </p:cNvPr>
            <p:cNvSpPr/>
            <p:nvPr/>
          </p:nvSpPr>
          <p:spPr>
            <a:xfrm>
              <a:off x="9873374" y="1874144"/>
              <a:ext cx="1527447" cy="739346"/>
            </a:xfrm>
            <a:custGeom>
              <a:avLst/>
              <a:gdLst>
                <a:gd name="connsiteX0" fmla="*/ 1527448 w 1527447"/>
                <a:gd name="connsiteY0" fmla="*/ 536512 h 739346"/>
                <a:gd name="connsiteX1" fmla="*/ 1364635 w 1527447"/>
                <a:gd name="connsiteY1" fmla="*/ 698749 h 739346"/>
                <a:gd name="connsiteX2" fmla="*/ 686920 w 1527447"/>
                <a:gd name="connsiteY2" fmla="*/ 247706 h 739346"/>
                <a:gd name="connsiteX3" fmla="*/ 102980 w 1527447"/>
                <a:gd name="connsiteY3" fmla="*/ 640643 h 739346"/>
                <a:gd name="connsiteX4" fmla="*/ 0 w 1527447"/>
                <a:gd name="connsiteY4" fmla="*/ 430080 h 739346"/>
                <a:gd name="connsiteX5" fmla="*/ 747327 w 1527447"/>
                <a:gd name="connsiteY5" fmla="*/ 1474 h 739346"/>
                <a:gd name="connsiteX6" fmla="*/ 1527448 w 1527447"/>
                <a:gd name="connsiteY6" fmla="*/ 536512 h 7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447" h="739346">
                  <a:moveTo>
                    <a:pt x="1527448" y="536512"/>
                  </a:moveTo>
                  <a:cubicBezTo>
                    <a:pt x="1527448" y="707954"/>
                    <a:pt x="1450356" y="796552"/>
                    <a:pt x="1364635" y="698749"/>
                  </a:cubicBezTo>
                  <a:cubicBezTo>
                    <a:pt x="1210452" y="521554"/>
                    <a:pt x="865266" y="250008"/>
                    <a:pt x="686920" y="247706"/>
                  </a:cubicBezTo>
                  <a:cubicBezTo>
                    <a:pt x="460823" y="244830"/>
                    <a:pt x="232425" y="535937"/>
                    <a:pt x="102980" y="640643"/>
                  </a:cubicBezTo>
                  <a:cubicBezTo>
                    <a:pt x="16109" y="710831"/>
                    <a:pt x="0" y="510623"/>
                    <a:pt x="0" y="430080"/>
                  </a:cubicBezTo>
                  <a:cubicBezTo>
                    <a:pt x="0" y="242529"/>
                    <a:pt x="321598" y="-22114"/>
                    <a:pt x="747327" y="1474"/>
                  </a:cubicBezTo>
                  <a:cubicBezTo>
                    <a:pt x="1166153" y="23911"/>
                    <a:pt x="1527448" y="304662"/>
                    <a:pt x="1527448" y="536512"/>
                  </a:cubicBezTo>
                  <a:close/>
                </a:path>
              </a:pathLst>
            </a:custGeom>
            <a:solidFill>
              <a:srgbClr val="E6E6E6"/>
            </a:solidFill>
            <a:ln w="5740" cap="flat">
              <a:noFill/>
              <a:prstDash val="solid"/>
              <a:miter/>
            </a:ln>
          </p:spPr>
          <p:txBody>
            <a:bodyPr rtlCol="0" anchor="ctr"/>
            <a:lstStyle/>
            <a:p>
              <a:endParaRPr lang="en-US" dirty="0"/>
            </a:p>
          </p:txBody>
        </p:sp>
        <p:sp>
          <p:nvSpPr>
            <p:cNvPr id="152" name="Freeform: Shape 224">
              <a:extLst>
                <a:ext uri="{FF2B5EF4-FFF2-40B4-BE49-F238E27FC236}">
                  <a16:creationId xmlns:a16="http://schemas.microsoft.com/office/drawing/2014/main" id="{F0C84816-F7B7-410E-9467-8DC89A1F1434}"/>
                </a:ext>
              </a:extLst>
            </p:cNvPr>
            <p:cNvSpPr/>
            <p:nvPr/>
          </p:nvSpPr>
          <p:spPr>
            <a:xfrm>
              <a:off x="11895013" y="2332414"/>
              <a:ext cx="375101" cy="375102"/>
            </a:xfrm>
            <a:custGeom>
              <a:avLst/>
              <a:gdLst>
                <a:gd name="connsiteX0" fmla="*/ 375102 w 375101"/>
                <a:gd name="connsiteY0" fmla="*/ 187551 h 375102"/>
                <a:gd name="connsiteX1" fmla="*/ 187551 w 375101"/>
                <a:gd name="connsiteY1" fmla="*/ 375102 h 375102"/>
                <a:gd name="connsiteX2" fmla="*/ 0 w 375101"/>
                <a:gd name="connsiteY2" fmla="*/ 187551 h 375102"/>
                <a:gd name="connsiteX3" fmla="*/ 187551 w 375101"/>
                <a:gd name="connsiteY3" fmla="*/ 0 h 375102"/>
                <a:gd name="connsiteX4" fmla="*/ 375102 w 375101"/>
                <a:gd name="connsiteY4" fmla="*/ 187551 h 37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01" h="375102">
                  <a:moveTo>
                    <a:pt x="375102" y="187551"/>
                  </a:moveTo>
                  <a:cubicBezTo>
                    <a:pt x="375102" y="291133"/>
                    <a:pt x="291133" y="375102"/>
                    <a:pt x="187551" y="375102"/>
                  </a:cubicBezTo>
                  <a:cubicBezTo>
                    <a:pt x="83969" y="375102"/>
                    <a:pt x="0" y="291133"/>
                    <a:pt x="0" y="187551"/>
                  </a:cubicBezTo>
                  <a:cubicBezTo>
                    <a:pt x="0" y="83969"/>
                    <a:pt x="83969" y="0"/>
                    <a:pt x="187551" y="0"/>
                  </a:cubicBezTo>
                  <a:cubicBezTo>
                    <a:pt x="291133" y="0"/>
                    <a:pt x="375102" y="83969"/>
                    <a:pt x="375102" y="187551"/>
                  </a:cubicBezTo>
                  <a:close/>
                </a:path>
              </a:pathLst>
            </a:custGeom>
            <a:solidFill>
              <a:srgbClr val="E6E6E6"/>
            </a:solidFill>
            <a:ln w="5740" cap="flat">
              <a:noFill/>
              <a:prstDash val="solid"/>
              <a:miter/>
            </a:ln>
          </p:spPr>
          <p:txBody>
            <a:bodyPr rtlCol="0" anchor="ctr"/>
            <a:lstStyle/>
            <a:p>
              <a:endParaRPr lang="en-US" dirty="0"/>
            </a:p>
          </p:txBody>
        </p:sp>
      </p:grpSp>
      <p:grpSp>
        <p:nvGrpSpPr>
          <p:cNvPr id="153" name="Group 225">
            <a:extLst>
              <a:ext uri="{FF2B5EF4-FFF2-40B4-BE49-F238E27FC236}">
                <a16:creationId xmlns:a16="http://schemas.microsoft.com/office/drawing/2014/main" id="{F62BF58E-BE8F-426C-A960-7E0BD75B7092}"/>
              </a:ext>
            </a:extLst>
          </p:cNvPr>
          <p:cNvGrpSpPr/>
          <p:nvPr/>
        </p:nvGrpSpPr>
        <p:grpSpPr>
          <a:xfrm>
            <a:off x="3236612" y="1099105"/>
            <a:ext cx="897217" cy="1935737"/>
            <a:chOff x="6134100" y="1439557"/>
            <a:chExt cx="1048222" cy="2261530"/>
          </a:xfrm>
          <a:solidFill>
            <a:schemeClr val="accent1"/>
          </a:solidFill>
        </p:grpSpPr>
        <p:sp>
          <p:nvSpPr>
            <p:cNvPr id="154" name="Freeform: Shape 226">
              <a:extLst>
                <a:ext uri="{FF2B5EF4-FFF2-40B4-BE49-F238E27FC236}">
                  <a16:creationId xmlns:a16="http://schemas.microsoft.com/office/drawing/2014/main" id="{56B1F680-180A-4185-8440-D0848D86B489}"/>
                </a:ext>
              </a:extLst>
            </p:cNvPr>
            <p:cNvSpPr/>
            <p:nvPr/>
          </p:nvSpPr>
          <p:spPr>
            <a:xfrm>
              <a:off x="6134100" y="2954199"/>
              <a:ext cx="1048222" cy="612441"/>
            </a:xfrm>
            <a:custGeom>
              <a:avLst/>
              <a:gdLst>
                <a:gd name="connsiteX0" fmla="*/ 111438 w 1048222"/>
                <a:gd name="connsiteY0" fmla="*/ 365155 h 612441"/>
                <a:gd name="connsiteX1" fmla="*/ 43701 w 1048222"/>
                <a:gd name="connsiteY1" fmla="*/ 365391 h 612441"/>
                <a:gd name="connsiteX2" fmla="*/ 23709 w 1048222"/>
                <a:gd name="connsiteY2" fmla="*/ 372447 h 612441"/>
                <a:gd name="connsiteX3" fmla="*/ 5775 w 1048222"/>
                <a:gd name="connsiteY3" fmla="*/ 386617 h 612441"/>
                <a:gd name="connsiteX4" fmla="*/ 1424 w 1048222"/>
                <a:gd name="connsiteY4" fmla="*/ 365391 h 612441"/>
                <a:gd name="connsiteX5" fmla="*/ 96856 w 1048222"/>
                <a:gd name="connsiteY5" fmla="*/ 21824 h 612441"/>
                <a:gd name="connsiteX6" fmla="*/ 117730 w 1048222"/>
                <a:gd name="connsiteY6" fmla="*/ 68 h 612441"/>
                <a:gd name="connsiteX7" fmla="*/ 139192 w 1048222"/>
                <a:gd name="connsiteY7" fmla="*/ 25235 h 612441"/>
                <a:gd name="connsiteX8" fmla="*/ 186467 w 1048222"/>
                <a:gd name="connsiteY8" fmla="*/ 66394 h 612441"/>
                <a:gd name="connsiteX9" fmla="*/ 225510 w 1048222"/>
                <a:gd name="connsiteY9" fmla="*/ 93795 h 612441"/>
                <a:gd name="connsiteX10" fmla="*/ 276372 w 1048222"/>
                <a:gd name="connsiteY10" fmla="*/ 111729 h 612441"/>
                <a:gd name="connsiteX11" fmla="*/ 293953 w 1048222"/>
                <a:gd name="connsiteY11" fmla="*/ 118785 h 612441"/>
                <a:gd name="connsiteX12" fmla="*/ 357986 w 1048222"/>
                <a:gd name="connsiteY12" fmla="*/ 127311 h 612441"/>
                <a:gd name="connsiteX13" fmla="*/ 381270 w 1048222"/>
                <a:gd name="connsiteY13" fmla="*/ 128781 h 612441"/>
                <a:gd name="connsiteX14" fmla="*/ 434190 w 1048222"/>
                <a:gd name="connsiteY14" fmla="*/ 134720 h 612441"/>
                <a:gd name="connsiteX15" fmla="*/ 466001 w 1048222"/>
                <a:gd name="connsiteY15" fmla="*/ 140717 h 612441"/>
                <a:gd name="connsiteX16" fmla="*/ 547379 w 1048222"/>
                <a:gd name="connsiteY16" fmla="*/ 152594 h 612441"/>
                <a:gd name="connsiteX17" fmla="*/ 570017 w 1048222"/>
                <a:gd name="connsiteY17" fmla="*/ 158886 h 612441"/>
                <a:gd name="connsiteX18" fmla="*/ 592832 w 1048222"/>
                <a:gd name="connsiteY18" fmla="*/ 189344 h 612441"/>
                <a:gd name="connsiteX19" fmla="*/ 678561 w 1048222"/>
                <a:gd name="connsiteY19" fmla="*/ 187286 h 612441"/>
                <a:gd name="connsiteX20" fmla="*/ 720192 w 1048222"/>
                <a:gd name="connsiteY20" fmla="*/ 172175 h 612441"/>
                <a:gd name="connsiteX21" fmla="*/ 818681 w 1048222"/>
                <a:gd name="connsiteY21" fmla="*/ 165530 h 612441"/>
                <a:gd name="connsiteX22" fmla="*/ 833499 w 1048222"/>
                <a:gd name="connsiteY22" fmla="*/ 152830 h 612441"/>
                <a:gd name="connsiteX23" fmla="*/ 892651 w 1048222"/>
                <a:gd name="connsiteY23" fmla="*/ 117021 h 612441"/>
                <a:gd name="connsiteX24" fmla="*/ 917464 w 1048222"/>
                <a:gd name="connsiteY24" fmla="*/ 99146 h 612441"/>
                <a:gd name="connsiteX25" fmla="*/ 922992 w 1048222"/>
                <a:gd name="connsiteY25" fmla="*/ 82564 h 612441"/>
                <a:gd name="connsiteX26" fmla="*/ 948805 w 1048222"/>
                <a:gd name="connsiteY26" fmla="*/ 50518 h 612441"/>
                <a:gd name="connsiteX27" fmla="*/ 968150 w 1048222"/>
                <a:gd name="connsiteY27" fmla="*/ 83328 h 612441"/>
                <a:gd name="connsiteX28" fmla="*/ 1045706 w 1048222"/>
                <a:gd name="connsiteY28" fmla="*/ 362451 h 612441"/>
                <a:gd name="connsiteX29" fmla="*/ 1045706 w 1048222"/>
                <a:gd name="connsiteY29" fmla="*/ 389616 h 612441"/>
                <a:gd name="connsiteX30" fmla="*/ 1021246 w 1048222"/>
                <a:gd name="connsiteY30" fmla="*/ 379444 h 612441"/>
                <a:gd name="connsiteX31" fmla="*/ 1019658 w 1048222"/>
                <a:gd name="connsiteY31" fmla="*/ 407550 h 612441"/>
                <a:gd name="connsiteX32" fmla="*/ 999667 w 1048222"/>
                <a:gd name="connsiteY32" fmla="*/ 424249 h 612441"/>
                <a:gd name="connsiteX33" fmla="*/ 994022 w 1048222"/>
                <a:gd name="connsiteY33" fmla="*/ 423779 h 612441"/>
                <a:gd name="connsiteX34" fmla="*/ 966856 w 1048222"/>
                <a:gd name="connsiteY34" fmla="*/ 437126 h 612441"/>
                <a:gd name="connsiteX35" fmla="*/ 951216 w 1048222"/>
                <a:gd name="connsiteY35" fmla="*/ 403375 h 612441"/>
                <a:gd name="connsiteX36" fmla="*/ 937162 w 1048222"/>
                <a:gd name="connsiteY36" fmla="*/ 469054 h 612441"/>
                <a:gd name="connsiteX37" fmla="*/ 911820 w 1048222"/>
                <a:gd name="connsiteY37" fmla="*/ 500748 h 612441"/>
                <a:gd name="connsiteX38" fmla="*/ 878304 w 1048222"/>
                <a:gd name="connsiteY38" fmla="*/ 476640 h 612441"/>
                <a:gd name="connsiteX39" fmla="*/ 863839 w 1048222"/>
                <a:gd name="connsiteY39" fmla="*/ 448710 h 612441"/>
                <a:gd name="connsiteX40" fmla="*/ 739654 w 1048222"/>
                <a:gd name="connsiteY40" fmla="*/ 477051 h 612441"/>
                <a:gd name="connsiteX41" fmla="*/ 726307 w 1048222"/>
                <a:gd name="connsiteY41" fmla="*/ 529912 h 612441"/>
                <a:gd name="connsiteX42" fmla="*/ 710078 w 1048222"/>
                <a:gd name="connsiteY42" fmla="*/ 582891 h 612441"/>
                <a:gd name="connsiteX43" fmla="*/ 639401 w 1048222"/>
                <a:gd name="connsiteY43" fmla="*/ 596003 h 612441"/>
                <a:gd name="connsiteX44" fmla="*/ 587657 w 1048222"/>
                <a:gd name="connsiteY44" fmla="*/ 584596 h 612441"/>
                <a:gd name="connsiteX45" fmla="*/ 562373 w 1048222"/>
                <a:gd name="connsiteY45" fmla="*/ 575541 h 612441"/>
                <a:gd name="connsiteX46" fmla="*/ 535149 w 1048222"/>
                <a:gd name="connsiteY46" fmla="*/ 537615 h 612441"/>
                <a:gd name="connsiteX47" fmla="*/ 495577 w 1048222"/>
                <a:gd name="connsiteY47" fmla="*/ 510626 h 612441"/>
                <a:gd name="connsiteX48" fmla="*/ 461473 w 1048222"/>
                <a:gd name="connsiteY48" fmla="*/ 475287 h 612441"/>
                <a:gd name="connsiteX49" fmla="*/ 433367 w 1048222"/>
                <a:gd name="connsiteY49" fmla="*/ 525737 h 612441"/>
                <a:gd name="connsiteX50" fmla="*/ 374567 w 1048222"/>
                <a:gd name="connsiteY50" fmla="*/ 527031 h 612441"/>
                <a:gd name="connsiteX51" fmla="*/ 354634 w 1048222"/>
                <a:gd name="connsiteY51" fmla="*/ 497631 h 612441"/>
                <a:gd name="connsiteX52" fmla="*/ 344285 w 1048222"/>
                <a:gd name="connsiteY52" fmla="*/ 520387 h 612441"/>
                <a:gd name="connsiteX53" fmla="*/ 317473 w 1048222"/>
                <a:gd name="connsiteY53" fmla="*/ 547434 h 612441"/>
                <a:gd name="connsiteX54" fmla="*/ 290366 w 1048222"/>
                <a:gd name="connsiteY54" fmla="*/ 519387 h 612441"/>
                <a:gd name="connsiteX55" fmla="*/ 265494 w 1048222"/>
                <a:gd name="connsiteY55" fmla="*/ 430835 h 612441"/>
                <a:gd name="connsiteX56" fmla="*/ 229038 w 1048222"/>
                <a:gd name="connsiteY56" fmla="*/ 465879 h 612441"/>
                <a:gd name="connsiteX57" fmla="*/ 190406 w 1048222"/>
                <a:gd name="connsiteY57" fmla="*/ 432716 h 612441"/>
                <a:gd name="connsiteX58" fmla="*/ 171238 w 1048222"/>
                <a:gd name="connsiteY58" fmla="*/ 464350 h 612441"/>
                <a:gd name="connsiteX59" fmla="*/ 124904 w 1048222"/>
                <a:gd name="connsiteY59" fmla="*/ 463410 h 612441"/>
                <a:gd name="connsiteX60" fmla="*/ 111438 w 1048222"/>
                <a:gd name="connsiteY60" fmla="*/ 365155 h 61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48222" h="612441">
                  <a:moveTo>
                    <a:pt x="111438" y="365155"/>
                  </a:moveTo>
                  <a:cubicBezTo>
                    <a:pt x="74630" y="396496"/>
                    <a:pt x="74336" y="396790"/>
                    <a:pt x="43701" y="365391"/>
                  </a:cubicBezTo>
                  <a:cubicBezTo>
                    <a:pt x="30412" y="351808"/>
                    <a:pt x="28531" y="364685"/>
                    <a:pt x="23709" y="372447"/>
                  </a:cubicBezTo>
                  <a:cubicBezTo>
                    <a:pt x="19417" y="379444"/>
                    <a:pt x="17300" y="391556"/>
                    <a:pt x="5775" y="386617"/>
                  </a:cubicBezTo>
                  <a:cubicBezTo>
                    <a:pt x="-2515" y="383089"/>
                    <a:pt x="189" y="373093"/>
                    <a:pt x="1424" y="365391"/>
                  </a:cubicBezTo>
                  <a:cubicBezTo>
                    <a:pt x="20122" y="247262"/>
                    <a:pt x="52815" y="132955"/>
                    <a:pt x="96856" y="21824"/>
                  </a:cubicBezTo>
                  <a:cubicBezTo>
                    <a:pt x="100855" y="11769"/>
                    <a:pt x="106441" y="-1049"/>
                    <a:pt x="117730" y="68"/>
                  </a:cubicBezTo>
                  <a:cubicBezTo>
                    <a:pt x="129372" y="1185"/>
                    <a:pt x="136252" y="13181"/>
                    <a:pt x="139192" y="25235"/>
                  </a:cubicBezTo>
                  <a:cubicBezTo>
                    <a:pt x="145248" y="50107"/>
                    <a:pt x="155773" y="67747"/>
                    <a:pt x="186467" y="66394"/>
                  </a:cubicBezTo>
                  <a:cubicBezTo>
                    <a:pt x="203813" y="65630"/>
                    <a:pt x="215867" y="79036"/>
                    <a:pt x="225510" y="93795"/>
                  </a:cubicBezTo>
                  <a:cubicBezTo>
                    <a:pt x="237505" y="112140"/>
                    <a:pt x="252499" y="126252"/>
                    <a:pt x="276372" y="111729"/>
                  </a:cubicBezTo>
                  <a:cubicBezTo>
                    <a:pt x="286367" y="105672"/>
                    <a:pt x="289072" y="111729"/>
                    <a:pt x="293953" y="118785"/>
                  </a:cubicBezTo>
                  <a:cubicBezTo>
                    <a:pt x="317825" y="153477"/>
                    <a:pt x="324117" y="154653"/>
                    <a:pt x="357986" y="127311"/>
                  </a:cubicBezTo>
                  <a:cubicBezTo>
                    <a:pt x="368099" y="119138"/>
                    <a:pt x="372979" y="119314"/>
                    <a:pt x="381270" y="128781"/>
                  </a:cubicBezTo>
                  <a:cubicBezTo>
                    <a:pt x="396558" y="146362"/>
                    <a:pt x="415962" y="146538"/>
                    <a:pt x="434190" y="134720"/>
                  </a:cubicBezTo>
                  <a:cubicBezTo>
                    <a:pt x="448243" y="125664"/>
                    <a:pt x="455652" y="129839"/>
                    <a:pt x="466001" y="140717"/>
                  </a:cubicBezTo>
                  <a:cubicBezTo>
                    <a:pt x="496341" y="172704"/>
                    <a:pt x="510394" y="174938"/>
                    <a:pt x="547379" y="152594"/>
                  </a:cubicBezTo>
                  <a:cubicBezTo>
                    <a:pt x="559904" y="145068"/>
                    <a:pt x="563961" y="149537"/>
                    <a:pt x="570017" y="158886"/>
                  </a:cubicBezTo>
                  <a:cubicBezTo>
                    <a:pt x="576897" y="169529"/>
                    <a:pt x="584188" y="180113"/>
                    <a:pt x="592832" y="189344"/>
                  </a:cubicBezTo>
                  <a:cubicBezTo>
                    <a:pt x="623466" y="222213"/>
                    <a:pt x="649985" y="221802"/>
                    <a:pt x="678561" y="187286"/>
                  </a:cubicBezTo>
                  <a:cubicBezTo>
                    <a:pt x="690204" y="173233"/>
                    <a:pt x="697907" y="168353"/>
                    <a:pt x="720192" y="172175"/>
                  </a:cubicBezTo>
                  <a:cubicBezTo>
                    <a:pt x="751355" y="177584"/>
                    <a:pt x="784224" y="154829"/>
                    <a:pt x="818681" y="165530"/>
                  </a:cubicBezTo>
                  <a:cubicBezTo>
                    <a:pt x="822091" y="166589"/>
                    <a:pt x="830441" y="158416"/>
                    <a:pt x="833499" y="152830"/>
                  </a:cubicBezTo>
                  <a:cubicBezTo>
                    <a:pt x="846493" y="129310"/>
                    <a:pt x="865251" y="116609"/>
                    <a:pt x="892651" y="117021"/>
                  </a:cubicBezTo>
                  <a:cubicBezTo>
                    <a:pt x="904823" y="117197"/>
                    <a:pt x="912290" y="109024"/>
                    <a:pt x="917464" y="99146"/>
                  </a:cubicBezTo>
                  <a:cubicBezTo>
                    <a:pt x="920110" y="94030"/>
                    <a:pt x="920581" y="87856"/>
                    <a:pt x="922992" y="82564"/>
                  </a:cubicBezTo>
                  <a:cubicBezTo>
                    <a:pt x="929048" y="69511"/>
                    <a:pt x="933576" y="50166"/>
                    <a:pt x="948805" y="50518"/>
                  </a:cubicBezTo>
                  <a:cubicBezTo>
                    <a:pt x="963681" y="50871"/>
                    <a:pt x="964034" y="70804"/>
                    <a:pt x="968150" y="83328"/>
                  </a:cubicBezTo>
                  <a:cubicBezTo>
                    <a:pt x="998667" y="175056"/>
                    <a:pt x="1029478" y="266725"/>
                    <a:pt x="1045706" y="362451"/>
                  </a:cubicBezTo>
                  <a:cubicBezTo>
                    <a:pt x="1047294" y="371800"/>
                    <a:pt x="1050470" y="381208"/>
                    <a:pt x="1045706" y="389616"/>
                  </a:cubicBezTo>
                  <a:cubicBezTo>
                    <a:pt x="1033476" y="393438"/>
                    <a:pt x="1033065" y="376798"/>
                    <a:pt x="1021246" y="379444"/>
                  </a:cubicBezTo>
                  <a:cubicBezTo>
                    <a:pt x="1020775" y="388734"/>
                    <a:pt x="1021187" y="398318"/>
                    <a:pt x="1019658" y="407550"/>
                  </a:cubicBezTo>
                  <a:cubicBezTo>
                    <a:pt x="1017953" y="418193"/>
                    <a:pt x="1019305" y="434245"/>
                    <a:pt x="999667" y="424249"/>
                  </a:cubicBezTo>
                  <a:cubicBezTo>
                    <a:pt x="998079" y="423426"/>
                    <a:pt x="995786" y="423367"/>
                    <a:pt x="994022" y="423779"/>
                  </a:cubicBezTo>
                  <a:cubicBezTo>
                    <a:pt x="983673" y="426248"/>
                    <a:pt x="980792" y="448475"/>
                    <a:pt x="966856" y="437126"/>
                  </a:cubicBezTo>
                  <a:cubicBezTo>
                    <a:pt x="958977" y="430717"/>
                    <a:pt x="957096" y="416840"/>
                    <a:pt x="951216" y="403375"/>
                  </a:cubicBezTo>
                  <a:cubicBezTo>
                    <a:pt x="946159" y="427307"/>
                    <a:pt x="942101" y="448239"/>
                    <a:pt x="937162" y="469054"/>
                  </a:cubicBezTo>
                  <a:cubicBezTo>
                    <a:pt x="933752" y="483402"/>
                    <a:pt x="930283" y="499042"/>
                    <a:pt x="911820" y="500748"/>
                  </a:cubicBezTo>
                  <a:cubicBezTo>
                    <a:pt x="894533" y="502276"/>
                    <a:pt x="885654" y="489928"/>
                    <a:pt x="878304" y="476640"/>
                  </a:cubicBezTo>
                  <a:cubicBezTo>
                    <a:pt x="873306" y="467584"/>
                    <a:pt x="868778" y="458294"/>
                    <a:pt x="863839" y="448710"/>
                  </a:cubicBezTo>
                  <a:cubicBezTo>
                    <a:pt x="800394" y="520975"/>
                    <a:pt x="800394" y="520975"/>
                    <a:pt x="739654" y="477051"/>
                  </a:cubicBezTo>
                  <a:cubicBezTo>
                    <a:pt x="729776" y="493515"/>
                    <a:pt x="731011" y="512566"/>
                    <a:pt x="726307" y="529912"/>
                  </a:cubicBezTo>
                  <a:cubicBezTo>
                    <a:pt x="721485" y="547787"/>
                    <a:pt x="719251" y="566309"/>
                    <a:pt x="710078" y="582891"/>
                  </a:cubicBezTo>
                  <a:cubicBezTo>
                    <a:pt x="690909" y="617465"/>
                    <a:pt x="670271" y="621522"/>
                    <a:pt x="639401" y="596003"/>
                  </a:cubicBezTo>
                  <a:cubicBezTo>
                    <a:pt x="624113" y="583361"/>
                    <a:pt x="612353" y="560841"/>
                    <a:pt x="587657" y="584596"/>
                  </a:cubicBezTo>
                  <a:cubicBezTo>
                    <a:pt x="580189" y="591828"/>
                    <a:pt x="568606" y="582949"/>
                    <a:pt x="562373" y="575541"/>
                  </a:cubicBezTo>
                  <a:cubicBezTo>
                    <a:pt x="552377" y="563663"/>
                    <a:pt x="542440" y="551198"/>
                    <a:pt x="535149" y="537615"/>
                  </a:cubicBezTo>
                  <a:cubicBezTo>
                    <a:pt x="526329" y="521151"/>
                    <a:pt x="522037" y="504922"/>
                    <a:pt x="495577" y="510626"/>
                  </a:cubicBezTo>
                  <a:cubicBezTo>
                    <a:pt x="475350" y="514977"/>
                    <a:pt x="473115" y="490281"/>
                    <a:pt x="461473" y="475287"/>
                  </a:cubicBezTo>
                  <a:cubicBezTo>
                    <a:pt x="451653" y="493045"/>
                    <a:pt x="443422" y="509979"/>
                    <a:pt x="433367" y="525737"/>
                  </a:cubicBezTo>
                  <a:cubicBezTo>
                    <a:pt x="414139" y="555666"/>
                    <a:pt x="395735" y="555784"/>
                    <a:pt x="374567" y="527031"/>
                  </a:cubicBezTo>
                  <a:cubicBezTo>
                    <a:pt x="368334" y="518564"/>
                    <a:pt x="362748" y="509626"/>
                    <a:pt x="354634" y="497631"/>
                  </a:cubicBezTo>
                  <a:cubicBezTo>
                    <a:pt x="350283" y="507274"/>
                    <a:pt x="347637" y="513977"/>
                    <a:pt x="344285" y="520387"/>
                  </a:cubicBezTo>
                  <a:cubicBezTo>
                    <a:pt x="338111" y="532205"/>
                    <a:pt x="334524" y="548610"/>
                    <a:pt x="317473" y="547434"/>
                  </a:cubicBezTo>
                  <a:cubicBezTo>
                    <a:pt x="302008" y="546376"/>
                    <a:pt x="294541" y="532029"/>
                    <a:pt x="290366" y="519387"/>
                  </a:cubicBezTo>
                  <a:cubicBezTo>
                    <a:pt x="280899" y="490751"/>
                    <a:pt x="273902" y="461293"/>
                    <a:pt x="265494" y="430835"/>
                  </a:cubicBezTo>
                  <a:cubicBezTo>
                    <a:pt x="250676" y="439713"/>
                    <a:pt x="247501" y="462469"/>
                    <a:pt x="229038" y="465879"/>
                  </a:cubicBezTo>
                  <a:cubicBezTo>
                    <a:pt x="205518" y="470230"/>
                    <a:pt x="204930" y="444476"/>
                    <a:pt x="190406" y="432716"/>
                  </a:cubicBezTo>
                  <a:cubicBezTo>
                    <a:pt x="183880" y="443594"/>
                    <a:pt x="178117" y="454354"/>
                    <a:pt x="171238" y="464350"/>
                  </a:cubicBezTo>
                  <a:cubicBezTo>
                    <a:pt x="154421" y="488811"/>
                    <a:pt x="141720" y="488341"/>
                    <a:pt x="124904" y="463410"/>
                  </a:cubicBezTo>
                  <a:cubicBezTo>
                    <a:pt x="105853" y="434657"/>
                    <a:pt x="106205" y="402670"/>
                    <a:pt x="111438" y="365155"/>
                  </a:cubicBezTo>
                  <a:close/>
                </a:path>
              </a:pathLst>
            </a:custGeom>
            <a:solidFill>
              <a:schemeClr val="accent6"/>
            </a:solidFill>
            <a:ln w="5867" cap="flat">
              <a:noFill/>
              <a:prstDash val="solid"/>
              <a:miter/>
            </a:ln>
          </p:spPr>
          <p:txBody>
            <a:bodyPr rtlCol="0" anchor="ctr"/>
            <a:lstStyle/>
            <a:p>
              <a:endParaRPr lang="en-US" dirty="0"/>
            </a:p>
          </p:txBody>
        </p:sp>
        <p:sp>
          <p:nvSpPr>
            <p:cNvPr id="155" name="Freeform: Shape 227">
              <a:extLst>
                <a:ext uri="{FF2B5EF4-FFF2-40B4-BE49-F238E27FC236}">
                  <a16:creationId xmlns:a16="http://schemas.microsoft.com/office/drawing/2014/main" id="{0D3823DB-19E1-41EB-B8E3-BD85B70EF744}"/>
                </a:ext>
              </a:extLst>
            </p:cNvPr>
            <p:cNvSpPr/>
            <p:nvPr/>
          </p:nvSpPr>
          <p:spPr>
            <a:xfrm>
              <a:off x="6234643" y="2686354"/>
              <a:ext cx="860959" cy="459614"/>
            </a:xfrm>
            <a:custGeom>
              <a:avLst/>
              <a:gdLst>
                <a:gd name="connsiteX0" fmla="*/ 271613 w 860959"/>
                <a:gd name="connsiteY0" fmla="*/ 351820 h 459614"/>
                <a:gd name="connsiteX1" fmla="*/ 191880 w 860959"/>
                <a:gd name="connsiteY1" fmla="*/ 342294 h 459614"/>
                <a:gd name="connsiteX2" fmla="*/ 182590 w 860959"/>
                <a:gd name="connsiteY2" fmla="*/ 348821 h 459614"/>
                <a:gd name="connsiteX3" fmla="*/ 132551 w 860959"/>
                <a:gd name="connsiteY3" fmla="*/ 338119 h 459614"/>
                <a:gd name="connsiteX4" fmla="*/ 84630 w 860959"/>
                <a:gd name="connsiteY4" fmla="*/ 309778 h 459614"/>
                <a:gd name="connsiteX5" fmla="*/ 50702 w 860959"/>
                <a:gd name="connsiteY5" fmla="*/ 277203 h 459614"/>
                <a:gd name="connsiteX6" fmla="*/ 34062 w 860959"/>
                <a:gd name="connsiteY6" fmla="*/ 248156 h 459614"/>
                <a:gd name="connsiteX7" fmla="*/ 25654 w 860959"/>
                <a:gd name="connsiteY7" fmla="*/ 213347 h 459614"/>
                <a:gd name="connsiteX8" fmla="*/ 5368 w 860959"/>
                <a:gd name="connsiteY8" fmla="*/ 237513 h 459614"/>
                <a:gd name="connsiteX9" fmla="*/ 1605 w 860959"/>
                <a:gd name="connsiteY9" fmla="*/ 217521 h 459614"/>
                <a:gd name="connsiteX10" fmla="*/ 66990 w 860959"/>
                <a:gd name="connsiteY10" fmla="*/ 17779 h 459614"/>
                <a:gd name="connsiteX11" fmla="*/ 100270 w 860959"/>
                <a:gd name="connsiteY11" fmla="*/ 11193 h 459614"/>
                <a:gd name="connsiteX12" fmla="*/ 135080 w 860959"/>
                <a:gd name="connsiteY12" fmla="*/ 64701 h 459614"/>
                <a:gd name="connsiteX13" fmla="*/ 173535 w 860959"/>
                <a:gd name="connsiteY13" fmla="*/ 70757 h 459614"/>
                <a:gd name="connsiteX14" fmla="*/ 197702 w 860959"/>
                <a:gd name="connsiteY14" fmla="*/ 70052 h 459614"/>
                <a:gd name="connsiteX15" fmla="*/ 206874 w 860959"/>
                <a:gd name="connsiteY15" fmla="*/ 76637 h 459614"/>
                <a:gd name="connsiteX16" fmla="*/ 257795 w 860959"/>
                <a:gd name="connsiteY16" fmla="*/ 101568 h 459614"/>
                <a:gd name="connsiteX17" fmla="*/ 284490 w 860959"/>
                <a:gd name="connsiteY17" fmla="*/ 140964 h 459614"/>
                <a:gd name="connsiteX18" fmla="*/ 334705 w 860959"/>
                <a:gd name="connsiteY18" fmla="*/ 189709 h 459614"/>
                <a:gd name="connsiteX19" fmla="*/ 389447 w 860959"/>
                <a:gd name="connsiteY19" fmla="*/ 153547 h 459614"/>
                <a:gd name="connsiteX20" fmla="*/ 397326 w 860959"/>
                <a:gd name="connsiteY20" fmla="*/ 131556 h 459614"/>
                <a:gd name="connsiteX21" fmla="*/ 430078 w 860959"/>
                <a:gd name="connsiteY21" fmla="*/ 105332 h 459614"/>
                <a:gd name="connsiteX22" fmla="*/ 446365 w 860959"/>
                <a:gd name="connsiteY22" fmla="*/ 100922 h 459614"/>
                <a:gd name="connsiteX23" fmla="*/ 483409 w 860959"/>
                <a:gd name="connsiteY23" fmla="*/ 102039 h 459614"/>
                <a:gd name="connsiteX24" fmla="*/ 499579 w 860959"/>
                <a:gd name="connsiteY24" fmla="*/ 105978 h 459614"/>
                <a:gd name="connsiteX25" fmla="*/ 544443 w 860959"/>
                <a:gd name="connsiteY25" fmla="*/ 130263 h 459614"/>
                <a:gd name="connsiteX26" fmla="*/ 570785 w 860959"/>
                <a:gd name="connsiteY26" fmla="*/ 172304 h 459614"/>
                <a:gd name="connsiteX27" fmla="*/ 621765 w 860959"/>
                <a:gd name="connsiteY27" fmla="*/ 167659 h 459614"/>
                <a:gd name="connsiteX28" fmla="*/ 660514 w 860959"/>
                <a:gd name="connsiteY28" fmla="*/ 144492 h 459614"/>
                <a:gd name="connsiteX29" fmla="*/ 670921 w 860959"/>
                <a:gd name="connsiteY29" fmla="*/ 140553 h 459614"/>
                <a:gd name="connsiteX30" fmla="*/ 755123 w 860959"/>
                <a:gd name="connsiteY30" fmla="*/ 99099 h 459614"/>
                <a:gd name="connsiteX31" fmla="*/ 771234 w 860959"/>
                <a:gd name="connsiteY31" fmla="*/ 60409 h 459614"/>
                <a:gd name="connsiteX32" fmla="*/ 778819 w 860959"/>
                <a:gd name="connsiteY32" fmla="*/ 46650 h 459614"/>
                <a:gd name="connsiteX33" fmla="*/ 789638 w 860959"/>
                <a:gd name="connsiteY33" fmla="*/ 54999 h 459614"/>
                <a:gd name="connsiteX34" fmla="*/ 860903 w 860959"/>
                <a:gd name="connsiteY34" fmla="*/ 276909 h 459614"/>
                <a:gd name="connsiteX35" fmla="*/ 859845 w 860959"/>
                <a:gd name="connsiteY35" fmla="*/ 288316 h 459614"/>
                <a:gd name="connsiteX36" fmla="*/ 835972 w 860959"/>
                <a:gd name="connsiteY36" fmla="*/ 266737 h 459614"/>
                <a:gd name="connsiteX37" fmla="*/ 805690 w 860959"/>
                <a:gd name="connsiteY37" fmla="*/ 350644 h 459614"/>
                <a:gd name="connsiteX38" fmla="*/ 758650 w 860959"/>
                <a:gd name="connsiteY38" fmla="*/ 364462 h 459614"/>
                <a:gd name="connsiteX39" fmla="*/ 735660 w 860959"/>
                <a:gd name="connsiteY39" fmla="*/ 382631 h 459614"/>
                <a:gd name="connsiteX40" fmla="*/ 679506 w 860959"/>
                <a:gd name="connsiteY40" fmla="*/ 398272 h 459614"/>
                <a:gd name="connsiteX41" fmla="*/ 661690 w 860959"/>
                <a:gd name="connsiteY41" fmla="*/ 404387 h 459614"/>
                <a:gd name="connsiteX42" fmla="*/ 603360 w 860959"/>
                <a:gd name="connsiteY42" fmla="*/ 409091 h 459614"/>
                <a:gd name="connsiteX43" fmla="*/ 587485 w 860959"/>
                <a:gd name="connsiteY43" fmla="*/ 410678 h 459614"/>
                <a:gd name="connsiteX44" fmla="*/ 579429 w 860959"/>
                <a:gd name="connsiteY44" fmla="*/ 422909 h 459614"/>
                <a:gd name="connsiteX45" fmla="*/ 486584 w 860959"/>
                <a:gd name="connsiteY45" fmla="*/ 422850 h 459614"/>
                <a:gd name="connsiteX46" fmla="*/ 460125 w 860959"/>
                <a:gd name="connsiteY46" fmla="*/ 379750 h 459614"/>
                <a:gd name="connsiteX47" fmla="*/ 449011 w 860959"/>
                <a:gd name="connsiteY47" fmla="*/ 392098 h 459614"/>
                <a:gd name="connsiteX48" fmla="*/ 376159 w 860959"/>
                <a:gd name="connsiteY48" fmla="*/ 392098 h 459614"/>
                <a:gd name="connsiteX49" fmla="*/ 328237 w 860959"/>
                <a:gd name="connsiteY49" fmla="*/ 381455 h 459614"/>
                <a:gd name="connsiteX50" fmla="*/ 271613 w 860959"/>
                <a:gd name="connsiteY50" fmla="*/ 351820 h 4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0959" h="459614">
                  <a:moveTo>
                    <a:pt x="271613" y="351820"/>
                  </a:moveTo>
                  <a:cubicBezTo>
                    <a:pt x="222633" y="407209"/>
                    <a:pt x="220398" y="406974"/>
                    <a:pt x="191880" y="342294"/>
                  </a:cubicBezTo>
                  <a:cubicBezTo>
                    <a:pt x="188587" y="344587"/>
                    <a:pt x="185471" y="346528"/>
                    <a:pt x="182590" y="348821"/>
                  </a:cubicBezTo>
                  <a:cubicBezTo>
                    <a:pt x="155777" y="370165"/>
                    <a:pt x="144429" y="369636"/>
                    <a:pt x="132551" y="338119"/>
                  </a:cubicBezTo>
                  <a:cubicBezTo>
                    <a:pt x="122967" y="312718"/>
                    <a:pt x="104798" y="307367"/>
                    <a:pt x="84630" y="309778"/>
                  </a:cubicBezTo>
                  <a:cubicBezTo>
                    <a:pt x="56582" y="313188"/>
                    <a:pt x="54877" y="296431"/>
                    <a:pt x="50702" y="277203"/>
                  </a:cubicBezTo>
                  <a:cubicBezTo>
                    <a:pt x="48468" y="266913"/>
                    <a:pt x="61345" y="248391"/>
                    <a:pt x="34062" y="248156"/>
                  </a:cubicBezTo>
                  <a:cubicBezTo>
                    <a:pt x="24772" y="248097"/>
                    <a:pt x="29123" y="225577"/>
                    <a:pt x="25654" y="213347"/>
                  </a:cubicBezTo>
                  <a:cubicBezTo>
                    <a:pt x="12365" y="216757"/>
                    <a:pt x="16422" y="232809"/>
                    <a:pt x="5368" y="237513"/>
                  </a:cubicBezTo>
                  <a:cubicBezTo>
                    <a:pt x="-2805" y="232927"/>
                    <a:pt x="487" y="224813"/>
                    <a:pt x="1605" y="217521"/>
                  </a:cubicBezTo>
                  <a:cubicBezTo>
                    <a:pt x="12424" y="147373"/>
                    <a:pt x="38178" y="81988"/>
                    <a:pt x="66990" y="17779"/>
                  </a:cubicBezTo>
                  <a:cubicBezTo>
                    <a:pt x="73693" y="2903"/>
                    <a:pt x="80396" y="-10092"/>
                    <a:pt x="100270" y="11193"/>
                  </a:cubicBezTo>
                  <a:cubicBezTo>
                    <a:pt x="115735" y="27716"/>
                    <a:pt x="128436" y="42416"/>
                    <a:pt x="135080" y="64701"/>
                  </a:cubicBezTo>
                  <a:cubicBezTo>
                    <a:pt x="141665" y="86692"/>
                    <a:pt x="158600" y="85810"/>
                    <a:pt x="173535" y="70757"/>
                  </a:cubicBezTo>
                  <a:cubicBezTo>
                    <a:pt x="182237" y="61937"/>
                    <a:pt x="188823" y="55587"/>
                    <a:pt x="197702" y="70052"/>
                  </a:cubicBezTo>
                  <a:cubicBezTo>
                    <a:pt x="199583" y="73109"/>
                    <a:pt x="204228" y="77167"/>
                    <a:pt x="206874" y="76637"/>
                  </a:cubicBezTo>
                  <a:cubicBezTo>
                    <a:pt x="230982" y="72286"/>
                    <a:pt x="241213" y="92807"/>
                    <a:pt x="257795" y="101568"/>
                  </a:cubicBezTo>
                  <a:cubicBezTo>
                    <a:pt x="277081" y="111741"/>
                    <a:pt x="281785" y="123618"/>
                    <a:pt x="284490" y="140964"/>
                  </a:cubicBezTo>
                  <a:cubicBezTo>
                    <a:pt x="288959" y="169894"/>
                    <a:pt x="305775" y="186769"/>
                    <a:pt x="334705" y="189709"/>
                  </a:cubicBezTo>
                  <a:cubicBezTo>
                    <a:pt x="362047" y="192473"/>
                    <a:pt x="378099" y="175774"/>
                    <a:pt x="389447" y="153547"/>
                  </a:cubicBezTo>
                  <a:cubicBezTo>
                    <a:pt x="392975" y="146668"/>
                    <a:pt x="395621" y="139141"/>
                    <a:pt x="397326" y="131556"/>
                  </a:cubicBezTo>
                  <a:cubicBezTo>
                    <a:pt x="401325" y="113858"/>
                    <a:pt x="403853" y="95865"/>
                    <a:pt x="430078" y="105332"/>
                  </a:cubicBezTo>
                  <a:cubicBezTo>
                    <a:pt x="434547" y="106919"/>
                    <a:pt x="442661" y="104391"/>
                    <a:pt x="446365" y="100922"/>
                  </a:cubicBezTo>
                  <a:cubicBezTo>
                    <a:pt x="459654" y="88280"/>
                    <a:pt x="470826" y="89573"/>
                    <a:pt x="483409" y="102039"/>
                  </a:cubicBezTo>
                  <a:cubicBezTo>
                    <a:pt x="486878" y="105508"/>
                    <a:pt x="496110" y="108095"/>
                    <a:pt x="499579" y="105978"/>
                  </a:cubicBezTo>
                  <a:cubicBezTo>
                    <a:pt x="529273" y="88103"/>
                    <a:pt x="534741" y="111800"/>
                    <a:pt x="544443" y="130263"/>
                  </a:cubicBezTo>
                  <a:cubicBezTo>
                    <a:pt x="552146" y="144904"/>
                    <a:pt x="560319" y="159721"/>
                    <a:pt x="570785" y="172304"/>
                  </a:cubicBezTo>
                  <a:cubicBezTo>
                    <a:pt x="589484" y="194825"/>
                    <a:pt x="605654" y="192649"/>
                    <a:pt x="621765" y="167659"/>
                  </a:cubicBezTo>
                  <a:cubicBezTo>
                    <a:pt x="630820" y="153606"/>
                    <a:pt x="634054" y="130145"/>
                    <a:pt x="660514" y="144492"/>
                  </a:cubicBezTo>
                  <a:cubicBezTo>
                    <a:pt x="662689" y="145668"/>
                    <a:pt x="668628" y="143081"/>
                    <a:pt x="670921" y="140553"/>
                  </a:cubicBezTo>
                  <a:cubicBezTo>
                    <a:pt x="693500" y="115269"/>
                    <a:pt x="726722" y="112211"/>
                    <a:pt x="755123" y="99099"/>
                  </a:cubicBezTo>
                  <a:cubicBezTo>
                    <a:pt x="771469" y="91572"/>
                    <a:pt x="766118" y="73462"/>
                    <a:pt x="771234" y="60409"/>
                  </a:cubicBezTo>
                  <a:cubicBezTo>
                    <a:pt x="773174" y="55470"/>
                    <a:pt x="770704" y="47708"/>
                    <a:pt x="778819" y="46650"/>
                  </a:cubicBezTo>
                  <a:cubicBezTo>
                    <a:pt x="784464" y="45944"/>
                    <a:pt x="787698" y="50648"/>
                    <a:pt x="789638" y="54999"/>
                  </a:cubicBezTo>
                  <a:cubicBezTo>
                    <a:pt x="821507" y="126382"/>
                    <a:pt x="854200" y="197471"/>
                    <a:pt x="860903" y="276909"/>
                  </a:cubicBezTo>
                  <a:cubicBezTo>
                    <a:pt x="861197" y="280496"/>
                    <a:pt x="860256" y="284200"/>
                    <a:pt x="859845" y="288316"/>
                  </a:cubicBezTo>
                  <a:cubicBezTo>
                    <a:pt x="845321" y="287728"/>
                    <a:pt x="848026" y="270853"/>
                    <a:pt x="835972" y="266737"/>
                  </a:cubicBezTo>
                  <a:cubicBezTo>
                    <a:pt x="834326" y="297783"/>
                    <a:pt x="808630" y="318657"/>
                    <a:pt x="805690" y="350644"/>
                  </a:cubicBezTo>
                  <a:cubicBezTo>
                    <a:pt x="803338" y="376281"/>
                    <a:pt x="772763" y="362227"/>
                    <a:pt x="758650" y="364462"/>
                  </a:cubicBezTo>
                  <a:cubicBezTo>
                    <a:pt x="742539" y="366990"/>
                    <a:pt x="740305" y="372459"/>
                    <a:pt x="735660" y="382631"/>
                  </a:cubicBezTo>
                  <a:cubicBezTo>
                    <a:pt x="718843" y="419439"/>
                    <a:pt x="713375" y="421615"/>
                    <a:pt x="679506" y="398272"/>
                  </a:cubicBezTo>
                  <a:cubicBezTo>
                    <a:pt x="667688" y="390099"/>
                    <a:pt x="666218" y="400035"/>
                    <a:pt x="661690" y="404387"/>
                  </a:cubicBezTo>
                  <a:cubicBezTo>
                    <a:pt x="643344" y="421909"/>
                    <a:pt x="624646" y="430729"/>
                    <a:pt x="603360" y="409091"/>
                  </a:cubicBezTo>
                  <a:cubicBezTo>
                    <a:pt x="597128" y="402740"/>
                    <a:pt x="592130" y="402388"/>
                    <a:pt x="587485" y="410678"/>
                  </a:cubicBezTo>
                  <a:cubicBezTo>
                    <a:pt x="585074" y="414912"/>
                    <a:pt x="582193" y="418851"/>
                    <a:pt x="579429" y="422909"/>
                  </a:cubicBezTo>
                  <a:cubicBezTo>
                    <a:pt x="546325" y="471771"/>
                    <a:pt x="520629" y="471948"/>
                    <a:pt x="486584" y="422850"/>
                  </a:cubicBezTo>
                  <a:cubicBezTo>
                    <a:pt x="477235" y="409443"/>
                    <a:pt x="469415" y="394979"/>
                    <a:pt x="460125" y="379750"/>
                  </a:cubicBezTo>
                  <a:cubicBezTo>
                    <a:pt x="455362" y="384983"/>
                    <a:pt x="452245" y="388570"/>
                    <a:pt x="449011" y="392098"/>
                  </a:cubicBezTo>
                  <a:cubicBezTo>
                    <a:pt x="421905" y="421556"/>
                    <a:pt x="402324" y="422321"/>
                    <a:pt x="376159" y="392098"/>
                  </a:cubicBezTo>
                  <a:cubicBezTo>
                    <a:pt x="361870" y="375575"/>
                    <a:pt x="352639" y="361639"/>
                    <a:pt x="328237" y="381455"/>
                  </a:cubicBezTo>
                  <a:cubicBezTo>
                    <a:pt x="308304" y="397860"/>
                    <a:pt x="294662" y="388864"/>
                    <a:pt x="271613" y="351820"/>
                  </a:cubicBezTo>
                  <a:close/>
                </a:path>
              </a:pathLst>
            </a:custGeom>
            <a:grpFill/>
            <a:ln w="5867" cap="flat">
              <a:noFill/>
              <a:prstDash val="solid"/>
              <a:miter/>
            </a:ln>
          </p:spPr>
          <p:txBody>
            <a:bodyPr rtlCol="0" anchor="ctr"/>
            <a:lstStyle/>
            <a:p>
              <a:endParaRPr lang="en-US" dirty="0"/>
            </a:p>
          </p:txBody>
        </p:sp>
        <p:sp>
          <p:nvSpPr>
            <p:cNvPr id="156" name="Freeform: Shape 228">
              <a:extLst>
                <a:ext uri="{FF2B5EF4-FFF2-40B4-BE49-F238E27FC236}">
                  <a16:creationId xmlns:a16="http://schemas.microsoft.com/office/drawing/2014/main" id="{75A89D08-17BA-4A83-9403-758E07162462}"/>
                </a:ext>
              </a:extLst>
            </p:cNvPr>
            <p:cNvSpPr/>
            <p:nvPr/>
          </p:nvSpPr>
          <p:spPr>
            <a:xfrm>
              <a:off x="6303159" y="2446583"/>
              <a:ext cx="718018" cy="408440"/>
            </a:xfrm>
            <a:custGeom>
              <a:avLst/>
              <a:gdLst>
                <a:gd name="connsiteX0" fmla="*/ 231144 w 718018"/>
                <a:gd name="connsiteY0" fmla="*/ 304531 h 408440"/>
                <a:gd name="connsiteX1" fmla="*/ 174109 w 718018"/>
                <a:gd name="connsiteY1" fmla="*/ 282304 h 408440"/>
                <a:gd name="connsiteX2" fmla="*/ 142651 w 718018"/>
                <a:gd name="connsiteY2" fmla="*/ 295417 h 408440"/>
                <a:gd name="connsiteX3" fmla="*/ 126011 w 718018"/>
                <a:gd name="connsiteY3" fmla="*/ 264253 h 408440"/>
                <a:gd name="connsiteX4" fmla="*/ 121189 w 718018"/>
                <a:gd name="connsiteY4" fmla="*/ 264312 h 408440"/>
                <a:gd name="connsiteX5" fmla="*/ 86144 w 718018"/>
                <a:gd name="connsiteY5" fmla="*/ 295770 h 408440"/>
                <a:gd name="connsiteX6" fmla="*/ 70327 w 718018"/>
                <a:gd name="connsiteY6" fmla="*/ 252728 h 408440"/>
                <a:gd name="connsiteX7" fmla="*/ 64094 w 718018"/>
                <a:gd name="connsiteY7" fmla="*/ 244320 h 408440"/>
                <a:gd name="connsiteX8" fmla="*/ 34754 w 718018"/>
                <a:gd name="connsiteY8" fmla="*/ 206688 h 408440"/>
                <a:gd name="connsiteX9" fmla="*/ 3825 w 718018"/>
                <a:gd name="connsiteY9" fmla="*/ 213862 h 408440"/>
                <a:gd name="connsiteX10" fmla="*/ 5706 w 718018"/>
                <a:gd name="connsiteY10" fmla="*/ 183227 h 408440"/>
                <a:gd name="connsiteX11" fmla="*/ 58685 w 718018"/>
                <a:gd name="connsiteY11" fmla="*/ 43813 h 408440"/>
                <a:gd name="connsiteX12" fmla="*/ 115662 w 718018"/>
                <a:gd name="connsiteY12" fmla="*/ 595 h 408440"/>
                <a:gd name="connsiteX13" fmla="*/ 156175 w 718018"/>
                <a:gd name="connsiteY13" fmla="*/ 11062 h 408440"/>
                <a:gd name="connsiteX14" fmla="*/ 194747 w 718018"/>
                <a:gd name="connsiteY14" fmla="*/ 62041 h 408440"/>
                <a:gd name="connsiteX15" fmla="*/ 202979 w 718018"/>
                <a:gd name="connsiteY15" fmla="*/ 93028 h 408440"/>
                <a:gd name="connsiteX16" fmla="*/ 243727 w 718018"/>
                <a:gd name="connsiteY16" fmla="*/ 126897 h 408440"/>
                <a:gd name="connsiteX17" fmla="*/ 282241 w 718018"/>
                <a:gd name="connsiteY17" fmla="*/ 100143 h 408440"/>
                <a:gd name="connsiteX18" fmla="*/ 317756 w 718018"/>
                <a:gd name="connsiteY18" fmla="*/ 85326 h 408440"/>
                <a:gd name="connsiteX19" fmla="*/ 337278 w 718018"/>
                <a:gd name="connsiteY19" fmla="*/ 83268 h 408440"/>
                <a:gd name="connsiteX20" fmla="*/ 369206 w 718018"/>
                <a:gd name="connsiteY20" fmla="*/ 90441 h 408440"/>
                <a:gd name="connsiteX21" fmla="*/ 423125 w 718018"/>
                <a:gd name="connsiteY21" fmla="*/ 91323 h 408440"/>
                <a:gd name="connsiteX22" fmla="*/ 469695 w 718018"/>
                <a:gd name="connsiteY22" fmla="*/ 68626 h 408440"/>
                <a:gd name="connsiteX23" fmla="*/ 482983 w 718018"/>
                <a:gd name="connsiteY23" fmla="*/ 63570 h 408440"/>
                <a:gd name="connsiteX24" fmla="*/ 516970 w 718018"/>
                <a:gd name="connsiteY24" fmla="*/ 69803 h 408440"/>
                <a:gd name="connsiteX25" fmla="*/ 589117 w 718018"/>
                <a:gd name="connsiteY25" fmla="*/ 122546 h 408440"/>
                <a:gd name="connsiteX26" fmla="*/ 614577 w 718018"/>
                <a:gd name="connsiteY26" fmla="*/ 114902 h 408440"/>
                <a:gd name="connsiteX27" fmla="*/ 631453 w 718018"/>
                <a:gd name="connsiteY27" fmla="*/ 90970 h 408440"/>
                <a:gd name="connsiteX28" fmla="*/ 675611 w 718018"/>
                <a:gd name="connsiteY28" fmla="*/ 97262 h 408440"/>
                <a:gd name="connsiteX29" fmla="*/ 717535 w 718018"/>
                <a:gd name="connsiteY29" fmla="*/ 242967 h 408440"/>
                <a:gd name="connsiteX30" fmla="*/ 713831 w 718018"/>
                <a:gd name="connsiteY30" fmla="*/ 256550 h 408440"/>
                <a:gd name="connsiteX31" fmla="*/ 688135 w 718018"/>
                <a:gd name="connsiteY31" fmla="*/ 226562 h 408440"/>
                <a:gd name="connsiteX32" fmla="*/ 688077 w 718018"/>
                <a:gd name="connsiteY32" fmla="*/ 287596 h 408440"/>
                <a:gd name="connsiteX33" fmla="*/ 686842 w 718018"/>
                <a:gd name="connsiteY33" fmla="*/ 308059 h 408440"/>
                <a:gd name="connsiteX34" fmla="*/ 656972 w 718018"/>
                <a:gd name="connsiteY34" fmla="*/ 313998 h 408440"/>
                <a:gd name="connsiteX35" fmla="*/ 633687 w 718018"/>
                <a:gd name="connsiteY35" fmla="*/ 325934 h 408440"/>
                <a:gd name="connsiteX36" fmla="*/ 618987 w 718018"/>
                <a:gd name="connsiteY36" fmla="*/ 328933 h 408440"/>
                <a:gd name="connsiteX37" fmla="*/ 608756 w 718018"/>
                <a:gd name="connsiteY37" fmla="*/ 346690 h 408440"/>
                <a:gd name="connsiteX38" fmla="*/ 574064 w 718018"/>
                <a:gd name="connsiteY38" fmla="*/ 344750 h 408440"/>
                <a:gd name="connsiteX39" fmla="*/ 566773 w 718018"/>
                <a:gd name="connsiteY39" fmla="*/ 334577 h 408440"/>
                <a:gd name="connsiteX40" fmla="*/ 544429 w 718018"/>
                <a:gd name="connsiteY40" fmla="*/ 389379 h 408440"/>
                <a:gd name="connsiteX41" fmla="*/ 509443 w 718018"/>
                <a:gd name="connsiteY41" fmla="*/ 393377 h 408440"/>
                <a:gd name="connsiteX42" fmla="*/ 460404 w 718018"/>
                <a:gd name="connsiteY42" fmla="*/ 301708 h 408440"/>
                <a:gd name="connsiteX43" fmla="*/ 404368 w 718018"/>
                <a:gd name="connsiteY43" fmla="*/ 303943 h 408440"/>
                <a:gd name="connsiteX44" fmla="*/ 392550 w 718018"/>
                <a:gd name="connsiteY44" fmla="*/ 302179 h 408440"/>
                <a:gd name="connsiteX45" fmla="*/ 325165 w 718018"/>
                <a:gd name="connsiteY45" fmla="*/ 285774 h 408440"/>
                <a:gd name="connsiteX46" fmla="*/ 317345 w 718018"/>
                <a:gd name="connsiteY46" fmla="*/ 355628 h 408440"/>
                <a:gd name="connsiteX47" fmla="*/ 299352 w 718018"/>
                <a:gd name="connsiteY47" fmla="*/ 395141 h 408440"/>
                <a:gd name="connsiteX48" fmla="*/ 259310 w 718018"/>
                <a:gd name="connsiteY48" fmla="*/ 406901 h 408440"/>
                <a:gd name="connsiteX49" fmla="*/ 228322 w 718018"/>
                <a:gd name="connsiteY49" fmla="*/ 375149 h 408440"/>
                <a:gd name="connsiteX50" fmla="*/ 231144 w 718018"/>
                <a:gd name="connsiteY50" fmla="*/ 304531 h 4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18018" h="408440">
                  <a:moveTo>
                    <a:pt x="231144" y="304531"/>
                  </a:moveTo>
                  <a:cubicBezTo>
                    <a:pt x="194865" y="335283"/>
                    <a:pt x="194336" y="335107"/>
                    <a:pt x="174109" y="282304"/>
                  </a:cubicBezTo>
                  <a:cubicBezTo>
                    <a:pt x="162290" y="283304"/>
                    <a:pt x="156939" y="303061"/>
                    <a:pt x="142651" y="295417"/>
                  </a:cubicBezTo>
                  <a:cubicBezTo>
                    <a:pt x="130656" y="289066"/>
                    <a:pt x="131244" y="274073"/>
                    <a:pt x="126011" y="264253"/>
                  </a:cubicBezTo>
                  <a:cubicBezTo>
                    <a:pt x="123071" y="264253"/>
                    <a:pt x="121836" y="263841"/>
                    <a:pt x="121189" y="264312"/>
                  </a:cubicBezTo>
                  <a:cubicBezTo>
                    <a:pt x="108194" y="274014"/>
                    <a:pt x="103196" y="299356"/>
                    <a:pt x="86144" y="295770"/>
                  </a:cubicBezTo>
                  <a:cubicBezTo>
                    <a:pt x="67799" y="291889"/>
                    <a:pt x="74091" y="268075"/>
                    <a:pt x="70327" y="252728"/>
                  </a:cubicBezTo>
                  <a:cubicBezTo>
                    <a:pt x="69386" y="248965"/>
                    <a:pt x="69151" y="244144"/>
                    <a:pt x="64094" y="244320"/>
                  </a:cubicBezTo>
                  <a:cubicBezTo>
                    <a:pt x="36988" y="245202"/>
                    <a:pt x="36282" y="225386"/>
                    <a:pt x="34754" y="206688"/>
                  </a:cubicBezTo>
                  <a:cubicBezTo>
                    <a:pt x="22347" y="203395"/>
                    <a:pt x="15291" y="225328"/>
                    <a:pt x="3825" y="213862"/>
                  </a:cubicBezTo>
                  <a:cubicBezTo>
                    <a:pt x="-4760" y="205277"/>
                    <a:pt x="3472" y="193282"/>
                    <a:pt x="5706" y="183227"/>
                  </a:cubicBezTo>
                  <a:cubicBezTo>
                    <a:pt x="16526" y="134188"/>
                    <a:pt x="37517" y="88971"/>
                    <a:pt x="58685" y="43813"/>
                  </a:cubicBezTo>
                  <a:cubicBezTo>
                    <a:pt x="69798" y="20058"/>
                    <a:pt x="99139" y="19176"/>
                    <a:pt x="115662" y="595"/>
                  </a:cubicBezTo>
                  <a:cubicBezTo>
                    <a:pt x="119601" y="-3873"/>
                    <a:pt x="139005" y="18529"/>
                    <a:pt x="156175" y="11062"/>
                  </a:cubicBezTo>
                  <a:cubicBezTo>
                    <a:pt x="163584" y="32053"/>
                    <a:pt x="194159" y="35052"/>
                    <a:pt x="194747" y="62041"/>
                  </a:cubicBezTo>
                  <a:cubicBezTo>
                    <a:pt x="194983" y="72448"/>
                    <a:pt x="198863" y="83209"/>
                    <a:pt x="202979" y="93028"/>
                  </a:cubicBezTo>
                  <a:cubicBezTo>
                    <a:pt x="210565" y="111021"/>
                    <a:pt x="223206" y="124898"/>
                    <a:pt x="243727" y="126897"/>
                  </a:cubicBezTo>
                  <a:cubicBezTo>
                    <a:pt x="263131" y="128779"/>
                    <a:pt x="274421" y="115255"/>
                    <a:pt x="282241" y="100143"/>
                  </a:cubicBezTo>
                  <a:cubicBezTo>
                    <a:pt x="290414" y="84385"/>
                    <a:pt x="298470" y="74565"/>
                    <a:pt x="317756" y="85326"/>
                  </a:cubicBezTo>
                  <a:cubicBezTo>
                    <a:pt x="322578" y="87972"/>
                    <a:pt x="332339" y="86619"/>
                    <a:pt x="337278" y="83268"/>
                  </a:cubicBezTo>
                  <a:cubicBezTo>
                    <a:pt x="351449" y="73566"/>
                    <a:pt x="359563" y="79916"/>
                    <a:pt x="369206" y="90441"/>
                  </a:cubicBezTo>
                  <a:cubicBezTo>
                    <a:pt x="386199" y="108904"/>
                    <a:pt x="406191" y="108904"/>
                    <a:pt x="423125" y="91323"/>
                  </a:cubicBezTo>
                  <a:cubicBezTo>
                    <a:pt x="436414" y="77505"/>
                    <a:pt x="448233" y="64805"/>
                    <a:pt x="469695" y="68626"/>
                  </a:cubicBezTo>
                  <a:cubicBezTo>
                    <a:pt x="473752" y="69332"/>
                    <a:pt x="479632" y="66568"/>
                    <a:pt x="482983" y="63570"/>
                  </a:cubicBezTo>
                  <a:cubicBezTo>
                    <a:pt x="497448" y="50751"/>
                    <a:pt x="505210" y="51457"/>
                    <a:pt x="516970" y="69803"/>
                  </a:cubicBezTo>
                  <a:cubicBezTo>
                    <a:pt x="533375" y="95439"/>
                    <a:pt x="566361" y="102730"/>
                    <a:pt x="589117" y="122546"/>
                  </a:cubicBezTo>
                  <a:cubicBezTo>
                    <a:pt x="597760" y="130072"/>
                    <a:pt x="607992" y="122605"/>
                    <a:pt x="614577" y="114902"/>
                  </a:cubicBezTo>
                  <a:cubicBezTo>
                    <a:pt x="620869" y="107493"/>
                    <a:pt x="625102" y="98320"/>
                    <a:pt x="631453" y="90970"/>
                  </a:cubicBezTo>
                  <a:cubicBezTo>
                    <a:pt x="648798" y="70861"/>
                    <a:pt x="665321" y="73389"/>
                    <a:pt x="675611" y="97262"/>
                  </a:cubicBezTo>
                  <a:cubicBezTo>
                    <a:pt x="695838" y="144008"/>
                    <a:pt x="713949" y="191459"/>
                    <a:pt x="717535" y="242967"/>
                  </a:cubicBezTo>
                  <a:cubicBezTo>
                    <a:pt x="717830" y="247495"/>
                    <a:pt x="719593" y="252669"/>
                    <a:pt x="713831" y="256550"/>
                  </a:cubicBezTo>
                  <a:cubicBezTo>
                    <a:pt x="698720" y="253081"/>
                    <a:pt x="701777" y="233618"/>
                    <a:pt x="688135" y="226562"/>
                  </a:cubicBezTo>
                  <a:cubicBezTo>
                    <a:pt x="688135" y="247613"/>
                    <a:pt x="688253" y="267605"/>
                    <a:pt x="688077" y="287596"/>
                  </a:cubicBezTo>
                  <a:cubicBezTo>
                    <a:pt x="688018" y="294417"/>
                    <a:pt x="687959" y="301356"/>
                    <a:pt x="686842" y="308059"/>
                  </a:cubicBezTo>
                  <a:cubicBezTo>
                    <a:pt x="682432" y="335165"/>
                    <a:pt x="664792" y="296240"/>
                    <a:pt x="656972" y="313998"/>
                  </a:cubicBezTo>
                  <a:cubicBezTo>
                    <a:pt x="653208" y="322582"/>
                    <a:pt x="654502" y="348807"/>
                    <a:pt x="633687" y="325934"/>
                  </a:cubicBezTo>
                  <a:cubicBezTo>
                    <a:pt x="626043" y="317525"/>
                    <a:pt x="622750" y="321935"/>
                    <a:pt x="618987" y="328933"/>
                  </a:cubicBezTo>
                  <a:cubicBezTo>
                    <a:pt x="615753" y="334930"/>
                    <a:pt x="612343" y="340928"/>
                    <a:pt x="608756" y="346690"/>
                  </a:cubicBezTo>
                  <a:cubicBezTo>
                    <a:pt x="596114" y="366858"/>
                    <a:pt x="584472" y="368035"/>
                    <a:pt x="574064" y="344750"/>
                  </a:cubicBezTo>
                  <a:cubicBezTo>
                    <a:pt x="572535" y="341398"/>
                    <a:pt x="569713" y="338635"/>
                    <a:pt x="566773" y="334577"/>
                  </a:cubicBezTo>
                  <a:cubicBezTo>
                    <a:pt x="558953" y="353864"/>
                    <a:pt x="552308" y="371915"/>
                    <a:pt x="544429" y="389379"/>
                  </a:cubicBezTo>
                  <a:cubicBezTo>
                    <a:pt x="535433" y="409312"/>
                    <a:pt x="523379" y="410370"/>
                    <a:pt x="509443" y="393377"/>
                  </a:cubicBezTo>
                  <a:cubicBezTo>
                    <a:pt x="487393" y="366565"/>
                    <a:pt x="478573" y="332637"/>
                    <a:pt x="460404" y="301708"/>
                  </a:cubicBezTo>
                  <a:cubicBezTo>
                    <a:pt x="442235" y="321348"/>
                    <a:pt x="423596" y="339458"/>
                    <a:pt x="404368" y="303943"/>
                  </a:cubicBezTo>
                  <a:cubicBezTo>
                    <a:pt x="401487" y="298651"/>
                    <a:pt x="397959" y="299121"/>
                    <a:pt x="392550" y="302179"/>
                  </a:cubicBezTo>
                  <a:cubicBezTo>
                    <a:pt x="352095" y="324640"/>
                    <a:pt x="352037" y="324464"/>
                    <a:pt x="325165" y="285774"/>
                  </a:cubicBezTo>
                  <a:cubicBezTo>
                    <a:pt x="322460" y="310234"/>
                    <a:pt x="320108" y="332931"/>
                    <a:pt x="317345" y="355628"/>
                  </a:cubicBezTo>
                  <a:cubicBezTo>
                    <a:pt x="315522" y="370622"/>
                    <a:pt x="308936" y="383793"/>
                    <a:pt x="299352" y="395141"/>
                  </a:cubicBezTo>
                  <a:cubicBezTo>
                    <a:pt x="288827" y="407489"/>
                    <a:pt x="274656" y="410782"/>
                    <a:pt x="259310" y="406901"/>
                  </a:cubicBezTo>
                  <a:cubicBezTo>
                    <a:pt x="242845" y="402726"/>
                    <a:pt x="232732" y="392142"/>
                    <a:pt x="228322" y="375149"/>
                  </a:cubicBezTo>
                  <a:cubicBezTo>
                    <a:pt x="222442" y="351923"/>
                    <a:pt x="230262" y="329168"/>
                    <a:pt x="231144" y="304531"/>
                  </a:cubicBezTo>
                  <a:close/>
                </a:path>
              </a:pathLst>
            </a:custGeom>
            <a:solidFill>
              <a:schemeClr val="accent2"/>
            </a:solidFill>
            <a:ln w="5867" cap="flat">
              <a:noFill/>
              <a:prstDash val="solid"/>
              <a:miter/>
            </a:ln>
          </p:spPr>
          <p:txBody>
            <a:bodyPr rtlCol="0" anchor="ctr"/>
            <a:lstStyle/>
            <a:p>
              <a:endParaRPr lang="en-US" dirty="0"/>
            </a:p>
          </p:txBody>
        </p:sp>
        <p:sp>
          <p:nvSpPr>
            <p:cNvPr id="157" name="Freeform: Shape 229">
              <a:extLst>
                <a:ext uri="{FF2B5EF4-FFF2-40B4-BE49-F238E27FC236}">
                  <a16:creationId xmlns:a16="http://schemas.microsoft.com/office/drawing/2014/main" id="{A92391E2-1C35-43F2-A6F0-EDA821785591}"/>
                </a:ext>
              </a:extLst>
            </p:cNvPr>
            <p:cNvSpPr/>
            <p:nvPr/>
          </p:nvSpPr>
          <p:spPr>
            <a:xfrm>
              <a:off x="6374603" y="2191165"/>
              <a:ext cx="586301" cy="360423"/>
            </a:xfrm>
            <a:custGeom>
              <a:avLst/>
              <a:gdLst>
                <a:gd name="connsiteX0" fmla="*/ 507324 w 586301"/>
                <a:gd name="connsiteY0" fmla="*/ 37103 h 360423"/>
                <a:gd name="connsiteX1" fmla="*/ 586292 w 586301"/>
                <a:gd name="connsiteY1" fmla="*/ 286178 h 360423"/>
                <a:gd name="connsiteX2" fmla="*/ 562478 w 586301"/>
                <a:gd name="connsiteY2" fmla="*/ 312814 h 360423"/>
                <a:gd name="connsiteX3" fmla="*/ 547249 w 586301"/>
                <a:gd name="connsiteY3" fmla="*/ 333982 h 360423"/>
                <a:gd name="connsiteX4" fmla="*/ 502796 w 586301"/>
                <a:gd name="connsiteY4" fmla="*/ 342979 h 360423"/>
                <a:gd name="connsiteX5" fmla="*/ 490037 w 586301"/>
                <a:gd name="connsiteY5" fmla="*/ 331042 h 360423"/>
                <a:gd name="connsiteX6" fmla="*/ 444349 w 586301"/>
                <a:gd name="connsiteY6" fmla="*/ 253603 h 360423"/>
                <a:gd name="connsiteX7" fmla="*/ 417478 w 586301"/>
                <a:gd name="connsiteY7" fmla="*/ 288765 h 360423"/>
                <a:gd name="connsiteX8" fmla="*/ 328279 w 586301"/>
                <a:gd name="connsiteY8" fmla="*/ 335864 h 360423"/>
                <a:gd name="connsiteX9" fmla="*/ 301584 w 586301"/>
                <a:gd name="connsiteY9" fmla="*/ 323398 h 360423"/>
                <a:gd name="connsiteX10" fmla="*/ 283650 w 586301"/>
                <a:gd name="connsiteY10" fmla="*/ 297115 h 360423"/>
                <a:gd name="connsiteX11" fmla="*/ 220793 w 586301"/>
                <a:gd name="connsiteY11" fmla="*/ 293116 h 360423"/>
                <a:gd name="connsiteX12" fmla="*/ 202212 w 586301"/>
                <a:gd name="connsiteY12" fmla="*/ 336158 h 360423"/>
                <a:gd name="connsiteX13" fmla="*/ 172636 w 586301"/>
                <a:gd name="connsiteY13" fmla="*/ 360207 h 360423"/>
                <a:gd name="connsiteX14" fmla="*/ 139532 w 586301"/>
                <a:gd name="connsiteY14" fmla="*/ 327044 h 360423"/>
                <a:gd name="connsiteX15" fmla="*/ 139590 w 586301"/>
                <a:gd name="connsiteY15" fmla="*/ 265833 h 360423"/>
                <a:gd name="connsiteX16" fmla="*/ 96431 w 586301"/>
                <a:gd name="connsiteY16" fmla="*/ 233376 h 360423"/>
                <a:gd name="connsiteX17" fmla="*/ 54390 w 586301"/>
                <a:gd name="connsiteY17" fmla="*/ 214795 h 360423"/>
                <a:gd name="connsiteX18" fmla="*/ 0 w 586301"/>
                <a:gd name="connsiteY18" fmla="*/ 259777 h 360423"/>
                <a:gd name="connsiteX19" fmla="*/ 69737 w 586301"/>
                <a:gd name="connsiteY19" fmla="*/ 0 h 360423"/>
                <a:gd name="connsiteX20" fmla="*/ 130653 w 586301"/>
                <a:gd name="connsiteY20" fmla="*/ 17522 h 360423"/>
                <a:gd name="connsiteX21" fmla="*/ 154232 w 586301"/>
                <a:gd name="connsiteY21" fmla="*/ 30693 h 360423"/>
                <a:gd name="connsiteX22" fmla="*/ 223439 w 586301"/>
                <a:gd name="connsiteY22" fmla="*/ 82261 h 360423"/>
                <a:gd name="connsiteX23" fmla="*/ 273125 w 586301"/>
                <a:gd name="connsiteY23" fmla="*/ 86436 h 360423"/>
                <a:gd name="connsiteX24" fmla="*/ 297997 w 586301"/>
                <a:gd name="connsiteY24" fmla="*/ 61740 h 360423"/>
                <a:gd name="connsiteX25" fmla="*/ 369086 w 586301"/>
                <a:gd name="connsiteY25" fmla="*/ 54743 h 360423"/>
                <a:gd name="connsiteX26" fmla="*/ 422123 w 586301"/>
                <a:gd name="connsiteY26" fmla="*/ 62151 h 360423"/>
                <a:gd name="connsiteX27" fmla="*/ 441174 w 586301"/>
                <a:gd name="connsiteY27" fmla="*/ 60564 h 360423"/>
                <a:gd name="connsiteX28" fmla="*/ 507324 w 586301"/>
                <a:gd name="connsiteY28" fmla="*/ 37103 h 36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6301" h="360423">
                  <a:moveTo>
                    <a:pt x="507324" y="37103"/>
                  </a:moveTo>
                  <a:cubicBezTo>
                    <a:pt x="549483" y="118540"/>
                    <a:pt x="586997" y="196215"/>
                    <a:pt x="586292" y="286178"/>
                  </a:cubicBezTo>
                  <a:cubicBezTo>
                    <a:pt x="586174" y="300819"/>
                    <a:pt x="586057" y="316401"/>
                    <a:pt x="562478" y="312814"/>
                  </a:cubicBezTo>
                  <a:cubicBezTo>
                    <a:pt x="548366" y="310639"/>
                    <a:pt x="550953" y="326280"/>
                    <a:pt x="547249" y="333982"/>
                  </a:cubicBezTo>
                  <a:cubicBezTo>
                    <a:pt x="533607" y="362441"/>
                    <a:pt x="524317" y="364676"/>
                    <a:pt x="502796" y="342979"/>
                  </a:cubicBezTo>
                  <a:cubicBezTo>
                    <a:pt x="498680" y="338863"/>
                    <a:pt x="494917" y="334041"/>
                    <a:pt x="490037" y="331042"/>
                  </a:cubicBezTo>
                  <a:cubicBezTo>
                    <a:pt x="447995" y="305229"/>
                    <a:pt x="447936" y="305347"/>
                    <a:pt x="444349" y="253603"/>
                  </a:cubicBezTo>
                  <a:cubicBezTo>
                    <a:pt x="434530" y="267068"/>
                    <a:pt x="428650" y="283415"/>
                    <a:pt x="417478" y="288765"/>
                  </a:cubicBezTo>
                  <a:cubicBezTo>
                    <a:pt x="387137" y="303348"/>
                    <a:pt x="353974" y="311050"/>
                    <a:pt x="328279" y="335864"/>
                  </a:cubicBezTo>
                  <a:cubicBezTo>
                    <a:pt x="320752" y="343096"/>
                    <a:pt x="308346" y="332101"/>
                    <a:pt x="301584" y="323398"/>
                  </a:cubicBezTo>
                  <a:cubicBezTo>
                    <a:pt x="295116" y="315108"/>
                    <a:pt x="289647" y="305994"/>
                    <a:pt x="283650" y="297115"/>
                  </a:cubicBezTo>
                  <a:cubicBezTo>
                    <a:pt x="251663" y="328984"/>
                    <a:pt x="251663" y="328984"/>
                    <a:pt x="220793" y="293116"/>
                  </a:cubicBezTo>
                  <a:cubicBezTo>
                    <a:pt x="214384" y="308110"/>
                    <a:pt x="208915" y="322399"/>
                    <a:pt x="202212" y="336158"/>
                  </a:cubicBezTo>
                  <a:cubicBezTo>
                    <a:pt x="196215" y="348506"/>
                    <a:pt x="189276" y="362324"/>
                    <a:pt x="172636" y="360207"/>
                  </a:cubicBezTo>
                  <a:cubicBezTo>
                    <a:pt x="154055" y="357855"/>
                    <a:pt x="144236" y="344096"/>
                    <a:pt x="139532" y="327044"/>
                  </a:cubicBezTo>
                  <a:cubicBezTo>
                    <a:pt x="134240" y="307875"/>
                    <a:pt x="138650" y="288236"/>
                    <a:pt x="139590" y="265833"/>
                  </a:cubicBezTo>
                  <a:cubicBezTo>
                    <a:pt x="101488" y="284591"/>
                    <a:pt x="101488" y="255720"/>
                    <a:pt x="96431" y="233376"/>
                  </a:cubicBezTo>
                  <a:cubicBezTo>
                    <a:pt x="63562" y="248723"/>
                    <a:pt x="63562" y="248723"/>
                    <a:pt x="54390" y="214795"/>
                  </a:cubicBezTo>
                  <a:cubicBezTo>
                    <a:pt x="34809" y="226144"/>
                    <a:pt x="27401" y="251251"/>
                    <a:pt x="0" y="259777"/>
                  </a:cubicBezTo>
                  <a:cubicBezTo>
                    <a:pt x="7409" y="168402"/>
                    <a:pt x="42277" y="87435"/>
                    <a:pt x="69737" y="0"/>
                  </a:cubicBezTo>
                  <a:cubicBezTo>
                    <a:pt x="88023" y="21815"/>
                    <a:pt x="104957" y="34574"/>
                    <a:pt x="130653" y="17522"/>
                  </a:cubicBezTo>
                  <a:cubicBezTo>
                    <a:pt x="139532" y="11642"/>
                    <a:pt x="145941" y="31281"/>
                    <a:pt x="154232" y="30693"/>
                  </a:cubicBezTo>
                  <a:cubicBezTo>
                    <a:pt x="193039" y="28048"/>
                    <a:pt x="204505" y="59153"/>
                    <a:pt x="223439" y="82261"/>
                  </a:cubicBezTo>
                  <a:cubicBezTo>
                    <a:pt x="237433" y="99254"/>
                    <a:pt x="255896" y="99313"/>
                    <a:pt x="273125" y="86436"/>
                  </a:cubicBezTo>
                  <a:cubicBezTo>
                    <a:pt x="282415" y="79497"/>
                    <a:pt x="290294" y="70501"/>
                    <a:pt x="297997" y="61740"/>
                  </a:cubicBezTo>
                  <a:cubicBezTo>
                    <a:pt x="315519" y="41807"/>
                    <a:pt x="347976" y="37749"/>
                    <a:pt x="369086" y="54743"/>
                  </a:cubicBezTo>
                  <a:cubicBezTo>
                    <a:pt x="385785" y="68149"/>
                    <a:pt x="402190" y="75381"/>
                    <a:pt x="422123" y="62151"/>
                  </a:cubicBezTo>
                  <a:cubicBezTo>
                    <a:pt x="428120" y="58212"/>
                    <a:pt x="434588" y="55742"/>
                    <a:pt x="441174" y="60564"/>
                  </a:cubicBezTo>
                  <a:cubicBezTo>
                    <a:pt x="470691" y="82202"/>
                    <a:pt x="491918" y="74264"/>
                    <a:pt x="507324" y="37103"/>
                  </a:cubicBezTo>
                  <a:close/>
                </a:path>
              </a:pathLst>
            </a:custGeom>
            <a:solidFill>
              <a:schemeClr val="accent3"/>
            </a:solidFill>
            <a:ln w="5867" cap="flat">
              <a:noFill/>
              <a:prstDash val="solid"/>
              <a:miter/>
            </a:ln>
          </p:spPr>
          <p:txBody>
            <a:bodyPr rtlCol="0" anchor="ctr"/>
            <a:lstStyle/>
            <a:p>
              <a:endParaRPr lang="en-US" dirty="0"/>
            </a:p>
          </p:txBody>
        </p:sp>
        <p:sp>
          <p:nvSpPr>
            <p:cNvPr id="158" name="Freeform: Shape 230">
              <a:extLst>
                <a:ext uri="{FF2B5EF4-FFF2-40B4-BE49-F238E27FC236}">
                  <a16:creationId xmlns:a16="http://schemas.microsoft.com/office/drawing/2014/main" id="{4A3867F9-212B-4FC4-A4E8-4F29C7F8BBDF}"/>
                </a:ext>
              </a:extLst>
            </p:cNvPr>
            <p:cNvSpPr/>
            <p:nvPr/>
          </p:nvSpPr>
          <p:spPr>
            <a:xfrm>
              <a:off x="6517779" y="1439557"/>
              <a:ext cx="317360" cy="547261"/>
            </a:xfrm>
            <a:custGeom>
              <a:avLst/>
              <a:gdLst>
                <a:gd name="connsiteX0" fmla="*/ 238846 w 317360"/>
                <a:gd name="connsiteY0" fmla="*/ 493125 h 547261"/>
                <a:gd name="connsiteX1" fmla="*/ 180987 w 317360"/>
                <a:gd name="connsiteY1" fmla="*/ 487950 h 547261"/>
                <a:gd name="connsiteX2" fmla="*/ 165111 w 317360"/>
                <a:gd name="connsiteY2" fmla="*/ 509059 h 547261"/>
                <a:gd name="connsiteX3" fmla="*/ 108605 w 317360"/>
                <a:gd name="connsiteY3" fmla="*/ 509530 h 547261"/>
                <a:gd name="connsiteX4" fmla="*/ 88966 w 317360"/>
                <a:gd name="connsiteY4" fmla="*/ 508177 h 547261"/>
                <a:gd name="connsiteX5" fmla="*/ 51569 w 317360"/>
                <a:gd name="connsiteY5" fmla="*/ 540811 h 547261"/>
                <a:gd name="connsiteX6" fmla="*/ 12467 w 317360"/>
                <a:gd name="connsiteY6" fmla="*/ 525464 h 547261"/>
                <a:gd name="connsiteX7" fmla="*/ 21875 w 317360"/>
                <a:gd name="connsiteY7" fmla="*/ 365588 h 547261"/>
                <a:gd name="connsiteX8" fmla="*/ 97021 w 317360"/>
                <a:gd name="connsiteY8" fmla="*/ 131977 h 547261"/>
                <a:gd name="connsiteX9" fmla="*/ 138416 w 317360"/>
                <a:gd name="connsiteY9" fmla="*/ 22668 h 547261"/>
                <a:gd name="connsiteX10" fmla="*/ 162642 w 317360"/>
                <a:gd name="connsiteY10" fmla="*/ 89 h 547261"/>
                <a:gd name="connsiteX11" fmla="*/ 184221 w 317360"/>
                <a:gd name="connsiteY11" fmla="*/ 25608 h 547261"/>
                <a:gd name="connsiteX12" fmla="*/ 239023 w 317360"/>
                <a:gd name="connsiteY12" fmla="*/ 210710 h 547261"/>
                <a:gd name="connsiteX13" fmla="*/ 305466 w 317360"/>
                <a:gd name="connsiteY13" fmla="*/ 425799 h 547261"/>
                <a:gd name="connsiteX14" fmla="*/ 316756 w 317360"/>
                <a:gd name="connsiteY14" fmla="*/ 465136 h 547261"/>
                <a:gd name="connsiteX15" fmla="*/ 283769 w 317360"/>
                <a:gd name="connsiteY15" fmla="*/ 541576 h 547261"/>
                <a:gd name="connsiteX16" fmla="*/ 264424 w 317360"/>
                <a:gd name="connsiteY16" fmla="*/ 534578 h 547261"/>
                <a:gd name="connsiteX17" fmla="*/ 238846 w 317360"/>
                <a:gd name="connsiteY17" fmla="*/ 493125 h 54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360" h="547261">
                  <a:moveTo>
                    <a:pt x="238846" y="493125"/>
                  </a:moveTo>
                  <a:cubicBezTo>
                    <a:pt x="209388" y="522819"/>
                    <a:pt x="209388" y="522819"/>
                    <a:pt x="180987" y="487950"/>
                  </a:cubicBezTo>
                  <a:cubicBezTo>
                    <a:pt x="175637" y="495124"/>
                    <a:pt x="170521" y="502239"/>
                    <a:pt x="165111" y="509059"/>
                  </a:cubicBezTo>
                  <a:cubicBezTo>
                    <a:pt x="143120" y="536636"/>
                    <a:pt x="130478" y="537283"/>
                    <a:pt x="108605" y="509530"/>
                  </a:cubicBezTo>
                  <a:cubicBezTo>
                    <a:pt x="100902" y="499769"/>
                    <a:pt x="96845" y="499475"/>
                    <a:pt x="88966" y="508177"/>
                  </a:cubicBezTo>
                  <a:cubicBezTo>
                    <a:pt x="77853" y="520525"/>
                    <a:pt x="66152" y="532344"/>
                    <a:pt x="51569" y="540811"/>
                  </a:cubicBezTo>
                  <a:cubicBezTo>
                    <a:pt x="31871" y="552277"/>
                    <a:pt x="19465" y="549220"/>
                    <a:pt x="12467" y="525464"/>
                  </a:cubicBezTo>
                  <a:cubicBezTo>
                    <a:pt x="-3644" y="470840"/>
                    <a:pt x="-7642" y="420919"/>
                    <a:pt x="21875" y="365588"/>
                  </a:cubicBezTo>
                  <a:cubicBezTo>
                    <a:pt x="60389" y="293382"/>
                    <a:pt x="72737" y="210239"/>
                    <a:pt x="97021" y="131977"/>
                  </a:cubicBezTo>
                  <a:cubicBezTo>
                    <a:pt x="108605" y="94639"/>
                    <a:pt x="119894" y="57184"/>
                    <a:pt x="138416" y="22668"/>
                  </a:cubicBezTo>
                  <a:cubicBezTo>
                    <a:pt x="143591" y="13025"/>
                    <a:pt x="148824" y="-1263"/>
                    <a:pt x="162642" y="89"/>
                  </a:cubicBezTo>
                  <a:cubicBezTo>
                    <a:pt x="175519" y="1383"/>
                    <a:pt x="179988" y="14966"/>
                    <a:pt x="184221" y="25608"/>
                  </a:cubicBezTo>
                  <a:cubicBezTo>
                    <a:pt x="208035" y="85643"/>
                    <a:pt x="223264" y="148265"/>
                    <a:pt x="239023" y="210710"/>
                  </a:cubicBezTo>
                  <a:cubicBezTo>
                    <a:pt x="257427" y="283563"/>
                    <a:pt x="275596" y="356474"/>
                    <a:pt x="305466" y="425799"/>
                  </a:cubicBezTo>
                  <a:cubicBezTo>
                    <a:pt x="310817" y="438206"/>
                    <a:pt x="313639" y="451847"/>
                    <a:pt x="316756" y="465136"/>
                  </a:cubicBezTo>
                  <a:cubicBezTo>
                    <a:pt x="321225" y="484187"/>
                    <a:pt x="299998" y="531991"/>
                    <a:pt x="283769" y="541576"/>
                  </a:cubicBezTo>
                  <a:cubicBezTo>
                    <a:pt x="274067" y="547338"/>
                    <a:pt x="268658" y="540752"/>
                    <a:pt x="264424" y="534578"/>
                  </a:cubicBezTo>
                  <a:cubicBezTo>
                    <a:pt x="255663" y="521878"/>
                    <a:pt x="248019" y="508177"/>
                    <a:pt x="238846" y="493125"/>
                  </a:cubicBezTo>
                  <a:close/>
                </a:path>
              </a:pathLst>
            </a:custGeom>
            <a:solidFill>
              <a:schemeClr val="accent6"/>
            </a:solidFill>
            <a:ln w="5867" cap="flat">
              <a:noFill/>
              <a:prstDash val="solid"/>
              <a:miter/>
            </a:ln>
          </p:spPr>
          <p:txBody>
            <a:bodyPr rtlCol="0" anchor="ctr"/>
            <a:lstStyle/>
            <a:p>
              <a:endParaRPr lang="en-US" dirty="0"/>
            </a:p>
          </p:txBody>
        </p:sp>
        <p:sp>
          <p:nvSpPr>
            <p:cNvPr id="159" name="Freeform: Shape 231">
              <a:extLst>
                <a:ext uri="{FF2B5EF4-FFF2-40B4-BE49-F238E27FC236}">
                  <a16:creationId xmlns:a16="http://schemas.microsoft.com/office/drawing/2014/main" id="{F0F78001-4710-4E43-B03A-1058F8FFB212}"/>
                </a:ext>
              </a:extLst>
            </p:cNvPr>
            <p:cNvSpPr/>
            <p:nvPr/>
          </p:nvSpPr>
          <p:spPr>
            <a:xfrm>
              <a:off x="6433897" y="1969971"/>
              <a:ext cx="445135" cy="294166"/>
            </a:xfrm>
            <a:custGeom>
              <a:avLst/>
              <a:gdLst>
                <a:gd name="connsiteX0" fmla="*/ 390112 w 445135"/>
                <a:gd name="connsiteY0" fmla="*/ 18865 h 294166"/>
                <a:gd name="connsiteX1" fmla="*/ 442797 w 445135"/>
                <a:gd name="connsiteY1" fmla="*/ 149047 h 294166"/>
                <a:gd name="connsiteX2" fmla="*/ 427215 w 445135"/>
                <a:gd name="connsiteY2" fmla="*/ 260590 h 294166"/>
                <a:gd name="connsiteX3" fmla="*/ 394522 w 445135"/>
                <a:gd name="connsiteY3" fmla="*/ 265353 h 294166"/>
                <a:gd name="connsiteX4" fmla="*/ 355303 w 445135"/>
                <a:gd name="connsiteY4" fmla="*/ 263295 h 294166"/>
                <a:gd name="connsiteX5" fmla="*/ 310556 w 445135"/>
                <a:gd name="connsiteY5" fmla="*/ 250300 h 294166"/>
                <a:gd name="connsiteX6" fmla="*/ 283038 w 445135"/>
                <a:gd name="connsiteY6" fmla="*/ 242421 h 294166"/>
                <a:gd name="connsiteX7" fmla="*/ 254344 w 445135"/>
                <a:gd name="connsiteY7" fmla="*/ 228838 h 294166"/>
                <a:gd name="connsiteX8" fmla="*/ 222945 w 445135"/>
                <a:gd name="connsiteY8" fmla="*/ 274232 h 294166"/>
                <a:gd name="connsiteX9" fmla="*/ 158618 w 445135"/>
                <a:gd name="connsiteY9" fmla="*/ 268528 h 294166"/>
                <a:gd name="connsiteX10" fmla="*/ 144918 w 445135"/>
                <a:gd name="connsiteY10" fmla="*/ 239422 h 294166"/>
                <a:gd name="connsiteX11" fmla="*/ 130276 w 445135"/>
                <a:gd name="connsiteY11" fmla="*/ 230014 h 294166"/>
                <a:gd name="connsiteX12" fmla="*/ 86941 w 445135"/>
                <a:gd name="connsiteY12" fmla="*/ 198850 h 294166"/>
                <a:gd name="connsiteX13" fmla="*/ 78121 w 445135"/>
                <a:gd name="connsiteY13" fmla="*/ 203554 h 294166"/>
                <a:gd name="connsiteX14" fmla="*/ 22673 w 445135"/>
                <a:gd name="connsiteY14" fmla="*/ 188090 h 294166"/>
                <a:gd name="connsiteX15" fmla="*/ 16323 w 445135"/>
                <a:gd name="connsiteY15" fmla="*/ 169333 h 294166"/>
                <a:gd name="connsiteX16" fmla="*/ 13030 w 445135"/>
                <a:gd name="connsiteY16" fmla="*/ 118589 h 294166"/>
                <a:gd name="connsiteX17" fmla="*/ 75652 w 445135"/>
                <a:gd name="connsiteY17" fmla="*/ 7105 h 294166"/>
                <a:gd name="connsiteX18" fmla="*/ 86529 w 445135"/>
                <a:gd name="connsiteY18" fmla="*/ 15219 h 294166"/>
                <a:gd name="connsiteX19" fmla="*/ 143095 w 445135"/>
                <a:gd name="connsiteY19" fmla="*/ 28978 h 294166"/>
                <a:gd name="connsiteX20" fmla="*/ 168261 w 445135"/>
                <a:gd name="connsiteY20" fmla="*/ 8927 h 294166"/>
                <a:gd name="connsiteX21" fmla="*/ 192075 w 445135"/>
                <a:gd name="connsiteY21" fmla="*/ 8575 h 294166"/>
                <a:gd name="connsiteX22" fmla="*/ 245700 w 445135"/>
                <a:gd name="connsiteY22" fmla="*/ 9104 h 294166"/>
                <a:gd name="connsiteX23" fmla="*/ 282626 w 445135"/>
                <a:gd name="connsiteY23" fmla="*/ 1048 h 294166"/>
                <a:gd name="connsiteX24" fmla="*/ 351716 w 445135"/>
                <a:gd name="connsiteY24" fmla="*/ 31859 h 294166"/>
                <a:gd name="connsiteX25" fmla="*/ 390112 w 445135"/>
                <a:gd name="connsiteY25" fmla="*/ 18865 h 29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135" h="294166">
                  <a:moveTo>
                    <a:pt x="390112" y="18865"/>
                  </a:moveTo>
                  <a:cubicBezTo>
                    <a:pt x="412221" y="60965"/>
                    <a:pt x="432566" y="103536"/>
                    <a:pt x="442797" y="149047"/>
                  </a:cubicBezTo>
                  <a:cubicBezTo>
                    <a:pt x="451264" y="186620"/>
                    <a:pt x="434565" y="223781"/>
                    <a:pt x="427215" y="260590"/>
                  </a:cubicBezTo>
                  <a:cubicBezTo>
                    <a:pt x="423393" y="279817"/>
                    <a:pt x="406223" y="274584"/>
                    <a:pt x="394522" y="265353"/>
                  </a:cubicBezTo>
                  <a:cubicBezTo>
                    <a:pt x="381292" y="254886"/>
                    <a:pt x="371708" y="249183"/>
                    <a:pt x="355303" y="263295"/>
                  </a:cubicBezTo>
                  <a:cubicBezTo>
                    <a:pt x="338016" y="278112"/>
                    <a:pt x="322787" y="264236"/>
                    <a:pt x="310556" y="250300"/>
                  </a:cubicBezTo>
                  <a:cubicBezTo>
                    <a:pt x="303089" y="241833"/>
                    <a:pt x="297914" y="230779"/>
                    <a:pt x="283038" y="242421"/>
                  </a:cubicBezTo>
                  <a:cubicBezTo>
                    <a:pt x="268867" y="253475"/>
                    <a:pt x="264693" y="233719"/>
                    <a:pt x="254344" y="228838"/>
                  </a:cubicBezTo>
                  <a:cubicBezTo>
                    <a:pt x="243819" y="244185"/>
                    <a:pt x="234469" y="260061"/>
                    <a:pt x="222945" y="274232"/>
                  </a:cubicBezTo>
                  <a:cubicBezTo>
                    <a:pt x="199719" y="302749"/>
                    <a:pt x="177316" y="300515"/>
                    <a:pt x="158618" y="268528"/>
                  </a:cubicBezTo>
                  <a:cubicBezTo>
                    <a:pt x="153208" y="259296"/>
                    <a:pt x="149328" y="249183"/>
                    <a:pt x="144918" y="239422"/>
                  </a:cubicBezTo>
                  <a:cubicBezTo>
                    <a:pt x="142036" y="233072"/>
                    <a:pt x="139508" y="225781"/>
                    <a:pt x="130276" y="230014"/>
                  </a:cubicBezTo>
                  <a:cubicBezTo>
                    <a:pt x="99407" y="244303"/>
                    <a:pt x="89705" y="226663"/>
                    <a:pt x="86941" y="198850"/>
                  </a:cubicBezTo>
                  <a:cubicBezTo>
                    <a:pt x="82649" y="201085"/>
                    <a:pt x="79944" y="201790"/>
                    <a:pt x="78121" y="203554"/>
                  </a:cubicBezTo>
                  <a:cubicBezTo>
                    <a:pt x="43018" y="236835"/>
                    <a:pt x="35080" y="234601"/>
                    <a:pt x="22673" y="188090"/>
                  </a:cubicBezTo>
                  <a:cubicBezTo>
                    <a:pt x="20909" y="181563"/>
                    <a:pt x="20615" y="171803"/>
                    <a:pt x="16323" y="169333"/>
                  </a:cubicBezTo>
                  <a:cubicBezTo>
                    <a:pt x="-11019" y="153516"/>
                    <a:pt x="1799" y="135406"/>
                    <a:pt x="13030" y="118589"/>
                  </a:cubicBezTo>
                  <a:cubicBezTo>
                    <a:pt x="36903" y="82780"/>
                    <a:pt x="58070" y="45501"/>
                    <a:pt x="75652" y="7105"/>
                  </a:cubicBezTo>
                  <a:cubicBezTo>
                    <a:pt x="83531" y="5752"/>
                    <a:pt x="84177" y="11221"/>
                    <a:pt x="86529" y="15219"/>
                  </a:cubicBezTo>
                  <a:cubicBezTo>
                    <a:pt x="103287" y="43737"/>
                    <a:pt x="116282" y="47030"/>
                    <a:pt x="143095" y="28978"/>
                  </a:cubicBezTo>
                  <a:cubicBezTo>
                    <a:pt x="151974" y="22981"/>
                    <a:pt x="160558" y="16277"/>
                    <a:pt x="168261" y="8927"/>
                  </a:cubicBezTo>
                  <a:cubicBezTo>
                    <a:pt x="176611" y="931"/>
                    <a:pt x="182843" y="-1774"/>
                    <a:pt x="192075" y="8575"/>
                  </a:cubicBezTo>
                  <a:cubicBezTo>
                    <a:pt x="209127" y="27685"/>
                    <a:pt x="228060" y="26097"/>
                    <a:pt x="245700" y="9104"/>
                  </a:cubicBezTo>
                  <a:cubicBezTo>
                    <a:pt x="256990" y="-1833"/>
                    <a:pt x="266515" y="-539"/>
                    <a:pt x="282626" y="1048"/>
                  </a:cubicBezTo>
                  <a:cubicBezTo>
                    <a:pt x="311085" y="3871"/>
                    <a:pt x="332430" y="8163"/>
                    <a:pt x="351716" y="31859"/>
                  </a:cubicBezTo>
                  <a:cubicBezTo>
                    <a:pt x="362947" y="45677"/>
                    <a:pt x="376765" y="26097"/>
                    <a:pt x="390112" y="18865"/>
                  </a:cubicBezTo>
                  <a:close/>
                </a:path>
              </a:pathLst>
            </a:custGeom>
            <a:solidFill>
              <a:schemeClr val="accent4"/>
            </a:solidFill>
            <a:ln w="5867" cap="flat">
              <a:noFill/>
              <a:prstDash val="solid"/>
              <a:miter/>
            </a:ln>
          </p:spPr>
          <p:txBody>
            <a:bodyPr rtlCol="0" anchor="ctr"/>
            <a:lstStyle/>
            <a:p>
              <a:endParaRPr lang="en-US" dirty="0"/>
            </a:p>
          </p:txBody>
        </p:sp>
        <p:sp>
          <p:nvSpPr>
            <p:cNvPr id="160" name="Freeform: Shape 232">
              <a:extLst>
                <a:ext uri="{FF2B5EF4-FFF2-40B4-BE49-F238E27FC236}">
                  <a16:creationId xmlns:a16="http://schemas.microsoft.com/office/drawing/2014/main" id="{806E9B6C-A86F-4E82-B58A-0298A2FE7199}"/>
                </a:ext>
              </a:extLst>
            </p:cNvPr>
            <p:cNvSpPr/>
            <p:nvPr/>
          </p:nvSpPr>
          <p:spPr>
            <a:xfrm>
              <a:off x="6574510" y="3482315"/>
              <a:ext cx="163483" cy="218772"/>
            </a:xfrm>
            <a:custGeom>
              <a:avLst/>
              <a:gdLst>
                <a:gd name="connsiteX0" fmla="*/ 777 w 163483"/>
                <a:gd name="connsiteY0" fmla="*/ 114751 h 218772"/>
                <a:gd name="connsiteX1" fmla="*/ 1130 w 163483"/>
                <a:gd name="connsiteY1" fmla="*/ 32843 h 218772"/>
                <a:gd name="connsiteX2" fmla="*/ 45759 w 163483"/>
                <a:gd name="connsiteY2" fmla="*/ 2502 h 218772"/>
                <a:gd name="connsiteX3" fmla="*/ 97796 w 163483"/>
                <a:gd name="connsiteY3" fmla="*/ 46190 h 218772"/>
                <a:gd name="connsiteX4" fmla="*/ 148835 w 163483"/>
                <a:gd name="connsiteY4" fmla="*/ 78471 h 218772"/>
                <a:gd name="connsiteX5" fmla="*/ 163358 w 163483"/>
                <a:gd name="connsiteY5" fmla="*/ 93818 h 218772"/>
                <a:gd name="connsiteX6" fmla="*/ 163476 w 163483"/>
                <a:gd name="connsiteY6" fmla="*/ 199187 h 218772"/>
                <a:gd name="connsiteX7" fmla="*/ 145013 w 163483"/>
                <a:gd name="connsiteY7" fmla="*/ 218532 h 218772"/>
                <a:gd name="connsiteX8" fmla="*/ 19122 w 163483"/>
                <a:gd name="connsiteY8" fmla="*/ 218767 h 218772"/>
                <a:gd name="connsiteX9" fmla="*/ 13 w 163483"/>
                <a:gd name="connsiteY9" fmla="*/ 196776 h 218772"/>
                <a:gd name="connsiteX10" fmla="*/ 189 w 163483"/>
                <a:gd name="connsiteY10" fmla="*/ 114809 h 218772"/>
                <a:gd name="connsiteX11" fmla="*/ 777 w 163483"/>
                <a:gd name="connsiteY11" fmla="*/ 114751 h 2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483" h="218772">
                  <a:moveTo>
                    <a:pt x="777" y="114751"/>
                  </a:moveTo>
                  <a:cubicBezTo>
                    <a:pt x="777" y="87409"/>
                    <a:pt x="-693" y="60008"/>
                    <a:pt x="1130" y="32843"/>
                  </a:cubicBezTo>
                  <a:cubicBezTo>
                    <a:pt x="3423" y="-1320"/>
                    <a:pt x="14419" y="-3260"/>
                    <a:pt x="45759" y="2502"/>
                  </a:cubicBezTo>
                  <a:cubicBezTo>
                    <a:pt x="74571" y="7794"/>
                    <a:pt x="85449" y="25493"/>
                    <a:pt x="97796" y="46190"/>
                  </a:cubicBezTo>
                  <a:cubicBezTo>
                    <a:pt x="109204" y="65300"/>
                    <a:pt x="123492" y="81470"/>
                    <a:pt x="148835" y="78471"/>
                  </a:cubicBezTo>
                  <a:cubicBezTo>
                    <a:pt x="161653" y="76942"/>
                    <a:pt x="163417" y="83704"/>
                    <a:pt x="163358" y="93818"/>
                  </a:cubicBezTo>
                  <a:cubicBezTo>
                    <a:pt x="163182" y="128921"/>
                    <a:pt x="162888" y="164084"/>
                    <a:pt x="163476" y="199187"/>
                  </a:cubicBezTo>
                  <a:cubicBezTo>
                    <a:pt x="163711" y="212711"/>
                    <a:pt x="159007" y="218650"/>
                    <a:pt x="145013" y="218532"/>
                  </a:cubicBezTo>
                  <a:cubicBezTo>
                    <a:pt x="103030" y="218120"/>
                    <a:pt x="61106" y="218062"/>
                    <a:pt x="19122" y="218767"/>
                  </a:cubicBezTo>
                  <a:cubicBezTo>
                    <a:pt x="2717" y="219002"/>
                    <a:pt x="-223" y="210476"/>
                    <a:pt x="13" y="196776"/>
                  </a:cubicBezTo>
                  <a:cubicBezTo>
                    <a:pt x="542" y="169434"/>
                    <a:pt x="189" y="142151"/>
                    <a:pt x="189" y="114809"/>
                  </a:cubicBezTo>
                  <a:cubicBezTo>
                    <a:pt x="424" y="114751"/>
                    <a:pt x="601" y="114751"/>
                    <a:pt x="777" y="114751"/>
                  </a:cubicBezTo>
                  <a:close/>
                </a:path>
              </a:pathLst>
            </a:custGeom>
            <a:solidFill>
              <a:schemeClr val="accent6"/>
            </a:solidFill>
            <a:ln w="5867" cap="flat">
              <a:noFill/>
              <a:prstDash val="solid"/>
              <a:miter/>
            </a:ln>
          </p:spPr>
          <p:txBody>
            <a:bodyPr rtlCol="0" anchor="ctr"/>
            <a:lstStyle/>
            <a:p>
              <a:endParaRPr lang="en-US" dirty="0"/>
            </a:p>
          </p:txBody>
        </p:sp>
      </p:grpSp>
      <p:sp>
        <p:nvSpPr>
          <p:cNvPr id="161" name="Graphic 46">
            <a:extLst>
              <a:ext uri="{FF2B5EF4-FFF2-40B4-BE49-F238E27FC236}">
                <a16:creationId xmlns:a16="http://schemas.microsoft.com/office/drawing/2014/main" id="{1BD34AC2-DC82-4AE5-9E6A-30C1101E80D5}"/>
              </a:ext>
            </a:extLst>
          </p:cNvPr>
          <p:cNvSpPr/>
          <p:nvPr/>
        </p:nvSpPr>
        <p:spPr>
          <a:xfrm>
            <a:off x="2703326" y="5648521"/>
            <a:ext cx="498271" cy="769462"/>
          </a:xfrm>
          <a:custGeom>
            <a:avLst/>
            <a:gdLst>
              <a:gd name="connsiteX0" fmla="*/ 693542 w 767981"/>
              <a:gd name="connsiteY0" fmla="*/ 529608 h 1185966"/>
              <a:gd name="connsiteX1" fmla="*/ 505899 w 767981"/>
              <a:gd name="connsiteY1" fmla="*/ 520083 h 1185966"/>
              <a:gd name="connsiteX2" fmla="*/ 411602 w 767981"/>
              <a:gd name="connsiteY2" fmla="*/ 525798 h 1185966"/>
              <a:gd name="connsiteX3" fmla="*/ 337307 w 767981"/>
              <a:gd name="connsiteY3" fmla="*/ 461981 h 1185966"/>
              <a:gd name="connsiteX4" fmla="*/ 371597 w 767981"/>
              <a:gd name="connsiteY4" fmla="*/ 423881 h 1185966"/>
              <a:gd name="connsiteX5" fmla="*/ 470657 w 767981"/>
              <a:gd name="connsiteY5" fmla="*/ 429596 h 1185966"/>
              <a:gd name="connsiteX6" fmla="*/ 484944 w 767981"/>
              <a:gd name="connsiteY6" fmla="*/ 389591 h 1185966"/>
              <a:gd name="connsiteX7" fmla="*/ 407792 w 767981"/>
              <a:gd name="connsiteY7" fmla="*/ 300056 h 1185966"/>
              <a:gd name="connsiteX8" fmla="*/ 411602 w 767981"/>
              <a:gd name="connsiteY8" fmla="*/ 242906 h 1185966"/>
              <a:gd name="connsiteX9" fmla="*/ 451607 w 767981"/>
              <a:gd name="connsiteY9" fmla="*/ 166706 h 1185966"/>
              <a:gd name="connsiteX10" fmla="*/ 427794 w 767981"/>
              <a:gd name="connsiteY10" fmla="*/ 108603 h 1185966"/>
              <a:gd name="connsiteX11" fmla="*/ 411602 w 767981"/>
              <a:gd name="connsiteY11" fmla="*/ 160038 h 1185966"/>
              <a:gd name="connsiteX12" fmla="*/ 377312 w 767981"/>
              <a:gd name="connsiteY12" fmla="*/ 218141 h 1185966"/>
              <a:gd name="connsiteX13" fmla="*/ 321114 w 767981"/>
              <a:gd name="connsiteY13" fmla="*/ 204806 h 1185966"/>
              <a:gd name="connsiteX14" fmla="*/ 315399 w 767981"/>
              <a:gd name="connsiteY14" fmla="*/ 143846 h 1185966"/>
              <a:gd name="connsiteX15" fmla="*/ 340164 w 767981"/>
              <a:gd name="connsiteY15" fmla="*/ 62883 h 1185966"/>
              <a:gd name="connsiteX16" fmla="*/ 313494 w 767981"/>
              <a:gd name="connsiteY16" fmla="*/ 18 h 1185966"/>
              <a:gd name="connsiteX17" fmla="*/ 297302 w 767981"/>
              <a:gd name="connsiteY17" fmla="*/ 56216 h 1185966"/>
              <a:gd name="connsiteX18" fmla="*/ 297302 w 767981"/>
              <a:gd name="connsiteY18" fmla="*/ 60978 h 1185966"/>
              <a:gd name="connsiteX19" fmla="*/ 276347 w 767981"/>
              <a:gd name="connsiteY19" fmla="*/ 118128 h 1185966"/>
              <a:gd name="connsiteX20" fmla="*/ 242057 w 767981"/>
              <a:gd name="connsiteY20" fmla="*/ 80028 h 1185966"/>
              <a:gd name="connsiteX21" fmla="*/ 239199 w 767981"/>
              <a:gd name="connsiteY21" fmla="*/ 76218 h 1185966"/>
              <a:gd name="connsiteX22" fmla="*/ 211577 w 767981"/>
              <a:gd name="connsiteY22" fmla="*/ 58121 h 1185966"/>
              <a:gd name="connsiteX23" fmla="*/ 203957 w 767981"/>
              <a:gd name="connsiteY23" fmla="*/ 92411 h 1185966"/>
              <a:gd name="connsiteX24" fmla="*/ 237294 w 767981"/>
              <a:gd name="connsiteY24" fmla="*/ 160038 h 1185966"/>
              <a:gd name="connsiteX25" fmla="*/ 251582 w 767981"/>
              <a:gd name="connsiteY25" fmla="*/ 178136 h 1185966"/>
              <a:gd name="connsiteX26" fmla="*/ 267774 w 767981"/>
              <a:gd name="connsiteY26" fmla="*/ 236238 h 1185966"/>
              <a:gd name="connsiteX27" fmla="*/ 203004 w 767981"/>
              <a:gd name="connsiteY27" fmla="*/ 219093 h 1185966"/>
              <a:gd name="connsiteX28" fmla="*/ 223007 w 767981"/>
              <a:gd name="connsiteY28" fmla="*/ 173373 h 1185966"/>
              <a:gd name="connsiteX29" fmla="*/ 180144 w 767981"/>
              <a:gd name="connsiteY29" fmla="*/ 176231 h 1185966"/>
              <a:gd name="connsiteX30" fmla="*/ 119184 w 767981"/>
              <a:gd name="connsiteY30" fmla="*/ 112413 h 1185966"/>
              <a:gd name="connsiteX31" fmla="*/ 122994 w 767981"/>
              <a:gd name="connsiteY31" fmla="*/ 55263 h 1185966"/>
              <a:gd name="connsiteX32" fmla="*/ 111564 w 767981"/>
              <a:gd name="connsiteY32" fmla="*/ 38118 h 1185966"/>
              <a:gd name="connsiteX33" fmla="*/ 95372 w 767981"/>
              <a:gd name="connsiteY33" fmla="*/ 52406 h 1185966"/>
              <a:gd name="connsiteX34" fmla="*/ 90609 w 767981"/>
              <a:gd name="connsiteY34" fmla="*/ 103841 h 1185966"/>
              <a:gd name="connsiteX35" fmla="*/ 76322 w 767981"/>
              <a:gd name="connsiteY35" fmla="*/ 123843 h 1185966"/>
              <a:gd name="connsiteX36" fmla="*/ 61082 w 767981"/>
              <a:gd name="connsiteY36" fmla="*/ 107651 h 1185966"/>
              <a:gd name="connsiteX37" fmla="*/ 46794 w 767981"/>
              <a:gd name="connsiteY37" fmla="*/ 66693 h 1185966"/>
              <a:gd name="connsiteX38" fmla="*/ 15362 w 767981"/>
              <a:gd name="connsiteY38" fmla="*/ 39071 h 1185966"/>
              <a:gd name="connsiteX39" fmla="*/ 6789 w 767981"/>
              <a:gd name="connsiteY39" fmla="*/ 83838 h 1185966"/>
              <a:gd name="connsiteX40" fmla="*/ 52509 w 767981"/>
              <a:gd name="connsiteY40" fmla="*/ 155276 h 1185966"/>
              <a:gd name="connsiteX41" fmla="*/ 175382 w 767981"/>
              <a:gd name="connsiteY41" fmla="*/ 254336 h 1185966"/>
              <a:gd name="connsiteX42" fmla="*/ 87752 w 767981"/>
              <a:gd name="connsiteY42" fmla="*/ 294341 h 1185966"/>
              <a:gd name="connsiteX43" fmla="*/ 164904 w 767981"/>
              <a:gd name="connsiteY43" fmla="*/ 320058 h 1185966"/>
              <a:gd name="connsiteX44" fmla="*/ 193479 w 767981"/>
              <a:gd name="connsiteY44" fmla="*/ 336251 h 1185966"/>
              <a:gd name="connsiteX45" fmla="*/ 170619 w 767981"/>
              <a:gd name="connsiteY45" fmla="*/ 421023 h 1185966"/>
              <a:gd name="connsiteX46" fmla="*/ 99182 w 767981"/>
              <a:gd name="connsiteY46" fmla="*/ 568661 h 1185966"/>
              <a:gd name="connsiteX47" fmla="*/ 133472 w 767981"/>
              <a:gd name="connsiteY47" fmla="*/ 718203 h 1185966"/>
              <a:gd name="connsiteX48" fmla="*/ 157284 w 767981"/>
              <a:gd name="connsiteY48" fmla="*/ 759161 h 1185966"/>
              <a:gd name="connsiteX49" fmla="*/ 170619 w 767981"/>
              <a:gd name="connsiteY49" fmla="*/ 1135398 h 1185966"/>
              <a:gd name="connsiteX50" fmla="*/ 170619 w 767981"/>
              <a:gd name="connsiteY50" fmla="*/ 1169689 h 1185966"/>
              <a:gd name="connsiteX51" fmla="*/ 225864 w 767981"/>
              <a:gd name="connsiteY51" fmla="*/ 1175404 h 1185966"/>
              <a:gd name="connsiteX52" fmla="*/ 239199 w 767981"/>
              <a:gd name="connsiteY52" fmla="*/ 1143971 h 1185966"/>
              <a:gd name="connsiteX53" fmla="*/ 250629 w 767981"/>
              <a:gd name="connsiteY53" fmla="*/ 1016336 h 1185966"/>
              <a:gd name="connsiteX54" fmla="*/ 260154 w 767981"/>
              <a:gd name="connsiteY54" fmla="*/ 892511 h 1185966"/>
              <a:gd name="connsiteX55" fmla="*/ 276347 w 767981"/>
              <a:gd name="connsiteY55" fmla="*/ 846791 h 1185966"/>
              <a:gd name="connsiteX56" fmla="*/ 288729 w 767981"/>
              <a:gd name="connsiteY56" fmla="*/ 913466 h 1185966"/>
              <a:gd name="connsiteX57" fmla="*/ 263012 w 767981"/>
              <a:gd name="connsiteY57" fmla="*/ 1149686 h 1185966"/>
              <a:gd name="connsiteX58" fmla="*/ 292539 w 767981"/>
              <a:gd name="connsiteY58" fmla="*/ 1185881 h 1185966"/>
              <a:gd name="connsiteX59" fmla="*/ 326829 w 767981"/>
              <a:gd name="connsiteY59" fmla="*/ 1152543 h 1185966"/>
              <a:gd name="connsiteX60" fmla="*/ 394457 w 767981"/>
              <a:gd name="connsiteY60" fmla="*/ 809643 h 1185966"/>
              <a:gd name="connsiteX61" fmla="*/ 508757 w 767981"/>
              <a:gd name="connsiteY61" fmla="*/ 768686 h 1185966"/>
              <a:gd name="connsiteX62" fmla="*/ 514472 w 767981"/>
              <a:gd name="connsiteY62" fmla="*/ 781068 h 1185966"/>
              <a:gd name="connsiteX63" fmla="*/ 519234 w 767981"/>
              <a:gd name="connsiteY63" fmla="*/ 1002048 h 1185966"/>
              <a:gd name="connsiteX64" fmla="*/ 484944 w 767981"/>
              <a:gd name="connsiteY64" fmla="*/ 1090631 h 1185966"/>
              <a:gd name="connsiteX65" fmla="*/ 490659 w 767981"/>
              <a:gd name="connsiteY65" fmla="*/ 1123016 h 1185966"/>
              <a:gd name="connsiteX66" fmla="*/ 540189 w 767981"/>
              <a:gd name="connsiteY66" fmla="*/ 1110633 h 1185966"/>
              <a:gd name="connsiteX67" fmla="*/ 574479 w 767981"/>
              <a:gd name="connsiteY67" fmla="*/ 999191 h 1185966"/>
              <a:gd name="connsiteX68" fmla="*/ 621152 w 767981"/>
              <a:gd name="connsiteY68" fmla="*/ 858221 h 1185966"/>
              <a:gd name="connsiteX69" fmla="*/ 670682 w 767981"/>
              <a:gd name="connsiteY69" fmla="*/ 963948 h 1185966"/>
              <a:gd name="connsiteX70" fmla="*/ 667824 w 767981"/>
              <a:gd name="connsiteY70" fmla="*/ 1091583 h 1185966"/>
              <a:gd name="connsiteX71" fmla="*/ 679255 w 767981"/>
              <a:gd name="connsiteY71" fmla="*/ 1129683 h 1185966"/>
              <a:gd name="connsiteX72" fmla="*/ 715449 w 767981"/>
              <a:gd name="connsiteY72" fmla="*/ 1126826 h 1185966"/>
              <a:gd name="connsiteX73" fmla="*/ 723070 w 767981"/>
              <a:gd name="connsiteY73" fmla="*/ 1092536 h 1185966"/>
              <a:gd name="connsiteX74" fmla="*/ 723070 w 767981"/>
              <a:gd name="connsiteY74" fmla="*/ 1046816 h 1185966"/>
              <a:gd name="connsiteX75" fmla="*/ 709734 w 767981"/>
              <a:gd name="connsiteY75" fmla="*/ 854411 h 1185966"/>
              <a:gd name="connsiteX76" fmla="*/ 721164 w 767981"/>
              <a:gd name="connsiteY76" fmla="*/ 754398 h 1185966"/>
              <a:gd name="connsiteX77" fmla="*/ 761170 w 767981"/>
              <a:gd name="connsiteY77" fmla="*/ 672483 h 1185966"/>
              <a:gd name="connsiteX78" fmla="*/ 764980 w 767981"/>
              <a:gd name="connsiteY78" fmla="*/ 659148 h 1185966"/>
              <a:gd name="connsiteX79" fmla="*/ 693542 w 767981"/>
              <a:gd name="connsiteY79" fmla="*/ 529608 h 118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7981" h="1185966">
                <a:moveTo>
                  <a:pt x="693542" y="529608"/>
                </a:moveTo>
                <a:cubicBezTo>
                  <a:pt x="631630" y="506748"/>
                  <a:pt x="568764" y="508653"/>
                  <a:pt x="505899" y="520083"/>
                </a:cubicBezTo>
                <a:cubicBezTo>
                  <a:pt x="474467" y="525798"/>
                  <a:pt x="443034" y="528656"/>
                  <a:pt x="411602" y="525798"/>
                </a:cubicBezTo>
                <a:cubicBezTo>
                  <a:pt x="372549" y="521988"/>
                  <a:pt x="346832" y="500081"/>
                  <a:pt x="337307" y="461981"/>
                </a:cubicBezTo>
                <a:cubicBezTo>
                  <a:pt x="330639" y="436263"/>
                  <a:pt x="337307" y="417213"/>
                  <a:pt x="371597" y="423881"/>
                </a:cubicBezTo>
                <a:cubicBezTo>
                  <a:pt x="403982" y="430548"/>
                  <a:pt x="437319" y="435311"/>
                  <a:pt x="470657" y="429596"/>
                </a:cubicBezTo>
                <a:cubicBezTo>
                  <a:pt x="496374" y="424833"/>
                  <a:pt x="512567" y="410546"/>
                  <a:pt x="484944" y="389591"/>
                </a:cubicBezTo>
                <a:cubicBezTo>
                  <a:pt x="451607" y="364826"/>
                  <a:pt x="437319" y="326726"/>
                  <a:pt x="407792" y="300056"/>
                </a:cubicBezTo>
                <a:cubicBezTo>
                  <a:pt x="383027" y="277196"/>
                  <a:pt x="388742" y="260051"/>
                  <a:pt x="411602" y="242906"/>
                </a:cubicBezTo>
                <a:cubicBezTo>
                  <a:pt x="437319" y="223856"/>
                  <a:pt x="456369" y="199091"/>
                  <a:pt x="451607" y="166706"/>
                </a:cubicBezTo>
                <a:cubicBezTo>
                  <a:pt x="448749" y="145751"/>
                  <a:pt x="461132" y="109556"/>
                  <a:pt x="427794" y="108603"/>
                </a:cubicBezTo>
                <a:cubicBezTo>
                  <a:pt x="390647" y="107651"/>
                  <a:pt x="413507" y="141941"/>
                  <a:pt x="411602" y="160038"/>
                </a:cubicBezTo>
                <a:cubicBezTo>
                  <a:pt x="408744" y="185756"/>
                  <a:pt x="402077" y="207663"/>
                  <a:pt x="377312" y="218141"/>
                </a:cubicBezTo>
                <a:cubicBezTo>
                  <a:pt x="356357" y="227666"/>
                  <a:pt x="337307" y="220046"/>
                  <a:pt x="321114" y="204806"/>
                </a:cubicBezTo>
                <a:cubicBezTo>
                  <a:pt x="301112" y="185756"/>
                  <a:pt x="305874" y="165753"/>
                  <a:pt x="315399" y="143846"/>
                </a:cubicBezTo>
                <a:cubicBezTo>
                  <a:pt x="326829" y="118128"/>
                  <a:pt x="341117" y="92411"/>
                  <a:pt x="340164" y="62883"/>
                </a:cubicBezTo>
                <a:cubicBezTo>
                  <a:pt x="340164" y="38118"/>
                  <a:pt x="340164" y="971"/>
                  <a:pt x="313494" y="18"/>
                </a:cubicBezTo>
                <a:cubicBezTo>
                  <a:pt x="291587" y="-934"/>
                  <a:pt x="297302" y="35261"/>
                  <a:pt x="297302" y="56216"/>
                </a:cubicBezTo>
                <a:cubicBezTo>
                  <a:pt x="297302" y="58121"/>
                  <a:pt x="297302" y="59073"/>
                  <a:pt x="297302" y="60978"/>
                </a:cubicBezTo>
                <a:cubicBezTo>
                  <a:pt x="296349" y="82886"/>
                  <a:pt x="301112" y="111461"/>
                  <a:pt x="276347" y="118128"/>
                </a:cubicBezTo>
                <a:cubicBezTo>
                  <a:pt x="254439" y="123843"/>
                  <a:pt x="252534" y="94316"/>
                  <a:pt x="242057" y="80028"/>
                </a:cubicBezTo>
                <a:cubicBezTo>
                  <a:pt x="241104" y="79076"/>
                  <a:pt x="240152" y="77171"/>
                  <a:pt x="239199" y="76218"/>
                </a:cubicBezTo>
                <a:cubicBezTo>
                  <a:pt x="232532" y="66693"/>
                  <a:pt x="228722" y="49548"/>
                  <a:pt x="211577" y="58121"/>
                </a:cubicBezTo>
                <a:cubicBezTo>
                  <a:pt x="199194" y="64788"/>
                  <a:pt x="201099" y="79076"/>
                  <a:pt x="203957" y="92411"/>
                </a:cubicBezTo>
                <a:cubicBezTo>
                  <a:pt x="208719" y="118128"/>
                  <a:pt x="228722" y="136226"/>
                  <a:pt x="237294" y="160038"/>
                </a:cubicBezTo>
                <a:cubicBezTo>
                  <a:pt x="242057" y="165753"/>
                  <a:pt x="248724" y="171468"/>
                  <a:pt x="251582" y="178136"/>
                </a:cubicBezTo>
                <a:cubicBezTo>
                  <a:pt x="260154" y="196233"/>
                  <a:pt x="280157" y="213378"/>
                  <a:pt x="267774" y="236238"/>
                </a:cubicBezTo>
                <a:cubicBezTo>
                  <a:pt x="263012" y="245763"/>
                  <a:pt x="231579" y="237191"/>
                  <a:pt x="203004" y="219093"/>
                </a:cubicBezTo>
                <a:lnTo>
                  <a:pt x="223007" y="173373"/>
                </a:lnTo>
                <a:cubicBezTo>
                  <a:pt x="208719" y="174326"/>
                  <a:pt x="194432" y="175278"/>
                  <a:pt x="180144" y="176231"/>
                </a:cubicBezTo>
                <a:cubicBezTo>
                  <a:pt x="125852" y="181946"/>
                  <a:pt x="111564" y="167658"/>
                  <a:pt x="119184" y="112413"/>
                </a:cubicBezTo>
                <a:cubicBezTo>
                  <a:pt x="121089" y="93363"/>
                  <a:pt x="122994" y="74313"/>
                  <a:pt x="122994" y="55263"/>
                </a:cubicBezTo>
                <a:cubicBezTo>
                  <a:pt x="122994" y="47643"/>
                  <a:pt x="122994" y="38118"/>
                  <a:pt x="111564" y="38118"/>
                </a:cubicBezTo>
                <a:cubicBezTo>
                  <a:pt x="102039" y="37166"/>
                  <a:pt x="96324" y="44786"/>
                  <a:pt x="95372" y="52406"/>
                </a:cubicBezTo>
                <a:cubicBezTo>
                  <a:pt x="95372" y="69551"/>
                  <a:pt x="94419" y="86696"/>
                  <a:pt x="90609" y="103841"/>
                </a:cubicBezTo>
                <a:cubicBezTo>
                  <a:pt x="88704" y="112413"/>
                  <a:pt x="88704" y="125748"/>
                  <a:pt x="76322" y="123843"/>
                </a:cubicBezTo>
                <a:cubicBezTo>
                  <a:pt x="70607" y="122891"/>
                  <a:pt x="63939" y="114318"/>
                  <a:pt x="61082" y="107651"/>
                </a:cubicBezTo>
                <a:cubicBezTo>
                  <a:pt x="55367" y="94316"/>
                  <a:pt x="52509" y="80028"/>
                  <a:pt x="46794" y="66693"/>
                </a:cubicBezTo>
                <a:cubicBezTo>
                  <a:pt x="42032" y="51453"/>
                  <a:pt x="33459" y="33356"/>
                  <a:pt x="15362" y="39071"/>
                </a:cubicBezTo>
                <a:cubicBezTo>
                  <a:pt x="-7498" y="47643"/>
                  <a:pt x="122" y="67646"/>
                  <a:pt x="6789" y="83838"/>
                </a:cubicBezTo>
                <a:cubicBezTo>
                  <a:pt x="17267" y="110508"/>
                  <a:pt x="33459" y="134321"/>
                  <a:pt x="52509" y="155276"/>
                </a:cubicBezTo>
                <a:cubicBezTo>
                  <a:pt x="86799" y="194328"/>
                  <a:pt x="126804" y="225761"/>
                  <a:pt x="175382" y="254336"/>
                </a:cubicBezTo>
                <a:cubicBezTo>
                  <a:pt x="144902" y="274338"/>
                  <a:pt x="108707" y="268623"/>
                  <a:pt x="87752" y="294341"/>
                </a:cubicBezTo>
                <a:cubicBezTo>
                  <a:pt x="109659" y="321011"/>
                  <a:pt x="140139" y="311486"/>
                  <a:pt x="164904" y="320058"/>
                </a:cubicBezTo>
                <a:cubicBezTo>
                  <a:pt x="175382" y="323868"/>
                  <a:pt x="195384" y="318153"/>
                  <a:pt x="193479" y="336251"/>
                </a:cubicBezTo>
                <a:cubicBezTo>
                  <a:pt x="189669" y="365778"/>
                  <a:pt x="194432" y="397211"/>
                  <a:pt x="170619" y="421023"/>
                </a:cubicBezTo>
                <a:cubicBezTo>
                  <a:pt x="130614" y="461981"/>
                  <a:pt x="113469" y="516273"/>
                  <a:pt x="99182" y="568661"/>
                </a:cubicBezTo>
                <a:cubicBezTo>
                  <a:pt x="83942" y="622953"/>
                  <a:pt x="87752" y="675341"/>
                  <a:pt x="133472" y="718203"/>
                </a:cubicBezTo>
                <a:cubicBezTo>
                  <a:pt x="144902" y="728681"/>
                  <a:pt x="151569" y="742968"/>
                  <a:pt x="157284" y="759161"/>
                </a:cubicBezTo>
                <a:cubicBezTo>
                  <a:pt x="201099" y="882986"/>
                  <a:pt x="217292" y="1007763"/>
                  <a:pt x="170619" y="1135398"/>
                </a:cubicBezTo>
                <a:cubicBezTo>
                  <a:pt x="166809" y="1146829"/>
                  <a:pt x="155379" y="1161116"/>
                  <a:pt x="170619" y="1169689"/>
                </a:cubicBezTo>
                <a:cubicBezTo>
                  <a:pt x="186812" y="1179214"/>
                  <a:pt x="206814" y="1182071"/>
                  <a:pt x="225864" y="1175404"/>
                </a:cubicBezTo>
                <a:cubicBezTo>
                  <a:pt x="242057" y="1169689"/>
                  <a:pt x="239199" y="1156354"/>
                  <a:pt x="239199" y="1143971"/>
                </a:cubicBezTo>
                <a:cubicBezTo>
                  <a:pt x="238247" y="1101108"/>
                  <a:pt x="243009" y="1058246"/>
                  <a:pt x="250629" y="1016336"/>
                </a:cubicBezTo>
                <a:cubicBezTo>
                  <a:pt x="258249" y="975378"/>
                  <a:pt x="281109" y="936326"/>
                  <a:pt x="260154" y="892511"/>
                </a:cubicBezTo>
                <a:cubicBezTo>
                  <a:pt x="253487" y="878223"/>
                  <a:pt x="261107" y="860126"/>
                  <a:pt x="276347" y="846791"/>
                </a:cubicBezTo>
                <a:cubicBezTo>
                  <a:pt x="291587" y="869651"/>
                  <a:pt x="290634" y="891558"/>
                  <a:pt x="288729" y="913466"/>
                </a:cubicBezTo>
                <a:cubicBezTo>
                  <a:pt x="284919" y="992523"/>
                  <a:pt x="283014" y="1072533"/>
                  <a:pt x="263012" y="1149686"/>
                </a:cubicBezTo>
                <a:cubicBezTo>
                  <a:pt x="255392" y="1180166"/>
                  <a:pt x="266822" y="1186833"/>
                  <a:pt x="292539" y="1185881"/>
                </a:cubicBezTo>
                <a:cubicBezTo>
                  <a:pt x="313494" y="1184929"/>
                  <a:pt x="324924" y="1179214"/>
                  <a:pt x="326829" y="1152543"/>
                </a:cubicBezTo>
                <a:cubicBezTo>
                  <a:pt x="336354" y="1035386"/>
                  <a:pt x="355404" y="920133"/>
                  <a:pt x="394457" y="809643"/>
                </a:cubicBezTo>
                <a:cubicBezTo>
                  <a:pt x="402077" y="788688"/>
                  <a:pt x="491612" y="756303"/>
                  <a:pt x="508757" y="768686"/>
                </a:cubicBezTo>
                <a:cubicBezTo>
                  <a:pt x="511614" y="771543"/>
                  <a:pt x="513519" y="776306"/>
                  <a:pt x="514472" y="781068"/>
                </a:cubicBezTo>
                <a:cubicBezTo>
                  <a:pt x="539237" y="854411"/>
                  <a:pt x="556382" y="926801"/>
                  <a:pt x="519234" y="1002048"/>
                </a:cubicBezTo>
                <a:cubicBezTo>
                  <a:pt x="504947" y="1030623"/>
                  <a:pt x="495422" y="1061104"/>
                  <a:pt x="484944" y="1090631"/>
                </a:cubicBezTo>
                <a:cubicBezTo>
                  <a:pt x="481134" y="1102061"/>
                  <a:pt x="464942" y="1118254"/>
                  <a:pt x="490659" y="1123016"/>
                </a:cubicBezTo>
                <a:cubicBezTo>
                  <a:pt x="507804" y="1125873"/>
                  <a:pt x="539237" y="1130636"/>
                  <a:pt x="540189" y="1110633"/>
                </a:cubicBezTo>
                <a:cubicBezTo>
                  <a:pt x="541142" y="1068723"/>
                  <a:pt x="574479" y="1039196"/>
                  <a:pt x="574479" y="999191"/>
                </a:cubicBezTo>
                <a:cubicBezTo>
                  <a:pt x="574479" y="947756"/>
                  <a:pt x="600197" y="905846"/>
                  <a:pt x="621152" y="858221"/>
                </a:cubicBezTo>
                <a:cubicBezTo>
                  <a:pt x="649727" y="891558"/>
                  <a:pt x="663062" y="925848"/>
                  <a:pt x="670682" y="963948"/>
                </a:cubicBezTo>
                <a:cubicBezTo>
                  <a:pt x="678302" y="1006811"/>
                  <a:pt x="674492" y="1048721"/>
                  <a:pt x="667824" y="1091583"/>
                </a:cubicBezTo>
                <a:cubicBezTo>
                  <a:pt x="665920" y="1105871"/>
                  <a:pt x="663062" y="1121111"/>
                  <a:pt x="679255" y="1129683"/>
                </a:cubicBezTo>
                <a:cubicBezTo>
                  <a:pt x="691637" y="1136351"/>
                  <a:pt x="704020" y="1133493"/>
                  <a:pt x="715449" y="1126826"/>
                </a:cubicBezTo>
                <a:cubicBezTo>
                  <a:pt x="730689" y="1118254"/>
                  <a:pt x="725927" y="1104918"/>
                  <a:pt x="723070" y="1092536"/>
                </a:cubicBezTo>
                <a:cubicBezTo>
                  <a:pt x="719259" y="1076343"/>
                  <a:pt x="723070" y="1062056"/>
                  <a:pt x="723070" y="1046816"/>
                </a:cubicBezTo>
                <a:cubicBezTo>
                  <a:pt x="724022" y="982998"/>
                  <a:pt x="715449" y="918228"/>
                  <a:pt x="709734" y="854411"/>
                </a:cubicBezTo>
                <a:cubicBezTo>
                  <a:pt x="705924" y="816311"/>
                  <a:pt x="700209" y="782021"/>
                  <a:pt x="721164" y="754398"/>
                </a:cubicBezTo>
                <a:cubicBezTo>
                  <a:pt x="740214" y="728681"/>
                  <a:pt x="691637" y="670578"/>
                  <a:pt x="761170" y="672483"/>
                </a:cubicBezTo>
                <a:cubicBezTo>
                  <a:pt x="762122" y="672483"/>
                  <a:pt x="764027" y="663911"/>
                  <a:pt x="764980" y="659148"/>
                </a:cubicBezTo>
                <a:cubicBezTo>
                  <a:pt x="778314" y="606761"/>
                  <a:pt x="745930" y="548658"/>
                  <a:pt x="693542" y="529608"/>
                </a:cubicBezTo>
                <a:close/>
              </a:path>
            </a:pathLst>
          </a:custGeom>
          <a:solidFill>
            <a:schemeClr val="accent4"/>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022167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 Placeholder 1">
            <a:extLst>
              <a:ext uri="{FF2B5EF4-FFF2-40B4-BE49-F238E27FC236}">
                <a16:creationId xmlns:a16="http://schemas.microsoft.com/office/drawing/2014/main" id="{98FA5E7B-5B4B-4A33-A870-A3DE6662A6B1}"/>
              </a:ext>
            </a:extLst>
          </p:cNvPr>
          <p:cNvSpPr txBox="1">
            <a:spLocks/>
          </p:cNvSpPr>
          <p:nvPr/>
        </p:nvSpPr>
        <p:spPr>
          <a:xfrm>
            <a:off x="323529" y="332482"/>
            <a:ext cx="11573197" cy="724247"/>
          </a:xfrm>
          <a:prstGeom prst="rect">
            <a:avLst/>
          </a:prstGeom>
        </p:spPr>
        <p:txBody>
          <a:bodyPr vert="horz" lIns="91440" tIns="45720" rIns="91440" bIns="45720" rtlCol="0" anchor="ctr"/>
          <a:lstStyle>
            <a:defPPr>
              <a:defRPr lang="zh-CN"/>
            </a:defPPr>
            <a:lvl1pPr algn="l" rtl="0" fontAlgn="base">
              <a:spcBef>
                <a:spcPct val="0"/>
              </a:spcBef>
              <a:spcAft>
                <a:spcPct val="0"/>
              </a:spcAft>
              <a:defRPr sz="1200" kern="1200">
                <a:solidFill>
                  <a:schemeClr val="tx1">
                    <a:tint val="75000"/>
                  </a:schemeClr>
                </a:solidFill>
                <a:latin typeface="印品黑体" panose="00000500000000000000" pitchFamily="2" charset="-122"/>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dirty="0"/>
              <a:t>Fully Editable Shapes</a:t>
            </a:r>
          </a:p>
        </p:txBody>
      </p:sp>
      <p:sp>
        <p:nvSpPr>
          <p:cNvPr id="163" name="Graphic 313">
            <a:extLst>
              <a:ext uri="{FF2B5EF4-FFF2-40B4-BE49-F238E27FC236}">
                <a16:creationId xmlns:a16="http://schemas.microsoft.com/office/drawing/2014/main" id="{1C44381E-F041-4BDD-8FAE-FC95D35F8EEB}"/>
              </a:ext>
            </a:extLst>
          </p:cNvPr>
          <p:cNvSpPr/>
          <p:nvPr/>
        </p:nvSpPr>
        <p:spPr>
          <a:xfrm>
            <a:off x="1287689" y="986692"/>
            <a:ext cx="4017216" cy="1064602"/>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grpSp>
        <p:nvGrpSpPr>
          <p:cNvPr id="164" name="Group 82">
            <a:extLst>
              <a:ext uri="{FF2B5EF4-FFF2-40B4-BE49-F238E27FC236}">
                <a16:creationId xmlns:a16="http://schemas.microsoft.com/office/drawing/2014/main" id="{E4A49229-25D0-4729-83DF-E3BF77BD39D1}"/>
              </a:ext>
            </a:extLst>
          </p:cNvPr>
          <p:cNvGrpSpPr/>
          <p:nvPr/>
        </p:nvGrpSpPr>
        <p:grpSpPr>
          <a:xfrm>
            <a:off x="6016011" y="1333050"/>
            <a:ext cx="3392828" cy="3448224"/>
            <a:chOff x="806586" y="819428"/>
            <a:chExt cx="5252961" cy="5338727"/>
          </a:xfrm>
        </p:grpSpPr>
        <p:grpSp>
          <p:nvGrpSpPr>
            <p:cNvPr id="165" name="Graphic 87">
              <a:extLst>
                <a:ext uri="{FF2B5EF4-FFF2-40B4-BE49-F238E27FC236}">
                  <a16:creationId xmlns:a16="http://schemas.microsoft.com/office/drawing/2014/main" id="{DF59C6B7-F41F-43BD-B2A8-8660E2474A0E}"/>
                </a:ext>
              </a:extLst>
            </p:cNvPr>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92" name="Freeform: Shape 17">
                <a:extLst>
                  <a:ext uri="{FF2B5EF4-FFF2-40B4-BE49-F238E27FC236}">
                    <a16:creationId xmlns:a16="http://schemas.microsoft.com/office/drawing/2014/main" id="{45363788-4B94-485A-A6E3-AAA374E1129F}"/>
                  </a:ext>
                </a:extLst>
              </p:cNvPr>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93" name="Freeform: Shape 18">
                <a:extLst>
                  <a:ext uri="{FF2B5EF4-FFF2-40B4-BE49-F238E27FC236}">
                    <a16:creationId xmlns:a16="http://schemas.microsoft.com/office/drawing/2014/main" id="{6B35FA66-47DB-4080-A554-C7882CBB375D}"/>
                  </a:ext>
                </a:extLst>
              </p:cNvPr>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4" name="Freeform: Shape 19">
                <a:extLst>
                  <a:ext uri="{FF2B5EF4-FFF2-40B4-BE49-F238E27FC236}">
                    <a16:creationId xmlns:a16="http://schemas.microsoft.com/office/drawing/2014/main" id="{F8259C6E-DA52-4614-A50B-1433EF658847}"/>
                  </a:ext>
                </a:extLst>
              </p:cNvPr>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sp>
            <p:nvSpPr>
              <p:cNvPr id="195" name="Freeform: Shape 20">
                <a:extLst>
                  <a:ext uri="{FF2B5EF4-FFF2-40B4-BE49-F238E27FC236}">
                    <a16:creationId xmlns:a16="http://schemas.microsoft.com/office/drawing/2014/main" id="{6C12AD2B-56B6-4736-8448-6007008B7670}"/>
                  </a:ext>
                </a:extLst>
              </p:cNvPr>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6" name="Freeform: Shape 21">
                <a:extLst>
                  <a:ext uri="{FF2B5EF4-FFF2-40B4-BE49-F238E27FC236}">
                    <a16:creationId xmlns:a16="http://schemas.microsoft.com/office/drawing/2014/main" id="{5554B08F-EBF4-4724-9188-2F576F61EC69}"/>
                  </a:ext>
                </a:extLst>
              </p:cNvPr>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97" name="Freeform: Shape 22">
                <a:extLst>
                  <a:ext uri="{FF2B5EF4-FFF2-40B4-BE49-F238E27FC236}">
                    <a16:creationId xmlns:a16="http://schemas.microsoft.com/office/drawing/2014/main" id="{09C34A92-750F-4A4C-BB64-F33C2020791A}"/>
                  </a:ext>
                </a:extLst>
              </p:cNvPr>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endParaRPr lang="en-US" dirty="0"/>
              </a:p>
            </p:txBody>
          </p:sp>
          <p:sp>
            <p:nvSpPr>
              <p:cNvPr id="198" name="Freeform: Shape 23">
                <a:extLst>
                  <a:ext uri="{FF2B5EF4-FFF2-40B4-BE49-F238E27FC236}">
                    <a16:creationId xmlns:a16="http://schemas.microsoft.com/office/drawing/2014/main" id="{293A2F3C-5A8C-4A2C-A602-7DFC0300B12D}"/>
                  </a:ext>
                </a:extLst>
              </p:cNvPr>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9" name="Freeform: Shape 24">
                <a:extLst>
                  <a:ext uri="{FF2B5EF4-FFF2-40B4-BE49-F238E27FC236}">
                    <a16:creationId xmlns:a16="http://schemas.microsoft.com/office/drawing/2014/main" id="{D211001A-57BA-482F-869D-EA8AAE327C82}"/>
                  </a:ext>
                </a:extLst>
              </p:cNvPr>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00" name="Freeform: Shape 25">
                <a:extLst>
                  <a:ext uri="{FF2B5EF4-FFF2-40B4-BE49-F238E27FC236}">
                    <a16:creationId xmlns:a16="http://schemas.microsoft.com/office/drawing/2014/main" id="{F3055AE5-05E9-40F0-8521-A95F051B0F14}"/>
                  </a:ext>
                </a:extLst>
              </p:cNvPr>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endParaRPr lang="en-US" dirty="0"/>
              </a:p>
            </p:txBody>
          </p:sp>
          <p:sp>
            <p:nvSpPr>
              <p:cNvPr id="201" name="Freeform: Shape 26">
                <a:extLst>
                  <a:ext uri="{FF2B5EF4-FFF2-40B4-BE49-F238E27FC236}">
                    <a16:creationId xmlns:a16="http://schemas.microsoft.com/office/drawing/2014/main" id="{B248B4B7-6FFA-47BD-A534-63576E66CB7C}"/>
                  </a:ext>
                </a:extLst>
              </p:cNvPr>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02" name="Freeform: Shape 27">
                <a:extLst>
                  <a:ext uri="{FF2B5EF4-FFF2-40B4-BE49-F238E27FC236}">
                    <a16:creationId xmlns:a16="http://schemas.microsoft.com/office/drawing/2014/main" id="{81DDB704-BC6A-4B10-ACDC-17A61CB13D90}"/>
                  </a:ext>
                </a:extLst>
              </p:cNvPr>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203" name="Freeform: Shape 28">
                <a:extLst>
                  <a:ext uri="{FF2B5EF4-FFF2-40B4-BE49-F238E27FC236}">
                    <a16:creationId xmlns:a16="http://schemas.microsoft.com/office/drawing/2014/main" id="{699D19EE-4B31-4239-9242-4652F62C5459}"/>
                  </a:ext>
                </a:extLst>
              </p:cNvPr>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sp>
            <p:nvSpPr>
              <p:cNvPr id="204" name="Freeform: Shape 29">
                <a:extLst>
                  <a:ext uri="{FF2B5EF4-FFF2-40B4-BE49-F238E27FC236}">
                    <a16:creationId xmlns:a16="http://schemas.microsoft.com/office/drawing/2014/main" id="{05CD5857-6458-4D4F-8BB6-1C3573F00B45}"/>
                  </a:ext>
                </a:extLst>
              </p:cNvPr>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05" name="Freeform: Shape 30">
                <a:extLst>
                  <a:ext uri="{FF2B5EF4-FFF2-40B4-BE49-F238E27FC236}">
                    <a16:creationId xmlns:a16="http://schemas.microsoft.com/office/drawing/2014/main" id="{C5EADCE3-8B81-40F8-AEFB-E12B481FB5AB}"/>
                  </a:ext>
                </a:extLst>
              </p:cNvPr>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06" name="Freeform: Shape 31">
                <a:extLst>
                  <a:ext uri="{FF2B5EF4-FFF2-40B4-BE49-F238E27FC236}">
                    <a16:creationId xmlns:a16="http://schemas.microsoft.com/office/drawing/2014/main" id="{C17C8953-74D3-41CE-AF19-239C35837E98}"/>
                  </a:ext>
                </a:extLst>
              </p:cNvPr>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07" name="Freeform: Shape 32">
                <a:extLst>
                  <a:ext uri="{FF2B5EF4-FFF2-40B4-BE49-F238E27FC236}">
                    <a16:creationId xmlns:a16="http://schemas.microsoft.com/office/drawing/2014/main" id="{D40A4D63-12D4-4A24-B7BB-746B6B7E4A29}"/>
                  </a:ext>
                </a:extLst>
              </p:cNvPr>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08" name="Freeform: Shape 33">
                <a:extLst>
                  <a:ext uri="{FF2B5EF4-FFF2-40B4-BE49-F238E27FC236}">
                    <a16:creationId xmlns:a16="http://schemas.microsoft.com/office/drawing/2014/main" id="{82FE0900-010A-400A-B8C3-F155AEB3B0B7}"/>
                  </a:ext>
                </a:extLst>
              </p:cNvPr>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09" name="Freeform: Shape 34">
                <a:extLst>
                  <a:ext uri="{FF2B5EF4-FFF2-40B4-BE49-F238E27FC236}">
                    <a16:creationId xmlns:a16="http://schemas.microsoft.com/office/drawing/2014/main" id="{52E199C5-76A6-4B13-9C66-0F349144DA6B}"/>
                  </a:ext>
                </a:extLst>
              </p:cNvPr>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10" name="Freeform: Shape 35">
                <a:extLst>
                  <a:ext uri="{FF2B5EF4-FFF2-40B4-BE49-F238E27FC236}">
                    <a16:creationId xmlns:a16="http://schemas.microsoft.com/office/drawing/2014/main" id="{6315CF02-6082-4D49-A768-53C63481ABD8}"/>
                  </a:ext>
                </a:extLst>
              </p:cNvPr>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11" name="Freeform: Shape 36">
                <a:extLst>
                  <a:ext uri="{FF2B5EF4-FFF2-40B4-BE49-F238E27FC236}">
                    <a16:creationId xmlns:a16="http://schemas.microsoft.com/office/drawing/2014/main" id="{B4E419D1-03EE-4A1F-874F-CB63AF75D610}"/>
                  </a:ext>
                </a:extLst>
              </p:cNvPr>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12" name="Freeform: Shape 37">
                <a:extLst>
                  <a:ext uri="{FF2B5EF4-FFF2-40B4-BE49-F238E27FC236}">
                    <a16:creationId xmlns:a16="http://schemas.microsoft.com/office/drawing/2014/main" id="{A98634B5-8DD7-4F42-8FDB-1982BEE0FE16}"/>
                  </a:ext>
                </a:extLst>
              </p:cNvPr>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13" name="Freeform: Shape 38">
                <a:extLst>
                  <a:ext uri="{FF2B5EF4-FFF2-40B4-BE49-F238E27FC236}">
                    <a16:creationId xmlns:a16="http://schemas.microsoft.com/office/drawing/2014/main" id="{D69544DF-A0A9-4822-ACD1-8D182FA08C3C}"/>
                  </a:ext>
                </a:extLst>
              </p:cNvPr>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14" name="Freeform: Shape 39">
                <a:extLst>
                  <a:ext uri="{FF2B5EF4-FFF2-40B4-BE49-F238E27FC236}">
                    <a16:creationId xmlns:a16="http://schemas.microsoft.com/office/drawing/2014/main" id="{973E951D-95ED-4B9C-BAE6-5702DF0B5BFB}"/>
                  </a:ext>
                </a:extLst>
              </p:cNvPr>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215" name="Freeform: Shape 40">
                <a:extLst>
                  <a:ext uri="{FF2B5EF4-FFF2-40B4-BE49-F238E27FC236}">
                    <a16:creationId xmlns:a16="http://schemas.microsoft.com/office/drawing/2014/main" id="{A9A14004-E467-4784-A8F7-95CE1CEDC752}"/>
                  </a:ext>
                </a:extLst>
              </p:cNvPr>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16" name="Freeform: Shape 41">
                <a:extLst>
                  <a:ext uri="{FF2B5EF4-FFF2-40B4-BE49-F238E27FC236}">
                    <a16:creationId xmlns:a16="http://schemas.microsoft.com/office/drawing/2014/main" id="{703B3CAD-2651-42E1-B50F-FB9E8CD63F11}"/>
                  </a:ext>
                </a:extLst>
              </p:cNvPr>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17" name="Freeform: Shape 42">
                <a:extLst>
                  <a:ext uri="{FF2B5EF4-FFF2-40B4-BE49-F238E27FC236}">
                    <a16:creationId xmlns:a16="http://schemas.microsoft.com/office/drawing/2014/main" id="{917B64A3-1875-4EB2-9075-3BE6E3153EF0}"/>
                  </a:ext>
                </a:extLst>
              </p:cNvPr>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218" name="Freeform: Shape 43">
                <a:extLst>
                  <a:ext uri="{FF2B5EF4-FFF2-40B4-BE49-F238E27FC236}">
                    <a16:creationId xmlns:a16="http://schemas.microsoft.com/office/drawing/2014/main" id="{FEADD671-D85A-42B0-AFE2-72FCB99FA5B6}"/>
                  </a:ext>
                </a:extLst>
              </p:cNvPr>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219" name="Freeform: Shape 44">
                <a:extLst>
                  <a:ext uri="{FF2B5EF4-FFF2-40B4-BE49-F238E27FC236}">
                    <a16:creationId xmlns:a16="http://schemas.microsoft.com/office/drawing/2014/main" id="{7A45A0E6-5399-45B9-B9E5-D911D2CF7884}"/>
                  </a:ext>
                </a:extLst>
              </p:cNvPr>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220" name="Freeform: Shape 45">
                <a:extLst>
                  <a:ext uri="{FF2B5EF4-FFF2-40B4-BE49-F238E27FC236}">
                    <a16:creationId xmlns:a16="http://schemas.microsoft.com/office/drawing/2014/main" id="{F6342B37-16B1-4409-907D-3B23214F3A19}"/>
                  </a:ext>
                </a:extLst>
              </p:cNvPr>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221" name="Freeform: Shape 46">
                <a:extLst>
                  <a:ext uri="{FF2B5EF4-FFF2-40B4-BE49-F238E27FC236}">
                    <a16:creationId xmlns:a16="http://schemas.microsoft.com/office/drawing/2014/main" id="{70C6FF29-056E-4E53-93EB-9A7A9515BB4D}"/>
                  </a:ext>
                </a:extLst>
              </p:cNvPr>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222" name="Freeform: Shape 47">
                <a:extLst>
                  <a:ext uri="{FF2B5EF4-FFF2-40B4-BE49-F238E27FC236}">
                    <a16:creationId xmlns:a16="http://schemas.microsoft.com/office/drawing/2014/main" id="{85334496-3D66-4816-8E95-C918C2916399}"/>
                  </a:ext>
                </a:extLst>
              </p:cNvPr>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23" name="Freeform: Shape 48">
                <a:extLst>
                  <a:ext uri="{FF2B5EF4-FFF2-40B4-BE49-F238E27FC236}">
                    <a16:creationId xmlns:a16="http://schemas.microsoft.com/office/drawing/2014/main" id="{DDC334D9-28A9-4CDB-8D8C-655D9CFFF4B8}"/>
                  </a:ext>
                </a:extLst>
              </p:cNvPr>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224" name="Freeform: Shape 49">
                <a:extLst>
                  <a:ext uri="{FF2B5EF4-FFF2-40B4-BE49-F238E27FC236}">
                    <a16:creationId xmlns:a16="http://schemas.microsoft.com/office/drawing/2014/main" id="{FE056F16-A896-416E-BA6A-706C50E16045}"/>
                  </a:ext>
                </a:extLst>
              </p:cNvPr>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225" name="Freeform: Shape 50">
                <a:extLst>
                  <a:ext uri="{FF2B5EF4-FFF2-40B4-BE49-F238E27FC236}">
                    <a16:creationId xmlns:a16="http://schemas.microsoft.com/office/drawing/2014/main" id="{19BD9CD3-F4E2-46BB-AFB9-DAAE7C4A0076}"/>
                  </a:ext>
                </a:extLst>
              </p:cNvPr>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chemeClr val="bg1"/>
              </a:solidFill>
              <a:ln w="6510" cap="flat">
                <a:noFill/>
                <a:prstDash val="solid"/>
                <a:miter/>
              </a:ln>
            </p:spPr>
            <p:txBody>
              <a:bodyPr rtlCol="0" anchor="ctr"/>
              <a:lstStyle/>
              <a:p>
                <a:endParaRPr lang="en-US" dirty="0"/>
              </a:p>
            </p:txBody>
          </p:sp>
          <p:sp>
            <p:nvSpPr>
              <p:cNvPr id="226" name="Freeform: Shape 51">
                <a:extLst>
                  <a:ext uri="{FF2B5EF4-FFF2-40B4-BE49-F238E27FC236}">
                    <a16:creationId xmlns:a16="http://schemas.microsoft.com/office/drawing/2014/main" id="{3DC242AB-9335-4D91-AEAC-55103018C231}"/>
                  </a:ext>
                </a:extLst>
              </p:cNvPr>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27" name="Freeform: Shape 52">
                <a:extLst>
                  <a:ext uri="{FF2B5EF4-FFF2-40B4-BE49-F238E27FC236}">
                    <a16:creationId xmlns:a16="http://schemas.microsoft.com/office/drawing/2014/main" id="{6783C914-BBEC-4DB5-B011-9AD77F8FA059}"/>
                  </a:ext>
                </a:extLst>
              </p:cNvPr>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28" name="Freeform: Shape 53">
                <a:extLst>
                  <a:ext uri="{FF2B5EF4-FFF2-40B4-BE49-F238E27FC236}">
                    <a16:creationId xmlns:a16="http://schemas.microsoft.com/office/drawing/2014/main" id="{2A6B4691-C6DD-4ABB-A0C2-023F77D46B63}"/>
                  </a:ext>
                </a:extLst>
              </p:cNvPr>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29" name="Freeform: Shape 54">
                <a:extLst>
                  <a:ext uri="{FF2B5EF4-FFF2-40B4-BE49-F238E27FC236}">
                    <a16:creationId xmlns:a16="http://schemas.microsoft.com/office/drawing/2014/main" id="{5789EF88-C257-4A03-9A71-958C726A10E2}"/>
                  </a:ext>
                </a:extLst>
              </p:cNvPr>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30" name="Freeform: Shape 55">
                <a:extLst>
                  <a:ext uri="{FF2B5EF4-FFF2-40B4-BE49-F238E27FC236}">
                    <a16:creationId xmlns:a16="http://schemas.microsoft.com/office/drawing/2014/main" id="{616442AB-0B99-41A0-B94D-BA073139443A}"/>
                  </a:ext>
                </a:extLst>
              </p:cNvPr>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chemeClr val="bg1"/>
              </a:solidFill>
              <a:ln w="6510" cap="flat">
                <a:noFill/>
                <a:prstDash val="solid"/>
                <a:miter/>
              </a:ln>
            </p:spPr>
            <p:txBody>
              <a:bodyPr rtlCol="0" anchor="ctr"/>
              <a:lstStyle/>
              <a:p>
                <a:endParaRPr lang="en-US" dirty="0"/>
              </a:p>
            </p:txBody>
          </p:sp>
        </p:grpSp>
        <p:grpSp>
          <p:nvGrpSpPr>
            <p:cNvPr id="166" name="Group 56">
              <a:extLst>
                <a:ext uri="{FF2B5EF4-FFF2-40B4-BE49-F238E27FC236}">
                  <a16:creationId xmlns:a16="http://schemas.microsoft.com/office/drawing/2014/main" id="{0E9FE23F-0A1A-488E-B91A-66E1D0922C6A}"/>
                </a:ext>
              </a:extLst>
            </p:cNvPr>
            <p:cNvGrpSpPr/>
            <p:nvPr/>
          </p:nvGrpSpPr>
          <p:grpSpPr>
            <a:xfrm>
              <a:off x="3769737" y="1614636"/>
              <a:ext cx="2289810" cy="2144876"/>
              <a:chOff x="4043298" y="3456489"/>
              <a:chExt cx="2289810" cy="2144876"/>
            </a:xfrm>
          </p:grpSpPr>
          <p:grpSp>
            <p:nvGrpSpPr>
              <p:cNvPr id="167" name="Group 57">
                <a:extLst>
                  <a:ext uri="{FF2B5EF4-FFF2-40B4-BE49-F238E27FC236}">
                    <a16:creationId xmlns:a16="http://schemas.microsoft.com/office/drawing/2014/main" id="{DFA01169-CA7F-4FE3-9352-789BE884327A}"/>
                  </a:ext>
                </a:extLst>
              </p:cNvPr>
              <p:cNvGrpSpPr/>
              <p:nvPr/>
            </p:nvGrpSpPr>
            <p:grpSpPr>
              <a:xfrm>
                <a:off x="4403681" y="4207251"/>
                <a:ext cx="1679258" cy="1394114"/>
                <a:chOff x="6936201" y="1826897"/>
                <a:chExt cx="1679258" cy="1394114"/>
              </a:xfrm>
            </p:grpSpPr>
            <p:sp>
              <p:nvSpPr>
                <p:cNvPr id="186" name="Freeform: Shape 76">
                  <a:extLst>
                    <a:ext uri="{FF2B5EF4-FFF2-40B4-BE49-F238E27FC236}">
                      <a16:creationId xmlns:a16="http://schemas.microsoft.com/office/drawing/2014/main" id="{61224B20-EF85-4579-8719-5D8A080043CC}"/>
                    </a:ext>
                  </a:extLst>
                </p:cNvPr>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187" name="Freeform: Shape 77">
                  <a:extLst>
                    <a:ext uri="{FF2B5EF4-FFF2-40B4-BE49-F238E27FC236}">
                      <a16:creationId xmlns:a16="http://schemas.microsoft.com/office/drawing/2014/main" id="{27A28FE3-736C-4894-9F25-3A87888170B7}"/>
                    </a:ext>
                  </a:extLst>
                </p:cNvPr>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88" name="Freeform: Shape 78">
                  <a:extLst>
                    <a:ext uri="{FF2B5EF4-FFF2-40B4-BE49-F238E27FC236}">
                      <a16:creationId xmlns:a16="http://schemas.microsoft.com/office/drawing/2014/main" id="{AE5E60F1-F402-4048-B97D-94BC9C260192}"/>
                    </a:ext>
                  </a:extLst>
                </p:cNvPr>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89" name="Freeform: Shape 79">
                  <a:extLst>
                    <a:ext uri="{FF2B5EF4-FFF2-40B4-BE49-F238E27FC236}">
                      <a16:creationId xmlns:a16="http://schemas.microsoft.com/office/drawing/2014/main" id="{7B2BB6AC-D201-4699-8DE4-AAEDB06E391C}"/>
                    </a:ext>
                  </a:extLst>
                </p:cNvPr>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190" name="Freeform: Shape 80">
                  <a:extLst>
                    <a:ext uri="{FF2B5EF4-FFF2-40B4-BE49-F238E27FC236}">
                      <a16:creationId xmlns:a16="http://schemas.microsoft.com/office/drawing/2014/main" id="{E71CA229-DFBD-438B-8F73-8828488130BE}"/>
                    </a:ext>
                  </a:extLst>
                </p:cNvPr>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chemeClr val="accent2"/>
                </a:solidFill>
                <a:ln w="9525" cap="flat">
                  <a:noFill/>
                  <a:prstDash val="solid"/>
                  <a:miter/>
                </a:ln>
              </p:spPr>
              <p:txBody>
                <a:bodyPr rtlCol="0" anchor="ctr"/>
                <a:lstStyle/>
                <a:p>
                  <a:endParaRPr lang="en-US" dirty="0"/>
                </a:p>
              </p:txBody>
            </p:sp>
            <p:sp>
              <p:nvSpPr>
                <p:cNvPr id="191" name="Freeform: Shape 81">
                  <a:extLst>
                    <a:ext uri="{FF2B5EF4-FFF2-40B4-BE49-F238E27FC236}">
                      <a16:creationId xmlns:a16="http://schemas.microsoft.com/office/drawing/2014/main" id="{D16FA49A-F782-4FBE-939E-0542100441CD}"/>
                    </a:ext>
                  </a:extLst>
                </p:cNvPr>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chemeClr val="accent2"/>
                </a:solidFill>
                <a:ln w="9525" cap="flat">
                  <a:noFill/>
                  <a:prstDash val="solid"/>
                  <a:miter/>
                </a:ln>
              </p:spPr>
              <p:txBody>
                <a:bodyPr rtlCol="0" anchor="ctr"/>
                <a:lstStyle/>
                <a:p>
                  <a:endParaRPr lang="en-US" dirty="0"/>
                </a:p>
              </p:txBody>
            </p:sp>
          </p:grpSp>
          <p:grpSp>
            <p:nvGrpSpPr>
              <p:cNvPr id="168" name="Group 58">
                <a:extLst>
                  <a:ext uri="{FF2B5EF4-FFF2-40B4-BE49-F238E27FC236}">
                    <a16:creationId xmlns:a16="http://schemas.microsoft.com/office/drawing/2014/main" id="{54BD27B1-8453-4269-9F3C-E13714AFD238}"/>
                  </a:ext>
                </a:extLst>
              </p:cNvPr>
              <p:cNvGrpSpPr/>
              <p:nvPr/>
            </p:nvGrpSpPr>
            <p:grpSpPr>
              <a:xfrm rot="288076">
                <a:off x="4043298" y="3456489"/>
                <a:ext cx="2289810" cy="1189921"/>
                <a:chOff x="6646641" y="294683"/>
                <a:chExt cx="2289810" cy="1189921"/>
              </a:xfrm>
            </p:grpSpPr>
            <p:sp>
              <p:nvSpPr>
                <p:cNvPr id="169" name="Freeform: Shape 59">
                  <a:extLst>
                    <a:ext uri="{FF2B5EF4-FFF2-40B4-BE49-F238E27FC236}">
                      <a16:creationId xmlns:a16="http://schemas.microsoft.com/office/drawing/2014/main" id="{7641ACEF-419D-45FE-A619-F6517DF3676F}"/>
                    </a:ext>
                  </a:extLst>
                </p:cNvPr>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170" name="Freeform: Shape 60">
                  <a:extLst>
                    <a:ext uri="{FF2B5EF4-FFF2-40B4-BE49-F238E27FC236}">
                      <a16:creationId xmlns:a16="http://schemas.microsoft.com/office/drawing/2014/main" id="{039DD5B5-07AE-43FE-94A0-583DB39B08FE}"/>
                    </a:ext>
                  </a:extLst>
                </p:cNvPr>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 fmla="*/ 1764030 w 1764030"/>
                    <a:gd name="connsiteY0" fmla="*/ 60007 h 303846"/>
                    <a:gd name="connsiteX1" fmla="*/ 1084897 w 1764030"/>
                    <a:gd name="connsiteY1" fmla="*/ 14287 h 303846"/>
                    <a:gd name="connsiteX2" fmla="*/ 858202 w 1764030"/>
                    <a:gd name="connsiteY2" fmla="*/ 0 h 303846"/>
                    <a:gd name="connsiteX3" fmla="*/ 0 w 1764030"/>
                    <a:gd name="connsiteY3" fmla="*/ 269557 h 303846"/>
                    <a:gd name="connsiteX4" fmla="*/ 1087805 w 1764030"/>
                    <a:gd name="connsiteY4" fmla="*/ 303846 h 303846"/>
                    <a:gd name="connsiteX5" fmla="*/ 1764030 w 1764030"/>
                    <a:gd name="connsiteY5" fmla="*/ 60007 h 303846"/>
                    <a:gd name="connsiteX0" fmla="*/ 1764030 w 1764030"/>
                    <a:gd name="connsiteY0" fmla="*/ 60007 h 296121"/>
                    <a:gd name="connsiteX1" fmla="*/ 1084897 w 1764030"/>
                    <a:gd name="connsiteY1" fmla="*/ 14287 h 296121"/>
                    <a:gd name="connsiteX2" fmla="*/ 858202 w 1764030"/>
                    <a:gd name="connsiteY2" fmla="*/ 0 h 296121"/>
                    <a:gd name="connsiteX3" fmla="*/ 0 w 1764030"/>
                    <a:gd name="connsiteY3" fmla="*/ 269557 h 296121"/>
                    <a:gd name="connsiteX4" fmla="*/ 1053739 w 1764030"/>
                    <a:gd name="connsiteY4" fmla="*/ 296121 h 296121"/>
                    <a:gd name="connsiteX5" fmla="*/ 1764030 w 1764030"/>
                    <a:gd name="connsiteY5" fmla="*/ 60007 h 296121"/>
                    <a:gd name="connsiteX0" fmla="*/ 1764030 w 1764030"/>
                    <a:gd name="connsiteY0" fmla="*/ 60007 h 309606"/>
                    <a:gd name="connsiteX1" fmla="*/ 1084897 w 1764030"/>
                    <a:gd name="connsiteY1" fmla="*/ 14287 h 309606"/>
                    <a:gd name="connsiteX2" fmla="*/ 858202 w 1764030"/>
                    <a:gd name="connsiteY2" fmla="*/ 0 h 309606"/>
                    <a:gd name="connsiteX3" fmla="*/ 0 w 1764030"/>
                    <a:gd name="connsiteY3" fmla="*/ 269557 h 309606"/>
                    <a:gd name="connsiteX4" fmla="*/ 1083125 w 1764030"/>
                    <a:gd name="connsiteY4" fmla="*/ 309606 h 309606"/>
                    <a:gd name="connsiteX5" fmla="*/ 1764030 w 1764030"/>
                    <a:gd name="connsiteY5" fmla="*/ 60007 h 309606"/>
                    <a:gd name="connsiteX0" fmla="*/ 1769996 w 1769996"/>
                    <a:gd name="connsiteY0" fmla="*/ 70187 h 309606"/>
                    <a:gd name="connsiteX1" fmla="*/ 1084897 w 1769996"/>
                    <a:gd name="connsiteY1" fmla="*/ 14287 h 309606"/>
                    <a:gd name="connsiteX2" fmla="*/ 858202 w 1769996"/>
                    <a:gd name="connsiteY2" fmla="*/ 0 h 309606"/>
                    <a:gd name="connsiteX3" fmla="*/ 0 w 1769996"/>
                    <a:gd name="connsiteY3" fmla="*/ 269557 h 309606"/>
                    <a:gd name="connsiteX4" fmla="*/ 1083125 w 1769996"/>
                    <a:gd name="connsiteY4" fmla="*/ 309606 h 309606"/>
                    <a:gd name="connsiteX5" fmla="*/ 1769996 w 1769996"/>
                    <a:gd name="connsiteY5" fmla="*/ 70187 h 309606"/>
                    <a:gd name="connsiteX0" fmla="*/ 1761689 w 1761689"/>
                    <a:gd name="connsiteY0" fmla="*/ 70187 h 309606"/>
                    <a:gd name="connsiteX1" fmla="*/ 1076590 w 1761689"/>
                    <a:gd name="connsiteY1" fmla="*/ 14287 h 309606"/>
                    <a:gd name="connsiteX2" fmla="*/ 849895 w 1761689"/>
                    <a:gd name="connsiteY2" fmla="*/ 0 h 309606"/>
                    <a:gd name="connsiteX3" fmla="*/ 0 w 1761689"/>
                    <a:gd name="connsiteY3" fmla="*/ 276857 h 309606"/>
                    <a:gd name="connsiteX4" fmla="*/ 1074818 w 1761689"/>
                    <a:gd name="connsiteY4" fmla="*/ 309606 h 309606"/>
                    <a:gd name="connsiteX5" fmla="*/ 1761689 w 1761689"/>
                    <a:gd name="connsiteY5" fmla="*/ 70187 h 309606"/>
                    <a:gd name="connsiteX0" fmla="*/ 1730821 w 1730821"/>
                    <a:gd name="connsiteY0" fmla="*/ 70187 h 309606"/>
                    <a:gd name="connsiteX1" fmla="*/ 1045722 w 1730821"/>
                    <a:gd name="connsiteY1" fmla="*/ 14287 h 309606"/>
                    <a:gd name="connsiteX2" fmla="*/ 819027 w 1730821"/>
                    <a:gd name="connsiteY2" fmla="*/ 0 h 309606"/>
                    <a:gd name="connsiteX3" fmla="*/ 0 w 1730821"/>
                    <a:gd name="connsiteY3" fmla="*/ 276836 h 309606"/>
                    <a:gd name="connsiteX4" fmla="*/ 1043950 w 1730821"/>
                    <a:gd name="connsiteY4" fmla="*/ 309606 h 309606"/>
                    <a:gd name="connsiteX5" fmla="*/ 1730821 w 1730821"/>
                    <a:gd name="connsiteY5" fmla="*/ 70187 h 30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chemeClr val="accent1"/>
                </a:solidFill>
                <a:ln w="9525" cap="flat">
                  <a:noFill/>
                  <a:prstDash val="solid"/>
                  <a:miter/>
                </a:ln>
              </p:spPr>
              <p:txBody>
                <a:bodyPr rtlCol="0" anchor="ctr"/>
                <a:lstStyle/>
                <a:p>
                  <a:endParaRPr lang="en-US" dirty="0"/>
                </a:p>
              </p:txBody>
            </p:sp>
            <p:sp>
              <p:nvSpPr>
                <p:cNvPr id="171" name="Freeform: Shape 61">
                  <a:extLst>
                    <a:ext uri="{FF2B5EF4-FFF2-40B4-BE49-F238E27FC236}">
                      <a16:creationId xmlns:a16="http://schemas.microsoft.com/office/drawing/2014/main" id="{C31D964D-B697-4AC7-92AB-564EBD3977EF}"/>
                    </a:ext>
                  </a:extLst>
                </p:cNvPr>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72" name="Freeform: Shape 62">
                  <a:extLst>
                    <a:ext uri="{FF2B5EF4-FFF2-40B4-BE49-F238E27FC236}">
                      <a16:creationId xmlns:a16="http://schemas.microsoft.com/office/drawing/2014/main" id="{5BA40A8A-D51E-42F1-8204-A0487B13900A}"/>
                    </a:ext>
                  </a:extLst>
                </p:cNvPr>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chemeClr val="accent2"/>
                </a:solidFill>
                <a:ln w="9525" cap="flat">
                  <a:noFill/>
                  <a:prstDash val="solid"/>
                  <a:miter/>
                </a:ln>
              </p:spPr>
              <p:txBody>
                <a:bodyPr rtlCol="0" anchor="ctr"/>
                <a:lstStyle/>
                <a:p>
                  <a:endParaRPr lang="en-US" dirty="0"/>
                </a:p>
              </p:txBody>
            </p:sp>
            <p:sp>
              <p:nvSpPr>
                <p:cNvPr id="173" name="Freeform: Shape 63">
                  <a:extLst>
                    <a:ext uri="{FF2B5EF4-FFF2-40B4-BE49-F238E27FC236}">
                      <a16:creationId xmlns:a16="http://schemas.microsoft.com/office/drawing/2014/main" id="{D14A1A75-4EBC-490B-9B29-94AA20A06F6D}"/>
                    </a:ext>
                  </a:extLst>
                </p:cNvPr>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chemeClr val="accent2"/>
                </a:solidFill>
                <a:ln w="9525" cap="flat">
                  <a:noFill/>
                  <a:prstDash val="solid"/>
                  <a:miter/>
                </a:ln>
              </p:spPr>
              <p:txBody>
                <a:bodyPr rtlCol="0" anchor="ctr"/>
                <a:lstStyle/>
                <a:p>
                  <a:endParaRPr lang="en-US" dirty="0"/>
                </a:p>
              </p:txBody>
            </p:sp>
            <p:sp>
              <p:nvSpPr>
                <p:cNvPr id="174" name="Freeform: Shape 64">
                  <a:extLst>
                    <a:ext uri="{FF2B5EF4-FFF2-40B4-BE49-F238E27FC236}">
                      <a16:creationId xmlns:a16="http://schemas.microsoft.com/office/drawing/2014/main" id="{0D5EC276-25D6-455E-8904-BA04A8262CD7}"/>
                    </a:ext>
                  </a:extLst>
                </p:cNvPr>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 fmla="*/ 13335 w 156625"/>
                    <a:gd name="connsiteY0" fmla="*/ 57150 h 285750"/>
                    <a:gd name="connsiteX1" fmla="*/ 0 w 156625"/>
                    <a:gd name="connsiteY1" fmla="*/ 285750 h 285750"/>
                    <a:gd name="connsiteX2" fmla="*/ 156625 w 156625"/>
                    <a:gd name="connsiteY2" fmla="*/ 234072 h 285750"/>
                    <a:gd name="connsiteX3" fmla="*/ 154305 w 156625"/>
                    <a:gd name="connsiteY3" fmla="*/ 0 h 285750"/>
                    <a:gd name="connsiteX4" fmla="*/ 13335 w 156625"/>
                    <a:gd name="connsiteY4" fmla="*/ 571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chemeClr val="accent2"/>
                </a:solidFill>
                <a:ln w="9525" cap="flat">
                  <a:noFill/>
                  <a:prstDash val="solid"/>
                  <a:miter/>
                </a:ln>
              </p:spPr>
              <p:txBody>
                <a:bodyPr rtlCol="0" anchor="ctr"/>
                <a:lstStyle/>
                <a:p>
                  <a:endParaRPr lang="en-US" dirty="0"/>
                </a:p>
              </p:txBody>
            </p:sp>
            <p:sp>
              <p:nvSpPr>
                <p:cNvPr id="175" name="Freeform: Shape 65">
                  <a:extLst>
                    <a:ext uri="{FF2B5EF4-FFF2-40B4-BE49-F238E27FC236}">
                      <a16:creationId xmlns:a16="http://schemas.microsoft.com/office/drawing/2014/main" id="{4B65303B-0D30-40B6-B885-8ECCF4C1F54B}"/>
                    </a:ext>
                  </a:extLst>
                </p:cNvPr>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chemeClr val="accent2"/>
                </a:solidFill>
                <a:ln w="9525" cap="flat">
                  <a:noFill/>
                  <a:prstDash val="solid"/>
                  <a:miter/>
                </a:ln>
              </p:spPr>
              <p:txBody>
                <a:bodyPr rtlCol="0" anchor="ctr"/>
                <a:lstStyle/>
                <a:p>
                  <a:endParaRPr lang="en-US" dirty="0"/>
                </a:p>
              </p:txBody>
            </p:sp>
            <p:sp>
              <p:nvSpPr>
                <p:cNvPr id="176" name="Freeform: Shape 66">
                  <a:extLst>
                    <a:ext uri="{FF2B5EF4-FFF2-40B4-BE49-F238E27FC236}">
                      <a16:creationId xmlns:a16="http://schemas.microsoft.com/office/drawing/2014/main" id="{4C553D89-6877-4F65-AC4E-2D92BA9C4B1A}"/>
                    </a:ext>
                  </a:extLst>
                </p:cNvPr>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chemeClr val="accent2"/>
                </a:solidFill>
                <a:ln w="9525" cap="flat">
                  <a:noFill/>
                  <a:prstDash val="solid"/>
                  <a:miter/>
                </a:ln>
              </p:spPr>
              <p:txBody>
                <a:bodyPr rtlCol="0" anchor="ctr"/>
                <a:lstStyle/>
                <a:p>
                  <a:endParaRPr lang="en-US" dirty="0"/>
                </a:p>
              </p:txBody>
            </p:sp>
            <p:sp>
              <p:nvSpPr>
                <p:cNvPr id="177" name="Freeform: Shape 67">
                  <a:extLst>
                    <a:ext uri="{FF2B5EF4-FFF2-40B4-BE49-F238E27FC236}">
                      <a16:creationId xmlns:a16="http://schemas.microsoft.com/office/drawing/2014/main" id="{16E67875-78CA-4F13-840A-9B6CAFE75552}"/>
                    </a:ext>
                  </a:extLst>
                </p:cNvPr>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78" name="Freeform: Shape 68">
                  <a:extLst>
                    <a:ext uri="{FF2B5EF4-FFF2-40B4-BE49-F238E27FC236}">
                      <a16:creationId xmlns:a16="http://schemas.microsoft.com/office/drawing/2014/main" id="{198429CA-536F-40D0-A85A-56A3597D45EB}"/>
                    </a:ext>
                  </a:extLst>
                </p:cNvPr>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chemeClr val="accent2"/>
                </a:solidFill>
                <a:ln w="9525" cap="flat">
                  <a:noFill/>
                  <a:prstDash val="solid"/>
                  <a:miter/>
                </a:ln>
              </p:spPr>
              <p:txBody>
                <a:bodyPr rtlCol="0" anchor="ctr"/>
                <a:lstStyle/>
                <a:p>
                  <a:endParaRPr lang="en-US" dirty="0"/>
                </a:p>
              </p:txBody>
            </p:sp>
            <p:sp>
              <p:nvSpPr>
                <p:cNvPr id="179" name="Freeform: Shape 69">
                  <a:extLst>
                    <a:ext uri="{FF2B5EF4-FFF2-40B4-BE49-F238E27FC236}">
                      <a16:creationId xmlns:a16="http://schemas.microsoft.com/office/drawing/2014/main" id="{F8DEBA74-9509-46AE-A9D7-9E63CF036FE5}"/>
                    </a:ext>
                  </a:extLst>
                </p:cNvPr>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chemeClr val="accent2"/>
                </a:solidFill>
                <a:ln w="9525" cap="flat">
                  <a:noFill/>
                  <a:prstDash val="solid"/>
                  <a:miter/>
                </a:ln>
              </p:spPr>
              <p:txBody>
                <a:bodyPr rtlCol="0" anchor="ctr"/>
                <a:lstStyle/>
                <a:p>
                  <a:endParaRPr lang="en-US" dirty="0"/>
                </a:p>
              </p:txBody>
            </p:sp>
            <p:sp>
              <p:nvSpPr>
                <p:cNvPr id="180" name="Freeform: Shape 70">
                  <a:extLst>
                    <a:ext uri="{FF2B5EF4-FFF2-40B4-BE49-F238E27FC236}">
                      <a16:creationId xmlns:a16="http://schemas.microsoft.com/office/drawing/2014/main" id="{762E351D-DEE8-457A-90BD-D428726EEA1A}"/>
                    </a:ext>
                  </a:extLst>
                </p:cNvPr>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81" name="Freeform: Shape 71">
                  <a:extLst>
                    <a:ext uri="{FF2B5EF4-FFF2-40B4-BE49-F238E27FC236}">
                      <a16:creationId xmlns:a16="http://schemas.microsoft.com/office/drawing/2014/main" id="{B1F76DED-9715-4103-99DD-01724D5F28D4}"/>
                    </a:ext>
                  </a:extLst>
                </p:cNvPr>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chemeClr val="accent2"/>
                </a:solidFill>
                <a:ln w="9525" cap="flat">
                  <a:noFill/>
                  <a:prstDash val="solid"/>
                  <a:miter/>
                </a:ln>
              </p:spPr>
              <p:txBody>
                <a:bodyPr rtlCol="0" anchor="ctr"/>
                <a:lstStyle/>
                <a:p>
                  <a:endParaRPr lang="en-US" dirty="0"/>
                </a:p>
              </p:txBody>
            </p:sp>
            <p:sp>
              <p:nvSpPr>
                <p:cNvPr id="182" name="Freeform: Shape 72">
                  <a:extLst>
                    <a:ext uri="{FF2B5EF4-FFF2-40B4-BE49-F238E27FC236}">
                      <a16:creationId xmlns:a16="http://schemas.microsoft.com/office/drawing/2014/main" id="{46969309-6636-4F40-AC90-B03D8D2F84F6}"/>
                    </a:ext>
                  </a:extLst>
                </p:cNvPr>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183" name="Freeform: Shape 73">
                  <a:extLst>
                    <a:ext uri="{FF2B5EF4-FFF2-40B4-BE49-F238E27FC236}">
                      <a16:creationId xmlns:a16="http://schemas.microsoft.com/office/drawing/2014/main" id="{2C728CA2-0076-4D20-983A-59FDD2358D54}"/>
                    </a:ext>
                  </a:extLst>
                </p:cNvPr>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84" name="Freeform: Shape 74">
                  <a:extLst>
                    <a:ext uri="{FF2B5EF4-FFF2-40B4-BE49-F238E27FC236}">
                      <a16:creationId xmlns:a16="http://schemas.microsoft.com/office/drawing/2014/main" id="{7F7FC48C-8FAB-49FE-86AA-569BBB7B8132}"/>
                    </a:ext>
                  </a:extLst>
                </p:cNvPr>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185" name="Freeform: Shape 75">
                  <a:extLst>
                    <a:ext uri="{FF2B5EF4-FFF2-40B4-BE49-F238E27FC236}">
                      <a16:creationId xmlns:a16="http://schemas.microsoft.com/office/drawing/2014/main" id="{D37067FD-D186-4062-91B4-A74B5EE798B4}"/>
                    </a:ext>
                  </a:extLst>
                </p:cNvPr>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chemeClr val="accent2">
                    <a:lumMod val="50000"/>
                  </a:schemeClr>
                </a:solidFill>
                <a:ln w="9525" cap="flat">
                  <a:noFill/>
                  <a:prstDash val="solid"/>
                  <a:miter/>
                </a:ln>
              </p:spPr>
              <p:txBody>
                <a:bodyPr rtlCol="0" anchor="ctr"/>
                <a:lstStyle/>
                <a:p>
                  <a:endParaRPr lang="en-US" dirty="0"/>
                </a:p>
              </p:txBody>
            </p:sp>
          </p:grpSp>
        </p:grpSp>
      </p:grpSp>
      <p:grpSp>
        <p:nvGrpSpPr>
          <p:cNvPr id="231" name="Group 83">
            <a:extLst>
              <a:ext uri="{FF2B5EF4-FFF2-40B4-BE49-F238E27FC236}">
                <a16:creationId xmlns:a16="http://schemas.microsoft.com/office/drawing/2014/main" id="{B98CD980-0189-4C8A-82CF-B4B422B7EEC7}"/>
              </a:ext>
            </a:extLst>
          </p:cNvPr>
          <p:cNvGrpSpPr/>
          <p:nvPr/>
        </p:nvGrpSpPr>
        <p:grpSpPr>
          <a:xfrm flipH="1">
            <a:off x="-340829" y="2692545"/>
            <a:ext cx="3536347" cy="4381149"/>
            <a:chOff x="7447118" y="660112"/>
            <a:chExt cx="5257123" cy="6513004"/>
          </a:xfrm>
          <a:effectLst>
            <a:outerShdw blurRad="63500" sx="102000" sy="102000" algn="ctr" rotWithShape="0">
              <a:prstClr val="black">
                <a:alpha val="40000"/>
              </a:prstClr>
            </a:outerShdw>
          </a:effectLst>
        </p:grpSpPr>
        <p:grpSp>
          <p:nvGrpSpPr>
            <p:cNvPr id="232" name="Group 84">
              <a:extLst>
                <a:ext uri="{FF2B5EF4-FFF2-40B4-BE49-F238E27FC236}">
                  <a16:creationId xmlns:a16="http://schemas.microsoft.com/office/drawing/2014/main" id="{65FBC940-E8AC-4CD1-8C51-A6F57D97BDBC}"/>
                </a:ext>
              </a:extLst>
            </p:cNvPr>
            <p:cNvGrpSpPr/>
            <p:nvPr/>
          </p:nvGrpSpPr>
          <p:grpSpPr>
            <a:xfrm rot="8209529" flipH="1">
              <a:off x="10892222" y="2425426"/>
              <a:ext cx="1698156" cy="1662326"/>
              <a:chOff x="9852604" y="3754891"/>
              <a:chExt cx="1042033" cy="1020047"/>
            </a:xfrm>
          </p:grpSpPr>
          <p:sp>
            <p:nvSpPr>
              <p:cNvPr id="256" name="Freeform: Shape 108">
                <a:extLst>
                  <a:ext uri="{FF2B5EF4-FFF2-40B4-BE49-F238E27FC236}">
                    <a16:creationId xmlns:a16="http://schemas.microsoft.com/office/drawing/2014/main" id="{CB891862-90C3-49A3-BED5-8DC311522ADA}"/>
                  </a:ext>
                </a:extLst>
              </p:cNvPr>
              <p:cNvSpPr/>
              <p:nvPr/>
            </p:nvSpPr>
            <p:spPr>
              <a:xfrm rot="19806917" flipH="1">
                <a:off x="9852604" y="3754891"/>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7" name="Freeform: Shape 109">
                <a:extLst>
                  <a:ext uri="{FF2B5EF4-FFF2-40B4-BE49-F238E27FC236}">
                    <a16:creationId xmlns:a16="http://schemas.microsoft.com/office/drawing/2014/main" id="{A70E6D6E-F2FD-43CA-A560-C6636E9AED6B}"/>
                  </a:ext>
                </a:extLst>
              </p:cNvPr>
              <p:cNvSpPr/>
              <p:nvPr/>
            </p:nvSpPr>
            <p:spPr>
              <a:xfrm rot="19806917" flipH="1">
                <a:off x="10491036" y="4280201"/>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8" name="Freeform: Shape 110">
                <a:extLst>
                  <a:ext uri="{FF2B5EF4-FFF2-40B4-BE49-F238E27FC236}">
                    <a16:creationId xmlns:a16="http://schemas.microsoft.com/office/drawing/2014/main" id="{DBAC1392-2C00-4972-AF6C-D3FF0090ACAB}"/>
                  </a:ext>
                </a:extLst>
              </p:cNvPr>
              <p:cNvSpPr/>
              <p:nvPr/>
            </p:nvSpPr>
            <p:spPr>
              <a:xfrm rot="19806917" flipH="1">
                <a:off x="10314119" y="4284921"/>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sp>
          <p:nvSpPr>
            <p:cNvPr id="233" name="Freeform: Shape 85">
              <a:extLst>
                <a:ext uri="{FF2B5EF4-FFF2-40B4-BE49-F238E27FC236}">
                  <a16:creationId xmlns:a16="http://schemas.microsoft.com/office/drawing/2014/main" id="{2C0F3D5F-8471-4546-BCCB-349AEA2C9402}"/>
                </a:ext>
              </a:extLst>
            </p:cNvPr>
            <p:cNvSpPr/>
            <p:nvPr/>
          </p:nvSpPr>
          <p:spPr>
            <a:xfrm rot="19234626" flipH="1">
              <a:off x="10202494" y="5186762"/>
              <a:ext cx="2501747" cy="1986354"/>
            </a:xfrm>
            <a:custGeom>
              <a:avLst/>
              <a:gdLst>
                <a:gd name="connsiteX0" fmla="*/ 107785 w 2501747"/>
                <a:gd name="connsiteY0" fmla="*/ 0 h 1986354"/>
                <a:gd name="connsiteX1" fmla="*/ 0 w 2501747"/>
                <a:gd name="connsiteY1" fmla="*/ 631949 h 1986354"/>
                <a:gd name="connsiteX2" fmla="*/ 1113427 w 2501747"/>
                <a:gd name="connsiteY2" fmla="*/ 1986354 h 1986354"/>
                <a:gd name="connsiteX3" fmla="*/ 2501747 w 2501747"/>
                <a:gd name="connsiteY3" fmla="*/ 845046 h 1986354"/>
                <a:gd name="connsiteX4" fmla="*/ 2357616 w 2501747"/>
                <a:gd name="connsiteY4" fmla="*/ 0 h 198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47" h="1986354">
                  <a:moveTo>
                    <a:pt x="107785" y="0"/>
                  </a:moveTo>
                  <a:lnTo>
                    <a:pt x="0" y="631949"/>
                  </a:lnTo>
                  <a:lnTo>
                    <a:pt x="1113427" y="1986354"/>
                  </a:lnTo>
                  <a:lnTo>
                    <a:pt x="2501747" y="845046"/>
                  </a:lnTo>
                  <a:lnTo>
                    <a:pt x="2357616" y="0"/>
                  </a:lnTo>
                  <a:close/>
                </a:path>
              </a:pathLst>
            </a:custGeom>
            <a:solidFill>
              <a:schemeClr val="accent3">
                <a:lumMod val="75000"/>
              </a:schemeClr>
            </a:solidFill>
            <a:ln w="9525" cap="flat">
              <a:noFill/>
              <a:prstDash val="solid"/>
              <a:miter/>
            </a:ln>
          </p:spPr>
          <p:txBody>
            <a:bodyPr wrap="square" rtlCol="0" anchor="ctr">
              <a:noAutofit/>
            </a:bodyPr>
            <a:lstStyle/>
            <a:p>
              <a:endParaRPr lang="en-US" dirty="0"/>
            </a:p>
          </p:txBody>
        </p:sp>
        <p:grpSp>
          <p:nvGrpSpPr>
            <p:cNvPr id="234" name="Group 86">
              <a:extLst>
                <a:ext uri="{FF2B5EF4-FFF2-40B4-BE49-F238E27FC236}">
                  <a16:creationId xmlns:a16="http://schemas.microsoft.com/office/drawing/2014/main" id="{57AFCAEB-DDE5-4FD9-B11F-0FC5F9B45F98}"/>
                </a:ext>
              </a:extLst>
            </p:cNvPr>
            <p:cNvGrpSpPr/>
            <p:nvPr/>
          </p:nvGrpSpPr>
          <p:grpSpPr>
            <a:xfrm rot="1609323">
              <a:off x="7447118" y="5129502"/>
              <a:ext cx="2144394" cy="1089725"/>
              <a:chOff x="8146942" y="4628654"/>
              <a:chExt cx="1824892" cy="927362"/>
            </a:xfrm>
          </p:grpSpPr>
          <p:sp>
            <p:nvSpPr>
              <p:cNvPr id="253" name="Freeform: Shape 105">
                <a:extLst>
                  <a:ext uri="{FF2B5EF4-FFF2-40B4-BE49-F238E27FC236}">
                    <a16:creationId xmlns:a16="http://schemas.microsoft.com/office/drawing/2014/main" id="{8F3CE17A-854F-4951-98A0-1F9E6C6B0AE8}"/>
                  </a:ext>
                </a:extLst>
              </p:cNvPr>
              <p:cNvSpPr/>
              <p:nvPr/>
            </p:nvSpPr>
            <p:spPr>
              <a:xfrm rot="19806917" flipH="1">
                <a:off x="8599585" y="4628654"/>
                <a:ext cx="1372249" cy="586817"/>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4" name="Freeform: Shape 106">
                <a:extLst>
                  <a:ext uri="{FF2B5EF4-FFF2-40B4-BE49-F238E27FC236}">
                    <a16:creationId xmlns:a16="http://schemas.microsoft.com/office/drawing/2014/main" id="{371DE3E3-7E39-4E00-A34A-AC81A83347D2}"/>
                  </a:ext>
                </a:extLst>
              </p:cNvPr>
              <p:cNvSpPr/>
              <p:nvPr/>
            </p:nvSpPr>
            <p:spPr>
              <a:xfrm rot="19806917" flipH="1">
                <a:off x="8146942" y="5023367"/>
                <a:ext cx="559733" cy="532649"/>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5" name="Freeform: Shape 107">
                <a:extLst>
                  <a:ext uri="{FF2B5EF4-FFF2-40B4-BE49-F238E27FC236}">
                    <a16:creationId xmlns:a16="http://schemas.microsoft.com/office/drawing/2014/main" id="{BC48693A-9DC3-41BC-9E4D-D54207A5B663}"/>
                  </a:ext>
                </a:extLst>
              </p:cNvPr>
              <p:cNvSpPr/>
              <p:nvPr/>
            </p:nvSpPr>
            <p:spPr>
              <a:xfrm rot="19806917" flipH="1">
                <a:off x="8530351" y="4897626"/>
                <a:ext cx="279867" cy="631957"/>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grpSp>
        <p:sp>
          <p:nvSpPr>
            <p:cNvPr id="235" name="Freeform: Shape 87">
              <a:extLst>
                <a:ext uri="{FF2B5EF4-FFF2-40B4-BE49-F238E27FC236}">
                  <a16:creationId xmlns:a16="http://schemas.microsoft.com/office/drawing/2014/main" id="{2E492683-58A0-4325-A8CB-42BFB9689691}"/>
                </a:ext>
              </a:extLst>
            </p:cNvPr>
            <p:cNvSpPr/>
            <p:nvPr/>
          </p:nvSpPr>
          <p:spPr>
            <a:xfrm rot="19234626" flipH="1">
              <a:off x="9137572" y="3653305"/>
              <a:ext cx="2843097" cy="2821881"/>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36" name="Freeform: Shape 88">
              <a:extLst>
                <a:ext uri="{FF2B5EF4-FFF2-40B4-BE49-F238E27FC236}">
                  <a16:creationId xmlns:a16="http://schemas.microsoft.com/office/drawing/2014/main" id="{13AE59AF-9999-490E-95AD-0CBE012DB54D}"/>
                </a:ext>
              </a:extLst>
            </p:cNvPr>
            <p:cNvSpPr/>
            <p:nvPr/>
          </p:nvSpPr>
          <p:spPr>
            <a:xfrm rot="19234626" flipH="1">
              <a:off x="9610680" y="5261644"/>
              <a:ext cx="2715794" cy="604689"/>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37" name="Freeform: Shape 89">
              <a:extLst>
                <a:ext uri="{FF2B5EF4-FFF2-40B4-BE49-F238E27FC236}">
                  <a16:creationId xmlns:a16="http://schemas.microsoft.com/office/drawing/2014/main" id="{7248789F-74BD-4AC0-BF03-5A50DDA34CC1}"/>
                </a:ext>
              </a:extLst>
            </p:cNvPr>
            <p:cNvSpPr/>
            <p:nvPr/>
          </p:nvSpPr>
          <p:spPr>
            <a:xfrm rot="19234626" flipH="1">
              <a:off x="7933410" y="2921869"/>
              <a:ext cx="3394743" cy="2026236"/>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38" name="Freeform: Shape 90">
              <a:extLst>
                <a:ext uri="{FF2B5EF4-FFF2-40B4-BE49-F238E27FC236}">
                  <a16:creationId xmlns:a16="http://schemas.microsoft.com/office/drawing/2014/main" id="{05F7999E-BBAF-4544-BFF7-2080D99EFBEB}"/>
                </a:ext>
              </a:extLst>
            </p:cNvPr>
            <p:cNvSpPr/>
            <p:nvPr/>
          </p:nvSpPr>
          <p:spPr>
            <a:xfrm rot="19234626" flipH="1">
              <a:off x="9771445" y="2691945"/>
              <a:ext cx="1326071" cy="1230594"/>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39" name="Freeform: Shape 91">
              <a:extLst>
                <a:ext uri="{FF2B5EF4-FFF2-40B4-BE49-F238E27FC236}">
                  <a16:creationId xmlns:a16="http://schemas.microsoft.com/office/drawing/2014/main" id="{AD8C4259-267C-4926-B916-09E2398B84AA}"/>
                </a:ext>
              </a:extLst>
            </p:cNvPr>
            <p:cNvSpPr/>
            <p:nvPr/>
          </p:nvSpPr>
          <p:spPr>
            <a:xfrm rot="19234626" flipH="1">
              <a:off x="8354370" y="2798603"/>
              <a:ext cx="2376320" cy="2058062"/>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40" name="Freeform: Shape 92">
              <a:extLst>
                <a:ext uri="{FF2B5EF4-FFF2-40B4-BE49-F238E27FC236}">
                  <a16:creationId xmlns:a16="http://schemas.microsoft.com/office/drawing/2014/main" id="{BD436A1C-FEF3-4B59-AB6B-F964AA3A00CD}"/>
                </a:ext>
              </a:extLst>
            </p:cNvPr>
            <p:cNvSpPr/>
            <p:nvPr/>
          </p:nvSpPr>
          <p:spPr>
            <a:xfrm rot="19234626" flipH="1">
              <a:off x="8549516" y="3489497"/>
              <a:ext cx="3323665" cy="2322218"/>
            </a:xfrm>
            <a:custGeom>
              <a:avLst/>
              <a:gdLst>
                <a:gd name="connsiteX0" fmla="*/ 439985 w 2039488"/>
                <a:gd name="connsiteY0" fmla="*/ 64230 h 1424974"/>
                <a:gd name="connsiteX1" fmla="*/ 302043 w 2039488"/>
                <a:gd name="connsiteY1" fmla="*/ 196554 h 1424974"/>
                <a:gd name="connsiteX2" fmla="*/ 296918 w 2039488"/>
                <a:gd name="connsiteY2" fmla="*/ 207867 h 1424974"/>
                <a:gd name="connsiteX3" fmla="*/ 294890 w 2039488"/>
                <a:gd name="connsiteY3" fmla="*/ 207662 h 1424974"/>
                <a:gd name="connsiteX4" fmla="*/ 0 w 2039488"/>
                <a:gd name="connsiteY4" fmla="*/ 503853 h 1424974"/>
                <a:gd name="connsiteX5" fmla="*/ 130525 w 2039488"/>
                <a:gd name="connsiteY5" fmla="*/ 749409 h 1424974"/>
                <a:gd name="connsiteX6" fmla="*/ 143193 w 2039488"/>
                <a:gd name="connsiteY6" fmla="*/ 756334 h 1424974"/>
                <a:gd name="connsiteX7" fmla="*/ 143996 w 2039488"/>
                <a:gd name="connsiteY7" fmla="*/ 766952 h 1424974"/>
                <a:gd name="connsiteX8" fmla="*/ 387296 w 2039488"/>
                <a:gd name="connsiteY8" fmla="*/ 1080419 h 1424974"/>
                <a:gd name="connsiteX9" fmla="*/ 452627 w 2039488"/>
                <a:gd name="connsiteY9" fmla="*/ 1100863 h 1424974"/>
                <a:gd name="connsiteX10" fmla="*/ 496924 w 2039488"/>
                <a:gd name="connsiteY10" fmla="*/ 1166765 h 1424974"/>
                <a:gd name="connsiteX11" fmla="*/ 648364 w 2039488"/>
                <a:gd name="connsiteY11" fmla="*/ 1229684 h 1424974"/>
                <a:gd name="connsiteX12" fmla="*/ 678785 w 2039488"/>
                <a:gd name="connsiteY12" fmla="*/ 1226608 h 1424974"/>
                <a:gd name="connsiteX13" fmla="*/ 680522 w 2039488"/>
                <a:gd name="connsiteY13" fmla="*/ 1230097 h 1424974"/>
                <a:gd name="connsiteX14" fmla="*/ 1016814 w 2039488"/>
                <a:gd name="connsiteY14" fmla="*/ 1424974 h 1424974"/>
                <a:gd name="connsiteX15" fmla="*/ 1329759 w 2039488"/>
                <a:gd name="connsiteY15" fmla="*/ 1264124 h 1424974"/>
                <a:gd name="connsiteX16" fmla="*/ 1355167 w 2039488"/>
                <a:gd name="connsiteY16" fmla="*/ 1225172 h 1424974"/>
                <a:gd name="connsiteX17" fmla="*/ 1377452 w 2039488"/>
                <a:gd name="connsiteY17" fmla="*/ 1229685 h 1424974"/>
                <a:gd name="connsiteX18" fmla="*/ 1555044 w 2039488"/>
                <a:gd name="connsiteY18" fmla="*/ 1134972 h 1424974"/>
                <a:gd name="connsiteX19" fmla="*/ 1569798 w 2039488"/>
                <a:gd name="connsiteY19" fmla="*/ 1107708 h 1424974"/>
                <a:gd name="connsiteX20" fmla="*/ 1580085 w 2039488"/>
                <a:gd name="connsiteY20" fmla="*/ 1106796 h 1424974"/>
                <a:gd name="connsiteX21" fmla="*/ 1905611 w 2039488"/>
                <a:gd name="connsiteY21" fmla="*/ 787781 h 1424974"/>
                <a:gd name="connsiteX22" fmla="*/ 1909490 w 2039488"/>
                <a:gd name="connsiteY22" fmla="*/ 749116 h 1424974"/>
                <a:gd name="connsiteX23" fmla="*/ 1952828 w 2039488"/>
                <a:gd name="connsiteY23" fmla="*/ 713220 h 1424974"/>
                <a:gd name="connsiteX24" fmla="*/ 2039488 w 2039488"/>
                <a:gd name="connsiteY24" fmla="*/ 503852 h 1424974"/>
                <a:gd name="connsiteX25" fmla="*/ 1744599 w 2039488"/>
                <a:gd name="connsiteY25" fmla="*/ 207661 h 1424974"/>
                <a:gd name="connsiteX26" fmla="*/ 1737339 w 2039488"/>
                <a:gd name="connsiteY26" fmla="*/ 208401 h 1424974"/>
                <a:gd name="connsiteX27" fmla="*/ 1710640 w 2039488"/>
                <a:gd name="connsiteY27" fmla="*/ 165636 h 1424974"/>
                <a:gd name="connsiteX28" fmla="*/ 1354017 w 2039488"/>
                <a:gd name="connsiteY28" fmla="*/ 1 h 1424974"/>
                <a:gd name="connsiteX29" fmla="*/ 1050013 w 2039488"/>
                <a:gd name="connsiteY29" fmla="*/ 110097 h 1424974"/>
                <a:gd name="connsiteX30" fmla="*/ 1017139 w 2039488"/>
                <a:gd name="connsiteY30" fmla="*/ 144795 h 1424974"/>
                <a:gd name="connsiteX31" fmla="*/ 984265 w 2039488"/>
                <a:gd name="connsiteY31" fmla="*/ 110096 h 1424974"/>
                <a:gd name="connsiteX32" fmla="*/ 680262 w 2039488"/>
                <a:gd name="connsiteY32" fmla="*/ 1 h 1424974"/>
                <a:gd name="connsiteX33" fmla="*/ 439985 w 2039488"/>
                <a:gd name="connsiteY33" fmla="*/ 64230 h 142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9488" h="1424974">
                  <a:moveTo>
                    <a:pt x="439985" y="64230"/>
                  </a:moveTo>
                  <a:cubicBezTo>
                    <a:pt x="382739" y="97996"/>
                    <a:pt x="335236" y="143434"/>
                    <a:pt x="302043" y="196554"/>
                  </a:cubicBezTo>
                  <a:lnTo>
                    <a:pt x="296918" y="207867"/>
                  </a:lnTo>
                  <a:lnTo>
                    <a:pt x="294890" y="207662"/>
                  </a:lnTo>
                  <a:cubicBezTo>
                    <a:pt x="132148" y="207661"/>
                    <a:pt x="0" y="340459"/>
                    <a:pt x="0" y="503853"/>
                  </a:cubicBezTo>
                  <a:cubicBezTo>
                    <a:pt x="408" y="605973"/>
                    <a:pt x="52179" y="696143"/>
                    <a:pt x="130525" y="749409"/>
                  </a:cubicBezTo>
                  <a:lnTo>
                    <a:pt x="143193" y="756334"/>
                  </a:lnTo>
                  <a:lnTo>
                    <a:pt x="143996" y="766952"/>
                  </a:lnTo>
                  <a:cubicBezTo>
                    <a:pt x="165610" y="908394"/>
                    <a:pt x="260017" y="1026191"/>
                    <a:pt x="387296" y="1080419"/>
                  </a:cubicBezTo>
                  <a:lnTo>
                    <a:pt x="452627" y="1100863"/>
                  </a:lnTo>
                  <a:lnTo>
                    <a:pt x="496924" y="1166765"/>
                  </a:lnTo>
                  <a:cubicBezTo>
                    <a:pt x="535681" y="1205639"/>
                    <a:pt x="589223" y="1229684"/>
                    <a:pt x="648364" y="1229684"/>
                  </a:cubicBezTo>
                  <a:lnTo>
                    <a:pt x="678785" y="1226608"/>
                  </a:lnTo>
                  <a:lnTo>
                    <a:pt x="680522" y="1230097"/>
                  </a:lnTo>
                  <a:cubicBezTo>
                    <a:pt x="753404" y="1347672"/>
                    <a:pt x="876826" y="1424974"/>
                    <a:pt x="1016814" y="1424974"/>
                  </a:cubicBezTo>
                  <a:cubicBezTo>
                    <a:pt x="1142804" y="1424974"/>
                    <a:pt x="1255374" y="1362359"/>
                    <a:pt x="1329759" y="1264124"/>
                  </a:cubicBezTo>
                  <a:lnTo>
                    <a:pt x="1355167" y="1225172"/>
                  </a:lnTo>
                  <a:lnTo>
                    <a:pt x="1377452" y="1229685"/>
                  </a:lnTo>
                  <a:cubicBezTo>
                    <a:pt x="1451378" y="1229685"/>
                    <a:pt x="1516556" y="1192115"/>
                    <a:pt x="1555044" y="1134972"/>
                  </a:cubicBezTo>
                  <a:lnTo>
                    <a:pt x="1569798" y="1107708"/>
                  </a:lnTo>
                  <a:lnTo>
                    <a:pt x="1580085" y="1106796"/>
                  </a:lnTo>
                  <a:cubicBezTo>
                    <a:pt x="1743194" y="1077520"/>
                    <a:pt x="1872521" y="950262"/>
                    <a:pt x="1905611" y="787781"/>
                  </a:cubicBezTo>
                  <a:lnTo>
                    <a:pt x="1909490" y="749116"/>
                  </a:lnTo>
                  <a:lnTo>
                    <a:pt x="1952828" y="713220"/>
                  </a:lnTo>
                  <a:cubicBezTo>
                    <a:pt x="2006289" y="659596"/>
                    <a:pt x="2039488" y="585549"/>
                    <a:pt x="2039488" y="503852"/>
                  </a:cubicBezTo>
                  <a:cubicBezTo>
                    <a:pt x="2039488" y="340460"/>
                    <a:pt x="1907342" y="207661"/>
                    <a:pt x="1744599" y="207661"/>
                  </a:cubicBezTo>
                  <a:lnTo>
                    <a:pt x="1737339" y="208401"/>
                  </a:lnTo>
                  <a:lnTo>
                    <a:pt x="1710640" y="165636"/>
                  </a:lnTo>
                  <a:cubicBezTo>
                    <a:pt x="1633171" y="65861"/>
                    <a:pt x="1502112" y="1"/>
                    <a:pt x="1354017" y="1"/>
                  </a:cubicBezTo>
                  <a:cubicBezTo>
                    <a:pt x="1235540" y="1"/>
                    <a:pt x="1127966" y="42152"/>
                    <a:pt x="1050013" y="110097"/>
                  </a:cubicBezTo>
                  <a:lnTo>
                    <a:pt x="1017139" y="144795"/>
                  </a:lnTo>
                  <a:lnTo>
                    <a:pt x="984265" y="110096"/>
                  </a:lnTo>
                  <a:cubicBezTo>
                    <a:pt x="906311" y="42151"/>
                    <a:pt x="798739" y="0"/>
                    <a:pt x="680262" y="1"/>
                  </a:cubicBezTo>
                  <a:cubicBezTo>
                    <a:pt x="591405" y="1"/>
                    <a:pt x="508680" y="23710"/>
                    <a:pt x="439985" y="64230"/>
                  </a:cubicBezTo>
                  <a:close/>
                </a:path>
              </a:pathLst>
            </a:custGeom>
            <a:solidFill>
              <a:srgbClr val="FFFFFF"/>
            </a:solidFill>
            <a:ln w="9525" cap="flat">
              <a:noFill/>
              <a:prstDash val="solid"/>
              <a:miter/>
            </a:ln>
          </p:spPr>
          <p:txBody>
            <a:bodyPr wrap="square" rtlCol="0" anchor="ctr">
              <a:noAutofit/>
            </a:bodyPr>
            <a:lstStyle/>
            <a:p>
              <a:endParaRPr lang="en-US" dirty="0"/>
            </a:p>
          </p:txBody>
        </p:sp>
        <p:sp>
          <p:nvSpPr>
            <p:cNvPr id="241" name="Freeform: Shape 93">
              <a:extLst>
                <a:ext uri="{FF2B5EF4-FFF2-40B4-BE49-F238E27FC236}">
                  <a16:creationId xmlns:a16="http://schemas.microsoft.com/office/drawing/2014/main" id="{D1DDDF85-F4E7-4697-99E7-70AA9649DC17}"/>
                </a:ext>
              </a:extLst>
            </p:cNvPr>
            <p:cNvSpPr/>
            <p:nvPr/>
          </p:nvSpPr>
          <p:spPr>
            <a:xfrm rot="19234626" flipH="1">
              <a:off x="9205783" y="3484696"/>
              <a:ext cx="647124" cy="647124"/>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242" name="Freeform: Shape 94">
              <a:extLst>
                <a:ext uri="{FF2B5EF4-FFF2-40B4-BE49-F238E27FC236}">
                  <a16:creationId xmlns:a16="http://schemas.microsoft.com/office/drawing/2014/main" id="{FF4F6E76-562E-41AB-B16A-EE27F29EA643}"/>
                </a:ext>
              </a:extLst>
            </p:cNvPr>
            <p:cNvSpPr/>
            <p:nvPr/>
          </p:nvSpPr>
          <p:spPr>
            <a:xfrm rot="19234626" flipH="1">
              <a:off x="8519182" y="3567974"/>
              <a:ext cx="615298" cy="27582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243" name="Freeform: Shape 95">
              <a:extLst>
                <a:ext uri="{FF2B5EF4-FFF2-40B4-BE49-F238E27FC236}">
                  <a16:creationId xmlns:a16="http://schemas.microsoft.com/office/drawing/2014/main" id="{945C3D27-7D1D-49A3-A005-853BC82BA265}"/>
                </a:ext>
              </a:extLst>
            </p:cNvPr>
            <p:cNvSpPr/>
            <p:nvPr/>
          </p:nvSpPr>
          <p:spPr>
            <a:xfrm rot="19234626" flipH="1">
              <a:off x="9242084" y="2973694"/>
              <a:ext cx="615298" cy="27582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244" name="Freeform: Shape 96">
              <a:extLst>
                <a:ext uri="{FF2B5EF4-FFF2-40B4-BE49-F238E27FC236}">
                  <a16:creationId xmlns:a16="http://schemas.microsoft.com/office/drawing/2014/main" id="{E5A33DD4-D877-4457-9C1E-FF9B4A798CA9}"/>
                </a:ext>
              </a:extLst>
            </p:cNvPr>
            <p:cNvSpPr/>
            <p:nvPr/>
          </p:nvSpPr>
          <p:spPr>
            <a:xfrm rot="19234626" flipH="1">
              <a:off x="9544153" y="4030340"/>
              <a:ext cx="625905" cy="360692"/>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grpSp>
          <p:nvGrpSpPr>
            <p:cNvPr id="245" name="Group 97">
              <a:extLst>
                <a:ext uri="{FF2B5EF4-FFF2-40B4-BE49-F238E27FC236}">
                  <a16:creationId xmlns:a16="http://schemas.microsoft.com/office/drawing/2014/main" id="{44FD8BF4-7B72-4ACD-9FAC-FD7BC7A63BA3}"/>
                </a:ext>
              </a:extLst>
            </p:cNvPr>
            <p:cNvGrpSpPr/>
            <p:nvPr/>
          </p:nvGrpSpPr>
          <p:grpSpPr>
            <a:xfrm rot="17518833" flipH="1">
              <a:off x="7338753" y="1536499"/>
              <a:ext cx="3542077" cy="1789304"/>
              <a:chOff x="7222518" y="2730777"/>
              <a:chExt cx="2173512" cy="1097964"/>
            </a:xfrm>
          </p:grpSpPr>
          <p:sp>
            <p:nvSpPr>
              <p:cNvPr id="250" name="Freeform: Shape 102">
                <a:extLst>
                  <a:ext uri="{FF2B5EF4-FFF2-40B4-BE49-F238E27FC236}">
                    <a16:creationId xmlns:a16="http://schemas.microsoft.com/office/drawing/2014/main" id="{BBD788C4-1C8D-4847-9550-EEBBFBCD8F75}"/>
                  </a:ext>
                </a:extLst>
              </p:cNvPr>
              <p:cNvSpPr/>
              <p:nvPr/>
            </p:nvSpPr>
            <p:spPr>
              <a:xfrm rot="19014526">
                <a:off x="7320562" y="2730777"/>
                <a:ext cx="1580585"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51" name="Freeform: Shape 103">
                <a:extLst>
                  <a:ext uri="{FF2B5EF4-FFF2-40B4-BE49-F238E27FC236}">
                    <a16:creationId xmlns:a16="http://schemas.microsoft.com/office/drawing/2014/main" id="{55129174-1281-4B22-B843-41EA4FE5A0F4}"/>
                  </a:ext>
                </a:extLst>
              </p:cNvPr>
              <p:cNvSpPr/>
              <p:nvPr/>
            </p:nvSpPr>
            <p:spPr>
              <a:xfrm rot="19806917" flipH="1">
                <a:off x="7222518" y="3433238"/>
                <a:ext cx="395503" cy="395503"/>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252" name="Freeform: Shape 104">
                <a:extLst>
                  <a:ext uri="{FF2B5EF4-FFF2-40B4-BE49-F238E27FC236}">
                    <a16:creationId xmlns:a16="http://schemas.microsoft.com/office/drawing/2014/main" id="{9DB8731E-8B15-4C6C-8122-28A61B98EB73}"/>
                  </a:ext>
                </a:extLst>
              </p:cNvPr>
              <p:cNvSpPr/>
              <p:nvPr/>
            </p:nvSpPr>
            <p:spPr>
              <a:xfrm rot="19806917" flipH="1">
                <a:off x="7931348" y="283361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grpSp>
        <p:sp>
          <p:nvSpPr>
            <p:cNvPr id="246" name="Freeform: Shape 98">
              <a:extLst>
                <a:ext uri="{FF2B5EF4-FFF2-40B4-BE49-F238E27FC236}">
                  <a16:creationId xmlns:a16="http://schemas.microsoft.com/office/drawing/2014/main" id="{CD4F381D-2EB2-4336-8A60-233A2479A4DB}"/>
                </a:ext>
              </a:extLst>
            </p:cNvPr>
            <p:cNvSpPr/>
            <p:nvPr/>
          </p:nvSpPr>
          <p:spPr>
            <a:xfrm rot="19234626" flipH="1">
              <a:off x="10808497" y="5483529"/>
              <a:ext cx="546341" cy="438133"/>
            </a:xfrm>
            <a:custGeom>
              <a:avLst/>
              <a:gdLst>
                <a:gd name="connsiteX0" fmla="*/ 70955 w 335249"/>
                <a:gd name="connsiteY0" fmla="*/ 70955 h 268850"/>
                <a:gd name="connsiteX1" fmla="*/ 78767 w 335249"/>
                <a:gd name="connsiteY1" fmla="*/ 67700 h 268850"/>
                <a:gd name="connsiteX2" fmla="*/ 256482 w 335249"/>
                <a:gd name="connsiteY2" fmla="*/ 67700 h 268850"/>
                <a:gd name="connsiteX3" fmla="*/ 264293 w 335249"/>
                <a:gd name="connsiteY3" fmla="*/ 70955 h 268850"/>
                <a:gd name="connsiteX4" fmla="*/ 267548 w 335249"/>
                <a:gd name="connsiteY4" fmla="*/ 78767 h 268850"/>
                <a:gd name="connsiteX5" fmla="*/ 267548 w 335249"/>
                <a:gd name="connsiteY5" fmla="*/ 121732 h 268850"/>
                <a:gd name="connsiteX6" fmla="*/ 197895 w 335249"/>
                <a:gd name="connsiteY6" fmla="*/ 121732 h 268850"/>
                <a:gd name="connsiteX7" fmla="*/ 197895 w 335249"/>
                <a:gd name="connsiteY7" fmla="*/ 152327 h 268850"/>
                <a:gd name="connsiteX8" fmla="*/ 267547 w 335249"/>
                <a:gd name="connsiteY8" fmla="*/ 152327 h 268850"/>
                <a:gd name="connsiteX9" fmla="*/ 267548 w 335249"/>
                <a:gd name="connsiteY9" fmla="*/ 190083 h 268850"/>
                <a:gd name="connsiteX10" fmla="*/ 264293 w 335249"/>
                <a:gd name="connsiteY10" fmla="*/ 197894 h 268850"/>
                <a:gd name="connsiteX11" fmla="*/ 256482 w 335249"/>
                <a:gd name="connsiteY11" fmla="*/ 201149 h 268850"/>
                <a:gd name="connsiteX12" fmla="*/ 78767 w 335249"/>
                <a:gd name="connsiteY12" fmla="*/ 201149 h 268850"/>
                <a:gd name="connsiteX13" fmla="*/ 70955 w 335249"/>
                <a:gd name="connsiteY13" fmla="*/ 197894 h 268850"/>
                <a:gd name="connsiteX14" fmla="*/ 67701 w 335249"/>
                <a:gd name="connsiteY14" fmla="*/ 190083 h 268850"/>
                <a:gd name="connsiteX15" fmla="*/ 67701 w 335249"/>
                <a:gd name="connsiteY15" fmla="*/ 78767 h 268850"/>
                <a:gd name="connsiteX16" fmla="*/ 70955 w 335249"/>
                <a:gd name="connsiteY16" fmla="*/ 70955 h 268850"/>
                <a:gd name="connsiteX17" fmla="*/ 48416 w 335249"/>
                <a:gd name="connsiteY17" fmla="*/ 6346 h 268850"/>
                <a:gd name="connsiteX18" fmla="*/ 23435 w 335249"/>
                <a:gd name="connsiteY18" fmla="*/ 23435 h 268850"/>
                <a:gd name="connsiteX19" fmla="*/ 0 w 335249"/>
                <a:gd name="connsiteY19" fmla="*/ 78767 h 268850"/>
                <a:gd name="connsiteX20" fmla="*/ 0 w 335249"/>
                <a:gd name="connsiteY20" fmla="*/ 190083 h 268850"/>
                <a:gd name="connsiteX21" fmla="*/ 23435 w 335249"/>
                <a:gd name="connsiteY21" fmla="*/ 245415 h 268850"/>
                <a:gd name="connsiteX22" fmla="*/ 78767 w 335249"/>
                <a:gd name="connsiteY22" fmla="*/ 268850 h 268850"/>
                <a:gd name="connsiteX23" fmla="*/ 256482 w 335249"/>
                <a:gd name="connsiteY23" fmla="*/ 268850 h 268850"/>
                <a:gd name="connsiteX24" fmla="*/ 311814 w 335249"/>
                <a:gd name="connsiteY24" fmla="*/ 245415 h 268850"/>
                <a:gd name="connsiteX25" fmla="*/ 335249 w 335249"/>
                <a:gd name="connsiteY25" fmla="*/ 190083 h 268850"/>
                <a:gd name="connsiteX26" fmla="*/ 335249 w 335249"/>
                <a:gd name="connsiteY26" fmla="*/ 78767 h 268850"/>
                <a:gd name="connsiteX27" fmla="*/ 311814 w 335249"/>
                <a:gd name="connsiteY27" fmla="*/ 23435 h 268850"/>
                <a:gd name="connsiteX28" fmla="*/ 256482 w 335249"/>
                <a:gd name="connsiteY28" fmla="*/ 0 h 268850"/>
                <a:gd name="connsiteX29" fmla="*/ 78767 w 335249"/>
                <a:gd name="connsiteY29" fmla="*/ 0 h 268850"/>
                <a:gd name="connsiteX30" fmla="*/ 48416 w 335249"/>
                <a:gd name="connsiteY30" fmla="*/ 6346 h 26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5249" h="268850">
                  <a:moveTo>
                    <a:pt x="70955" y="70955"/>
                  </a:moveTo>
                  <a:cubicBezTo>
                    <a:pt x="72908" y="69003"/>
                    <a:pt x="75512" y="67700"/>
                    <a:pt x="78767" y="67700"/>
                  </a:cubicBezTo>
                  <a:lnTo>
                    <a:pt x="256482" y="67700"/>
                  </a:lnTo>
                  <a:cubicBezTo>
                    <a:pt x="259737" y="67700"/>
                    <a:pt x="262340" y="69003"/>
                    <a:pt x="264293" y="70955"/>
                  </a:cubicBezTo>
                  <a:cubicBezTo>
                    <a:pt x="266246" y="72908"/>
                    <a:pt x="267548" y="75512"/>
                    <a:pt x="267548" y="78767"/>
                  </a:cubicBezTo>
                  <a:lnTo>
                    <a:pt x="267548" y="121732"/>
                  </a:lnTo>
                  <a:lnTo>
                    <a:pt x="197895" y="121732"/>
                  </a:lnTo>
                  <a:lnTo>
                    <a:pt x="197895" y="152327"/>
                  </a:lnTo>
                  <a:lnTo>
                    <a:pt x="267547" y="152327"/>
                  </a:lnTo>
                  <a:lnTo>
                    <a:pt x="267548" y="190083"/>
                  </a:lnTo>
                  <a:cubicBezTo>
                    <a:pt x="267548" y="192687"/>
                    <a:pt x="266246" y="195942"/>
                    <a:pt x="264293" y="197894"/>
                  </a:cubicBezTo>
                  <a:cubicBezTo>
                    <a:pt x="262340" y="199847"/>
                    <a:pt x="259737" y="201149"/>
                    <a:pt x="256482" y="201149"/>
                  </a:cubicBezTo>
                  <a:lnTo>
                    <a:pt x="78767" y="201149"/>
                  </a:lnTo>
                  <a:cubicBezTo>
                    <a:pt x="76163" y="201149"/>
                    <a:pt x="72908" y="199847"/>
                    <a:pt x="70955" y="197894"/>
                  </a:cubicBezTo>
                  <a:cubicBezTo>
                    <a:pt x="69002" y="195942"/>
                    <a:pt x="67701" y="193338"/>
                    <a:pt x="67701" y="190083"/>
                  </a:cubicBezTo>
                  <a:lnTo>
                    <a:pt x="67701" y="78767"/>
                  </a:lnTo>
                  <a:cubicBezTo>
                    <a:pt x="67701" y="75512"/>
                    <a:pt x="69002" y="72908"/>
                    <a:pt x="70955" y="70955"/>
                  </a:cubicBezTo>
                  <a:close/>
                  <a:moveTo>
                    <a:pt x="48416" y="6346"/>
                  </a:moveTo>
                  <a:cubicBezTo>
                    <a:pt x="39058" y="10416"/>
                    <a:pt x="30595" y="16274"/>
                    <a:pt x="23435" y="23435"/>
                  </a:cubicBezTo>
                  <a:cubicBezTo>
                    <a:pt x="9113" y="37105"/>
                    <a:pt x="0" y="57285"/>
                    <a:pt x="0" y="78767"/>
                  </a:cubicBezTo>
                  <a:lnTo>
                    <a:pt x="0" y="190083"/>
                  </a:lnTo>
                  <a:cubicBezTo>
                    <a:pt x="0" y="211565"/>
                    <a:pt x="9113" y="231094"/>
                    <a:pt x="23435" y="245415"/>
                  </a:cubicBezTo>
                  <a:cubicBezTo>
                    <a:pt x="37105" y="259737"/>
                    <a:pt x="57285" y="268850"/>
                    <a:pt x="78767" y="268850"/>
                  </a:cubicBezTo>
                  <a:lnTo>
                    <a:pt x="256482" y="268850"/>
                  </a:lnTo>
                  <a:cubicBezTo>
                    <a:pt x="277964" y="268850"/>
                    <a:pt x="297493" y="259737"/>
                    <a:pt x="311814" y="245415"/>
                  </a:cubicBezTo>
                  <a:cubicBezTo>
                    <a:pt x="326136" y="231745"/>
                    <a:pt x="335249" y="211565"/>
                    <a:pt x="335249" y="190083"/>
                  </a:cubicBezTo>
                  <a:lnTo>
                    <a:pt x="335249" y="78767"/>
                  </a:lnTo>
                  <a:cubicBezTo>
                    <a:pt x="335249" y="57285"/>
                    <a:pt x="326136" y="37756"/>
                    <a:pt x="311814" y="23435"/>
                  </a:cubicBezTo>
                  <a:cubicBezTo>
                    <a:pt x="298144" y="9113"/>
                    <a:pt x="277964" y="0"/>
                    <a:pt x="256482" y="0"/>
                  </a:cubicBezTo>
                  <a:lnTo>
                    <a:pt x="78767" y="0"/>
                  </a:lnTo>
                  <a:cubicBezTo>
                    <a:pt x="68026" y="0"/>
                    <a:pt x="57773" y="2278"/>
                    <a:pt x="48416" y="6346"/>
                  </a:cubicBezTo>
                  <a:close/>
                </a:path>
              </a:pathLst>
            </a:custGeom>
            <a:solidFill>
              <a:schemeClr val="accent2"/>
            </a:solidFill>
            <a:ln w="6510" cap="flat">
              <a:noFill/>
              <a:prstDash val="solid"/>
              <a:miter/>
            </a:ln>
          </p:spPr>
          <p:txBody>
            <a:bodyPr wrap="square" rtlCol="0" anchor="ctr">
              <a:noAutofit/>
            </a:bodyPr>
            <a:lstStyle/>
            <a:p>
              <a:endParaRPr lang="en-US" dirty="0"/>
            </a:p>
          </p:txBody>
        </p:sp>
        <p:sp>
          <p:nvSpPr>
            <p:cNvPr id="247" name="Freeform: Shape 99">
              <a:extLst>
                <a:ext uri="{FF2B5EF4-FFF2-40B4-BE49-F238E27FC236}">
                  <a16:creationId xmlns:a16="http://schemas.microsoft.com/office/drawing/2014/main" id="{4278B13C-3577-4331-8D8D-49743A0FE08E}"/>
                </a:ext>
              </a:extLst>
            </p:cNvPr>
            <p:cNvSpPr/>
            <p:nvPr/>
          </p:nvSpPr>
          <p:spPr>
            <a:xfrm rot="19234626" flipH="1">
              <a:off x="9574051" y="3221561"/>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48" name="Freeform: Shape 100">
              <a:extLst>
                <a:ext uri="{FF2B5EF4-FFF2-40B4-BE49-F238E27FC236}">
                  <a16:creationId xmlns:a16="http://schemas.microsoft.com/office/drawing/2014/main" id="{0DF86966-2569-4301-8743-CC81B3433906}"/>
                </a:ext>
              </a:extLst>
            </p:cNvPr>
            <p:cNvSpPr/>
            <p:nvPr/>
          </p:nvSpPr>
          <p:spPr>
            <a:xfrm rot="19234626" flipH="1">
              <a:off x="8884443" y="3769248"/>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49" name="Freeform: Shape 101">
              <a:extLst>
                <a:ext uri="{FF2B5EF4-FFF2-40B4-BE49-F238E27FC236}">
                  <a16:creationId xmlns:a16="http://schemas.microsoft.com/office/drawing/2014/main" id="{2692DB31-73D2-4EFE-B7D9-E1BD9497BFF1}"/>
                </a:ext>
              </a:extLst>
            </p:cNvPr>
            <p:cNvSpPr/>
            <p:nvPr/>
          </p:nvSpPr>
          <p:spPr>
            <a:xfrm rot="3417999" flipH="1">
              <a:off x="11013369" y="6070549"/>
              <a:ext cx="1376067" cy="586083"/>
            </a:xfrm>
            <a:custGeom>
              <a:avLst/>
              <a:gdLst>
                <a:gd name="connsiteX0" fmla="*/ 1376067 w 1376067"/>
                <a:gd name="connsiteY0" fmla="*/ 226859 h 586083"/>
                <a:gd name="connsiteX1" fmla="*/ 227666 w 1376067"/>
                <a:gd name="connsiteY1" fmla="*/ 98257 h 586083"/>
                <a:gd name="connsiteX2" fmla="*/ 227666 w 1376067"/>
                <a:gd name="connsiteY2" fmla="*/ 0 h 586083"/>
                <a:gd name="connsiteX3" fmla="*/ 0 w 1376067"/>
                <a:gd name="connsiteY3" fmla="*/ 148036 h 586083"/>
                <a:gd name="connsiteX4" fmla="*/ 227667 w 1376067"/>
                <a:gd name="connsiteY4" fmla="*/ 498165 h 586083"/>
                <a:gd name="connsiteX5" fmla="*/ 227666 w 1376067"/>
                <a:gd name="connsiteY5" fmla="*/ 461986 h 586083"/>
                <a:gd name="connsiteX6" fmla="*/ 1335840 w 1376067"/>
                <a:gd name="connsiteY6" fmla="*/ 586083 h 5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067" h="586083">
                  <a:moveTo>
                    <a:pt x="1376067" y="226859"/>
                  </a:moveTo>
                  <a:lnTo>
                    <a:pt x="227666" y="98257"/>
                  </a:lnTo>
                  <a:lnTo>
                    <a:pt x="227666" y="0"/>
                  </a:lnTo>
                  <a:lnTo>
                    <a:pt x="0" y="148036"/>
                  </a:lnTo>
                  <a:lnTo>
                    <a:pt x="227667" y="498165"/>
                  </a:lnTo>
                  <a:lnTo>
                    <a:pt x="227666" y="461986"/>
                  </a:lnTo>
                  <a:lnTo>
                    <a:pt x="1335840" y="586083"/>
                  </a:lnTo>
                  <a:close/>
                </a:path>
              </a:pathLst>
            </a:custGeom>
            <a:solidFill>
              <a:schemeClr val="bg1"/>
            </a:solidFill>
            <a:ln w="9525" cap="flat">
              <a:noFill/>
              <a:prstDash val="solid"/>
              <a:miter/>
            </a:ln>
          </p:spPr>
          <p:txBody>
            <a:bodyPr wrap="square" rtlCol="0" anchor="ctr">
              <a:noAutofit/>
            </a:bodyPr>
            <a:lstStyle/>
            <a:p>
              <a:endParaRPr lang="en-US" dirty="0"/>
            </a:p>
          </p:txBody>
        </p:sp>
      </p:grpSp>
      <p:grpSp>
        <p:nvGrpSpPr>
          <p:cNvPr id="259" name="Group 111">
            <a:extLst>
              <a:ext uri="{FF2B5EF4-FFF2-40B4-BE49-F238E27FC236}">
                <a16:creationId xmlns:a16="http://schemas.microsoft.com/office/drawing/2014/main" id="{763AB9EE-7C6D-47A5-9D44-F94AFD8E407E}"/>
              </a:ext>
            </a:extLst>
          </p:cNvPr>
          <p:cNvGrpSpPr/>
          <p:nvPr/>
        </p:nvGrpSpPr>
        <p:grpSpPr>
          <a:xfrm>
            <a:off x="7536838" y="4208485"/>
            <a:ext cx="4606142" cy="2530763"/>
            <a:chOff x="-548507" y="477868"/>
            <a:chExt cx="11570449" cy="6357177"/>
          </a:xfrm>
        </p:grpSpPr>
        <p:sp>
          <p:nvSpPr>
            <p:cNvPr id="260" name="Freeform: Shape 112">
              <a:extLst>
                <a:ext uri="{FF2B5EF4-FFF2-40B4-BE49-F238E27FC236}">
                  <a16:creationId xmlns:a16="http://schemas.microsoft.com/office/drawing/2014/main" id="{A021636D-13F1-4EC9-9931-E7369F25DBA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261" name="Freeform: Shape 113">
              <a:extLst>
                <a:ext uri="{FF2B5EF4-FFF2-40B4-BE49-F238E27FC236}">
                  <a16:creationId xmlns:a16="http://schemas.microsoft.com/office/drawing/2014/main" id="{D049BEDA-F381-4BBB-B2D5-DF0DC8DC7BF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262" name="Freeform: Shape 114">
              <a:extLst>
                <a:ext uri="{FF2B5EF4-FFF2-40B4-BE49-F238E27FC236}">
                  <a16:creationId xmlns:a16="http://schemas.microsoft.com/office/drawing/2014/main" id="{BB5C1886-E431-4F71-880F-421055FA550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263" name="Freeform: Shape 115">
              <a:extLst>
                <a:ext uri="{FF2B5EF4-FFF2-40B4-BE49-F238E27FC236}">
                  <a16:creationId xmlns:a16="http://schemas.microsoft.com/office/drawing/2014/main" id="{B13C685D-E824-47E4-B809-D4CF48B9CBE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64" name="Freeform: Shape 116">
              <a:extLst>
                <a:ext uri="{FF2B5EF4-FFF2-40B4-BE49-F238E27FC236}">
                  <a16:creationId xmlns:a16="http://schemas.microsoft.com/office/drawing/2014/main" id="{77561C3A-F83F-4CD0-BF6A-E977D5DB02B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265" name="Group 117">
              <a:extLst>
                <a:ext uri="{FF2B5EF4-FFF2-40B4-BE49-F238E27FC236}">
                  <a16:creationId xmlns:a16="http://schemas.microsoft.com/office/drawing/2014/main" id="{D6F6A798-9D13-4B8D-A8CB-FD8C0837C0DC}"/>
                </a:ext>
              </a:extLst>
            </p:cNvPr>
            <p:cNvGrpSpPr/>
            <p:nvPr/>
          </p:nvGrpSpPr>
          <p:grpSpPr>
            <a:xfrm>
              <a:off x="1606" y="6382978"/>
              <a:ext cx="413937" cy="115242"/>
              <a:chOff x="5955" y="6353672"/>
              <a:chExt cx="413937" cy="115242"/>
            </a:xfrm>
          </p:grpSpPr>
          <p:sp>
            <p:nvSpPr>
              <p:cNvPr id="270" name="Rectangle: Rounded Corners 122">
                <a:extLst>
                  <a:ext uri="{FF2B5EF4-FFF2-40B4-BE49-F238E27FC236}">
                    <a16:creationId xmlns:a16="http://schemas.microsoft.com/office/drawing/2014/main" id="{8BFC4168-6349-48D3-A9F9-EF30A40B920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Rounded Corners 123">
                <a:extLst>
                  <a:ext uri="{FF2B5EF4-FFF2-40B4-BE49-F238E27FC236}">
                    <a16:creationId xmlns:a16="http://schemas.microsoft.com/office/drawing/2014/main" id="{B90A390F-EA34-4643-83B5-DEC4279BC02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6" name="Group 118">
              <a:extLst>
                <a:ext uri="{FF2B5EF4-FFF2-40B4-BE49-F238E27FC236}">
                  <a16:creationId xmlns:a16="http://schemas.microsoft.com/office/drawing/2014/main" id="{BC92D169-5E42-459D-B69F-67ADA5D8D7EA}"/>
                </a:ext>
              </a:extLst>
            </p:cNvPr>
            <p:cNvGrpSpPr/>
            <p:nvPr/>
          </p:nvGrpSpPr>
          <p:grpSpPr>
            <a:xfrm>
              <a:off x="9855291" y="6381600"/>
              <a:ext cx="885989" cy="115242"/>
              <a:chOff x="5955" y="6353672"/>
              <a:chExt cx="413937" cy="115242"/>
            </a:xfrm>
          </p:grpSpPr>
          <p:sp>
            <p:nvSpPr>
              <p:cNvPr id="268" name="Rectangle: Rounded Corners 120">
                <a:extLst>
                  <a:ext uri="{FF2B5EF4-FFF2-40B4-BE49-F238E27FC236}">
                    <a16:creationId xmlns:a16="http://schemas.microsoft.com/office/drawing/2014/main" id="{40662F9F-8A15-4872-8F0E-0DB1170B6E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Rounded Corners 121">
                <a:extLst>
                  <a:ext uri="{FF2B5EF4-FFF2-40B4-BE49-F238E27FC236}">
                    <a16:creationId xmlns:a16="http://schemas.microsoft.com/office/drawing/2014/main" id="{AB95AA87-9331-4699-BE26-14B7D2FCE0D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7" name="Freeform: Shape 119">
              <a:extLst>
                <a:ext uri="{FF2B5EF4-FFF2-40B4-BE49-F238E27FC236}">
                  <a16:creationId xmlns:a16="http://schemas.microsoft.com/office/drawing/2014/main" id="{6A32FEDE-D88D-4A94-883B-E65BA3B084B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72" name="Group 137">
            <a:extLst>
              <a:ext uri="{FF2B5EF4-FFF2-40B4-BE49-F238E27FC236}">
                <a16:creationId xmlns:a16="http://schemas.microsoft.com/office/drawing/2014/main" id="{770D05F9-81A9-4797-9D30-8DD54BD60AE3}"/>
              </a:ext>
            </a:extLst>
          </p:cNvPr>
          <p:cNvGrpSpPr/>
          <p:nvPr/>
        </p:nvGrpSpPr>
        <p:grpSpPr>
          <a:xfrm>
            <a:off x="9753126" y="1064327"/>
            <a:ext cx="1631226" cy="2867610"/>
            <a:chOff x="6349024" y="1543506"/>
            <a:chExt cx="1631226" cy="2867610"/>
          </a:xfrm>
        </p:grpSpPr>
        <p:grpSp>
          <p:nvGrpSpPr>
            <p:cNvPr id="273" name="Group 124">
              <a:extLst>
                <a:ext uri="{FF2B5EF4-FFF2-40B4-BE49-F238E27FC236}">
                  <a16:creationId xmlns:a16="http://schemas.microsoft.com/office/drawing/2014/main" id="{B3E8C16D-7A7C-4958-9DBD-0B15E3D14CC1}"/>
                </a:ext>
              </a:extLst>
            </p:cNvPr>
            <p:cNvGrpSpPr/>
            <p:nvPr/>
          </p:nvGrpSpPr>
          <p:grpSpPr>
            <a:xfrm>
              <a:off x="6349024" y="1543506"/>
              <a:ext cx="1631226" cy="2867610"/>
              <a:chOff x="4871870" y="1763729"/>
              <a:chExt cx="2448272" cy="4303935"/>
            </a:xfrm>
          </p:grpSpPr>
          <p:grpSp>
            <p:nvGrpSpPr>
              <p:cNvPr id="277" name="Group 3">
                <a:extLst>
                  <a:ext uri="{FF2B5EF4-FFF2-40B4-BE49-F238E27FC236}">
                    <a16:creationId xmlns:a16="http://schemas.microsoft.com/office/drawing/2014/main" id="{E4E67AD8-2F14-4EC2-BAF4-51D09493B8E3}"/>
                  </a:ext>
                </a:extLst>
              </p:cNvPr>
              <p:cNvGrpSpPr/>
              <p:nvPr/>
            </p:nvGrpSpPr>
            <p:grpSpPr>
              <a:xfrm>
                <a:off x="4871870" y="1763729"/>
                <a:ext cx="2448272" cy="4303935"/>
                <a:chOff x="445712" y="1449040"/>
                <a:chExt cx="2113018" cy="3924176"/>
              </a:xfrm>
            </p:grpSpPr>
            <p:sp>
              <p:nvSpPr>
                <p:cNvPr id="279" name="Rounded Rectangle 4">
                  <a:extLst>
                    <a:ext uri="{FF2B5EF4-FFF2-40B4-BE49-F238E27FC236}">
                      <a16:creationId xmlns:a16="http://schemas.microsoft.com/office/drawing/2014/main" id="{02FCAE30-66B0-4176-9150-47A7D8723822}"/>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80" name="Rectangle 5">
                  <a:extLst>
                    <a:ext uri="{FF2B5EF4-FFF2-40B4-BE49-F238E27FC236}">
                      <a16:creationId xmlns:a16="http://schemas.microsoft.com/office/drawing/2014/main" id="{C3C8ABEC-6671-4A4B-B5EE-BE6F4212083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81" name="Group 6">
                  <a:extLst>
                    <a:ext uri="{FF2B5EF4-FFF2-40B4-BE49-F238E27FC236}">
                      <a16:creationId xmlns:a16="http://schemas.microsoft.com/office/drawing/2014/main" id="{033BF4E8-7FCD-419B-BC31-5D3C11CA0559}"/>
                    </a:ext>
                  </a:extLst>
                </p:cNvPr>
                <p:cNvGrpSpPr/>
                <p:nvPr userDrawn="1"/>
              </p:nvGrpSpPr>
              <p:grpSpPr>
                <a:xfrm>
                  <a:off x="1407705" y="5045834"/>
                  <a:ext cx="211967" cy="211967"/>
                  <a:chOff x="1549420" y="5712364"/>
                  <a:chExt cx="312583" cy="312583"/>
                </a:xfrm>
              </p:grpSpPr>
              <p:sp>
                <p:nvSpPr>
                  <p:cNvPr id="282" name="Oval 7">
                    <a:extLst>
                      <a:ext uri="{FF2B5EF4-FFF2-40B4-BE49-F238E27FC236}">
                        <a16:creationId xmlns:a16="http://schemas.microsoft.com/office/drawing/2014/main" id="{44F5C6D3-B532-4311-805D-BE0F7968179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3" name="Rounded Rectangle 8">
                    <a:extLst>
                      <a:ext uri="{FF2B5EF4-FFF2-40B4-BE49-F238E27FC236}">
                        <a16:creationId xmlns:a16="http://schemas.microsoft.com/office/drawing/2014/main" id="{3C552D2A-2BD9-4E78-8488-F9FCE7AA0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78" name="Picture Placeholder 2">
                <a:extLst>
                  <a:ext uri="{FF2B5EF4-FFF2-40B4-BE49-F238E27FC236}">
                    <a16:creationId xmlns:a16="http://schemas.microsoft.com/office/drawing/2014/main" id="{09B24412-1FF3-441D-BFA3-713F4EFF6E6B}"/>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dirty="0"/>
                  <a:t>Your Picture Here</a:t>
                </a:r>
                <a:endParaRPr lang="ko-KR" altLang="en-US" dirty="0"/>
              </a:p>
            </p:txBody>
          </p:sp>
        </p:grpSp>
        <p:grpSp>
          <p:nvGrpSpPr>
            <p:cNvPr id="274" name="Group 136">
              <a:extLst>
                <a:ext uri="{FF2B5EF4-FFF2-40B4-BE49-F238E27FC236}">
                  <a16:creationId xmlns:a16="http://schemas.microsoft.com/office/drawing/2014/main" id="{D38A4BBB-A424-4EC1-977E-782D402CCA29}"/>
                </a:ext>
              </a:extLst>
            </p:cNvPr>
            <p:cNvGrpSpPr/>
            <p:nvPr/>
          </p:nvGrpSpPr>
          <p:grpSpPr>
            <a:xfrm>
              <a:off x="6467260" y="1668751"/>
              <a:ext cx="1391340" cy="2443752"/>
              <a:chOff x="6467260" y="1811680"/>
              <a:chExt cx="3297580" cy="2162143"/>
            </a:xfrm>
          </p:grpSpPr>
          <p:sp>
            <p:nvSpPr>
              <p:cNvPr id="275" name="Freeform: Shape 133">
                <a:extLst>
                  <a:ext uri="{FF2B5EF4-FFF2-40B4-BE49-F238E27FC236}">
                    <a16:creationId xmlns:a16="http://schemas.microsoft.com/office/drawing/2014/main" id="{561105F0-D521-4AD9-B267-5D54ECDC7AE1}"/>
                  </a:ext>
                </a:extLst>
              </p:cNvPr>
              <p:cNvSpPr/>
              <p:nvPr/>
            </p:nvSpPr>
            <p:spPr>
              <a:xfrm>
                <a:off x="6467260" y="1948025"/>
                <a:ext cx="3297579" cy="2015188"/>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276" name="Freeform: Shape 135">
                <a:extLst>
                  <a:ext uri="{FF2B5EF4-FFF2-40B4-BE49-F238E27FC236}">
                    <a16:creationId xmlns:a16="http://schemas.microsoft.com/office/drawing/2014/main" id="{1D2856E3-7C6D-4363-A7DE-45088612B437}"/>
                  </a:ext>
                </a:extLst>
              </p:cNvPr>
              <p:cNvSpPr/>
              <p:nvPr/>
            </p:nvSpPr>
            <p:spPr>
              <a:xfrm>
                <a:off x="7583661" y="1811680"/>
                <a:ext cx="2181179" cy="2162143"/>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grpSp>
        <p:nvGrpSpPr>
          <p:cNvPr id="284" name="Graphic 41">
            <a:extLst>
              <a:ext uri="{FF2B5EF4-FFF2-40B4-BE49-F238E27FC236}">
                <a16:creationId xmlns:a16="http://schemas.microsoft.com/office/drawing/2014/main" id="{FB153EFE-2E44-4694-AA53-17C70F2545AC}"/>
              </a:ext>
            </a:extLst>
          </p:cNvPr>
          <p:cNvGrpSpPr/>
          <p:nvPr/>
        </p:nvGrpSpPr>
        <p:grpSpPr>
          <a:xfrm>
            <a:off x="1088779" y="2073968"/>
            <a:ext cx="4134545" cy="1104921"/>
            <a:chOff x="837065" y="3215210"/>
            <a:chExt cx="5524500" cy="1476375"/>
          </a:xfrm>
          <a:solidFill>
            <a:schemeClr val="tx1">
              <a:lumMod val="85000"/>
              <a:lumOff val="15000"/>
            </a:schemeClr>
          </a:solidFill>
        </p:grpSpPr>
        <p:sp>
          <p:nvSpPr>
            <p:cNvPr id="285" name="Freeform: Shape 139">
              <a:extLst>
                <a:ext uri="{FF2B5EF4-FFF2-40B4-BE49-F238E27FC236}">
                  <a16:creationId xmlns:a16="http://schemas.microsoft.com/office/drawing/2014/main" id="{42CE4BB0-323E-4320-8239-7046780EF80B}"/>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286" name="Freeform: Shape 140">
              <a:extLst>
                <a:ext uri="{FF2B5EF4-FFF2-40B4-BE49-F238E27FC236}">
                  <a16:creationId xmlns:a16="http://schemas.microsoft.com/office/drawing/2014/main" id="{0F683D9C-4C3A-4963-9A56-CB9DE0C66F65}"/>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287" name="Freeform: Shape 141">
              <a:extLst>
                <a:ext uri="{FF2B5EF4-FFF2-40B4-BE49-F238E27FC236}">
                  <a16:creationId xmlns:a16="http://schemas.microsoft.com/office/drawing/2014/main" id="{AECF18EC-E61C-4DA2-85EE-E2D0D2F145BC}"/>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288" name="Freeform: Shape 142">
              <a:extLst>
                <a:ext uri="{FF2B5EF4-FFF2-40B4-BE49-F238E27FC236}">
                  <a16:creationId xmlns:a16="http://schemas.microsoft.com/office/drawing/2014/main" id="{4B3821B8-CC51-43DB-918D-0F8B956074AA}"/>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grpSp>
        <p:nvGrpSpPr>
          <p:cNvPr id="289" name="Group 148">
            <a:extLst>
              <a:ext uri="{FF2B5EF4-FFF2-40B4-BE49-F238E27FC236}">
                <a16:creationId xmlns:a16="http://schemas.microsoft.com/office/drawing/2014/main" id="{1F424BE5-FECE-4073-9412-C2E3ED2ED8AE}"/>
              </a:ext>
            </a:extLst>
          </p:cNvPr>
          <p:cNvGrpSpPr/>
          <p:nvPr/>
        </p:nvGrpSpPr>
        <p:grpSpPr>
          <a:xfrm>
            <a:off x="3573349" y="4164531"/>
            <a:ext cx="3578303" cy="2467888"/>
            <a:chOff x="2407943" y="390301"/>
            <a:chExt cx="2818147" cy="1943623"/>
          </a:xfrm>
        </p:grpSpPr>
        <p:grpSp>
          <p:nvGrpSpPr>
            <p:cNvPr id="290" name="Group 149">
              <a:extLst>
                <a:ext uri="{FF2B5EF4-FFF2-40B4-BE49-F238E27FC236}">
                  <a16:creationId xmlns:a16="http://schemas.microsoft.com/office/drawing/2014/main" id="{DC5EED20-B7BD-4794-985D-A6F1B660F41F}"/>
                </a:ext>
              </a:extLst>
            </p:cNvPr>
            <p:cNvGrpSpPr/>
            <p:nvPr/>
          </p:nvGrpSpPr>
          <p:grpSpPr>
            <a:xfrm>
              <a:off x="2407943" y="1538416"/>
              <a:ext cx="1328493" cy="795508"/>
              <a:chOff x="2407943" y="1538416"/>
              <a:chExt cx="1328493" cy="795508"/>
            </a:xfrm>
          </p:grpSpPr>
          <p:sp>
            <p:nvSpPr>
              <p:cNvPr id="318" name="Freeform: Shape 177">
                <a:extLst>
                  <a:ext uri="{FF2B5EF4-FFF2-40B4-BE49-F238E27FC236}">
                    <a16:creationId xmlns:a16="http://schemas.microsoft.com/office/drawing/2014/main" id="{3225B092-315C-4466-BF03-8244F7B1A72B}"/>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319" name="Group 178">
                <a:extLst>
                  <a:ext uri="{FF2B5EF4-FFF2-40B4-BE49-F238E27FC236}">
                    <a16:creationId xmlns:a16="http://schemas.microsoft.com/office/drawing/2014/main" id="{8E93FAFC-10E3-49C8-A842-8026FDEF57BE}"/>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320" name="Freeform: Shape 179">
                  <a:extLst>
                    <a:ext uri="{FF2B5EF4-FFF2-40B4-BE49-F238E27FC236}">
                      <a16:creationId xmlns:a16="http://schemas.microsoft.com/office/drawing/2014/main" id="{8057CA0E-5BF2-4D34-BDDB-C1BE1ADC21D5}"/>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321" name="Freeform: Shape 180">
                  <a:extLst>
                    <a:ext uri="{FF2B5EF4-FFF2-40B4-BE49-F238E27FC236}">
                      <a16:creationId xmlns:a16="http://schemas.microsoft.com/office/drawing/2014/main" id="{06FAF387-D412-4A7D-A5DE-0F64E071EC22}"/>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91" name="Group 150">
              <a:extLst>
                <a:ext uri="{FF2B5EF4-FFF2-40B4-BE49-F238E27FC236}">
                  <a16:creationId xmlns:a16="http://schemas.microsoft.com/office/drawing/2014/main" id="{CBD35EDE-8B4A-4678-BE55-C99260951922}"/>
                </a:ext>
              </a:extLst>
            </p:cNvPr>
            <p:cNvGrpSpPr/>
            <p:nvPr/>
          </p:nvGrpSpPr>
          <p:grpSpPr>
            <a:xfrm flipH="1">
              <a:off x="3897597" y="1534588"/>
              <a:ext cx="1328493" cy="795508"/>
              <a:chOff x="2407943" y="1538416"/>
              <a:chExt cx="1328493" cy="795508"/>
            </a:xfrm>
          </p:grpSpPr>
          <p:sp>
            <p:nvSpPr>
              <p:cNvPr id="314" name="Freeform: Shape 173">
                <a:extLst>
                  <a:ext uri="{FF2B5EF4-FFF2-40B4-BE49-F238E27FC236}">
                    <a16:creationId xmlns:a16="http://schemas.microsoft.com/office/drawing/2014/main" id="{DCE0F9E8-BB48-4ABB-848C-5C3D7C90CBD8}"/>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315" name="Group 174">
                <a:extLst>
                  <a:ext uri="{FF2B5EF4-FFF2-40B4-BE49-F238E27FC236}">
                    <a16:creationId xmlns:a16="http://schemas.microsoft.com/office/drawing/2014/main" id="{22A42778-7FE0-4C2F-A13B-FDB48B6F7141}"/>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316" name="Freeform: Shape 175">
                  <a:extLst>
                    <a:ext uri="{FF2B5EF4-FFF2-40B4-BE49-F238E27FC236}">
                      <a16:creationId xmlns:a16="http://schemas.microsoft.com/office/drawing/2014/main" id="{E7EAADED-F866-43E4-BA16-A09B9886B87F}"/>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317" name="Freeform: Shape 176">
                  <a:extLst>
                    <a:ext uri="{FF2B5EF4-FFF2-40B4-BE49-F238E27FC236}">
                      <a16:creationId xmlns:a16="http://schemas.microsoft.com/office/drawing/2014/main" id="{60D0A7F6-9F29-4147-999F-17893C1192D7}"/>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92" name="Group 151">
              <a:extLst>
                <a:ext uri="{FF2B5EF4-FFF2-40B4-BE49-F238E27FC236}">
                  <a16:creationId xmlns:a16="http://schemas.microsoft.com/office/drawing/2014/main" id="{5D65087E-63AE-4FC0-99C5-D5898DCB6FE5}"/>
                </a:ext>
              </a:extLst>
            </p:cNvPr>
            <p:cNvGrpSpPr/>
            <p:nvPr/>
          </p:nvGrpSpPr>
          <p:grpSpPr>
            <a:xfrm>
              <a:off x="2970453" y="390301"/>
              <a:ext cx="1693127" cy="1902039"/>
              <a:chOff x="-1465894" y="339691"/>
              <a:chExt cx="2102008" cy="2361375"/>
            </a:xfrm>
            <a:effectLst>
              <a:outerShdw blurRad="63500" sx="102000" sy="102000" algn="ctr" rotWithShape="0">
                <a:prstClr val="black">
                  <a:alpha val="40000"/>
                </a:prstClr>
              </a:outerShdw>
            </a:effectLst>
          </p:grpSpPr>
          <p:sp>
            <p:nvSpPr>
              <p:cNvPr id="293" name="Freeform: Shape 152">
                <a:extLst>
                  <a:ext uri="{FF2B5EF4-FFF2-40B4-BE49-F238E27FC236}">
                    <a16:creationId xmlns:a16="http://schemas.microsoft.com/office/drawing/2014/main" id="{9EFD30BC-2B73-4AD5-A3B4-413487E86BA0}"/>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94" name="Freeform: Shape 153">
                <a:extLst>
                  <a:ext uri="{FF2B5EF4-FFF2-40B4-BE49-F238E27FC236}">
                    <a16:creationId xmlns:a16="http://schemas.microsoft.com/office/drawing/2014/main" id="{F90DD5FF-6204-4F42-8E1A-87ABD4DF6D6F}"/>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95" name="Freeform: Shape 154">
                <a:extLst>
                  <a:ext uri="{FF2B5EF4-FFF2-40B4-BE49-F238E27FC236}">
                    <a16:creationId xmlns:a16="http://schemas.microsoft.com/office/drawing/2014/main" id="{A540A11D-D323-48D1-B1A3-688BC89069E3}"/>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96" name="Freeform: Shape 155">
                <a:extLst>
                  <a:ext uri="{FF2B5EF4-FFF2-40B4-BE49-F238E27FC236}">
                    <a16:creationId xmlns:a16="http://schemas.microsoft.com/office/drawing/2014/main" id="{52E6AA9D-FFF3-4962-9230-368962E72307}"/>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97" name="Freeform: Shape 156">
                <a:extLst>
                  <a:ext uri="{FF2B5EF4-FFF2-40B4-BE49-F238E27FC236}">
                    <a16:creationId xmlns:a16="http://schemas.microsoft.com/office/drawing/2014/main" id="{6B301509-E280-4099-85BB-C818B6DCF18F}"/>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98" name="Freeform: Shape 157">
                <a:extLst>
                  <a:ext uri="{FF2B5EF4-FFF2-40B4-BE49-F238E27FC236}">
                    <a16:creationId xmlns:a16="http://schemas.microsoft.com/office/drawing/2014/main" id="{B027F96B-4CE5-4C2A-9F33-A681111BCCA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99" name="Freeform: Shape 158">
                <a:extLst>
                  <a:ext uri="{FF2B5EF4-FFF2-40B4-BE49-F238E27FC236}">
                    <a16:creationId xmlns:a16="http://schemas.microsoft.com/office/drawing/2014/main" id="{DBA998D4-60FB-4A40-8DA9-8215F61E4463}"/>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0" name="Freeform: Shape 159">
                <a:extLst>
                  <a:ext uri="{FF2B5EF4-FFF2-40B4-BE49-F238E27FC236}">
                    <a16:creationId xmlns:a16="http://schemas.microsoft.com/office/drawing/2014/main" id="{C6C84A9F-001F-48AD-B793-767533C4E6BF}"/>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1" name="Freeform: Shape 160">
                <a:extLst>
                  <a:ext uri="{FF2B5EF4-FFF2-40B4-BE49-F238E27FC236}">
                    <a16:creationId xmlns:a16="http://schemas.microsoft.com/office/drawing/2014/main" id="{9083A922-8137-4F57-ADC8-2F2D6097F6EF}"/>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02" name="Freeform: Shape 161">
                <a:extLst>
                  <a:ext uri="{FF2B5EF4-FFF2-40B4-BE49-F238E27FC236}">
                    <a16:creationId xmlns:a16="http://schemas.microsoft.com/office/drawing/2014/main" id="{269535BB-1B48-4AE6-AA0B-6A6658C89E6A}"/>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03" name="Freeform: Shape 162">
                <a:extLst>
                  <a:ext uri="{FF2B5EF4-FFF2-40B4-BE49-F238E27FC236}">
                    <a16:creationId xmlns:a16="http://schemas.microsoft.com/office/drawing/2014/main" id="{B344BB92-E56A-44D9-8EBD-D2F76AC6179F}"/>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04" name="Freeform: Shape 163">
                <a:extLst>
                  <a:ext uri="{FF2B5EF4-FFF2-40B4-BE49-F238E27FC236}">
                    <a16:creationId xmlns:a16="http://schemas.microsoft.com/office/drawing/2014/main" id="{85B1FD7D-EC02-44AB-8ED8-295AFDDDFDA6}"/>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05" name="Freeform: Shape 164">
                <a:extLst>
                  <a:ext uri="{FF2B5EF4-FFF2-40B4-BE49-F238E27FC236}">
                    <a16:creationId xmlns:a16="http://schemas.microsoft.com/office/drawing/2014/main" id="{4ACF2AB2-D813-4123-B4E8-C38E3953CFBC}"/>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06" name="Freeform: Shape 165">
                <a:extLst>
                  <a:ext uri="{FF2B5EF4-FFF2-40B4-BE49-F238E27FC236}">
                    <a16:creationId xmlns:a16="http://schemas.microsoft.com/office/drawing/2014/main" id="{4215A920-D0A6-4F9D-947B-2598B567B499}"/>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07" name="Freeform: Shape 166">
                <a:extLst>
                  <a:ext uri="{FF2B5EF4-FFF2-40B4-BE49-F238E27FC236}">
                    <a16:creationId xmlns:a16="http://schemas.microsoft.com/office/drawing/2014/main" id="{6D1A9C86-314F-479D-88EF-929504619D88}"/>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08" name="Freeform: Shape 167">
                <a:extLst>
                  <a:ext uri="{FF2B5EF4-FFF2-40B4-BE49-F238E27FC236}">
                    <a16:creationId xmlns:a16="http://schemas.microsoft.com/office/drawing/2014/main" id="{DEB7E48C-F778-4E7D-90A9-CD5A41AE5CC1}"/>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09" name="Freeform: Shape 168">
                <a:extLst>
                  <a:ext uri="{FF2B5EF4-FFF2-40B4-BE49-F238E27FC236}">
                    <a16:creationId xmlns:a16="http://schemas.microsoft.com/office/drawing/2014/main" id="{13B398A3-640A-4365-8164-EB38E0FB36AC}"/>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310" name="Freeform: Shape 169">
                <a:extLst>
                  <a:ext uri="{FF2B5EF4-FFF2-40B4-BE49-F238E27FC236}">
                    <a16:creationId xmlns:a16="http://schemas.microsoft.com/office/drawing/2014/main" id="{70FBAC71-A4F1-4BF6-9975-05F486972CC2}"/>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11" name="Freeform: Shape 170">
                <a:extLst>
                  <a:ext uri="{FF2B5EF4-FFF2-40B4-BE49-F238E27FC236}">
                    <a16:creationId xmlns:a16="http://schemas.microsoft.com/office/drawing/2014/main" id="{156D1D94-044A-4A38-8257-4CD004CC0A10}"/>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12" name="Freeform: Shape 171">
                <a:extLst>
                  <a:ext uri="{FF2B5EF4-FFF2-40B4-BE49-F238E27FC236}">
                    <a16:creationId xmlns:a16="http://schemas.microsoft.com/office/drawing/2014/main" id="{013961AE-466E-491E-89F2-EF45B77A5F7F}"/>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313" name="Freeform: Shape 172">
                <a:extLst>
                  <a:ext uri="{FF2B5EF4-FFF2-40B4-BE49-F238E27FC236}">
                    <a16:creationId xmlns:a16="http://schemas.microsoft.com/office/drawing/2014/main" id="{B496E1FA-3F93-45A8-8C4F-0EF3F144CFB2}"/>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grpSp>
      <p:grpSp>
        <p:nvGrpSpPr>
          <p:cNvPr id="322" name="Group 181">
            <a:extLst>
              <a:ext uri="{FF2B5EF4-FFF2-40B4-BE49-F238E27FC236}">
                <a16:creationId xmlns:a16="http://schemas.microsoft.com/office/drawing/2014/main" id="{B890527D-1235-4E68-A191-CB7730FDBC08}"/>
              </a:ext>
            </a:extLst>
          </p:cNvPr>
          <p:cNvGrpSpPr/>
          <p:nvPr/>
        </p:nvGrpSpPr>
        <p:grpSpPr>
          <a:xfrm>
            <a:off x="3168992" y="3149964"/>
            <a:ext cx="1226207" cy="1377507"/>
            <a:chOff x="-1465894" y="339691"/>
            <a:chExt cx="2102008" cy="2361375"/>
          </a:xfrm>
          <a:effectLst>
            <a:outerShdw blurRad="63500" sx="102000" sy="102000" algn="ctr" rotWithShape="0">
              <a:prstClr val="black">
                <a:alpha val="40000"/>
              </a:prstClr>
            </a:outerShdw>
          </a:effectLst>
        </p:grpSpPr>
        <p:sp>
          <p:nvSpPr>
            <p:cNvPr id="323" name="Freeform: Shape 182">
              <a:extLst>
                <a:ext uri="{FF2B5EF4-FFF2-40B4-BE49-F238E27FC236}">
                  <a16:creationId xmlns:a16="http://schemas.microsoft.com/office/drawing/2014/main" id="{99DC54C9-BF6B-4B8E-B0CC-CC4A54D9FE9E}"/>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324" name="Freeform: Shape 183">
              <a:extLst>
                <a:ext uri="{FF2B5EF4-FFF2-40B4-BE49-F238E27FC236}">
                  <a16:creationId xmlns:a16="http://schemas.microsoft.com/office/drawing/2014/main" id="{26EF2162-3CC1-442E-9590-E31415680C5D}"/>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325" name="Freeform: Shape 184">
              <a:extLst>
                <a:ext uri="{FF2B5EF4-FFF2-40B4-BE49-F238E27FC236}">
                  <a16:creationId xmlns:a16="http://schemas.microsoft.com/office/drawing/2014/main" id="{12AEAB20-19A4-45DB-AE9F-3731E038BCAD}"/>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326" name="Freeform: Shape 185">
              <a:extLst>
                <a:ext uri="{FF2B5EF4-FFF2-40B4-BE49-F238E27FC236}">
                  <a16:creationId xmlns:a16="http://schemas.microsoft.com/office/drawing/2014/main" id="{C5357D74-1F8A-42DC-A7DC-63681E2FB8AD}"/>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327" name="Freeform: Shape 186">
              <a:extLst>
                <a:ext uri="{FF2B5EF4-FFF2-40B4-BE49-F238E27FC236}">
                  <a16:creationId xmlns:a16="http://schemas.microsoft.com/office/drawing/2014/main" id="{8103E304-4F27-4774-8D88-09FFE0639A3E}"/>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328" name="Freeform: Shape 187">
              <a:extLst>
                <a:ext uri="{FF2B5EF4-FFF2-40B4-BE49-F238E27FC236}">
                  <a16:creationId xmlns:a16="http://schemas.microsoft.com/office/drawing/2014/main" id="{8D429C3E-E7D6-43B0-A8AD-48BD9428D83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329" name="Freeform: Shape 188">
              <a:extLst>
                <a:ext uri="{FF2B5EF4-FFF2-40B4-BE49-F238E27FC236}">
                  <a16:creationId xmlns:a16="http://schemas.microsoft.com/office/drawing/2014/main" id="{51571F08-321C-49EF-A11C-C884580D4A6E}"/>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30" name="Freeform: Shape 189">
              <a:extLst>
                <a:ext uri="{FF2B5EF4-FFF2-40B4-BE49-F238E27FC236}">
                  <a16:creationId xmlns:a16="http://schemas.microsoft.com/office/drawing/2014/main" id="{59C13B53-7C6F-456E-8B2E-31BBCD8F7445}"/>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31" name="Freeform: Shape 190">
              <a:extLst>
                <a:ext uri="{FF2B5EF4-FFF2-40B4-BE49-F238E27FC236}">
                  <a16:creationId xmlns:a16="http://schemas.microsoft.com/office/drawing/2014/main" id="{077DFE0A-5ECA-4BF7-9F45-61FE296C3AC1}"/>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32" name="Freeform: Shape 191">
              <a:extLst>
                <a:ext uri="{FF2B5EF4-FFF2-40B4-BE49-F238E27FC236}">
                  <a16:creationId xmlns:a16="http://schemas.microsoft.com/office/drawing/2014/main" id="{12EC32B2-E3BC-4644-8D4D-E4658BF72EC5}"/>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3" name="Freeform: Shape 192">
              <a:extLst>
                <a:ext uri="{FF2B5EF4-FFF2-40B4-BE49-F238E27FC236}">
                  <a16:creationId xmlns:a16="http://schemas.microsoft.com/office/drawing/2014/main" id="{6F158582-6A6B-44B0-8656-9E1DE5F3CAFB}"/>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4" name="Freeform: Shape 193">
              <a:extLst>
                <a:ext uri="{FF2B5EF4-FFF2-40B4-BE49-F238E27FC236}">
                  <a16:creationId xmlns:a16="http://schemas.microsoft.com/office/drawing/2014/main" id="{D543B77C-196D-424A-B6F4-4901E490CDF4}"/>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35" name="Freeform: Shape 194">
              <a:extLst>
                <a:ext uri="{FF2B5EF4-FFF2-40B4-BE49-F238E27FC236}">
                  <a16:creationId xmlns:a16="http://schemas.microsoft.com/office/drawing/2014/main" id="{A348A807-EE7D-4181-B1D3-85C599480B16}"/>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36" name="Freeform: Shape 195">
              <a:extLst>
                <a:ext uri="{FF2B5EF4-FFF2-40B4-BE49-F238E27FC236}">
                  <a16:creationId xmlns:a16="http://schemas.microsoft.com/office/drawing/2014/main" id="{6D236727-8FA0-42DC-8BC5-DF513968B195}"/>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37" name="Freeform: Shape 196">
              <a:extLst>
                <a:ext uri="{FF2B5EF4-FFF2-40B4-BE49-F238E27FC236}">
                  <a16:creationId xmlns:a16="http://schemas.microsoft.com/office/drawing/2014/main" id="{7E1FAEA7-120F-4478-8B2C-C5076FBE90DF}"/>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38" name="Freeform: Shape 197">
              <a:extLst>
                <a:ext uri="{FF2B5EF4-FFF2-40B4-BE49-F238E27FC236}">
                  <a16:creationId xmlns:a16="http://schemas.microsoft.com/office/drawing/2014/main" id="{F3DE224B-B674-41B5-9FE6-D1E62B7BA240}"/>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39" name="Freeform: Shape 198">
              <a:extLst>
                <a:ext uri="{FF2B5EF4-FFF2-40B4-BE49-F238E27FC236}">
                  <a16:creationId xmlns:a16="http://schemas.microsoft.com/office/drawing/2014/main" id="{022DFFD8-E9C5-4A37-A06D-EC0F87F2E72B}"/>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3">
                <a:lumMod val="75000"/>
              </a:schemeClr>
            </a:solidFill>
            <a:ln w="3175" cap="flat">
              <a:solidFill>
                <a:schemeClr val="bg1"/>
              </a:solidFill>
              <a:prstDash val="solid"/>
              <a:miter/>
            </a:ln>
          </p:spPr>
          <p:txBody>
            <a:bodyPr rtlCol="0" anchor="ctr"/>
            <a:lstStyle/>
            <a:p>
              <a:endParaRPr lang="en-US" dirty="0"/>
            </a:p>
          </p:txBody>
        </p:sp>
        <p:sp>
          <p:nvSpPr>
            <p:cNvPr id="340" name="Freeform: Shape 199">
              <a:extLst>
                <a:ext uri="{FF2B5EF4-FFF2-40B4-BE49-F238E27FC236}">
                  <a16:creationId xmlns:a16="http://schemas.microsoft.com/office/drawing/2014/main" id="{E3E8DFDE-00DB-464F-B301-B3AFA470AFAA}"/>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41" name="Freeform: Shape 200">
              <a:extLst>
                <a:ext uri="{FF2B5EF4-FFF2-40B4-BE49-F238E27FC236}">
                  <a16:creationId xmlns:a16="http://schemas.microsoft.com/office/drawing/2014/main" id="{3FDE1049-B57C-49E1-B8E8-7AED4C76FE7A}"/>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42" name="Freeform: Shape 201">
              <a:extLst>
                <a:ext uri="{FF2B5EF4-FFF2-40B4-BE49-F238E27FC236}">
                  <a16:creationId xmlns:a16="http://schemas.microsoft.com/office/drawing/2014/main" id="{7E79757E-04B0-4B77-B645-277ACE240B07}"/>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343" name="Freeform: Shape 202">
              <a:extLst>
                <a:ext uri="{FF2B5EF4-FFF2-40B4-BE49-F238E27FC236}">
                  <a16:creationId xmlns:a16="http://schemas.microsoft.com/office/drawing/2014/main" id="{982F5BA3-C99E-4C90-B430-650532D0395D}"/>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04975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74"/>
          <p:cNvGrpSpPr>
            <a:grpSpLocks/>
          </p:cNvGrpSpPr>
          <p:nvPr/>
        </p:nvGrpSpPr>
        <p:grpSpPr bwMode="auto">
          <a:xfrm>
            <a:off x="3093390" y="2687727"/>
            <a:ext cx="1822492" cy="1419645"/>
            <a:chOff x="-480735" y="0"/>
            <a:chExt cx="1729053" cy="134514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18" name="文本框 61"/>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01</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19" name="组合 4"/>
          <p:cNvGrpSpPr>
            <a:grpSpLocks/>
          </p:cNvGrpSpPr>
          <p:nvPr/>
        </p:nvGrpSpPr>
        <p:grpSpPr bwMode="auto">
          <a:xfrm>
            <a:off x="7291349" y="3489973"/>
            <a:ext cx="4948021" cy="1288920"/>
            <a:chOff x="-165966" y="-510217"/>
            <a:chExt cx="4694734" cy="1222725"/>
          </a:xfrm>
        </p:grpSpPr>
        <p:sp>
          <p:nvSpPr>
            <p:cNvPr id="20" name="文本框 66"/>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矩形 70"/>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9" name="Text Placeholder 2">
            <a:extLst>
              <a:ext uri="{FF2B5EF4-FFF2-40B4-BE49-F238E27FC236}">
                <a16:creationId xmlns:a16="http://schemas.microsoft.com/office/drawing/2014/main" id="{4D57732C-73E7-44C9-8426-E07AC9659681}"/>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11" name="Group 45">
            <a:extLst>
              <a:ext uri="{FF2B5EF4-FFF2-40B4-BE49-F238E27FC236}">
                <a16:creationId xmlns:a16="http://schemas.microsoft.com/office/drawing/2014/main" id="{1C1B881A-2E76-4743-A56B-6D047BC8795B}"/>
              </a:ext>
            </a:extLst>
          </p:cNvPr>
          <p:cNvGrpSpPr/>
          <p:nvPr/>
        </p:nvGrpSpPr>
        <p:grpSpPr>
          <a:xfrm>
            <a:off x="1081192" y="968162"/>
            <a:ext cx="4754964" cy="5208368"/>
            <a:chOff x="3090655" y="843006"/>
            <a:chExt cx="5051045" cy="5532681"/>
          </a:xfrm>
        </p:grpSpPr>
        <p:sp>
          <p:nvSpPr>
            <p:cNvPr id="12" name="Freeform: Shape 39">
              <a:extLst>
                <a:ext uri="{FF2B5EF4-FFF2-40B4-BE49-F238E27FC236}">
                  <a16:creationId xmlns:a16="http://schemas.microsoft.com/office/drawing/2014/main" id="{EBCD1704-7B4A-4D39-BD7C-17777D66CED3}"/>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3" name="Group 43">
              <a:extLst>
                <a:ext uri="{FF2B5EF4-FFF2-40B4-BE49-F238E27FC236}">
                  <a16:creationId xmlns:a16="http://schemas.microsoft.com/office/drawing/2014/main" id="{B3AB074D-B445-4AA7-89F3-A64AAC64CFCC}"/>
                </a:ext>
              </a:extLst>
            </p:cNvPr>
            <p:cNvGrpSpPr/>
            <p:nvPr/>
          </p:nvGrpSpPr>
          <p:grpSpPr>
            <a:xfrm>
              <a:off x="3090655" y="843006"/>
              <a:ext cx="5051045" cy="2369576"/>
              <a:chOff x="3090655" y="777472"/>
              <a:chExt cx="5051045" cy="2369576"/>
            </a:xfrm>
          </p:grpSpPr>
          <p:grpSp>
            <p:nvGrpSpPr>
              <p:cNvPr id="15" name="Group 17">
                <a:extLst>
                  <a:ext uri="{FF2B5EF4-FFF2-40B4-BE49-F238E27FC236}">
                    <a16:creationId xmlns:a16="http://schemas.microsoft.com/office/drawing/2014/main" id="{3B767023-F6C2-44F0-972F-208B709DE40F}"/>
                  </a:ext>
                </a:extLst>
              </p:cNvPr>
              <p:cNvGrpSpPr/>
              <p:nvPr/>
            </p:nvGrpSpPr>
            <p:grpSpPr>
              <a:xfrm>
                <a:off x="3120946" y="777472"/>
                <a:ext cx="5020754" cy="1908328"/>
                <a:chOff x="3384023" y="928358"/>
                <a:chExt cx="4723398" cy="2185664"/>
              </a:xfrm>
            </p:grpSpPr>
            <p:sp>
              <p:nvSpPr>
                <p:cNvPr id="23" name="Freeform: Shape 6">
                  <a:extLst>
                    <a:ext uri="{FF2B5EF4-FFF2-40B4-BE49-F238E27FC236}">
                      <a16:creationId xmlns:a16="http://schemas.microsoft.com/office/drawing/2014/main" id="{AB57AB05-9085-44F2-A33D-32FC328AD222}"/>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24" name="Freeform: Shape 8">
                  <a:extLst>
                    <a:ext uri="{FF2B5EF4-FFF2-40B4-BE49-F238E27FC236}">
                      <a16:creationId xmlns:a16="http://schemas.microsoft.com/office/drawing/2014/main" id="{470D9CCE-A9DE-48F4-961C-077E1671EFE2}"/>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25" name="Freeform: Shape 9">
                  <a:extLst>
                    <a:ext uri="{FF2B5EF4-FFF2-40B4-BE49-F238E27FC236}">
                      <a16:creationId xmlns:a16="http://schemas.microsoft.com/office/drawing/2014/main" id="{1669B7D3-11D1-417E-A5EB-114DFC8FCB92}"/>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22" name="Freeform: Shape 42">
                <a:extLst>
                  <a:ext uri="{FF2B5EF4-FFF2-40B4-BE49-F238E27FC236}">
                    <a16:creationId xmlns:a16="http://schemas.microsoft.com/office/drawing/2014/main" id="{AAD8FB19-E4C7-4965-AE02-4F7C17F0AAFC}"/>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4" name="Freeform: Shape 21">
              <a:extLst>
                <a:ext uri="{FF2B5EF4-FFF2-40B4-BE49-F238E27FC236}">
                  <a16:creationId xmlns:a16="http://schemas.microsoft.com/office/drawing/2014/main" id="{7009AEE8-4790-4B06-A9F2-9703C64BCCD7}"/>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26" name="Rectangle 44">
            <a:extLst>
              <a:ext uri="{FF2B5EF4-FFF2-40B4-BE49-F238E27FC236}">
                <a16:creationId xmlns:a16="http://schemas.microsoft.com/office/drawing/2014/main" id="{49935C37-C2A2-41D8-AC8D-E0230592AAAF}"/>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27" name="Rectangle 1">
            <a:extLst>
              <a:ext uri="{FF2B5EF4-FFF2-40B4-BE49-F238E27FC236}">
                <a16:creationId xmlns:a16="http://schemas.microsoft.com/office/drawing/2014/main" id="{8759A5AF-BF56-4AC5-906F-412905F7822C}"/>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Navidad png | Arboles de navidad vintage, Ideas para arboles de navidad,  Navidad png">
            <a:extLst>
              <a:ext uri="{FF2B5EF4-FFF2-40B4-BE49-F238E27FC236}">
                <a16:creationId xmlns:a16="http://schemas.microsoft.com/office/drawing/2014/main" id="{86D3BD21-0310-4347-A46A-256524CC9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592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down)">
                                      <p:cBhvr>
                                        <p:cTn id="11" dur="50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E82C72F-7AAD-4C9B-ACE0-5EAD424D4BDF}"/>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A</a:t>
            </a:r>
          </a:p>
        </p:txBody>
      </p:sp>
      <p:sp>
        <p:nvSpPr>
          <p:cNvPr id="4" name="Diamond 5">
            <a:extLst>
              <a:ext uri="{FF2B5EF4-FFF2-40B4-BE49-F238E27FC236}">
                <a16:creationId xmlns:a16="http://schemas.microsoft.com/office/drawing/2014/main" id="{2E3BAF4E-60BB-4560-9140-69614EF5FD02}"/>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Isosceles Triangle 51">
            <a:extLst>
              <a:ext uri="{FF2B5EF4-FFF2-40B4-BE49-F238E27FC236}">
                <a16:creationId xmlns:a16="http://schemas.microsoft.com/office/drawing/2014/main" id="{DE60B390-0C33-4AD1-9D40-45203FFD65AA}"/>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57">
            <a:extLst>
              <a:ext uri="{FF2B5EF4-FFF2-40B4-BE49-F238E27FC236}">
                <a16:creationId xmlns:a16="http://schemas.microsoft.com/office/drawing/2014/main" id="{88C3DDD3-330D-4BC8-AF43-43C8E74AB06E}"/>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Rectangle 7">
            <a:extLst>
              <a:ext uri="{FF2B5EF4-FFF2-40B4-BE49-F238E27FC236}">
                <a16:creationId xmlns:a16="http://schemas.microsoft.com/office/drawing/2014/main" id="{8D6C8EEB-1780-4607-B3DD-299A9E815656}"/>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Parallelogram 15">
            <a:extLst>
              <a:ext uri="{FF2B5EF4-FFF2-40B4-BE49-F238E27FC236}">
                <a16:creationId xmlns:a16="http://schemas.microsoft.com/office/drawing/2014/main" id="{ED3896EA-6A7F-4D2D-9894-8AEAE6BAB904}"/>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Freeform 19">
            <a:extLst>
              <a:ext uri="{FF2B5EF4-FFF2-40B4-BE49-F238E27FC236}">
                <a16:creationId xmlns:a16="http://schemas.microsoft.com/office/drawing/2014/main" id="{C94D83A4-5314-4B29-9FCE-B97459049C0B}"/>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30">
            <a:extLst>
              <a:ext uri="{FF2B5EF4-FFF2-40B4-BE49-F238E27FC236}">
                <a16:creationId xmlns:a16="http://schemas.microsoft.com/office/drawing/2014/main" id="{06CD5891-2070-41A8-8AEE-00351EFD5989}"/>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7">
            <a:extLst>
              <a:ext uri="{FF2B5EF4-FFF2-40B4-BE49-F238E27FC236}">
                <a16:creationId xmlns:a16="http://schemas.microsoft.com/office/drawing/2014/main" id="{BCAE6B74-CAD7-419F-B4B9-D13254FE454E}"/>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ectangle 15">
            <a:extLst>
              <a:ext uri="{FF2B5EF4-FFF2-40B4-BE49-F238E27FC236}">
                <a16:creationId xmlns:a16="http://schemas.microsoft.com/office/drawing/2014/main" id="{169F03CB-5D67-4E95-A628-667EB4C2769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Pie 24">
            <a:extLst>
              <a:ext uri="{FF2B5EF4-FFF2-40B4-BE49-F238E27FC236}">
                <a16:creationId xmlns:a16="http://schemas.microsoft.com/office/drawing/2014/main" id="{1AAFF08A-C046-495B-BD04-2780E674E625}"/>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Parallelogram 30">
            <a:extLst>
              <a:ext uri="{FF2B5EF4-FFF2-40B4-BE49-F238E27FC236}">
                <a16:creationId xmlns:a16="http://schemas.microsoft.com/office/drawing/2014/main" id="{3B34C05C-EBCF-4898-A4A9-B6F8E648654B}"/>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Block Arc 14">
            <a:extLst>
              <a:ext uri="{FF2B5EF4-FFF2-40B4-BE49-F238E27FC236}">
                <a16:creationId xmlns:a16="http://schemas.microsoft.com/office/drawing/2014/main" id="{CCF31A39-2B2D-4486-9A77-23122DE7856C}"/>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Block Arc 41">
            <a:extLst>
              <a:ext uri="{FF2B5EF4-FFF2-40B4-BE49-F238E27FC236}">
                <a16:creationId xmlns:a16="http://schemas.microsoft.com/office/drawing/2014/main" id="{288757EE-CAE7-4CAF-BB40-DDDDCBFACEAF}"/>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Right Triangle 17">
            <a:extLst>
              <a:ext uri="{FF2B5EF4-FFF2-40B4-BE49-F238E27FC236}">
                <a16:creationId xmlns:a16="http://schemas.microsoft.com/office/drawing/2014/main" id="{C630BB93-1BC9-40FD-8820-3A6E591D8FF7}"/>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27">
            <a:extLst>
              <a:ext uri="{FF2B5EF4-FFF2-40B4-BE49-F238E27FC236}">
                <a16:creationId xmlns:a16="http://schemas.microsoft.com/office/drawing/2014/main" id="{E2AC8176-E7E0-456F-9351-D6729452DCBF}"/>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Parallelogram 15">
            <a:extLst>
              <a:ext uri="{FF2B5EF4-FFF2-40B4-BE49-F238E27FC236}">
                <a16:creationId xmlns:a16="http://schemas.microsoft.com/office/drawing/2014/main" id="{E5E26689-69FE-454F-A4C4-9B0E7B691F4C}"/>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 Same Side Corner Rectangle 21">
            <a:extLst>
              <a:ext uri="{FF2B5EF4-FFF2-40B4-BE49-F238E27FC236}">
                <a16:creationId xmlns:a16="http://schemas.microsoft.com/office/drawing/2014/main" id="{A09A0B30-1558-4B0C-B762-D958A89FF1A7}"/>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Oval 26">
            <a:extLst>
              <a:ext uri="{FF2B5EF4-FFF2-40B4-BE49-F238E27FC236}">
                <a16:creationId xmlns:a16="http://schemas.microsoft.com/office/drawing/2014/main" id="{FF218CBE-5696-457C-94AB-8FAF10A669C9}"/>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Freeform 32">
            <a:extLst>
              <a:ext uri="{FF2B5EF4-FFF2-40B4-BE49-F238E27FC236}">
                <a16:creationId xmlns:a16="http://schemas.microsoft.com/office/drawing/2014/main" id="{8FA1F70D-C3CC-4C06-8DD4-29C3C8A2CEA0}"/>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10">
            <a:extLst>
              <a:ext uri="{FF2B5EF4-FFF2-40B4-BE49-F238E27FC236}">
                <a16:creationId xmlns:a16="http://schemas.microsoft.com/office/drawing/2014/main" id="{CDE548E2-A810-4AE4-A81E-41DFE1B0A53B}"/>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32">
            <a:extLst>
              <a:ext uri="{FF2B5EF4-FFF2-40B4-BE49-F238E27FC236}">
                <a16:creationId xmlns:a16="http://schemas.microsoft.com/office/drawing/2014/main" id="{3BC69AC5-81F0-4E6C-AF2A-ED8125B49DF9}"/>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rapezoid 13">
            <a:extLst>
              <a:ext uri="{FF2B5EF4-FFF2-40B4-BE49-F238E27FC236}">
                <a16:creationId xmlns:a16="http://schemas.microsoft.com/office/drawing/2014/main" id="{A933C11B-D726-438C-BE68-389125D8BAF1}"/>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ounded Rectangle 7">
            <a:extLst>
              <a:ext uri="{FF2B5EF4-FFF2-40B4-BE49-F238E27FC236}">
                <a16:creationId xmlns:a16="http://schemas.microsoft.com/office/drawing/2014/main" id="{92904E58-5C35-4EA8-9DE2-A70526A0A7F7}"/>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8">
            <a:extLst>
              <a:ext uri="{FF2B5EF4-FFF2-40B4-BE49-F238E27FC236}">
                <a16:creationId xmlns:a16="http://schemas.microsoft.com/office/drawing/2014/main" id="{A18DA778-2239-4230-B545-FD37E65DB036}"/>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ounded Rectangle 25">
            <a:extLst>
              <a:ext uri="{FF2B5EF4-FFF2-40B4-BE49-F238E27FC236}">
                <a16:creationId xmlns:a16="http://schemas.microsoft.com/office/drawing/2014/main" id="{8A50CB86-6026-4ABF-9F92-66386BB288F0}"/>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Chord 14">
            <a:extLst>
              <a:ext uri="{FF2B5EF4-FFF2-40B4-BE49-F238E27FC236}">
                <a16:creationId xmlns:a16="http://schemas.microsoft.com/office/drawing/2014/main" id="{DCE65163-7515-49ED-AAF6-9EE3F072BCCF}"/>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6">
            <a:extLst>
              <a:ext uri="{FF2B5EF4-FFF2-40B4-BE49-F238E27FC236}">
                <a16:creationId xmlns:a16="http://schemas.microsoft.com/office/drawing/2014/main" id="{0E0BB32D-3788-425F-9244-F29EF60523FC}"/>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Oval 66">
            <a:extLst>
              <a:ext uri="{FF2B5EF4-FFF2-40B4-BE49-F238E27FC236}">
                <a16:creationId xmlns:a16="http://schemas.microsoft.com/office/drawing/2014/main" id="{0C767C3A-343A-43CD-926C-8FB619A53B30}"/>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Isosceles Triangle 13">
            <a:extLst>
              <a:ext uri="{FF2B5EF4-FFF2-40B4-BE49-F238E27FC236}">
                <a16:creationId xmlns:a16="http://schemas.microsoft.com/office/drawing/2014/main" id="{75B3E820-B07E-467A-90E2-709303A41E3E}"/>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Smiley Face 14">
            <a:extLst>
              <a:ext uri="{FF2B5EF4-FFF2-40B4-BE49-F238E27FC236}">
                <a16:creationId xmlns:a16="http://schemas.microsoft.com/office/drawing/2014/main" id="{41EFE873-CB85-4EB8-83CE-7353EB855A92}"/>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Smiley Face 12">
            <a:extLst>
              <a:ext uri="{FF2B5EF4-FFF2-40B4-BE49-F238E27FC236}">
                <a16:creationId xmlns:a16="http://schemas.microsoft.com/office/drawing/2014/main" id="{6E616B62-02EF-4114-A946-2EFFD57567A3}"/>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Smiley Face 15">
            <a:extLst>
              <a:ext uri="{FF2B5EF4-FFF2-40B4-BE49-F238E27FC236}">
                <a16:creationId xmlns:a16="http://schemas.microsoft.com/office/drawing/2014/main" id="{B44054A1-1853-4BB4-9D47-0DAB571F9285}"/>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Oval 37">
            <a:extLst>
              <a:ext uri="{FF2B5EF4-FFF2-40B4-BE49-F238E27FC236}">
                <a16:creationId xmlns:a16="http://schemas.microsoft.com/office/drawing/2014/main" id="{59C169B3-0C18-42B7-953E-1B53BCE85A35}"/>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Smiley Face 14">
            <a:extLst>
              <a:ext uri="{FF2B5EF4-FFF2-40B4-BE49-F238E27FC236}">
                <a16:creationId xmlns:a16="http://schemas.microsoft.com/office/drawing/2014/main" id="{D00D7BD6-DD05-4B28-B68F-D0CB4851BD34}"/>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id="{CD63E20A-1D29-49B4-8A95-C5C0604587B6}"/>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ectangle 9">
            <a:extLst>
              <a:ext uri="{FF2B5EF4-FFF2-40B4-BE49-F238E27FC236}">
                <a16:creationId xmlns:a16="http://schemas.microsoft.com/office/drawing/2014/main" id="{C05F24FF-4125-4CE8-AE43-D358E348032E}"/>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 Same Side Corner Rectangle 6">
            <a:extLst>
              <a:ext uri="{FF2B5EF4-FFF2-40B4-BE49-F238E27FC236}">
                <a16:creationId xmlns:a16="http://schemas.microsoft.com/office/drawing/2014/main" id="{5301E5A8-DB1B-441D-A557-41BB51AB551A}"/>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Frame 17">
            <a:extLst>
              <a:ext uri="{FF2B5EF4-FFF2-40B4-BE49-F238E27FC236}">
                <a16:creationId xmlns:a16="http://schemas.microsoft.com/office/drawing/2014/main" id="{ECDA38F5-A446-42F6-B972-8CD8866788DE}"/>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Rounded Rectangle 5">
            <a:extLst>
              <a:ext uri="{FF2B5EF4-FFF2-40B4-BE49-F238E27FC236}">
                <a16:creationId xmlns:a16="http://schemas.microsoft.com/office/drawing/2014/main" id="{2518CE9F-6172-47E7-B332-82447C87B37F}"/>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Teardrop 1">
            <a:extLst>
              <a:ext uri="{FF2B5EF4-FFF2-40B4-BE49-F238E27FC236}">
                <a16:creationId xmlns:a16="http://schemas.microsoft.com/office/drawing/2014/main" id="{7A312338-9EDF-4FEE-A72B-76301AFB8ECD}"/>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ectangle 130">
            <a:extLst>
              <a:ext uri="{FF2B5EF4-FFF2-40B4-BE49-F238E27FC236}">
                <a16:creationId xmlns:a16="http://schemas.microsoft.com/office/drawing/2014/main" id="{05744EBD-AC83-4043-8F80-C50E49FD2877}"/>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Right Triangle 17">
            <a:extLst>
              <a:ext uri="{FF2B5EF4-FFF2-40B4-BE49-F238E27FC236}">
                <a16:creationId xmlns:a16="http://schemas.microsoft.com/office/drawing/2014/main" id="{B65BD543-E12A-4E0D-8551-27258B078C98}"/>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ight Triangle 17">
            <a:extLst>
              <a:ext uri="{FF2B5EF4-FFF2-40B4-BE49-F238E27FC236}">
                <a16:creationId xmlns:a16="http://schemas.microsoft.com/office/drawing/2014/main" id="{823C1726-AF80-4BB8-A3AC-255FDBA50CBE}"/>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ight Triangle 17">
            <a:extLst>
              <a:ext uri="{FF2B5EF4-FFF2-40B4-BE49-F238E27FC236}">
                <a16:creationId xmlns:a16="http://schemas.microsoft.com/office/drawing/2014/main" id="{5C810AB4-A31F-4E00-B9A3-DB5C7E6DB039}"/>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44">
            <a:extLst>
              <a:ext uri="{FF2B5EF4-FFF2-40B4-BE49-F238E27FC236}">
                <a16:creationId xmlns:a16="http://schemas.microsoft.com/office/drawing/2014/main" id="{BEDAA047-E24A-42B9-9AAC-4A38CA8B2917}"/>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2877210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
            <a:extLst>
              <a:ext uri="{FF2B5EF4-FFF2-40B4-BE49-F238E27FC236}">
                <a16:creationId xmlns:a16="http://schemas.microsoft.com/office/drawing/2014/main" id="{0482AEB3-58EC-4A65-9E35-57E23788A2C8}"/>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B</a:t>
            </a:r>
          </a:p>
        </p:txBody>
      </p:sp>
      <p:sp>
        <p:nvSpPr>
          <p:cNvPr id="50" name="Freeform 47">
            <a:extLst>
              <a:ext uri="{FF2B5EF4-FFF2-40B4-BE49-F238E27FC236}">
                <a16:creationId xmlns:a16="http://schemas.microsoft.com/office/drawing/2014/main" id="{B320D994-AEFC-4A4A-93B0-69D7FBF44447}"/>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Freeform 48">
            <a:extLst>
              <a:ext uri="{FF2B5EF4-FFF2-40B4-BE49-F238E27FC236}">
                <a16:creationId xmlns:a16="http://schemas.microsoft.com/office/drawing/2014/main" id="{79FF217A-6E6A-4461-9CAC-507DEE15E4CF}"/>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Freeform 49">
            <a:extLst>
              <a:ext uri="{FF2B5EF4-FFF2-40B4-BE49-F238E27FC236}">
                <a16:creationId xmlns:a16="http://schemas.microsoft.com/office/drawing/2014/main" id="{BE788450-4029-4F92-8E06-3C8A0FA86697}"/>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Freeform 50">
            <a:extLst>
              <a:ext uri="{FF2B5EF4-FFF2-40B4-BE49-F238E27FC236}">
                <a16:creationId xmlns:a16="http://schemas.microsoft.com/office/drawing/2014/main" id="{6CB78637-FD18-45FB-91BF-84A119EA31B3}"/>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Teardrop 9">
            <a:extLst>
              <a:ext uri="{FF2B5EF4-FFF2-40B4-BE49-F238E27FC236}">
                <a16:creationId xmlns:a16="http://schemas.microsoft.com/office/drawing/2014/main" id="{AB674314-A81A-4C2E-AFD4-EA4B5202D66E}"/>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97">
            <a:extLst>
              <a:ext uri="{FF2B5EF4-FFF2-40B4-BE49-F238E27FC236}">
                <a16:creationId xmlns:a16="http://schemas.microsoft.com/office/drawing/2014/main" id="{FE2BA336-F0FD-4F6C-88A3-674198B5A7C5}"/>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Donut 22">
            <a:extLst>
              <a:ext uri="{FF2B5EF4-FFF2-40B4-BE49-F238E27FC236}">
                <a16:creationId xmlns:a16="http://schemas.microsoft.com/office/drawing/2014/main" id="{461C8935-E25B-4466-B0E9-691CB340A787}"/>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7" name="Freeform 99">
            <a:extLst>
              <a:ext uri="{FF2B5EF4-FFF2-40B4-BE49-F238E27FC236}">
                <a16:creationId xmlns:a16="http://schemas.microsoft.com/office/drawing/2014/main" id="{F36A521D-BDBF-4D59-A946-5A5B02CE6AD1}"/>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10">
            <a:extLst>
              <a:ext uri="{FF2B5EF4-FFF2-40B4-BE49-F238E27FC236}">
                <a16:creationId xmlns:a16="http://schemas.microsoft.com/office/drawing/2014/main" id="{C0ACDC68-91EB-4854-BC36-475C87DE199F}"/>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101">
            <a:extLst>
              <a:ext uri="{FF2B5EF4-FFF2-40B4-BE49-F238E27FC236}">
                <a16:creationId xmlns:a16="http://schemas.microsoft.com/office/drawing/2014/main" id="{D3CD664D-9473-4863-B41B-560990BA8B99}"/>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0" name="Group 102">
            <a:extLst>
              <a:ext uri="{FF2B5EF4-FFF2-40B4-BE49-F238E27FC236}">
                <a16:creationId xmlns:a16="http://schemas.microsoft.com/office/drawing/2014/main" id="{C8CE3E3D-8F68-4612-865D-C113F7860EF5}"/>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1" name="Freeform 103">
              <a:extLst>
                <a:ext uri="{FF2B5EF4-FFF2-40B4-BE49-F238E27FC236}">
                  <a16:creationId xmlns:a16="http://schemas.microsoft.com/office/drawing/2014/main" id="{EAF53CBF-A795-4437-9AAA-E9D150EFCA1B}"/>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Freeform 104">
              <a:extLst>
                <a:ext uri="{FF2B5EF4-FFF2-40B4-BE49-F238E27FC236}">
                  <a16:creationId xmlns:a16="http://schemas.microsoft.com/office/drawing/2014/main" id="{79CB260B-90CC-4EE2-9C3D-3FCBEA2BFC87}"/>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5">
              <a:extLst>
                <a:ext uri="{FF2B5EF4-FFF2-40B4-BE49-F238E27FC236}">
                  <a16:creationId xmlns:a16="http://schemas.microsoft.com/office/drawing/2014/main" id="{3D5A629E-EADD-4591-B179-C7956940D0EB}"/>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Freeform 106">
              <a:extLst>
                <a:ext uri="{FF2B5EF4-FFF2-40B4-BE49-F238E27FC236}">
                  <a16:creationId xmlns:a16="http://schemas.microsoft.com/office/drawing/2014/main" id="{B6F49FED-B20C-4C14-856F-A16BBD80DE29}"/>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5" name="Freeform 107">
            <a:extLst>
              <a:ext uri="{FF2B5EF4-FFF2-40B4-BE49-F238E27FC236}">
                <a16:creationId xmlns:a16="http://schemas.microsoft.com/office/drawing/2014/main" id="{0AA436F2-12FB-48E5-90CD-714F03A2BC8F}"/>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8">
            <a:extLst>
              <a:ext uri="{FF2B5EF4-FFF2-40B4-BE49-F238E27FC236}">
                <a16:creationId xmlns:a16="http://schemas.microsoft.com/office/drawing/2014/main" id="{3147094E-05E5-47B0-BB4A-0219BEA775E6}"/>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8">
            <a:extLst>
              <a:ext uri="{FF2B5EF4-FFF2-40B4-BE49-F238E27FC236}">
                <a16:creationId xmlns:a16="http://schemas.microsoft.com/office/drawing/2014/main" id="{F329028D-03CB-4C14-8E1E-4262BFE90D20}"/>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8" name="Group 110">
            <a:extLst>
              <a:ext uri="{FF2B5EF4-FFF2-40B4-BE49-F238E27FC236}">
                <a16:creationId xmlns:a16="http://schemas.microsoft.com/office/drawing/2014/main" id="{8E987F3B-1361-4C6F-8DCF-FE73D5E2D072}"/>
              </a:ext>
            </a:extLst>
          </p:cNvPr>
          <p:cNvGrpSpPr/>
          <p:nvPr/>
        </p:nvGrpSpPr>
        <p:grpSpPr>
          <a:xfrm>
            <a:off x="5291981" y="2416730"/>
            <a:ext cx="501857" cy="554554"/>
            <a:chOff x="4835382" y="73243"/>
            <a:chExt cx="2920830" cy="3227535"/>
          </a:xfrm>
          <a:solidFill>
            <a:schemeClr val="accent4"/>
          </a:solidFill>
        </p:grpSpPr>
        <p:sp>
          <p:nvSpPr>
            <p:cNvPr id="69" name="Freeform 111">
              <a:extLst>
                <a:ext uri="{FF2B5EF4-FFF2-40B4-BE49-F238E27FC236}">
                  <a16:creationId xmlns:a16="http://schemas.microsoft.com/office/drawing/2014/main" id="{80FE417B-3014-40E3-A58B-EC3D3D9A98D4}"/>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Oval 37">
              <a:extLst>
                <a:ext uri="{FF2B5EF4-FFF2-40B4-BE49-F238E27FC236}">
                  <a16:creationId xmlns:a16="http://schemas.microsoft.com/office/drawing/2014/main" id="{3CFEAC42-FDAB-4C9E-8F9D-7A0932ABC960}"/>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1" name="Rectangle 19">
            <a:extLst>
              <a:ext uri="{FF2B5EF4-FFF2-40B4-BE49-F238E27FC236}">
                <a16:creationId xmlns:a16="http://schemas.microsoft.com/office/drawing/2014/main" id="{B84D0F4E-261F-42C4-B3B5-5CD0FDF0129A}"/>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Freeform 114">
            <a:extLst>
              <a:ext uri="{FF2B5EF4-FFF2-40B4-BE49-F238E27FC236}">
                <a16:creationId xmlns:a16="http://schemas.microsoft.com/office/drawing/2014/main" id="{D28F0548-B4E7-408A-BBBA-B4CEA2100B2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Rounded Rectangle 31">
            <a:extLst>
              <a:ext uri="{FF2B5EF4-FFF2-40B4-BE49-F238E27FC236}">
                <a16:creationId xmlns:a16="http://schemas.microsoft.com/office/drawing/2014/main" id="{035BFB46-93C4-40A3-AB66-E63E9FB0BE5B}"/>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47">
            <a:extLst>
              <a:ext uri="{FF2B5EF4-FFF2-40B4-BE49-F238E27FC236}">
                <a16:creationId xmlns:a16="http://schemas.microsoft.com/office/drawing/2014/main" id="{13EE1075-CA7F-4AF2-8583-A84F47C20ACE}"/>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50">
            <a:extLst>
              <a:ext uri="{FF2B5EF4-FFF2-40B4-BE49-F238E27FC236}">
                <a16:creationId xmlns:a16="http://schemas.microsoft.com/office/drawing/2014/main" id="{67293AD2-CB62-4A89-B6E4-F92501C06999}"/>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Heart 17">
            <a:extLst>
              <a:ext uri="{FF2B5EF4-FFF2-40B4-BE49-F238E27FC236}">
                <a16:creationId xmlns:a16="http://schemas.microsoft.com/office/drawing/2014/main" id="{C6557AB1-76A7-42AA-89D6-370E1955C1F0}"/>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25">
            <a:extLst>
              <a:ext uri="{FF2B5EF4-FFF2-40B4-BE49-F238E27FC236}">
                <a16:creationId xmlns:a16="http://schemas.microsoft.com/office/drawing/2014/main" id="{B79E7551-564E-4F17-A60A-6A61359917C4}"/>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Chord 32">
            <a:extLst>
              <a:ext uri="{FF2B5EF4-FFF2-40B4-BE49-F238E27FC236}">
                <a16:creationId xmlns:a16="http://schemas.microsoft.com/office/drawing/2014/main" id="{DF418B71-49B8-4030-8F6A-F532A9C2F9D4}"/>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ed Rectangle 40">
            <a:extLst>
              <a:ext uri="{FF2B5EF4-FFF2-40B4-BE49-F238E27FC236}">
                <a16:creationId xmlns:a16="http://schemas.microsoft.com/office/drawing/2014/main" id="{7C05F75C-0E59-42F1-9A7F-F04E226FBDD2}"/>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ounded Rectangle 7">
            <a:extLst>
              <a:ext uri="{FF2B5EF4-FFF2-40B4-BE49-F238E27FC236}">
                <a16:creationId xmlns:a16="http://schemas.microsoft.com/office/drawing/2014/main" id="{DD3FEF67-5FDE-4C2A-9816-601A25279368}"/>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Rounded Rectangle 17">
            <a:extLst>
              <a:ext uri="{FF2B5EF4-FFF2-40B4-BE49-F238E27FC236}">
                <a16:creationId xmlns:a16="http://schemas.microsoft.com/office/drawing/2014/main" id="{1AC2576C-9759-429A-8B40-FD32FB7456F0}"/>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21">
            <a:extLst>
              <a:ext uri="{FF2B5EF4-FFF2-40B4-BE49-F238E27FC236}">
                <a16:creationId xmlns:a16="http://schemas.microsoft.com/office/drawing/2014/main" id="{DC6A5D0B-5CC0-498E-9EFB-19C04BA2B7FA}"/>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25">
            <a:extLst>
              <a:ext uri="{FF2B5EF4-FFF2-40B4-BE49-F238E27FC236}">
                <a16:creationId xmlns:a16="http://schemas.microsoft.com/office/drawing/2014/main" id="{B2991FE0-D716-4234-972C-C6EC57D9E0AC}"/>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Block Arc 20">
            <a:extLst>
              <a:ext uri="{FF2B5EF4-FFF2-40B4-BE49-F238E27FC236}">
                <a16:creationId xmlns:a16="http://schemas.microsoft.com/office/drawing/2014/main" id="{AD7EF355-6F0A-4243-815D-5C7FEDC21E11}"/>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5" name="Block Arc 11">
            <a:extLst>
              <a:ext uri="{FF2B5EF4-FFF2-40B4-BE49-F238E27FC236}">
                <a16:creationId xmlns:a16="http://schemas.microsoft.com/office/drawing/2014/main" id="{D3558B96-B3AF-4AF0-BC7C-CCA09517FD5A}"/>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6" name="Rectangle 21">
            <a:extLst>
              <a:ext uri="{FF2B5EF4-FFF2-40B4-BE49-F238E27FC236}">
                <a16:creationId xmlns:a16="http://schemas.microsoft.com/office/drawing/2014/main" id="{084D2D83-5392-4308-9EB8-91DDE645CE8A}"/>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8">
            <a:extLst>
              <a:ext uri="{FF2B5EF4-FFF2-40B4-BE49-F238E27FC236}">
                <a16:creationId xmlns:a16="http://schemas.microsoft.com/office/drawing/2014/main" id="{FEAD50BB-1FB2-4800-9E8F-7C93F143947A}"/>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Rounded Rectangle 51">
            <a:extLst>
              <a:ext uri="{FF2B5EF4-FFF2-40B4-BE49-F238E27FC236}">
                <a16:creationId xmlns:a16="http://schemas.microsoft.com/office/drawing/2014/main" id="{57A5237D-A35D-42E2-B814-D67DA007D1AC}"/>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Isosceles Triangle 5">
            <a:extLst>
              <a:ext uri="{FF2B5EF4-FFF2-40B4-BE49-F238E27FC236}">
                <a16:creationId xmlns:a16="http://schemas.microsoft.com/office/drawing/2014/main" id="{5D64C222-89B2-47D7-AA97-AD3F390F4E2E}"/>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Trapezoid 22">
            <a:extLst>
              <a:ext uri="{FF2B5EF4-FFF2-40B4-BE49-F238E27FC236}">
                <a16:creationId xmlns:a16="http://schemas.microsoft.com/office/drawing/2014/main" id="{CC9A14C5-7F2B-4B26-AB28-2A2B8C27BA37}"/>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ed Rectangle 20">
            <a:extLst>
              <a:ext uri="{FF2B5EF4-FFF2-40B4-BE49-F238E27FC236}">
                <a16:creationId xmlns:a16="http://schemas.microsoft.com/office/drawing/2014/main" id="{C3397850-1A40-49B2-B45B-6FEC4062F972}"/>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Trapezoid 28">
            <a:extLst>
              <a:ext uri="{FF2B5EF4-FFF2-40B4-BE49-F238E27FC236}">
                <a16:creationId xmlns:a16="http://schemas.microsoft.com/office/drawing/2014/main" id="{A580A346-DE77-4EAE-B339-0EB3D695B603}"/>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3" name="Rounded Rectangle 2">
            <a:extLst>
              <a:ext uri="{FF2B5EF4-FFF2-40B4-BE49-F238E27FC236}">
                <a16:creationId xmlns:a16="http://schemas.microsoft.com/office/drawing/2014/main" id="{B0B0E7DD-0DC0-4CEE-A715-3CA47FAB13D5}"/>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ounded Rectangle 8">
            <a:extLst>
              <a:ext uri="{FF2B5EF4-FFF2-40B4-BE49-F238E27FC236}">
                <a16:creationId xmlns:a16="http://schemas.microsoft.com/office/drawing/2014/main" id="{CD28BF4B-BF8F-4790-A6EF-BD54B8C0E521}"/>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5" name="Rounded Rectangle 2">
            <a:extLst>
              <a:ext uri="{FF2B5EF4-FFF2-40B4-BE49-F238E27FC236}">
                <a16:creationId xmlns:a16="http://schemas.microsoft.com/office/drawing/2014/main" id="{D62DF863-F4F8-4D31-95D6-7811267DEA97}"/>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6" name="Rounded Rectangle 3">
            <a:extLst>
              <a:ext uri="{FF2B5EF4-FFF2-40B4-BE49-F238E27FC236}">
                <a16:creationId xmlns:a16="http://schemas.microsoft.com/office/drawing/2014/main" id="{843865EB-0E46-4E61-8F32-61805CBA68BE}"/>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7" name="Rounded Rectangle 10">
            <a:extLst>
              <a:ext uri="{FF2B5EF4-FFF2-40B4-BE49-F238E27FC236}">
                <a16:creationId xmlns:a16="http://schemas.microsoft.com/office/drawing/2014/main" id="{2C65728B-61EA-4AEE-B4FA-7337A127462C}"/>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Block Arc 6">
            <a:extLst>
              <a:ext uri="{FF2B5EF4-FFF2-40B4-BE49-F238E27FC236}">
                <a16:creationId xmlns:a16="http://schemas.microsoft.com/office/drawing/2014/main" id="{5A87E3C5-C8B6-4B5B-B3B1-A9136E8F165C}"/>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9" name="Left Arrow 1">
            <a:extLst>
              <a:ext uri="{FF2B5EF4-FFF2-40B4-BE49-F238E27FC236}">
                <a16:creationId xmlns:a16="http://schemas.microsoft.com/office/drawing/2014/main" id="{68314811-839C-4EA2-A730-A5D5F8279785}"/>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Oval 35">
            <a:extLst>
              <a:ext uri="{FF2B5EF4-FFF2-40B4-BE49-F238E27FC236}">
                <a16:creationId xmlns:a16="http://schemas.microsoft.com/office/drawing/2014/main" id="{3B983A05-3CDF-4A91-9699-D8295A9B8C70}"/>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5873638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0601737-97A3-41FC-8931-DAA55A3A12C1}"/>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C</a:t>
            </a:r>
          </a:p>
        </p:txBody>
      </p:sp>
      <p:sp>
        <p:nvSpPr>
          <p:cNvPr id="4" name="Isosceles Triangle 68">
            <a:extLst>
              <a:ext uri="{FF2B5EF4-FFF2-40B4-BE49-F238E27FC236}">
                <a16:creationId xmlns:a16="http://schemas.microsoft.com/office/drawing/2014/main" id="{FE687C5E-9925-4953-8E0E-4C7ACF0D0C46}"/>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9">
            <a:extLst>
              <a:ext uri="{FF2B5EF4-FFF2-40B4-BE49-F238E27FC236}">
                <a16:creationId xmlns:a16="http://schemas.microsoft.com/office/drawing/2014/main" id="{5F3C12AE-3FA4-4BDE-93CE-17B15E45A55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8">
            <a:extLst>
              <a:ext uri="{FF2B5EF4-FFF2-40B4-BE49-F238E27FC236}">
                <a16:creationId xmlns:a16="http://schemas.microsoft.com/office/drawing/2014/main" id="{9FABDA63-FB42-47F5-92AE-4704171FFB0F}"/>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Donut 8">
            <a:extLst>
              <a:ext uri="{FF2B5EF4-FFF2-40B4-BE49-F238E27FC236}">
                <a16:creationId xmlns:a16="http://schemas.microsoft.com/office/drawing/2014/main" id="{FEB8533A-77BD-44D1-8ABE-F68C75D6677F}"/>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Freeform 18">
            <a:extLst>
              <a:ext uri="{FF2B5EF4-FFF2-40B4-BE49-F238E27FC236}">
                <a16:creationId xmlns:a16="http://schemas.microsoft.com/office/drawing/2014/main" id="{E42CC9AD-C363-455B-AF2B-AAACAD8F3804}"/>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7">
            <a:extLst>
              <a:ext uri="{FF2B5EF4-FFF2-40B4-BE49-F238E27FC236}">
                <a16:creationId xmlns:a16="http://schemas.microsoft.com/office/drawing/2014/main" id="{7A33BDDF-BF9D-46BF-9A20-565F2BB838AD}"/>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20">
            <a:extLst>
              <a:ext uri="{FF2B5EF4-FFF2-40B4-BE49-F238E27FC236}">
                <a16:creationId xmlns:a16="http://schemas.microsoft.com/office/drawing/2014/main" id="{EEBACE41-2D4F-470B-8DDE-7C94833AF38F}"/>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ounded Rectangle 25">
            <a:extLst>
              <a:ext uri="{FF2B5EF4-FFF2-40B4-BE49-F238E27FC236}">
                <a16:creationId xmlns:a16="http://schemas.microsoft.com/office/drawing/2014/main" id="{03556D5B-504B-4D63-98E1-DB6585133D9E}"/>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Block Arc 41">
            <a:extLst>
              <a:ext uri="{FF2B5EF4-FFF2-40B4-BE49-F238E27FC236}">
                <a16:creationId xmlns:a16="http://schemas.microsoft.com/office/drawing/2014/main" id="{03A14593-DB8D-4A4F-A815-2598BB3F2CF0}"/>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 Same Side Corner Rectangle 11">
            <a:extLst>
              <a:ext uri="{FF2B5EF4-FFF2-40B4-BE49-F238E27FC236}">
                <a16:creationId xmlns:a16="http://schemas.microsoft.com/office/drawing/2014/main" id="{085D2CCC-E0AC-4464-BA44-FB3511D9705E}"/>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Donut 39">
            <a:extLst>
              <a:ext uri="{FF2B5EF4-FFF2-40B4-BE49-F238E27FC236}">
                <a16:creationId xmlns:a16="http://schemas.microsoft.com/office/drawing/2014/main" id="{D09A63DF-6A82-4337-8327-CFA9DD2C15A5}"/>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Freeform 25">
            <a:extLst>
              <a:ext uri="{FF2B5EF4-FFF2-40B4-BE49-F238E27FC236}">
                <a16:creationId xmlns:a16="http://schemas.microsoft.com/office/drawing/2014/main" id="{79332F41-6207-4DB3-8671-D83FAAF98BA9}"/>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ectangle 36">
            <a:extLst>
              <a:ext uri="{FF2B5EF4-FFF2-40B4-BE49-F238E27FC236}">
                <a16:creationId xmlns:a16="http://schemas.microsoft.com/office/drawing/2014/main" id="{6A5D0028-9180-41A5-AE04-9CDC7E62F702}"/>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27">
            <a:extLst>
              <a:ext uri="{FF2B5EF4-FFF2-40B4-BE49-F238E27FC236}">
                <a16:creationId xmlns:a16="http://schemas.microsoft.com/office/drawing/2014/main" id="{50E4683E-C48C-4F85-BBB1-FCDD0B04D582}"/>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ounded Rectangle 7">
            <a:extLst>
              <a:ext uri="{FF2B5EF4-FFF2-40B4-BE49-F238E27FC236}">
                <a16:creationId xmlns:a16="http://schemas.microsoft.com/office/drawing/2014/main" id="{008BD8E6-5C3A-447F-AA25-37A7074728D0}"/>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Chord 15">
            <a:extLst>
              <a:ext uri="{FF2B5EF4-FFF2-40B4-BE49-F238E27FC236}">
                <a16:creationId xmlns:a16="http://schemas.microsoft.com/office/drawing/2014/main" id="{A52AB42C-DF55-4126-A54D-6773D6D86871}"/>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6">
            <a:extLst>
              <a:ext uri="{FF2B5EF4-FFF2-40B4-BE49-F238E27FC236}">
                <a16:creationId xmlns:a16="http://schemas.microsoft.com/office/drawing/2014/main" id="{51259ACC-CF4E-49BB-849A-A12274269BEE}"/>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Rounded Rectangle 6">
            <a:extLst>
              <a:ext uri="{FF2B5EF4-FFF2-40B4-BE49-F238E27FC236}">
                <a16:creationId xmlns:a16="http://schemas.microsoft.com/office/drawing/2014/main" id="{F12468AE-3270-4344-98F1-D7A8CE2A0121}"/>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ounded Rectangle 6">
            <a:extLst>
              <a:ext uri="{FF2B5EF4-FFF2-40B4-BE49-F238E27FC236}">
                <a16:creationId xmlns:a16="http://schemas.microsoft.com/office/drawing/2014/main" id="{44C56F52-41C1-415C-B54E-6C3F39599E40}"/>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6">
            <a:extLst>
              <a:ext uri="{FF2B5EF4-FFF2-40B4-BE49-F238E27FC236}">
                <a16:creationId xmlns:a16="http://schemas.microsoft.com/office/drawing/2014/main" id="{CD8273E5-C0F8-474F-A177-812F9DD8A3FF}"/>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6">
            <a:extLst>
              <a:ext uri="{FF2B5EF4-FFF2-40B4-BE49-F238E27FC236}">
                <a16:creationId xmlns:a16="http://schemas.microsoft.com/office/drawing/2014/main" id="{0DE35690-C75F-4F3C-BCED-BFC0DEC1572F}"/>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eardrop 6">
            <a:extLst>
              <a:ext uri="{FF2B5EF4-FFF2-40B4-BE49-F238E27FC236}">
                <a16:creationId xmlns:a16="http://schemas.microsoft.com/office/drawing/2014/main" id="{24F886C6-DAD2-4F24-ADC1-155374501BA3}"/>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Donut 24">
            <a:extLst>
              <a:ext uri="{FF2B5EF4-FFF2-40B4-BE49-F238E27FC236}">
                <a16:creationId xmlns:a16="http://schemas.microsoft.com/office/drawing/2014/main" id="{137A40AE-B947-4D1A-A099-2EDBD92CA02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Chord 38">
            <a:extLst>
              <a:ext uri="{FF2B5EF4-FFF2-40B4-BE49-F238E27FC236}">
                <a16:creationId xmlns:a16="http://schemas.microsoft.com/office/drawing/2014/main" id="{32C9E8DC-D186-4AE4-888A-A61AEDCD4EB7}"/>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Heart 38">
            <a:extLst>
              <a:ext uri="{FF2B5EF4-FFF2-40B4-BE49-F238E27FC236}">
                <a16:creationId xmlns:a16="http://schemas.microsoft.com/office/drawing/2014/main" id="{505878B5-1AC3-475F-9488-E31274883648}"/>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 Same Side Corner Rectangle 19">
            <a:extLst>
              <a:ext uri="{FF2B5EF4-FFF2-40B4-BE49-F238E27FC236}">
                <a16:creationId xmlns:a16="http://schemas.microsoft.com/office/drawing/2014/main" id="{96C57AF6-68C5-4756-8CB6-BF98B7FCA4C3}"/>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23">
            <a:extLst>
              <a:ext uri="{FF2B5EF4-FFF2-40B4-BE49-F238E27FC236}">
                <a16:creationId xmlns:a16="http://schemas.microsoft.com/office/drawing/2014/main" id="{087E08C3-20D3-4A63-9D94-B2528F5A7B71}"/>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1">
            <a:extLst>
              <a:ext uri="{FF2B5EF4-FFF2-40B4-BE49-F238E27FC236}">
                <a16:creationId xmlns:a16="http://schemas.microsoft.com/office/drawing/2014/main" id="{A641B37C-ED4A-490A-B5BC-648E46F6868E}"/>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ectangle 23">
            <a:extLst>
              <a:ext uri="{FF2B5EF4-FFF2-40B4-BE49-F238E27FC236}">
                <a16:creationId xmlns:a16="http://schemas.microsoft.com/office/drawing/2014/main" id="{CD73D42C-308F-4A13-B6FB-EB6720F45342}"/>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1">
            <a:extLst>
              <a:ext uri="{FF2B5EF4-FFF2-40B4-BE49-F238E27FC236}">
                <a16:creationId xmlns:a16="http://schemas.microsoft.com/office/drawing/2014/main" id="{FCF4CB51-5C3C-4DBE-9D27-B5AC99689D4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ardrop 17">
            <a:extLst>
              <a:ext uri="{FF2B5EF4-FFF2-40B4-BE49-F238E27FC236}">
                <a16:creationId xmlns:a16="http://schemas.microsoft.com/office/drawing/2014/main" id="{D77BC864-3A12-43EF-8435-3003B2E15FDA}"/>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3">
            <a:extLst>
              <a:ext uri="{FF2B5EF4-FFF2-40B4-BE49-F238E27FC236}">
                <a16:creationId xmlns:a16="http://schemas.microsoft.com/office/drawing/2014/main" id="{CCA371A0-2889-44E8-8653-685E7D331A95}"/>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ound Same Side Corner Rectangle 8">
            <a:extLst>
              <a:ext uri="{FF2B5EF4-FFF2-40B4-BE49-F238E27FC236}">
                <a16:creationId xmlns:a16="http://schemas.microsoft.com/office/drawing/2014/main" id="{C3CA6345-C539-4F8E-B311-5A4FD457E05B}"/>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20">
            <a:extLst>
              <a:ext uri="{FF2B5EF4-FFF2-40B4-BE49-F238E27FC236}">
                <a16:creationId xmlns:a16="http://schemas.microsoft.com/office/drawing/2014/main" id="{9C25ADBF-032B-4CBB-B352-F143B4EF6FAE}"/>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Donut 87">
            <a:extLst>
              <a:ext uri="{FF2B5EF4-FFF2-40B4-BE49-F238E27FC236}">
                <a16:creationId xmlns:a16="http://schemas.microsoft.com/office/drawing/2014/main" id="{DD95DF06-50D6-4B09-B279-589AF78C2837}"/>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Donut 90">
            <a:extLst>
              <a:ext uri="{FF2B5EF4-FFF2-40B4-BE49-F238E27FC236}">
                <a16:creationId xmlns:a16="http://schemas.microsoft.com/office/drawing/2014/main" id="{3944198E-F27A-4E6C-82ED-2ADF4ED20707}"/>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Oval 6">
            <a:extLst>
              <a:ext uri="{FF2B5EF4-FFF2-40B4-BE49-F238E27FC236}">
                <a16:creationId xmlns:a16="http://schemas.microsoft.com/office/drawing/2014/main" id="{6D54EF36-E1F8-4767-A71F-E1D0B16FAD34}"/>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Block Arc 25">
            <a:extLst>
              <a:ext uri="{FF2B5EF4-FFF2-40B4-BE49-F238E27FC236}">
                <a16:creationId xmlns:a16="http://schemas.microsoft.com/office/drawing/2014/main" id="{D6E8ED78-3291-4D09-9DB7-A0C5A26F425E}"/>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Block Arc 31">
            <a:extLst>
              <a:ext uri="{FF2B5EF4-FFF2-40B4-BE49-F238E27FC236}">
                <a16:creationId xmlns:a16="http://schemas.microsoft.com/office/drawing/2014/main" id="{23F4A7EC-3ADD-420F-A7D7-D7D881616999}"/>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3" name="Freeform 53">
            <a:extLst>
              <a:ext uri="{FF2B5EF4-FFF2-40B4-BE49-F238E27FC236}">
                <a16:creationId xmlns:a16="http://schemas.microsoft.com/office/drawing/2014/main" id="{E3B69247-216A-43D7-A5E3-496DD03540B3}"/>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Block Arc 10">
            <a:extLst>
              <a:ext uri="{FF2B5EF4-FFF2-40B4-BE49-F238E27FC236}">
                <a16:creationId xmlns:a16="http://schemas.microsoft.com/office/drawing/2014/main" id="{859EE779-644F-457B-AA1B-88308E080D19}"/>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Freeform 55">
            <a:extLst>
              <a:ext uri="{FF2B5EF4-FFF2-40B4-BE49-F238E27FC236}">
                <a16:creationId xmlns:a16="http://schemas.microsoft.com/office/drawing/2014/main" id="{188A2D75-C0DD-46A3-81B1-B18AF9C57589}"/>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 Same Side Corner Rectangle 36">
            <a:extLst>
              <a:ext uri="{FF2B5EF4-FFF2-40B4-BE49-F238E27FC236}">
                <a16:creationId xmlns:a16="http://schemas.microsoft.com/office/drawing/2014/main" id="{F68E4DFA-3AB1-474D-A500-EE8C1290A0B9}"/>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21">
            <a:extLst>
              <a:ext uri="{FF2B5EF4-FFF2-40B4-BE49-F238E27FC236}">
                <a16:creationId xmlns:a16="http://schemas.microsoft.com/office/drawing/2014/main" id="{0E978362-91ED-42D1-B0AE-6D6A1C8B79C0}"/>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32">
            <a:extLst>
              <a:ext uri="{FF2B5EF4-FFF2-40B4-BE49-F238E27FC236}">
                <a16:creationId xmlns:a16="http://schemas.microsoft.com/office/drawing/2014/main" id="{B3BD6BD9-A328-464E-B2E9-9D904A524D6B}"/>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8072203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1">
            <a:extLst>
              <a:ext uri="{FF2B5EF4-FFF2-40B4-BE49-F238E27FC236}">
                <a16:creationId xmlns:a16="http://schemas.microsoft.com/office/drawing/2014/main" id="{25BB9C69-CD5A-43E1-AB62-0A67C106506E}"/>
              </a:ext>
            </a:extLst>
          </p:cNvPr>
          <p:cNvSpPr txBox="1">
            <a:spLocks/>
          </p:cNvSpPr>
          <p:nvPr/>
        </p:nvSpPr>
        <p:spPr>
          <a:xfrm>
            <a:off x="884759" y="167933"/>
            <a:ext cx="11573197" cy="840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Timeline Style</a:t>
            </a:r>
          </a:p>
        </p:txBody>
      </p:sp>
      <p:grpSp>
        <p:nvGrpSpPr>
          <p:cNvPr id="67" name="Group 138">
            <a:extLst>
              <a:ext uri="{FF2B5EF4-FFF2-40B4-BE49-F238E27FC236}">
                <a16:creationId xmlns:a16="http://schemas.microsoft.com/office/drawing/2014/main" id="{E60DC73D-CA6E-4286-A25D-E887E2429ACF}"/>
              </a:ext>
            </a:extLst>
          </p:cNvPr>
          <p:cNvGrpSpPr/>
          <p:nvPr/>
        </p:nvGrpSpPr>
        <p:grpSpPr>
          <a:xfrm>
            <a:off x="437571" y="1591769"/>
            <a:ext cx="8352875" cy="4635919"/>
            <a:chOff x="-608415" y="1791826"/>
            <a:chExt cx="8352875" cy="4635919"/>
          </a:xfrm>
        </p:grpSpPr>
        <p:sp>
          <p:nvSpPr>
            <p:cNvPr id="68" name="Freeform 57">
              <a:extLst>
                <a:ext uri="{FF2B5EF4-FFF2-40B4-BE49-F238E27FC236}">
                  <a16:creationId xmlns:a16="http://schemas.microsoft.com/office/drawing/2014/main" id="{1F24903F-59AA-444A-AE62-5E13AF675292}"/>
                </a:ext>
              </a:extLst>
            </p:cNvPr>
            <p:cNvSpPr/>
            <p:nvPr/>
          </p:nvSpPr>
          <p:spPr>
            <a:xfrm>
              <a:off x="-608415" y="1791826"/>
              <a:ext cx="8352875" cy="4635919"/>
            </a:xfrm>
            <a:custGeom>
              <a:avLst/>
              <a:gdLst>
                <a:gd name="connsiteX0" fmla="*/ 0 w 9154885"/>
                <a:gd name="connsiteY0" fmla="*/ 4191000 h 4191000"/>
                <a:gd name="connsiteX1" fmla="*/ 5791200 w 9154885"/>
                <a:gd name="connsiteY1" fmla="*/ 2253342 h 4191000"/>
                <a:gd name="connsiteX2" fmla="*/ 3744685 w 9154885"/>
                <a:gd name="connsiteY2" fmla="*/ 1371600 h 4191000"/>
                <a:gd name="connsiteX3" fmla="*/ 9154885 w 9154885"/>
                <a:gd name="connsiteY3" fmla="*/ 0 h 4191000"/>
                <a:gd name="connsiteX0" fmla="*/ 0 w 9154885"/>
                <a:gd name="connsiteY0" fmla="*/ 4191000 h 4191000"/>
                <a:gd name="connsiteX1" fmla="*/ 5791200 w 9154885"/>
                <a:gd name="connsiteY1" fmla="*/ 2253342 h 4191000"/>
                <a:gd name="connsiteX2" fmla="*/ 3733800 w 9154885"/>
                <a:gd name="connsiteY2" fmla="*/ 1153886 h 4191000"/>
                <a:gd name="connsiteX3" fmla="*/ 9154885 w 9154885"/>
                <a:gd name="connsiteY3" fmla="*/ 0 h 4191000"/>
                <a:gd name="connsiteX0" fmla="*/ 0 w 9154885"/>
                <a:gd name="connsiteY0" fmla="*/ 4191000 h 4191000"/>
                <a:gd name="connsiteX1" fmla="*/ 5442857 w 9154885"/>
                <a:gd name="connsiteY1" fmla="*/ 2427514 h 4191000"/>
                <a:gd name="connsiteX2" fmla="*/ 3733800 w 9154885"/>
                <a:gd name="connsiteY2" fmla="*/ 1153886 h 4191000"/>
                <a:gd name="connsiteX3" fmla="*/ 9154885 w 9154885"/>
                <a:gd name="connsiteY3" fmla="*/ 0 h 4191000"/>
                <a:gd name="connsiteX0" fmla="*/ 0 w 9154885"/>
                <a:gd name="connsiteY0" fmla="*/ 4191000 h 4191000"/>
                <a:gd name="connsiteX1" fmla="*/ 5442857 w 9154885"/>
                <a:gd name="connsiteY1" fmla="*/ 2427514 h 4191000"/>
                <a:gd name="connsiteX2" fmla="*/ 4278086 w 9154885"/>
                <a:gd name="connsiteY2" fmla="*/ 827315 h 4191000"/>
                <a:gd name="connsiteX3" fmla="*/ 9154885 w 9154885"/>
                <a:gd name="connsiteY3" fmla="*/ 0 h 4191000"/>
                <a:gd name="connsiteX0" fmla="*/ 0 w 9187542"/>
                <a:gd name="connsiteY0" fmla="*/ 4735286 h 4735286"/>
                <a:gd name="connsiteX1" fmla="*/ 5442857 w 9187542"/>
                <a:gd name="connsiteY1" fmla="*/ 2971800 h 4735286"/>
                <a:gd name="connsiteX2" fmla="*/ 4278086 w 9187542"/>
                <a:gd name="connsiteY2" fmla="*/ 1371601 h 4735286"/>
                <a:gd name="connsiteX3" fmla="*/ 9187542 w 9187542"/>
                <a:gd name="connsiteY3" fmla="*/ 0 h 4735286"/>
                <a:gd name="connsiteX0" fmla="*/ 0 w 9187542"/>
                <a:gd name="connsiteY0" fmla="*/ 4735286 h 4735286"/>
                <a:gd name="connsiteX1" fmla="*/ 5323114 w 9187542"/>
                <a:gd name="connsiteY1" fmla="*/ 2764971 h 4735286"/>
                <a:gd name="connsiteX2" fmla="*/ 4278086 w 9187542"/>
                <a:gd name="connsiteY2" fmla="*/ 1371601 h 4735286"/>
                <a:gd name="connsiteX3" fmla="*/ 9187542 w 9187542"/>
                <a:gd name="connsiteY3" fmla="*/ 0 h 4735286"/>
                <a:gd name="connsiteX0" fmla="*/ 0 w 9176656"/>
                <a:gd name="connsiteY0" fmla="*/ 5105400 h 5105400"/>
                <a:gd name="connsiteX1" fmla="*/ 5312228 w 9176656"/>
                <a:gd name="connsiteY1" fmla="*/ 2764971 h 5105400"/>
                <a:gd name="connsiteX2" fmla="*/ 4267200 w 9176656"/>
                <a:gd name="connsiteY2" fmla="*/ 1371601 h 5105400"/>
                <a:gd name="connsiteX3" fmla="*/ 9176656 w 9176656"/>
                <a:gd name="connsiteY3" fmla="*/ 0 h 5105400"/>
                <a:gd name="connsiteX0" fmla="*/ 0 w 9176656"/>
                <a:gd name="connsiteY0" fmla="*/ 5105400 h 5105400"/>
                <a:gd name="connsiteX1" fmla="*/ 5312228 w 9176656"/>
                <a:gd name="connsiteY1" fmla="*/ 2764971 h 5105400"/>
                <a:gd name="connsiteX2" fmla="*/ 4240040 w 9176656"/>
                <a:gd name="connsiteY2" fmla="*/ 1551577 h 5105400"/>
                <a:gd name="connsiteX3" fmla="*/ 9176656 w 9176656"/>
                <a:gd name="connsiteY3" fmla="*/ 0 h 5105400"/>
                <a:gd name="connsiteX0" fmla="*/ 0 w 9176656"/>
                <a:gd name="connsiteY0" fmla="*/ 5105400 h 5105400"/>
                <a:gd name="connsiteX1" fmla="*/ 5393709 w 9176656"/>
                <a:gd name="connsiteY1" fmla="*/ 2878640 h 5105400"/>
                <a:gd name="connsiteX2" fmla="*/ 4240040 w 9176656"/>
                <a:gd name="connsiteY2" fmla="*/ 1551577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774185"/>
                <a:gd name="connsiteY0" fmla="*/ 5247486 h 5247486"/>
                <a:gd name="connsiteX1" fmla="*/ 5991238 w 9774185"/>
                <a:gd name="connsiteY1" fmla="*/ 2878640 h 5247486"/>
                <a:gd name="connsiteX2" fmla="*/ 4783249 w 9774185"/>
                <a:gd name="connsiteY2" fmla="*/ 1523160 h 5247486"/>
                <a:gd name="connsiteX3" fmla="*/ 9774185 w 9774185"/>
                <a:gd name="connsiteY3" fmla="*/ 0 h 5247486"/>
                <a:gd name="connsiteX0" fmla="*/ 0 w 9774185"/>
                <a:gd name="connsiteY0" fmla="*/ 5247486 h 5247486"/>
                <a:gd name="connsiteX1" fmla="*/ 5991238 w 9774185"/>
                <a:gd name="connsiteY1" fmla="*/ 2878640 h 5247486"/>
                <a:gd name="connsiteX2" fmla="*/ 4783249 w 9774185"/>
                <a:gd name="connsiteY2" fmla="*/ 1523160 h 5247486"/>
                <a:gd name="connsiteX3" fmla="*/ 9774185 w 9774185"/>
                <a:gd name="connsiteY3" fmla="*/ 0 h 5247486"/>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8968172"/>
                <a:gd name="connsiteY0" fmla="*/ 5020325 h 5020325"/>
                <a:gd name="connsiteX1" fmla="*/ 5991238 w 8968172"/>
                <a:gd name="connsiteY1" fmla="*/ 2651479 h 5020325"/>
                <a:gd name="connsiteX2" fmla="*/ 4783249 w 8968172"/>
                <a:gd name="connsiteY2" fmla="*/ 1295999 h 5020325"/>
                <a:gd name="connsiteX3" fmla="*/ 8968172 w 8968172"/>
                <a:gd name="connsiteY3" fmla="*/ 0 h 5020325"/>
                <a:gd name="connsiteX0" fmla="*/ 0 w 8968172"/>
                <a:gd name="connsiteY0" fmla="*/ 5020325 h 5020325"/>
                <a:gd name="connsiteX1" fmla="*/ 5991238 w 8968172"/>
                <a:gd name="connsiteY1" fmla="*/ 2651479 h 5020325"/>
                <a:gd name="connsiteX2" fmla="*/ 4783249 w 8968172"/>
                <a:gd name="connsiteY2" fmla="*/ 1295999 h 5020325"/>
                <a:gd name="connsiteX3" fmla="*/ 8968172 w 8968172"/>
                <a:gd name="connsiteY3" fmla="*/ 0 h 5020325"/>
                <a:gd name="connsiteX0" fmla="*/ 0 w 8993810"/>
                <a:gd name="connsiteY0" fmla="*/ 5065030 h 5065030"/>
                <a:gd name="connsiteX1" fmla="*/ 5991238 w 8993810"/>
                <a:gd name="connsiteY1" fmla="*/ 2696184 h 5065030"/>
                <a:gd name="connsiteX2" fmla="*/ 4783249 w 8993810"/>
                <a:gd name="connsiteY2" fmla="*/ 1340704 h 5065030"/>
                <a:gd name="connsiteX3" fmla="*/ 8993810 w 8993810"/>
                <a:gd name="connsiteY3" fmla="*/ 0 h 5065030"/>
                <a:gd name="connsiteX0" fmla="*/ 0 w 8352875"/>
                <a:gd name="connsiteY0" fmla="*/ 4850440 h 4850440"/>
                <a:gd name="connsiteX1" fmla="*/ 5991238 w 8352875"/>
                <a:gd name="connsiteY1" fmla="*/ 2481594 h 4850440"/>
                <a:gd name="connsiteX2" fmla="*/ 4783249 w 8352875"/>
                <a:gd name="connsiteY2" fmla="*/ 1126114 h 4850440"/>
                <a:gd name="connsiteX3" fmla="*/ 8352875 w 8352875"/>
                <a:gd name="connsiteY3" fmla="*/ 0 h 4850440"/>
              </a:gdLst>
              <a:ahLst/>
              <a:cxnLst>
                <a:cxn ang="0">
                  <a:pos x="connsiteX0" y="connsiteY0"/>
                </a:cxn>
                <a:cxn ang="0">
                  <a:pos x="connsiteX1" y="connsiteY1"/>
                </a:cxn>
                <a:cxn ang="0">
                  <a:pos x="connsiteX2" y="connsiteY2"/>
                </a:cxn>
                <a:cxn ang="0">
                  <a:pos x="connsiteX3" y="connsiteY3"/>
                </a:cxn>
              </a:cxnLst>
              <a:rect l="l" t="t" r="r" b="b"/>
              <a:pathLst>
                <a:path w="8352875" h="4850440">
                  <a:moveTo>
                    <a:pt x="0" y="4850440"/>
                  </a:moveTo>
                  <a:cubicBezTo>
                    <a:pt x="2710291" y="4230231"/>
                    <a:pt x="5194030" y="3102315"/>
                    <a:pt x="5991238" y="2481594"/>
                  </a:cubicBezTo>
                  <a:cubicBezTo>
                    <a:pt x="6788446" y="1860873"/>
                    <a:pt x="4012429" y="1653250"/>
                    <a:pt x="4783249" y="1126114"/>
                  </a:cubicBezTo>
                  <a:cubicBezTo>
                    <a:pt x="5427320" y="703176"/>
                    <a:pt x="6343526" y="488018"/>
                    <a:pt x="8352875" y="0"/>
                  </a:cubicBezTo>
                </a:path>
              </a:pathLst>
            </a:custGeom>
            <a:ln w="19050">
              <a:solidFill>
                <a:srgbClr val="E546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9" name="Oval 140">
              <a:extLst>
                <a:ext uri="{FF2B5EF4-FFF2-40B4-BE49-F238E27FC236}">
                  <a16:creationId xmlns:a16="http://schemas.microsoft.com/office/drawing/2014/main" id="{C1385B91-7FBD-4A1F-8754-ABFC54C7F7FA}"/>
                </a:ext>
              </a:extLst>
            </p:cNvPr>
            <p:cNvSpPr/>
            <p:nvPr/>
          </p:nvSpPr>
          <p:spPr>
            <a:xfrm rot="21233707">
              <a:off x="988810" y="5397471"/>
              <a:ext cx="936000" cy="936000"/>
            </a:xfrm>
            <a:prstGeom prst="ellipse">
              <a:avLst/>
            </a:prstGeom>
            <a:solidFill>
              <a:schemeClr val="accent1"/>
            </a:solidFill>
            <a:ln>
              <a:noFill/>
            </a:ln>
            <a:scene3d>
              <a:camera prst="isometricOffAxis1Top">
                <a:rot lat="18894387" lon="19842216" rev="20031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0" name="Oval 141">
              <a:extLst>
                <a:ext uri="{FF2B5EF4-FFF2-40B4-BE49-F238E27FC236}">
                  <a16:creationId xmlns:a16="http://schemas.microsoft.com/office/drawing/2014/main" id="{9D766CC5-B190-4CB0-ACEF-CC3384416E0A}"/>
                </a:ext>
              </a:extLst>
            </p:cNvPr>
            <p:cNvSpPr/>
            <p:nvPr/>
          </p:nvSpPr>
          <p:spPr>
            <a:xfrm>
              <a:off x="3730874" y="4422456"/>
              <a:ext cx="864000" cy="864000"/>
            </a:xfrm>
            <a:prstGeom prst="ellipse">
              <a:avLst/>
            </a:prstGeom>
            <a:solidFill>
              <a:schemeClr val="accent2"/>
            </a:solidFill>
            <a:ln>
              <a:noFill/>
            </a:ln>
            <a:scene3d>
              <a:camera prst="isometricOffAxis1Top">
                <a:rot lat="18664799" lon="19558760" rev="28106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1" name="Oval 142">
              <a:extLst>
                <a:ext uri="{FF2B5EF4-FFF2-40B4-BE49-F238E27FC236}">
                  <a16:creationId xmlns:a16="http://schemas.microsoft.com/office/drawing/2014/main" id="{784919AB-B53C-4063-9C2E-26A25F09B4FC}"/>
                </a:ext>
              </a:extLst>
            </p:cNvPr>
            <p:cNvSpPr/>
            <p:nvPr/>
          </p:nvSpPr>
          <p:spPr>
            <a:xfrm>
              <a:off x="5093867" y="3519443"/>
              <a:ext cx="792000" cy="792000"/>
            </a:xfrm>
            <a:prstGeom prst="ellipse">
              <a:avLst/>
            </a:prstGeom>
            <a:solidFill>
              <a:schemeClr val="accent3"/>
            </a:solidFill>
            <a:ln>
              <a:noFill/>
            </a:ln>
            <a:scene3d>
              <a:camera prst="isometricOffAxis1Top">
                <a:rot lat="18448671" lon="19229752" rev="276557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2" name="Oval 143">
              <a:extLst>
                <a:ext uri="{FF2B5EF4-FFF2-40B4-BE49-F238E27FC236}">
                  <a16:creationId xmlns:a16="http://schemas.microsoft.com/office/drawing/2014/main" id="{9AD03417-EA18-4855-9BBD-9D97EBE0BAD2}"/>
                </a:ext>
              </a:extLst>
            </p:cNvPr>
            <p:cNvSpPr/>
            <p:nvPr/>
          </p:nvSpPr>
          <p:spPr>
            <a:xfrm>
              <a:off x="3735432" y="2688430"/>
              <a:ext cx="720000" cy="720000"/>
            </a:xfrm>
            <a:prstGeom prst="ellipse">
              <a:avLst/>
            </a:prstGeom>
            <a:solidFill>
              <a:schemeClr val="accent4"/>
            </a:solidFill>
            <a:ln>
              <a:noFill/>
            </a:ln>
            <a:scene3d>
              <a:camera prst="isometricOffAxis1Top">
                <a:rot lat="18250383" lon="18844636" rev="33780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Oval 144">
              <a:extLst>
                <a:ext uri="{FF2B5EF4-FFF2-40B4-BE49-F238E27FC236}">
                  <a16:creationId xmlns:a16="http://schemas.microsoft.com/office/drawing/2014/main" id="{AB69F6A5-9874-4850-AC8C-9025626C3A20}"/>
                </a:ext>
              </a:extLst>
            </p:cNvPr>
            <p:cNvSpPr/>
            <p:nvPr/>
          </p:nvSpPr>
          <p:spPr>
            <a:xfrm>
              <a:off x="5885867" y="1836701"/>
              <a:ext cx="648072" cy="648072"/>
            </a:xfrm>
            <a:prstGeom prst="ellipse">
              <a:avLst/>
            </a:prstGeom>
            <a:solidFill>
              <a:schemeClr val="accent5"/>
            </a:solidFill>
            <a:ln>
              <a:noFill/>
            </a:ln>
            <a:scene3d>
              <a:camera prst="isometricOffAxis1Top">
                <a:rot lat="18075710" lon="18392740" rev="37585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4" name="Group 145">
            <a:extLst>
              <a:ext uri="{FF2B5EF4-FFF2-40B4-BE49-F238E27FC236}">
                <a16:creationId xmlns:a16="http://schemas.microsoft.com/office/drawing/2014/main" id="{E5693447-7833-4E67-96A5-EFEF5696B2CF}"/>
              </a:ext>
            </a:extLst>
          </p:cNvPr>
          <p:cNvGrpSpPr/>
          <p:nvPr/>
        </p:nvGrpSpPr>
        <p:grpSpPr>
          <a:xfrm>
            <a:off x="5309431" y="5304202"/>
            <a:ext cx="3881655" cy="718772"/>
            <a:chOff x="4361420" y="4980869"/>
            <a:chExt cx="2756826" cy="718772"/>
          </a:xfrm>
        </p:grpSpPr>
        <p:sp>
          <p:nvSpPr>
            <p:cNvPr id="75" name="TextBox 146">
              <a:extLst>
                <a:ext uri="{FF2B5EF4-FFF2-40B4-BE49-F238E27FC236}">
                  <a16:creationId xmlns:a16="http://schemas.microsoft.com/office/drawing/2014/main" id="{0C7D45BB-DD1D-4D98-B3A3-B7F5A462D209}"/>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6" name="TextBox 147">
              <a:extLst>
                <a:ext uri="{FF2B5EF4-FFF2-40B4-BE49-F238E27FC236}">
                  <a16:creationId xmlns:a16="http://schemas.microsoft.com/office/drawing/2014/main" id="{DE3B463A-2836-4A26-A44C-E495D4821746}"/>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77" name="TextBox 148">
            <a:extLst>
              <a:ext uri="{FF2B5EF4-FFF2-40B4-BE49-F238E27FC236}">
                <a16:creationId xmlns:a16="http://schemas.microsoft.com/office/drawing/2014/main" id="{66E5834E-8606-4E5F-9A0D-479B288477C4}"/>
              </a:ext>
            </a:extLst>
          </p:cNvPr>
          <p:cNvSpPr txBox="1"/>
          <p:nvPr/>
        </p:nvSpPr>
        <p:spPr>
          <a:xfrm>
            <a:off x="4001151" y="5325036"/>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2016</a:t>
            </a:r>
            <a:endParaRPr lang="ko-KR" altLang="en-US" sz="2400" b="1" dirty="0">
              <a:solidFill>
                <a:schemeClr val="tx1">
                  <a:lumMod val="75000"/>
                  <a:lumOff val="25000"/>
                </a:schemeClr>
              </a:solidFill>
              <a:cs typeface="Arial" pitchFamily="34" charset="0"/>
            </a:endParaRPr>
          </a:p>
        </p:txBody>
      </p:sp>
      <p:grpSp>
        <p:nvGrpSpPr>
          <p:cNvPr id="78" name="Group 149">
            <a:extLst>
              <a:ext uri="{FF2B5EF4-FFF2-40B4-BE49-F238E27FC236}">
                <a16:creationId xmlns:a16="http://schemas.microsoft.com/office/drawing/2014/main" id="{E51E4AAC-141E-4E56-B787-3BBDE92CA8B5}"/>
              </a:ext>
            </a:extLst>
          </p:cNvPr>
          <p:cNvGrpSpPr/>
          <p:nvPr/>
        </p:nvGrpSpPr>
        <p:grpSpPr>
          <a:xfrm>
            <a:off x="7070281" y="4374023"/>
            <a:ext cx="3881655" cy="718772"/>
            <a:chOff x="4361420" y="4980869"/>
            <a:chExt cx="2756826" cy="718772"/>
          </a:xfrm>
        </p:grpSpPr>
        <p:sp>
          <p:nvSpPr>
            <p:cNvPr id="79" name="TextBox 150">
              <a:extLst>
                <a:ext uri="{FF2B5EF4-FFF2-40B4-BE49-F238E27FC236}">
                  <a16:creationId xmlns:a16="http://schemas.microsoft.com/office/drawing/2014/main" id="{12385E70-D502-4AE2-85B5-8080C85C0808}"/>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0" name="TextBox 151">
              <a:extLst>
                <a:ext uri="{FF2B5EF4-FFF2-40B4-BE49-F238E27FC236}">
                  <a16:creationId xmlns:a16="http://schemas.microsoft.com/office/drawing/2014/main" id="{F998B753-7441-421C-A589-97521C7B9E87}"/>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1" name="TextBox 152">
            <a:extLst>
              <a:ext uri="{FF2B5EF4-FFF2-40B4-BE49-F238E27FC236}">
                <a16:creationId xmlns:a16="http://schemas.microsoft.com/office/drawing/2014/main" id="{FA291900-D081-4B8A-B076-70F8A1A2C978}"/>
              </a:ext>
            </a:extLst>
          </p:cNvPr>
          <p:cNvSpPr txBox="1"/>
          <p:nvPr/>
        </p:nvSpPr>
        <p:spPr>
          <a:xfrm>
            <a:off x="5762001" y="4394857"/>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2017</a:t>
            </a:r>
            <a:endParaRPr lang="ko-KR" altLang="en-US" sz="2400" b="1" dirty="0">
              <a:solidFill>
                <a:schemeClr val="tx1">
                  <a:lumMod val="75000"/>
                  <a:lumOff val="25000"/>
                </a:schemeClr>
              </a:solidFill>
              <a:cs typeface="Arial" pitchFamily="34" charset="0"/>
            </a:endParaRPr>
          </a:p>
        </p:txBody>
      </p:sp>
      <p:grpSp>
        <p:nvGrpSpPr>
          <p:cNvPr id="82" name="Group 153">
            <a:extLst>
              <a:ext uri="{FF2B5EF4-FFF2-40B4-BE49-F238E27FC236}">
                <a16:creationId xmlns:a16="http://schemas.microsoft.com/office/drawing/2014/main" id="{0438E0DC-F73F-417F-B16D-B7134F7C68D9}"/>
              </a:ext>
            </a:extLst>
          </p:cNvPr>
          <p:cNvGrpSpPr/>
          <p:nvPr/>
        </p:nvGrpSpPr>
        <p:grpSpPr>
          <a:xfrm>
            <a:off x="417309" y="3443844"/>
            <a:ext cx="3806102" cy="718772"/>
            <a:chOff x="4361420" y="4980869"/>
            <a:chExt cx="2756826" cy="718772"/>
          </a:xfrm>
        </p:grpSpPr>
        <p:sp>
          <p:nvSpPr>
            <p:cNvPr id="83" name="TextBox 154">
              <a:extLst>
                <a:ext uri="{FF2B5EF4-FFF2-40B4-BE49-F238E27FC236}">
                  <a16:creationId xmlns:a16="http://schemas.microsoft.com/office/drawing/2014/main" id="{C6681E15-A241-43B8-92C8-E39901F67EE9}"/>
                </a:ext>
              </a:extLst>
            </p:cNvPr>
            <p:cNvSpPr txBox="1"/>
            <p:nvPr/>
          </p:nvSpPr>
          <p:spPr>
            <a:xfrm>
              <a:off x="4364729" y="5237976"/>
              <a:ext cx="274224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4" name="TextBox 155">
              <a:extLst>
                <a:ext uri="{FF2B5EF4-FFF2-40B4-BE49-F238E27FC236}">
                  <a16:creationId xmlns:a16="http://schemas.microsoft.com/office/drawing/2014/main" id="{C90DB321-D070-4BE3-A6DF-0A9BE760F258}"/>
                </a:ext>
              </a:extLst>
            </p:cNvPr>
            <p:cNvSpPr txBox="1"/>
            <p:nvPr/>
          </p:nvSpPr>
          <p:spPr>
            <a:xfrm>
              <a:off x="4361420" y="4980869"/>
              <a:ext cx="2756826"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5" name="TextBox 156">
            <a:extLst>
              <a:ext uri="{FF2B5EF4-FFF2-40B4-BE49-F238E27FC236}">
                <a16:creationId xmlns:a16="http://schemas.microsoft.com/office/drawing/2014/main" id="{AF8988BF-73E7-45BE-8277-969BA7B30C16}"/>
              </a:ext>
            </a:extLst>
          </p:cNvPr>
          <p:cNvSpPr txBox="1"/>
          <p:nvPr/>
        </p:nvSpPr>
        <p:spPr>
          <a:xfrm>
            <a:off x="4258527" y="3464678"/>
            <a:ext cx="1262278" cy="461665"/>
          </a:xfrm>
          <a:prstGeom prst="rect">
            <a:avLst/>
          </a:prstGeom>
          <a:noFill/>
        </p:spPr>
        <p:txBody>
          <a:bodyPr wrap="square" lIns="108000" rIns="108000" rtlCol="0">
            <a:spAutoFit/>
          </a:bodyPr>
          <a:lstStyle/>
          <a:p>
            <a:pPr algn="r"/>
            <a:r>
              <a:rPr lang="en-US" altLang="ko-KR" sz="2400" b="1" dirty="0">
                <a:solidFill>
                  <a:schemeClr val="tx1">
                    <a:lumMod val="75000"/>
                    <a:lumOff val="25000"/>
                  </a:schemeClr>
                </a:solidFill>
                <a:cs typeface="Arial" pitchFamily="34" charset="0"/>
              </a:rPr>
              <a:t>2018</a:t>
            </a:r>
            <a:endParaRPr lang="ko-KR" altLang="en-US" sz="2400" b="1" dirty="0">
              <a:solidFill>
                <a:schemeClr val="tx1">
                  <a:lumMod val="75000"/>
                  <a:lumOff val="25000"/>
                </a:schemeClr>
              </a:solidFill>
              <a:cs typeface="Arial" pitchFamily="34" charset="0"/>
            </a:endParaRPr>
          </a:p>
        </p:txBody>
      </p:sp>
      <p:grpSp>
        <p:nvGrpSpPr>
          <p:cNvPr id="86" name="Group 157">
            <a:extLst>
              <a:ext uri="{FF2B5EF4-FFF2-40B4-BE49-F238E27FC236}">
                <a16:creationId xmlns:a16="http://schemas.microsoft.com/office/drawing/2014/main" id="{EAB7FAE7-4F9E-4BD6-B086-650CC67234F5}"/>
              </a:ext>
            </a:extLst>
          </p:cNvPr>
          <p:cNvGrpSpPr/>
          <p:nvPr/>
        </p:nvGrpSpPr>
        <p:grpSpPr>
          <a:xfrm>
            <a:off x="323529" y="1583486"/>
            <a:ext cx="3806102" cy="718772"/>
            <a:chOff x="4361420" y="4980869"/>
            <a:chExt cx="2756826" cy="718772"/>
          </a:xfrm>
        </p:grpSpPr>
        <p:sp>
          <p:nvSpPr>
            <p:cNvPr id="87" name="TextBox 158">
              <a:extLst>
                <a:ext uri="{FF2B5EF4-FFF2-40B4-BE49-F238E27FC236}">
                  <a16:creationId xmlns:a16="http://schemas.microsoft.com/office/drawing/2014/main" id="{4A18178D-EF76-47F7-A639-196B550DB5E3}"/>
                </a:ext>
              </a:extLst>
            </p:cNvPr>
            <p:cNvSpPr txBox="1"/>
            <p:nvPr/>
          </p:nvSpPr>
          <p:spPr>
            <a:xfrm>
              <a:off x="4364729" y="5237976"/>
              <a:ext cx="274224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8" name="TextBox 159">
              <a:extLst>
                <a:ext uri="{FF2B5EF4-FFF2-40B4-BE49-F238E27FC236}">
                  <a16:creationId xmlns:a16="http://schemas.microsoft.com/office/drawing/2014/main" id="{0DADC8CE-113D-48CE-A8D1-0288493AE820}"/>
                </a:ext>
              </a:extLst>
            </p:cNvPr>
            <p:cNvSpPr txBox="1"/>
            <p:nvPr/>
          </p:nvSpPr>
          <p:spPr>
            <a:xfrm>
              <a:off x="4361420" y="4980869"/>
              <a:ext cx="2756826"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9" name="TextBox 160">
            <a:extLst>
              <a:ext uri="{FF2B5EF4-FFF2-40B4-BE49-F238E27FC236}">
                <a16:creationId xmlns:a16="http://schemas.microsoft.com/office/drawing/2014/main" id="{C1985979-C69B-416F-A40F-8F41067F6F2F}"/>
              </a:ext>
            </a:extLst>
          </p:cNvPr>
          <p:cNvSpPr txBox="1"/>
          <p:nvPr/>
        </p:nvSpPr>
        <p:spPr>
          <a:xfrm>
            <a:off x="4164747" y="1604320"/>
            <a:ext cx="1262278" cy="461665"/>
          </a:xfrm>
          <a:prstGeom prst="rect">
            <a:avLst/>
          </a:prstGeom>
          <a:noFill/>
        </p:spPr>
        <p:txBody>
          <a:bodyPr wrap="square" lIns="108000" rIns="108000" rtlCol="0">
            <a:spAutoFit/>
          </a:bodyPr>
          <a:lstStyle/>
          <a:p>
            <a:pPr algn="r"/>
            <a:r>
              <a:rPr lang="en-US" altLang="ko-KR" sz="2400" b="1" dirty="0">
                <a:solidFill>
                  <a:schemeClr val="tx1">
                    <a:lumMod val="75000"/>
                    <a:lumOff val="25000"/>
                  </a:schemeClr>
                </a:solidFill>
                <a:cs typeface="Arial" pitchFamily="34" charset="0"/>
              </a:rPr>
              <a:t>2020</a:t>
            </a:r>
            <a:endParaRPr lang="ko-KR" altLang="en-US" sz="2400" b="1" dirty="0">
              <a:solidFill>
                <a:schemeClr val="tx1">
                  <a:lumMod val="75000"/>
                  <a:lumOff val="25000"/>
                </a:schemeClr>
              </a:solidFill>
              <a:cs typeface="Arial" pitchFamily="34" charset="0"/>
            </a:endParaRPr>
          </a:p>
        </p:txBody>
      </p:sp>
      <p:grpSp>
        <p:nvGrpSpPr>
          <p:cNvPr id="90" name="Group 161">
            <a:extLst>
              <a:ext uri="{FF2B5EF4-FFF2-40B4-BE49-F238E27FC236}">
                <a16:creationId xmlns:a16="http://schemas.microsoft.com/office/drawing/2014/main" id="{86C37630-471B-4B4D-AC01-60EEC0AD2426}"/>
              </a:ext>
            </a:extLst>
          </p:cNvPr>
          <p:cNvGrpSpPr/>
          <p:nvPr/>
        </p:nvGrpSpPr>
        <p:grpSpPr>
          <a:xfrm>
            <a:off x="7148848" y="2513665"/>
            <a:ext cx="3881655" cy="718772"/>
            <a:chOff x="4361420" y="4980869"/>
            <a:chExt cx="2756826" cy="718772"/>
          </a:xfrm>
        </p:grpSpPr>
        <p:sp>
          <p:nvSpPr>
            <p:cNvPr id="91" name="TextBox 162">
              <a:extLst>
                <a:ext uri="{FF2B5EF4-FFF2-40B4-BE49-F238E27FC236}">
                  <a16:creationId xmlns:a16="http://schemas.microsoft.com/office/drawing/2014/main" id="{F4CE9C9E-ADE4-4735-99BF-C8005B593410}"/>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2" name="TextBox 163">
              <a:extLst>
                <a:ext uri="{FF2B5EF4-FFF2-40B4-BE49-F238E27FC236}">
                  <a16:creationId xmlns:a16="http://schemas.microsoft.com/office/drawing/2014/main" id="{E87F16DF-3576-4DD3-8418-D5FDE1BAFDBE}"/>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93" name="TextBox 164">
            <a:extLst>
              <a:ext uri="{FF2B5EF4-FFF2-40B4-BE49-F238E27FC236}">
                <a16:creationId xmlns:a16="http://schemas.microsoft.com/office/drawing/2014/main" id="{FDC9629A-E877-4827-A76F-76AA73954468}"/>
              </a:ext>
            </a:extLst>
          </p:cNvPr>
          <p:cNvSpPr txBox="1"/>
          <p:nvPr/>
        </p:nvSpPr>
        <p:spPr>
          <a:xfrm>
            <a:off x="5840569" y="2534499"/>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2019</a:t>
            </a:r>
            <a:endParaRPr lang="ko-KR" altLang="en-US" sz="2400" b="1" dirty="0">
              <a:solidFill>
                <a:schemeClr val="tx1">
                  <a:lumMod val="75000"/>
                  <a:lumOff val="25000"/>
                </a:schemeClr>
              </a:solidFill>
              <a:cs typeface="Arial" pitchFamily="34" charset="0"/>
            </a:endParaRPr>
          </a:p>
        </p:txBody>
      </p:sp>
      <p:grpSp>
        <p:nvGrpSpPr>
          <p:cNvPr id="94" name="Graphic 41">
            <a:extLst>
              <a:ext uri="{FF2B5EF4-FFF2-40B4-BE49-F238E27FC236}">
                <a16:creationId xmlns:a16="http://schemas.microsoft.com/office/drawing/2014/main" id="{5999D6F2-F07C-4EEB-8EB4-C14E2F06A470}"/>
              </a:ext>
            </a:extLst>
          </p:cNvPr>
          <p:cNvGrpSpPr/>
          <p:nvPr/>
        </p:nvGrpSpPr>
        <p:grpSpPr>
          <a:xfrm rot="20940212" flipH="1">
            <a:off x="8436463" y="472498"/>
            <a:ext cx="3264728" cy="872470"/>
            <a:chOff x="837065" y="3215210"/>
            <a:chExt cx="5524500" cy="1476375"/>
          </a:xfrm>
          <a:solidFill>
            <a:schemeClr val="accent1">
              <a:alpha val="90000"/>
            </a:schemeClr>
          </a:solidFill>
        </p:grpSpPr>
        <p:sp>
          <p:nvSpPr>
            <p:cNvPr id="95" name="Freeform: Shape 166">
              <a:extLst>
                <a:ext uri="{FF2B5EF4-FFF2-40B4-BE49-F238E27FC236}">
                  <a16:creationId xmlns:a16="http://schemas.microsoft.com/office/drawing/2014/main" id="{25060258-850B-42E2-B9D5-7B11410D5757}"/>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96" name="Freeform: Shape 167">
              <a:extLst>
                <a:ext uri="{FF2B5EF4-FFF2-40B4-BE49-F238E27FC236}">
                  <a16:creationId xmlns:a16="http://schemas.microsoft.com/office/drawing/2014/main" id="{7DEAED97-9094-48DD-80EE-166A5C49F42C}"/>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97" name="Freeform: Shape 168">
              <a:extLst>
                <a:ext uri="{FF2B5EF4-FFF2-40B4-BE49-F238E27FC236}">
                  <a16:creationId xmlns:a16="http://schemas.microsoft.com/office/drawing/2014/main" id="{69489298-BE53-47B4-9A35-138AC9F1FF2C}"/>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98" name="Freeform: Shape 169">
              <a:extLst>
                <a:ext uri="{FF2B5EF4-FFF2-40B4-BE49-F238E27FC236}">
                  <a16:creationId xmlns:a16="http://schemas.microsoft.com/office/drawing/2014/main" id="{3F910785-E708-410E-8D5D-6F63AB7BA26C}"/>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363817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7" grpId="0"/>
      <p:bldP spid="81" grpId="0"/>
      <p:bldP spid="85" grpId="0"/>
      <p:bldP spid="89"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a:spLocks/>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a:spLocks/>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24"/>
              <p:cNvSpPr>
                <a:spLocks/>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a:spLocks/>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27"/>
              <p:cNvSpPr>
                <a:spLocks/>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28"/>
              <p:cNvSpPr>
                <a:spLocks/>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29"/>
              <p:cNvSpPr>
                <a:spLocks/>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30"/>
              <p:cNvSpPr>
                <a:spLocks/>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31"/>
              <p:cNvSpPr>
                <a:spLocks/>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Freeform 32"/>
              <p:cNvSpPr>
                <a:spLocks/>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a:spLocks/>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34"/>
              <p:cNvSpPr>
                <a:spLocks/>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Freeform 35"/>
              <p:cNvSpPr>
                <a:spLocks/>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a:spLocks/>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a:spLocks/>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a:spLocks/>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5" name="Freeform 39"/>
              <p:cNvSpPr>
                <a:spLocks/>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a:spLocks/>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a:spLocks/>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a:spLocks/>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5" name="Freeform 43"/>
              <p:cNvSpPr>
                <a:spLocks/>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Freeform 44"/>
              <p:cNvSpPr>
                <a:spLocks/>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a:spLocks/>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9" name="Freeform 45"/>
              <p:cNvSpPr>
                <a:spLocks/>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a:spLocks/>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2" name="Freeform 46"/>
              <p:cNvSpPr>
                <a:spLocks/>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a:spLocks/>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sp>
        <p:nvSpPr>
          <p:cNvPr id="63" name="TextBox 62"/>
          <p:cNvSpPr txBox="1"/>
          <p:nvPr/>
        </p:nvSpPr>
        <p:spPr>
          <a:xfrm>
            <a:off x="1664769" y="1904380"/>
            <a:ext cx="2835328"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65" name="Rectangle 64"/>
          <p:cNvSpPr/>
          <p:nvPr/>
        </p:nvSpPr>
        <p:spPr>
          <a:xfrm>
            <a:off x="1659844" y="2168931"/>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301711"/>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7" name="Freeform 66"/>
          <p:cNvSpPr>
            <a:spLocks noEditPoints="1"/>
          </p:cNvSpPr>
          <p:nvPr/>
        </p:nvSpPr>
        <p:spPr bwMode="auto">
          <a:xfrm>
            <a:off x="1953649" y="3499152"/>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8" name="Freeform 67"/>
          <p:cNvSpPr>
            <a:spLocks noEditPoints="1"/>
          </p:cNvSpPr>
          <p:nvPr/>
        </p:nvSpPr>
        <p:spPr bwMode="auto">
          <a:xfrm>
            <a:off x="1925298" y="5024295"/>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9" name="Freeform 68"/>
          <p:cNvSpPr>
            <a:spLocks noEditPoints="1"/>
          </p:cNvSpPr>
          <p:nvPr/>
        </p:nvSpPr>
        <p:spPr bwMode="auto">
          <a:xfrm>
            <a:off x="4664852" y="5021774"/>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0" name="Freeform 69"/>
          <p:cNvSpPr>
            <a:spLocks noEditPoints="1"/>
          </p:cNvSpPr>
          <p:nvPr/>
        </p:nvSpPr>
        <p:spPr bwMode="auto">
          <a:xfrm>
            <a:off x="4654720" y="3512005"/>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1" name="Donut 70"/>
          <p:cNvSpPr/>
          <p:nvPr/>
        </p:nvSpPr>
        <p:spPr>
          <a:xfrm>
            <a:off x="4421297" y="4818750"/>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2" name="Donut 71"/>
          <p:cNvSpPr/>
          <p:nvPr/>
        </p:nvSpPr>
        <p:spPr>
          <a:xfrm>
            <a:off x="1742473" y="4818901"/>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3" name="Donut 72"/>
          <p:cNvSpPr/>
          <p:nvPr/>
        </p:nvSpPr>
        <p:spPr>
          <a:xfrm>
            <a:off x="4415591" y="3301711"/>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4" name="TextBox 73"/>
          <p:cNvSpPr txBox="1"/>
          <p:nvPr/>
        </p:nvSpPr>
        <p:spPr>
          <a:xfrm>
            <a:off x="2490546" y="3609714"/>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5" name="TextBox 74"/>
          <p:cNvSpPr txBox="1"/>
          <p:nvPr/>
        </p:nvSpPr>
        <p:spPr>
          <a:xfrm>
            <a:off x="2490546" y="334049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80%</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6" name="TextBox 75"/>
          <p:cNvSpPr txBox="1"/>
          <p:nvPr/>
        </p:nvSpPr>
        <p:spPr>
          <a:xfrm>
            <a:off x="5188550" y="3609715"/>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7" name="TextBox 76"/>
          <p:cNvSpPr txBox="1"/>
          <p:nvPr/>
        </p:nvSpPr>
        <p:spPr>
          <a:xfrm>
            <a:off x="5188550" y="334049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60%</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8" name="TextBox 77"/>
          <p:cNvSpPr txBox="1"/>
          <p:nvPr/>
        </p:nvSpPr>
        <p:spPr>
          <a:xfrm>
            <a:off x="2490546" y="5135661"/>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TextBox 78"/>
          <p:cNvSpPr txBox="1"/>
          <p:nvPr/>
        </p:nvSpPr>
        <p:spPr>
          <a:xfrm>
            <a:off x="2490546" y="484986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93%</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0" name="TextBox 79"/>
          <p:cNvSpPr txBox="1"/>
          <p:nvPr/>
        </p:nvSpPr>
        <p:spPr>
          <a:xfrm>
            <a:off x="5188550" y="5135661"/>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1" name="TextBox 80"/>
          <p:cNvSpPr txBox="1"/>
          <p:nvPr/>
        </p:nvSpPr>
        <p:spPr>
          <a:xfrm>
            <a:off x="5188550" y="484986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55%</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2" name="Rectangle 81"/>
          <p:cNvSpPr/>
          <p:nvPr/>
        </p:nvSpPr>
        <p:spPr>
          <a:xfrm>
            <a:off x="1694774" y="403651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3" name="Rectangle 82"/>
          <p:cNvSpPr/>
          <p:nvPr/>
        </p:nvSpPr>
        <p:spPr>
          <a:xfrm>
            <a:off x="1694774" y="556005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4" name="Rectangle 83"/>
          <p:cNvSpPr/>
          <p:nvPr/>
        </p:nvSpPr>
        <p:spPr>
          <a:xfrm>
            <a:off x="4359086" y="403651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5" name="Rectangle 84"/>
          <p:cNvSpPr/>
          <p:nvPr/>
        </p:nvSpPr>
        <p:spPr>
          <a:xfrm>
            <a:off x="4352957" y="556005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7036817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D23AE771-ED76-4722-88E4-B1BDDADF9B79}"/>
              </a:ext>
            </a:extLst>
          </p:cNvPr>
          <p:cNvSpPr txBox="1">
            <a:spLocks/>
          </p:cNvSpPr>
          <p:nvPr/>
        </p:nvSpPr>
        <p:spPr>
          <a:xfrm>
            <a:off x="1" y="339509"/>
            <a:ext cx="12192000" cy="724247"/>
          </a:xfrm>
          <a:prstGeom prst="rect">
            <a:avLst/>
          </a:prstGeom>
        </p:spPr>
        <p:txBody>
          <a:bodyPr vert="horz" lIns="91440" tIns="45720" rIns="91440" bIns="45720" rtlCol="0" anchor="ctr"/>
          <a:lstStyle>
            <a:defPPr>
              <a:defRPr lang="zh-CN"/>
            </a:defPPr>
            <a:lvl1pPr marL="0" indent="0" algn="ctr" rtl="0" fontAlgn="base">
              <a:spcBef>
                <a:spcPct val="0"/>
              </a:spcBef>
              <a:spcAft>
                <a:spcPct val="0"/>
              </a:spcAft>
              <a:buNone/>
              <a:defRPr sz="5400" b="0" kern="1200" baseline="0">
                <a:solidFill>
                  <a:schemeClr val="tx1">
                    <a:lumMod val="85000"/>
                    <a:lumOff val="15000"/>
                  </a:schemeClr>
                </a:solidFill>
                <a:latin typeface="+mj-lt"/>
                <a:ea typeface="宋体" panose="02010600030101010101" pitchFamily="2" charset="-122"/>
                <a:cs typeface="Arial" pitchFamily="34" charset="0"/>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ko-KR" dirty="0"/>
              <a:t>BASIC LAYOUT</a:t>
            </a:r>
          </a:p>
        </p:txBody>
      </p:sp>
      <p:grpSp>
        <p:nvGrpSpPr>
          <p:cNvPr id="4" name="Graphic 41">
            <a:extLst>
              <a:ext uri="{FF2B5EF4-FFF2-40B4-BE49-F238E27FC236}">
                <a16:creationId xmlns:a16="http://schemas.microsoft.com/office/drawing/2014/main" id="{41370887-087A-4905-A4E7-F04CC432002C}"/>
              </a:ext>
            </a:extLst>
          </p:cNvPr>
          <p:cNvGrpSpPr/>
          <p:nvPr/>
        </p:nvGrpSpPr>
        <p:grpSpPr>
          <a:xfrm flipH="1">
            <a:off x="209000" y="492785"/>
            <a:ext cx="2399521" cy="641251"/>
            <a:chOff x="837065" y="3215210"/>
            <a:chExt cx="5524500" cy="1476375"/>
          </a:xfrm>
          <a:solidFill>
            <a:schemeClr val="accent1">
              <a:alpha val="90000"/>
            </a:schemeClr>
          </a:solidFill>
        </p:grpSpPr>
        <p:sp>
          <p:nvSpPr>
            <p:cNvPr id="5" name="Freeform: Shape 76">
              <a:extLst>
                <a:ext uri="{FF2B5EF4-FFF2-40B4-BE49-F238E27FC236}">
                  <a16:creationId xmlns:a16="http://schemas.microsoft.com/office/drawing/2014/main" id="{60D34173-9706-45AB-A2A0-9C15567C52A9}"/>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6" name="Freeform: Shape 77">
              <a:extLst>
                <a:ext uri="{FF2B5EF4-FFF2-40B4-BE49-F238E27FC236}">
                  <a16:creationId xmlns:a16="http://schemas.microsoft.com/office/drawing/2014/main" id="{7CDE330F-F20C-4907-8DED-1AE3C9BD521F}"/>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7" name="Freeform: Shape 78">
              <a:extLst>
                <a:ext uri="{FF2B5EF4-FFF2-40B4-BE49-F238E27FC236}">
                  <a16:creationId xmlns:a16="http://schemas.microsoft.com/office/drawing/2014/main" id="{2CAE63E3-6210-4480-9845-2D9B789788A6}"/>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8" name="Freeform: Shape 79">
              <a:extLst>
                <a:ext uri="{FF2B5EF4-FFF2-40B4-BE49-F238E27FC236}">
                  <a16:creationId xmlns:a16="http://schemas.microsoft.com/office/drawing/2014/main" id="{12417A83-4BEF-4DDF-9593-F5886B9E3DB1}"/>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grpSp>
        <p:nvGrpSpPr>
          <p:cNvPr id="9" name="Graphic 41">
            <a:extLst>
              <a:ext uri="{FF2B5EF4-FFF2-40B4-BE49-F238E27FC236}">
                <a16:creationId xmlns:a16="http://schemas.microsoft.com/office/drawing/2014/main" id="{D05FF24C-F3E7-4B8D-8C11-80CEA8876187}"/>
              </a:ext>
            </a:extLst>
          </p:cNvPr>
          <p:cNvGrpSpPr/>
          <p:nvPr/>
        </p:nvGrpSpPr>
        <p:grpSpPr>
          <a:xfrm>
            <a:off x="9594002" y="493406"/>
            <a:ext cx="2399521" cy="641251"/>
            <a:chOff x="837065" y="3215210"/>
            <a:chExt cx="5524500" cy="1476375"/>
          </a:xfrm>
          <a:solidFill>
            <a:schemeClr val="accent1">
              <a:alpha val="90000"/>
            </a:schemeClr>
          </a:solidFill>
        </p:grpSpPr>
        <p:sp>
          <p:nvSpPr>
            <p:cNvPr id="10" name="Freeform: Shape 81">
              <a:extLst>
                <a:ext uri="{FF2B5EF4-FFF2-40B4-BE49-F238E27FC236}">
                  <a16:creationId xmlns:a16="http://schemas.microsoft.com/office/drawing/2014/main" id="{AE8BC70F-2824-4167-A866-CEE842EB7B35}"/>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11" name="Freeform: Shape 82">
              <a:extLst>
                <a:ext uri="{FF2B5EF4-FFF2-40B4-BE49-F238E27FC236}">
                  <a16:creationId xmlns:a16="http://schemas.microsoft.com/office/drawing/2014/main" id="{6764610D-A313-447C-A8EB-DFF82AED1ED6}"/>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12" name="Freeform: Shape 83">
              <a:extLst>
                <a:ext uri="{FF2B5EF4-FFF2-40B4-BE49-F238E27FC236}">
                  <a16:creationId xmlns:a16="http://schemas.microsoft.com/office/drawing/2014/main" id="{757A7536-B512-4D09-A405-B10FBF5166E4}"/>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13" name="Freeform: Shape 84">
              <a:extLst>
                <a:ext uri="{FF2B5EF4-FFF2-40B4-BE49-F238E27FC236}">
                  <a16:creationId xmlns:a16="http://schemas.microsoft.com/office/drawing/2014/main" id="{68341C99-6BC7-47A9-A0AE-A29B74682958}"/>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cxnSp>
        <p:nvCxnSpPr>
          <p:cNvPr id="14" name="Straight Connector 26">
            <a:extLst>
              <a:ext uri="{FF2B5EF4-FFF2-40B4-BE49-F238E27FC236}">
                <a16:creationId xmlns:a16="http://schemas.microsoft.com/office/drawing/2014/main" id="{34190089-5BBC-4075-AA11-C06983B3EFC3}"/>
              </a:ext>
            </a:extLst>
          </p:cNvPr>
          <p:cNvCxnSpPr>
            <a:cxnSpLocks/>
          </p:cNvCxnSpPr>
          <p:nvPr/>
        </p:nvCxnSpPr>
        <p:spPr>
          <a:xfrm>
            <a:off x="1644693"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34">
            <a:extLst>
              <a:ext uri="{FF2B5EF4-FFF2-40B4-BE49-F238E27FC236}">
                <a16:creationId xmlns:a16="http://schemas.microsoft.com/office/drawing/2014/main" id="{B16CB7AA-2C67-487C-B6B3-1471C04CA1B9}"/>
              </a:ext>
            </a:extLst>
          </p:cNvPr>
          <p:cNvCxnSpPr>
            <a:cxnSpLocks/>
          </p:cNvCxnSpPr>
          <p:nvPr/>
        </p:nvCxnSpPr>
        <p:spPr>
          <a:xfrm>
            <a:off x="4611091"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0">
            <a:extLst>
              <a:ext uri="{FF2B5EF4-FFF2-40B4-BE49-F238E27FC236}">
                <a16:creationId xmlns:a16="http://schemas.microsoft.com/office/drawing/2014/main" id="{A635A1C7-FB31-40A8-B944-0FD731549094}"/>
              </a:ext>
            </a:extLst>
          </p:cNvPr>
          <p:cNvCxnSpPr>
            <a:cxnSpLocks/>
          </p:cNvCxnSpPr>
          <p:nvPr/>
        </p:nvCxnSpPr>
        <p:spPr>
          <a:xfrm>
            <a:off x="7577489"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6">
            <a:extLst>
              <a:ext uri="{FF2B5EF4-FFF2-40B4-BE49-F238E27FC236}">
                <a16:creationId xmlns:a16="http://schemas.microsoft.com/office/drawing/2014/main" id="{0AA1023D-5402-4EA6-A3AE-897B383CA3B8}"/>
              </a:ext>
            </a:extLst>
          </p:cNvPr>
          <p:cNvCxnSpPr>
            <a:cxnSpLocks/>
          </p:cNvCxnSpPr>
          <p:nvPr/>
        </p:nvCxnSpPr>
        <p:spPr>
          <a:xfrm>
            <a:off x="10543889"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16BC35-3D34-45CA-A19A-9F11F1E0F5F1}"/>
              </a:ext>
            </a:extLst>
          </p:cNvPr>
          <p:cNvCxnSpPr>
            <a:cxnSpLocks/>
          </p:cNvCxnSpPr>
          <p:nvPr/>
        </p:nvCxnSpPr>
        <p:spPr>
          <a:xfrm>
            <a:off x="0" y="2177791"/>
            <a:ext cx="12252960" cy="0"/>
          </a:xfrm>
          <a:prstGeom prst="line">
            <a:avLst/>
          </a:prstGeom>
          <a:ln w="571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25">
            <a:extLst>
              <a:ext uri="{FF2B5EF4-FFF2-40B4-BE49-F238E27FC236}">
                <a16:creationId xmlns:a16="http://schemas.microsoft.com/office/drawing/2014/main" id="{0443B693-4785-4079-987D-E18C6E53A300}"/>
              </a:ext>
            </a:extLst>
          </p:cNvPr>
          <p:cNvGrpSpPr/>
          <p:nvPr/>
        </p:nvGrpSpPr>
        <p:grpSpPr>
          <a:xfrm>
            <a:off x="1449266" y="2040501"/>
            <a:ext cx="390855" cy="459493"/>
            <a:chOff x="1330228" y="3019784"/>
            <a:chExt cx="806705" cy="948372"/>
          </a:xfrm>
        </p:grpSpPr>
        <p:sp>
          <p:nvSpPr>
            <p:cNvPr id="20" name="Rectangle: Rounded Corners 18">
              <a:extLst>
                <a:ext uri="{FF2B5EF4-FFF2-40B4-BE49-F238E27FC236}">
                  <a16:creationId xmlns:a16="http://schemas.microsoft.com/office/drawing/2014/main" id="{5998CFF4-FD1D-46D5-80A1-BBFAB00E6E8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19">
              <a:extLst>
                <a:ext uri="{FF2B5EF4-FFF2-40B4-BE49-F238E27FC236}">
                  <a16:creationId xmlns:a16="http://schemas.microsoft.com/office/drawing/2014/main" id="{6A11776A-5215-4516-B32D-E09C47476AC6}"/>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2">
              <a:extLst>
                <a:ext uri="{FF2B5EF4-FFF2-40B4-BE49-F238E27FC236}">
                  <a16:creationId xmlns:a16="http://schemas.microsoft.com/office/drawing/2014/main" id="{4FCA06FF-633C-465B-B6A6-5CC378FF7F83}"/>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3">
              <a:extLst>
                <a:ext uri="{FF2B5EF4-FFF2-40B4-BE49-F238E27FC236}">
                  <a16:creationId xmlns:a16="http://schemas.microsoft.com/office/drawing/2014/main" id="{84DC96F0-8F0C-4875-8E90-BB9121C680FB}"/>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apezoid 24">
              <a:extLst>
                <a:ext uri="{FF2B5EF4-FFF2-40B4-BE49-F238E27FC236}">
                  <a16:creationId xmlns:a16="http://schemas.microsoft.com/office/drawing/2014/main" id="{0EFC55B2-7EBE-473A-B0F4-E1B018D4688C}"/>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44">
            <a:extLst>
              <a:ext uri="{FF2B5EF4-FFF2-40B4-BE49-F238E27FC236}">
                <a16:creationId xmlns:a16="http://schemas.microsoft.com/office/drawing/2014/main" id="{8DB37059-B0A6-45F0-98E4-2AB29D4C2F45}"/>
              </a:ext>
            </a:extLst>
          </p:cNvPr>
          <p:cNvSpPr/>
          <p:nvPr/>
        </p:nvSpPr>
        <p:spPr>
          <a:xfrm rot="2038572">
            <a:off x="2801448" y="3935775"/>
            <a:ext cx="1016097" cy="884168"/>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solidFill>
            <a:schemeClr val="accent1"/>
          </a:solidFill>
          <a:ln w="9525" cap="flat">
            <a:noFill/>
            <a:prstDash val="solid"/>
            <a:miter/>
          </a:ln>
        </p:spPr>
        <p:txBody>
          <a:bodyPr rtlCol="0" anchor="ctr"/>
          <a:lstStyle/>
          <a:p>
            <a:endParaRPr lang="en-US" dirty="0"/>
          </a:p>
        </p:txBody>
      </p:sp>
      <p:sp>
        <p:nvSpPr>
          <p:cNvPr id="26" name="Freeform: Shape 45">
            <a:extLst>
              <a:ext uri="{FF2B5EF4-FFF2-40B4-BE49-F238E27FC236}">
                <a16:creationId xmlns:a16="http://schemas.microsoft.com/office/drawing/2014/main" id="{DAB8542A-298C-40F5-A5DD-FE1C067905D3}"/>
              </a:ext>
            </a:extLst>
          </p:cNvPr>
          <p:cNvSpPr/>
          <p:nvPr/>
        </p:nvSpPr>
        <p:spPr>
          <a:xfrm>
            <a:off x="1070183" y="3364508"/>
            <a:ext cx="949821" cy="707564"/>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 name="connsiteX0" fmla="*/ 4786313 w 5173649"/>
              <a:gd name="connsiteY0" fmla="*/ 0 h 826276"/>
              <a:gd name="connsiteX1" fmla="*/ 4753928 w 5173649"/>
              <a:gd name="connsiteY1" fmla="*/ 5715 h 826276"/>
              <a:gd name="connsiteX2" fmla="*/ 4710113 w 5173649"/>
              <a:gd name="connsiteY2" fmla="*/ 46672 h 826276"/>
              <a:gd name="connsiteX3" fmla="*/ 4692968 w 5173649"/>
              <a:gd name="connsiteY3" fmla="*/ 72390 h 826276"/>
              <a:gd name="connsiteX4" fmla="*/ 4681538 w 5173649"/>
              <a:gd name="connsiteY4" fmla="*/ 98107 h 826276"/>
              <a:gd name="connsiteX5" fmla="*/ 4597718 w 5173649"/>
              <a:gd name="connsiteY5" fmla="*/ 183832 h 826276"/>
              <a:gd name="connsiteX6" fmla="*/ 4571048 w 5173649"/>
              <a:gd name="connsiteY6" fmla="*/ 203835 h 826276"/>
              <a:gd name="connsiteX7" fmla="*/ 4545330 w 5173649"/>
              <a:gd name="connsiteY7" fmla="*/ 214312 h 826276"/>
              <a:gd name="connsiteX8" fmla="*/ 4537710 w 5173649"/>
              <a:gd name="connsiteY8" fmla="*/ 196215 h 826276"/>
              <a:gd name="connsiteX9" fmla="*/ 4294823 w 5173649"/>
              <a:gd name="connsiteY9" fmla="*/ 166687 h 826276"/>
              <a:gd name="connsiteX10" fmla="*/ 4214813 w 5173649"/>
              <a:gd name="connsiteY10" fmla="*/ 160972 h 826276"/>
              <a:gd name="connsiteX11" fmla="*/ 4214813 w 5173649"/>
              <a:gd name="connsiteY11" fmla="*/ 160972 h 826276"/>
              <a:gd name="connsiteX12" fmla="*/ 1982153 w 5173649"/>
              <a:gd name="connsiteY12" fmla="*/ 21907 h 826276"/>
              <a:gd name="connsiteX13" fmla="*/ 1166813 w 5173649"/>
              <a:gd name="connsiteY13" fmla="*/ 3810 h 826276"/>
              <a:gd name="connsiteX14" fmla="*/ 541973 w 5173649"/>
              <a:gd name="connsiteY14" fmla="*/ 5715 h 826276"/>
              <a:gd name="connsiteX15" fmla="*/ 0 w 5173649"/>
              <a:gd name="connsiteY15" fmla="*/ 21907 h 826276"/>
              <a:gd name="connsiteX16" fmla="*/ 541973 w 5173649"/>
              <a:gd name="connsiteY16" fmla="*/ 24765 h 826276"/>
              <a:gd name="connsiteX17" fmla="*/ 1980248 w 5173649"/>
              <a:gd name="connsiteY17" fmla="*/ 40957 h 826276"/>
              <a:gd name="connsiteX18" fmla="*/ 4211956 w 5173649"/>
              <a:gd name="connsiteY18" fmla="*/ 180022 h 826276"/>
              <a:gd name="connsiteX19" fmla="*/ 4331018 w 5173649"/>
              <a:gd name="connsiteY19" fmla="*/ 193357 h 826276"/>
              <a:gd name="connsiteX20" fmla="*/ 4491991 w 5173649"/>
              <a:gd name="connsiteY20" fmla="*/ 225742 h 826276"/>
              <a:gd name="connsiteX21" fmla="*/ 4522471 w 5173649"/>
              <a:gd name="connsiteY21" fmla="*/ 306705 h 826276"/>
              <a:gd name="connsiteX22" fmla="*/ 4436746 w 5173649"/>
              <a:gd name="connsiteY22" fmla="*/ 307657 h 826276"/>
              <a:gd name="connsiteX23" fmla="*/ 4397693 w 5173649"/>
              <a:gd name="connsiteY23" fmla="*/ 266700 h 826276"/>
              <a:gd name="connsiteX24" fmla="*/ 4333875 w 5173649"/>
              <a:gd name="connsiteY24" fmla="*/ 312420 h 826276"/>
              <a:gd name="connsiteX25" fmla="*/ 4368166 w 5173649"/>
              <a:gd name="connsiteY25" fmla="*/ 306705 h 826276"/>
              <a:gd name="connsiteX26" fmla="*/ 4386263 w 5173649"/>
              <a:gd name="connsiteY26" fmla="*/ 333375 h 826276"/>
              <a:gd name="connsiteX27" fmla="*/ 4270058 w 5173649"/>
              <a:gd name="connsiteY27" fmla="*/ 372427 h 826276"/>
              <a:gd name="connsiteX28" fmla="*/ 4205288 w 5173649"/>
              <a:gd name="connsiteY28" fmla="*/ 346710 h 826276"/>
              <a:gd name="connsiteX29" fmla="*/ 4080510 w 5173649"/>
              <a:gd name="connsiteY29" fmla="*/ 437197 h 826276"/>
              <a:gd name="connsiteX30" fmla="*/ 4075748 w 5173649"/>
              <a:gd name="connsiteY30" fmla="*/ 547687 h 826276"/>
              <a:gd name="connsiteX31" fmla="*/ 4122421 w 5173649"/>
              <a:gd name="connsiteY31" fmla="*/ 616267 h 826276"/>
              <a:gd name="connsiteX32" fmla="*/ 4167188 w 5173649"/>
              <a:gd name="connsiteY32" fmla="*/ 647700 h 826276"/>
              <a:gd name="connsiteX33" fmla="*/ 4574858 w 5173649"/>
              <a:gd name="connsiteY33" fmla="*/ 784860 h 826276"/>
              <a:gd name="connsiteX34" fmla="*/ 5032058 w 5173649"/>
              <a:gd name="connsiteY34" fmla="*/ 815340 h 826276"/>
              <a:gd name="connsiteX35" fmla="*/ 5087303 w 5173649"/>
              <a:gd name="connsiteY35" fmla="*/ 748665 h 826276"/>
              <a:gd name="connsiteX36" fmla="*/ 5015866 w 5173649"/>
              <a:gd name="connsiteY36" fmla="*/ 660082 h 826276"/>
              <a:gd name="connsiteX37" fmla="*/ 4954905 w 5173649"/>
              <a:gd name="connsiteY37" fmla="*/ 690562 h 826276"/>
              <a:gd name="connsiteX38" fmla="*/ 4963478 w 5173649"/>
              <a:gd name="connsiteY38" fmla="*/ 743902 h 826276"/>
              <a:gd name="connsiteX39" fmla="*/ 4970146 w 5173649"/>
              <a:gd name="connsiteY39" fmla="*/ 716280 h 826276"/>
              <a:gd name="connsiteX40" fmla="*/ 5049203 w 5173649"/>
              <a:gd name="connsiteY40" fmla="*/ 687705 h 826276"/>
              <a:gd name="connsiteX41" fmla="*/ 5042535 w 5173649"/>
              <a:gd name="connsiteY41" fmla="*/ 782002 h 826276"/>
              <a:gd name="connsiteX42" fmla="*/ 4901566 w 5173649"/>
              <a:gd name="connsiteY42" fmla="*/ 773430 h 826276"/>
              <a:gd name="connsiteX43" fmla="*/ 4867276 w 5173649"/>
              <a:gd name="connsiteY43" fmla="*/ 719137 h 826276"/>
              <a:gd name="connsiteX44" fmla="*/ 4868228 w 5173649"/>
              <a:gd name="connsiteY44" fmla="*/ 662940 h 826276"/>
              <a:gd name="connsiteX45" fmla="*/ 4988243 w 5173649"/>
              <a:gd name="connsiteY45" fmla="*/ 525780 h 826276"/>
              <a:gd name="connsiteX46" fmla="*/ 5087303 w 5173649"/>
              <a:gd name="connsiteY46" fmla="*/ 399097 h 826276"/>
              <a:gd name="connsiteX47" fmla="*/ 5125403 w 5173649"/>
              <a:gd name="connsiteY47" fmla="*/ 380047 h 826276"/>
              <a:gd name="connsiteX48" fmla="*/ 5093018 w 5173649"/>
              <a:gd name="connsiteY48" fmla="*/ 355282 h 826276"/>
              <a:gd name="connsiteX49" fmla="*/ 5095876 w 5173649"/>
              <a:gd name="connsiteY49" fmla="*/ 339090 h 826276"/>
              <a:gd name="connsiteX50" fmla="*/ 5137785 w 5173649"/>
              <a:gd name="connsiteY50" fmla="*/ 335280 h 826276"/>
              <a:gd name="connsiteX51" fmla="*/ 5162551 w 5173649"/>
              <a:gd name="connsiteY51" fmla="*/ 321945 h 826276"/>
              <a:gd name="connsiteX52" fmla="*/ 5151121 w 5173649"/>
              <a:gd name="connsiteY52" fmla="*/ 291465 h 826276"/>
              <a:gd name="connsiteX53" fmla="*/ 5105401 w 5173649"/>
              <a:gd name="connsiteY53" fmla="*/ 260985 h 826276"/>
              <a:gd name="connsiteX54" fmla="*/ 4914901 w 5173649"/>
              <a:gd name="connsiteY54" fmla="*/ 185737 h 826276"/>
              <a:gd name="connsiteX55" fmla="*/ 4834891 w 5173649"/>
              <a:gd name="connsiteY55" fmla="*/ 147637 h 826276"/>
              <a:gd name="connsiteX56" fmla="*/ 4899660 w 5173649"/>
              <a:gd name="connsiteY56" fmla="*/ 87630 h 826276"/>
              <a:gd name="connsiteX57" fmla="*/ 4926330 w 5173649"/>
              <a:gd name="connsiteY57" fmla="*/ 80010 h 826276"/>
              <a:gd name="connsiteX58" fmla="*/ 4896803 w 5173649"/>
              <a:gd name="connsiteY58" fmla="*/ 59055 h 826276"/>
              <a:gd name="connsiteX59" fmla="*/ 4842510 w 5173649"/>
              <a:gd name="connsiteY59" fmla="*/ 20002 h 826276"/>
              <a:gd name="connsiteX60" fmla="*/ 4786313 w 5173649"/>
              <a:gd name="connsiteY60" fmla="*/ 0 h 826276"/>
              <a:gd name="connsiteX61" fmla="*/ 4786313 w 5173649"/>
              <a:gd name="connsiteY61" fmla="*/ 0 h 826276"/>
              <a:gd name="connsiteX62" fmla="*/ 4204335 w 5173649"/>
              <a:gd name="connsiteY62" fmla="*/ 376237 h 826276"/>
              <a:gd name="connsiteX63" fmla="*/ 4211956 w 5173649"/>
              <a:gd name="connsiteY63" fmla="*/ 376237 h 826276"/>
              <a:gd name="connsiteX64" fmla="*/ 4271010 w 5173649"/>
              <a:gd name="connsiteY64" fmla="*/ 410527 h 826276"/>
              <a:gd name="connsiteX65" fmla="*/ 4288156 w 5173649"/>
              <a:gd name="connsiteY65" fmla="*/ 478155 h 826276"/>
              <a:gd name="connsiteX66" fmla="*/ 4285298 w 5173649"/>
              <a:gd name="connsiteY66" fmla="*/ 485775 h 826276"/>
              <a:gd name="connsiteX67" fmla="*/ 4285298 w 5173649"/>
              <a:gd name="connsiteY67" fmla="*/ 486727 h 826276"/>
              <a:gd name="connsiteX68" fmla="*/ 4200525 w 5173649"/>
              <a:gd name="connsiteY68" fmla="*/ 517207 h 826276"/>
              <a:gd name="connsiteX69" fmla="*/ 4175760 w 5173649"/>
              <a:gd name="connsiteY69" fmla="*/ 488632 h 826276"/>
              <a:gd name="connsiteX70" fmla="*/ 4177665 w 5173649"/>
              <a:gd name="connsiteY70" fmla="*/ 452437 h 826276"/>
              <a:gd name="connsiteX71" fmla="*/ 4195763 w 5173649"/>
              <a:gd name="connsiteY71" fmla="*/ 438150 h 826276"/>
              <a:gd name="connsiteX72" fmla="*/ 4213860 w 5173649"/>
              <a:gd name="connsiteY72" fmla="*/ 441960 h 826276"/>
              <a:gd name="connsiteX73" fmla="*/ 4226243 w 5173649"/>
              <a:gd name="connsiteY73" fmla="*/ 441960 h 826276"/>
              <a:gd name="connsiteX74" fmla="*/ 4226243 w 5173649"/>
              <a:gd name="connsiteY74" fmla="*/ 428625 h 826276"/>
              <a:gd name="connsiteX75" fmla="*/ 4209098 w 5173649"/>
              <a:gd name="connsiteY75" fmla="*/ 419100 h 826276"/>
              <a:gd name="connsiteX76" fmla="*/ 4191000 w 5173649"/>
              <a:gd name="connsiteY76" fmla="*/ 420052 h 826276"/>
              <a:gd name="connsiteX77" fmla="*/ 4163378 w 5173649"/>
              <a:gd name="connsiteY77" fmla="*/ 441960 h 826276"/>
              <a:gd name="connsiteX78" fmla="*/ 4159568 w 5173649"/>
              <a:gd name="connsiteY78" fmla="*/ 494347 h 826276"/>
              <a:gd name="connsiteX79" fmla="*/ 4192906 w 5173649"/>
              <a:gd name="connsiteY79" fmla="*/ 533400 h 826276"/>
              <a:gd name="connsiteX80" fmla="*/ 4290060 w 5173649"/>
              <a:gd name="connsiteY80" fmla="*/ 511492 h 826276"/>
              <a:gd name="connsiteX81" fmla="*/ 4299585 w 5173649"/>
              <a:gd name="connsiteY81" fmla="*/ 513397 h 826276"/>
              <a:gd name="connsiteX82" fmla="*/ 4295775 w 5173649"/>
              <a:gd name="connsiteY82" fmla="*/ 562927 h 826276"/>
              <a:gd name="connsiteX83" fmla="*/ 4248150 w 5173649"/>
              <a:gd name="connsiteY83" fmla="*/ 610552 h 826276"/>
              <a:gd name="connsiteX84" fmla="*/ 4126230 w 5173649"/>
              <a:gd name="connsiteY84" fmla="*/ 575310 h 826276"/>
              <a:gd name="connsiteX85" fmla="*/ 4139565 w 5173649"/>
              <a:gd name="connsiteY85" fmla="*/ 398145 h 826276"/>
              <a:gd name="connsiteX86" fmla="*/ 4204335 w 5173649"/>
              <a:gd name="connsiteY86" fmla="*/ 376237 h 826276"/>
              <a:gd name="connsiteX87" fmla="*/ 4204335 w 5173649"/>
              <a:gd name="connsiteY87" fmla="*/ 376237 h 826276"/>
              <a:gd name="connsiteX88" fmla="*/ 4204335 w 5173649"/>
              <a:gd name="connsiteY88" fmla="*/ 376237 h 826276"/>
              <a:gd name="connsiteX89" fmla="*/ 4326256 w 5173649"/>
              <a:gd name="connsiteY89" fmla="*/ 576262 h 826276"/>
              <a:gd name="connsiteX90" fmla="*/ 4340543 w 5173649"/>
              <a:gd name="connsiteY90" fmla="*/ 577215 h 826276"/>
              <a:gd name="connsiteX91" fmla="*/ 4415791 w 5173649"/>
              <a:gd name="connsiteY91" fmla="*/ 657225 h 826276"/>
              <a:gd name="connsiteX92" fmla="*/ 4357688 w 5173649"/>
              <a:gd name="connsiteY92" fmla="*/ 704850 h 826276"/>
              <a:gd name="connsiteX93" fmla="*/ 4339591 w 5173649"/>
              <a:gd name="connsiteY93" fmla="*/ 639127 h 826276"/>
              <a:gd name="connsiteX94" fmla="*/ 4362450 w 5173649"/>
              <a:gd name="connsiteY94" fmla="*/ 671512 h 826276"/>
              <a:gd name="connsiteX95" fmla="*/ 4371975 w 5173649"/>
              <a:gd name="connsiteY95" fmla="*/ 697230 h 826276"/>
              <a:gd name="connsiteX96" fmla="*/ 4359593 w 5173649"/>
              <a:gd name="connsiteY96" fmla="*/ 629602 h 826276"/>
              <a:gd name="connsiteX97" fmla="*/ 4293871 w 5173649"/>
              <a:gd name="connsiteY97" fmla="*/ 665797 h 826276"/>
              <a:gd name="connsiteX98" fmla="*/ 4276725 w 5173649"/>
              <a:gd name="connsiteY98" fmla="*/ 681037 h 826276"/>
              <a:gd name="connsiteX99" fmla="*/ 4275773 w 5173649"/>
              <a:gd name="connsiteY99" fmla="*/ 619125 h 826276"/>
              <a:gd name="connsiteX100" fmla="*/ 4326256 w 5173649"/>
              <a:gd name="connsiteY100" fmla="*/ 576262 h 826276"/>
              <a:gd name="connsiteX101" fmla="*/ 4434841 w 5173649"/>
              <a:gd name="connsiteY101" fmla="*/ 600075 h 826276"/>
              <a:gd name="connsiteX102" fmla="*/ 4501516 w 5173649"/>
              <a:gd name="connsiteY102" fmla="*/ 614362 h 826276"/>
              <a:gd name="connsiteX103" fmla="*/ 4538663 w 5173649"/>
              <a:gd name="connsiteY103" fmla="*/ 652462 h 826276"/>
              <a:gd name="connsiteX104" fmla="*/ 4548188 w 5173649"/>
              <a:gd name="connsiteY104" fmla="*/ 695325 h 826276"/>
              <a:gd name="connsiteX105" fmla="*/ 4618673 w 5173649"/>
              <a:gd name="connsiteY105" fmla="*/ 672465 h 826276"/>
              <a:gd name="connsiteX106" fmla="*/ 4673918 w 5173649"/>
              <a:gd name="connsiteY106" fmla="*/ 653415 h 826276"/>
              <a:gd name="connsiteX107" fmla="*/ 4679633 w 5173649"/>
              <a:gd name="connsiteY107" fmla="*/ 654367 h 826276"/>
              <a:gd name="connsiteX108" fmla="*/ 4689158 w 5173649"/>
              <a:gd name="connsiteY108" fmla="*/ 656272 h 826276"/>
              <a:gd name="connsiteX109" fmla="*/ 4793933 w 5173649"/>
              <a:gd name="connsiteY109" fmla="*/ 707707 h 826276"/>
              <a:gd name="connsiteX110" fmla="*/ 4840605 w 5173649"/>
              <a:gd name="connsiteY110" fmla="*/ 741045 h 826276"/>
              <a:gd name="connsiteX111" fmla="*/ 4869180 w 5173649"/>
              <a:gd name="connsiteY111" fmla="*/ 754380 h 826276"/>
              <a:gd name="connsiteX112" fmla="*/ 4857751 w 5173649"/>
              <a:gd name="connsiteY112" fmla="*/ 781050 h 826276"/>
              <a:gd name="connsiteX113" fmla="*/ 4834891 w 5173649"/>
              <a:gd name="connsiteY113" fmla="*/ 777240 h 826276"/>
              <a:gd name="connsiteX114" fmla="*/ 4650105 w 5173649"/>
              <a:gd name="connsiteY114" fmla="*/ 769620 h 826276"/>
              <a:gd name="connsiteX115" fmla="*/ 4596766 w 5173649"/>
              <a:gd name="connsiteY115" fmla="*/ 761047 h 826276"/>
              <a:gd name="connsiteX116" fmla="*/ 4500563 w 5173649"/>
              <a:gd name="connsiteY116" fmla="*/ 668655 h 826276"/>
              <a:gd name="connsiteX117" fmla="*/ 4487228 w 5173649"/>
              <a:gd name="connsiteY117" fmla="*/ 641032 h 826276"/>
              <a:gd name="connsiteX118" fmla="*/ 4484371 w 5173649"/>
              <a:gd name="connsiteY118" fmla="*/ 670560 h 826276"/>
              <a:gd name="connsiteX119" fmla="*/ 4481513 w 5173649"/>
              <a:gd name="connsiteY119" fmla="*/ 721995 h 826276"/>
              <a:gd name="connsiteX120" fmla="*/ 4440556 w 5173649"/>
              <a:gd name="connsiteY120" fmla="*/ 659130 h 826276"/>
              <a:gd name="connsiteX121" fmla="*/ 4434841 w 5173649"/>
              <a:gd name="connsiteY121" fmla="*/ 600075 h 826276"/>
              <a:gd name="connsiteX122" fmla="*/ 4434841 w 5173649"/>
              <a:gd name="connsiteY122" fmla="*/ 600075 h 826276"/>
              <a:gd name="connsiteX123" fmla="*/ 4651058 w 5173649"/>
              <a:gd name="connsiteY123" fmla="*/ 767715 h 826276"/>
              <a:gd name="connsiteX124" fmla="*/ 4661535 w 5173649"/>
              <a:gd name="connsiteY124" fmla="*/ 768667 h 826276"/>
              <a:gd name="connsiteX125" fmla="*/ 4684396 w 5173649"/>
              <a:gd name="connsiteY125" fmla="*/ 653415 h 826276"/>
              <a:gd name="connsiteX126" fmla="*/ 4673918 w 5173649"/>
              <a:gd name="connsiteY126" fmla="*/ 652462 h 826276"/>
              <a:gd name="connsiteX127" fmla="*/ 4671060 w 5173649"/>
              <a:gd name="connsiteY127" fmla="*/ 670560 h 826276"/>
              <a:gd name="connsiteX128" fmla="*/ 4660583 w 5173649"/>
              <a:gd name="connsiteY128" fmla="*/ 720090 h 826276"/>
              <a:gd name="connsiteX129" fmla="*/ 4651058 w 5173649"/>
              <a:gd name="connsiteY129" fmla="*/ 767715 h 826276"/>
              <a:gd name="connsiteX130" fmla="*/ 4651058 w 5173649"/>
              <a:gd name="connsiteY130" fmla="*/ 767715 h 826276"/>
              <a:gd name="connsiteX131" fmla="*/ 4575810 w 5173649"/>
              <a:gd name="connsiteY131" fmla="*/ 642937 h 826276"/>
              <a:gd name="connsiteX132" fmla="*/ 4598671 w 5173649"/>
              <a:gd name="connsiteY132" fmla="*/ 654367 h 826276"/>
              <a:gd name="connsiteX133" fmla="*/ 4597718 w 5173649"/>
              <a:gd name="connsiteY133" fmla="*/ 686752 h 826276"/>
              <a:gd name="connsiteX134" fmla="*/ 4563428 w 5173649"/>
              <a:gd name="connsiteY134" fmla="*/ 678180 h 826276"/>
              <a:gd name="connsiteX135" fmla="*/ 4575810 w 5173649"/>
              <a:gd name="connsiteY135" fmla="*/ 642937 h 826276"/>
              <a:gd name="connsiteX136" fmla="*/ 4812030 w 5173649"/>
              <a:gd name="connsiteY136" fmla="*/ 672465 h 826276"/>
              <a:gd name="connsiteX137" fmla="*/ 4834891 w 5173649"/>
              <a:gd name="connsiteY137" fmla="*/ 697230 h 826276"/>
              <a:gd name="connsiteX138" fmla="*/ 4812030 w 5173649"/>
              <a:gd name="connsiteY138" fmla="*/ 701992 h 826276"/>
              <a:gd name="connsiteX139" fmla="*/ 4812030 w 5173649"/>
              <a:gd name="connsiteY139" fmla="*/ 672465 h 826276"/>
              <a:gd name="connsiteX140" fmla="*/ 5021580 w 5173649"/>
              <a:gd name="connsiteY140" fmla="*/ 704850 h 826276"/>
              <a:gd name="connsiteX141" fmla="*/ 5004435 w 5173649"/>
              <a:gd name="connsiteY141" fmla="*/ 724852 h 826276"/>
              <a:gd name="connsiteX142" fmla="*/ 5008246 w 5173649"/>
              <a:gd name="connsiteY142" fmla="*/ 746760 h 826276"/>
              <a:gd name="connsiteX143" fmla="*/ 5025391 w 5173649"/>
              <a:gd name="connsiteY143" fmla="*/ 725805 h 826276"/>
              <a:gd name="connsiteX144" fmla="*/ 5021580 w 5173649"/>
              <a:gd name="connsiteY144" fmla="*/ 704850 h 826276"/>
              <a:gd name="connsiteX0" fmla="*/ 4377962 w 4765298"/>
              <a:gd name="connsiteY0" fmla="*/ 0 h 826276"/>
              <a:gd name="connsiteX1" fmla="*/ 4345577 w 4765298"/>
              <a:gd name="connsiteY1" fmla="*/ 5715 h 826276"/>
              <a:gd name="connsiteX2" fmla="*/ 4301762 w 4765298"/>
              <a:gd name="connsiteY2" fmla="*/ 46672 h 826276"/>
              <a:gd name="connsiteX3" fmla="*/ 4284617 w 4765298"/>
              <a:gd name="connsiteY3" fmla="*/ 72390 h 826276"/>
              <a:gd name="connsiteX4" fmla="*/ 4273187 w 4765298"/>
              <a:gd name="connsiteY4" fmla="*/ 98107 h 826276"/>
              <a:gd name="connsiteX5" fmla="*/ 4189367 w 4765298"/>
              <a:gd name="connsiteY5" fmla="*/ 183832 h 826276"/>
              <a:gd name="connsiteX6" fmla="*/ 4162697 w 4765298"/>
              <a:gd name="connsiteY6" fmla="*/ 203835 h 826276"/>
              <a:gd name="connsiteX7" fmla="*/ 4136979 w 4765298"/>
              <a:gd name="connsiteY7" fmla="*/ 214312 h 826276"/>
              <a:gd name="connsiteX8" fmla="*/ 4129359 w 4765298"/>
              <a:gd name="connsiteY8" fmla="*/ 196215 h 826276"/>
              <a:gd name="connsiteX9" fmla="*/ 3886472 w 4765298"/>
              <a:gd name="connsiteY9" fmla="*/ 166687 h 826276"/>
              <a:gd name="connsiteX10" fmla="*/ 3806462 w 4765298"/>
              <a:gd name="connsiteY10" fmla="*/ 160972 h 826276"/>
              <a:gd name="connsiteX11" fmla="*/ 3806462 w 4765298"/>
              <a:gd name="connsiteY11" fmla="*/ 160972 h 826276"/>
              <a:gd name="connsiteX12" fmla="*/ 1573802 w 4765298"/>
              <a:gd name="connsiteY12" fmla="*/ 21907 h 826276"/>
              <a:gd name="connsiteX13" fmla="*/ 758462 w 4765298"/>
              <a:gd name="connsiteY13" fmla="*/ 3810 h 826276"/>
              <a:gd name="connsiteX14" fmla="*/ 133622 w 4765298"/>
              <a:gd name="connsiteY14" fmla="*/ 5715 h 826276"/>
              <a:gd name="connsiteX15" fmla="*/ 133622 w 4765298"/>
              <a:gd name="connsiteY15" fmla="*/ 24765 h 826276"/>
              <a:gd name="connsiteX16" fmla="*/ 1571897 w 4765298"/>
              <a:gd name="connsiteY16" fmla="*/ 40957 h 826276"/>
              <a:gd name="connsiteX17" fmla="*/ 3803605 w 4765298"/>
              <a:gd name="connsiteY17" fmla="*/ 180022 h 826276"/>
              <a:gd name="connsiteX18" fmla="*/ 3922667 w 4765298"/>
              <a:gd name="connsiteY18" fmla="*/ 193357 h 826276"/>
              <a:gd name="connsiteX19" fmla="*/ 4083640 w 4765298"/>
              <a:gd name="connsiteY19" fmla="*/ 225742 h 826276"/>
              <a:gd name="connsiteX20" fmla="*/ 4114120 w 4765298"/>
              <a:gd name="connsiteY20" fmla="*/ 306705 h 826276"/>
              <a:gd name="connsiteX21" fmla="*/ 4028395 w 4765298"/>
              <a:gd name="connsiteY21" fmla="*/ 307657 h 826276"/>
              <a:gd name="connsiteX22" fmla="*/ 3989342 w 4765298"/>
              <a:gd name="connsiteY22" fmla="*/ 266700 h 826276"/>
              <a:gd name="connsiteX23" fmla="*/ 3925524 w 4765298"/>
              <a:gd name="connsiteY23" fmla="*/ 312420 h 826276"/>
              <a:gd name="connsiteX24" fmla="*/ 3959815 w 4765298"/>
              <a:gd name="connsiteY24" fmla="*/ 306705 h 826276"/>
              <a:gd name="connsiteX25" fmla="*/ 3977912 w 4765298"/>
              <a:gd name="connsiteY25" fmla="*/ 333375 h 826276"/>
              <a:gd name="connsiteX26" fmla="*/ 3861707 w 4765298"/>
              <a:gd name="connsiteY26" fmla="*/ 372427 h 826276"/>
              <a:gd name="connsiteX27" fmla="*/ 3796937 w 4765298"/>
              <a:gd name="connsiteY27" fmla="*/ 346710 h 826276"/>
              <a:gd name="connsiteX28" fmla="*/ 3672159 w 4765298"/>
              <a:gd name="connsiteY28" fmla="*/ 437197 h 826276"/>
              <a:gd name="connsiteX29" fmla="*/ 3667397 w 4765298"/>
              <a:gd name="connsiteY29" fmla="*/ 547687 h 826276"/>
              <a:gd name="connsiteX30" fmla="*/ 3714070 w 4765298"/>
              <a:gd name="connsiteY30" fmla="*/ 616267 h 826276"/>
              <a:gd name="connsiteX31" fmla="*/ 3758837 w 4765298"/>
              <a:gd name="connsiteY31" fmla="*/ 647700 h 826276"/>
              <a:gd name="connsiteX32" fmla="*/ 4166507 w 4765298"/>
              <a:gd name="connsiteY32" fmla="*/ 784860 h 826276"/>
              <a:gd name="connsiteX33" fmla="*/ 4623707 w 4765298"/>
              <a:gd name="connsiteY33" fmla="*/ 815340 h 826276"/>
              <a:gd name="connsiteX34" fmla="*/ 4678952 w 4765298"/>
              <a:gd name="connsiteY34" fmla="*/ 748665 h 826276"/>
              <a:gd name="connsiteX35" fmla="*/ 4607515 w 4765298"/>
              <a:gd name="connsiteY35" fmla="*/ 660082 h 826276"/>
              <a:gd name="connsiteX36" fmla="*/ 4546554 w 4765298"/>
              <a:gd name="connsiteY36" fmla="*/ 690562 h 826276"/>
              <a:gd name="connsiteX37" fmla="*/ 4555127 w 4765298"/>
              <a:gd name="connsiteY37" fmla="*/ 743902 h 826276"/>
              <a:gd name="connsiteX38" fmla="*/ 4561795 w 4765298"/>
              <a:gd name="connsiteY38" fmla="*/ 716280 h 826276"/>
              <a:gd name="connsiteX39" fmla="*/ 4640852 w 4765298"/>
              <a:gd name="connsiteY39" fmla="*/ 687705 h 826276"/>
              <a:gd name="connsiteX40" fmla="*/ 4634184 w 4765298"/>
              <a:gd name="connsiteY40" fmla="*/ 782002 h 826276"/>
              <a:gd name="connsiteX41" fmla="*/ 4493215 w 4765298"/>
              <a:gd name="connsiteY41" fmla="*/ 773430 h 826276"/>
              <a:gd name="connsiteX42" fmla="*/ 4458925 w 4765298"/>
              <a:gd name="connsiteY42" fmla="*/ 719137 h 826276"/>
              <a:gd name="connsiteX43" fmla="*/ 4459877 w 4765298"/>
              <a:gd name="connsiteY43" fmla="*/ 662940 h 826276"/>
              <a:gd name="connsiteX44" fmla="*/ 4579892 w 4765298"/>
              <a:gd name="connsiteY44" fmla="*/ 525780 h 826276"/>
              <a:gd name="connsiteX45" fmla="*/ 4678952 w 4765298"/>
              <a:gd name="connsiteY45" fmla="*/ 399097 h 826276"/>
              <a:gd name="connsiteX46" fmla="*/ 4717052 w 4765298"/>
              <a:gd name="connsiteY46" fmla="*/ 380047 h 826276"/>
              <a:gd name="connsiteX47" fmla="*/ 4684667 w 4765298"/>
              <a:gd name="connsiteY47" fmla="*/ 355282 h 826276"/>
              <a:gd name="connsiteX48" fmla="*/ 4687525 w 4765298"/>
              <a:gd name="connsiteY48" fmla="*/ 339090 h 826276"/>
              <a:gd name="connsiteX49" fmla="*/ 4729434 w 4765298"/>
              <a:gd name="connsiteY49" fmla="*/ 335280 h 826276"/>
              <a:gd name="connsiteX50" fmla="*/ 4754200 w 4765298"/>
              <a:gd name="connsiteY50" fmla="*/ 321945 h 826276"/>
              <a:gd name="connsiteX51" fmla="*/ 4742770 w 4765298"/>
              <a:gd name="connsiteY51" fmla="*/ 291465 h 826276"/>
              <a:gd name="connsiteX52" fmla="*/ 4697050 w 4765298"/>
              <a:gd name="connsiteY52" fmla="*/ 260985 h 826276"/>
              <a:gd name="connsiteX53" fmla="*/ 4506550 w 4765298"/>
              <a:gd name="connsiteY53" fmla="*/ 185737 h 826276"/>
              <a:gd name="connsiteX54" fmla="*/ 4426540 w 4765298"/>
              <a:gd name="connsiteY54" fmla="*/ 147637 h 826276"/>
              <a:gd name="connsiteX55" fmla="*/ 4491309 w 4765298"/>
              <a:gd name="connsiteY55" fmla="*/ 87630 h 826276"/>
              <a:gd name="connsiteX56" fmla="*/ 4517979 w 4765298"/>
              <a:gd name="connsiteY56" fmla="*/ 80010 h 826276"/>
              <a:gd name="connsiteX57" fmla="*/ 4488452 w 4765298"/>
              <a:gd name="connsiteY57" fmla="*/ 59055 h 826276"/>
              <a:gd name="connsiteX58" fmla="*/ 4434159 w 4765298"/>
              <a:gd name="connsiteY58" fmla="*/ 20002 h 826276"/>
              <a:gd name="connsiteX59" fmla="*/ 4377962 w 4765298"/>
              <a:gd name="connsiteY59" fmla="*/ 0 h 826276"/>
              <a:gd name="connsiteX60" fmla="*/ 4377962 w 4765298"/>
              <a:gd name="connsiteY60" fmla="*/ 0 h 826276"/>
              <a:gd name="connsiteX61" fmla="*/ 3795984 w 4765298"/>
              <a:gd name="connsiteY61" fmla="*/ 376237 h 826276"/>
              <a:gd name="connsiteX62" fmla="*/ 3803605 w 4765298"/>
              <a:gd name="connsiteY62" fmla="*/ 376237 h 826276"/>
              <a:gd name="connsiteX63" fmla="*/ 3862659 w 4765298"/>
              <a:gd name="connsiteY63" fmla="*/ 410527 h 826276"/>
              <a:gd name="connsiteX64" fmla="*/ 3879805 w 4765298"/>
              <a:gd name="connsiteY64" fmla="*/ 478155 h 826276"/>
              <a:gd name="connsiteX65" fmla="*/ 3876947 w 4765298"/>
              <a:gd name="connsiteY65" fmla="*/ 485775 h 826276"/>
              <a:gd name="connsiteX66" fmla="*/ 3876947 w 4765298"/>
              <a:gd name="connsiteY66" fmla="*/ 486727 h 826276"/>
              <a:gd name="connsiteX67" fmla="*/ 3792174 w 4765298"/>
              <a:gd name="connsiteY67" fmla="*/ 517207 h 826276"/>
              <a:gd name="connsiteX68" fmla="*/ 3767409 w 4765298"/>
              <a:gd name="connsiteY68" fmla="*/ 488632 h 826276"/>
              <a:gd name="connsiteX69" fmla="*/ 3769314 w 4765298"/>
              <a:gd name="connsiteY69" fmla="*/ 452437 h 826276"/>
              <a:gd name="connsiteX70" fmla="*/ 3787412 w 4765298"/>
              <a:gd name="connsiteY70" fmla="*/ 438150 h 826276"/>
              <a:gd name="connsiteX71" fmla="*/ 3805509 w 4765298"/>
              <a:gd name="connsiteY71" fmla="*/ 441960 h 826276"/>
              <a:gd name="connsiteX72" fmla="*/ 3817892 w 4765298"/>
              <a:gd name="connsiteY72" fmla="*/ 441960 h 826276"/>
              <a:gd name="connsiteX73" fmla="*/ 3817892 w 4765298"/>
              <a:gd name="connsiteY73" fmla="*/ 428625 h 826276"/>
              <a:gd name="connsiteX74" fmla="*/ 3800747 w 4765298"/>
              <a:gd name="connsiteY74" fmla="*/ 419100 h 826276"/>
              <a:gd name="connsiteX75" fmla="*/ 3782649 w 4765298"/>
              <a:gd name="connsiteY75" fmla="*/ 420052 h 826276"/>
              <a:gd name="connsiteX76" fmla="*/ 3755027 w 4765298"/>
              <a:gd name="connsiteY76" fmla="*/ 441960 h 826276"/>
              <a:gd name="connsiteX77" fmla="*/ 3751217 w 4765298"/>
              <a:gd name="connsiteY77" fmla="*/ 494347 h 826276"/>
              <a:gd name="connsiteX78" fmla="*/ 3784555 w 4765298"/>
              <a:gd name="connsiteY78" fmla="*/ 533400 h 826276"/>
              <a:gd name="connsiteX79" fmla="*/ 3881709 w 4765298"/>
              <a:gd name="connsiteY79" fmla="*/ 511492 h 826276"/>
              <a:gd name="connsiteX80" fmla="*/ 3891234 w 4765298"/>
              <a:gd name="connsiteY80" fmla="*/ 513397 h 826276"/>
              <a:gd name="connsiteX81" fmla="*/ 3887424 w 4765298"/>
              <a:gd name="connsiteY81" fmla="*/ 562927 h 826276"/>
              <a:gd name="connsiteX82" fmla="*/ 3839799 w 4765298"/>
              <a:gd name="connsiteY82" fmla="*/ 610552 h 826276"/>
              <a:gd name="connsiteX83" fmla="*/ 3717879 w 4765298"/>
              <a:gd name="connsiteY83" fmla="*/ 575310 h 826276"/>
              <a:gd name="connsiteX84" fmla="*/ 3731214 w 4765298"/>
              <a:gd name="connsiteY84" fmla="*/ 398145 h 826276"/>
              <a:gd name="connsiteX85" fmla="*/ 3795984 w 4765298"/>
              <a:gd name="connsiteY85" fmla="*/ 376237 h 826276"/>
              <a:gd name="connsiteX86" fmla="*/ 3795984 w 4765298"/>
              <a:gd name="connsiteY86" fmla="*/ 376237 h 826276"/>
              <a:gd name="connsiteX87" fmla="*/ 3795984 w 4765298"/>
              <a:gd name="connsiteY87" fmla="*/ 376237 h 826276"/>
              <a:gd name="connsiteX88" fmla="*/ 3917905 w 4765298"/>
              <a:gd name="connsiteY88" fmla="*/ 576262 h 826276"/>
              <a:gd name="connsiteX89" fmla="*/ 3932192 w 4765298"/>
              <a:gd name="connsiteY89" fmla="*/ 577215 h 826276"/>
              <a:gd name="connsiteX90" fmla="*/ 4007440 w 4765298"/>
              <a:gd name="connsiteY90" fmla="*/ 657225 h 826276"/>
              <a:gd name="connsiteX91" fmla="*/ 3949337 w 4765298"/>
              <a:gd name="connsiteY91" fmla="*/ 704850 h 826276"/>
              <a:gd name="connsiteX92" fmla="*/ 3931240 w 4765298"/>
              <a:gd name="connsiteY92" fmla="*/ 639127 h 826276"/>
              <a:gd name="connsiteX93" fmla="*/ 3954099 w 4765298"/>
              <a:gd name="connsiteY93" fmla="*/ 671512 h 826276"/>
              <a:gd name="connsiteX94" fmla="*/ 3963624 w 4765298"/>
              <a:gd name="connsiteY94" fmla="*/ 697230 h 826276"/>
              <a:gd name="connsiteX95" fmla="*/ 3951242 w 4765298"/>
              <a:gd name="connsiteY95" fmla="*/ 629602 h 826276"/>
              <a:gd name="connsiteX96" fmla="*/ 3885520 w 4765298"/>
              <a:gd name="connsiteY96" fmla="*/ 665797 h 826276"/>
              <a:gd name="connsiteX97" fmla="*/ 3868374 w 4765298"/>
              <a:gd name="connsiteY97" fmla="*/ 681037 h 826276"/>
              <a:gd name="connsiteX98" fmla="*/ 3867422 w 4765298"/>
              <a:gd name="connsiteY98" fmla="*/ 619125 h 826276"/>
              <a:gd name="connsiteX99" fmla="*/ 3917905 w 4765298"/>
              <a:gd name="connsiteY99" fmla="*/ 576262 h 826276"/>
              <a:gd name="connsiteX100" fmla="*/ 4026490 w 4765298"/>
              <a:gd name="connsiteY100" fmla="*/ 600075 h 826276"/>
              <a:gd name="connsiteX101" fmla="*/ 4093165 w 4765298"/>
              <a:gd name="connsiteY101" fmla="*/ 614362 h 826276"/>
              <a:gd name="connsiteX102" fmla="*/ 4130312 w 4765298"/>
              <a:gd name="connsiteY102" fmla="*/ 652462 h 826276"/>
              <a:gd name="connsiteX103" fmla="*/ 4139837 w 4765298"/>
              <a:gd name="connsiteY103" fmla="*/ 695325 h 826276"/>
              <a:gd name="connsiteX104" fmla="*/ 4210322 w 4765298"/>
              <a:gd name="connsiteY104" fmla="*/ 672465 h 826276"/>
              <a:gd name="connsiteX105" fmla="*/ 4265567 w 4765298"/>
              <a:gd name="connsiteY105" fmla="*/ 653415 h 826276"/>
              <a:gd name="connsiteX106" fmla="*/ 4271282 w 4765298"/>
              <a:gd name="connsiteY106" fmla="*/ 654367 h 826276"/>
              <a:gd name="connsiteX107" fmla="*/ 4280807 w 4765298"/>
              <a:gd name="connsiteY107" fmla="*/ 656272 h 826276"/>
              <a:gd name="connsiteX108" fmla="*/ 4385582 w 4765298"/>
              <a:gd name="connsiteY108" fmla="*/ 707707 h 826276"/>
              <a:gd name="connsiteX109" fmla="*/ 4432254 w 4765298"/>
              <a:gd name="connsiteY109" fmla="*/ 741045 h 826276"/>
              <a:gd name="connsiteX110" fmla="*/ 4460829 w 4765298"/>
              <a:gd name="connsiteY110" fmla="*/ 754380 h 826276"/>
              <a:gd name="connsiteX111" fmla="*/ 4449400 w 4765298"/>
              <a:gd name="connsiteY111" fmla="*/ 781050 h 826276"/>
              <a:gd name="connsiteX112" fmla="*/ 4426540 w 4765298"/>
              <a:gd name="connsiteY112" fmla="*/ 777240 h 826276"/>
              <a:gd name="connsiteX113" fmla="*/ 4241754 w 4765298"/>
              <a:gd name="connsiteY113" fmla="*/ 769620 h 826276"/>
              <a:gd name="connsiteX114" fmla="*/ 4188415 w 4765298"/>
              <a:gd name="connsiteY114" fmla="*/ 761047 h 826276"/>
              <a:gd name="connsiteX115" fmla="*/ 4092212 w 4765298"/>
              <a:gd name="connsiteY115" fmla="*/ 668655 h 826276"/>
              <a:gd name="connsiteX116" fmla="*/ 4078877 w 4765298"/>
              <a:gd name="connsiteY116" fmla="*/ 641032 h 826276"/>
              <a:gd name="connsiteX117" fmla="*/ 4076020 w 4765298"/>
              <a:gd name="connsiteY117" fmla="*/ 670560 h 826276"/>
              <a:gd name="connsiteX118" fmla="*/ 4073162 w 4765298"/>
              <a:gd name="connsiteY118" fmla="*/ 721995 h 826276"/>
              <a:gd name="connsiteX119" fmla="*/ 4032205 w 4765298"/>
              <a:gd name="connsiteY119" fmla="*/ 659130 h 826276"/>
              <a:gd name="connsiteX120" fmla="*/ 4026490 w 4765298"/>
              <a:gd name="connsiteY120" fmla="*/ 600075 h 826276"/>
              <a:gd name="connsiteX121" fmla="*/ 4026490 w 4765298"/>
              <a:gd name="connsiteY121" fmla="*/ 600075 h 826276"/>
              <a:gd name="connsiteX122" fmla="*/ 4242707 w 4765298"/>
              <a:gd name="connsiteY122" fmla="*/ 767715 h 826276"/>
              <a:gd name="connsiteX123" fmla="*/ 4253184 w 4765298"/>
              <a:gd name="connsiteY123" fmla="*/ 768667 h 826276"/>
              <a:gd name="connsiteX124" fmla="*/ 4276045 w 4765298"/>
              <a:gd name="connsiteY124" fmla="*/ 653415 h 826276"/>
              <a:gd name="connsiteX125" fmla="*/ 4265567 w 4765298"/>
              <a:gd name="connsiteY125" fmla="*/ 652462 h 826276"/>
              <a:gd name="connsiteX126" fmla="*/ 4262709 w 4765298"/>
              <a:gd name="connsiteY126" fmla="*/ 670560 h 826276"/>
              <a:gd name="connsiteX127" fmla="*/ 4252232 w 4765298"/>
              <a:gd name="connsiteY127" fmla="*/ 720090 h 826276"/>
              <a:gd name="connsiteX128" fmla="*/ 4242707 w 4765298"/>
              <a:gd name="connsiteY128" fmla="*/ 767715 h 826276"/>
              <a:gd name="connsiteX129" fmla="*/ 4242707 w 4765298"/>
              <a:gd name="connsiteY129" fmla="*/ 767715 h 826276"/>
              <a:gd name="connsiteX130" fmla="*/ 4167459 w 4765298"/>
              <a:gd name="connsiteY130" fmla="*/ 642937 h 826276"/>
              <a:gd name="connsiteX131" fmla="*/ 4190320 w 4765298"/>
              <a:gd name="connsiteY131" fmla="*/ 654367 h 826276"/>
              <a:gd name="connsiteX132" fmla="*/ 4189367 w 4765298"/>
              <a:gd name="connsiteY132" fmla="*/ 686752 h 826276"/>
              <a:gd name="connsiteX133" fmla="*/ 4155077 w 4765298"/>
              <a:gd name="connsiteY133" fmla="*/ 678180 h 826276"/>
              <a:gd name="connsiteX134" fmla="*/ 4167459 w 4765298"/>
              <a:gd name="connsiteY134" fmla="*/ 642937 h 826276"/>
              <a:gd name="connsiteX135" fmla="*/ 4403679 w 4765298"/>
              <a:gd name="connsiteY135" fmla="*/ 672465 h 826276"/>
              <a:gd name="connsiteX136" fmla="*/ 4426540 w 4765298"/>
              <a:gd name="connsiteY136" fmla="*/ 697230 h 826276"/>
              <a:gd name="connsiteX137" fmla="*/ 4403679 w 4765298"/>
              <a:gd name="connsiteY137" fmla="*/ 701992 h 826276"/>
              <a:gd name="connsiteX138" fmla="*/ 4403679 w 4765298"/>
              <a:gd name="connsiteY138" fmla="*/ 672465 h 826276"/>
              <a:gd name="connsiteX139" fmla="*/ 4613229 w 4765298"/>
              <a:gd name="connsiteY139" fmla="*/ 704850 h 826276"/>
              <a:gd name="connsiteX140" fmla="*/ 4596084 w 4765298"/>
              <a:gd name="connsiteY140" fmla="*/ 724852 h 826276"/>
              <a:gd name="connsiteX141" fmla="*/ 4599895 w 4765298"/>
              <a:gd name="connsiteY141" fmla="*/ 746760 h 826276"/>
              <a:gd name="connsiteX142" fmla="*/ 4617040 w 4765298"/>
              <a:gd name="connsiteY142" fmla="*/ 725805 h 826276"/>
              <a:gd name="connsiteX143" fmla="*/ 4613229 w 4765298"/>
              <a:gd name="connsiteY143" fmla="*/ 704850 h 826276"/>
              <a:gd name="connsiteX0" fmla="*/ 4244340 w 4631676"/>
              <a:gd name="connsiteY0" fmla="*/ 0 h 826276"/>
              <a:gd name="connsiteX1" fmla="*/ 4211955 w 4631676"/>
              <a:gd name="connsiteY1" fmla="*/ 5715 h 826276"/>
              <a:gd name="connsiteX2" fmla="*/ 4168140 w 4631676"/>
              <a:gd name="connsiteY2" fmla="*/ 46672 h 826276"/>
              <a:gd name="connsiteX3" fmla="*/ 4150995 w 4631676"/>
              <a:gd name="connsiteY3" fmla="*/ 72390 h 826276"/>
              <a:gd name="connsiteX4" fmla="*/ 4139565 w 4631676"/>
              <a:gd name="connsiteY4" fmla="*/ 98107 h 826276"/>
              <a:gd name="connsiteX5" fmla="*/ 4055745 w 4631676"/>
              <a:gd name="connsiteY5" fmla="*/ 183832 h 826276"/>
              <a:gd name="connsiteX6" fmla="*/ 4029075 w 4631676"/>
              <a:gd name="connsiteY6" fmla="*/ 203835 h 826276"/>
              <a:gd name="connsiteX7" fmla="*/ 4003357 w 4631676"/>
              <a:gd name="connsiteY7" fmla="*/ 214312 h 826276"/>
              <a:gd name="connsiteX8" fmla="*/ 3995737 w 4631676"/>
              <a:gd name="connsiteY8" fmla="*/ 196215 h 826276"/>
              <a:gd name="connsiteX9" fmla="*/ 3752850 w 4631676"/>
              <a:gd name="connsiteY9" fmla="*/ 166687 h 826276"/>
              <a:gd name="connsiteX10" fmla="*/ 3672840 w 4631676"/>
              <a:gd name="connsiteY10" fmla="*/ 160972 h 826276"/>
              <a:gd name="connsiteX11" fmla="*/ 3672840 w 4631676"/>
              <a:gd name="connsiteY11" fmla="*/ 160972 h 826276"/>
              <a:gd name="connsiteX12" fmla="*/ 1440180 w 4631676"/>
              <a:gd name="connsiteY12" fmla="*/ 21907 h 826276"/>
              <a:gd name="connsiteX13" fmla="*/ 624840 w 4631676"/>
              <a:gd name="connsiteY13" fmla="*/ 3810 h 826276"/>
              <a:gd name="connsiteX14" fmla="*/ 0 w 4631676"/>
              <a:gd name="connsiteY14" fmla="*/ 5715 h 826276"/>
              <a:gd name="connsiteX15" fmla="*/ 1438275 w 4631676"/>
              <a:gd name="connsiteY15" fmla="*/ 40957 h 826276"/>
              <a:gd name="connsiteX16" fmla="*/ 3669983 w 4631676"/>
              <a:gd name="connsiteY16" fmla="*/ 180022 h 826276"/>
              <a:gd name="connsiteX17" fmla="*/ 3789045 w 4631676"/>
              <a:gd name="connsiteY17" fmla="*/ 193357 h 826276"/>
              <a:gd name="connsiteX18" fmla="*/ 3950018 w 4631676"/>
              <a:gd name="connsiteY18" fmla="*/ 225742 h 826276"/>
              <a:gd name="connsiteX19" fmla="*/ 3980498 w 4631676"/>
              <a:gd name="connsiteY19" fmla="*/ 306705 h 826276"/>
              <a:gd name="connsiteX20" fmla="*/ 3894773 w 4631676"/>
              <a:gd name="connsiteY20" fmla="*/ 307657 h 826276"/>
              <a:gd name="connsiteX21" fmla="*/ 3855720 w 4631676"/>
              <a:gd name="connsiteY21" fmla="*/ 266700 h 826276"/>
              <a:gd name="connsiteX22" fmla="*/ 3791902 w 4631676"/>
              <a:gd name="connsiteY22" fmla="*/ 312420 h 826276"/>
              <a:gd name="connsiteX23" fmla="*/ 3826193 w 4631676"/>
              <a:gd name="connsiteY23" fmla="*/ 306705 h 826276"/>
              <a:gd name="connsiteX24" fmla="*/ 3844290 w 4631676"/>
              <a:gd name="connsiteY24" fmla="*/ 333375 h 826276"/>
              <a:gd name="connsiteX25" fmla="*/ 3728085 w 4631676"/>
              <a:gd name="connsiteY25" fmla="*/ 372427 h 826276"/>
              <a:gd name="connsiteX26" fmla="*/ 3663315 w 4631676"/>
              <a:gd name="connsiteY26" fmla="*/ 346710 h 826276"/>
              <a:gd name="connsiteX27" fmla="*/ 3538537 w 4631676"/>
              <a:gd name="connsiteY27" fmla="*/ 437197 h 826276"/>
              <a:gd name="connsiteX28" fmla="*/ 3533775 w 4631676"/>
              <a:gd name="connsiteY28" fmla="*/ 547687 h 826276"/>
              <a:gd name="connsiteX29" fmla="*/ 3580448 w 4631676"/>
              <a:gd name="connsiteY29" fmla="*/ 616267 h 826276"/>
              <a:gd name="connsiteX30" fmla="*/ 3625215 w 4631676"/>
              <a:gd name="connsiteY30" fmla="*/ 647700 h 826276"/>
              <a:gd name="connsiteX31" fmla="*/ 4032885 w 4631676"/>
              <a:gd name="connsiteY31" fmla="*/ 784860 h 826276"/>
              <a:gd name="connsiteX32" fmla="*/ 4490085 w 4631676"/>
              <a:gd name="connsiteY32" fmla="*/ 815340 h 826276"/>
              <a:gd name="connsiteX33" fmla="*/ 4545330 w 4631676"/>
              <a:gd name="connsiteY33" fmla="*/ 748665 h 826276"/>
              <a:gd name="connsiteX34" fmla="*/ 4473893 w 4631676"/>
              <a:gd name="connsiteY34" fmla="*/ 660082 h 826276"/>
              <a:gd name="connsiteX35" fmla="*/ 4412932 w 4631676"/>
              <a:gd name="connsiteY35" fmla="*/ 690562 h 826276"/>
              <a:gd name="connsiteX36" fmla="*/ 4421505 w 4631676"/>
              <a:gd name="connsiteY36" fmla="*/ 743902 h 826276"/>
              <a:gd name="connsiteX37" fmla="*/ 4428173 w 4631676"/>
              <a:gd name="connsiteY37" fmla="*/ 716280 h 826276"/>
              <a:gd name="connsiteX38" fmla="*/ 4507230 w 4631676"/>
              <a:gd name="connsiteY38" fmla="*/ 687705 h 826276"/>
              <a:gd name="connsiteX39" fmla="*/ 4500562 w 4631676"/>
              <a:gd name="connsiteY39" fmla="*/ 782002 h 826276"/>
              <a:gd name="connsiteX40" fmla="*/ 4359593 w 4631676"/>
              <a:gd name="connsiteY40" fmla="*/ 773430 h 826276"/>
              <a:gd name="connsiteX41" fmla="*/ 4325303 w 4631676"/>
              <a:gd name="connsiteY41" fmla="*/ 719137 h 826276"/>
              <a:gd name="connsiteX42" fmla="*/ 4326255 w 4631676"/>
              <a:gd name="connsiteY42" fmla="*/ 662940 h 826276"/>
              <a:gd name="connsiteX43" fmla="*/ 4446270 w 4631676"/>
              <a:gd name="connsiteY43" fmla="*/ 525780 h 826276"/>
              <a:gd name="connsiteX44" fmla="*/ 4545330 w 4631676"/>
              <a:gd name="connsiteY44" fmla="*/ 399097 h 826276"/>
              <a:gd name="connsiteX45" fmla="*/ 4583430 w 4631676"/>
              <a:gd name="connsiteY45" fmla="*/ 380047 h 826276"/>
              <a:gd name="connsiteX46" fmla="*/ 4551045 w 4631676"/>
              <a:gd name="connsiteY46" fmla="*/ 355282 h 826276"/>
              <a:gd name="connsiteX47" fmla="*/ 4553903 w 4631676"/>
              <a:gd name="connsiteY47" fmla="*/ 339090 h 826276"/>
              <a:gd name="connsiteX48" fmla="*/ 4595812 w 4631676"/>
              <a:gd name="connsiteY48" fmla="*/ 335280 h 826276"/>
              <a:gd name="connsiteX49" fmla="*/ 4620578 w 4631676"/>
              <a:gd name="connsiteY49" fmla="*/ 321945 h 826276"/>
              <a:gd name="connsiteX50" fmla="*/ 4609148 w 4631676"/>
              <a:gd name="connsiteY50" fmla="*/ 291465 h 826276"/>
              <a:gd name="connsiteX51" fmla="*/ 4563428 w 4631676"/>
              <a:gd name="connsiteY51" fmla="*/ 260985 h 826276"/>
              <a:gd name="connsiteX52" fmla="*/ 4372928 w 4631676"/>
              <a:gd name="connsiteY52" fmla="*/ 185737 h 826276"/>
              <a:gd name="connsiteX53" fmla="*/ 4292918 w 4631676"/>
              <a:gd name="connsiteY53" fmla="*/ 147637 h 826276"/>
              <a:gd name="connsiteX54" fmla="*/ 4357687 w 4631676"/>
              <a:gd name="connsiteY54" fmla="*/ 87630 h 826276"/>
              <a:gd name="connsiteX55" fmla="*/ 4384357 w 4631676"/>
              <a:gd name="connsiteY55" fmla="*/ 80010 h 826276"/>
              <a:gd name="connsiteX56" fmla="*/ 4354830 w 4631676"/>
              <a:gd name="connsiteY56" fmla="*/ 59055 h 826276"/>
              <a:gd name="connsiteX57" fmla="*/ 4300537 w 4631676"/>
              <a:gd name="connsiteY57" fmla="*/ 20002 h 826276"/>
              <a:gd name="connsiteX58" fmla="*/ 4244340 w 4631676"/>
              <a:gd name="connsiteY58" fmla="*/ 0 h 826276"/>
              <a:gd name="connsiteX59" fmla="*/ 4244340 w 4631676"/>
              <a:gd name="connsiteY59" fmla="*/ 0 h 826276"/>
              <a:gd name="connsiteX60" fmla="*/ 3662362 w 4631676"/>
              <a:gd name="connsiteY60" fmla="*/ 376237 h 826276"/>
              <a:gd name="connsiteX61" fmla="*/ 3669983 w 4631676"/>
              <a:gd name="connsiteY61" fmla="*/ 376237 h 826276"/>
              <a:gd name="connsiteX62" fmla="*/ 3729037 w 4631676"/>
              <a:gd name="connsiteY62" fmla="*/ 410527 h 826276"/>
              <a:gd name="connsiteX63" fmla="*/ 3746183 w 4631676"/>
              <a:gd name="connsiteY63" fmla="*/ 478155 h 826276"/>
              <a:gd name="connsiteX64" fmla="*/ 3743325 w 4631676"/>
              <a:gd name="connsiteY64" fmla="*/ 485775 h 826276"/>
              <a:gd name="connsiteX65" fmla="*/ 3743325 w 4631676"/>
              <a:gd name="connsiteY65" fmla="*/ 486727 h 826276"/>
              <a:gd name="connsiteX66" fmla="*/ 3658552 w 4631676"/>
              <a:gd name="connsiteY66" fmla="*/ 517207 h 826276"/>
              <a:gd name="connsiteX67" fmla="*/ 3633787 w 4631676"/>
              <a:gd name="connsiteY67" fmla="*/ 488632 h 826276"/>
              <a:gd name="connsiteX68" fmla="*/ 3635692 w 4631676"/>
              <a:gd name="connsiteY68" fmla="*/ 452437 h 826276"/>
              <a:gd name="connsiteX69" fmla="*/ 3653790 w 4631676"/>
              <a:gd name="connsiteY69" fmla="*/ 438150 h 826276"/>
              <a:gd name="connsiteX70" fmla="*/ 3671887 w 4631676"/>
              <a:gd name="connsiteY70" fmla="*/ 441960 h 826276"/>
              <a:gd name="connsiteX71" fmla="*/ 3684270 w 4631676"/>
              <a:gd name="connsiteY71" fmla="*/ 441960 h 826276"/>
              <a:gd name="connsiteX72" fmla="*/ 3684270 w 4631676"/>
              <a:gd name="connsiteY72" fmla="*/ 428625 h 826276"/>
              <a:gd name="connsiteX73" fmla="*/ 3667125 w 4631676"/>
              <a:gd name="connsiteY73" fmla="*/ 419100 h 826276"/>
              <a:gd name="connsiteX74" fmla="*/ 3649027 w 4631676"/>
              <a:gd name="connsiteY74" fmla="*/ 420052 h 826276"/>
              <a:gd name="connsiteX75" fmla="*/ 3621405 w 4631676"/>
              <a:gd name="connsiteY75" fmla="*/ 441960 h 826276"/>
              <a:gd name="connsiteX76" fmla="*/ 3617595 w 4631676"/>
              <a:gd name="connsiteY76" fmla="*/ 494347 h 826276"/>
              <a:gd name="connsiteX77" fmla="*/ 3650933 w 4631676"/>
              <a:gd name="connsiteY77" fmla="*/ 533400 h 826276"/>
              <a:gd name="connsiteX78" fmla="*/ 3748087 w 4631676"/>
              <a:gd name="connsiteY78" fmla="*/ 511492 h 826276"/>
              <a:gd name="connsiteX79" fmla="*/ 3757612 w 4631676"/>
              <a:gd name="connsiteY79" fmla="*/ 513397 h 826276"/>
              <a:gd name="connsiteX80" fmla="*/ 3753802 w 4631676"/>
              <a:gd name="connsiteY80" fmla="*/ 562927 h 826276"/>
              <a:gd name="connsiteX81" fmla="*/ 3706177 w 4631676"/>
              <a:gd name="connsiteY81" fmla="*/ 610552 h 826276"/>
              <a:gd name="connsiteX82" fmla="*/ 3584257 w 4631676"/>
              <a:gd name="connsiteY82" fmla="*/ 575310 h 826276"/>
              <a:gd name="connsiteX83" fmla="*/ 3597592 w 4631676"/>
              <a:gd name="connsiteY83" fmla="*/ 398145 h 826276"/>
              <a:gd name="connsiteX84" fmla="*/ 3662362 w 4631676"/>
              <a:gd name="connsiteY84" fmla="*/ 376237 h 826276"/>
              <a:gd name="connsiteX85" fmla="*/ 3662362 w 4631676"/>
              <a:gd name="connsiteY85" fmla="*/ 376237 h 826276"/>
              <a:gd name="connsiteX86" fmla="*/ 3662362 w 4631676"/>
              <a:gd name="connsiteY86" fmla="*/ 376237 h 826276"/>
              <a:gd name="connsiteX87" fmla="*/ 3784283 w 4631676"/>
              <a:gd name="connsiteY87" fmla="*/ 576262 h 826276"/>
              <a:gd name="connsiteX88" fmla="*/ 3798570 w 4631676"/>
              <a:gd name="connsiteY88" fmla="*/ 577215 h 826276"/>
              <a:gd name="connsiteX89" fmla="*/ 3873818 w 4631676"/>
              <a:gd name="connsiteY89" fmla="*/ 657225 h 826276"/>
              <a:gd name="connsiteX90" fmla="*/ 3815715 w 4631676"/>
              <a:gd name="connsiteY90" fmla="*/ 704850 h 826276"/>
              <a:gd name="connsiteX91" fmla="*/ 3797618 w 4631676"/>
              <a:gd name="connsiteY91" fmla="*/ 639127 h 826276"/>
              <a:gd name="connsiteX92" fmla="*/ 3820477 w 4631676"/>
              <a:gd name="connsiteY92" fmla="*/ 671512 h 826276"/>
              <a:gd name="connsiteX93" fmla="*/ 3830002 w 4631676"/>
              <a:gd name="connsiteY93" fmla="*/ 697230 h 826276"/>
              <a:gd name="connsiteX94" fmla="*/ 3817620 w 4631676"/>
              <a:gd name="connsiteY94" fmla="*/ 629602 h 826276"/>
              <a:gd name="connsiteX95" fmla="*/ 3751898 w 4631676"/>
              <a:gd name="connsiteY95" fmla="*/ 665797 h 826276"/>
              <a:gd name="connsiteX96" fmla="*/ 3734752 w 4631676"/>
              <a:gd name="connsiteY96" fmla="*/ 681037 h 826276"/>
              <a:gd name="connsiteX97" fmla="*/ 3733800 w 4631676"/>
              <a:gd name="connsiteY97" fmla="*/ 619125 h 826276"/>
              <a:gd name="connsiteX98" fmla="*/ 3784283 w 4631676"/>
              <a:gd name="connsiteY98" fmla="*/ 576262 h 826276"/>
              <a:gd name="connsiteX99" fmla="*/ 3892868 w 4631676"/>
              <a:gd name="connsiteY99" fmla="*/ 600075 h 826276"/>
              <a:gd name="connsiteX100" fmla="*/ 3959543 w 4631676"/>
              <a:gd name="connsiteY100" fmla="*/ 614362 h 826276"/>
              <a:gd name="connsiteX101" fmla="*/ 3996690 w 4631676"/>
              <a:gd name="connsiteY101" fmla="*/ 652462 h 826276"/>
              <a:gd name="connsiteX102" fmla="*/ 4006215 w 4631676"/>
              <a:gd name="connsiteY102" fmla="*/ 695325 h 826276"/>
              <a:gd name="connsiteX103" fmla="*/ 4076700 w 4631676"/>
              <a:gd name="connsiteY103" fmla="*/ 672465 h 826276"/>
              <a:gd name="connsiteX104" fmla="*/ 4131945 w 4631676"/>
              <a:gd name="connsiteY104" fmla="*/ 653415 h 826276"/>
              <a:gd name="connsiteX105" fmla="*/ 4137660 w 4631676"/>
              <a:gd name="connsiteY105" fmla="*/ 654367 h 826276"/>
              <a:gd name="connsiteX106" fmla="*/ 4147185 w 4631676"/>
              <a:gd name="connsiteY106" fmla="*/ 656272 h 826276"/>
              <a:gd name="connsiteX107" fmla="*/ 4251960 w 4631676"/>
              <a:gd name="connsiteY107" fmla="*/ 707707 h 826276"/>
              <a:gd name="connsiteX108" fmla="*/ 4298632 w 4631676"/>
              <a:gd name="connsiteY108" fmla="*/ 741045 h 826276"/>
              <a:gd name="connsiteX109" fmla="*/ 4327207 w 4631676"/>
              <a:gd name="connsiteY109" fmla="*/ 754380 h 826276"/>
              <a:gd name="connsiteX110" fmla="*/ 4315778 w 4631676"/>
              <a:gd name="connsiteY110" fmla="*/ 781050 h 826276"/>
              <a:gd name="connsiteX111" fmla="*/ 4292918 w 4631676"/>
              <a:gd name="connsiteY111" fmla="*/ 777240 h 826276"/>
              <a:gd name="connsiteX112" fmla="*/ 4108132 w 4631676"/>
              <a:gd name="connsiteY112" fmla="*/ 769620 h 826276"/>
              <a:gd name="connsiteX113" fmla="*/ 4054793 w 4631676"/>
              <a:gd name="connsiteY113" fmla="*/ 761047 h 826276"/>
              <a:gd name="connsiteX114" fmla="*/ 3958590 w 4631676"/>
              <a:gd name="connsiteY114" fmla="*/ 668655 h 826276"/>
              <a:gd name="connsiteX115" fmla="*/ 3945255 w 4631676"/>
              <a:gd name="connsiteY115" fmla="*/ 641032 h 826276"/>
              <a:gd name="connsiteX116" fmla="*/ 3942398 w 4631676"/>
              <a:gd name="connsiteY116" fmla="*/ 670560 h 826276"/>
              <a:gd name="connsiteX117" fmla="*/ 3939540 w 4631676"/>
              <a:gd name="connsiteY117" fmla="*/ 721995 h 826276"/>
              <a:gd name="connsiteX118" fmla="*/ 3898583 w 4631676"/>
              <a:gd name="connsiteY118" fmla="*/ 659130 h 826276"/>
              <a:gd name="connsiteX119" fmla="*/ 3892868 w 4631676"/>
              <a:gd name="connsiteY119" fmla="*/ 600075 h 826276"/>
              <a:gd name="connsiteX120" fmla="*/ 3892868 w 4631676"/>
              <a:gd name="connsiteY120" fmla="*/ 600075 h 826276"/>
              <a:gd name="connsiteX121" fmla="*/ 4109085 w 4631676"/>
              <a:gd name="connsiteY121" fmla="*/ 767715 h 826276"/>
              <a:gd name="connsiteX122" fmla="*/ 4119562 w 4631676"/>
              <a:gd name="connsiteY122" fmla="*/ 768667 h 826276"/>
              <a:gd name="connsiteX123" fmla="*/ 4142423 w 4631676"/>
              <a:gd name="connsiteY123" fmla="*/ 653415 h 826276"/>
              <a:gd name="connsiteX124" fmla="*/ 4131945 w 4631676"/>
              <a:gd name="connsiteY124" fmla="*/ 652462 h 826276"/>
              <a:gd name="connsiteX125" fmla="*/ 4129087 w 4631676"/>
              <a:gd name="connsiteY125" fmla="*/ 670560 h 826276"/>
              <a:gd name="connsiteX126" fmla="*/ 4118610 w 4631676"/>
              <a:gd name="connsiteY126" fmla="*/ 720090 h 826276"/>
              <a:gd name="connsiteX127" fmla="*/ 4109085 w 4631676"/>
              <a:gd name="connsiteY127" fmla="*/ 767715 h 826276"/>
              <a:gd name="connsiteX128" fmla="*/ 4109085 w 4631676"/>
              <a:gd name="connsiteY128" fmla="*/ 767715 h 826276"/>
              <a:gd name="connsiteX129" fmla="*/ 4033837 w 4631676"/>
              <a:gd name="connsiteY129" fmla="*/ 642937 h 826276"/>
              <a:gd name="connsiteX130" fmla="*/ 4056698 w 4631676"/>
              <a:gd name="connsiteY130" fmla="*/ 654367 h 826276"/>
              <a:gd name="connsiteX131" fmla="*/ 4055745 w 4631676"/>
              <a:gd name="connsiteY131" fmla="*/ 686752 h 826276"/>
              <a:gd name="connsiteX132" fmla="*/ 4021455 w 4631676"/>
              <a:gd name="connsiteY132" fmla="*/ 678180 h 826276"/>
              <a:gd name="connsiteX133" fmla="*/ 4033837 w 4631676"/>
              <a:gd name="connsiteY133" fmla="*/ 642937 h 826276"/>
              <a:gd name="connsiteX134" fmla="*/ 4270057 w 4631676"/>
              <a:gd name="connsiteY134" fmla="*/ 672465 h 826276"/>
              <a:gd name="connsiteX135" fmla="*/ 4292918 w 4631676"/>
              <a:gd name="connsiteY135" fmla="*/ 697230 h 826276"/>
              <a:gd name="connsiteX136" fmla="*/ 4270057 w 4631676"/>
              <a:gd name="connsiteY136" fmla="*/ 701992 h 826276"/>
              <a:gd name="connsiteX137" fmla="*/ 4270057 w 4631676"/>
              <a:gd name="connsiteY137" fmla="*/ 672465 h 826276"/>
              <a:gd name="connsiteX138" fmla="*/ 4479607 w 4631676"/>
              <a:gd name="connsiteY138" fmla="*/ 704850 h 826276"/>
              <a:gd name="connsiteX139" fmla="*/ 4462462 w 4631676"/>
              <a:gd name="connsiteY139" fmla="*/ 724852 h 826276"/>
              <a:gd name="connsiteX140" fmla="*/ 4466273 w 4631676"/>
              <a:gd name="connsiteY140" fmla="*/ 746760 h 826276"/>
              <a:gd name="connsiteX141" fmla="*/ 4483418 w 4631676"/>
              <a:gd name="connsiteY141" fmla="*/ 725805 h 826276"/>
              <a:gd name="connsiteX142" fmla="*/ 4479607 w 4631676"/>
              <a:gd name="connsiteY142" fmla="*/ 704850 h 826276"/>
              <a:gd name="connsiteX0" fmla="*/ 4244340 w 4631676"/>
              <a:gd name="connsiteY0" fmla="*/ 0 h 826276"/>
              <a:gd name="connsiteX1" fmla="*/ 4211955 w 4631676"/>
              <a:gd name="connsiteY1" fmla="*/ 5715 h 826276"/>
              <a:gd name="connsiteX2" fmla="*/ 4168140 w 4631676"/>
              <a:gd name="connsiteY2" fmla="*/ 46672 h 826276"/>
              <a:gd name="connsiteX3" fmla="*/ 4150995 w 4631676"/>
              <a:gd name="connsiteY3" fmla="*/ 72390 h 826276"/>
              <a:gd name="connsiteX4" fmla="*/ 4139565 w 4631676"/>
              <a:gd name="connsiteY4" fmla="*/ 98107 h 826276"/>
              <a:gd name="connsiteX5" fmla="*/ 4055745 w 4631676"/>
              <a:gd name="connsiteY5" fmla="*/ 183832 h 826276"/>
              <a:gd name="connsiteX6" fmla="*/ 4029075 w 4631676"/>
              <a:gd name="connsiteY6" fmla="*/ 203835 h 826276"/>
              <a:gd name="connsiteX7" fmla="*/ 4003357 w 4631676"/>
              <a:gd name="connsiteY7" fmla="*/ 214312 h 826276"/>
              <a:gd name="connsiteX8" fmla="*/ 3995737 w 4631676"/>
              <a:gd name="connsiteY8" fmla="*/ 196215 h 826276"/>
              <a:gd name="connsiteX9" fmla="*/ 3752850 w 4631676"/>
              <a:gd name="connsiteY9" fmla="*/ 166687 h 826276"/>
              <a:gd name="connsiteX10" fmla="*/ 3672840 w 4631676"/>
              <a:gd name="connsiteY10" fmla="*/ 160972 h 826276"/>
              <a:gd name="connsiteX11" fmla="*/ 3672840 w 4631676"/>
              <a:gd name="connsiteY11" fmla="*/ 160972 h 826276"/>
              <a:gd name="connsiteX12" fmla="*/ 1440180 w 4631676"/>
              <a:gd name="connsiteY12" fmla="*/ 21907 h 826276"/>
              <a:gd name="connsiteX13" fmla="*/ 0 w 4631676"/>
              <a:gd name="connsiteY13" fmla="*/ 5715 h 826276"/>
              <a:gd name="connsiteX14" fmla="*/ 1438275 w 4631676"/>
              <a:gd name="connsiteY14" fmla="*/ 40957 h 826276"/>
              <a:gd name="connsiteX15" fmla="*/ 3669983 w 4631676"/>
              <a:gd name="connsiteY15" fmla="*/ 180022 h 826276"/>
              <a:gd name="connsiteX16" fmla="*/ 3789045 w 4631676"/>
              <a:gd name="connsiteY16" fmla="*/ 193357 h 826276"/>
              <a:gd name="connsiteX17" fmla="*/ 3950018 w 4631676"/>
              <a:gd name="connsiteY17" fmla="*/ 225742 h 826276"/>
              <a:gd name="connsiteX18" fmla="*/ 3980498 w 4631676"/>
              <a:gd name="connsiteY18" fmla="*/ 306705 h 826276"/>
              <a:gd name="connsiteX19" fmla="*/ 3894773 w 4631676"/>
              <a:gd name="connsiteY19" fmla="*/ 307657 h 826276"/>
              <a:gd name="connsiteX20" fmla="*/ 3855720 w 4631676"/>
              <a:gd name="connsiteY20" fmla="*/ 266700 h 826276"/>
              <a:gd name="connsiteX21" fmla="*/ 3791902 w 4631676"/>
              <a:gd name="connsiteY21" fmla="*/ 312420 h 826276"/>
              <a:gd name="connsiteX22" fmla="*/ 3826193 w 4631676"/>
              <a:gd name="connsiteY22" fmla="*/ 306705 h 826276"/>
              <a:gd name="connsiteX23" fmla="*/ 3844290 w 4631676"/>
              <a:gd name="connsiteY23" fmla="*/ 333375 h 826276"/>
              <a:gd name="connsiteX24" fmla="*/ 3728085 w 4631676"/>
              <a:gd name="connsiteY24" fmla="*/ 372427 h 826276"/>
              <a:gd name="connsiteX25" fmla="*/ 3663315 w 4631676"/>
              <a:gd name="connsiteY25" fmla="*/ 346710 h 826276"/>
              <a:gd name="connsiteX26" fmla="*/ 3538537 w 4631676"/>
              <a:gd name="connsiteY26" fmla="*/ 437197 h 826276"/>
              <a:gd name="connsiteX27" fmla="*/ 3533775 w 4631676"/>
              <a:gd name="connsiteY27" fmla="*/ 547687 h 826276"/>
              <a:gd name="connsiteX28" fmla="*/ 3580448 w 4631676"/>
              <a:gd name="connsiteY28" fmla="*/ 616267 h 826276"/>
              <a:gd name="connsiteX29" fmla="*/ 3625215 w 4631676"/>
              <a:gd name="connsiteY29" fmla="*/ 647700 h 826276"/>
              <a:gd name="connsiteX30" fmla="*/ 4032885 w 4631676"/>
              <a:gd name="connsiteY30" fmla="*/ 784860 h 826276"/>
              <a:gd name="connsiteX31" fmla="*/ 4490085 w 4631676"/>
              <a:gd name="connsiteY31" fmla="*/ 815340 h 826276"/>
              <a:gd name="connsiteX32" fmla="*/ 4545330 w 4631676"/>
              <a:gd name="connsiteY32" fmla="*/ 748665 h 826276"/>
              <a:gd name="connsiteX33" fmla="*/ 4473893 w 4631676"/>
              <a:gd name="connsiteY33" fmla="*/ 660082 h 826276"/>
              <a:gd name="connsiteX34" fmla="*/ 4412932 w 4631676"/>
              <a:gd name="connsiteY34" fmla="*/ 690562 h 826276"/>
              <a:gd name="connsiteX35" fmla="*/ 4421505 w 4631676"/>
              <a:gd name="connsiteY35" fmla="*/ 743902 h 826276"/>
              <a:gd name="connsiteX36" fmla="*/ 4428173 w 4631676"/>
              <a:gd name="connsiteY36" fmla="*/ 716280 h 826276"/>
              <a:gd name="connsiteX37" fmla="*/ 4507230 w 4631676"/>
              <a:gd name="connsiteY37" fmla="*/ 687705 h 826276"/>
              <a:gd name="connsiteX38" fmla="*/ 4500562 w 4631676"/>
              <a:gd name="connsiteY38" fmla="*/ 782002 h 826276"/>
              <a:gd name="connsiteX39" fmla="*/ 4359593 w 4631676"/>
              <a:gd name="connsiteY39" fmla="*/ 773430 h 826276"/>
              <a:gd name="connsiteX40" fmla="*/ 4325303 w 4631676"/>
              <a:gd name="connsiteY40" fmla="*/ 719137 h 826276"/>
              <a:gd name="connsiteX41" fmla="*/ 4326255 w 4631676"/>
              <a:gd name="connsiteY41" fmla="*/ 662940 h 826276"/>
              <a:gd name="connsiteX42" fmla="*/ 4446270 w 4631676"/>
              <a:gd name="connsiteY42" fmla="*/ 525780 h 826276"/>
              <a:gd name="connsiteX43" fmla="*/ 4545330 w 4631676"/>
              <a:gd name="connsiteY43" fmla="*/ 399097 h 826276"/>
              <a:gd name="connsiteX44" fmla="*/ 4583430 w 4631676"/>
              <a:gd name="connsiteY44" fmla="*/ 380047 h 826276"/>
              <a:gd name="connsiteX45" fmla="*/ 4551045 w 4631676"/>
              <a:gd name="connsiteY45" fmla="*/ 355282 h 826276"/>
              <a:gd name="connsiteX46" fmla="*/ 4553903 w 4631676"/>
              <a:gd name="connsiteY46" fmla="*/ 339090 h 826276"/>
              <a:gd name="connsiteX47" fmla="*/ 4595812 w 4631676"/>
              <a:gd name="connsiteY47" fmla="*/ 335280 h 826276"/>
              <a:gd name="connsiteX48" fmla="*/ 4620578 w 4631676"/>
              <a:gd name="connsiteY48" fmla="*/ 321945 h 826276"/>
              <a:gd name="connsiteX49" fmla="*/ 4609148 w 4631676"/>
              <a:gd name="connsiteY49" fmla="*/ 291465 h 826276"/>
              <a:gd name="connsiteX50" fmla="*/ 4563428 w 4631676"/>
              <a:gd name="connsiteY50" fmla="*/ 260985 h 826276"/>
              <a:gd name="connsiteX51" fmla="*/ 4372928 w 4631676"/>
              <a:gd name="connsiteY51" fmla="*/ 185737 h 826276"/>
              <a:gd name="connsiteX52" fmla="*/ 4292918 w 4631676"/>
              <a:gd name="connsiteY52" fmla="*/ 147637 h 826276"/>
              <a:gd name="connsiteX53" fmla="*/ 4357687 w 4631676"/>
              <a:gd name="connsiteY53" fmla="*/ 87630 h 826276"/>
              <a:gd name="connsiteX54" fmla="*/ 4384357 w 4631676"/>
              <a:gd name="connsiteY54" fmla="*/ 80010 h 826276"/>
              <a:gd name="connsiteX55" fmla="*/ 4354830 w 4631676"/>
              <a:gd name="connsiteY55" fmla="*/ 59055 h 826276"/>
              <a:gd name="connsiteX56" fmla="*/ 4300537 w 4631676"/>
              <a:gd name="connsiteY56" fmla="*/ 20002 h 826276"/>
              <a:gd name="connsiteX57" fmla="*/ 4244340 w 4631676"/>
              <a:gd name="connsiteY57" fmla="*/ 0 h 826276"/>
              <a:gd name="connsiteX58" fmla="*/ 4244340 w 4631676"/>
              <a:gd name="connsiteY58" fmla="*/ 0 h 826276"/>
              <a:gd name="connsiteX59" fmla="*/ 3662362 w 4631676"/>
              <a:gd name="connsiteY59" fmla="*/ 376237 h 826276"/>
              <a:gd name="connsiteX60" fmla="*/ 3669983 w 4631676"/>
              <a:gd name="connsiteY60" fmla="*/ 376237 h 826276"/>
              <a:gd name="connsiteX61" fmla="*/ 3729037 w 4631676"/>
              <a:gd name="connsiteY61" fmla="*/ 410527 h 826276"/>
              <a:gd name="connsiteX62" fmla="*/ 3746183 w 4631676"/>
              <a:gd name="connsiteY62" fmla="*/ 478155 h 826276"/>
              <a:gd name="connsiteX63" fmla="*/ 3743325 w 4631676"/>
              <a:gd name="connsiteY63" fmla="*/ 485775 h 826276"/>
              <a:gd name="connsiteX64" fmla="*/ 3743325 w 4631676"/>
              <a:gd name="connsiteY64" fmla="*/ 486727 h 826276"/>
              <a:gd name="connsiteX65" fmla="*/ 3658552 w 4631676"/>
              <a:gd name="connsiteY65" fmla="*/ 517207 h 826276"/>
              <a:gd name="connsiteX66" fmla="*/ 3633787 w 4631676"/>
              <a:gd name="connsiteY66" fmla="*/ 488632 h 826276"/>
              <a:gd name="connsiteX67" fmla="*/ 3635692 w 4631676"/>
              <a:gd name="connsiteY67" fmla="*/ 452437 h 826276"/>
              <a:gd name="connsiteX68" fmla="*/ 3653790 w 4631676"/>
              <a:gd name="connsiteY68" fmla="*/ 438150 h 826276"/>
              <a:gd name="connsiteX69" fmla="*/ 3671887 w 4631676"/>
              <a:gd name="connsiteY69" fmla="*/ 441960 h 826276"/>
              <a:gd name="connsiteX70" fmla="*/ 3684270 w 4631676"/>
              <a:gd name="connsiteY70" fmla="*/ 441960 h 826276"/>
              <a:gd name="connsiteX71" fmla="*/ 3684270 w 4631676"/>
              <a:gd name="connsiteY71" fmla="*/ 428625 h 826276"/>
              <a:gd name="connsiteX72" fmla="*/ 3667125 w 4631676"/>
              <a:gd name="connsiteY72" fmla="*/ 419100 h 826276"/>
              <a:gd name="connsiteX73" fmla="*/ 3649027 w 4631676"/>
              <a:gd name="connsiteY73" fmla="*/ 420052 h 826276"/>
              <a:gd name="connsiteX74" fmla="*/ 3621405 w 4631676"/>
              <a:gd name="connsiteY74" fmla="*/ 441960 h 826276"/>
              <a:gd name="connsiteX75" fmla="*/ 3617595 w 4631676"/>
              <a:gd name="connsiteY75" fmla="*/ 494347 h 826276"/>
              <a:gd name="connsiteX76" fmla="*/ 3650933 w 4631676"/>
              <a:gd name="connsiteY76" fmla="*/ 533400 h 826276"/>
              <a:gd name="connsiteX77" fmla="*/ 3748087 w 4631676"/>
              <a:gd name="connsiteY77" fmla="*/ 511492 h 826276"/>
              <a:gd name="connsiteX78" fmla="*/ 3757612 w 4631676"/>
              <a:gd name="connsiteY78" fmla="*/ 513397 h 826276"/>
              <a:gd name="connsiteX79" fmla="*/ 3753802 w 4631676"/>
              <a:gd name="connsiteY79" fmla="*/ 562927 h 826276"/>
              <a:gd name="connsiteX80" fmla="*/ 3706177 w 4631676"/>
              <a:gd name="connsiteY80" fmla="*/ 610552 h 826276"/>
              <a:gd name="connsiteX81" fmla="*/ 3584257 w 4631676"/>
              <a:gd name="connsiteY81" fmla="*/ 575310 h 826276"/>
              <a:gd name="connsiteX82" fmla="*/ 3597592 w 4631676"/>
              <a:gd name="connsiteY82" fmla="*/ 398145 h 826276"/>
              <a:gd name="connsiteX83" fmla="*/ 3662362 w 4631676"/>
              <a:gd name="connsiteY83" fmla="*/ 376237 h 826276"/>
              <a:gd name="connsiteX84" fmla="*/ 3662362 w 4631676"/>
              <a:gd name="connsiteY84" fmla="*/ 376237 h 826276"/>
              <a:gd name="connsiteX85" fmla="*/ 3662362 w 4631676"/>
              <a:gd name="connsiteY85" fmla="*/ 376237 h 826276"/>
              <a:gd name="connsiteX86" fmla="*/ 3784283 w 4631676"/>
              <a:gd name="connsiteY86" fmla="*/ 576262 h 826276"/>
              <a:gd name="connsiteX87" fmla="*/ 3798570 w 4631676"/>
              <a:gd name="connsiteY87" fmla="*/ 577215 h 826276"/>
              <a:gd name="connsiteX88" fmla="*/ 3873818 w 4631676"/>
              <a:gd name="connsiteY88" fmla="*/ 657225 h 826276"/>
              <a:gd name="connsiteX89" fmla="*/ 3815715 w 4631676"/>
              <a:gd name="connsiteY89" fmla="*/ 704850 h 826276"/>
              <a:gd name="connsiteX90" fmla="*/ 3797618 w 4631676"/>
              <a:gd name="connsiteY90" fmla="*/ 639127 h 826276"/>
              <a:gd name="connsiteX91" fmla="*/ 3820477 w 4631676"/>
              <a:gd name="connsiteY91" fmla="*/ 671512 h 826276"/>
              <a:gd name="connsiteX92" fmla="*/ 3830002 w 4631676"/>
              <a:gd name="connsiteY92" fmla="*/ 697230 h 826276"/>
              <a:gd name="connsiteX93" fmla="*/ 3817620 w 4631676"/>
              <a:gd name="connsiteY93" fmla="*/ 629602 h 826276"/>
              <a:gd name="connsiteX94" fmla="*/ 3751898 w 4631676"/>
              <a:gd name="connsiteY94" fmla="*/ 665797 h 826276"/>
              <a:gd name="connsiteX95" fmla="*/ 3734752 w 4631676"/>
              <a:gd name="connsiteY95" fmla="*/ 681037 h 826276"/>
              <a:gd name="connsiteX96" fmla="*/ 3733800 w 4631676"/>
              <a:gd name="connsiteY96" fmla="*/ 619125 h 826276"/>
              <a:gd name="connsiteX97" fmla="*/ 3784283 w 4631676"/>
              <a:gd name="connsiteY97" fmla="*/ 576262 h 826276"/>
              <a:gd name="connsiteX98" fmla="*/ 3892868 w 4631676"/>
              <a:gd name="connsiteY98" fmla="*/ 600075 h 826276"/>
              <a:gd name="connsiteX99" fmla="*/ 3959543 w 4631676"/>
              <a:gd name="connsiteY99" fmla="*/ 614362 h 826276"/>
              <a:gd name="connsiteX100" fmla="*/ 3996690 w 4631676"/>
              <a:gd name="connsiteY100" fmla="*/ 652462 h 826276"/>
              <a:gd name="connsiteX101" fmla="*/ 4006215 w 4631676"/>
              <a:gd name="connsiteY101" fmla="*/ 695325 h 826276"/>
              <a:gd name="connsiteX102" fmla="*/ 4076700 w 4631676"/>
              <a:gd name="connsiteY102" fmla="*/ 672465 h 826276"/>
              <a:gd name="connsiteX103" fmla="*/ 4131945 w 4631676"/>
              <a:gd name="connsiteY103" fmla="*/ 653415 h 826276"/>
              <a:gd name="connsiteX104" fmla="*/ 4137660 w 4631676"/>
              <a:gd name="connsiteY104" fmla="*/ 654367 h 826276"/>
              <a:gd name="connsiteX105" fmla="*/ 4147185 w 4631676"/>
              <a:gd name="connsiteY105" fmla="*/ 656272 h 826276"/>
              <a:gd name="connsiteX106" fmla="*/ 4251960 w 4631676"/>
              <a:gd name="connsiteY106" fmla="*/ 707707 h 826276"/>
              <a:gd name="connsiteX107" fmla="*/ 4298632 w 4631676"/>
              <a:gd name="connsiteY107" fmla="*/ 741045 h 826276"/>
              <a:gd name="connsiteX108" fmla="*/ 4327207 w 4631676"/>
              <a:gd name="connsiteY108" fmla="*/ 754380 h 826276"/>
              <a:gd name="connsiteX109" fmla="*/ 4315778 w 4631676"/>
              <a:gd name="connsiteY109" fmla="*/ 781050 h 826276"/>
              <a:gd name="connsiteX110" fmla="*/ 4292918 w 4631676"/>
              <a:gd name="connsiteY110" fmla="*/ 777240 h 826276"/>
              <a:gd name="connsiteX111" fmla="*/ 4108132 w 4631676"/>
              <a:gd name="connsiteY111" fmla="*/ 769620 h 826276"/>
              <a:gd name="connsiteX112" fmla="*/ 4054793 w 4631676"/>
              <a:gd name="connsiteY112" fmla="*/ 761047 h 826276"/>
              <a:gd name="connsiteX113" fmla="*/ 3958590 w 4631676"/>
              <a:gd name="connsiteY113" fmla="*/ 668655 h 826276"/>
              <a:gd name="connsiteX114" fmla="*/ 3945255 w 4631676"/>
              <a:gd name="connsiteY114" fmla="*/ 641032 h 826276"/>
              <a:gd name="connsiteX115" fmla="*/ 3942398 w 4631676"/>
              <a:gd name="connsiteY115" fmla="*/ 670560 h 826276"/>
              <a:gd name="connsiteX116" fmla="*/ 3939540 w 4631676"/>
              <a:gd name="connsiteY116" fmla="*/ 721995 h 826276"/>
              <a:gd name="connsiteX117" fmla="*/ 3898583 w 4631676"/>
              <a:gd name="connsiteY117" fmla="*/ 659130 h 826276"/>
              <a:gd name="connsiteX118" fmla="*/ 3892868 w 4631676"/>
              <a:gd name="connsiteY118" fmla="*/ 600075 h 826276"/>
              <a:gd name="connsiteX119" fmla="*/ 3892868 w 4631676"/>
              <a:gd name="connsiteY119" fmla="*/ 600075 h 826276"/>
              <a:gd name="connsiteX120" fmla="*/ 4109085 w 4631676"/>
              <a:gd name="connsiteY120" fmla="*/ 767715 h 826276"/>
              <a:gd name="connsiteX121" fmla="*/ 4119562 w 4631676"/>
              <a:gd name="connsiteY121" fmla="*/ 768667 h 826276"/>
              <a:gd name="connsiteX122" fmla="*/ 4142423 w 4631676"/>
              <a:gd name="connsiteY122" fmla="*/ 653415 h 826276"/>
              <a:gd name="connsiteX123" fmla="*/ 4131945 w 4631676"/>
              <a:gd name="connsiteY123" fmla="*/ 652462 h 826276"/>
              <a:gd name="connsiteX124" fmla="*/ 4129087 w 4631676"/>
              <a:gd name="connsiteY124" fmla="*/ 670560 h 826276"/>
              <a:gd name="connsiteX125" fmla="*/ 4118610 w 4631676"/>
              <a:gd name="connsiteY125" fmla="*/ 720090 h 826276"/>
              <a:gd name="connsiteX126" fmla="*/ 4109085 w 4631676"/>
              <a:gd name="connsiteY126" fmla="*/ 767715 h 826276"/>
              <a:gd name="connsiteX127" fmla="*/ 4109085 w 4631676"/>
              <a:gd name="connsiteY127" fmla="*/ 767715 h 826276"/>
              <a:gd name="connsiteX128" fmla="*/ 4033837 w 4631676"/>
              <a:gd name="connsiteY128" fmla="*/ 642937 h 826276"/>
              <a:gd name="connsiteX129" fmla="*/ 4056698 w 4631676"/>
              <a:gd name="connsiteY129" fmla="*/ 654367 h 826276"/>
              <a:gd name="connsiteX130" fmla="*/ 4055745 w 4631676"/>
              <a:gd name="connsiteY130" fmla="*/ 686752 h 826276"/>
              <a:gd name="connsiteX131" fmla="*/ 4021455 w 4631676"/>
              <a:gd name="connsiteY131" fmla="*/ 678180 h 826276"/>
              <a:gd name="connsiteX132" fmla="*/ 4033837 w 4631676"/>
              <a:gd name="connsiteY132" fmla="*/ 642937 h 826276"/>
              <a:gd name="connsiteX133" fmla="*/ 4270057 w 4631676"/>
              <a:gd name="connsiteY133" fmla="*/ 672465 h 826276"/>
              <a:gd name="connsiteX134" fmla="*/ 4292918 w 4631676"/>
              <a:gd name="connsiteY134" fmla="*/ 697230 h 826276"/>
              <a:gd name="connsiteX135" fmla="*/ 4270057 w 4631676"/>
              <a:gd name="connsiteY135" fmla="*/ 701992 h 826276"/>
              <a:gd name="connsiteX136" fmla="*/ 4270057 w 4631676"/>
              <a:gd name="connsiteY136" fmla="*/ 672465 h 826276"/>
              <a:gd name="connsiteX137" fmla="*/ 4479607 w 4631676"/>
              <a:gd name="connsiteY137" fmla="*/ 704850 h 826276"/>
              <a:gd name="connsiteX138" fmla="*/ 4462462 w 4631676"/>
              <a:gd name="connsiteY138" fmla="*/ 724852 h 826276"/>
              <a:gd name="connsiteX139" fmla="*/ 4466273 w 4631676"/>
              <a:gd name="connsiteY139" fmla="*/ 746760 h 826276"/>
              <a:gd name="connsiteX140" fmla="*/ 4483418 w 4631676"/>
              <a:gd name="connsiteY140" fmla="*/ 725805 h 826276"/>
              <a:gd name="connsiteX141" fmla="*/ 4479607 w 4631676"/>
              <a:gd name="connsiteY141" fmla="*/ 704850 h 826276"/>
              <a:gd name="connsiteX0" fmla="*/ 4314355 w 4701691"/>
              <a:gd name="connsiteY0" fmla="*/ 7598 h 833874"/>
              <a:gd name="connsiteX1" fmla="*/ 4281970 w 4701691"/>
              <a:gd name="connsiteY1" fmla="*/ 13313 h 833874"/>
              <a:gd name="connsiteX2" fmla="*/ 4238155 w 4701691"/>
              <a:gd name="connsiteY2" fmla="*/ 54270 h 833874"/>
              <a:gd name="connsiteX3" fmla="*/ 4221010 w 4701691"/>
              <a:gd name="connsiteY3" fmla="*/ 79988 h 833874"/>
              <a:gd name="connsiteX4" fmla="*/ 4209580 w 4701691"/>
              <a:gd name="connsiteY4" fmla="*/ 105705 h 833874"/>
              <a:gd name="connsiteX5" fmla="*/ 4125760 w 4701691"/>
              <a:gd name="connsiteY5" fmla="*/ 191430 h 833874"/>
              <a:gd name="connsiteX6" fmla="*/ 4099090 w 4701691"/>
              <a:gd name="connsiteY6" fmla="*/ 211433 h 833874"/>
              <a:gd name="connsiteX7" fmla="*/ 4073372 w 4701691"/>
              <a:gd name="connsiteY7" fmla="*/ 221910 h 833874"/>
              <a:gd name="connsiteX8" fmla="*/ 4065752 w 4701691"/>
              <a:gd name="connsiteY8" fmla="*/ 203813 h 833874"/>
              <a:gd name="connsiteX9" fmla="*/ 3822865 w 4701691"/>
              <a:gd name="connsiteY9" fmla="*/ 174285 h 833874"/>
              <a:gd name="connsiteX10" fmla="*/ 3742855 w 4701691"/>
              <a:gd name="connsiteY10" fmla="*/ 168570 h 833874"/>
              <a:gd name="connsiteX11" fmla="*/ 3742855 w 4701691"/>
              <a:gd name="connsiteY11" fmla="*/ 168570 h 833874"/>
              <a:gd name="connsiteX12" fmla="*/ 1510195 w 4701691"/>
              <a:gd name="connsiteY12" fmla="*/ 29505 h 833874"/>
              <a:gd name="connsiteX13" fmla="*/ 70015 w 4701691"/>
              <a:gd name="connsiteY13" fmla="*/ 13313 h 833874"/>
              <a:gd name="connsiteX14" fmla="*/ 3739998 w 4701691"/>
              <a:gd name="connsiteY14" fmla="*/ 187620 h 833874"/>
              <a:gd name="connsiteX15" fmla="*/ 3859060 w 4701691"/>
              <a:gd name="connsiteY15" fmla="*/ 200955 h 833874"/>
              <a:gd name="connsiteX16" fmla="*/ 4020033 w 4701691"/>
              <a:gd name="connsiteY16" fmla="*/ 233340 h 833874"/>
              <a:gd name="connsiteX17" fmla="*/ 4050513 w 4701691"/>
              <a:gd name="connsiteY17" fmla="*/ 314303 h 833874"/>
              <a:gd name="connsiteX18" fmla="*/ 3964788 w 4701691"/>
              <a:gd name="connsiteY18" fmla="*/ 315255 h 833874"/>
              <a:gd name="connsiteX19" fmla="*/ 3925735 w 4701691"/>
              <a:gd name="connsiteY19" fmla="*/ 274298 h 833874"/>
              <a:gd name="connsiteX20" fmla="*/ 3861917 w 4701691"/>
              <a:gd name="connsiteY20" fmla="*/ 320018 h 833874"/>
              <a:gd name="connsiteX21" fmla="*/ 3896208 w 4701691"/>
              <a:gd name="connsiteY21" fmla="*/ 314303 h 833874"/>
              <a:gd name="connsiteX22" fmla="*/ 3914305 w 4701691"/>
              <a:gd name="connsiteY22" fmla="*/ 340973 h 833874"/>
              <a:gd name="connsiteX23" fmla="*/ 3798100 w 4701691"/>
              <a:gd name="connsiteY23" fmla="*/ 380025 h 833874"/>
              <a:gd name="connsiteX24" fmla="*/ 3733330 w 4701691"/>
              <a:gd name="connsiteY24" fmla="*/ 354308 h 833874"/>
              <a:gd name="connsiteX25" fmla="*/ 3608552 w 4701691"/>
              <a:gd name="connsiteY25" fmla="*/ 444795 h 833874"/>
              <a:gd name="connsiteX26" fmla="*/ 3603790 w 4701691"/>
              <a:gd name="connsiteY26" fmla="*/ 555285 h 833874"/>
              <a:gd name="connsiteX27" fmla="*/ 3650463 w 4701691"/>
              <a:gd name="connsiteY27" fmla="*/ 623865 h 833874"/>
              <a:gd name="connsiteX28" fmla="*/ 3695230 w 4701691"/>
              <a:gd name="connsiteY28" fmla="*/ 655298 h 833874"/>
              <a:gd name="connsiteX29" fmla="*/ 4102900 w 4701691"/>
              <a:gd name="connsiteY29" fmla="*/ 792458 h 833874"/>
              <a:gd name="connsiteX30" fmla="*/ 4560100 w 4701691"/>
              <a:gd name="connsiteY30" fmla="*/ 822938 h 833874"/>
              <a:gd name="connsiteX31" fmla="*/ 4615345 w 4701691"/>
              <a:gd name="connsiteY31" fmla="*/ 756263 h 833874"/>
              <a:gd name="connsiteX32" fmla="*/ 4543908 w 4701691"/>
              <a:gd name="connsiteY32" fmla="*/ 667680 h 833874"/>
              <a:gd name="connsiteX33" fmla="*/ 4482947 w 4701691"/>
              <a:gd name="connsiteY33" fmla="*/ 698160 h 833874"/>
              <a:gd name="connsiteX34" fmla="*/ 4491520 w 4701691"/>
              <a:gd name="connsiteY34" fmla="*/ 751500 h 833874"/>
              <a:gd name="connsiteX35" fmla="*/ 4498188 w 4701691"/>
              <a:gd name="connsiteY35" fmla="*/ 723878 h 833874"/>
              <a:gd name="connsiteX36" fmla="*/ 4577245 w 4701691"/>
              <a:gd name="connsiteY36" fmla="*/ 695303 h 833874"/>
              <a:gd name="connsiteX37" fmla="*/ 4570577 w 4701691"/>
              <a:gd name="connsiteY37" fmla="*/ 789600 h 833874"/>
              <a:gd name="connsiteX38" fmla="*/ 4429608 w 4701691"/>
              <a:gd name="connsiteY38" fmla="*/ 781028 h 833874"/>
              <a:gd name="connsiteX39" fmla="*/ 4395318 w 4701691"/>
              <a:gd name="connsiteY39" fmla="*/ 726735 h 833874"/>
              <a:gd name="connsiteX40" fmla="*/ 4396270 w 4701691"/>
              <a:gd name="connsiteY40" fmla="*/ 670538 h 833874"/>
              <a:gd name="connsiteX41" fmla="*/ 4516285 w 4701691"/>
              <a:gd name="connsiteY41" fmla="*/ 533378 h 833874"/>
              <a:gd name="connsiteX42" fmla="*/ 4615345 w 4701691"/>
              <a:gd name="connsiteY42" fmla="*/ 406695 h 833874"/>
              <a:gd name="connsiteX43" fmla="*/ 4653445 w 4701691"/>
              <a:gd name="connsiteY43" fmla="*/ 387645 h 833874"/>
              <a:gd name="connsiteX44" fmla="*/ 4621060 w 4701691"/>
              <a:gd name="connsiteY44" fmla="*/ 362880 h 833874"/>
              <a:gd name="connsiteX45" fmla="*/ 4623918 w 4701691"/>
              <a:gd name="connsiteY45" fmla="*/ 346688 h 833874"/>
              <a:gd name="connsiteX46" fmla="*/ 4665827 w 4701691"/>
              <a:gd name="connsiteY46" fmla="*/ 342878 h 833874"/>
              <a:gd name="connsiteX47" fmla="*/ 4690593 w 4701691"/>
              <a:gd name="connsiteY47" fmla="*/ 329543 h 833874"/>
              <a:gd name="connsiteX48" fmla="*/ 4679163 w 4701691"/>
              <a:gd name="connsiteY48" fmla="*/ 299063 h 833874"/>
              <a:gd name="connsiteX49" fmla="*/ 4633443 w 4701691"/>
              <a:gd name="connsiteY49" fmla="*/ 268583 h 833874"/>
              <a:gd name="connsiteX50" fmla="*/ 4442943 w 4701691"/>
              <a:gd name="connsiteY50" fmla="*/ 193335 h 833874"/>
              <a:gd name="connsiteX51" fmla="*/ 4362933 w 4701691"/>
              <a:gd name="connsiteY51" fmla="*/ 155235 h 833874"/>
              <a:gd name="connsiteX52" fmla="*/ 4427702 w 4701691"/>
              <a:gd name="connsiteY52" fmla="*/ 95228 h 833874"/>
              <a:gd name="connsiteX53" fmla="*/ 4454372 w 4701691"/>
              <a:gd name="connsiteY53" fmla="*/ 87608 h 833874"/>
              <a:gd name="connsiteX54" fmla="*/ 4424845 w 4701691"/>
              <a:gd name="connsiteY54" fmla="*/ 66653 h 833874"/>
              <a:gd name="connsiteX55" fmla="*/ 4370552 w 4701691"/>
              <a:gd name="connsiteY55" fmla="*/ 27600 h 833874"/>
              <a:gd name="connsiteX56" fmla="*/ 4314355 w 4701691"/>
              <a:gd name="connsiteY56" fmla="*/ 7598 h 833874"/>
              <a:gd name="connsiteX57" fmla="*/ 4314355 w 4701691"/>
              <a:gd name="connsiteY57" fmla="*/ 7598 h 833874"/>
              <a:gd name="connsiteX58" fmla="*/ 3732377 w 4701691"/>
              <a:gd name="connsiteY58" fmla="*/ 383835 h 833874"/>
              <a:gd name="connsiteX59" fmla="*/ 3739998 w 4701691"/>
              <a:gd name="connsiteY59" fmla="*/ 383835 h 833874"/>
              <a:gd name="connsiteX60" fmla="*/ 3799052 w 4701691"/>
              <a:gd name="connsiteY60" fmla="*/ 418125 h 833874"/>
              <a:gd name="connsiteX61" fmla="*/ 3816198 w 4701691"/>
              <a:gd name="connsiteY61" fmla="*/ 485753 h 833874"/>
              <a:gd name="connsiteX62" fmla="*/ 3813340 w 4701691"/>
              <a:gd name="connsiteY62" fmla="*/ 493373 h 833874"/>
              <a:gd name="connsiteX63" fmla="*/ 3813340 w 4701691"/>
              <a:gd name="connsiteY63" fmla="*/ 494325 h 833874"/>
              <a:gd name="connsiteX64" fmla="*/ 3728567 w 4701691"/>
              <a:gd name="connsiteY64" fmla="*/ 524805 h 833874"/>
              <a:gd name="connsiteX65" fmla="*/ 3703802 w 4701691"/>
              <a:gd name="connsiteY65" fmla="*/ 496230 h 833874"/>
              <a:gd name="connsiteX66" fmla="*/ 3705707 w 4701691"/>
              <a:gd name="connsiteY66" fmla="*/ 460035 h 833874"/>
              <a:gd name="connsiteX67" fmla="*/ 3723805 w 4701691"/>
              <a:gd name="connsiteY67" fmla="*/ 445748 h 833874"/>
              <a:gd name="connsiteX68" fmla="*/ 3741902 w 4701691"/>
              <a:gd name="connsiteY68" fmla="*/ 449558 h 833874"/>
              <a:gd name="connsiteX69" fmla="*/ 3754285 w 4701691"/>
              <a:gd name="connsiteY69" fmla="*/ 449558 h 833874"/>
              <a:gd name="connsiteX70" fmla="*/ 3754285 w 4701691"/>
              <a:gd name="connsiteY70" fmla="*/ 436223 h 833874"/>
              <a:gd name="connsiteX71" fmla="*/ 3737140 w 4701691"/>
              <a:gd name="connsiteY71" fmla="*/ 426698 h 833874"/>
              <a:gd name="connsiteX72" fmla="*/ 3719042 w 4701691"/>
              <a:gd name="connsiteY72" fmla="*/ 427650 h 833874"/>
              <a:gd name="connsiteX73" fmla="*/ 3691420 w 4701691"/>
              <a:gd name="connsiteY73" fmla="*/ 449558 h 833874"/>
              <a:gd name="connsiteX74" fmla="*/ 3687610 w 4701691"/>
              <a:gd name="connsiteY74" fmla="*/ 501945 h 833874"/>
              <a:gd name="connsiteX75" fmla="*/ 3720948 w 4701691"/>
              <a:gd name="connsiteY75" fmla="*/ 540998 h 833874"/>
              <a:gd name="connsiteX76" fmla="*/ 3818102 w 4701691"/>
              <a:gd name="connsiteY76" fmla="*/ 519090 h 833874"/>
              <a:gd name="connsiteX77" fmla="*/ 3827627 w 4701691"/>
              <a:gd name="connsiteY77" fmla="*/ 520995 h 833874"/>
              <a:gd name="connsiteX78" fmla="*/ 3823817 w 4701691"/>
              <a:gd name="connsiteY78" fmla="*/ 570525 h 833874"/>
              <a:gd name="connsiteX79" fmla="*/ 3776192 w 4701691"/>
              <a:gd name="connsiteY79" fmla="*/ 618150 h 833874"/>
              <a:gd name="connsiteX80" fmla="*/ 3654272 w 4701691"/>
              <a:gd name="connsiteY80" fmla="*/ 582908 h 833874"/>
              <a:gd name="connsiteX81" fmla="*/ 3667607 w 4701691"/>
              <a:gd name="connsiteY81" fmla="*/ 405743 h 833874"/>
              <a:gd name="connsiteX82" fmla="*/ 3732377 w 4701691"/>
              <a:gd name="connsiteY82" fmla="*/ 383835 h 833874"/>
              <a:gd name="connsiteX83" fmla="*/ 3732377 w 4701691"/>
              <a:gd name="connsiteY83" fmla="*/ 383835 h 833874"/>
              <a:gd name="connsiteX84" fmla="*/ 3732377 w 4701691"/>
              <a:gd name="connsiteY84" fmla="*/ 383835 h 833874"/>
              <a:gd name="connsiteX85" fmla="*/ 3854298 w 4701691"/>
              <a:gd name="connsiteY85" fmla="*/ 583860 h 833874"/>
              <a:gd name="connsiteX86" fmla="*/ 3868585 w 4701691"/>
              <a:gd name="connsiteY86" fmla="*/ 584813 h 833874"/>
              <a:gd name="connsiteX87" fmla="*/ 3943833 w 4701691"/>
              <a:gd name="connsiteY87" fmla="*/ 664823 h 833874"/>
              <a:gd name="connsiteX88" fmla="*/ 3885730 w 4701691"/>
              <a:gd name="connsiteY88" fmla="*/ 712448 h 833874"/>
              <a:gd name="connsiteX89" fmla="*/ 3867633 w 4701691"/>
              <a:gd name="connsiteY89" fmla="*/ 646725 h 833874"/>
              <a:gd name="connsiteX90" fmla="*/ 3890492 w 4701691"/>
              <a:gd name="connsiteY90" fmla="*/ 679110 h 833874"/>
              <a:gd name="connsiteX91" fmla="*/ 3900017 w 4701691"/>
              <a:gd name="connsiteY91" fmla="*/ 704828 h 833874"/>
              <a:gd name="connsiteX92" fmla="*/ 3887635 w 4701691"/>
              <a:gd name="connsiteY92" fmla="*/ 637200 h 833874"/>
              <a:gd name="connsiteX93" fmla="*/ 3821913 w 4701691"/>
              <a:gd name="connsiteY93" fmla="*/ 673395 h 833874"/>
              <a:gd name="connsiteX94" fmla="*/ 3804767 w 4701691"/>
              <a:gd name="connsiteY94" fmla="*/ 688635 h 833874"/>
              <a:gd name="connsiteX95" fmla="*/ 3803815 w 4701691"/>
              <a:gd name="connsiteY95" fmla="*/ 626723 h 833874"/>
              <a:gd name="connsiteX96" fmla="*/ 3854298 w 4701691"/>
              <a:gd name="connsiteY96" fmla="*/ 583860 h 833874"/>
              <a:gd name="connsiteX97" fmla="*/ 3962883 w 4701691"/>
              <a:gd name="connsiteY97" fmla="*/ 607673 h 833874"/>
              <a:gd name="connsiteX98" fmla="*/ 4029558 w 4701691"/>
              <a:gd name="connsiteY98" fmla="*/ 621960 h 833874"/>
              <a:gd name="connsiteX99" fmla="*/ 4066705 w 4701691"/>
              <a:gd name="connsiteY99" fmla="*/ 660060 h 833874"/>
              <a:gd name="connsiteX100" fmla="*/ 4076230 w 4701691"/>
              <a:gd name="connsiteY100" fmla="*/ 702923 h 833874"/>
              <a:gd name="connsiteX101" fmla="*/ 4146715 w 4701691"/>
              <a:gd name="connsiteY101" fmla="*/ 680063 h 833874"/>
              <a:gd name="connsiteX102" fmla="*/ 4201960 w 4701691"/>
              <a:gd name="connsiteY102" fmla="*/ 661013 h 833874"/>
              <a:gd name="connsiteX103" fmla="*/ 4207675 w 4701691"/>
              <a:gd name="connsiteY103" fmla="*/ 661965 h 833874"/>
              <a:gd name="connsiteX104" fmla="*/ 4217200 w 4701691"/>
              <a:gd name="connsiteY104" fmla="*/ 663870 h 833874"/>
              <a:gd name="connsiteX105" fmla="*/ 4321975 w 4701691"/>
              <a:gd name="connsiteY105" fmla="*/ 715305 h 833874"/>
              <a:gd name="connsiteX106" fmla="*/ 4368647 w 4701691"/>
              <a:gd name="connsiteY106" fmla="*/ 748643 h 833874"/>
              <a:gd name="connsiteX107" fmla="*/ 4397222 w 4701691"/>
              <a:gd name="connsiteY107" fmla="*/ 761978 h 833874"/>
              <a:gd name="connsiteX108" fmla="*/ 4385793 w 4701691"/>
              <a:gd name="connsiteY108" fmla="*/ 788648 h 833874"/>
              <a:gd name="connsiteX109" fmla="*/ 4362933 w 4701691"/>
              <a:gd name="connsiteY109" fmla="*/ 784838 h 833874"/>
              <a:gd name="connsiteX110" fmla="*/ 4178147 w 4701691"/>
              <a:gd name="connsiteY110" fmla="*/ 777218 h 833874"/>
              <a:gd name="connsiteX111" fmla="*/ 4124808 w 4701691"/>
              <a:gd name="connsiteY111" fmla="*/ 768645 h 833874"/>
              <a:gd name="connsiteX112" fmla="*/ 4028605 w 4701691"/>
              <a:gd name="connsiteY112" fmla="*/ 676253 h 833874"/>
              <a:gd name="connsiteX113" fmla="*/ 4015270 w 4701691"/>
              <a:gd name="connsiteY113" fmla="*/ 648630 h 833874"/>
              <a:gd name="connsiteX114" fmla="*/ 4012413 w 4701691"/>
              <a:gd name="connsiteY114" fmla="*/ 678158 h 833874"/>
              <a:gd name="connsiteX115" fmla="*/ 4009555 w 4701691"/>
              <a:gd name="connsiteY115" fmla="*/ 729593 h 833874"/>
              <a:gd name="connsiteX116" fmla="*/ 3968598 w 4701691"/>
              <a:gd name="connsiteY116" fmla="*/ 666728 h 833874"/>
              <a:gd name="connsiteX117" fmla="*/ 3962883 w 4701691"/>
              <a:gd name="connsiteY117" fmla="*/ 607673 h 833874"/>
              <a:gd name="connsiteX118" fmla="*/ 3962883 w 4701691"/>
              <a:gd name="connsiteY118" fmla="*/ 607673 h 833874"/>
              <a:gd name="connsiteX119" fmla="*/ 4179100 w 4701691"/>
              <a:gd name="connsiteY119" fmla="*/ 775313 h 833874"/>
              <a:gd name="connsiteX120" fmla="*/ 4189577 w 4701691"/>
              <a:gd name="connsiteY120" fmla="*/ 776265 h 833874"/>
              <a:gd name="connsiteX121" fmla="*/ 4212438 w 4701691"/>
              <a:gd name="connsiteY121" fmla="*/ 661013 h 833874"/>
              <a:gd name="connsiteX122" fmla="*/ 4201960 w 4701691"/>
              <a:gd name="connsiteY122" fmla="*/ 660060 h 833874"/>
              <a:gd name="connsiteX123" fmla="*/ 4199102 w 4701691"/>
              <a:gd name="connsiteY123" fmla="*/ 678158 h 833874"/>
              <a:gd name="connsiteX124" fmla="*/ 4188625 w 4701691"/>
              <a:gd name="connsiteY124" fmla="*/ 727688 h 833874"/>
              <a:gd name="connsiteX125" fmla="*/ 4179100 w 4701691"/>
              <a:gd name="connsiteY125" fmla="*/ 775313 h 833874"/>
              <a:gd name="connsiteX126" fmla="*/ 4179100 w 4701691"/>
              <a:gd name="connsiteY126" fmla="*/ 775313 h 833874"/>
              <a:gd name="connsiteX127" fmla="*/ 4103852 w 4701691"/>
              <a:gd name="connsiteY127" fmla="*/ 650535 h 833874"/>
              <a:gd name="connsiteX128" fmla="*/ 4126713 w 4701691"/>
              <a:gd name="connsiteY128" fmla="*/ 661965 h 833874"/>
              <a:gd name="connsiteX129" fmla="*/ 4125760 w 4701691"/>
              <a:gd name="connsiteY129" fmla="*/ 694350 h 833874"/>
              <a:gd name="connsiteX130" fmla="*/ 4091470 w 4701691"/>
              <a:gd name="connsiteY130" fmla="*/ 685778 h 833874"/>
              <a:gd name="connsiteX131" fmla="*/ 4103852 w 4701691"/>
              <a:gd name="connsiteY131" fmla="*/ 650535 h 833874"/>
              <a:gd name="connsiteX132" fmla="*/ 4340072 w 4701691"/>
              <a:gd name="connsiteY132" fmla="*/ 680063 h 833874"/>
              <a:gd name="connsiteX133" fmla="*/ 4362933 w 4701691"/>
              <a:gd name="connsiteY133" fmla="*/ 704828 h 833874"/>
              <a:gd name="connsiteX134" fmla="*/ 4340072 w 4701691"/>
              <a:gd name="connsiteY134" fmla="*/ 709590 h 833874"/>
              <a:gd name="connsiteX135" fmla="*/ 4340072 w 4701691"/>
              <a:gd name="connsiteY135" fmla="*/ 680063 h 833874"/>
              <a:gd name="connsiteX136" fmla="*/ 4549622 w 4701691"/>
              <a:gd name="connsiteY136" fmla="*/ 712448 h 833874"/>
              <a:gd name="connsiteX137" fmla="*/ 4532477 w 4701691"/>
              <a:gd name="connsiteY137" fmla="*/ 732450 h 833874"/>
              <a:gd name="connsiteX138" fmla="*/ 4536288 w 4701691"/>
              <a:gd name="connsiteY138" fmla="*/ 754358 h 833874"/>
              <a:gd name="connsiteX139" fmla="*/ 4553433 w 4701691"/>
              <a:gd name="connsiteY139" fmla="*/ 733403 h 833874"/>
              <a:gd name="connsiteX140" fmla="*/ 4549622 w 4701691"/>
              <a:gd name="connsiteY140" fmla="*/ 712448 h 833874"/>
              <a:gd name="connsiteX0" fmla="*/ 2804161 w 3191497"/>
              <a:gd name="connsiteY0" fmla="*/ 0 h 826276"/>
              <a:gd name="connsiteX1" fmla="*/ 2771776 w 3191497"/>
              <a:gd name="connsiteY1" fmla="*/ 5715 h 826276"/>
              <a:gd name="connsiteX2" fmla="*/ 2727961 w 3191497"/>
              <a:gd name="connsiteY2" fmla="*/ 46672 h 826276"/>
              <a:gd name="connsiteX3" fmla="*/ 2710816 w 3191497"/>
              <a:gd name="connsiteY3" fmla="*/ 72390 h 826276"/>
              <a:gd name="connsiteX4" fmla="*/ 2699386 w 3191497"/>
              <a:gd name="connsiteY4" fmla="*/ 98107 h 826276"/>
              <a:gd name="connsiteX5" fmla="*/ 2615566 w 3191497"/>
              <a:gd name="connsiteY5" fmla="*/ 183832 h 826276"/>
              <a:gd name="connsiteX6" fmla="*/ 2588896 w 3191497"/>
              <a:gd name="connsiteY6" fmla="*/ 203835 h 826276"/>
              <a:gd name="connsiteX7" fmla="*/ 2563178 w 3191497"/>
              <a:gd name="connsiteY7" fmla="*/ 214312 h 826276"/>
              <a:gd name="connsiteX8" fmla="*/ 2555558 w 3191497"/>
              <a:gd name="connsiteY8" fmla="*/ 196215 h 826276"/>
              <a:gd name="connsiteX9" fmla="*/ 2312671 w 3191497"/>
              <a:gd name="connsiteY9" fmla="*/ 166687 h 826276"/>
              <a:gd name="connsiteX10" fmla="*/ 2232661 w 3191497"/>
              <a:gd name="connsiteY10" fmla="*/ 160972 h 826276"/>
              <a:gd name="connsiteX11" fmla="*/ 2232661 w 3191497"/>
              <a:gd name="connsiteY11" fmla="*/ 160972 h 826276"/>
              <a:gd name="connsiteX12" fmla="*/ 1 w 3191497"/>
              <a:gd name="connsiteY12" fmla="*/ 21907 h 826276"/>
              <a:gd name="connsiteX13" fmla="*/ 2229804 w 3191497"/>
              <a:gd name="connsiteY13" fmla="*/ 180022 h 826276"/>
              <a:gd name="connsiteX14" fmla="*/ 2348866 w 3191497"/>
              <a:gd name="connsiteY14" fmla="*/ 193357 h 826276"/>
              <a:gd name="connsiteX15" fmla="*/ 2509839 w 3191497"/>
              <a:gd name="connsiteY15" fmla="*/ 225742 h 826276"/>
              <a:gd name="connsiteX16" fmla="*/ 2540319 w 3191497"/>
              <a:gd name="connsiteY16" fmla="*/ 306705 h 826276"/>
              <a:gd name="connsiteX17" fmla="*/ 2454594 w 3191497"/>
              <a:gd name="connsiteY17" fmla="*/ 307657 h 826276"/>
              <a:gd name="connsiteX18" fmla="*/ 2415541 w 3191497"/>
              <a:gd name="connsiteY18" fmla="*/ 266700 h 826276"/>
              <a:gd name="connsiteX19" fmla="*/ 2351723 w 3191497"/>
              <a:gd name="connsiteY19" fmla="*/ 312420 h 826276"/>
              <a:gd name="connsiteX20" fmla="*/ 2386014 w 3191497"/>
              <a:gd name="connsiteY20" fmla="*/ 306705 h 826276"/>
              <a:gd name="connsiteX21" fmla="*/ 2404111 w 3191497"/>
              <a:gd name="connsiteY21" fmla="*/ 333375 h 826276"/>
              <a:gd name="connsiteX22" fmla="*/ 2287906 w 3191497"/>
              <a:gd name="connsiteY22" fmla="*/ 372427 h 826276"/>
              <a:gd name="connsiteX23" fmla="*/ 2223136 w 3191497"/>
              <a:gd name="connsiteY23" fmla="*/ 346710 h 826276"/>
              <a:gd name="connsiteX24" fmla="*/ 2098358 w 3191497"/>
              <a:gd name="connsiteY24" fmla="*/ 437197 h 826276"/>
              <a:gd name="connsiteX25" fmla="*/ 2093596 w 3191497"/>
              <a:gd name="connsiteY25" fmla="*/ 547687 h 826276"/>
              <a:gd name="connsiteX26" fmla="*/ 2140269 w 3191497"/>
              <a:gd name="connsiteY26" fmla="*/ 616267 h 826276"/>
              <a:gd name="connsiteX27" fmla="*/ 2185036 w 3191497"/>
              <a:gd name="connsiteY27" fmla="*/ 647700 h 826276"/>
              <a:gd name="connsiteX28" fmla="*/ 2592706 w 3191497"/>
              <a:gd name="connsiteY28" fmla="*/ 784860 h 826276"/>
              <a:gd name="connsiteX29" fmla="*/ 3049906 w 3191497"/>
              <a:gd name="connsiteY29" fmla="*/ 815340 h 826276"/>
              <a:gd name="connsiteX30" fmla="*/ 3105151 w 3191497"/>
              <a:gd name="connsiteY30" fmla="*/ 748665 h 826276"/>
              <a:gd name="connsiteX31" fmla="*/ 3033714 w 3191497"/>
              <a:gd name="connsiteY31" fmla="*/ 660082 h 826276"/>
              <a:gd name="connsiteX32" fmla="*/ 2972753 w 3191497"/>
              <a:gd name="connsiteY32" fmla="*/ 690562 h 826276"/>
              <a:gd name="connsiteX33" fmla="*/ 2981326 w 3191497"/>
              <a:gd name="connsiteY33" fmla="*/ 743902 h 826276"/>
              <a:gd name="connsiteX34" fmla="*/ 2987994 w 3191497"/>
              <a:gd name="connsiteY34" fmla="*/ 716280 h 826276"/>
              <a:gd name="connsiteX35" fmla="*/ 3067051 w 3191497"/>
              <a:gd name="connsiteY35" fmla="*/ 687705 h 826276"/>
              <a:gd name="connsiteX36" fmla="*/ 3060383 w 3191497"/>
              <a:gd name="connsiteY36" fmla="*/ 782002 h 826276"/>
              <a:gd name="connsiteX37" fmla="*/ 2919414 w 3191497"/>
              <a:gd name="connsiteY37" fmla="*/ 773430 h 826276"/>
              <a:gd name="connsiteX38" fmla="*/ 2885124 w 3191497"/>
              <a:gd name="connsiteY38" fmla="*/ 719137 h 826276"/>
              <a:gd name="connsiteX39" fmla="*/ 2886076 w 3191497"/>
              <a:gd name="connsiteY39" fmla="*/ 662940 h 826276"/>
              <a:gd name="connsiteX40" fmla="*/ 3006091 w 3191497"/>
              <a:gd name="connsiteY40" fmla="*/ 525780 h 826276"/>
              <a:gd name="connsiteX41" fmla="*/ 3105151 w 3191497"/>
              <a:gd name="connsiteY41" fmla="*/ 399097 h 826276"/>
              <a:gd name="connsiteX42" fmla="*/ 3143251 w 3191497"/>
              <a:gd name="connsiteY42" fmla="*/ 380047 h 826276"/>
              <a:gd name="connsiteX43" fmla="*/ 3110866 w 3191497"/>
              <a:gd name="connsiteY43" fmla="*/ 355282 h 826276"/>
              <a:gd name="connsiteX44" fmla="*/ 3113724 w 3191497"/>
              <a:gd name="connsiteY44" fmla="*/ 339090 h 826276"/>
              <a:gd name="connsiteX45" fmla="*/ 3155633 w 3191497"/>
              <a:gd name="connsiteY45" fmla="*/ 335280 h 826276"/>
              <a:gd name="connsiteX46" fmla="*/ 3180399 w 3191497"/>
              <a:gd name="connsiteY46" fmla="*/ 321945 h 826276"/>
              <a:gd name="connsiteX47" fmla="*/ 3168969 w 3191497"/>
              <a:gd name="connsiteY47" fmla="*/ 291465 h 826276"/>
              <a:gd name="connsiteX48" fmla="*/ 3123249 w 3191497"/>
              <a:gd name="connsiteY48" fmla="*/ 260985 h 826276"/>
              <a:gd name="connsiteX49" fmla="*/ 2932749 w 3191497"/>
              <a:gd name="connsiteY49" fmla="*/ 185737 h 826276"/>
              <a:gd name="connsiteX50" fmla="*/ 2852739 w 3191497"/>
              <a:gd name="connsiteY50" fmla="*/ 147637 h 826276"/>
              <a:gd name="connsiteX51" fmla="*/ 2917508 w 3191497"/>
              <a:gd name="connsiteY51" fmla="*/ 87630 h 826276"/>
              <a:gd name="connsiteX52" fmla="*/ 2944178 w 3191497"/>
              <a:gd name="connsiteY52" fmla="*/ 80010 h 826276"/>
              <a:gd name="connsiteX53" fmla="*/ 2914651 w 3191497"/>
              <a:gd name="connsiteY53" fmla="*/ 59055 h 826276"/>
              <a:gd name="connsiteX54" fmla="*/ 2860358 w 3191497"/>
              <a:gd name="connsiteY54" fmla="*/ 20002 h 826276"/>
              <a:gd name="connsiteX55" fmla="*/ 2804161 w 3191497"/>
              <a:gd name="connsiteY55" fmla="*/ 0 h 826276"/>
              <a:gd name="connsiteX56" fmla="*/ 2804161 w 3191497"/>
              <a:gd name="connsiteY56" fmla="*/ 0 h 826276"/>
              <a:gd name="connsiteX57" fmla="*/ 2222183 w 3191497"/>
              <a:gd name="connsiteY57" fmla="*/ 376237 h 826276"/>
              <a:gd name="connsiteX58" fmla="*/ 2229804 w 3191497"/>
              <a:gd name="connsiteY58" fmla="*/ 376237 h 826276"/>
              <a:gd name="connsiteX59" fmla="*/ 2288858 w 3191497"/>
              <a:gd name="connsiteY59" fmla="*/ 410527 h 826276"/>
              <a:gd name="connsiteX60" fmla="*/ 2306004 w 3191497"/>
              <a:gd name="connsiteY60" fmla="*/ 478155 h 826276"/>
              <a:gd name="connsiteX61" fmla="*/ 2303146 w 3191497"/>
              <a:gd name="connsiteY61" fmla="*/ 485775 h 826276"/>
              <a:gd name="connsiteX62" fmla="*/ 2303146 w 3191497"/>
              <a:gd name="connsiteY62" fmla="*/ 486727 h 826276"/>
              <a:gd name="connsiteX63" fmla="*/ 2218373 w 3191497"/>
              <a:gd name="connsiteY63" fmla="*/ 517207 h 826276"/>
              <a:gd name="connsiteX64" fmla="*/ 2193608 w 3191497"/>
              <a:gd name="connsiteY64" fmla="*/ 488632 h 826276"/>
              <a:gd name="connsiteX65" fmla="*/ 2195513 w 3191497"/>
              <a:gd name="connsiteY65" fmla="*/ 452437 h 826276"/>
              <a:gd name="connsiteX66" fmla="*/ 2213611 w 3191497"/>
              <a:gd name="connsiteY66" fmla="*/ 438150 h 826276"/>
              <a:gd name="connsiteX67" fmla="*/ 2231708 w 3191497"/>
              <a:gd name="connsiteY67" fmla="*/ 441960 h 826276"/>
              <a:gd name="connsiteX68" fmla="*/ 2244091 w 3191497"/>
              <a:gd name="connsiteY68" fmla="*/ 441960 h 826276"/>
              <a:gd name="connsiteX69" fmla="*/ 2244091 w 3191497"/>
              <a:gd name="connsiteY69" fmla="*/ 428625 h 826276"/>
              <a:gd name="connsiteX70" fmla="*/ 2226946 w 3191497"/>
              <a:gd name="connsiteY70" fmla="*/ 419100 h 826276"/>
              <a:gd name="connsiteX71" fmla="*/ 2208848 w 3191497"/>
              <a:gd name="connsiteY71" fmla="*/ 420052 h 826276"/>
              <a:gd name="connsiteX72" fmla="*/ 2181226 w 3191497"/>
              <a:gd name="connsiteY72" fmla="*/ 441960 h 826276"/>
              <a:gd name="connsiteX73" fmla="*/ 2177416 w 3191497"/>
              <a:gd name="connsiteY73" fmla="*/ 494347 h 826276"/>
              <a:gd name="connsiteX74" fmla="*/ 2210754 w 3191497"/>
              <a:gd name="connsiteY74" fmla="*/ 533400 h 826276"/>
              <a:gd name="connsiteX75" fmla="*/ 2307908 w 3191497"/>
              <a:gd name="connsiteY75" fmla="*/ 511492 h 826276"/>
              <a:gd name="connsiteX76" fmla="*/ 2317433 w 3191497"/>
              <a:gd name="connsiteY76" fmla="*/ 513397 h 826276"/>
              <a:gd name="connsiteX77" fmla="*/ 2313623 w 3191497"/>
              <a:gd name="connsiteY77" fmla="*/ 562927 h 826276"/>
              <a:gd name="connsiteX78" fmla="*/ 2265998 w 3191497"/>
              <a:gd name="connsiteY78" fmla="*/ 610552 h 826276"/>
              <a:gd name="connsiteX79" fmla="*/ 2144078 w 3191497"/>
              <a:gd name="connsiteY79" fmla="*/ 575310 h 826276"/>
              <a:gd name="connsiteX80" fmla="*/ 2157413 w 3191497"/>
              <a:gd name="connsiteY80" fmla="*/ 398145 h 826276"/>
              <a:gd name="connsiteX81" fmla="*/ 2222183 w 3191497"/>
              <a:gd name="connsiteY81" fmla="*/ 376237 h 826276"/>
              <a:gd name="connsiteX82" fmla="*/ 2222183 w 3191497"/>
              <a:gd name="connsiteY82" fmla="*/ 376237 h 826276"/>
              <a:gd name="connsiteX83" fmla="*/ 2222183 w 3191497"/>
              <a:gd name="connsiteY83" fmla="*/ 376237 h 826276"/>
              <a:gd name="connsiteX84" fmla="*/ 2344104 w 3191497"/>
              <a:gd name="connsiteY84" fmla="*/ 576262 h 826276"/>
              <a:gd name="connsiteX85" fmla="*/ 2358391 w 3191497"/>
              <a:gd name="connsiteY85" fmla="*/ 577215 h 826276"/>
              <a:gd name="connsiteX86" fmla="*/ 2433639 w 3191497"/>
              <a:gd name="connsiteY86" fmla="*/ 657225 h 826276"/>
              <a:gd name="connsiteX87" fmla="*/ 2375536 w 3191497"/>
              <a:gd name="connsiteY87" fmla="*/ 704850 h 826276"/>
              <a:gd name="connsiteX88" fmla="*/ 2357439 w 3191497"/>
              <a:gd name="connsiteY88" fmla="*/ 639127 h 826276"/>
              <a:gd name="connsiteX89" fmla="*/ 2380298 w 3191497"/>
              <a:gd name="connsiteY89" fmla="*/ 671512 h 826276"/>
              <a:gd name="connsiteX90" fmla="*/ 2389823 w 3191497"/>
              <a:gd name="connsiteY90" fmla="*/ 697230 h 826276"/>
              <a:gd name="connsiteX91" fmla="*/ 2377441 w 3191497"/>
              <a:gd name="connsiteY91" fmla="*/ 629602 h 826276"/>
              <a:gd name="connsiteX92" fmla="*/ 2311719 w 3191497"/>
              <a:gd name="connsiteY92" fmla="*/ 665797 h 826276"/>
              <a:gd name="connsiteX93" fmla="*/ 2294573 w 3191497"/>
              <a:gd name="connsiteY93" fmla="*/ 681037 h 826276"/>
              <a:gd name="connsiteX94" fmla="*/ 2293621 w 3191497"/>
              <a:gd name="connsiteY94" fmla="*/ 619125 h 826276"/>
              <a:gd name="connsiteX95" fmla="*/ 2344104 w 3191497"/>
              <a:gd name="connsiteY95" fmla="*/ 576262 h 826276"/>
              <a:gd name="connsiteX96" fmla="*/ 2452689 w 3191497"/>
              <a:gd name="connsiteY96" fmla="*/ 600075 h 826276"/>
              <a:gd name="connsiteX97" fmla="*/ 2519364 w 3191497"/>
              <a:gd name="connsiteY97" fmla="*/ 614362 h 826276"/>
              <a:gd name="connsiteX98" fmla="*/ 2556511 w 3191497"/>
              <a:gd name="connsiteY98" fmla="*/ 652462 h 826276"/>
              <a:gd name="connsiteX99" fmla="*/ 2566036 w 3191497"/>
              <a:gd name="connsiteY99" fmla="*/ 695325 h 826276"/>
              <a:gd name="connsiteX100" fmla="*/ 2636521 w 3191497"/>
              <a:gd name="connsiteY100" fmla="*/ 672465 h 826276"/>
              <a:gd name="connsiteX101" fmla="*/ 2691766 w 3191497"/>
              <a:gd name="connsiteY101" fmla="*/ 653415 h 826276"/>
              <a:gd name="connsiteX102" fmla="*/ 2697481 w 3191497"/>
              <a:gd name="connsiteY102" fmla="*/ 654367 h 826276"/>
              <a:gd name="connsiteX103" fmla="*/ 2707006 w 3191497"/>
              <a:gd name="connsiteY103" fmla="*/ 656272 h 826276"/>
              <a:gd name="connsiteX104" fmla="*/ 2811781 w 3191497"/>
              <a:gd name="connsiteY104" fmla="*/ 707707 h 826276"/>
              <a:gd name="connsiteX105" fmla="*/ 2858453 w 3191497"/>
              <a:gd name="connsiteY105" fmla="*/ 741045 h 826276"/>
              <a:gd name="connsiteX106" fmla="*/ 2887028 w 3191497"/>
              <a:gd name="connsiteY106" fmla="*/ 754380 h 826276"/>
              <a:gd name="connsiteX107" fmla="*/ 2875599 w 3191497"/>
              <a:gd name="connsiteY107" fmla="*/ 781050 h 826276"/>
              <a:gd name="connsiteX108" fmla="*/ 2852739 w 3191497"/>
              <a:gd name="connsiteY108" fmla="*/ 777240 h 826276"/>
              <a:gd name="connsiteX109" fmla="*/ 2667953 w 3191497"/>
              <a:gd name="connsiteY109" fmla="*/ 769620 h 826276"/>
              <a:gd name="connsiteX110" fmla="*/ 2614614 w 3191497"/>
              <a:gd name="connsiteY110" fmla="*/ 761047 h 826276"/>
              <a:gd name="connsiteX111" fmla="*/ 2518411 w 3191497"/>
              <a:gd name="connsiteY111" fmla="*/ 668655 h 826276"/>
              <a:gd name="connsiteX112" fmla="*/ 2505076 w 3191497"/>
              <a:gd name="connsiteY112" fmla="*/ 641032 h 826276"/>
              <a:gd name="connsiteX113" fmla="*/ 2502219 w 3191497"/>
              <a:gd name="connsiteY113" fmla="*/ 670560 h 826276"/>
              <a:gd name="connsiteX114" fmla="*/ 2499361 w 3191497"/>
              <a:gd name="connsiteY114" fmla="*/ 721995 h 826276"/>
              <a:gd name="connsiteX115" fmla="*/ 2458404 w 3191497"/>
              <a:gd name="connsiteY115" fmla="*/ 659130 h 826276"/>
              <a:gd name="connsiteX116" fmla="*/ 2452689 w 3191497"/>
              <a:gd name="connsiteY116" fmla="*/ 600075 h 826276"/>
              <a:gd name="connsiteX117" fmla="*/ 2452689 w 3191497"/>
              <a:gd name="connsiteY117" fmla="*/ 600075 h 826276"/>
              <a:gd name="connsiteX118" fmla="*/ 2668906 w 3191497"/>
              <a:gd name="connsiteY118" fmla="*/ 767715 h 826276"/>
              <a:gd name="connsiteX119" fmla="*/ 2679383 w 3191497"/>
              <a:gd name="connsiteY119" fmla="*/ 768667 h 826276"/>
              <a:gd name="connsiteX120" fmla="*/ 2702244 w 3191497"/>
              <a:gd name="connsiteY120" fmla="*/ 653415 h 826276"/>
              <a:gd name="connsiteX121" fmla="*/ 2691766 w 3191497"/>
              <a:gd name="connsiteY121" fmla="*/ 652462 h 826276"/>
              <a:gd name="connsiteX122" fmla="*/ 2688908 w 3191497"/>
              <a:gd name="connsiteY122" fmla="*/ 670560 h 826276"/>
              <a:gd name="connsiteX123" fmla="*/ 2678431 w 3191497"/>
              <a:gd name="connsiteY123" fmla="*/ 720090 h 826276"/>
              <a:gd name="connsiteX124" fmla="*/ 2668906 w 3191497"/>
              <a:gd name="connsiteY124" fmla="*/ 767715 h 826276"/>
              <a:gd name="connsiteX125" fmla="*/ 2668906 w 3191497"/>
              <a:gd name="connsiteY125" fmla="*/ 767715 h 826276"/>
              <a:gd name="connsiteX126" fmla="*/ 2593658 w 3191497"/>
              <a:gd name="connsiteY126" fmla="*/ 642937 h 826276"/>
              <a:gd name="connsiteX127" fmla="*/ 2616519 w 3191497"/>
              <a:gd name="connsiteY127" fmla="*/ 654367 h 826276"/>
              <a:gd name="connsiteX128" fmla="*/ 2615566 w 3191497"/>
              <a:gd name="connsiteY128" fmla="*/ 686752 h 826276"/>
              <a:gd name="connsiteX129" fmla="*/ 2581276 w 3191497"/>
              <a:gd name="connsiteY129" fmla="*/ 678180 h 826276"/>
              <a:gd name="connsiteX130" fmla="*/ 2593658 w 3191497"/>
              <a:gd name="connsiteY130" fmla="*/ 642937 h 826276"/>
              <a:gd name="connsiteX131" fmla="*/ 2829878 w 3191497"/>
              <a:gd name="connsiteY131" fmla="*/ 672465 h 826276"/>
              <a:gd name="connsiteX132" fmla="*/ 2852739 w 3191497"/>
              <a:gd name="connsiteY132" fmla="*/ 697230 h 826276"/>
              <a:gd name="connsiteX133" fmla="*/ 2829878 w 3191497"/>
              <a:gd name="connsiteY133" fmla="*/ 701992 h 826276"/>
              <a:gd name="connsiteX134" fmla="*/ 2829878 w 3191497"/>
              <a:gd name="connsiteY134" fmla="*/ 672465 h 826276"/>
              <a:gd name="connsiteX135" fmla="*/ 3039428 w 3191497"/>
              <a:gd name="connsiteY135" fmla="*/ 704850 h 826276"/>
              <a:gd name="connsiteX136" fmla="*/ 3022283 w 3191497"/>
              <a:gd name="connsiteY136" fmla="*/ 724852 h 826276"/>
              <a:gd name="connsiteX137" fmla="*/ 3026094 w 3191497"/>
              <a:gd name="connsiteY137" fmla="*/ 746760 h 826276"/>
              <a:gd name="connsiteX138" fmla="*/ 3043239 w 3191497"/>
              <a:gd name="connsiteY138" fmla="*/ 725805 h 826276"/>
              <a:gd name="connsiteX139" fmla="*/ 3039428 w 3191497"/>
              <a:gd name="connsiteY139"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150342 w 1109178"/>
              <a:gd name="connsiteY11" fmla="*/ 160972 h 826276"/>
              <a:gd name="connsiteX12" fmla="*/ 147485 w 1109178"/>
              <a:gd name="connsiteY12" fmla="*/ 180022 h 826276"/>
              <a:gd name="connsiteX13" fmla="*/ 266547 w 1109178"/>
              <a:gd name="connsiteY13" fmla="*/ 193357 h 826276"/>
              <a:gd name="connsiteX14" fmla="*/ 427520 w 1109178"/>
              <a:gd name="connsiteY14" fmla="*/ 225742 h 826276"/>
              <a:gd name="connsiteX15" fmla="*/ 458000 w 1109178"/>
              <a:gd name="connsiteY15" fmla="*/ 306705 h 826276"/>
              <a:gd name="connsiteX16" fmla="*/ 372275 w 1109178"/>
              <a:gd name="connsiteY16" fmla="*/ 307657 h 826276"/>
              <a:gd name="connsiteX17" fmla="*/ 333222 w 1109178"/>
              <a:gd name="connsiteY17" fmla="*/ 266700 h 826276"/>
              <a:gd name="connsiteX18" fmla="*/ 269404 w 1109178"/>
              <a:gd name="connsiteY18" fmla="*/ 312420 h 826276"/>
              <a:gd name="connsiteX19" fmla="*/ 303695 w 1109178"/>
              <a:gd name="connsiteY19" fmla="*/ 306705 h 826276"/>
              <a:gd name="connsiteX20" fmla="*/ 321792 w 1109178"/>
              <a:gd name="connsiteY20" fmla="*/ 333375 h 826276"/>
              <a:gd name="connsiteX21" fmla="*/ 205587 w 1109178"/>
              <a:gd name="connsiteY21" fmla="*/ 372427 h 826276"/>
              <a:gd name="connsiteX22" fmla="*/ 140817 w 1109178"/>
              <a:gd name="connsiteY22" fmla="*/ 346710 h 826276"/>
              <a:gd name="connsiteX23" fmla="*/ 16039 w 1109178"/>
              <a:gd name="connsiteY23" fmla="*/ 437197 h 826276"/>
              <a:gd name="connsiteX24" fmla="*/ 11277 w 1109178"/>
              <a:gd name="connsiteY24" fmla="*/ 547687 h 826276"/>
              <a:gd name="connsiteX25" fmla="*/ 57950 w 1109178"/>
              <a:gd name="connsiteY25" fmla="*/ 616267 h 826276"/>
              <a:gd name="connsiteX26" fmla="*/ 102717 w 1109178"/>
              <a:gd name="connsiteY26" fmla="*/ 647700 h 826276"/>
              <a:gd name="connsiteX27" fmla="*/ 510387 w 1109178"/>
              <a:gd name="connsiteY27" fmla="*/ 784860 h 826276"/>
              <a:gd name="connsiteX28" fmla="*/ 967587 w 1109178"/>
              <a:gd name="connsiteY28" fmla="*/ 815340 h 826276"/>
              <a:gd name="connsiteX29" fmla="*/ 1022832 w 1109178"/>
              <a:gd name="connsiteY29" fmla="*/ 748665 h 826276"/>
              <a:gd name="connsiteX30" fmla="*/ 951395 w 1109178"/>
              <a:gd name="connsiteY30" fmla="*/ 660082 h 826276"/>
              <a:gd name="connsiteX31" fmla="*/ 890434 w 1109178"/>
              <a:gd name="connsiteY31" fmla="*/ 690562 h 826276"/>
              <a:gd name="connsiteX32" fmla="*/ 899007 w 1109178"/>
              <a:gd name="connsiteY32" fmla="*/ 743902 h 826276"/>
              <a:gd name="connsiteX33" fmla="*/ 905675 w 1109178"/>
              <a:gd name="connsiteY33" fmla="*/ 716280 h 826276"/>
              <a:gd name="connsiteX34" fmla="*/ 984732 w 1109178"/>
              <a:gd name="connsiteY34" fmla="*/ 687705 h 826276"/>
              <a:gd name="connsiteX35" fmla="*/ 978064 w 1109178"/>
              <a:gd name="connsiteY35" fmla="*/ 782002 h 826276"/>
              <a:gd name="connsiteX36" fmla="*/ 837095 w 1109178"/>
              <a:gd name="connsiteY36" fmla="*/ 773430 h 826276"/>
              <a:gd name="connsiteX37" fmla="*/ 802805 w 1109178"/>
              <a:gd name="connsiteY37" fmla="*/ 719137 h 826276"/>
              <a:gd name="connsiteX38" fmla="*/ 803757 w 1109178"/>
              <a:gd name="connsiteY38" fmla="*/ 662940 h 826276"/>
              <a:gd name="connsiteX39" fmla="*/ 923772 w 1109178"/>
              <a:gd name="connsiteY39" fmla="*/ 525780 h 826276"/>
              <a:gd name="connsiteX40" fmla="*/ 1022832 w 1109178"/>
              <a:gd name="connsiteY40" fmla="*/ 399097 h 826276"/>
              <a:gd name="connsiteX41" fmla="*/ 1060932 w 1109178"/>
              <a:gd name="connsiteY41" fmla="*/ 380047 h 826276"/>
              <a:gd name="connsiteX42" fmla="*/ 1028547 w 1109178"/>
              <a:gd name="connsiteY42" fmla="*/ 355282 h 826276"/>
              <a:gd name="connsiteX43" fmla="*/ 1031405 w 1109178"/>
              <a:gd name="connsiteY43" fmla="*/ 339090 h 826276"/>
              <a:gd name="connsiteX44" fmla="*/ 1073314 w 1109178"/>
              <a:gd name="connsiteY44" fmla="*/ 335280 h 826276"/>
              <a:gd name="connsiteX45" fmla="*/ 1098080 w 1109178"/>
              <a:gd name="connsiteY45" fmla="*/ 321945 h 826276"/>
              <a:gd name="connsiteX46" fmla="*/ 1086650 w 1109178"/>
              <a:gd name="connsiteY46" fmla="*/ 291465 h 826276"/>
              <a:gd name="connsiteX47" fmla="*/ 1040930 w 1109178"/>
              <a:gd name="connsiteY47" fmla="*/ 260985 h 826276"/>
              <a:gd name="connsiteX48" fmla="*/ 850430 w 1109178"/>
              <a:gd name="connsiteY48" fmla="*/ 185737 h 826276"/>
              <a:gd name="connsiteX49" fmla="*/ 770420 w 1109178"/>
              <a:gd name="connsiteY49" fmla="*/ 147637 h 826276"/>
              <a:gd name="connsiteX50" fmla="*/ 835189 w 1109178"/>
              <a:gd name="connsiteY50" fmla="*/ 87630 h 826276"/>
              <a:gd name="connsiteX51" fmla="*/ 861859 w 1109178"/>
              <a:gd name="connsiteY51" fmla="*/ 80010 h 826276"/>
              <a:gd name="connsiteX52" fmla="*/ 832332 w 1109178"/>
              <a:gd name="connsiteY52" fmla="*/ 59055 h 826276"/>
              <a:gd name="connsiteX53" fmla="*/ 778039 w 1109178"/>
              <a:gd name="connsiteY53" fmla="*/ 20002 h 826276"/>
              <a:gd name="connsiteX54" fmla="*/ 721842 w 1109178"/>
              <a:gd name="connsiteY54" fmla="*/ 0 h 826276"/>
              <a:gd name="connsiteX55" fmla="*/ 721842 w 1109178"/>
              <a:gd name="connsiteY55" fmla="*/ 0 h 826276"/>
              <a:gd name="connsiteX56" fmla="*/ 139864 w 1109178"/>
              <a:gd name="connsiteY56" fmla="*/ 376237 h 826276"/>
              <a:gd name="connsiteX57" fmla="*/ 147485 w 1109178"/>
              <a:gd name="connsiteY57" fmla="*/ 376237 h 826276"/>
              <a:gd name="connsiteX58" fmla="*/ 206539 w 1109178"/>
              <a:gd name="connsiteY58" fmla="*/ 410527 h 826276"/>
              <a:gd name="connsiteX59" fmla="*/ 223685 w 1109178"/>
              <a:gd name="connsiteY59" fmla="*/ 478155 h 826276"/>
              <a:gd name="connsiteX60" fmla="*/ 220827 w 1109178"/>
              <a:gd name="connsiteY60" fmla="*/ 485775 h 826276"/>
              <a:gd name="connsiteX61" fmla="*/ 220827 w 1109178"/>
              <a:gd name="connsiteY61" fmla="*/ 486727 h 826276"/>
              <a:gd name="connsiteX62" fmla="*/ 136054 w 1109178"/>
              <a:gd name="connsiteY62" fmla="*/ 517207 h 826276"/>
              <a:gd name="connsiteX63" fmla="*/ 111289 w 1109178"/>
              <a:gd name="connsiteY63" fmla="*/ 488632 h 826276"/>
              <a:gd name="connsiteX64" fmla="*/ 113194 w 1109178"/>
              <a:gd name="connsiteY64" fmla="*/ 452437 h 826276"/>
              <a:gd name="connsiteX65" fmla="*/ 131292 w 1109178"/>
              <a:gd name="connsiteY65" fmla="*/ 438150 h 826276"/>
              <a:gd name="connsiteX66" fmla="*/ 149389 w 1109178"/>
              <a:gd name="connsiteY66" fmla="*/ 441960 h 826276"/>
              <a:gd name="connsiteX67" fmla="*/ 161772 w 1109178"/>
              <a:gd name="connsiteY67" fmla="*/ 441960 h 826276"/>
              <a:gd name="connsiteX68" fmla="*/ 161772 w 1109178"/>
              <a:gd name="connsiteY68" fmla="*/ 428625 h 826276"/>
              <a:gd name="connsiteX69" fmla="*/ 144627 w 1109178"/>
              <a:gd name="connsiteY69" fmla="*/ 419100 h 826276"/>
              <a:gd name="connsiteX70" fmla="*/ 126529 w 1109178"/>
              <a:gd name="connsiteY70" fmla="*/ 420052 h 826276"/>
              <a:gd name="connsiteX71" fmla="*/ 98907 w 1109178"/>
              <a:gd name="connsiteY71" fmla="*/ 441960 h 826276"/>
              <a:gd name="connsiteX72" fmla="*/ 95097 w 1109178"/>
              <a:gd name="connsiteY72" fmla="*/ 494347 h 826276"/>
              <a:gd name="connsiteX73" fmla="*/ 128435 w 1109178"/>
              <a:gd name="connsiteY73" fmla="*/ 533400 h 826276"/>
              <a:gd name="connsiteX74" fmla="*/ 225589 w 1109178"/>
              <a:gd name="connsiteY74" fmla="*/ 511492 h 826276"/>
              <a:gd name="connsiteX75" fmla="*/ 235114 w 1109178"/>
              <a:gd name="connsiteY75" fmla="*/ 513397 h 826276"/>
              <a:gd name="connsiteX76" fmla="*/ 231304 w 1109178"/>
              <a:gd name="connsiteY76" fmla="*/ 562927 h 826276"/>
              <a:gd name="connsiteX77" fmla="*/ 183679 w 1109178"/>
              <a:gd name="connsiteY77" fmla="*/ 610552 h 826276"/>
              <a:gd name="connsiteX78" fmla="*/ 61759 w 1109178"/>
              <a:gd name="connsiteY78" fmla="*/ 575310 h 826276"/>
              <a:gd name="connsiteX79" fmla="*/ 75094 w 1109178"/>
              <a:gd name="connsiteY79" fmla="*/ 398145 h 826276"/>
              <a:gd name="connsiteX80" fmla="*/ 139864 w 1109178"/>
              <a:gd name="connsiteY80" fmla="*/ 376237 h 826276"/>
              <a:gd name="connsiteX81" fmla="*/ 139864 w 1109178"/>
              <a:gd name="connsiteY81" fmla="*/ 376237 h 826276"/>
              <a:gd name="connsiteX82" fmla="*/ 139864 w 1109178"/>
              <a:gd name="connsiteY82" fmla="*/ 376237 h 826276"/>
              <a:gd name="connsiteX83" fmla="*/ 261785 w 1109178"/>
              <a:gd name="connsiteY83" fmla="*/ 576262 h 826276"/>
              <a:gd name="connsiteX84" fmla="*/ 276072 w 1109178"/>
              <a:gd name="connsiteY84" fmla="*/ 577215 h 826276"/>
              <a:gd name="connsiteX85" fmla="*/ 351320 w 1109178"/>
              <a:gd name="connsiteY85" fmla="*/ 657225 h 826276"/>
              <a:gd name="connsiteX86" fmla="*/ 293217 w 1109178"/>
              <a:gd name="connsiteY86" fmla="*/ 704850 h 826276"/>
              <a:gd name="connsiteX87" fmla="*/ 275120 w 1109178"/>
              <a:gd name="connsiteY87" fmla="*/ 639127 h 826276"/>
              <a:gd name="connsiteX88" fmla="*/ 297979 w 1109178"/>
              <a:gd name="connsiteY88" fmla="*/ 671512 h 826276"/>
              <a:gd name="connsiteX89" fmla="*/ 307504 w 1109178"/>
              <a:gd name="connsiteY89" fmla="*/ 697230 h 826276"/>
              <a:gd name="connsiteX90" fmla="*/ 295122 w 1109178"/>
              <a:gd name="connsiteY90" fmla="*/ 629602 h 826276"/>
              <a:gd name="connsiteX91" fmla="*/ 229400 w 1109178"/>
              <a:gd name="connsiteY91" fmla="*/ 665797 h 826276"/>
              <a:gd name="connsiteX92" fmla="*/ 212254 w 1109178"/>
              <a:gd name="connsiteY92" fmla="*/ 681037 h 826276"/>
              <a:gd name="connsiteX93" fmla="*/ 211302 w 1109178"/>
              <a:gd name="connsiteY93" fmla="*/ 619125 h 826276"/>
              <a:gd name="connsiteX94" fmla="*/ 261785 w 1109178"/>
              <a:gd name="connsiteY94" fmla="*/ 576262 h 826276"/>
              <a:gd name="connsiteX95" fmla="*/ 370370 w 1109178"/>
              <a:gd name="connsiteY95" fmla="*/ 600075 h 826276"/>
              <a:gd name="connsiteX96" fmla="*/ 437045 w 1109178"/>
              <a:gd name="connsiteY96" fmla="*/ 614362 h 826276"/>
              <a:gd name="connsiteX97" fmla="*/ 474192 w 1109178"/>
              <a:gd name="connsiteY97" fmla="*/ 652462 h 826276"/>
              <a:gd name="connsiteX98" fmla="*/ 483717 w 1109178"/>
              <a:gd name="connsiteY98" fmla="*/ 695325 h 826276"/>
              <a:gd name="connsiteX99" fmla="*/ 554202 w 1109178"/>
              <a:gd name="connsiteY99" fmla="*/ 672465 h 826276"/>
              <a:gd name="connsiteX100" fmla="*/ 609447 w 1109178"/>
              <a:gd name="connsiteY100" fmla="*/ 653415 h 826276"/>
              <a:gd name="connsiteX101" fmla="*/ 615162 w 1109178"/>
              <a:gd name="connsiteY101" fmla="*/ 654367 h 826276"/>
              <a:gd name="connsiteX102" fmla="*/ 624687 w 1109178"/>
              <a:gd name="connsiteY102" fmla="*/ 656272 h 826276"/>
              <a:gd name="connsiteX103" fmla="*/ 729462 w 1109178"/>
              <a:gd name="connsiteY103" fmla="*/ 707707 h 826276"/>
              <a:gd name="connsiteX104" fmla="*/ 776134 w 1109178"/>
              <a:gd name="connsiteY104" fmla="*/ 741045 h 826276"/>
              <a:gd name="connsiteX105" fmla="*/ 804709 w 1109178"/>
              <a:gd name="connsiteY105" fmla="*/ 754380 h 826276"/>
              <a:gd name="connsiteX106" fmla="*/ 793280 w 1109178"/>
              <a:gd name="connsiteY106" fmla="*/ 781050 h 826276"/>
              <a:gd name="connsiteX107" fmla="*/ 770420 w 1109178"/>
              <a:gd name="connsiteY107" fmla="*/ 777240 h 826276"/>
              <a:gd name="connsiteX108" fmla="*/ 585634 w 1109178"/>
              <a:gd name="connsiteY108" fmla="*/ 769620 h 826276"/>
              <a:gd name="connsiteX109" fmla="*/ 532295 w 1109178"/>
              <a:gd name="connsiteY109" fmla="*/ 761047 h 826276"/>
              <a:gd name="connsiteX110" fmla="*/ 436092 w 1109178"/>
              <a:gd name="connsiteY110" fmla="*/ 668655 h 826276"/>
              <a:gd name="connsiteX111" fmla="*/ 422757 w 1109178"/>
              <a:gd name="connsiteY111" fmla="*/ 641032 h 826276"/>
              <a:gd name="connsiteX112" fmla="*/ 419900 w 1109178"/>
              <a:gd name="connsiteY112" fmla="*/ 670560 h 826276"/>
              <a:gd name="connsiteX113" fmla="*/ 417042 w 1109178"/>
              <a:gd name="connsiteY113" fmla="*/ 721995 h 826276"/>
              <a:gd name="connsiteX114" fmla="*/ 376085 w 1109178"/>
              <a:gd name="connsiteY114" fmla="*/ 659130 h 826276"/>
              <a:gd name="connsiteX115" fmla="*/ 370370 w 1109178"/>
              <a:gd name="connsiteY115" fmla="*/ 600075 h 826276"/>
              <a:gd name="connsiteX116" fmla="*/ 370370 w 1109178"/>
              <a:gd name="connsiteY116" fmla="*/ 600075 h 826276"/>
              <a:gd name="connsiteX117" fmla="*/ 586587 w 1109178"/>
              <a:gd name="connsiteY117" fmla="*/ 767715 h 826276"/>
              <a:gd name="connsiteX118" fmla="*/ 597064 w 1109178"/>
              <a:gd name="connsiteY118" fmla="*/ 768667 h 826276"/>
              <a:gd name="connsiteX119" fmla="*/ 619925 w 1109178"/>
              <a:gd name="connsiteY119" fmla="*/ 653415 h 826276"/>
              <a:gd name="connsiteX120" fmla="*/ 609447 w 1109178"/>
              <a:gd name="connsiteY120" fmla="*/ 652462 h 826276"/>
              <a:gd name="connsiteX121" fmla="*/ 606589 w 1109178"/>
              <a:gd name="connsiteY121" fmla="*/ 670560 h 826276"/>
              <a:gd name="connsiteX122" fmla="*/ 596112 w 1109178"/>
              <a:gd name="connsiteY122" fmla="*/ 720090 h 826276"/>
              <a:gd name="connsiteX123" fmla="*/ 586587 w 1109178"/>
              <a:gd name="connsiteY123" fmla="*/ 767715 h 826276"/>
              <a:gd name="connsiteX124" fmla="*/ 586587 w 1109178"/>
              <a:gd name="connsiteY124" fmla="*/ 767715 h 826276"/>
              <a:gd name="connsiteX125" fmla="*/ 511339 w 1109178"/>
              <a:gd name="connsiteY125" fmla="*/ 642937 h 826276"/>
              <a:gd name="connsiteX126" fmla="*/ 534200 w 1109178"/>
              <a:gd name="connsiteY126" fmla="*/ 654367 h 826276"/>
              <a:gd name="connsiteX127" fmla="*/ 533247 w 1109178"/>
              <a:gd name="connsiteY127" fmla="*/ 686752 h 826276"/>
              <a:gd name="connsiteX128" fmla="*/ 498957 w 1109178"/>
              <a:gd name="connsiteY128" fmla="*/ 678180 h 826276"/>
              <a:gd name="connsiteX129" fmla="*/ 511339 w 1109178"/>
              <a:gd name="connsiteY129" fmla="*/ 642937 h 826276"/>
              <a:gd name="connsiteX130" fmla="*/ 747559 w 1109178"/>
              <a:gd name="connsiteY130" fmla="*/ 672465 h 826276"/>
              <a:gd name="connsiteX131" fmla="*/ 770420 w 1109178"/>
              <a:gd name="connsiteY131" fmla="*/ 697230 h 826276"/>
              <a:gd name="connsiteX132" fmla="*/ 747559 w 1109178"/>
              <a:gd name="connsiteY132" fmla="*/ 701992 h 826276"/>
              <a:gd name="connsiteX133" fmla="*/ 747559 w 1109178"/>
              <a:gd name="connsiteY133" fmla="*/ 672465 h 826276"/>
              <a:gd name="connsiteX134" fmla="*/ 957109 w 1109178"/>
              <a:gd name="connsiteY134" fmla="*/ 704850 h 826276"/>
              <a:gd name="connsiteX135" fmla="*/ 939964 w 1109178"/>
              <a:gd name="connsiteY135" fmla="*/ 724852 h 826276"/>
              <a:gd name="connsiteX136" fmla="*/ 943775 w 1109178"/>
              <a:gd name="connsiteY136" fmla="*/ 746760 h 826276"/>
              <a:gd name="connsiteX137" fmla="*/ 960920 w 1109178"/>
              <a:gd name="connsiteY137" fmla="*/ 725805 h 826276"/>
              <a:gd name="connsiteX138" fmla="*/ 957109 w 1109178"/>
              <a:gd name="connsiteY138"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150342 w 1109178"/>
              <a:gd name="connsiteY11" fmla="*/ 160972 h 826276"/>
              <a:gd name="connsiteX12" fmla="*/ 266547 w 1109178"/>
              <a:gd name="connsiteY12" fmla="*/ 193357 h 826276"/>
              <a:gd name="connsiteX13" fmla="*/ 427520 w 1109178"/>
              <a:gd name="connsiteY13" fmla="*/ 225742 h 826276"/>
              <a:gd name="connsiteX14" fmla="*/ 458000 w 1109178"/>
              <a:gd name="connsiteY14" fmla="*/ 306705 h 826276"/>
              <a:gd name="connsiteX15" fmla="*/ 372275 w 1109178"/>
              <a:gd name="connsiteY15" fmla="*/ 307657 h 826276"/>
              <a:gd name="connsiteX16" fmla="*/ 333222 w 1109178"/>
              <a:gd name="connsiteY16" fmla="*/ 266700 h 826276"/>
              <a:gd name="connsiteX17" fmla="*/ 269404 w 1109178"/>
              <a:gd name="connsiteY17" fmla="*/ 312420 h 826276"/>
              <a:gd name="connsiteX18" fmla="*/ 303695 w 1109178"/>
              <a:gd name="connsiteY18" fmla="*/ 306705 h 826276"/>
              <a:gd name="connsiteX19" fmla="*/ 321792 w 1109178"/>
              <a:gd name="connsiteY19" fmla="*/ 333375 h 826276"/>
              <a:gd name="connsiteX20" fmla="*/ 205587 w 1109178"/>
              <a:gd name="connsiteY20" fmla="*/ 372427 h 826276"/>
              <a:gd name="connsiteX21" fmla="*/ 140817 w 1109178"/>
              <a:gd name="connsiteY21" fmla="*/ 346710 h 826276"/>
              <a:gd name="connsiteX22" fmla="*/ 16039 w 1109178"/>
              <a:gd name="connsiteY22" fmla="*/ 437197 h 826276"/>
              <a:gd name="connsiteX23" fmla="*/ 11277 w 1109178"/>
              <a:gd name="connsiteY23" fmla="*/ 547687 h 826276"/>
              <a:gd name="connsiteX24" fmla="*/ 57950 w 1109178"/>
              <a:gd name="connsiteY24" fmla="*/ 616267 h 826276"/>
              <a:gd name="connsiteX25" fmla="*/ 102717 w 1109178"/>
              <a:gd name="connsiteY25" fmla="*/ 647700 h 826276"/>
              <a:gd name="connsiteX26" fmla="*/ 510387 w 1109178"/>
              <a:gd name="connsiteY26" fmla="*/ 784860 h 826276"/>
              <a:gd name="connsiteX27" fmla="*/ 967587 w 1109178"/>
              <a:gd name="connsiteY27" fmla="*/ 815340 h 826276"/>
              <a:gd name="connsiteX28" fmla="*/ 1022832 w 1109178"/>
              <a:gd name="connsiteY28" fmla="*/ 748665 h 826276"/>
              <a:gd name="connsiteX29" fmla="*/ 951395 w 1109178"/>
              <a:gd name="connsiteY29" fmla="*/ 660082 h 826276"/>
              <a:gd name="connsiteX30" fmla="*/ 890434 w 1109178"/>
              <a:gd name="connsiteY30" fmla="*/ 690562 h 826276"/>
              <a:gd name="connsiteX31" fmla="*/ 899007 w 1109178"/>
              <a:gd name="connsiteY31" fmla="*/ 743902 h 826276"/>
              <a:gd name="connsiteX32" fmla="*/ 905675 w 1109178"/>
              <a:gd name="connsiteY32" fmla="*/ 716280 h 826276"/>
              <a:gd name="connsiteX33" fmla="*/ 984732 w 1109178"/>
              <a:gd name="connsiteY33" fmla="*/ 687705 h 826276"/>
              <a:gd name="connsiteX34" fmla="*/ 978064 w 1109178"/>
              <a:gd name="connsiteY34" fmla="*/ 782002 h 826276"/>
              <a:gd name="connsiteX35" fmla="*/ 837095 w 1109178"/>
              <a:gd name="connsiteY35" fmla="*/ 773430 h 826276"/>
              <a:gd name="connsiteX36" fmla="*/ 802805 w 1109178"/>
              <a:gd name="connsiteY36" fmla="*/ 719137 h 826276"/>
              <a:gd name="connsiteX37" fmla="*/ 803757 w 1109178"/>
              <a:gd name="connsiteY37" fmla="*/ 662940 h 826276"/>
              <a:gd name="connsiteX38" fmla="*/ 923772 w 1109178"/>
              <a:gd name="connsiteY38" fmla="*/ 525780 h 826276"/>
              <a:gd name="connsiteX39" fmla="*/ 1022832 w 1109178"/>
              <a:gd name="connsiteY39" fmla="*/ 399097 h 826276"/>
              <a:gd name="connsiteX40" fmla="*/ 1060932 w 1109178"/>
              <a:gd name="connsiteY40" fmla="*/ 380047 h 826276"/>
              <a:gd name="connsiteX41" fmla="*/ 1028547 w 1109178"/>
              <a:gd name="connsiteY41" fmla="*/ 355282 h 826276"/>
              <a:gd name="connsiteX42" fmla="*/ 1031405 w 1109178"/>
              <a:gd name="connsiteY42" fmla="*/ 339090 h 826276"/>
              <a:gd name="connsiteX43" fmla="*/ 1073314 w 1109178"/>
              <a:gd name="connsiteY43" fmla="*/ 335280 h 826276"/>
              <a:gd name="connsiteX44" fmla="*/ 1098080 w 1109178"/>
              <a:gd name="connsiteY44" fmla="*/ 321945 h 826276"/>
              <a:gd name="connsiteX45" fmla="*/ 1086650 w 1109178"/>
              <a:gd name="connsiteY45" fmla="*/ 291465 h 826276"/>
              <a:gd name="connsiteX46" fmla="*/ 1040930 w 1109178"/>
              <a:gd name="connsiteY46" fmla="*/ 260985 h 826276"/>
              <a:gd name="connsiteX47" fmla="*/ 850430 w 1109178"/>
              <a:gd name="connsiteY47" fmla="*/ 185737 h 826276"/>
              <a:gd name="connsiteX48" fmla="*/ 770420 w 1109178"/>
              <a:gd name="connsiteY48" fmla="*/ 147637 h 826276"/>
              <a:gd name="connsiteX49" fmla="*/ 835189 w 1109178"/>
              <a:gd name="connsiteY49" fmla="*/ 87630 h 826276"/>
              <a:gd name="connsiteX50" fmla="*/ 861859 w 1109178"/>
              <a:gd name="connsiteY50" fmla="*/ 80010 h 826276"/>
              <a:gd name="connsiteX51" fmla="*/ 832332 w 1109178"/>
              <a:gd name="connsiteY51" fmla="*/ 59055 h 826276"/>
              <a:gd name="connsiteX52" fmla="*/ 778039 w 1109178"/>
              <a:gd name="connsiteY52" fmla="*/ 20002 h 826276"/>
              <a:gd name="connsiteX53" fmla="*/ 721842 w 1109178"/>
              <a:gd name="connsiteY53" fmla="*/ 0 h 826276"/>
              <a:gd name="connsiteX54" fmla="*/ 721842 w 1109178"/>
              <a:gd name="connsiteY54" fmla="*/ 0 h 826276"/>
              <a:gd name="connsiteX55" fmla="*/ 139864 w 1109178"/>
              <a:gd name="connsiteY55" fmla="*/ 376237 h 826276"/>
              <a:gd name="connsiteX56" fmla="*/ 147485 w 1109178"/>
              <a:gd name="connsiteY56" fmla="*/ 376237 h 826276"/>
              <a:gd name="connsiteX57" fmla="*/ 206539 w 1109178"/>
              <a:gd name="connsiteY57" fmla="*/ 410527 h 826276"/>
              <a:gd name="connsiteX58" fmla="*/ 223685 w 1109178"/>
              <a:gd name="connsiteY58" fmla="*/ 478155 h 826276"/>
              <a:gd name="connsiteX59" fmla="*/ 220827 w 1109178"/>
              <a:gd name="connsiteY59" fmla="*/ 485775 h 826276"/>
              <a:gd name="connsiteX60" fmla="*/ 220827 w 1109178"/>
              <a:gd name="connsiteY60" fmla="*/ 486727 h 826276"/>
              <a:gd name="connsiteX61" fmla="*/ 136054 w 1109178"/>
              <a:gd name="connsiteY61" fmla="*/ 517207 h 826276"/>
              <a:gd name="connsiteX62" fmla="*/ 111289 w 1109178"/>
              <a:gd name="connsiteY62" fmla="*/ 488632 h 826276"/>
              <a:gd name="connsiteX63" fmla="*/ 113194 w 1109178"/>
              <a:gd name="connsiteY63" fmla="*/ 452437 h 826276"/>
              <a:gd name="connsiteX64" fmla="*/ 131292 w 1109178"/>
              <a:gd name="connsiteY64" fmla="*/ 438150 h 826276"/>
              <a:gd name="connsiteX65" fmla="*/ 149389 w 1109178"/>
              <a:gd name="connsiteY65" fmla="*/ 441960 h 826276"/>
              <a:gd name="connsiteX66" fmla="*/ 161772 w 1109178"/>
              <a:gd name="connsiteY66" fmla="*/ 441960 h 826276"/>
              <a:gd name="connsiteX67" fmla="*/ 161772 w 1109178"/>
              <a:gd name="connsiteY67" fmla="*/ 428625 h 826276"/>
              <a:gd name="connsiteX68" fmla="*/ 144627 w 1109178"/>
              <a:gd name="connsiteY68" fmla="*/ 419100 h 826276"/>
              <a:gd name="connsiteX69" fmla="*/ 126529 w 1109178"/>
              <a:gd name="connsiteY69" fmla="*/ 420052 h 826276"/>
              <a:gd name="connsiteX70" fmla="*/ 98907 w 1109178"/>
              <a:gd name="connsiteY70" fmla="*/ 441960 h 826276"/>
              <a:gd name="connsiteX71" fmla="*/ 95097 w 1109178"/>
              <a:gd name="connsiteY71" fmla="*/ 494347 h 826276"/>
              <a:gd name="connsiteX72" fmla="*/ 128435 w 1109178"/>
              <a:gd name="connsiteY72" fmla="*/ 533400 h 826276"/>
              <a:gd name="connsiteX73" fmla="*/ 225589 w 1109178"/>
              <a:gd name="connsiteY73" fmla="*/ 511492 h 826276"/>
              <a:gd name="connsiteX74" fmla="*/ 235114 w 1109178"/>
              <a:gd name="connsiteY74" fmla="*/ 513397 h 826276"/>
              <a:gd name="connsiteX75" fmla="*/ 231304 w 1109178"/>
              <a:gd name="connsiteY75" fmla="*/ 562927 h 826276"/>
              <a:gd name="connsiteX76" fmla="*/ 183679 w 1109178"/>
              <a:gd name="connsiteY76" fmla="*/ 610552 h 826276"/>
              <a:gd name="connsiteX77" fmla="*/ 61759 w 1109178"/>
              <a:gd name="connsiteY77" fmla="*/ 575310 h 826276"/>
              <a:gd name="connsiteX78" fmla="*/ 75094 w 1109178"/>
              <a:gd name="connsiteY78" fmla="*/ 398145 h 826276"/>
              <a:gd name="connsiteX79" fmla="*/ 139864 w 1109178"/>
              <a:gd name="connsiteY79" fmla="*/ 376237 h 826276"/>
              <a:gd name="connsiteX80" fmla="*/ 139864 w 1109178"/>
              <a:gd name="connsiteY80" fmla="*/ 376237 h 826276"/>
              <a:gd name="connsiteX81" fmla="*/ 139864 w 1109178"/>
              <a:gd name="connsiteY81" fmla="*/ 376237 h 826276"/>
              <a:gd name="connsiteX82" fmla="*/ 261785 w 1109178"/>
              <a:gd name="connsiteY82" fmla="*/ 576262 h 826276"/>
              <a:gd name="connsiteX83" fmla="*/ 276072 w 1109178"/>
              <a:gd name="connsiteY83" fmla="*/ 577215 h 826276"/>
              <a:gd name="connsiteX84" fmla="*/ 351320 w 1109178"/>
              <a:gd name="connsiteY84" fmla="*/ 657225 h 826276"/>
              <a:gd name="connsiteX85" fmla="*/ 293217 w 1109178"/>
              <a:gd name="connsiteY85" fmla="*/ 704850 h 826276"/>
              <a:gd name="connsiteX86" fmla="*/ 275120 w 1109178"/>
              <a:gd name="connsiteY86" fmla="*/ 639127 h 826276"/>
              <a:gd name="connsiteX87" fmla="*/ 297979 w 1109178"/>
              <a:gd name="connsiteY87" fmla="*/ 671512 h 826276"/>
              <a:gd name="connsiteX88" fmla="*/ 307504 w 1109178"/>
              <a:gd name="connsiteY88" fmla="*/ 697230 h 826276"/>
              <a:gd name="connsiteX89" fmla="*/ 295122 w 1109178"/>
              <a:gd name="connsiteY89" fmla="*/ 629602 h 826276"/>
              <a:gd name="connsiteX90" fmla="*/ 229400 w 1109178"/>
              <a:gd name="connsiteY90" fmla="*/ 665797 h 826276"/>
              <a:gd name="connsiteX91" fmla="*/ 212254 w 1109178"/>
              <a:gd name="connsiteY91" fmla="*/ 681037 h 826276"/>
              <a:gd name="connsiteX92" fmla="*/ 211302 w 1109178"/>
              <a:gd name="connsiteY92" fmla="*/ 619125 h 826276"/>
              <a:gd name="connsiteX93" fmla="*/ 261785 w 1109178"/>
              <a:gd name="connsiteY93" fmla="*/ 576262 h 826276"/>
              <a:gd name="connsiteX94" fmla="*/ 370370 w 1109178"/>
              <a:gd name="connsiteY94" fmla="*/ 600075 h 826276"/>
              <a:gd name="connsiteX95" fmla="*/ 437045 w 1109178"/>
              <a:gd name="connsiteY95" fmla="*/ 614362 h 826276"/>
              <a:gd name="connsiteX96" fmla="*/ 474192 w 1109178"/>
              <a:gd name="connsiteY96" fmla="*/ 652462 h 826276"/>
              <a:gd name="connsiteX97" fmla="*/ 483717 w 1109178"/>
              <a:gd name="connsiteY97" fmla="*/ 695325 h 826276"/>
              <a:gd name="connsiteX98" fmla="*/ 554202 w 1109178"/>
              <a:gd name="connsiteY98" fmla="*/ 672465 h 826276"/>
              <a:gd name="connsiteX99" fmla="*/ 609447 w 1109178"/>
              <a:gd name="connsiteY99" fmla="*/ 653415 h 826276"/>
              <a:gd name="connsiteX100" fmla="*/ 615162 w 1109178"/>
              <a:gd name="connsiteY100" fmla="*/ 654367 h 826276"/>
              <a:gd name="connsiteX101" fmla="*/ 624687 w 1109178"/>
              <a:gd name="connsiteY101" fmla="*/ 656272 h 826276"/>
              <a:gd name="connsiteX102" fmla="*/ 729462 w 1109178"/>
              <a:gd name="connsiteY102" fmla="*/ 707707 h 826276"/>
              <a:gd name="connsiteX103" fmla="*/ 776134 w 1109178"/>
              <a:gd name="connsiteY103" fmla="*/ 741045 h 826276"/>
              <a:gd name="connsiteX104" fmla="*/ 804709 w 1109178"/>
              <a:gd name="connsiteY104" fmla="*/ 754380 h 826276"/>
              <a:gd name="connsiteX105" fmla="*/ 793280 w 1109178"/>
              <a:gd name="connsiteY105" fmla="*/ 781050 h 826276"/>
              <a:gd name="connsiteX106" fmla="*/ 770420 w 1109178"/>
              <a:gd name="connsiteY106" fmla="*/ 777240 h 826276"/>
              <a:gd name="connsiteX107" fmla="*/ 585634 w 1109178"/>
              <a:gd name="connsiteY107" fmla="*/ 769620 h 826276"/>
              <a:gd name="connsiteX108" fmla="*/ 532295 w 1109178"/>
              <a:gd name="connsiteY108" fmla="*/ 761047 h 826276"/>
              <a:gd name="connsiteX109" fmla="*/ 436092 w 1109178"/>
              <a:gd name="connsiteY109" fmla="*/ 668655 h 826276"/>
              <a:gd name="connsiteX110" fmla="*/ 422757 w 1109178"/>
              <a:gd name="connsiteY110" fmla="*/ 641032 h 826276"/>
              <a:gd name="connsiteX111" fmla="*/ 419900 w 1109178"/>
              <a:gd name="connsiteY111" fmla="*/ 670560 h 826276"/>
              <a:gd name="connsiteX112" fmla="*/ 417042 w 1109178"/>
              <a:gd name="connsiteY112" fmla="*/ 721995 h 826276"/>
              <a:gd name="connsiteX113" fmla="*/ 376085 w 1109178"/>
              <a:gd name="connsiteY113" fmla="*/ 659130 h 826276"/>
              <a:gd name="connsiteX114" fmla="*/ 370370 w 1109178"/>
              <a:gd name="connsiteY114" fmla="*/ 600075 h 826276"/>
              <a:gd name="connsiteX115" fmla="*/ 370370 w 1109178"/>
              <a:gd name="connsiteY115" fmla="*/ 600075 h 826276"/>
              <a:gd name="connsiteX116" fmla="*/ 586587 w 1109178"/>
              <a:gd name="connsiteY116" fmla="*/ 767715 h 826276"/>
              <a:gd name="connsiteX117" fmla="*/ 597064 w 1109178"/>
              <a:gd name="connsiteY117" fmla="*/ 768667 h 826276"/>
              <a:gd name="connsiteX118" fmla="*/ 619925 w 1109178"/>
              <a:gd name="connsiteY118" fmla="*/ 653415 h 826276"/>
              <a:gd name="connsiteX119" fmla="*/ 609447 w 1109178"/>
              <a:gd name="connsiteY119" fmla="*/ 652462 h 826276"/>
              <a:gd name="connsiteX120" fmla="*/ 606589 w 1109178"/>
              <a:gd name="connsiteY120" fmla="*/ 670560 h 826276"/>
              <a:gd name="connsiteX121" fmla="*/ 596112 w 1109178"/>
              <a:gd name="connsiteY121" fmla="*/ 720090 h 826276"/>
              <a:gd name="connsiteX122" fmla="*/ 586587 w 1109178"/>
              <a:gd name="connsiteY122" fmla="*/ 767715 h 826276"/>
              <a:gd name="connsiteX123" fmla="*/ 586587 w 1109178"/>
              <a:gd name="connsiteY123" fmla="*/ 767715 h 826276"/>
              <a:gd name="connsiteX124" fmla="*/ 511339 w 1109178"/>
              <a:gd name="connsiteY124" fmla="*/ 642937 h 826276"/>
              <a:gd name="connsiteX125" fmla="*/ 534200 w 1109178"/>
              <a:gd name="connsiteY125" fmla="*/ 654367 h 826276"/>
              <a:gd name="connsiteX126" fmla="*/ 533247 w 1109178"/>
              <a:gd name="connsiteY126" fmla="*/ 686752 h 826276"/>
              <a:gd name="connsiteX127" fmla="*/ 498957 w 1109178"/>
              <a:gd name="connsiteY127" fmla="*/ 678180 h 826276"/>
              <a:gd name="connsiteX128" fmla="*/ 511339 w 1109178"/>
              <a:gd name="connsiteY128" fmla="*/ 642937 h 826276"/>
              <a:gd name="connsiteX129" fmla="*/ 747559 w 1109178"/>
              <a:gd name="connsiteY129" fmla="*/ 672465 h 826276"/>
              <a:gd name="connsiteX130" fmla="*/ 770420 w 1109178"/>
              <a:gd name="connsiteY130" fmla="*/ 697230 h 826276"/>
              <a:gd name="connsiteX131" fmla="*/ 747559 w 1109178"/>
              <a:gd name="connsiteY131" fmla="*/ 701992 h 826276"/>
              <a:gd name="connsiteX132" fmla="*/ 747559 w 1109178"/>
              <a:gd name="connsiteY132" fmla="*/ 672465 h 826276"/>
              <a:gd name="connsiteX133" fmla="*/ 957109 w 1109178"/>
              <a:gd name="connsiteY133" fmla="*/ 704850 h 826276"/>
              <a:gd name="connsiteX134" fmla="*/ 939964 w 1109178"/>
              <a:gd name="connsiteY134" fmla="*/ 724852 h 826276"/>
              <a:gd name="connsiteX135" fmla="*/ 943775 w 1109178"/>
              <a:gd name="connsiteY135" fmla="*/ 746760 h 826276"/>
              <a:gd name="connsiteX136" fmla="*/ 960920 w 1109178"/>
              <a:gd name="connsiteY136" fmla="*/ 725805 h 826276"/>
              <a:gd name="connsiteX137" fmla="*/ 957109 w 1109178"/>
              <a:gd name="connsiteY137"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266547 w 1109178"/>
              <a:gd name="connsiteY11" fmla="*/ 193357 h 826276"/>
              <a:gd name="connsiteX12" fmla="*/ 427520 w 1109178"/>
              <a:gd name="connsiteY12" fmla="*/ 225742 h 826276"/>
              <a:gd name="connsiteX13" fmla="*/ 458000 w 1109178"/>
              <a:gd name="connsiteY13" fmla="*/ 306705 h 826276"/>
              <a:gd name="connsiteX14" fmla="*/ 372275 w 1109178"/>
              <a:gd name="connsiteY14" fmla="*/ 307657 h 826276"/>
              <a:gd name="connsiteX15" fmla="*/ 333222 w 1109178"/>
              <a:gd name="connsiteY15" fmla="*/ 266700 h 826276"/>
              <a:gd name="connsiteX16" fmla="*/ 269404 w 1109178"/>
              <a:gd name="connsiteY16" fmla="*/ 312420 h 826276"/>
              <a:gd name="connsiteX17" fmla="*/ 303695 w 1109178"/>
              <a:gd name="connsiteY17" fmla="*/ 306705 h 826276"/>
              <a:gd name="connsiteX18" fmla="*/ 321792 w 1109178"/>
              <a:gd name="connsiteY18" fmla="*/ 333375 h 826276"/>
              <a:gd name="connsiteX19" fmla="*/ 205587 w 1109178"/>
              <a:gd name="connsiteY19" fmla="*/ 372427 h 826276"/>
              <a:gd name="connsiteX20" fmla="*/ 140817 w 1109178"/>
              <a:gd name="connsiteY20" fmla="*/ 346710 h 826276"/>
              <a:gd name="connsiteX21" fmla="*/ 16039 w 1109178"/>
              <a:gd name="connsiteY21" fmla="*/ 437197 h 826276"/>
              <a:gd name="connsiteX22" fmla="*/ 11277 w 1109178"/>
              <a:gd name="connsiteY22" fmla="*/ 547687 h 826276"/>
              <a:gd name="connsiteX23" fmla="*/ 57950 w 1109178"/>
              <a:gd name="connsiteY23" fmla="*/ 616267 h 826276"/>
              <a:gd name="connsiteX24" fmla="*/ 102717 w 1109178"/>
              <a:gd name="connsiteY24" fmla="*/ 647700 h 826276"/>
              <a:gd name="connsiteX25" fmla="*/ 510387 w 1109178"/>
              <a:gd name="connsiteY25" fmla="*/ 784860 h 826276"/>
              <a:gd name="connsiteX26" fmla="*/ 967587 w 1109178"/>
              <a:gd name="connsiteY26" fmla="*/ 815340 h 826276"/>
              <a:gd name="connsiteX27" fmla="*/ 1022832 w 1109178"/>
              <a:gd name="connsiteY27" fmla="*/ 748665 h 826276"/>
              <a:gd name="connsiteX28" fmla="*/ 951395 w 1109178"/>
              <a:gd name="connsiteY28" fmla="*/ 660082 h 826276"/>
              <a:gd name="connsiteX29" fmla="*/ 890434 w 1109178"/>
              <a:gd name="connsiteY29" fmla="*/ 690562 h 826276"/>
              <a:gd name="connsiteX30" fmla="*/ 899007 w 1109178"/>
              <a:gd name="connsiteY30" fmla="*/ 743902 h 826276"/>
              <a:gd name="connsiteX31" fmla="*/ 905675 w 1109178"/>
              <a:gd name="connsiteY31" fmla="*/ 716280 h 826276"/>
              <a:gd name="connsiteX32" fmla="*/ 984732 w 1109178"/>
              <a:gd name="connsiteY32" fmla="*/ 687705 h 826276"/>
              <a:gd name="connsiteX33" fmla="*/ 978064 w 1109178"/>
              <a:gd name="connsiteY33" fmla="*/ 782002 h 826276"/>
              <a:gd name="connsiteX34" fmla="*/ 837095 w 1109178"/>
              <a:gd name="connsiteY34" fmla="*/ 773430 h 826276"/>
              <a:gd name="connsiteX35" fmla="*/ 802805 w 1109178"/>
              <a:gd name="connsiteY35" fmla="*/ 719137 h 826276"/>
              <a:gd name="connsiteX36" fmla="*/ 803757 w 1109178"/>
              <a:gd name="connsiteY36" fmla="*/ 662940 h 826276"/>
              <a:gd name="connsiteX37" fmla="*/ 923772 w 1109178"/>
              <a:gd name="connsiteY37" fmla="*/ 525780 h 826276"/>
              <a:gd name="connsiteX38" fmla="*/ 1022832 w 1109178"/>
              <a:gd name="connsiteY38" fmla="*/ 399097 h 826276"/>
              <a:gd name="connsiteX39" fmla="*/ 1060932 w 1109178"/>
              <a:gd name="connsiteY39" fmla="*/ 380047 h 826276"/>
              <a:gd name="connsiteX40" fmla="*/ 1028547 w 1109178"/>
              <a:gd name="connsiteY40" fmla="*/ 355282 h 826276"/>
              <a:gd name="connsiteX41" fmla="*/ 1031405 w 1109178"/>
              <a:gd name="connsiteY41" fmla="*/ 339090 h 826276"/>
              <a:gd name="connsiteX42" fmla="*/ 1073314 w 1109178"/>
              <a:gd name="connsiteY42" fmla="*/ 335280 h 826276"/>
              <a:gd name="connsiteX43" fmla="*/ 1098080 w 1109178"/>
              <a:gd name="connsiteY43" fmla="*/ 321945 h 826276"/>
              <a:gd name="connsiteX44" fmla="*/ 1086650 w 1109178"/>
              <a:gd name="connsiteY44" fmla="*/ 291465 h 826276"/>
              <a:gd name="connsiteX45" fmla="*/ 1040930 w 1109178"/>
              <a:gd name="connsiteY45" fmla="*/ 260985 h 826276"/>
              <a:gd name="connsiteX46" fmla="*/ 850430 w 1109178"/>
              <a:gd name="connsiteY46" fmla="*/ 185737 h 826276"/>
              <a:gd name="connsiteX47" fmla="*/ 770420 w 1109178"/>
              <a:gd name="connsiteY47" fmla="*/ 147637 h 826276"/>
              <a:gd name="connsiteX48" fmla="*/ 835189 w 1109178"/>
              <a:gd name="connsiteY48" fmla="*/ 87630 h 826276"/>
              <a:gd name="connsiteX49" fmla="*/ 861859 w 1109178"/>
              <a:gd name="connsiteY49" fmla="*/ 80010 h 826276"/>
              <a:gd name="connsiteX50" fmla="*/ 832332 w 1109178"/>
              <a:gd name="connsiteY50" fmla="*/ 59055 h 826276"/>
              <a:gd name="connsiteX51" fmla="*/ 778039 w 1109178"/>
              <a:gd name="connsiteY51" fmla="*/ 20002 h 826276"/>
              <a:gd name="connsiteX52" fmla="*/ 721842 w 1109178"/>
              <a:gd name="connsiteY52" fmla="*/ 0 h 826276"/>
              <a:gd name="connsiteX53" fmla="*/ 721842 w 1109178"/>
              <a:gd name="connsiteY53" fmla="*/ 0 h 826276"/>
              <a:gd name="connsiteX54" fmla="*/ 139864 w 1109178"/>
              <a:gd name="connsiteY54" fmla="*/ 376237 h 826276"/>
              <a:gd name="connsiteX55" fmla="*/ 147485 w 1109178"/>
              <a:gd name="connsiteY55" fmla="*/ 376237 h 826276"/>
              <a:gd name="connsiteX56" fmla="*/ 206539 w 1109178"/>
              <a:gd name="connsiteY56" fmla="*/ 410527 h 826276"/>
              <a:gd name="connsiteX57" fmla="*/ 223685 w 1109178"/>
              <a:gd name="connsiteY57" fmla="*/ 478155 h 826276"/>
              <a:gd name="connsiteX58" fmla="*/ 220827 w 1109178"/>
              <a:gd name="connsiteY58" fmla="*/ 485775 h 826276"/>
              <a:gd name="connsiteX59" fmla="*/ 220827 w 1109178"/>
              <a:gd name="connsiteY59" fmla="*/ 486727 h 826276"/>
              <a:gd name="connsiteX60" fmla="*/ 136054 w 1109178"/>
              <a:gd name="connsiteY60" fmla="*/ 517207 h 826276"/>
              <a:gd name="connsiteX61" fmla="*/ 111289 w 1109178"/>
              <a:gd name="connsiteY61" fmla="*/ 488632 h 826276"/>
              <a:gd name="connsiteX62" fmla="*/ 113194 w 1109178"/>
              <a:gd name="connsiteY62" fmla="*/ 452437 h 826276"/>
              <a:gd name="connsiteX63" fmla="*/ 131292 w 1109178"/>
              <a:gd name="connsiteY63" fmla="*/ 438150 h 826276"/>
              <a:gd name="connsiteX64" fmla="*/ 149389 w 1109178"/>
              <a:gd name="connsiteY64" fmla="*/ 441960 h 826276"/>
              <a:gd name="connsiteX65" fmla="*/ 161772 w 1109178"/>
              <a:gd name="connsiteY65" fmla="*/ 441960 h 826276"/>
              <a:gd name="connsiteX66" fmla="*/ 161772 w 1109178"/>
              <a:gd name="connsiteY66" fmla="*/ 428625 h 826276"/>
              <a:gd name="connsiteX67" fmla="*/ 144627 w 1109178"/>
              <a:gd name="connsiteY67" fmla="*/ 419100 h 826276"/>
              <a:gd name="connsiteX68" fmla="*/ 126529 w 1109178"/>
              <a:gd name="connsiteY68" fmla="*/ 420052 h 826276"/>
              <a:gd name="connsiteX69" fmla="*/ 98907 w 1109178"/>
              <a:gd name="connsiteY69" fmla="*/ 441960 h 826276"/>
              <a:gd name="connsiteX70" fmla="*/ 95097 w 1109178"/>
              <a:gd name="connsiteY70" fmla="*/ 494347 h 826276"/>
              <a:gd name="connsiteX71" fmla="*/ 128435 w 1109178"/>
              <a:gd name="connsiteY71" fmla="*/ 533400 h 826276"/>
              <a:gd name="connsiteX72" fmla="*/ 225589 w 1109178"/>
              <a:gd name="connsiteY72" fmla="*/ 511492 h 826276"/>
              <a:gd name="connsiteX73" fmla="*/ 235114 w 1109178"/>
              <a:gd name="connsiteY73" fmla="*/ 513397 h 826276"/>
              <a:gd name="connsiteX74" fmla="*/ 231304 w 1109178"/>
              <a:gd name="connsiteY74" fmla="*/ 562927 h 826276"/>
              <a:gd name="connsiteX75" fmla="*/ 183679 w 1109178"/>
              <a:gd name="connsiteY75" fmla="*/ 610552 h 826276"/>
              <a:gd name="connsiteX76" fmla="*/ 61759 w 1109178"/>
              <a:gd name="connsiteY76" fmla="*/ 575310 h 826276"/>
              <a:gd name="connsiteX77" fmla="*/ 75094 w 1109178"/>
              <a:gd name="connsiteY77" fmla="*/ 398145 h 826276"/>
              <a:gd name="connsiteX78" fmla="*/ 139864 w 1109178"/>
              <a:gd name="connsiteY78" fmla="*/ 376237 h 826276"/>
              <a:gd name="connsiteX79" fmla="*/ 139864 w 1109178"/>
              <a:gd name="connsiteY79" fmla="*/ 376237 h 826276"/>
              <a:gd name="connsiteX80" fmla="*/ 139864 w 1109178"/>
              <a:gd name="connsiteY80" fmla="*/ 376237 h 826276"/>
              <a:gd name="connsiteX81" fmla="*/ 261785 w 1109178"/>
              <a:gd name="connsiteY81" fmla="*/ 576262 h 826276"/>
              <a:gd name="connsiteX82" fmla="*/ 276072 w 1109178"/>
              <a:gd name="connsiteY82" fmla="*/ 577215 h 826276"/>
              <a:gd name="connsiteX83" fmla="*/ 351320 w 1109178"/>
              <a:gd name="connsiteY83" fmla="*/ 657225 h 826276"/>
              <a:gd name="connsiteX84" fmla="*/ 293217 w 1109178"/>
              <a:gd name="connsiteY84" fmla="*/ 704850 h 826276"/>
              <a:gd name="connsiteX85" fmla="*/ 275120 w 1109178"/>
              <a:gd name="connsiteY85" fmla="*/ 639127 h 826276"/>
              <a:gd name="connsiteX86" fmla="*/ 297979 w 1109178"/>
              <a:gd name="connsiteY86" fmla="*/ 671512 h 826276"/>
              <a:gd name="connsiteX87" fmla="*/ 307504 w 1109178"/>
              <a:gd name="connsiteY87" fmla="*/ 697230 h 826276"/>
              <a:gd name="connsiteX88" fmla="*/ 295122 w 1109178"/>
              <a:gd name="connsiteY88" fmla="*/ 629602 h 826276"/>
              <a:gd name="connsiteX89" fmla="*/ 229400 w 1109178"/>
              <a:gd name="connsiteY89" fmla="*/ 665797 h 826276"/>
              <a:gd name="connsiteX90" fmla="*/ 212254 w 1109178"/>
              <a:gd name="connsiteY90" fmla="*/ 681037 h 826276"/>
              <a:gd name="connsiteX91" fmla="*/ 211302 w 1109178"/>
              <a:gd name="connsiteY91" fmla="*/ 619125 h 826276"/>
              <a:gd name="connsiteX92" fmla="*/ 261785 w 1109178"/>
              <a:gd name="connsiteY92" fmla="*/ 576262 h 826276"/>
              <a:gd name="connsiteX93" fmla="*/ 370370 w 1109178"/>
              <a:gd name="connsiteY93" fmla="*/ 600075 h 826276"/>
              <a:gd name="connsiteX94" fmla="*/ 437045 w 1109178"/>
              <a:gd name="connsiteY94" fmla="*/ 614362 h 826276"/>
              <a:gd name="connsiteX95" fmla="*/ 474192 w 1109178"/>
              <a:gd name="connsiteY95" fmla="*/ 652462 h 826276"/>
              <a:gd name="connsiteX96" fmla="*/ 483717 w 1109178"/>
              <a:gd name="connsiteY96" fmla="*/ 695325 h 826276"/>
              <a:gd name="connsiteX97" fmla="*/ 554202 w 1109178"/>
              <a:gd name="connsiteY97" fmla="*/ 672465 h 826276"/>
              <a:gd name="connsiteX98" fmla="*/ 609447 w 1109178"/>
              <a:gd name="connsiteY98" fmla="*/ 653415 h 826276"/>
              <a:gd name="connsiteX99" fmla="*/ 615162 w 1109178"/>
              <a:gd name="connsiteY99" fmla="*/ 654367 h 826276"/>
              <a:gd name="connsiteX100" fmla="*/ 624687 w 1109178"/>
              <a:gd name="connsiteY100" fmla="*/ 656272 h 826276"/>
              <a:gd name="connsiteX101" fmla="*/ 729462 w 1109178"/>
              <a:gd name="connsiteY101" fmla="*/ 707707 h 826276"/>
              <a:gd name="connsiteX102" fmla="*/ 776134 w 1109178"/>
              <a:gd name="connsiteY102" fmla="*/ 741045 h 826276"/>
              <a:gd name="connsiteX103" fmla="*/ 804709 w 1109178"/>
              <a:gd name="connsiteY103" fmla="*/ 754380 h 826276"/>
              <a:gd name="connsiteX104" fmla="*/ 793280 w 1109178"/>
              <a:gd name="connsiteY104" fmla="*/ 781050 h 826276"/>
              <a:gd name="connsiteX105" fmla="*/ 770420 w 1109178"/>
              <a:gd name="connsiteY105" fmla="*/ 777240 h 826276"/>
              <a:gd name="connsiteX106" fmla="*/ 585634 w 1109178"/>
              <a:gd name="connsiteY106" fmla="*/ 769620 h 826276"/>
              <a:gd name="connsiteX107" fmla="*/ 532295 w 1109178"/>
              <a:gd name="connsiteY107" fmla="*/ 761047 h 826276"/>
              <a:gd name="connsiteX108" fmla="*/ 436092 w 1109178"/>
              <a:gd name="connsiteY108" fmla="*/ 668655 h 826276"/>
              <a:gd name="connsiteX109" fmla="*/ 422757 w 1109178"/>
              <a:gd name="connsiteY109" fmla="*/ 641032 h 826276"/>
              <a:gd name="connsiteX110" fmla="*/ 419900 w 1109178"/>
              <a:gd name="connsiteY110" fmla="*/ 670560 h 826276"/>
              <a:gd name="connsiteX111" fmla="*/ 417042 w 1109178"/>
              <a:gd name="connsiteY111" fmla="*/ 721995 h 826276"/>
              <a:gd name="connsiteX112" fmla="*/ 376085 w 1109178"/>
              <a:gd name="connsiteY112" fmla="*/ 659130 h 826276"/>
              <a:gd name="connsiteX113" fmla="*/ 370370 w 1109178"/>
              <a:gd name="connsiteY113" fmla="*/ 600075 h 826276"/>
              <a:gd name="connsiteX114" fmla="*/ 370370 w 1109178"/>
              <a:gd name="connsiteY114" fmla="*/ 600075 h 826276"/>
              <a:gd name="connsiteX115" fmla="*/ 586587 w 1109178"/>
              <a:gd name="connsiteY115" fmla="*/ 767715 h 826276"/>
              <a:gd name="connsiteX116" fmla="*/ 597064 w 1109178"/>
              <a:gd name="connsiteY116" fmla="*/ 768667 h 826276"/>
              <a:gd name="connsiteX117" fmla="*/ 619925 w 1109178"/>
              <a:gd name="connsiteY117" fmla="*/ 653415 h 826276"/>
              <a:gd name="connsiteX118" fmla="*/ 609447 w 1109178"/>
              <a:gd name="connsiteY118" fmla="*/ 652462 h 826276"/>
              <a:gd name="connsiteX119" fmla="*/ 606589 w 1109178"/>
              <a:gd name="connsiteY119" fmla="*/ 670560 h 826276"/>
              <a:gd name="connsiteX120" fmla="*/ 596112 w 1109178"/>
              <a:gd name="connsiteY120" fmla="*/ 720090 h 826276"/>
              <a:gd name="connsiteX121" fmla="*/ 586587 w 1109178"/>
              <a:gd name="connsiteY121" fmla="*/ 767715 h 826276"/>
              <a:gd name="connsiteX122" fmla="*/ 586587 w 1109178"/>
              <a:gd name="connsiteY122" fmla="*/ 767715 h 826276"/>
              <a:gd name="connsiteX123" fmla="*/ 511339 w 1109178"/>
              <a:gd name="connsiteY123" fmla="*/ 642937 h 826276"/>
              <a:gd name="connsiteX124" fmla="*/ 534200 w 1109178"/>
              <a:gd name="connsiteY124" fmla="*/ 654367 h 826276"/>
              <a:gd name="connsiteX125" fmla="*/ 533247 w 1109178"/>
              <a:gd name="connsiteY125" fmla="*/ 686752 h 826276"/>
              <a:gd name="connsiteX126" fmla="*/ 498957 w 1109178"/>
              <a:gd name="connsiteY126" fmla="*/ 678180 h 826276"/>
              <a:gd name="connsiteX127" fmla="*/ 511339 w 1109178"/>
              <a:gd name="connsiteY127" fmla="*/ 642937 h 826276"/>
              <a:gd name="connsiteX128" fmla="*/ 747559 w 1109178"/>
              <a:gd name="connsiteY128" fmla="*/ 672465 h 826276"/>
              <a:gd name="connsiteX129" fmla="*/ 770420 w 1109178"/>
              <a:gd name="connsiteY129" fmla="*/ 697230 h 826276"/>
              <a:gd name="connsiteX130" fmla="*/ 747559 w 1109178"/>
              <a:gd name="connsiteY130" fmla="*/ 701992 h 826276"/>
              <a:gd name="connsiteX131" fmla="*/ 747559 w 1109178"/>
              <a:gd name="connsiteY131" fmla="*/ 672465 h 826276"/>
              <a:gd name="connsiteX132" fmla="*/ 957109 w 1109178"/>
              <a:gd name="connsiteY132" fmla="*/ 704850 h 826276"/>
              <a:gd name="connsiteX133" fmla="*/ 939964 w 1109178"/>
              <a:gd name="connsiteY133" fmla="*/ 724852 h 826276"/>
              <a:gd name="connsiteX134" fmla="*/ 943775 w 1109178"/>
              <a:gd name="connsiteY134" fmla="*/ 746760 h 826276"/>
              <a:gd name="connsiteX135" fmla="*/ 960920 w 1109178"/>
              <a:gd name="connsiteY135" fmla="*/ 725805 h 826276"/>
              <a:gd name="connsiteX136" fmla="*/ 957109 w 1109178"/>
              <a:gd name="connsiteY136"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266547 w 1109178"/>
              <a:gd name="connsiteY10" fmla="*/ 193357 h 826276"/>
              <a:gd name="connsiteX11" fmla="*/ 427520 w 1109178"/>
              <a:gd name="connsiteY11" fmla="*/ 225742 h 826276"/>
              <a:gd name="connsiteX12" fmla="*/ 458000 w 1109178"/>
              <a:gd name="connsiteY12" fmla="*/ 306705 h 826276"/>
              <a:gd name="connsiteX13" fmla="*/ 372275 w 1109178"/>
              <a:gd name="connsiteY13" fmla="*/ 307657 h 826276"/>
              <a:gd name="connsiteX14" fmla="*/ 333222 w 1109178"/>
              <a:gd name="connsiteY14" fmla="*/ 266700 h 826276"/>
              <a:gd name="connsiteX15" fmla="*/ 269404 w 1109178"/>
              <a:gd name="connsiteY15" fmla="*/ 312420 h 826276"/>
              <a:gd name="connsiteX16" fmla="*/ 303695 w 1109178"/>
              <a:gd name="connsiteY16" fmla="*/ 306705 h 826276"/>
              <a:gd name="connsiteX17" fmla="*/ 321792 w 1109178"/>
              <a:gd name="connsiteY17" fmla="*/ 333375 h 826276"/>
              <a:gd name="connsiteX18" fmla="*/ 205587 w 1109178"/>
              <a:gd name="connsiteY18" fmla="*/ 372427 h 826276"/>
              <a:gd name="connsiteX19" fmla="*/ 140817 w 1109178"/>
              <a:gd name="connsiteY19" fmla="*/ 346710 h 826276"/>
              <a:gd name="connsiteX20" fmla="*/ 16039 w 1109178"/>
              <a:gd name="connsiteY20" fmla="*/ 437197 h 826276"/>
              <a:gd name="connsiteX21" fmla="*/ 11277 w 1109178"/>
              <a:gd name="connsiteY21" fmla="*/ 547687 h 826276"/>
              <a:gd name="connsiteX22" fmla="*/ 57950 w 1109178"/>
              <a:gd name="connsiteY22" fmla="*/ 616267 h 826276"/>
              <a:gd name="connsiteX23" fmla="*/ 102717 w 1109178"/>
              <a:gd name="connsiteY23" fmla="*/ 647700 h 826276"/>
              <a:gd name="connsiteX24" fmla="*/ 510387 w 1109178"/>
              <a:gd name="connsiteY24" fmla="*/ 784860 h 826276"/>
              <a:gd name="connsiteX25" fmla="*/ 967587 w 1109178"/>
              <a:gd name="connsiteY25" fmla="*/ 815340 h 826276"/>
              <a:gd name="connsiteX26" fmla="*/ 1022832 w 1109178"/>
              <a:gd name="connsiteY26" fmla="*/ 748665 h 826276"/>
              <a:gd name="connsiteX27" fmla="*/ 951395 w 1109178"/>
              <a:gd name="connsiteY27" fmla="*/ 660082 h 826276"/>
              <a:gd name="connsiteX28" fmla="*/ 890434 w 1109178"/>
              <a:gd name="connsiteY28" fmla="*/ 690562 h 826276"/>
              <a:gd name="connsiteX29" fmla="*/ 899007 w 1109178"/>
              <a:gd name="connsiteY29" fmla="*/ 743902 h 826276"/>
              <a:gd name="connsiteX30" fmla="*/ 905675 w 1109178"/>
              <a:gd name="connsiteY30" fmla="*/ 716280 h 826276"/>
              <a:gd name="connsiteX31" fmla="*/ 984732 w 1109178"/>
              <a:gd name="connsiteY31" fmla="*/ 687705 h 826276"/>
              <a:gd name="connsiteX32" fmla="*/ 978064 w 1109178"/>
              <a:gd name="connsiteY32" fmla="*/ 782002 h 826276"/>
              <a:gd name="connsiteX33" fmla="*/ 837095 w 1109178"/>
              <a:gd name="connsiteY33" fmla="*/ 773430 h 826276"/>
              <a:gd name="connsiteX34" fmla="*/ 802805 w 1109178"/>
              <a:gd name="connsiteY34" fmla="*/ 719137 h 826276"/>
              <a:gd name="connsiteX35" fmla="*/ 803757 w 1109178"/>
              <a:gd name="connsiteY35" fmla="*/ 662940 h 826276"/>
              <a:gd name="connsiteX36" fmla="*/ 923772 w 1109178"/>
              <a:gd name="connsiteY36" fmla="*/ 525780 h 826276"/>
              <a:gd name="connsiteX37" fmla="*/ 1022832 w 1109178"/>
              <a:gd name="connsiteY37" fmla="*/ 399097 h 826276"/>
              <a:gd name="connsiteX38" fmla="*/ 1060932 w 1109178"/>
              <a:gd name="connsiteY38" fmla="*/ 380047 h 826276"/>
              <a:gd name="connsiteX39" fmla="*/ 1028547 w 1109178"/>
              <a:gd name="connsiteY39" fmla="*/ 355282 h 826276"/>
              <a:gd name="connsiteX40" fmla="*/ 1031405 w 1109178"/>
              <a:gd name="connsiteY40" fmla="*/ 339090 h 826276"/>
              <a:gd name="connsiteX41" fmla="*/ 1073314 w 1109178"/>
              <a:gd name="connsiteY41" fmla="*/ 335280 h 826276"/>
              <a:gd name="connsiteX42" fmla="*/ 1098080 w 1109178"/>
              <a:gd name="connsiteY42" fmla="*/ 321945 h 826276"/>
              <a:gd name="connsiteX43" fmla="*/ 1086650 w 1109178"/>
              <a:gd name="connsiteY43" fmla="*/ 291465 h 826276"/>
              <a:gd name="connsiteX44" fmla="*/ 1040930 w 1109178"/>
              <a:gd name="connsiteY44" fmla="*/ 260985 h 826276"/>
              <a:gd name="connsiteX45" fmla="*/ 850430 w 1109178"/>
              <a:gd name="connsiteY45" fmla="*/ 185737 h 826276"/>
              <a:gd name="connsiteX46" fmla="*/ 770420 w 1109178"/>
              <a:gd name="connsiteY46" fmla="*/ 147637 h 826276"/>
              <a:gd name="connsiteX47" fmla="*/ 835189 w 1109178"/>
              <a:gd name="connsiteY47" fmla="*/ 87630 h 826276"/>
              <a:gd name="connsiteX48" fmla="*/ 861859 w 1109178"/>
              <a:gd name="connsiteY48" fmla="*/ 80010 h 826276"/>
              <a:gd name="connsiteX49" fmla="*/ 832332 w 1109178"/>
              <a:gd name="connsiteY49" fmla="*/ 59055 h 826276"/>
              <a:gd name="connsiteX50" fmla="*/ 778039 w 1109178"/>
              <a:gd name="connsiteY50" fmla="*/ 20002 h 826276"/>
              <a:gd name="connsiteX51" fmla="*/ 721842 w 1109178"/>
              <a:gd name="connsiteY51" fmla="*/ 0 h 826276"/>
              <a:gd name="connsiteX52" fmla="*/ 721842 w 1109178"/>
              <a:gd name="connsiteY52" fmla="*/ 0 h 826276"/>
              <a:gd name="connsiteX53" fmla="*/ 139864 w 1109178"/>
              <a:gd name="connsiteY53" fmla="*/ 376237 h 826276"/>
              <a:gd name="connsiteX54" fmla="*/ 147485 w 1109178"/>
              <a:gd name="connsiteY54" fmla="*/ 376237 h 826276"/>
              <a:gd name="connsiteX55" fmla="*/ 206539 w 1109178"/>
              <a:gd name="connsiteY55" fmla="*/ 410527 h 826276"/>
              <a:gd name="connsiteX56" fmla="*/ 223685 w 1109178"/>
              <a:gd name="connsiteY56" fmla="*/ 478155 h 826276"/>
              <a:gd name="connsiteX57" fmla="*/ 220827 w 1109178"/>
              <a:gd name="connsiteY57" fmla="*/ 485775 h 826276"/>
              <a:gd name="connsiteX58" fmla="*/ 220827 w 1109178"/>
              <a:gd name="connsiteY58" fmla="*/ 486727 h 826276"/>
              <a:gd name="connsiteX59" fmla="*/ 136054 w 1109178"/>
              <a:gd name="connsiteY59" fmla="*/ 517207 h 826276"/>
              <a:gd name="connsiteX60" fmla="*/ 111289 w 1109178"/>
              <a:gd name="connsiteY60" fmla="*/ 488632 h 826276"/>
              <a:gd name="connsiteX61" fmla="*/ 113194 w 1109178"/>
              <a:gd name="connsiteY61" fmla="*/ 452437 h 826276"/>
              <a:gd name="connsiteX62" fmla="*/ 131292 w 1109178"/>
              <a:gd name="connsiteY62" fmla="*/ 438150 h 826276"/>
              <a:gd name="connsiteX63" fmla="*/ 149389 w 1109178"/>
              <a:gd name="connsiteY63" fmla="*/ 441960 h 826276"/>
              <a:gd name="connsiteX64" fmla="*/ 161772 w 1109178"/>
              <a:gd name="connsiteY64" fmla="*/ 441960 h 826276"/>
              <a:gd name="connsiteX65" fmla="*/ 161772 w 1109178"/>
              <a:gd name="connsiteY65" fmla="*/ 428625 h 826276"/>
              <a:gd name="connsiteX66" fmla="*/ 144627 w 1109178"/>
              <a:gd name="connsiteY66" fmla="*/ 419100 h 826276"/>
              <a:gd name="connsiteX67" fmla="*/ 126529 w 1109178"/>
              <a:gd name="connsiteY67" fmla="*/ 420052 h 826276"/>
              <a:gd name="connsiteX68" fmla="*/ 98907 w 1109178"/>
              <a:gd name="connsiteY68" fmla="*/ 441960 h 826276"/>
              <a:gd name="connsiteX69" fmla="*/ 95097 w 1109178"/>
              <a:gd name="connsiteY69" fmla="*/ 494347 h 826276"/>
              <a:gd name="connsiteX70" fmla="*/ 128435 w 1109178"/>
              <a:gd name="connsiteY70" fmla="*/ 533400 h 826276"/>
              <a:gd name="connsiteX71" fmla="*/ 225589 w 1109178"/>
              <a:gd name="connsiteY71" fmla="*/ 511492 h 826276"/>
              <a:gd name="connsiteX72" fmla="*/ 235114 w 1109178"/>
              <a:gd name="connsiteY72" fmla="*/ 513397 h 826276"/>
              <a:gd name="connsiteX73" fmla="*/ 231304 w 1109178"/>
              <a:gd name="connsiteY73" fmla="*/ 562927 h 826276"/>
              <a:gd name="connsiteX74" fmla="*/ 183679 w 1109178"/>
              <a:gd name="connsiteY74" fmla="*/ 610552 h 826276"/>
              <a:gd name="connsiteX75" fmla="*/ 61759 w 1109178"/>
              <a:gd name="connsiteY75" fmla="*/ 575310 h 826276"/>
              <a:gd name="connsiteX76" fmla="*/ 75094 w 1109178"/>
              <a:gd name="connsiteY76" fmla="*/ 398145 h 826276"/>
              <a:gd name="connsiteX77" fmla="*/ 139864 w 1109178"/>
              <a:gd name="connsiteY77" fmla="*/ 376237 h 826276"/>
              <a:gd name="connsiteX78" fmla="*/ 139864 w 1109178"/>
              <a:gd name="connsiteY78" fmla="*/ 376237 h 826276"/>
              <a:gd name="connsiteX79" fmla="*/ 139864 w 1109178"/>
              <a:gd name="connsiteY79" fmla="*/ 376237 h 826276"/>
              <a:gd name="connsiteX80" fmla="*/ 261785 w 1109178"/>
              <a:gd name="connsiteY80" fmla="*/ 576262 h 826276"/>
              <a:gd name="connsiteX81" fmla="*/ 276072 w 1109178"/>
              <a:gd name="connsiteY81" fmla="*/ 577215 h 826276"/>
              <a:gd name="connsiteX82" fmla="*/ 351320 w 1109178"/>
              <a:gd name="connsiteY82" fmla="*/ 657225 h 826276"/>
              <a:gd name="connsiteX83" fmla="*/ 293217 w 1109178"/>
              <a:gd name="connsiteY83" fmla="*/ 704850 h 826276"/>
              <a:gd name="connsiteX84" fmla="*/ 275120 w 1109178"/>
              <a:gd name="connsiteY84" fmla="*/ 639127 h 826276"/>
              <a:gd name="connsiteX85" fmla="*/ 297979 w 1109178"/>
              <a:gd name="connsiteY85" fmla="*/ 671512 h 826276"/>
              <a:gd name="connsiteX86" fmla="*/ 307504 w 1109178"/>
              <a:gd name="connsiteY86" fmla="*/ 697230 h 826276"/>
              <a:gd name="connsiteX87" fmla="*/ 295122 w 1109178"/>
              <a:gd name="connsiteY87" fmla="*/ 629602 h 826276"/>
              <a:gd name="connsiteX88" fmla="*/ 229400 w 1109178"/>
              <a:gd name="connsiteY88" fmla="*/ 665797 h 826276"/>
              <a:gd name="connsiteX89" fmla="*/ 212254 w 1109178"/>
              <a:gd name="connsiteY89" fmla="*/ 681037 h 826276"/>
              <a:gd name="connsiteX90" fmla="*/ 211302 w 1109178"/>
              <a:gd name="connsiteY90" fmla="*/ 619125 h 826276"/>
              <a:gd name="connsiteX91" fmla="*/ 261785 w 1109178"/>
              <a:gd name="connsiteY91" fmla="*/ 576262 h 826276"/>
              <a:gd name="connsiteX92" fmla="*/ 370370 w 1109178"/>
              <a:gd name="connsiteY92" fmla="*/ 600075 h 826276"/>
              <a:gd name="connsiteX93" fmla="*/ 437045 w 1109178"/>
              <a:gd name="connsiteY93" fmla="*/ 614362 h 826276"/>
              <a:gd name="connsiteX94" fmla="*/ 474192 w 1109178"/>
              <a:gd name="connsiteY94" fmla="*/ 652462 h 826276"/>
              <a:gd name="connsiteX95" fmla="*/ 483717 w 1109178"/>
              <a:gd name="connsiteY95" fmla="*/ 695325 h 826276"/>
              <a:gd name="connsiteX96" fmla="*/ 554202 w 1109178"/>
              <a:gd name="connsiteY96" fmla="*/ 672465 h 826276"/>
              <a:gd name="connsiteX97" fmla="*/ 609447 w 1109178"/>
              <a:gd name="connsiteY97" fmla="*/ 653415 h 826276"/>
              <a:gd name="connsiteX98" fmla="*/ 615162 w 1109178"/>
              <a:gd name="connsiteY98" fmla="*/ 654367 h 826276"/>
              <a:gd name="connsiteX99" fmla="*/ 624687 w 1109178"/>
              <a:gd name="connsiteY99" fmla="*/ 656272 h 826276"/>
              <a:gd name="connsiteX100" fmla="*/ 729462 w 1109178"/>
              <a:gd name="connsiteY100" fmla="*/ 707707 h 826276"/>
              <a:gd name="connsiteX101" fmla="*/ 776134 w 1109178"/>
              <a:gd name="connsiteY101" fmla="*/ 741045 h 826276"/>
              <a:gd name="connsiteX102" fmla="*/ 804709 w 1109178"/>
              <a:gd name="connsiteY102" fmla="*/ 754380 h 826276"/>
              <a:gd name="connsiteX103" fmla="*/ 793280 w 1109178"/>
              <a:gd name="connsiteY103" fmla="*/ 781050 h 826276"/>
              <a:gd name="connsiteX104" fmla="*/ 770420 w 1109178"/>
              <a:gd name="connsiteY104" fmla="*/ 777240 h 826276"/>
              <a:gd name="connsiteX105" fmla="*/ 585634 w 1109178"/>
              <a:gd name="connsiteY105" fmla="*/ 769620 h 826276"/>
              <a:gd name="connsiteX106" fmla="*/ 532295 w 1109178"/>
              <a:gd name="connsiteY106" fmla="*/ 761047 h 826276"/>
              <a:gd name="connsiteX107" fmla="*/ 436092 w 1109178"/>
              <a:gd name="connsiteY107" fmla="*/ 668655 h 826276"/>
              <a:gd name="connsiteX108" fmla="*/ 422757 w 1109178"/>
              <a:gd name="connsiteY108" fmla="*/ 641032 h 826276"/>
              <a:gd name="connsiteX109" fmla="*/ 419900 w 1109178"/>
              <a:gd name="connsiteY109" fmla="*/ 670560 h 826276"/>
              <a:gd name="connsiteX110" fmla="*/ 417042 w 1109178"/>
              <a:gd name="connsiteY110" fmla="*/ 721995 h 826276"/>
              <a:gd name="connsiteX111" fmla="*/ 376085 w 1109178"/>
              <a:gd name="connsiteY111" fmla="*/ 659130 h 826276"/>
              <a:gd name="connsiteX112" fmla="*/ 370370 w 1109178"/>
              <a:gd name="connsiteY112" fmla="*/ 600075 h 826276"/>
              <a:gd name="connsiteX113" fmla="*/ 370370 w 1109178"/>
              <a:gd name="connsiteY113" fmla="*/ 600075 h 826276"/>
              <a:gd name="connsiteX114" fmla="*/ 586587 w 1109178"/>
              <a:gd name="connsiteY114" fmla="*/ 767715 h 826276"/>
              <a:gd name="connsiteX115" fmla="*/ 597064 w 1109178"/>
              <a:gd name="connsiteY115" fmla="*/ 768667 h 826276"/>
              <a:gd name="connsiteX116" fmla="*/ 619925 w 1109178"/>
              <a:gd name="connsiteY116" fmla="*/ 653415 h 826276"/>
              <a:gd name="connsiteX117" fmla="*/ 609447 w 1109178"/>
              <a:gd name="connsiteY117" fmla="*/ 652462 h 826276"/>
              <a:gd name="connsiteX118" fmla="*/ 606589 w 1109178"/>
              <a:gd name="connsiteY118" fmla="*/ 670560 h 826276"/>
              <a:gd name="connsiteX119" fmla="*/ 596112 w 1109178"/>
              <a:gd name="connsiteY119" fmla="*/ 720090 h 826276"/>
              <a:gd name="connsiteX120" fmla="*/ 586587 w 1109178"/>
              <a:gd name="connsiteY120" fmla="*/ 767715 h 826276"/>
              <a:gd name="connsiteX121" fmla="*/ 586587 w 1109178"/>
              <a:gd name="connsiteY121" fmla="*/ 767715 h 826276"/>
              <a:gd name="connsiteX122" fmla="*/ 511339 w 1109178"/>
              <a:gd name="connsiteY122" fmla="*/ 642937 h 826276"/>
              <a:gd name="connsiteX123" fmla="*/ 534200 w 1109178"/>
              <a:gd name="connsiteY123" fmla="*/ 654367 h 826276"/>
              <a:gd name="connsiteX124" fmla="*/ 533247 w 1109178"/>
              <a:gd name="connsiteY124" fmla="*/ 686752 h 826276"/>
              <a:gd name="connsiteX125" fmla="*/ 498957 w 1109178"/>
              <a:gd name="connsiteY125" fmla="*/ 678180 h 826276"/>
              <a:gd name="connsiteX126" fmla="*/ 511339 w 1109178"/>
              <a:gd name="connsiteY126" fmla="*/ 642937 h 826276"/>
              <a:gd name="connsiteX127" fmla="*/ 747559 w 1109178"/>
              <a:gd name="connsiteY127" fmla="*/ 672465 h 826276"/>
              <a:gd name="connsiteX128" fmla="*/ 770420 w 1109178"/>
              <a:gd name="connsiteY128" fmla="*/ 697230 h 826276"/>
              <a:gd name="connsiteX129" fmla="*/ 747559 w 1109178"/>
              <a:gd name="connsiteY129" fmla="*/ 701992 h 826276"/>
              <a:gd name="connsiteX130" fmla="*/ 747559 w 1109178"/>
              <a:gd name="connsiteY130" fmla="*/ 672465 h 826276"/>
              <a:gd name="connsiteX131" fmla="*/ 957109 w 1109178"/>
              <a:gd name="connsiteY131" fmla="*/ 704850 h 826276"/>
              <a:gd name="connsiteX132" fmla="*/ 939964 w 1109178"/>
              <a:gd name="connsiteY132" fmla="*/ 724852 h 826276"/>
              <a:gd name="connsiteX133" fmla="*/ 943775 w 1109178"/>
              <a:gd name="connsiteY133" fmla="*/ 746760 h 826276"/>
              <a:gd name="connsiteX134" fmla="*/ 960920 w 1109178"/>
              <a:gd name="connsiteY134" fmla="*/ 725805 h 826276"/>
              <a:gd name="connsiteX135" fmla="*/ 957109 w 1109178"/>
              <a:gd name="connsiteY135"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427520 w 1109178"/>
              <a:gd name="connsiteY10" fmla="*/ 225742 h 826276"/>
              <a:gd name="connsiteX11" fmla="*/ 458000 w 1109178"/>
              <a:gd name="connsiteY11" fmla="*/ 306705 h 826276"/>
              <a:gd name="connsiteX12" fmla="*/ 372275 w 1109178"/>
              <a:gd name="connsiteY12" fmla="*/ 307657 h 826276"/>
              <a:gd name="connsiteX13" fmla="*/ 333222 w 1109178"/>
              <a:gd name="connsiteY13" fmla="*/ 266700 h 826276"/>
              <a:gd name="connsiteX14" fmla="*/ 269404 w 1109178"/>
              <a:gd name="connsiteY14" fmla="*/ 312420 h 826276"/>
              <a:gd name="connsiteX15" fmla="*/ 303695 w 1109178"/>
              <a:gd name="connsiteY15" fmla="*/ 306705 h 826276"/>
              <a:gd name="connsiteX16" fmla="*/ 321792 w 1109178"/>
              <a:gd name="connsiteY16" fmla="*/ 333375 h 826276"/>
              <a:gd name="connsiteX17" fmla="*/ 205587 w 1109178"/>
              <a:gd name="connsiteY17" fmla="*/ 372427 h 826276"/>
              <a:gd name="connsiteX18" fmla="*/ 140817 w 1109178"/>
              <a:gd name="connsiteY18" fmla="*/ 346710 h 826276"/>
              <a:gd name="connsiteX19" fmla="*/ 16039 w 1109178"/>
              <a:gd name="connsiteY19" fmla="*/ 437197 h 826276"/>
              <a:gd name="connsiteX20" fmla="*/ 11277 w 1109178"/>
              <a:gd name="connsiteY20" fmla="*/ 547687 h 826276"/>
              <a:gd name="connsiteX21" fmla="*/ 57950 w 1109178"/>
              <a:gd name="connsiteY21" fmla="*/ 616267 h 826276"/>
              <a:gd name="connsiteX22" fmla="*/ 102717 w 1109178"/>
              <a:gd name="connsiteY22" fmla="*/ 647700 h 826276"/>
              <a:gd name="connsiteX23" fmla="*/ 510387 w 1109178"/>
              <a:gd name="connsiteY23" fmla="*/ 784860 h 826276"/>
              <a:gd name="connsiteX24" fmla="*/ 967587 w 1109178"/>
              <a:gd name="connsiteY24" fmla="*/ 815340 h 826276"/>
              <a:gd name="connsiteX25" fmla="*/ 1022832 w 1109178"/>
              <a:gd name="connsiteY25" fmla="*/ 748665 h 826276"/>
              <a:gd name="connsiteX26" fmla="*/ 951395 w 1109178"/>
              <a:gd name="connsiteY26" fmla="*/ 660082 h 826276"/>
              <a:gd name="connsiteX27" fmla="*/ 890434 w 1109178"/>
              <a:gd name="connsiteY27" fmla="*/ 690562 h 826276"/>
              <a:gd name="connsiteX28" fmla="*/ 899007 w 1109178"/>
              <a:gd name="connsiteY28" fmla="*/ 743902 h 826276"/>
              <a:gd name="connsiteX29" fmla="*/ 905675 w 1109178"/>
              <a:gd name="connsiteY29" fmla="*/ 716280 h 826276"/>
              <a:gd name="connsiteX30" fmla="*/ 984732 w 1109178"/>
              <a:gd name="connsiteY30" fmla="*/ 687705 h 826276"/>
              <a:gd name="connsiteX31" fmla="*/ 978064 w 1109178"/>
              <a:gd name="connsiteY31" fmla="*/ 782002 h 826276"/>
              <a:gd name="connsiteX32" fmla="*/ 837095 w 1109178"/>
              <a:gd name="connsiteY32" fmla="*/ 773430 h 826276"/>
              <a:gd name="connsiteX33" fmla="*/ 802805 w 1109178"/>
              <a:gd name="connsiteY33" fmla="*/ 719137 h 826276"/>
              <a:gd name="connsiteX34" fmla="*/ 803757 w 1109178"/>
              <a:gd name="connsiteY34" fmla="*/ 662940 h 826276"/>
              <a:gd name="connsiteX35" fmla="*/ 923772 w 1109178"/>
              <a:gd name="connsiteY35" fmla="*/ 525780 h 826276"/>
              <a:gd name="connsiteX36" fmla="*/ 1022832 w 1109178"/>
              <a:gd name="connsiteY36" fmla="*/ 399097 h 826276"/>
              <a:gd name="connsiteX37" fmla="*/ 1060932 w 1109178"/>
              <a:gd name="connsiteY37" fmla="*/ 380047 h 826276"/>
              <a:gd name="connsiteX38" fmla="*/ 1028547 w 1109178"/>
              <a:gd name="connsiteY38" fmla="*/ 355282 h 826276"/>
              <a:gd name="connsiteX39" fmla="*/ 1031405 w 1109178"/>
              <a:gd name="connsiteY39" fmla="*/ 339090 h 826276"/>
              <a:gd name="connsiteX40" fmla="*/ 1073314 w 1109178"/>
              <a:gd name="connsiteY40" fmla="*/ 335280 h 826276"/>
              <a:gd name="connsiteX41" fmla="*/ 1098080 w 1109178"/>
              <a:gd name="connsiteY41" fmla="*/ 321945 h 826276"/>
              <a:gd name="connsiteX42" fmla="*/ 1086650 w 1109178"/>
              <a:gd name="connsiteY42" fmla="*/ 291465 h 826276"/>
              <a:gd name="connsiteX43" fmla="*/ 1040930 w 1109178"/>
              <a:gd name="connsiteY43" fmla="*/ 260985 h 826276"/>
              <a:gd name="connsiteX44" fmla="*/ 850430 w 1109178"/>
              <a:gd name="connsiteY44" fmla="*/ 185737 h 826276"/>
              <a:gd name="connsiteX45" fmla="*/ 770420 w 1109178"/>
              <a:gd name="connsiteY45" fmla="*/ 147637 h 826276"/>
              <a:gd name="connsiteX46" fmla="*/ 835189 w 1109178"/>
              <a:gd name="connsiteY46" fmla="*/ 87630 h 826276"/>
              <a:gd name="connsiteX47" fmla="*/ 861859 w 1109178"/>
              <a:gd name="connsiteY47" fmla="*/ 80010 h 826276"/>
              <a:gd name="connsiteX48" fmla="*/ 832332 w 1109178"/>
              <a:gd name="connsiteY48" fmla="*/ 59055 h 826276"/>
              <a:gd name="connsiteX49" fmla="*/ 778039 w 1109178"/>
              <a:gd name="connsiteY49" fmla="*/ 20002 h 826276"/>
              <a:gd name="connsiteX50" fmla="*/ 721842 w 1109178"/>
              <a:gd name="connsiteY50" fmla="*/ 0 h 826276"/>
              <a:gd name="connsiteX51" fmla="*/ 721842 w 1109178"/>
              <a:gd name="connsiteY51" fmla="*/ 0 h 826276"/>
              <a:gd name="connsiteX52" fmla="*/ 139864 w 1109178"/>
              <a:gd name="connsiteY52" fmla="*/ 376237 h 826276"/>
              <a:gd name="connsiteX53" fmla="*/ 147485 w 1109178"/>
              <a:gd name="connsiteY53" fmla="*/ 376237 h 826276"/>
              <a:gd name="connsiteX54" fmla="*/ 206539 w 1109178"/>
              <a:gd name="connsiteY54" fmla="*/ 410527 h 826276"/>
              <a:gd name="connsiteX55" fmla="*/ 223685 w 1109178"/>
              <a:gd name="connsiteY55" fmla="*/ 478155 h 826276"/>
              <a:gd name="connsiteX56" fmla="*/ 220827 w 1109178"/>
              <a:gd name="connsiteY56" fmla="*/ 485775 h 826276"/>
              <a:gd name="connsiteX57" fmla="*/ 220827 w 1109178"/>
              <a:gd name="connsiteY57" fmla="*/ 486727 h 826276"/>
              <a:gd name="connsiteX58" fmla="*/ 136054 w 1109178"/>
              <a:gd name="connsiteY58" fmla="*/ 517207 h 826276"/>
              <a:gd name="connsiteX59" fmla="*/ 111289 w 1109178"/>
              <a:gd name="connsiteY59" fmla="*/ 488632 h 826276"/>
              <a:gd name="connsiteX60" fmla="*/ 113194 w 1109178"/>
              <a:gd name="connsiteY60" fmla="*/ 452437 h 826276"/>
              <a:gd name="connsiteX61" fmla="*/ 131292 w 1109178"/>
              <a:gd name="connsiteY61" fmla="*/ 438150 h 826276"/>
              <a:gd name="connsiteX62" fmla="*/ 149389 w 1109178"/>
              <a:gd name="connsiteY62" fmla="*/ 441960 h 826276"/>
              <a:gd name="connsiteX63" fmla="*/ 161772 w 1109178"/>
              <a:gd name="connsiteY63" fmla="*/ 441960 h 826276"/>
              <a:gd name="connsiteX64" fmla="*/ 161772 w 1109178"/>
              <a:gd name="connsiteY64" fmla="*/ 428625 h 826276"/>
              <a:gd name="connsiteX65" fmla="*/ 144627 w 1109178"/>
              <a:gd name="connsiteY65" fmla="*/ 419100 h 826276"/>
              <a:gd name="connsiteX66" fmla="*/ 126529 w 1109178"/>
              <a:gd name="connsiteY66" fmla="*/ 420052 h 826276"/>
              <a:gd name="connsiteX67" fmla="*/ 98907 w 1109178"/>
              <a:gd name="connsiteY67" fmla="*/ 441960 h 826276"/>
              <a:gd name="connsiteX68" fmla="*/ 95097 w 1109178"/>
              <a:gd name="connsiteY68" fmla="*/ 494347 h 826276"/>
              <a:gd name="connsiteX69" fmla="*/ 128435 w 1109178"/>
              <a:gd name="connsiteY69" fmla="*/ 533400 h 826276"/>
              <a:gd name="connsiteX70" fmla="*/ 225589 w 1109178"/>
              <a:gd name="connsiteY70" fmla="*/ 511492 h 826276"/>
              <a:gd name="connsiteX71" fmla="*/ 235114 w 1109178"/>
              <a:gd name="connsiteY71" fmla="*/ 513397 h 826276"/>
              <a:gd name="connsiteX72" fmla="*/ 231304 w 1109178"/>
              <a:gd name="connsiteY72" fmla="*/ 562927 h 826276"/>
              <a:gd name="connsiteX73" fmla="*/ 183679 w 1109178"/>
              <a:gd name="connsiteY73" fmla="*/ 610552 h 826276"/>
              <a:gd name="connsiteX74" fmla="*/ 61759 w 1109178"/>
              <a:gd name="connsiteY74" fmla="*/ 575310 h 826276"/>
              <a:gd name="connsiteX75" fmla="*/ 75094 w 1109178"/>
              <a:gd name="connsiteY75" fmla="*/ 398145 h 826276"/>
              <a:gd name="connsiteX76" fmla="*/ 139864 w 1109178"/>
              <a:gd name="connsiteY76" fmla="*/ 376237 h 826276"/>
              <a:gd name="connsiteX77" fmla="*/ 139864 w 1109178"/>
              <a:gd name="connsiteY77" fmla="*/ 376237 h 826276"/>
              <a:gd name="connsiteX78" fmla="*/ 139864 w 1109178"/>
              <a:gd name="connsiteY78" fmla="*/ 376237 h 826276"/>
              <a:gd name="connsiteX79" fmla="*/ 261785 w 1109178"/>
              <a:gd name="connsiteY79" fmla="*/ 576262 h 826276"/>
              <a:gd name="connsiteX80" fmla="*/ 276072 w 1109178"/>
              <a:gd name="connsiteY80" fmla="*/ 577215 h 826276"/>
              <a:gd name="connsiteX81" fmla="*/ 351320 w 1109178"/>
              <a:gd name="connsiteY81" fmla="*/ 657225 h 826276"/>
              <a:gd name="connsiteX82" fmla="*/ 293217 w 1109178"/>
              <a:gd name="connsiteY82" fmla="*/ 704850 h 826276"/>
              <a:gd name="connsiteX83" fmla="*/ 275120 w 1109178"/>
              <a:gd name="connsiteY83" fmla="*/ 639127 h 826276"/>
              <a:gd name="connsiteX84" fmla="*/ 297979 w 1109178"/>
              <a:gd name="connsiteY84" fmla="*/ 671512 h 826276"/>
              <a:gd name="connsiteX85" fmla="*/ 307504 w 1109178"/>
              <a:gd name="connsiteY85" fmla="*/ 697230 h 826276"/>
              <a:gd name="connsiteX86" fmla="*/ 295122 w 1109178"/>
              <a:gd name="connsiteY86" fmla="*/ 629602 h 826276"/>
              <a:gd name="connsiteX87" fmla="*/ 229400 w 1109178"/>
              <a:gd name="connsiteY87" fmla="*/ 665797 h 826276"/>
              <a:gd name="connsiteX88" fmla="*/ 212254 w 1109178"/>
              <a:gd name="connsiteY88" fmla="*/ 681037 h 826276"/>
              <a:gd name="connsiteX89" fmla="*/ 211302 w 1109178"/>
              <a:gd name="connsiteY89" fmla="*/ 619125 h 826276"/>
              <a:gd name="connsiteX90" fmla="*/ 261785 w 1109178"/>
              <a:gd name="connsiteY90" fmla="*/ 576262 h 826276"/>
              <a:gd name="connsiteX91" fmla="*/ 370370 w 1109178"/>
              <a:gd name="connsiteY91" fmla="*/ 600075 h 826276"/>
              <a:gd name="connsiteX92" fmla="*/ 437045 w 1109178"/>
              <a:gd name="connsiteY92" fmla="*/ 614362 h 826276"/>
              <a:gd name="connsiteX93" fmla="*/ 474192 w 1109178"/>
              <a:gd name="connsiteY93" fmla="*/ 652462 h 826276"/>
              <a:gd name="connsiteX94" fmla="*/ 483717 w 1109178"/>
              <a:gd name="connsiteY94" fmla="*/ 695325 h 826276"/>
              <a:gd name="connsiteX95" fmla="*/ 554202 w 1109178"/>
              <a:gd name="connsiteY95" fmla="*/ 672465 h 826276"/>
              <a:gd name="connsiteX96" fmla="*/ 609447 w 1109178"/>
              <a:gd name="connsiteY96" fmla="*/ 653415 h 826276"/>
              <a:gd name="connsiteX97" fmla="*/ 615162 w 1109178"/>
              <a:gd name="connsiteY97" fmla="*/ 654367 h 826276"/>
              <a:gd name="connsiteX98" fmla="*/ 624687 w 1109178"/>
              <a:gd name="connsiteY98" fmla="*/ 656272 h 826276"/>
              <a:gd name="connsiteX99" fmla="*/ 729462 w 1109178"/>
              <a:gd name="connsiteY99" fmla="*/ 707707 h 826276"/>
              <a:gd name="connsiteX100" fmla="*/ 776134 w 1109178"/>
              <a:gd name="connsiteY100" fmla="*/ 741045 h 826276"/>
              <a:gd name="connsiteX101" fmla="*/ 804709 w 1109178"/>
              <a:gd name="connsiteY101" fmla="*/ 754380 h 826276"/>
              <a:gd name="connsiteX102" fmla="*/ 793280 w 1109178"/>
              <a:gd name="connsiteY102" fmla="*/ 781050 h 826276"/>
              <a:gd name="connsiteX103" fmla="*/ 770420 w 1109178"/>
              <a:gd name="connsiteY103" fmla="*/ 777240 h 826276"/>
              <a:gd name="connsiteX104" fmla="*/ 585634 w 1109178"/>
              <a:gd name="connsiteY104" fmla="*/ 769620 h 826276"/>
              <a:gd name="connsiteX105" fmla="*/ 532295 w 1109178"/>
              <a:gd name="connsiteY105" fmla="*/ 761047 h 826276"/>
              <a:gd name="connsiteX106" fmla="*/ 436092 w 1109178"/>
              <a:gd name="connsiteY106" fmla="*/ 668655 h 826276"/>
              <a:gd name="connsiteX107" fmla="*/ 422757 w 1109178"/>
              <a:gd name="connsiteY107" fmla="*/ 641032 h 826276"/>
              <a:gd name="connsiteX108" fmla="*/ 419900 w 1109178"/>
              <a:gd name="connsiteY108" fmla="*/ 670560 h 826276"/>
              <a:gd name="connsiteX109" fmla="*/ 417042 w 1109178"/>
              <a:gd name="connsiteY109" fmla="*/ 721995 h 826276"/>
              <a:gd name="connsiteX110" fmla="*/ 376085 w 1109178"/>
              <a:gd name="connsiteY110" fmla="*/ 659130 h 826276"/>
              <a:gd name="connsiteX111" fmla="*/ 370370 w 1109178"/>
              <a:gd name="connsiteY111" fmla="*/ 600075 h 826276"/>
              <a:gd name="connsiteX112" fmla="*/ 370370 w 1109178"/>
              <a:gd name="connsiteY112" fmla="*/ 600075 h 826276"/>
              <a:gd name="connsiteX113" fmla="*/ 586587 w 1109178"/>
              <a:gd name="connsiteY113" fmla="*/ 767715 h 826276"/>
              <a:gd name="connsiteX114" fmla="*/ 597064 w 1109178"/>
              <a:gd name="connsiteY114" fmla="*/ 768667 h 826276"/>
              <a:gd name="connsiteX115" fmla="*/ 619925 w 1109178"/>
              <a:gd name="connsiteY115" fmla="*/ 653415 h 826276"/>
              <a:gd name="connsiteX116" fmla="*/ 609447 w 1109178"/>
              <a:gd name="connsiteY116" fmla="*/ 652462 h 826276"/>
              <a:gd name="connsiteX117" fmla="*/ 606589 w 1109178"/>
              <a:gd name="connsiteY117" fmla="*/ 670560 h 826276"/>
              <a:gd name="connsiteX118" fmla="*/ 596112 w 1109178"/>
              <a:gd name="connsiteY118" fmla="*/ 720090 h 826276"/>
              <a:gd name="connsiteX119" fmla="*/ 586587 w 1109178"/>
              <a:gd name="connsiteY119" fmla="*/ 767715 h 826276"/>
              <a:gd name="connsiteX120" fmla="*/ 586587 w 1109178"/>
              <a:gd name="connsiteY120" fmla="*/ 767715 h 826276"/>
              <a:gd name="connsiteX121" fmla="*/ 511339 w 1109178"/>
              <a:gd name="connsiteY121" fmla="*/ 642937 h 826276"/>
              <a:gd name="connsiteX122" fmla="*/ 534200 w 1109178"/>
              <a:gd name="connsiteY122" fmla="*/ 654367 h 826276"/>
              <a:gd name="connsiteX123" fmla="*/ 533247 w 1109178"/>
              <a:gd name="connsiteY123" fmla="*/ 686752 h 826276"/>
              <a:gd name="connsiteX124" fmla="*/ 498957 w 1109178"/>
              <a:gd name="connsiteY124" fmla="*/ 678180 h 826276"/>
              <a:gd name="connsiteX125" fmla="*/ 511339 w 1109178"/>
              <a:gd name="connsiteY125" fmla="*/ 642937 h 826276"/>
              <a:gd name="connsiteX126" fmla="*/ 747559 w 1109178"/>
              <a:gd name="connsiteY126" fmla="*/ 672465 h 826276"/>
              <a:gd name="connsiteX127" fmla="*/ 770420 w 1109178"/>
              <a:gd name="connsiteY127" fmla="*/ 697230 h 826276"/>
              <a:gd name="connsiteX128" fmla="*/ 747559 w 1109178"/>
              <a:gd name="connsiteY128" fmla="*/ 701992 h 826276"/>
              <a:gd name="connsiteX129" fmla="*/ 747559 w 1109178"/>
              <a:gd name="connsiteY129" fmla="*/ 672465 h 826276"/>
              <a:gd name="connsiteX130" fmla="*/ 957109 w 1109178"/>
              <a:gd name="connsiteY130" fmla="*/ 704850 h 826276"/>
              <a:gd name="connsiteX131" fmla="*/ 939964 w 1109178"/>
              <a:gd name="connsiteY131" fmla="*/ 724852 h 826276"/>
              <a:gd name="connsiteX132" fmla="*/ 943775 w 1109178"/>
              <a:gd name="connsiteY132" fmla="*/ 746760 h 826276"/>
              <a:gd name="connsiteX133" fmla="*/ 960920 w 1109178"/>
              <a:gd name="connsiteY133" fmla="*/ 725805 h 826276"/>
              <a:gd name="connsiteX134" fmla="*/ 957109 w 1109178"/>
              <a:gd name="connsiteY134"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427520 w 1109178"/>
              <a:gd name="connsiteY9" fmla="*/ 225742 h 826276"/>
              <a:gd name="connsiteX10" fmla="*/ 458000 w 1109178"/>
              <a:gd name="connsiteY10" fmla="*/ 306705 h 826276"/>
              <a:gd name="connsiteX11" fmla="*/ 372275 w 1109178"/>
              <a:gd name="connsiteY11" fmla="*/ 307657 h 826276"/>
              <a:gd name="connsiteX12" fmla="*/ 333222 w 1109178"/>
              <a:gd name="connsiteY12" fmla="*/ 266700 h 826276"/>
              <a:gd name="connsiteX13" fmla="*/ 269404 w 1109178"/>
              <a:gd name="connsiteY13" fmla="*/ 312420 h 826276"/>
              <a:gd name="connsiteX14" fmla="*/ 303695 w 1109178"/>
              <a:gd name="connsiteY14" fmla="*/ 306705 h 826276"/>
              <a:gd name="connsiteX15" fmla="*/ 321792 w 1109178"/>
              <a:gd name="connsiteY15" fmla="*/ 333375 h 826276"/>
              <a:gd name="connsiteX16" fmla="*/ 205587 w 1109178"/>
              <a:gd name="connsiteY16" fmla="*/ 372427 h 826276"/>
              <a:gd name="connsiteX17" fmla="*/ 140817 w 1109178"/>
              <a:gd name="connsiteY17" fmla="*/ 346710 h 826276"/>
              <a:gd name="connsiteX18" fmla="*/ 16039 w 1109178"/>
              <a:gd name="connsiteY18" fmla="*/ 437197 h 826276"/>
              <a:gd name="connsiteX19" fmla="*/ 11277 w 1109178"/>
              <a:gd name="connsiteY19" fmla="*/ 547687 h 826276"/>
              <a:gd name="connsiteX20" fmla="*/ 57950 w 1109178"/>
              <a:gd name="connsiteY20" fmla="*/ 616267 h 826276"/>
              <a:gd name="connsiteX21" fmla="*/ 102717 w 1109178"/>
              <a:gd name="connsiteY21" fmla="*/ 647700 h 826276"/>
              <a:gd name="connsiteX22" fmla="*/ 510387 w 1109178"/>
              <a:gd name="connsiteY22" fmla="*/ 784860 h 826276"/>
              <a:gd name="connsiteX23" fmla="*/ 967587 w 1109178"/>
              <a:gd name="connsiteY23" fmla="*/ 815340 h 826276"/>
              <a:gd name="connsiteX24" fmla="*/ 1022832 w 1109178"/>
              <a:gd name="connsiteY24" fmla="*/ 748665 h 826276"/>
              <a:gd name="connsiteX25" fmla="*/ 951395 w 1109178"/>
              <a:gd name="connsiteY25" fmla="*/ 660082 h 826276"/>
              <a:gd name="connsiteX26" fmla="*/ 890434 w 1109178"/>
              <a:gd name="connsiteY26" fmla="*/ 690562 h 826276"/>
              <a:gd name="connsiteX27" fmla="*/ 899007 w 1109178"/>
              <a:gd name="connsiteY27" fmla="*/ 743902 h 826276"/>
              <a:gd name="connsiteX28" fmla="*/ 905675 w 1109178"/>
              <a:gd name="connsiteY28" fmla="*/ 716280 h 826276"/>
              <a:gd name="connsiteX29" fmla="*/ 984732 w 1109178"/>
              <a:gd name="connsiteY29" fmla="*/ 687705 h 826276"/>
              <a:gd name="connsiteX30" fmla="*/ 978064 w 1109178"/>
              <a:gd name="connsiteY30" fmla="*/ 782002 h 826276"/>
              <a:gd name="connsiteX31" fmla="*/ 837095 w 1109178"/>
              <a:gd name="connsiteY31" fmla="*/ 773430 h 826276"/>
              <a:gd name="connsiteX32" fmla="*/ 802805 w 1109178"/>
              <a:gd name="connsiteY32" fmla="*/ 719137 h 826276"/>
              <a:gd name="connsiteX33" fmla="*/ 803757 w 1109178"/>
              <a:gd name="connsiteY33" fmla="*/ 662940 h 826276"/>
              <a:gd name="connsiteX34" fmla="*/ 923772 w 1109178"/>
              <a:gd name="connsiteY34" fmla="*/ 525780 h 826276"/>
              <a:gd name="connsiteX35" fmla="*/ 1022832 w 1109178"/>
              <a:gd name="connsiteY35" fmla="*/ 399097 h 826276"/>
              <a:gd name="connsiteX36" fmla="*/ 1060932 w 1109178"/>
              <a:gd name="connsiteY36" fmla="*/ 380047 h 826276"/>
              <a:gd name="connsiteX37" fmla="*/ 1028547 w 1109178"/>
              <a:gd name="connsiteY37" fmla="*/ 355282 h 826276"/>
              <a:gd name="connsiteX38" fmla="*/ 1031405 w 1109178"/>
              <a:gd name="connsiteY38" fmla="*/ 339090 h 826276"/>
              <a:gd name="connsiteX39" fmla="*/ 1073314 w 1109178"/>
              <a:gd name="connsiteY39" fmla="*/ 335280 h 826276"/>
              <a:gd name="connsiteX40" fmla="*/ 1098080 w 1109178"/>
              <a:gd name="connsiteY40" fmla="*/ 321945 h 826276"/>
              <a:gd name="connsiteX41" fmla="*/ 1086650 w 1109178"/>
              <a:gd name="connsiteY41" fmla="*/ 291465 h 826276"/>
              <a:gd name="connsiteX42" fmla="*/ 1040930 w 1109178"/>
              <a:gd name="connsiteY42" fmla="*/ 260985 h 826276"/>
              <a:gd name="connsiteX43" fmla="*/ 850430 w 1109178"/>
              <a:gd name="connsiteY43" fmla="*/ 185737 h 826276"/>
              <a:gd name="connsiteX44" fmla="*/ 770420 w 1109178"/>
              <a:gd name="connsiteY44" fmla="*/ 147637 h 826276"/>
              <a:gd name="connsiteX45" fmla="*/ 835189 w 1109178"/>
              <a:gd name="connsiteY45" fmla="*/ 87630 h 826276"/>
              <a:gd name="connsiteX46" fmla="*/ 861859 w 1109178"/>
              <a:gd name="connsiteY46" fmla="*/ 80010 h 826276"/>
              <a:gd name="connsiteX47" fmla="*/ 832332 w 1109178"/>
              <a:gd name="connsiteY47" fmla="*/ 59055 h 826276"/>
              <a:gd name="connsiteX48" fmla="*/ 778039 w 1109178"/>
              <a:gd name="connsiteY48" fmla="*/ 20002 h 826276"/>
              <a:gd name="connsiteX49" fmla="*/ 721842 w 1109178"/>
              <a:gd name="connsiteY49" fmla="*/ 0 h 826276"/>
              <a:gd name="connsiteX50" fmla="*/ 721842 w 1109178"/>
              <a:gd name="connsiteY50" fmla="*/ 0 h 826276"/>
              <a:gd name="connsiteX51" fmla="*/ 139864 w 1109178"/>
              <a:gd name="connsiteY51" fmla="*/ 376237 h 826276"/>
              <a:gd name="connsiteX52" fmla="*/ 147485 w 1109178"/>
              <a:gd name="connsiteY52" fmla="*/ 376237 h 826276"/>
              <a:gd name="connsiteX53" fmla="*/ 206539 w 1109178"/>
              <a:gd name="connsiteY53" fmla="*/ 410527 h 826276"/>
              <a:gd name="connsiteX54" fmla="*/ 223685 w 1109178"/>
              <a:gd name="connsiteY54" fmla="*/ 478155 h 826276"/>
              <a:gd name="connsiteX55" fmla="*/ 220827 w 1109178"/>
              <a:gd name="connsiteY55" fmla="*/ 485775 h 826276"/>
              <a:gd name="connsiteX56" fmla="*/ 220827 w 1109178"/>
              <a:gd name="connsiteY56" fmla="*/ 486727 h 826276"/>
              <a:gd name="connsiteX57" fmla="*/ 136054 w 1109178"/>
              <a:gd name="connsiteY57" fmla="*/ 517207 h 826276"/>
              <a:gd name="connsiteX58" fmla="*/ 111289 w 1109178"/>
              <a:gd name="connsiteY58" fmla="*/ 488632 h 826276"/>
              <a:gd name="connsiteX59" fmla="*/ 113194 w 1109178"/>
              <a:gd name="connsiteY59" fmla="*/ 452437 h 826276"/>
              <a:gd name="connsiteX60" fmla="*/ 131292 w 1109178"/>
              <a:gd name="connsiteY60" fmla="*/ 438150 h 826276"/>
              <a:gd name="connsiteX61" fmla="*/ 149389 w 1109178"/>
              <a:gd name="connsiteY61" fmla="*/ 441960 h 826276"/>
              <a:gd name="connsiteX62" fmla="*/ 161772 w 1109178"/>
              <a:gd name="connsiteY62" fmla="*/ 441960 h 826276"/>
              <a:gd name="connsiteX63" fmla="*/ 161772 w 1109178"/>
              <a:gd name="connsiteY63" fmla="*/ 428625 h 826276"/>
              <a:gd name="connsiteX64" fmla="*/ 144627 w 1109178"/>
              <a:gd name="connsiteY64" fmla="*/ 419100 h 826276"/>
              <a:gd name="connsiteX65" fmla="*/ 126529 w 1109178"/>
              <a:gd name="connsiteY65" fmla="*/ 420052 h 826276"/>
              <a:gd name="connsiteX66" fmla="*/ 98907 w 1109178"/>
              <a:gd name="connsiteY66" fmla="*/ 441960 h 826276"/>
              <a:gd name="connsiteX67" fmla="*/ 95097 w 1109178"/>
              <a:gd name="connsiteY67" fmla="*/ 494347 h 826276"/>
              <a:gd name="connsiteX68" fmla="*/ 128435 w 1109178"/>
              <a:gd name="connsiteY68" fmla="*/ 533400 h 826276"/>
              <a:gd name="connsiteX69" fmla="*/ 225589 w 1109178"/>
              <a:gd name="connsiteY69" fmla="*/ 511492 h 826276"/>
              <a:gd name="connsiteX70" fmla="*/ 235114 w 1109178"/>
              <a:gd name="connsiteY70" fmla="*/ 513397 h 826276"/>
              <a:gd name="connsiteX71" fmla="*/ 231304 w 1109178"/>
              <a:gd name="connsiteY71" fmla="*/ 562927 h 826276"/>
              <a:gd name="connsiteX72" fmla="*/ 183679 w 1109178"/>
              <a:gd name="connsiteY72" fmla="*/ 610552 h 826276"/>
              <a:gd name="connsiteX73" fmla="*/ 61759 w 1109178"/>
              <a:gd name="connsiteY73" fmla="*/ 575310 h 826276"/>
              <a:gd name="connsiteX74" fmla="*/ 75094 w 1109178"/>
              <a:gd name="connsiteY74" fmla="*/ 398145 h 826276"/>
              <a:gd name="connsiteX75" fmla="*/ 139864 w 1109178"/>
              <a:gd name="connsiteY75" fmla="*/ 376237 h 826276"/>
              <a:gd name="connsiteX76" fmla="*/ 139864 w 1109178"/>
              <a:gd name="connsiteY76" fmla="*/ 376237 h 826276"/>
              <a:gd name="connsiteX77" fmla="*/ 139864 w 1109178"/>
              <a:gd name="connsiteY77" fmla="*/ 376237 h 826276"/>
              <a:gd name="connsiteX78" fmla="*/ 261785 w 1109178"/>
              <a:gd name="connsiteY78" fmla="*/ 576262 h 826276"/>
              <a:gd name="connsiteX79" fmla="*/ 276072 w 1109178"/>
              <a:gd name="connsiteY79" fmla="*/ 577215 h 826276"/>
              <a:gd name="connsiteX80" fmla="*/ 351320 w 1109178"/>
              <a:gd name="connsiteY80" fmla="*/ 657225 h 826276"/>
              <a:gd name="connsiteX81" fmla="*/ 293217 w 1109178"/>
              <a:gd name="connsiteY81" fmla="*/ 704850 h 826276"/>
              <a:gd name="connsiteX82" fmla="*/ 275120 w 1109178"/>
              <a:gd name="connsiteY82" fmla="*/ 639127 h 826276"/>
              <a:gd name="connsiteX83" fmla="*/ 297979 w 1109178"/>
              <a:gd name="connsiteY83" fmla="*/ 671512 h 826276"/>
              <a:gd name="connsiteX84" fmla="*/ 307504 w 1109178"/>
              <a:gd name="connsiteY84" fmla="*/ 697230 h 826276"/>
              <a:gd name="connsiteX85" fmla="*/ 295122 w 1109178"/>
              <a:gd name="connsiteY85" fmla="*/ 629602 h 826276"/>
              <a:gd name="connsiteX86" fmla="*/ 229400 w 1109178"/>
              <a:gd name="connsiteY86" fmla="*/ 665797 h 826276"/>
              <a:gd name="connsiteX87" fmla="*/ 212254 w 1109178"/>
              <a:gd name="connsiteY87" fmla="*/ 681037 h 826276"/>
              <a:gd name="connsiteX88" fmla="*/ 211302 w 1109178"/>
              <a:gd name="connsiteY88" fmla="*/ 619125 h 826276"/>
              <a:gd name="connsiteX89" fmla="*/ 261785 w 1109178"/>
              <a:gd name="connsiteY89" fmla="*/ 576262 h 826276"/>
              <a:gd name="connsiteX90" fmla="*/ 370370 w 1109178"/>
              <a:gd name="connsiteY90" fmla="*/ 600075 h 826276"/>
              <a:gd name="connsiteX91" fmla="*/ 437045 w 1109178"/>
              <a:gd name="connsiteY91" fmla="*/ 614362 h 826276"/>
              <a:gd name="connsiteX92" fmla="*/ 474192 w 1109178"/>
              <a:gd name="connsiteY92" fmla="*/ 652462 h 826276"/>
              <a:gd name="connsiteX93" fmla="*/ 483717 w 1109178"/>
              <a:gd name="connsiteY93" fmla="*/ 695325 h 826276"/>
              <a:gd name="connsiteX94" fmla="*/ 554202 w 1109178"/>
              <a:gd name="connsiteY94" fmla="*/ 672465 h 826276"/>
              <a:gd name="connsiteX95" fmla="*/ 609447 w 1109178"/>
              <a:gd name="connsiteY95" fmla="*/ 653415 h 826276"/>
              <a:gd name="connsiteX96" fmla="*/ 615162 w 1109178"/>
              <a:gd name="connsiteY96" fmla="*/ 654367 h 826276"/>
              <a:gd name="connsiteX97" fmla="*/ 624687 w 1109178"/>
              <a:gd name="connsiteY97" fmla="*/ 656272 h 826276"/>
              <a:gd name="connsiteX98" fmla="*/ 729462 w 1109178"/>
              <a:gd name="connsiteY98" fmla="*/ 707707 h 826276"/>
              <a:gd name="connsiteX99" fmla="*/ 776134 w 1109178"/>
              <a:gd name="connsiteY99" fmla="*/ 741045 h 826276"/>
              <a:gd name="connsiteX100" fmla="*/ 804709 w 1109178"/>
              <a:gd name="connsiteY100" fmla="*/ 754380 h 826276"/>
              <a:gd name="connsiteX101" fmla="*/ 793280 w 1109178"/>
              <a:gd name="connsiteY101" fmla="*/ 781050 h 826276"/>
              <a:gd name="connsiteX102" fmla="*/ 770420 w 1109178"/>
              <a:gd name="connsiteY102" fmla="*/ 777240 h 826276"/>
              <a:gd name="connsiteX103" fmla="*/ 585634 w 1109178"/>
              <a:gd name="connsiteY103" fmla="*/ 769620 h 826276"/>
              <a:gd name="connsiteX104" fmla="*/ 532295 w 1109178"/>
              <a:gd name="connsiteY104" fmla="*/ 761047 h 826276"/>
              <a:gd name="connsiteX105" fmla="*/ 436092 w 1109178"/>
              <a:gd name="connsiteY105" fmla="*/ 668655 h 826276"/>
              <a:gd name="connsiteX106" fmla="*/ 422757 w 1109178"/>
              <a:gd name="connsiteY106" fmla="*/ 641032 h 826276"/>
              <a:gd name="connsiteX107" fmla="*/ 419900 w 1109178"/>
              <a:gd name="connsiteY107" fmla="*/ 670560 h 826276"/>
              <a:gd name="connsiteX108" fmla="*/ 417042 w 1109178"/>
              <a:gd name="connsiteY108" fmla="*/ 721995 h 826276"/>
              <a:gd name="connsiteX109" fmla="*/ 376085 w 1109178"/>
              <a:gd name="connsiteY109" fmla="*/ 659130 h 826276"/>
              <a:gd name="connsiteX110" fmla="*/ 370370 w 1109178"/>
              <a:gd name="connsiteY110" fmla="*/ 600075 h 826276"/>
              <a:gd name="connsiteX111" fmla="*/ 370370 w 1109178"/>
              <a:gd name="connsiteY111" fmla="*/ 600075 h 826276"/>
              <a:gd name="connsiteX112" fmla="*/ 586587 w 1109178"/>
              <a:gd name="connsiteY112" fmla="*/ 767715 h 826276"/>
              <a:gd name="connsiteX113" fmla="*/ 597064 w 1109178"/>
              <a:gd name="connsiteY113" fmla="*/ 768667 h 826276"/>
              <a:gd name="connsiteX114" fmla="*/ 619925 w 1109178"/>
              <a:gd name="connsiteY114" fmla="*/ 653415 h 826276"/>
              <a:gd name="connsiteX115" fmla="*/ 609447 w 1109178"/>
              <a:gd name="connsiteY115" fmla="*/ 652462 h 826276"/>
              <a:gd name="connsiteX116" fmla="*/ 606589 w 1109178"/>
              <a:gd name="connsiteY116" fmla="*/ 670560 h 826276"/>
              <a:gd name="connsiteX117" fmla="*/ 596112 w 1109178"/>
              <a:gd name="connsiteY117" fmla="*/ 720090 h 826276"/>
              <a:gd name="connsiteX118" fmla="*/ 586587 w 1109178"/>
              <a:gd name="connsiteY118" fmla="*/ 767715 h 826276"/>
              <a:gd name="connsiteX119" fmla="*/ 586587 w 1109178"/>
              <a:gd name="connsiteY119" fmla="*/ 767715 h 826276"/>
              <a:gd name="connsiteX120" fmla="*/ 511339 w 1109178"/>
              <a:gd name="connsiteY120" fmla="*/ 642937 h 826276"/>
              <a:gd name="connsiteX121" fmla="*/ 534200 w 1109178"/>
              <a:gd name="connsiteY121" fmla="*/ 654367 h 826276"/>
              <a:gd name="connsiteX122" fmla="*/ 533247 w 1109178"/>
              <a:gd name="connsiteY122" fmla="*/ 686752 h 826276"/>
              <a:gd name="connsiteX123" fmla="*/ 498957 w 1109178"/>
              <a:gd name="connsiteY123" fmla="*/ 678180 h 826276"/>
              <a:gd name="connsiteX124" fmla="*/ 511339 w 1109178"/>
              <a:gd name="connsiteY124" fmla="*/ 642937 h 826276"/>
              <a:gd name="connsiteX125" fmla="*/ 747559 w 1109178"/>
              <a:gd name="connsiteY125" fmla="*/ 672465 h 826276"/>
              <a:gd name="connsiteX126" fmla="*/ 770420 w 1109178"/>
              <a:gd name="connsiteY126" fmla="*/ 697230 h 826276"/>
              <a:gd name="connsiteX127" fmla="*/ 747559 w 1109178"/>
              <a:gd name="connsiteY127" fmla="*/ 701992 h 826276"/>
              <a:gd name="connsiteX128" fmla="*/ 747559 w 1109178"/>
              <a:gd name="connsiteY128" fmla="*/ 672465 h 826276"/>
              <a:gd name="connsiteX129" fmla="*/ 957109 w 1109178"/>
              <a:gd name="connsiteY129" fmla="*/ 704850 h 826276"/>
              <a:gd name="connsiteX130" fmla="*/ 939964 w 1109178"/>
              <a:gd name="connsiteY130" fmla="*/ 724852 h 826276"/>
              <a:gd name="connsiteX131" fmla="*/ 943775 w 1109178"/>
              <a:gd name="connsiteY131" fmla="*/ 746760 h 826276"/>
              <a:gd name="connsiteX132" fmla="*/ 960920 w 1109178"/>
              <a:gd name="connsiteY132" fmla="*/ 725805 h 826276"/>
              <a:gd name="connsiteX133" fmla="*/ 957109 w 1109178"/>
              <a:gd name="connsiteY133" fmla="*/ 704850 h 82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109178" h="826276">
                <a:moveTo>
                  <a:pt x="721842" y="0"/>
                </a:moveTo>
                <a:cubicBezTo>
                  <a:pt x="712317" y="0"/>
                  <a:pt x="701839" y="1905"/>
                  <a:pt x="689457" y="5715"/>
                </a:cubicBezTo>
                <a:cubicBezTo>
                  <a:pt x="666597" y="13335"/>
                  <a:pt x="647547" y="31432"/>
                  <a:pt x="645642" y="46672"/>
                </a:cubicBezTo>
                <a:cubicBezTo>
                  <a:pt x="644689" y="61912"/>
                  <a:pt x="636117" y="73342"/>
                  <a:pt x="628497" y="72390"/>
                </a:cubicBezTo>
                <a:cubicBezTo>
                  <a:pt x="620877" y="71437"/>
                  <a:pt x="615162" y="83820"/>
                  <a:pt x="617067" y="98107"/>
                </a:cubicBezTo>
                <a:cubicBezTo>
                  <a:pt x="620877" y="130492"/>
                  <a:pt x="566584" y="185737"/>
                  <a:pt x="533247" y="183832"/>
                </a:cubicBezTo>
                <a:cubicBezTo>
                  <a:pt x="519912" y="182880"/>
                  <a:pt x="507530" y="191452"/>
                  <a:pt x="506577" y="203835"/>
                </a:cubicBezTo>
                <a:cubicBezTo>
                  <a:pt x="505625" y="217170"/>
                  <a:pt x="496100" y="220980"/>
                  <a:pt x="480859" y="214312"/>
                </a:cubicBezTo>
                <a:cubicBezTo>
                  <a:pt x="467525" y="208597"/>
                  <a:pt x="482129" y="194310"/>
                  <a:pt x="473239" y="196215"/>
                </a:cubicBezTo>
                <a:cubicBezTo>
                  <a:pt x="464349" y="198120"/>
                  <a:pt x="430060" y="207327"/>
                  <a:pt x="427520" y="225742"/>
                </a:cubicBezTo>
                <a:cubicBezTo>
                  <a:pt x="424980" y="244157"/>
                  <a:pt x="503720" y="273367"/>
                  <a:pt x="458000" y="306705"/>
                </a:cubicBezTo>
                <a:cubicBezTo>
                  <a:pt x="405612" y="345757"/>
                  <a:pt x="390372" y="345757"/>
                  <a:pt x="372275" y="307657"/>
                </a:cubicBezTo>
                <a:cubicBezTo>
                  <a:pt x="364654" y="291465"/>
                  <a:pt x="347510" y="273367"/>
                  <a:pt x="333222" y="266700"/>
                </a:cubicBezTo>
                <a:cubicBezTo>
                  <a:pt x="301789" y="252412"/>
                  <a:pt x="255117" y="285750"/>
                  <a:pt x="269404" y="312420"/>
                </a:cubicBezTo>
                <a:cubicBezTo>
                  <a:pt x="277025" y="326707"/>
                  <a:pt x="285597" y="324802"/>
                  <a:pt x="303695" y="306705"/>
                </a:cubicBezTo>
                <a:cubicBezTo>
                  <a:pt x="335127" y="272415"/>
                  <a:pt x="349414" y="292417"/>
                  <a:pt x="321792" y="333375"/>
                </a:cubicBezTo>
                <a:cubicBezTo>
                  <a:pt x="283692" y="388620"/>
                  <a:pt x="252260" y="400050"/>
                  <a:pt x="205587" y="372427"/>
                </a:cubicBezTo>
                <a:cubicBezTo>
                  <a:pt x="183679" y="359092"/>
                  <a:pt x="154152" y="347662"/>
                  <a:pt x="140817" y="346710"/>
                </a:cubicBezTo>
                <a:cubicBezTo>
                  <a:pt x="95097" y="342900"/>
                  <a:pt x="40804" y="382905"/>
                  <a:pt x="16039" y="437197"/>
                </a:cubicBezTo>
                <a:cubicBezTo>
                  <a:pt x="-3963" y="482917"/>
                  <a:pt x="-4916" y="500062"/>
                  <a:pt x="11277" y="547687"/>
                </a:cubicBezTo>
                <a:cubicBezTo>
                  <a:pt x="21754" y="579120"/>
                  <a:pt x="42709" y="609600"/>
                  <a:pt x="57950" y="616267"/>
                </a:cubicBezTo>
                <a:cubicBezTo>
                  <a:pt x="73189" y="622935"/>
                  <a:pt x="93192" y="637222"/>
                  <a:pt x="102717" y="647700"/>
                </a:cubicBezTo>
                <a:cubicBezTo>
                  <a:pt x="133197" y="681037"/>
                  <a:pt x="366560" y="760095"/>
                  <a:pt x="510387" y="784860"/>
                </a:cubicBezTo>
                <a:cubicBezTo>
                  <a:pt x="744702" y="825817"/>
                  <a:pt x="910437" y="837247"/>
                  <a:pt x="967587" y="815340"/>
                </a:cubicBezTo>
                <a:cubicBezTo>
                  <a:pt x="1009497" y="800100"/>
                  <a:pt x="1019022" y="786765"/>
                  <a:pt x="1022832" y="748665"/>
                </a:cubicBezTo>
                <a:cubicBezTo>
                  <a:pt x="1027595" y="691515"/>
                  <a:pt x="1006639" y="663892"/>
                  <a:pt x="951395" y="660082"/>
                </a:cubicBezTo>
                <a:cubicBezTo>
                  <a:pt x="922820" y="658177"/>
                  <a:pt x="903770" y="667702"/>
                  <a:pt x="890434" y="690562"/>
                </a:cubicBezTo>
                <a:cubicBezTo>
                  <a:pt x="871384" y="722947"/>
                  <a:pt x="874242" y="741997"/>
                  <a:pt x="899007" y="743902"/>
                </a:cubicBezTo>
                <a:cubicBezTo>
                  <a:pt x="905675" y="744855"/>
                  <a:pt x="908532" y="731520"/>
                  <a:pt x="905675" y="716280"/>
                </a:cubicBezTo>
                <a:cubicBezTo>
                  <a:pt x="899959" y="686752"/>
                  <a:pt x="936155" y="673417"/>
                  <a:pt x="984732" y="687705"/>
                </a:cubicBezTo>
                <a:cubicBezTo>
                  <a:pt x="1019022" y="697230"/>
                  <a:pt x="1015212" y="749617"/>
                  <a:pt x="978064" y="782002"/>
                </a:cubicBezTo>
                <a:cubicBezTo>
                  <a:pt x="941870" y="814387"/>
                  <a:pt x="847572" y="807720"/>
                  <a:pt x="837095" y="773430"/>
                </a:cubicBezTo>
                <a:cubicBezTo>
                  <a:pt x="832332" y="759142"/>
                  <a:pt x="817092" y="735330"/>
                  <a:pt x="802805" y="719137"/>
                </a:cubicBezTo>
                <a:cubicBezTo>
                  <a:pt x="771372" y="683895"/>
                  <a:pt x="771372" y="661035"/>
                  <a:pt x="803757" y="662940"/>
                </a:cubicBezTo>
                <a:cubicBezTo>
                  <a:pt x="853287" y="666750"/>
                  <a:pt x="905675" y="606742"/>
                  <a:pt x="923772" y="525780"/>
                </a:cubicBezTo>
                <a:cubicBezTo>
                  <a:pt x="947584" y="420052"/>
                  <a:pt x="967587" y="395287"/>
                  <a:pt x="1022832" y="399097"/>
                </a:cubicBezTo>
                <a:cubicBezTo>
                  <a:pt x="1057122" y="401955"/>
                  <a:pt x="1066647" y="397192"/>
                  <a:pt x="1060932" y="380047"/>
                </a:cubicBezTo>
                <a:cubicBezTo>
                  <a:pt x="1057122" y="367665"/>
                  <a:pt x="1041882" y="356235"/>
                  <a:pt x="1028547" y="355282"/>
                </a:cubicBezTo>
                <a:cubicBezTo>
                  <a:pt x="1005687" y="353377"/>
                  <a:pt x="1006639" y="350520"/>
                  <a:pt x="1031405" y="339090"/>
                </a:cubicBezTo>
                <a:cubicBezTo>
                  <a:pt x="1047597" y="332422"/>
                  <a:pt x="1065695" y="330517"/>
                  <a:pt x="1073314" y="335280"/>
                </a:cubicBezTo>
                <a:cubicBezTo>
                  <a:pt x="1080934" y="340042"/>
                  <a:pt x="1091412" y="334327"/>
                  <a:pt x="1098080" y="321945"/>
                </a:cubicBezTo>
                <a:cubicBezTo>
                  <a:pt x="1115225" y="288607"/>
                  <a:pt x="1113320" y="283845"/>
                  <a:pt x="1086650" y="291465"/>
                </a:cubicBezTo>
                <a:cubicBezTo>
                  <a:pt x="1072362" y="295275"/>
                  <a:pt x="1053312" y="283845"/>
                  <a:pt x="1040930" y="260985"/>
                </a:cubicBezTo>
                <a:cubicBezTo>
                  <a:pt x="1014259" y="215265"/>
                  <a:pt x="946632" y="188595"/>
                  <a:pt x="850430" y="185737"/>
                </a:cubicBezTo>
                <a:cubicBezTo>
                  <a:pt x="784707" y="183832"/>
                  <a:pt x="776134" y="180022"/>
                  <a:pt x="770420" y="147637"/>
                </a:cubicBezTo>
                <a:cubicBezTo>
                  <a:pt x="761847" y="98107"/>
                  <a:pt x="776134" y="84772"/>
                  <a:pt x="835189" y="87630"/>
                </a:cubicBezTo>
                <a:cubicBezTo>
                  <a:pt x="862812" y="89535"/>
                  <a:pt x="874242" y="85725"/>
                  <a:pt x="861859" y="80010"/>
                </a:cubicBezTo>
                <a:cubicBezTo>
                  <a:pt x="849477" y="74295"/>
                  <a:pt x="836142" y="64770"/>
                  <a:pt x="832332" y="59055"/>
                </a:cubicBezTo>
                <a:cubicBezTo>
                  <a:pt x="828522" y="53340"/>
                  <a:pt x="804709" y="35242"/>
                  <a:pt x="778039" y="20002"/>
                </a:cubicBezTo>
                <a:cubicBezTo>
                  <a:pt x="754227" y="5715"/>
                  <a:pt x="738034" y="0"/>
                  <a:pt x="721842" y="0"/>
                </a:cubicBezTo>
                <a:lnTo>
                  <a:pt x="721842" y="0"/>
                </a:lnTo>
                <a:close/>
                <a:moveTo>
                  <a:pt x="139864" y="376237"/>
                </a:moveTo>
                <a:lnTo>
                  <a:pt x="147485" y="376237"/>
                </a:lnTo>
                <a:cubicBezTo>
                  <a:pt x="168439" y="378142"/>
                  <a:pt x="188442" y="389572"/>
                  <a:pt x="206539" y="410527"/>
                </a:cubicBezTo>
                <a:cubicBezTo>
                  <a:pt x="227495" y="433387"/>
                  <a:pt x="233210" y="453390"/>
                  <a:pt x="223685" y="478155"/>
                </a:cubicBezTo>
                <a:cubicBezTo>
                  <a:pt x="222732" y="481012"/>
                  <a:pt x="221779" y="483870"/>
                  <a:pt x="220827" y="485775"/>
                </a:cubicBezTo>
                <a:lnTo>
                  <a:pt x="220827" y="486727"/>
                </a:lnTo>
                <a:cubicBezTo>
                  <a:pt x="203682" y="517207"/>
                  <a:pt x="167487" y="533400"/>
                  <a:pt x="136054" y="517207"/>
                </a:cubicBezTo>
                <a:cubicBezTo>
                  <a:pt x="124625" y="511492"/>
                  <a:pt x="115100" y="501015"/>
                  <a:pt x="111289" y="488632"/>
                </a:cubicBezTo>
                <a:cubicBezTo>
                  <a:pt x="106527" y="476250"/>
                  <a:pt x="106527" y="463867"/>
                  <a:pt x="113194" y="452437"/>
                </a:cubicBezTo>
                <a:cubicBezTo>
                  <a:pt x="117004" y="446722"/>
                  <a:pt x="123672" y="441007"/>
                  <a:pt x="131292" y="438150"/>
                </a:cubicBezTo>
                <a:cubicBezTo>
                  <a:pt x="138912" y="435292"/>
                  <a:pt x="144627" y="437197"/>
                  <a:pt x="149389" y="441960"/>
                </a:cubicBezTo>
                <a:cubicBezTo>
                  <a:pt x="153200" y="445770"/>
                  <a:pt x="158914" y="445770"/>
                  <a:pt x="161772" y="441960"/>
                </a:cubicBezTo>
                <a:cubicBezTo>
                  <a:pt x="165582" y="438150"/>
                  <a:pt x="164629" y="432435"/>
                  <a:pt x="161772" y="428625"/>
                </a:cubicBezTo>
                <a:cubicBezTo>
                  <a:pt x="157010" y="423862"/>
                  <a:pt x="151295" y="421005"/>
                  <a:pt x="144627" y="419100"/>
                </a:cubicBezTo>
                <a:cubicBezTo>
                  <a:pt x="138912" y="418147"/>
                  <a:pt x="132245" y="418147"/>
                  <a:pt x="126529" y="420052"/>
                </a:cubicBezTo>
                <a:cubicBezTo>
                  <a:pt x="115100" y="423862"/>
                  <a:pt x="104622" y="431482"/>
                  <a:pt x="98907" y="441960"/>
                </a:cubicBezTo>
                <a:cubicBezTo>
                  <a:pt x="89382" y="459105"/>
                  <a:pt x="89382" y="478155"/>
                  <a:pt x="95097" y="494347"/>
                </a:cubicBezTo>
                <a:cubicBezTo>
                  <a:pt x="100812" y="510540"/>
                  <a:pt x="113194" y="525780"/>
                  <a:pt x="128435" y="533400"/>
                </a:cubicBezTo>
                <a:cubicBezTo>
                  <a:pt x="162725" y="551497"/>
                  <a:pt x="200825" y="539115"/>
                  <a:pt x="225589" y="511492"/>
                </a:cubicBezTo>
                <a:cubicBezTo>
                  <a:pt x="228447" y="512445"/>
                  <a:pt x="231304" y="513397"/>
                  <a:pt x="235114" y="513397"/>
                </a:cubicBezTo>
                <a:cubicBezTo>
                  <a:pt x="265595" y="515302"/>
                  <a:pt x="262737" y="554355"/>
                  <a:pt x="231304" y="562927"/>
                </a:cubicBezTo>
                <a:cubicBezTo>
                  <a:pt x="217970" y="566737"/>
                  <a:pt x="197014" y="588645"/>
                  <a:pt x="183679" y="610552"/>
                </a:cubicBezTo>
                <a:cubicBezTo>
                  <a:pt x="157962" y="656272"/>
                  <a:pt x="143675" y="652462"/>
                  <a:pt x="61759" y="575310"/>
                </a:cubicBezTo>
                <a:cubicBezTo>
                  <a:pt x="5562" y="521970"/>
                  <a:pt x="12229" y="437197"/>
                  <a:pt x="75094" y="398145"/>
                </a:cubicBezTo>
                <a:cubicBezTo>
                  <a:pt x="99859" y="384810"/>
                  <a:pt x="120814" y="377190"/>
                  <a:pt x="139864" y="376237"/>
                </a:cubicBezTo>
                <a:lnTo>
                  <a:pt x="139864" y="376237"/>
                </a:lnTo>
                <a:lnTo>
                  <a:pt x="139864" y="376237"/>
                </a:lnTo>
                <a:close/>
                <a:moveTo>
                  <a:pt x="261785" y="576262"/>
                </a:moveTo>
                <a:cubicBezTo>
                  <a:pt x="266547" y="576262"/>
                  <a:pt x="271310" y="576262"/>
                  <a:pt x="276072" y="577215"/>
                </a:cubicBezTo>
                <a:cubicBezTo>
                  <a:pt x="320839" y="581025"/>
                  <a:pt x="327507" y="588645"/>
                  <a:pt x="351320" y="657225"/>
                </a:cubicBezTo>
                <a:cubicBezTo>
                  <a:pt x="379895" y="740092"/>
                  <a:pt x="373227" y="744855"/>
                  <a:pt x="293217" y="704850"/>
                </a:cubicBezTo>
                <a:cubicBezTo>
                  <a:pt x="241782" y="679132"/>
                  <a:pt x="227495" y="626745"/>
                  <a:pt x="275120" y="639127"/>
                </a:cubicBezTo>
                <a:cubicBezTo>
                  <a:pt x="289407" y="642937"/>
                  <a:pt x="300837" y="658177"/>
                  <a:pt x="297979" y="671512"/>
                </a:cubicBezTo>
                <a:cubicBezTo>
                  <a:pt x="295122" y="684847"/>
                  <a:pt x="299885" y="696277"/>
                  <a:pt x="307504" y="697230"/>
                </a:cubicBezTo>
                <a:cubicBezTo>
                  <a:pt x="335127" y="699135"/>
                  <a:pt x="324650" y="641032"/>
                  <a:pt x="295122" y="629602"/>
                </a:cubicBezTo>
                <a:cubicBezTo>
                  <a:pt x="255117" y="614362"/>
                  <a:pt x="233210" y="626745"/>
                  <a:pt x="229400" y="665797"/>
                </a:cubicBezTo>
                <a:cubicBezTo>
                  <a:pt x="227495" y="686752"/>
                  <a:pt x="221779" y="692467"/>
                  <a:pt x="212254" y="681037"/>
                </a:cubicBezTo>
                <a:cubicBezTo>
                  <a:pt x="204635" y="672465"/>
                  <a:pt x="203682" y="644842"/>
                  <a:pt x="211302" y="619125"/>
                </a:cubicBezTo>
                <a:cubicBezTo>
                  <a:pt x="222732" y="584835"/>
                  <a:pt x="231304" y="575310"/>
                  <a:pt x="261785" y="576262"/>
                </a:cubicBezTo>
                <a:close/>
                <a:moveTo>
                  <a:pt x="370370" y="600075"/>
                </a:moveTo>
                <a:cubicBezTo>
                  <a:pt x="382752" y="600075"/>
                  <a:pt x="403707" y="604837"/>
                  <a:pt x="437045" y="614362"/>
                </a:cubicBezTo>
                <a:cubicBezTo>
                  <a:pt x="474192" y="623887"/>
                  <a:pt x="482764" y="633412"/>
                  <a:pt x="474192" y="652462"/>
                </a:cubicBezTo>
                <a:cubicBezTo>
                  <a:pt x="468477" y="665797"/>
                  <a:pt x="472287" y="684847"/>
                  <a:pt x="483717" y="695325"/>
                </a:cubicBezTo>
                <a:cubicBezTo>
                  <a:pt x="512292" y="721995"/>
                  <a:pt x="560870" y="705802"/>
                  <a:pt x="554202" y="672465"/>
                </a:cubicBezTo>
                <a:cubicBezTo>
                  <a:pt x="550392" y="650557"/>
                  <a:pt x="557059" y="646747"/>
                  <a:pt x="609447" y="653415"/>
                </a:cubicBezTo>
                <a:cubicBezTo>
                  <a:pt x="608495" y="674370"/>
                  <a:pt x="613257" y="654367"/>
                  <a:pt x="615162" y="654367"/>
                </a:cubicBezTo>
                <a:cubicBezTo>
                  <a:pt x="618020" y="654367"/>
                  <a:pt x="620877" y="655320"/>
                  <a:pt x="624687" y="656272"/>
                </a:cubicBezTo>
                <a:cubicBezTo>
                  <a:pt x="684695" y="664845"/>
                  <a:pt x="705650" y="674370"/>
                  <a:pt x="729462" y="707707"/>
                </a:cubicBezTo>
                <a:cubicBezTo>
                  <a:pt x="745655" y="730567"/>
                  <a:pt x="766609" y="745807"/>
                  <a:pt x="776134" y="741045"/>
                </a:cubicBezTo>
                <a:cubicBezTo>
                  <a:pt x="785659" y="736282"/>
                  <a:pt x="798042" y="742950"/>
                  <a:pt x="804709" y="754380"/>
                </a:cubicBezTo>
                <a:cubicBezTo>
                  <a:pt x="823759" y="787717"/>
                  <a:pt x="817092" y="802957"/>
                  <a:pt x="793280" y="781050"/>
                </a:cubicBezTo>
                <a:cubicBezTo>
                  <a:pt x="778039" y="766762"/>
                  <a:pt x="771372" y="765810"/>
                  <a:pt x="770420" y="777240"/>
                </a:cubicBezTo>
                <a:cubicBezTo>
                  <a:pt x="713270" y="800100"/>
                  <a:pt x="632307" y="779145"/>
                  <a:pt x="585634" y="769620"/>
                </a:cubicBezTo>
                <a:cubicBezTo>
                  <a:pt x="567537" y="766762"/>
                  <a:pt x="548487" y="765810"/>
                  <a:pt x="532295" y="761047"/>
                </a:cubicBezTo>
                <a:cubicBezTo>
                  <a:pt x="476097" y="745807"/>
                  <a:pt x="434187" y="704850"/>
                  <a:pt x="436092" y="668655"/>
                </a:cubicBezTo>
                <a:cubicBezTo>
                  <a:pt x="437045" y="659130"/>
                  <a:pt x="430377" y="646747"/>
                  <a:pt x="422757" y="641032"/>
                </a:cubicBezTo>
                <a:cubicBezTo>
                  <a:pt x="413232" y="634365"/>
                  <a:pt x="411327" y="643890"/>
                  <a:pt x="419900" y="670560"/>
                </a:cubicBezTo>
                <a:cubicBezTo>
                  <a:pt x="435139" y="719137"/>
                  <a:pt x="434187" y="723900"/>
                  <a:pt x="417042" y="721995"/>
                </a:cubicBezTo>
                <a:cubicBezTo>
                  <a:pt x="409422" y="721042"/>
                  <a:pt x="391325" y="693420"/>
                  <a:pt x="376085" y="659130"/>
                </a:cubicBezTo>
                <a:cubicBezTo>
                  <a:pt x="355129" y="617220"/>
                  <a:pt x="350367" y="601027"/>
                  <a:pt x="370370" y="600075"/>
                </a:cubicBezTo>
                <a:lnTo>
                  <a:pt x="370370" y="600075"/>
                </a:lnTo>
                <a:close/>
                <a:moveTo>
                  <a:pt x="586587" y="767715"/>
                </a:moveTo>
                <a:cubicBezTo>
                  <a:pt x="588492" y="767715"/>
                  <a:pt x="595159" y="768667"/>
                  <a:pt x="597064" y="768667"/>
                </a:cubicBezTo>
                <a:cubicBezTo>
                  <a:pt x="620877" y="741997"/>
                  <a:pt x="625639" y="679132"/>
                  <a:pt x="619925" y="653415"/>
                </a:cubicBezTo>
                <a:cubicBezTo>
                  <a:pt x="618020" y="653415"/>
                  <a:pt x="611352" y="652462"/>
                  <a:pt x="609447" y="652462"/>
                </a:cubicBezTo>
                <a:cubicBezTo>
                  <a:pt x="608495" y="660082"/>
                  <a:pt x="606589" y="670560"/>
                  <a:pt x="606589" y="670560"/>
                </a:cubicBezTo>
                <a:cubicBezTo>
                  <a:pt x="605637" y="681037"/>
                  <a:pt x="600875" y="694372"/>
                  <a:pt x="596112" y="720090"/>
                </a:cubicBezTo>
                <a:cubicBezTo>
                  <a:pt x="592302" y="742950"/>
                  <a:pt x="586587" y="757237"/>
                  <a:pt x="586587" y="767715"/>
                </a:cubicBezTo>
                <a:lnTo>
                  <a:pt x="586587" y="767715"/>
                </a:lnTo>
                <a:close/>
                <a:moveTo>
                  <a:pt x="511339" y="642937"/>
                </a:moveTo>
                <a:cubicBezTo>
                  <a:pt x="518959" y="642937"/>
                  <a:pt x="526580" y="646747"/>
                  <a:pt x="534200" y="654367"/>
                </a:cubicBezTo>
                <a:cubicBezTo>
                  <a:pt x="545630" y="666750"/>
                  <a:pt x="545630" y="676275"/>
                  <a:pt x="533247" y="686752"/>
                </a:cubicBezTo>
                <a:cubicBezTo>
                  <a:pt x="520864" y="696277"/>
                  <a:pt x="510387" y="693420"/>
                  <a:pt x="498957" y="678180"/>
                </a:cubicBezTo>
                <a:cubicBezTo>
                  <a:pt x="482764" y="658177"/>
                  <a:pt x="494195" y="641985"/>
                  <a:pt x="511339" y="642937"/>
                </a:cubicBezTo>
                <a:close/>
                <a:moveTo>
                  <a:pt x="747559" y="672465"/>
                </a:moveTo>
                <a:cubicBezTo>
                  <a:pt x="756132" y="673417"/>
                  <a:pt x="766609" y="684847"/>
                  <a:pt x="770420" y="697230"/>
                </a:cubicBezTo>
                <a:cubicBezTo>
                  <a:pt x="781850" y="732472"/>
                  <a:pt x="765657" y="735330"/>
                  <a:pt x="747559" y="701992"/>
                </a:cubicBezTo>
                <a:cubicBezTo>
                  <a:pt x="737082" y="682942"/>
                  <a:pt x="737082" y="671512"/>
                  <a:pt x="747559" y="672465"/>
                </a:cubicBezTo>
                <a:close/>
                <a:moveTo>
                  <a:pt x="957109" y="704850"/>
                </a:moveTo>
                <a:cubicBezTo>
                  <a:pt x="953300" y="704850"/>
                  <a:pt x="947584" y="711517"/>
                  <a:pt x="939964" y="724852"/>
                </a:cubicBezTo>
                <a:cubicBezTo>
                  <a:pt x="934250" y="736282"/>
                  <a:pt x="936155" y="746760"/>
                  <a:pt x="943775" y="746760"/>
                </a:cubicBezTo>
                <a:cubicBezTo>
                  <a:pt x="952347" y="747712"/>
                  <a:pt x="959967" y="738187"/>
                  <a:pt x="960920" y="725805"/>
                </a:cubicBezTo>
                <a:cubicBezTo>
                  <a:pt x="962825" y="712470"/>
                  <a:pt x="960920" y="704850"/>
                  <a:pt x="957109" y="704850"/>
                </a:cubicBezTo>
                <a:close/>
              </a:path>
            </a:pathLst>
          </a:custGeom>
          <a:solidFill>
            <a:schemeClr val="accent1"/>
          </a:solidFill>
          <a:ln w="9525" cap="flat">
            <a:noFill/>
            <a:prstDash val="solid"/>
            <a:miter/>
          </a:ln>
        </p:spPr>
        <p:txBody>
          <a:bodyPr rtlCol="0" anchor="ctr"/>
          <a:lstStyle/>
          <a:p>
            <a:endParaRPr lang="en-US" dirty="0"/>
          </a:p>
        </p:txBody>
      </p:sp>
      <p:sp>
        <p:nvSpPr>
          <p:cNvPr id="27" name="Freeform: Shape 173">
            <a:extLst>
              <a:ext uri="{FF2B5EF4-FFF2-40B4-BE49-F238E27FC236}">
                <a16:creationId xmlns:a16="http://schemas.microsoft.com/office/drawing/2014/main" id="{22D97A8F-2194-4C5E-9926-66734F5B6776}"/>
              </a:ext>
            </a:extLst>
          </p:cNvPr>
          <p:cNvSpPr/>
          <p:nvPr/>
        </p:nvSpPr>
        <p:spPr>
          <a:xfrm>
            <a:off x="5789656" y="3874791"/>
            <a:ext cx="644238" cy="1153598"/>
          </a:xfrm>
          <a:custGeom>
            <a:avLst/>
            <a:gdLst>
              <a:gd name="connsiteX0" fmla="*/ 129923 w 644238"/>
              <a:gd name="connsiteY0" fmla="*/ 851937 h 1153598"/>
              <a:gd name="connsiteX1" fmla="*/ 129923 w 644238"/>
              <a:gd name="connsiteY1" fmla="*/ 851937 h 1153598"/>
              <a:gd name="connsiteX2" fmla="*/ 159361 w 644238"/>
              <a:gd name="connsiteY2" fmla="*/ 749051 h 1153598"/>
              <a:gd name="connsiteX3" fmla="*/ 159361 w 644238"/>
              <a:gd name="connsiteY3" fmla="*/ 749051 h 1153598"/>
              <a:gd name="connsiteX4" fmla="*/ 91860 w 644238"/>
              <a:gd name="connsiteY4" fmla="*/ 746375 h 1153598"/>
              <a:gd name="connsiteX5" fmla="*/ 144196 w 644238"/>
              <a:gd name="connsiteY5" fmla="*/ 755296 h 1153598"/>
              <a:gd name="connsiteX6" fmla="*/ 91860 w 644238"/>
              <a:gd name="connsiteY6" fmla="*/ 746375 h 1153598"/>
              <a:gd name="connsiteX7" fmla="*/ 45175 w 644238"/>
              <a:gd name="connsiteY7" fmla="*/ 724965 h 1153598"/>
              <a:gd name="connsiteX8" fmla="*/ 45175 w 644238"/>
              <a:gd name="connsiteY8" fmla="*/ 724965 h 1153598"/>
              <a:gd name="connsiteX9" fmla="*/ 550093 w 644238"/>
              <a:gd name="connsiteY9" fmla="*/ 624159 h 1153598"/>
              <a:gd name="connsiteX10" fmla="*/ 550093 w 644238"/>
              <a:gd name="connsiteY10" fmla="*/ 624159 h 1153598"/>
              <a:gd name="connsiteX11" fmla="*/ 549201 w 644238"/>
              <a:gd name="connsiteY11" fmla="*/ 562011 h 1153598"/>
              <a:gd name="connsiteX12" fmla="*/ 549201 w 644238"/>
              <a:gd name="connsiteY12" fmla="*/ 562011 h 1153598"/>
              <a:gd name="connsiteX13" fmla="*/ 484376 w 644238"/>
              <a:gd name="connsiteY13" fmla="*/ 548630 h 1153598"/>
              <a:gd name="connsiteX14" fmla="*/ 484376 w 644238"/>
              <a:gd name="connsiteY14" fmla="*/ 548630 h 1153598"/>
              <a:gd name="connsiteX15" fmla="*/ 234296 w 644238"/>
              <a:gd name="connsiteY15" fmla="*/ 442175 h 1153598"/>
              <a:gd name="connsiteX16" fmla="*/ 234296 w 644238"/>
              <a:gd name="connsiteY16" fmla="*/ 442175 h 1153598"/>
              <a:gd name="connsiteX17" fmla="*/ 478743 w 644238"/>
              <a:gd name="connsiteY17" fmla="*/ 414120 h 1153598"/>
              <a:gd name="connsiteX18" fmla="*/ 479944 w 644238"/>
              <a:gd name="connsiteY18" fmla="*/ 415111 h 1153598"/>
              <a:gd name="connsiteX19" fmla="*/ 475093 w 644238"/>
              <a:gd name="connsiteY19" fmla="*/ 415696 h 1153598"/>
              <a:gd name="connsiteX20" fmla="*/ 475420 w 644238"/>
              <a:gd name="connsiteY20" fmla="*/ 414768 h 1153598"/>
              <a:gd name="connsiteX21" fmla="*/ 270871 w 644238"/>
              <a:gd name="connsiteY21" fmla="*/ 280114 h 1153598"/>
              <a:gd name="connsiteX22" fmla="*/ 270871 w 644238"/>
              <a:gd name="connsiteY22" fmla="*/ 280114 h 1153598"/>
              <a:gd name="connsiteX23" fmla="*/ 210507 w 644238"/>
              <a:gd name="connsiteY23" fmla="*/ 280114 h 1153598"/>
              <a:gd name="connsiteX24" fmla="*/ 240541 w 644238"/>
              <a:gd name="connsiteY24" fmla="*/ 293198 h 1153598"/>
              <a:gd name="connsiteX25" fmla="*/ 210507 w 644238"/>
              <a:gd name="connsiteY25" fmla="*/ 280114 h 1153598"/>
              <a:gd name="connsiteX26" fmla="*/ 285442 w 644238"/>
              <a:gd name="connsiteY26" fmla="*/ 275058 h 1153598"/>
              <a:gd name="connsiteX27" fmla="*/ 285442 w 644238"/>
              <a:gd name="connsiteY27" fmla="*/ 275058 h 1153598"/>
              <a:gd name="connsiteX28" fmla="*/ 297931 w 644238"/>
              <a:gd name="connsiteY28" fmla="*/ 268517 h 1153598"/>
              <a:gd name="connsiteX29" fmla="*/ 297931 w 644238"/>
              <a:gd name="connsiteY29" fmla="*/ 268517 h 1153598"/>
              <a:gd name="connsiteX30" fmla="*/ 320233 w 644238"/>
              <a:gd name="connsiteY30" fmla="*/ 235212 h 1153598"/>
              <a:gd name="connsiteX31" fmla="*/ 318746 w 644238"/>
              <a:gd name="connsiteY31" fmla="*/ 241457 h 1153598"/>
              <a:gd name="connsiteX32" fmla="*/ 320233 w 644238"/>
              <a:gd name="connsiteY32" fmla="*/ 235212 h 1153598"/>
              <a:gd name="connsiteX33" fmla="*/ 388329 w 644238"/>
              <a:gd name="connsiteY33" fmla="*/ 195366 h 1153598"/>
              <a:gd name="connsiteX34" fmla="*/ 388329 w 644238"/>
              <a:gd name="connsiteY34" fmla="*/ 195366 h 1153598"/>
              <a:gd name="connsiteX35" fmla="*/ 344617 w 644238"/>
              <a:gd name="connsiteY35" fmla="*/ 186148 h 1153598"/>
              <a:gd name="connsiteX36" fmla="*/ 344617 w 644238"/>
              <a:gd name="connsiteY36" fmla="*/ 186148 h 1153598"/>
              <a:gd name="connsiteX37" fmla="*/ 312799 w 644238"/>
              <a:gd name="connsiteY37" fmla="*/ 180201 h 1153598"/>
              <a:gd name="connsiteX38" fmla="*/ 319044 w 644238"/>
              <a:gd name="connsiteY38" fmla="*/ 184958 h 1153598"/>
              <a:gd name="connsiteX39" fmla="*/ 312799 w 644238"/>
              <a:gd name="connsiteY39" fmla="*/ 180201 h 1153598"/>
              <a:gd name="connsiteX40" fmla="*/ 346401 w 644238"/>
              <a:gd name="connsiteY40" fmla="*/ 144517 h 1153598"/>
              <a:gd name="connsiteX41" fmla="*/ 330641 w 644238"/>
              <a:gd name="connsiteY41" fmla="*/ 157304 h 1153598"/>
              <a:gd name="connsiteX42" fmla="*/ 346401 w 644238"/>
              <a:gd name="connsiteY42" fmla="*/ 144517 h 1153598"/>
              <a:gd name="connsiteX43" fmla="*/ 267303 w 644238"/>
              <a:gd name="connsiteY43" fmla="*/ 123999 h 1153598"/>
              <a:gd name="connsiteX44" fmla="*/ 271466 w 644238"/>
              <a:gd name="connsiteY44" fmla="*/ 133813 h 1153598"/>
              <a:gd name="connsiteX45" fmla="*/ 267303 w 644238"/>
              <a:gd name="connsiteY45" fmla="*/ 123999 h 1153598"/>
              <a:gd name="connsiteX46" fmla="*/ 274440 w 644238"/>
              <a:gd name="connsiteY46" fmla="*/ 87424 h 1153598"/>
              <a:gd name="connsiteX47" fmla="*/ 281279 w 644238"/>
              <a:gd name="connsiteY47" fmla="*/ 99913 h 1153598"/>
              <a:gd name="connsiteX48" fmla="*/ 274440 w 644238"/>
              <a:gd name="connsiteY48" fmla="*/ 87424 h 1153598"/>
              <a:gd name="connsiteX49" fmla="*/ 294066 w 644238"/>
              <a:gd name="connsiteY49" fmla="*/ 0 h 1153598"/>
              <a:gd name="connsiteX50" fmla="*/ 308934 w 644238"/>
              <a:gd name="connsiteY50" fmla="*/ 32710 h 1153598"/>
              <a:gd name="connsiteX51" fmla="*/ 307447 w 644238"/>
              <a:gd name="connsiteY51" fmla="*/ 57688 h 1153598"/>
              <a:gd name="connsiteX52" fmla="*/ 330046 w 644238"/>
              <a:gd name="connsiteY52" fmla="*/ 55607 h 1153598"/>
              <a:gd name="connsiteX53" fmla="*/ 345212 w 644238"/>
              <a:gd name="connsiteY53" fmla="*/ 63933 h 1153598"/>
              <a:gd name="connsiteX54" fmla="*/ 326478 w 644238"/>
              <a:gd name="connsiteY54" fmla="*/ 76422 h 1153598"/>
              <a:gd name="connsiteX55" fmla="*/ 328262 w 644238"/>
              <a:gd name="connsiteY55" fmla="*/ 98426 h 1153598"/>
              <a:gd name="connsiteX56" fmla="*/ 321125 w 644238"/>
              <a:gd name="connsiteY56" fmla="*/ 138570 h 1153598"/>
              <a:gd name="connsiteX57" fmla="*/ 388626 w 644238"/>
              <a:gd name="connsiteY57" fmla="*/ 90993 h 1153598"/>
              <a:gd name="connsiteX58" fmla="*/ 381192 w 644238"/>
              <a:gd name="connsiteY58" fmla="*/ 127568 h 1153598"/>
              <a:gd name="connsiteX59" fmla="*/ 366324 w 644238"/>
              <a:gd name="connsiteY59" fmla="*/ 158196 h 1153598"/>
              <a:gd name="connsiteX60" fmla="*/ 364540 w 644238"/>
              <a:gd name="connsiteY60" fmla="*/ 181985 h 1153598"/>
              <a:gd name="connsiteX61" fmla="*/ 431446 w 644238"/>
              <a:gd name="connsiteY61" fmla="*/ 206071 h 1153598"/>
              <a:gd name="connsiteX62" fmla="*/ 386247 w 644238"/>
              <a:gd name="connsiteY62" fmla="*/ 224805 h 1153598"/>
              <a:gd name="connsiteX63" fmla="*/ 337480 w 644238"/>
              <a:gd name="connsiteY63" fmla="*/ 208153 h 1153598"/>
              <a:gd name="connsiteX64" fmla="*/ 316070 w 644238"/>
              <a:gd name="connsiteY64" fmla="*/ 202503 h 1153598"/>
              <a:gd name="connsiteX65" fmla="*/ 350861 w 644238"/>
              <a:gd name="connsiteY65" fmla="*/ 233726 h 1153598"/>
              <a:gd name="connsiteX66" fmla="*/ 423417 w 644238"/>
              <a:gd name="connsiteY66" fmla="*/ 247107 h 1153598"/>
              <a:gd name="connsiteX67" fmla="*/ 459993 w 644238"/>
              <a:gd name="connsiteY67" fmla="*/ 257514 h 1153598"/>
              <a:gd name="connsiteX68" fmla="*/ 419849 w 644238"/>
              <a:gd name="connsiteY68" fmla="*/ 268814 h 1153598"/>
              <a:gd name="connsiteX69" fmla="*/ 404981 w 644238"/>
              <a:gd name="connsiteY69" fmla="*/ 273869 h 1153598"/>
              <a:gd name="connsiteX70" fmla="*/ 358295 w 644238"/>
              <a:gd name="connsiteY70" fmla="*/ 279816 h 1153598"/>
              <a:gd name="connsiteX71" fmla="*/ 441556 w 644238"/>
              <a:gd name="connsiteY71" fmla="*/ 290819 h 1153598"/>
              <a:gd name="connsiteX72" fmla="*/ 476050 w 644238"/>
              <a:gd name="connsiteY72" fmla="*/ 300334 h 1153598"/>
              <a:gd name="connsiteX73" fmla="*/ 468616 w 644238"/>
              <a:gd name="connsiteY73" fmla="*/ 322636 h 1153598"/>
              <a:gd name="connsiteX74" fmla="*/ 436799 w 644238"/>
              <a:gd name="connsiteY74" fmla="*/ 339586 h 1153598"/>
              <a:gd name="connsiteX75" fmla="*/ 406765 w 644238"/>
              <a:gd name="connsiteY75" fmla="*/ 344046 h 1153598"/>
              <a:gd name="connsiteX76" fmla="*/ 349672 w 644238"/>
              <a:gd name="connsiteY76" fmla="*/ 339586 h 1153598"/>
              <a:gd name="connsiteX77" fmla="*/ 447504 w 644238"/>
              <a:gd name="connsiteY77" fmla="*/ 357130 h 1153598"/>
              <a:gd name="connsiteX78" fmla="*/ 495379 w 644238"/>
              <a:gd name="connsiteY78" fmla="*/ 375269 h 1153598"/>
              <a:gd name="connsiteX79" fmla="*/ 487350 w 644238"/>
              <a:gd name="connsiteY79" fmla="*/ 412439 h 1153598"/>
              <a:gd name="connsiteX80" fmla="*/ 478743 w 644238"/>
              <a:gd name="connsiteY80" fmla="*/ 414120 h 1153598"/>
              <a:gd name="connsiteX81" fmla="*/ 476347 w 644238"/>
              <a:gd name="connsiteY81" fmla="*/ 412142 h 1153598"/>
              <a:gd name="connsiteX82" fmla="*/ 475420 w 644238"/>
              <a:gd name="connsiteY82" fmla="*/ 414768 h 1153598"/>
              <a:gd name="connsiteX83" fmla="*/ 443749 w 644238"/>
              <a:gd name="connsiteY83" fmla="*/ 420951 h 1153598"/>
              <a:gd name="connsiteX84" fmla="*/ 398142 w 644238"/>
              <a:gd name="connsiteY84" fmla="*/ 422549 h 1153598"/>
              <a:gd name="connsiteX85" fmla="*/ 472482 w 644238"/>
              <a:gd name="connsiteY85" fmla="*/ 431173 h 1153598"/>
              <a:gd name="connsiteX86" fmla="*/ 478429 w 644238"/>
              <a:gd name="connsiteY86" fmla="*/ 446041 h 1153598"/>
              <a:gd name="connsiteX87" fmla="*/ 527791 w 644238"/>
              <a:gd name="connsiteY87" fmla="*/ 453475 h 1153598"/>
              <a:gd name="connsiteX88" fmla="*/ 472184 w 644238"/>
              <a:gd name="connsiteY88" fmla="*/ 483805 h 1153598"/>
              <a:gd name="connsiteX89" fmla="*/ 446611 w 644238"/>
              <a:gd name="connsiteY89" fmla="*/ 501350 h 1153598"/>
              <a:gd name="connsiteX90" fmla="*/ 512328 w 644238"/>
              <a:gd name="connsiteY90" fmla="*/ 513542 h 1153598"/>
              <a:gd name="connsiteX91" fmla="*/ 509652 w 644238"/>
              <a:gd name="connsiteY91" fmla="*/ 526328 h 1153598"/>
              <a:gd name="connsiteX92" fmla="*/ 494784 w 644238"/>
              <a:gd name="connsiteY92" fmla="*/ 537628 h 1153598"/>
              <a:gd name="connsiteX93" fmla="*/ 567043 w 644238"/>
              <a:gd name="connsiteY93" fmla="*/ 540304 h 1153598"/>
              <a:gd name="connsiteX94" fmla="*/ 497460 w 644238"/>
              <a:gd name="connsiteY94" fmla="*/ 581340 h 1153598"/>
              <a:gd name="connsiteX95" fmla="*/ 583397 w 644238"/>
              <a:gd name="connsiteY95" fmla="*/ 601858 h 1153598"/>
              <a:gd name="connsiteX96" fmla="*/ 571206 w 644238"/>
              <a:gd name="connsiteY96" fmla="*/ 622375 h 1153598"/>
              <a:gd name="connsiteX97" fmla="*/ 562285 w 644238"/>
              <a:gd name="connsiteY97" fmla="*/ 630701 h 1153598"/>
              <a:gd name="connsiteX98" fmla="*/ 528386 w 644238"/>
              <a:gd name="connsiteY98" fmla="*/ 641406 h 1153598"/>
              <a:gd name="connsiteX99" fmla="*/ 626515 w 644238"/>
              <a:gd name="connsiteY99" fmla="*/ 661032 h 1153598"/>
              <a:gd name="connsiteX100" fmla="*/ 620567 w 644238"/>
              <a:gd name="connsiteY100" fmla="*/ 671737 h 1153598"/>
              <a:gd name="connsiteX101" fmla="*/ 567043 w 644238"/>
              <a:gd name="connsiteY101" fmla="*/ 713070 h 1153598"/>
              <a:gd name="connsiteX102" fmla="*/ 483187 w 644238"/>
              <a:gd name="connsiteY102" fmla="*/ 710394 h 1153598"/>
              <a:gd name="connsiteX103" fmla="*/ 481403 w 644238"/>
              <a:gd name="connsiteY103" fmla="*/ 724667 h 1153598"/>
              <a:gd name="connsiteX104" fmla="*/ 619973 w 644238"/>
              <a:gd name="connsiteY104" fmla="*/ 743104 h 1153598"/>
              <a:gd name="connsiteX105" fmla="*/ 622352 w 644238"/>
              <a:gd name="connsiteY105" fmla="*/ 752322 h 1153598"/>
              <a:gd name="connsiteX106" fmla="*/ 603023 w 644238"/>
              <a:gd name="connsiteY106" fmla="*/ 762432 h 1153598"/>
              <a:gd name="connsiteX107" fmla="*/ 567340 w 644238"/>
              <a:gd name="connsiteY107" fmla="*/ 799007 h 1153598"/>
              <a:gd name="connsiteX108" fmla="*/ 494784 w 644238"/>
              <a:gd name="connsiteY108" fmla="*/ 789195 h 1153598"/>
              <a:gd name="connsiteX109" fmla="*/ 465345 w 644238"/>
              <a:gd name="connsiteY109" fmla="*/ 790384 h 1153598"/>
              <a:gd name="connsiteX110" fmla="*/ 557527 w 644238"/>
              <a:gd name="connsiteY110" fmla="*/ 825473 h 1153598"/>
              <a:gd name="connsiteX111" fmla="*/ 604510 w 644238"/>
              <a:gd name="connsiteY111" fmla="*/ 823688 h 1153598"/>
              <a:gd name="connsiteX112" fmla="*/ 624731 w 644238"/>
              <a:gd name="connsiteY112" fmla="*/ 831420 h 1153598"/>
              <a:gd name="connsiteX113" fmla="*/ 633651 w 644238"/>
              <a:gd name="connsiteY113" fmla="*/ 844206 h 1153598"/>
              <a:gd name="connsiteX114" fmla="*/ 632164 w 644238"/>
              <a:gd name="connsiteY114" fmla="*/ 858777 h 1153598"/>
              <a:gd name="connsiteX115" fmla="*/ 593805 w 644238"/>
              <a:gd name="connsiteY115" fmla="*/ 868887 h 1153598"/>
              <a:gd name="connsiteX116" fmla="*/ 585776 w 644238"/>
              <a:gd name="connsiteY116" fmla="*/ 877808 h 1153598"/>
              <a:gd name="connsiteX117" fmla="*/ 573287 w 644238"/>
              <a:gd name="connsiteY117" fmla="*/ 888513 h 1153598"/>
              <a:gd name="connsiteX118" fmla="*/ 605997 w 644238"/>
              <a:gd name="connsiteY118" fmla="*/ 907246 h 1153598"/>
              <a:gd name="connsiteX119" fmla="*/ 611052 w 644238"/>
              <a:gd name="connsiteY119" fmla="*/ 917951 h 1153598"/>
              <a:gd name="connsiteX120" fmla="*/ 587263 w 644238"/>
              <a:gd name="connsiteY120" fmla="*/ 917059 h 1153598"/>
              <a:gd name="connsiteX121" fmla="*/ 589047 w 644238"/>
              <a:gd name="connsiteY121" fmla="*/ 937280 h 1153598"/>
              <a:gd name="connsiteX122" fmla="*/ 543551 w 644238"/>
              <a:gd name="connsiteY122" fmla="*/ 933117 h 1153598"/>
              <a:gd name="connsiteX123" fmla="*/ 522141 w 644238"/>
              <a:gd name="connsiteY123" fmla="*/ 943822 h 1153598"/>
              <a:gd name="connsiteX124" fmla="*/ 485268 w 644238"/>
              <a:gd name="connsiteY124" fmla="*/ 935198 h 1153598"/>
              <a:gd name="connsiteX125" fmla="*/ 456127 w 644238"/>
              <a:gd name="connsiteY125" fmla="*/ 942632 h 1153598"/>
              <a:gd name="connsiteX126" fmla="*/ 369892 w 644238"/>
              <a:gd name="connsiteY126" fmla="*/ 933414 h 1153598"/>
              <a:gd name="connsiteX127" fmla="*/ 363724 w 644238"/>
              <a:gd name="connsiteY127" fmla="*/ 930470 h 1153598"/>
              <a:gd name="connsiteX128" fmla="*/ 363724 w 644238"/>
              <a:gd name="connsiteY128" fmla="*/ 1153598 h 1153598"/>
              <a:gd name="connsiteX129" fmla="*/ 245528 w 644238"/>
              <a:gd name="connsiteY129" fmla="*/ 1153598 h 1153598"/>
              <a:gd name="connsiteX130" fmla="*/ 245528 w 644238"/>
              <a:gd name="connsiteY130" fmla="*/ 926170 h 1153598"/>
              <a:gd name="connsiteX131" fmla="*/ 224111 w 644238"/>
              <a:gd name="connsiteY131" fmla="*/ 939473 h 1153598"/>
              <a:gd name="connsiteX132" fmla="*/ 186124 w 644238"/>
              <a:gd name="connsiteY132" fmla="*/ 952445 h 1153598"/>
              <a:gd name="connsiteX133" fmla="*/ 157577 w 644238"/>
              <a:gd name="connsiteY133" fmla="*/ 943524 h 1153598"/>
              <a:gd name="connsiteX134" fmla="*/ 110594 w 644238"/>
              <a:gd name="connsiteY134" fmla="*/ 928359 h 1153598"/>
              <a:gd name="connsiteX135" fmla="*/ 91860 w 644238"/>
              <a:gd name="connsiteY135" fmla="*/ 920628 h 1153598"/>
              <a:gd name="connsiteX136" fmla="*/ 104944 w 644238"/>
              <a:gd name="connsiteY136" fmla="*/ 907544 h 1153598"/>
              <a:gd name="connsiteX137" fmla="*/ 46364 w 644238"/>
              <a:gd name="connsiteY137" fmla="*/ 903976 h 1153598"/>
              <a:gd name="connsiteX138" fmla="*/ 25549 w 644238"/>
              <a:gd name="connsiteY138" fmla="*/ 901597 h 1153598"/>
              <a:gd name="connsiteX139" fmla="*/ 12168 w 644238"/>
              <a:gd name="connsiteY139" fmla="*/ 892378 h 1153598"/>
              <a:gd name="connsiteX140" fmla="*/ 11870 w 644238"/>
              <a:gd name="connsiteY140" fmla="*/ 873942 h 1153598"/>
              <a:gd name="connsiteX141" fmla="*/ 77290 w 644238"/>
              <a:gd name="connsiteY141" fmla="*/ 859074 h 1153598"/>
              <a:gd name="connsiteX142" fmla="*/ 109702 w 644238"/>
              <a:gd name="connsiteY142" fmla="*/ 851046 h 1153598"/>
              <a:gd name="connsiteX143" fmla="*/ 79668 w 644238"/>
              <a:gd name="connsiteY143" fmla="*/ 858182 h 1153598"/>
              <a:gd name="connsiteX144" fmla="*/ 64800 w 644238"/>
              <a:gd name="connsiteY144" fmla="*/ 849261 h 1153598"/>
              <a:gd name="connsiteX145" fmla="*/ 32388 w 644238"/>
              <a:gd name="connsiteY145" fmla="*/ 838556 h 1153598"/>
              <a:gd name="connsiteX146" fmla="*/ 16033 w 644238"/>
              <a:gd name="connsiteY146" fmla="*/ 828149 h 1153598"/>
              <a:gd name="connsiteX147" fmla="*/ 21683 w 644238"/>
              <a:gd name="connsiteY147" fmla="*/ 806144 h 1153598"/>
              <a:gd name="connsiteX148" fmla="*/ 91860 w 644238"/>
              <a:gd name="connsiteY148" fmla="*/ 796628 h 1153598"/>
              <a:gd name="connsiteX149" fmla="*/ 60637 w 644238"/>
              <a:gd name="connsiteY149" fmla="*/ 784437 h 1153598"/>
              <a:gd name="connsiteX150" fmla="*/ 51717 w 644238"/>
              <a:gd name="connsiteY150" fmla="*/ 771650 h 1153598"/>
              <a:gd name="connsiteX151" fmla="*/ 61232 w 644238"/>
              <a:gd name="connsiteY151" fmla="*/ 760945 h 1153598"/>
              <a:gd name="connsiteX152" fmla="*/ 24062 w 644238"/>
              <a:gd name="connsiteY152" fmla="*/ 732399 h 1153598"/>
              <a:gd name="connsiteX153" fmla="*/ 11870 w 644238"/>
              <a:gd name="connsiteY153" fmla="*/ 712773 h 1153598"/>
              <a:gd name="connsiteX154" fmla="*/ 30901 w 644238"/>
              <a:gd name="connsiteY154" fmla="*/ 700284 h 1153598"/>
              <a:gd name="connsiteX155" fmla="*/ 82047 w 644238"/>
              <a:gd name="connsiteY155" fmla="*/ 693445 h 1153598"/>
              <a:gd name="connsiteX156" fmla="*/ 147764 w 644238"/>
              <a:gd name="connsiteY156" fmla="*/ 676495 h 1153598"/>
              <a:gd name="connsiteX157" fmla="*/ 129030 w 644238"/>
              <a:gd name="connsiteY157" fmla="*/ 669358 h 1153598"/>
              <a:gd name="connsiteX158" fmla="*/ 79668 w 644238"/>
              <a:gd name="connsiteY158" fmla="*/ 650922 h 1153598"/>
              <a:gd name="connsiteX159" fmla="*/ 71640 w 644238"/>
              <a:gd name="connsiteY159" fmla="*/ 637541 h 1153598"/>
              <a:gd name="connsiteX160" fmla="*/ 83832 w 644238"/>
              <a:gd name="connsiteY160" fmla="*/ 629809 h 1153598"/>
              <a:gd name="connsiteX161" fmla="*/ 185826 w 644238"/>
              <a:gd name="connsiteY161" fmla="*/ 623565 h 1153598"/>
              <a:gd name="connsiteX162" fmla="*/ 170661 w 644238"/>
              <a:gd name="connsiteY162" fmla="*/ 607507 h 1153598"/>
              <a:gd name="connsiteX163" fmla="*/ 145385 w 644238"/>
              <a:gd name="connsiteY163" fmla="*/ 596208 h 1153598"/>
              <a:gd name="connsiteX164" fmla="*/ 102565 w 644238"/>
              <a:gd name="connsiteY164" fmla="*/ 595316 h 1153598"/>
              <a:gd name="connsiteX165" fmla="*/ 64800 w 644238"/>
              <a:gd name="connsiteY165" fmla="*/ 579258 h 1153598"/>
              <a:gd name="connsiteX166" fmla="*/ 65693 w 644238"/>
              <a:gd name="connsiteY166" fmla="*/ 558146 h 1153598"/>
              <a:gd name="connsiteX167" fmla="*/ 186421 w 644238"/>
              <a:gd name="connsiteY167" fmla="*/ 547143 h 1153598"/>
              <a:gd name="connsiteX168" fmla="*/ 227159 w 644238"/>
              <a:gd name="connsiteY168" fmla="*/ 516813 h 1153598"/>
              <a:gd name="connsiteX169" fmla="*/ 193558 w 644238"/>
              <a:gd name="connsiteY169" fmla="*/ 518002 h 1153598"/>
              <a:gd name="connsiteX170" fmla="*/ 169769 w 644238"/>
              <a:gd name="connsiteY170" fmla="*/ 524841 h 1153598"/>
              <a:gd name="connsiteX171" fmla="*/ 87103 w 644238"/>
              <a:gd name="connsiteY171" fmla="*/ 493619 h 1153598"/>
              <a:gd name="connsiteX172" fmla="*/ 190584 w 644238"/>
              <a:gd name="connsiteY172" fmla="*/ 462098 h 1153598"/>
              <a:gd name="connsiteX173" fmla="*/ 196829 w 644238"/>
              <a:gd name="connsiteY173" fmla="*/ 438904 h 1153598"/>
              <a:gd name="connsiteX174" fmla="*/ 112081 w 644238"/>
              <a:gd name="connsiteY174" fmla="*/ 424036 h 1153598"/>
              <a:gd name="connsiteX175" fmla="*/ 163524 w 644238"/>
              <a:gd name="connsiteY175" fmla="*/ 406789 h 1153598"/>
              <a:gd name="connsiteX176" fmla="*/ 125462 w 644238"/>
              <a:gd name="connsiteY176" fmla="*/ 373782 h 1153598"/>
              <a:gd name="connsiteX177" fmla="*/ 225673 w 644238"/>
              <a:gd name="connsiteY177" fmla="*/ 358617 h 1153598"/>
              <a:gd name="connsiteX178" fmla="*/ 168579 w 644238"/>
              <a:gd name="connsiteY178" fmla="*/ 330962 h 1153598"/>
              <a:gd name="connsiteX179" fmla="*/ 125760 w 644238"/>
              <a:gd name="connsiteY179" fmla="*/ 301524 h 1153598"/>
              <a:gd name="connsiteX180" fmla="*/ 154603 w 644238"/>
              <a:gd name="connsiteY180" fmla="*/ 297063 h 1153598"/>
              <a:gd name="connsiteX181" fmla="*/ 175419 w 644238"/>
              <a:gd name="connsiteY181" fmla="*/ 282790 h 1153598"/>
              <a:gd name="connsiteX182" fmla="*/ 163524 w 644238"/>
              <a:gd name="connsiteY182" fmla="*/ 261975 h 1153598"/>
              <a:gd name="connsiteX183" fmla="*/ 162632 w 644238"/>
              <a:gd name="connsiteY183" fmla="*/ 243836 h 1153598"/>
              <a:gd name="connsiteX184" fmla="*/ 208426 w 644238"/>
              <a:gd name="connsiteY184" fmla="*/ 234617 h 1153598"/>
              <a:gd name="connsiteX185" fmla="*/ 293471 w 644238"/>
              <a:gd name="connsiteY185" fmla="*/ 212910 h 1153598"/>
              <a:gd name="connsiteX186" fmla="*/ 220915 w 644238"/>
              <a:gd name="connsiteY186" fmla="*/ 225102 h 1153598"/>
              <a:gd name="connsiteX187" fmla="*/ 194152 w 644238"/>
              <a:gd name="connsiteY187" fmla="*/ 212613 h 1153598"/>
              <a:gd name="connsiteX188" fmla="*/ 184339 w 644238"/>
              <a:gd name="connsiteY188" fmla="*/ 200421 h 1153598"/>
              <a:gd name="connsiteX189" fmla="*/ 163524 w 644238"/>
              <a:gd name="connsiteY189" fmla="*/ 185553 h 1153598"/>
              <a:gd name="connsiteX190" fmla="*/ 226267 w 644238"/>
              <a:gd name="connsiteY190" fmla="*/ 190906 h 1153598"/>
              <a:gd name="connsiteX191" fmla="*/ 293471 w 644238"/>
              <a:gd name="connsiteY191" fmla="*/ 178119 h 1153598"/>
              <a:gd name="connsiteX192" fmla="*/ 256301 w 644238"/>
              <a:gd name="connsiteY192" fmla="*/ 176930 h 1153598"/>
              <a:gd name="connsiteX193" fmla="*/ 220915 w 644238"/>
              <a:gd name="connsiteY193" fmla="*/ 166225 h 1153598"/>
              <a:gd name="connsiteX194" fmla="*/ 217347 w 644238"/>
              <a:gd name="connsiteY194" fmla="*/ 138570 h 1153598"/>
              <a:gd name="connsiteX195" fmla="*/ 211399 w 644238"/>
              <a:gd name="connsiteY195" fmla="*/ 116863 h 1153598"/>
              <a:gd name="connsiteX196" fmla="*/ 250651 w 644238"/>
              <a:gd name="connsiteY196" fmla="*/ 100211 h 1153598"/>
              <a:gd name="connsiteX197" fmla="*/ 253030 w 644238"/>
              <a:gd name="connsiteY197" fmla="*/ 91885 h 1153598"/>
              <a:gd name="connsiteX198" fmla="*/ 258085 w 644238"/>
              <a:gd name="connsiteY198" fmla="*/ 58283 h 1153598"/>
              <a:gd name="connsiteX199" fmla="*/ 281576 w 644238"/>
              <a:gd name="connsiteY199" fmla="*/ 72259 h 1153598"/>
              <a:gd name="connsiteX200" fmla="*/ 273548 w 644238"/>
              <a:gd name="connsiteY200" fmla="*/ 30628 h 1153598"/>
              <a:gd name="connsiteX201" fmla="*/ 294066 w 644238"/>
              <a:gd name="connsiteY201" fmla="*/ 0 h 11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44238" h="1153598">
                <a:moveTo>
                  <a:pt x="129923" y="851937"/>
                </a:moveTo>
                <a:cubicBezTo>
                  <a:pt x="116839" y="856398"/>
                  <a:pt x="138546" y="857290"/>
                  <a:pt x="129923" y="851937"/>
                </a:cubicBezTo>
                <a:close/>
                <a:moveTo>
                  <a:pt x="159361" y="749051"/>
                </a:moveTo>
                <a:cubicBezTo>
                  <a:pt x="140033" y="751727"/>
                  <a:pt x="168877" y="753511"/>
                  <a:pt x="159361" y="749051"/>
                </a:cubicBezTo>
                <a:close/>
                <a:moveTo>
                  <a:pt x="91860" y="746375"/>
                </a:moveTo>
                <a:cubicBezTo>
                  <a:pt x="60935" y="773434"/>
                  <a:pt x="152819" y="758566"/>
                  <a:pt x="144196" y="755296"/>
                </a:cubicBezTo>
                <a:cubicBezTo>
                  <a:pt x="126057" y="748456"/>
                  <a:pt x="104944" y="761243"/>
                  <a:pt x="91860" y="746375"/>
                </a:cubicBezTo>
                <a:close/>
                <a:moveTo>
                  <a:pt x="45175" y="724965"/>
                </a:moveTo>
                <a:cubicBezTo>
                  <a:pt x="26441" y="727046"/>
                  <a:pt x="51419" y="732101"/>
                  <a:pt x="45175" y="724965"/>
                </a:cubicBezTo>
                <a:close/>
                <a:moveTo>
                  <a:pt x="550093" y="624159"/>
                </a:moveTo>
                <a:cubicBezTo>
                  <a:pt x="555148" y="634270"/>
                  <a:pt x="570016" y="622970"/>
                  <a:pt x="550093" y="624159"/>
                </a:cubicBezTo>
                <a:close/>
                <a:moveTo>
                  <a:pt x="549201" y="562011"/>
                </a:moveTo>
                <a:cubicBezTo>
                  <a:pt x="539983" y="565877"/>
                  <a:pt x="565556" y="561714"/>
                  <a:pt x="549201" y="562011"/>
                </a:cubicBezTo>
                <a:close/>
                <a:moveTo>
                  <a:pt x="484376" y="548630"/>
                </a:moveTo>
                <a:cubicBezTo>
                  <a:pt x="453748" y="551604"/>
                  <a:pt x="514410" y="551901"/>
                  <a:pt x="484376" y="548630"/>
                </a:cubicBezTo>
                <a:close/>
                <a:moveTo>
                  <a:pt x="234296" y="442175"/>
                </a:moveTo>
                <a:cubicBezTo>
                  <a:pt x="200694" y="447825"/>
                  <a:pt x="211697" y="459125"/>
                  <a:pt x="234296" y="442175"/>
                </a:cubicBezTo>
                <a:close/>
                <a:moveTo>
                  <a:pt x="478743" y="414120"/>
                </a:moveTo>
                <a:lnTo>
                  <a:pt x="479944" y="415111"/>
                </a:lnTo>
                <a:cubicBezTo>
                  <a:pt x="479925" y="416625"/>
                  <a:pt x="476152" y="417081"/>
                  <a:pt x="475093" y="415696"/>
                </a:cubicBezTo>
                <a:lnTo>
                  <a:pt x="475420" y="414768"/>
                </a:lnTo>
                <a:close/>
                <a:moveTo>
                  <a:pt x="270871" y="280114"/>
                </a:moveTo>
                <a:cubicBezTo>
                  <a:pt x="260166" y="285169"/>
                  <a:pt x="280684" y="284277"/>
                  <a:pt x="270871" y="280114"/>
                </a:cubicBezTo>
                <a:close/>
                <a:moveTo>
                  <a:pt x="210507" y="280114"/>
                </a:moveTo>
                <a:cubicBezTo>
                  <a:pt x="202181" y="299442"/>
                  <a:pt x="230430" y="295279"/>
                  <a:pt x="240541" y="293198"/>
                </a:cubicBezTo>
                <a:cubicBezTo>
                  <a:pt x="285145" y="277735"/>
                  <a:pt x="222104" y="293792"/>
                  <a:pt x="210507" y="280114"/>
                </a:cubicBezTo>
                <a:close/>
                <a:moveTo>
                  <a:pt x="285442" y="275058"/>
                </a:moveTo>
                <a:cubicBezTo>
                  <a:pt x="274737" y="280114"/>
                  <a:pt x="295255" y="279222"/>
                  <a:pt x="285442" y="275058"/>
                </a:cubicBezTo>
                <a:close/>
                <a:moveTo>
                  <a:pt x="297931" y="268517"/>
                </a:moveTo>
                <a:cubicBezTo>
                  <a:pt x="284847" y="272977"/>
                  <a:pt x="306555" y="274167"/>
                  <a:pt x="297931" y="268517"/>
                </a:cubicBezTo>
                <a:close/>
                <a:moveTo>
                  <a:pt x="320233" y="235212"/>
                </a:moveTo>
                <a:lnTo>
                  <a:pt x="318746" y="241457"/>
                </a:lnTo>
                <a:cubicBezTo>
                  <a:pt x="313097" y="271193"/>
                  <a:pt x="331533" y="251864"/>
                  <a:pt x="320233" y="235212"/>
                </a:cubicBezTo>
                <a:close/>
                <a:moveTo>
                  <a:pt x="388329" y="195366"/>
                </a:moveTo>
                <a:cubicBezTo>
                  <a:pt x="375245" y="198340"/>
                  <a:pt x="397844" y="201611"/>
                  <a:pt x="388329" y="195366"/>
                </a:cubicBezTo>
                <a:close/>
                <a:moveTo>
                  <a:pt x="344617" y="186148"/>
                </a:moveTo>
                <a:cubicBezTo>
                  <a:pt x="341346" y="204584"/>
                  <a:pt x="366027" y="181093"/>
                  <a:pt x="344617" y="186148"/>
                </a:cubicBezTo>
                <a:close/>
                <a:moveTo>
                  <a:pt x="312799" y="180201"/>
                </a:moveTo>
                <a:lnTo>
                  <a:pt x="319044" y="184958"/>
                </a:lnTo>
                <a:cubicBezTo>
                  <a:pt x="349969" y="192690"/>
                  <a:pt x="331236" y="182282"/>
                  <a:pt x="312799" y="180201"/>
                </a:cubicBezTo>
                <a:close/>
                <a:moveTo>
                  <a:pt x="346401" y="144517"/>
                </a:moveTo>
                <a:cubicBezTo>
                  <a:pt x="340156" y="147491"/>
                  <a:pt x="337183" y="154628"/>
                  <a:pt x="330641" y="157304"/>
                </a:cubicBezTo>
                <a:cubicBezTo>
                  <a:pt x="283955" y="167117"/>
                  <a:pt x="354430" y="166225"/>
                  <a:pt x="346401" y="144517"/>
                </a:cubicBezTo>
                <a:close/>
                <a:moveTo>
                  <a:pt x="267303" y="123999"/>
                </a:moveTo>
                <a:cubicBezTo>
                  <a:pt x="260761" y="124594"/>
                  <a:pt x="271763" y="134110"/>
                  <a:pt x="271466" y="133813"/>
                </a:cubicBezTo>
                <a:cubicBezTo>
                  <a:pt x="293471" y="155222"/>
                  <a:pt x="288713" y="124594"/>
                  <a:pt x="267303" y="123999"/>
                </a:cubicBezTo>
                <a:close/>
                <a:moveTo>
                  <a:pt x="274440" y="87424"/>
                </a:moveTo>
                <a:cubicBezTo>
                  <a:pt x="272358" y="93074"/>
                  <a:pt x="280089" y="95750"/>
                  <a:pt x="281279" y="99913"/>
                </a:cubicBezTo>
                <a:cubicBezTo>
                  <a:pt x="290200" y="132028"/>
                  <a:pt x="294660" y="89506"/>
                  <a:pt x="274440" y="87424"/>
                </a:cubicBezTo>
                <a:close/>
                <a:moveTo>
                  <a:pt x="294066" y="0"/>
                </a:moveTo>
                <a:cubicBezTo>
                  <a:pt x="315476" y="5353"/>
                  <a:pt x="293471" y="34791"/>
                  <a:pt x="308934" y="32710"/>
                </a:cubicBezTo>
                <a:cubicBezTo>
                  <a:pt x="346401" y="8326"/>
                  <a:pt x="312799" y="40739"/>
                  <a:pt x="307447" y="57688"/>
                </a:cubicBezTo>
                <a:cubicBezTo>
                  <a:pt x="300310" y="98426"/>
                  <a:pt x="319341" y="40441"/>
                  <a:pt x="330046" y="55607"/>
                </a:cubicBezTo>
                <a:cubicBezTo>
                  <a:pt x="345509" y="52336"/>
                  <a:pt x="369595" y="40144"/>
                  <a:pt x="345212" y="63933"/>
                </a:cubicBezTo>
                <a:cubicBezTo>
                  <a:pt x="379111" y="73448"/>
                  <a:pt x="338372" y="74935"/>
                  <a:pt x="326478" y="76422"/>
                </a:cubicBezTo>
                <a:cubicBezTo>
                  <a:pt x="349375" y="77314"/>
                  <a:pt x="357701" y="99913"/>
                  <a:pt x="328262" y="98426"/>
                </a:cubicBezTo>
                <a:cubicBezTo>
                  <a:pt x="300905" y="73151"/>
                  <a:pt x="297634" y="143031"/>
                  <a:pt x="321125" y="138570"/>
                </a:cubicBezTo>
                <a:cubicBezTo>
                  <a:pt x="341346" y="113295"/>
                  <a:pt x="356809" y="92182"/>
                  <a:pt x="388626" y="90993"/>
                </a:cubicBezTo>
                <a:cubicBezTo>
                  <a:pt x="371379" y="106753"/>
                  <a:pt x="410631" y="116863"/>
                  <a:pt x="381192" y="127568"/>
                </a:cubicBezTo>
                <a:cubicBezTo>
                  <a:pt x="421336" y="142139"/>
                  <a:pt x="362756" y="147491"/>
                  <a:pt x="366324" y="158196"/>
                </a:cubicBezTo>
                <a:cubicBezTo>
                  <a:pt x="395465" y="162062"/>
                  <a:pt x="381787" y="167414"/>
                  <a:pt x="364540" y="181985"/>
                </a:cubicBezTo>
                <a:cubicBezTo>
                  <a:pt x="368108" y="178417"/>
                  <a:pt x="414794" y="192690"/>
                  <a:pt x="431446" y="206071"/>
                </a:cubicBezTo>
                <a:cubicBezTo>
                  <a:pt x="423120" y="231347"/>
                  <a:pt x="394573" y="206963"/>
                  <a:pt x="386247" y="224805"/>
                </a:cubicBezTo>
                <a:cubicBezTo>
                  <a:pt x="368406" y="197448"/>
                  <a:pt x="348780" y="240862"/>
                  <a:pt x="337480" y="208153"/>
                </a:cubicBezTo>
                <a:cubicBezTo>
                  <a:pt x="338670" y="232833"/>
                  <a:pt x="319044" y="215884"/>
                  <a:pt x="316070" y="202503"/>
                </a:cubicBezTo>
                <a:cubicBezTo>
                  <a:pt x="296444" y="209342"/>
                  <a:pt x="341940" y="228968"/>
                  <a:pt x="350861" y="233726"/>
                </a:cubicBezTo>
                <a:cubicBezTo>
                  <a:pt x="359485" y="262867"/>
                  <a:pt x="406765" y="211423"/>
                  <a:pt x="423417" y="247107"/>
                </a:cubicBezTo>
                <a:cubicBezTo>
                  <a:pt x="437096" y="236104"/>
                  <a:pt x="505192" y="252162"/>
                  <a:pt x="459993" y="257514"/>
                </a:cubicBezTo>
                <a:cubicBezTo>
                  <a:pt x="462966" y="269706"/>
                  <a:pt x="438583" y="282493"/>
                  <a:pt x="419849" y="268814"/>
                </a:cubicBezTo>
                <a:cubicBezTo>
                  <a:pt x="448098" y="283385"/>
                  <a:pt x="418660" y="287548"/>
                  <a:pt x="404981" y="273869"/>
                </a:cubicBezTo>
                <a:cubicBezTo>
                  <a:pt x="405278" y="299740"/>
                  <a:pt x="372271" y="278627"/>
                  <a:pt x="358295" y="279816"/>
                </a:cubicBezTo>
                <a:cubicBezTo>
                  <a:pt x="373461" y="307173"/>
                  <a:pt x="416875" y="313715"/>
                  <a:pt x="441556" y="290819"/>
                </a:cubicBezTo>
                <a:cubicBezTo>
                  <a:pt x="443341" y="312526"/>
                  <a:pt x="465642" y="290224"/>
                  <a:pt x="476050" y="300334"/>
                </a:cubicBezTo>
                <a:cubicBezTo>
                  <a:pt x="512031" y="300631"/>
                  <a:pt x="475158" y="308066"/>
                  <a:pt x="468616" y="322636"/>
                </a:cubicBezTo>
                <a:cubicBezTo>
                  <a:pt x="442448" y="305092"/>
                  <a:pt x="459695" y="338694"/>
                  <a:pt x="436799" y="339586"/>
                </a:cubicBezTo>
                <a:cubicBezTo>
                  <a:pt x="427283" y="361888"/>
                  <a:pt x="403791" y="334531"/>
                  <a:pt x="406765" y="344046"/>
                </a:cubicBezTo>
                <a:cubicBezTo>
                  <a:pt x="383868" y="338694"/>
                  <a:pt x="377029" y="348209"/>
                  <a:pt x="349672" y="339586"/>
                </a:cubicBezTo>
                <a:cubicBezTo>
                  <a:pt x="356511" y="353562"/>
                  <a:pt x="418660" y="380027"/>
                  <a:pt x="447504" y="357130"/>
                </a:cubicBezTo>
                <a:cubicBezTo>
                  <a:pt x="436799" y="392516"/>
                  <a:pt x="484971" y="353562"/>
                  <a:pt x="495379" y="375269"/>
                </a:cubicBezTo>
                <a:cubicBezTo>
                  <a:pt x="542956" y="380324"/>
                  <a:pt x="478726" y="389840"/>
                  <a:pt x="487350" y="412439"/>
                </a:cubicBezTo>
                <a:lnTo>
                  <a:pt x="478743" y="414120"/>
                </a:lnTo>
                <a:lnTo>
                  <a:pt x="476347" y="412142"/>
                </a:lnTo>
                <a:lnTo>
                  <a:pt x="475420" y="414768"/>
                </a:lnTo>
                <a:lnTo>
                  <a:pt x="443749" y="420951"/>
                </a:lnTo>
                <a:cubicBezTo>
                  <a:pt x="429513" y="422326"/>
                  <a:pt x="414942" y="422549"/>
                  <a:pt x="398142" y="422549"/>
                </a:cubicBezTo>
                <a:cubicBezTo>
                  <a:pt x="384166" y="432362"/>
                  <a:pt x="457019" y="459719"/>
                  <a:pt x="472482" y="431173"/>
                </a:cubicBezTo>
                <a:cubicBezTo>
                  <a:pt x="478132" y="441283"/>
                  <a:pt x="498352" y="432957"/>
                  <a:pt x="478429" y="446041"/>
                </a:cubicBezTo>
                <a:cubicBezTo>
                  <a:pt x="494189" y="449014"/>
                  <a:pt x="512923" y="436823"/>
                  <a:pt x="527791" y="453475"/>
                </a:cubicBezTo>
                <a:cubicBezTo>
                  <a:pt x="534630" y="468046"/>
                  <a:pt x="492405" y="490942"/>
                  <a:pt x="472184" y="483805"/>
                </a:cubicBezTo>
                <a:cubicBezTo>
                  <a:pt x="501029" y="499566"/>
                  <a:pt x="462966" y="507000"/>
                  <a:pt x="446611" y="501350"/>
                </a:cubicBezTo>
                <a:cubicBezTo>
                  <a:pt x="432041" y="518002"/>
                  <a:pt x="494784" y="516813"/>
                  <a:pt x="512328" y="513542"/>
                </a:cubicBezTo>
                <a:cubicBezTo>
                  <a:pt x="535820" y="498376"/>
                  <a:pt x="526899" y="529896"/>
                  <a:pt x="509652" y="526328"/>
                </a:cubicBezTo>
                <a:cubicBezTo>
                  <a:pt x="525412" y="539412"/>
                  <a:pt x="504597" y="544170"/>
                  <a:pt x="494784" y="537628"/>
                </a:cubicBezTo>
                <a:cubicBezTo>
                  <a:pt x="509355" y="564093"/>
                  <a:pt x="544443" y="543278"/>
                  <a:pt x="567043" y="540304"/>
                </a:cubicBezTo>
                <a:cubicBezTo>
                  <a:pt x="565853" y="582232"/>
                  <a:pt x="530170" y="587584"/>
                  <a:pt x="497460" y="581340"/>
                </a:cubicBezTo>
                <a:cubicBezTo>
                  <a:pt x="498947" y="610481"/>
                  <a:pt x="560798" y="588476"/>
                  <a:pt x="583397" y="601858"/>
                </a:cubicBezTo>
                <a:cubicBezTo>
                  <a:pt x="628001" y="585503"/>
                  <a:pt x="592616" y="620591"/>
                  <a:pt x="571206" y="622375"/>
                </a:cubicBezTo>
                <a:cubicBezTo>
                  <a:pt x="595589" y="627133"/>
                  <a:pt x="573882" y="632486"/>
                  <a:pt x="562285" y="630701"/>
                </a:cubicBezTo>
                <a:cubicBezTo>
                  <a:pt x="582803" y="652111"/>
                  <a:pt x="535225" y="625646"/>
                  <a:pt x="528386" y="641406"/>
                </a:cubicBezTo>
                <a:cubicBezTo>
                  <a:pt x="555445" y="656572"/>
                  <a:pt x="594102" y="660140"/>
                  <a:pt x="626515" y="661032"/>
                </a:cubicBezTo>
                <a:cubicBezTo>
                  <a:pt x="660414" y="656869"/>
                  <a:pt x="638409" y="661924"/>
                  <a:pt x="620567" y="671737"/>
                </a:cubicBezTo>
                <a:cubicBezTo>
                  <a:pt x="654467" y="703555"/>
                  <a:pt x="574774" y="688687"/>
                  <a:pt x="567043" y="713070"/>
                </a:cubicBezTo>
                <a:cubicBezTo>
                  <a:pt x="532251" y="712773"/>
                  <a:pt x="520357" y="719315"/>
                  <a:pt x="483187" y="710394"/>
                </a:cubicBezTo>
                <a:cubicBezTo>
                  <a:pt x="454046" y="702365"/>
                  <a:pt x="450774" y="718423"/>
                  <a:pt x="481403" y="724667"/>
                </a:cubicBezTo>
                <a:cubicBezTo>
                  <a:pt x="530170" y="741617"/>
                  <a:pt x="572395" y="738643"/>
                  <a:pt x="619973" y="743104"/>
                </a:cubicBezTo>
                <a:cubicBezTo>
                  <a:pt x="646438" y="739238"/>
                  <a:pt x="605105" y="754403"/>
                  <a:pt x="622352" y="752322"/>
                </a:cubicBezTo>
                <a:cubicBezTo>
                  <a:pt x="673795" y="762432"/>
                  <a:pt x="595886" y="758566"/>
                  <a:pt x="603023" y="762432"/>
                </a:cubicBezTo>
                <a:cubicBezTo>
                  <a:pt x="664279" y="786221"/>
                  <a:pt x="529575" y="755593"/>
                  <a:pt x="567340" y="799007"/>
                </a:cubicBezTo>
                <a:cubicBezTo>
                  <a:pt x="539388" y="769569"/>
                  <a:pt x="523033" y="813875"/>
                  <a:pt x="494784" y="789195"/>
                </a:cubicBezTo>
                <a:cubicBezTo>
                  <a:pt x="503705" y="812091"/>
                  <a:pt x="474861" y="788600"/>
                  <a:pt x="465345" y="790384"/>
                </a:cubicBezTo>
                <a:cubicBezTo>
                  <a:pt x="466535" y="800197"/>
                  <a:pt x="529575" y="827554"/>
                  <a:pt x="557527" y="825473"/>
                </a:cubicBezTo>
                <a:cubicBezTo>
                  <a:pt x="573584" y="834691"/>
                  <a:pt x="625028" y="798413"/>
                  <a:pt x="604510" y="823688"/>
                </a:cubicBezTo>
                <a:cubicBezTo>
                  <a:pt x="616702" y="823391"/>
                  <a:pt x="663387" y="815957"/>
                  <a:pt x="624731" y="831420"/>
                </a:cubicBezTo>
                <a:cubicBezTo>
                  <a:pt x="586074" y="832609"/>
                  <a:pt x="613431" y="842719"/>
                  <a:pt x="633651" y="844206"/>
                </a:cubicBezTo>
                <a:cubicBezTo>
                  <a:pt x="622946" y="848072"/>
                  <a:pt x="605402" y="847774"/>
                  <a:pt x="632164" y="858777"/>
                </a:cubicBezTo>
                <a:cubicBezTo>
                  <a:pt x="609862" y="851640"/>
                  <a:pt x="610457" y="867103"/>
                  <a:pt x="593805" y="868887"/>
                </a:cubicBezTo>
                <a:cubicBezTo>
                  <a:pt x="620567" y="868887"/>
                  <a:pt x="600049" y="884350"/>
                  <a:pt x="585776" y="877808"/>
                </a:cubicBezTo>
                <a:cubicBezTo>
                  <a:pt x="606889" y="888513"/>
                  <a:pt x="578342" y="883458"/>
                  <a:pt x="573287" y="888513"/>
                </a:cubicBezTo>
                <a:cubicBezTo>
                  <a:pt x="549498" y="894757"/>
                  <a:pt x="585776" y="905462"/>
                  <a:pt x="605997" y="907246"/>
                </a:cubicBezTo>
                <a:cubicBezTo>
                  <a:pt x="633651" y="903083"/>
                  <a:pt x="647032" y="918844"/>
                  <a:pt x="611052" y="917951"/>
                </a:cubicBezTo>
                <a:cubicBezTo>
                  <a:pt x="632164" y="934306"/>
                  <a:pt x="592616" y="916465"/>
                  <a:pt x="587263" y="917059"/>
                </a:cubicBezTo>
                <a:cubicBezTo>
                  <a:pt x="605105" y="929549"/>
                  <a:pt x="587560" y="921817"/>
                  <a:pt x="589047" y="937280"/>
                </a:cubicBezTo>
                <a:cubicBezTo>
                  <a:pt x="581911" y="932522"/>
                  <a:pt x="556635" y="940551"/>
                  <a:pt x="543551" y="933117"/>
                </a:cubicBezTo>
                <a:cubicBezTo>
                  <a:pt x="525412" y="905165"/>
                  <a:pt x="539685" y="956311"/>
                  <a:pt x="522141" y="943822"/>
                </a:cubicBezTo>
                <a:cubicBezTo>
                  <a:pt x="515302" y="947390"/>
                  <a:pt x="495379" y="946498"/>
                  <a:pt x="485268" y="935198"/>
                </a:cubicBezTo>
                <a:cubicBezTo>
                  <a:pt x="475158" y="937577"/>
                  <a:pt x="452856" y="922412"/>
                  <a:pt x="456127" y="942632"/>
                </a:cubicBezTo>
                <a:cubicBezTo>
                  <a:pt x="432636" y="947093"/>
                  <a:pt x="390708" y="955419"/>
                  <a:pt x="369892" y="933414"/>
                </a:cubicBezTo>
                <a:lnTo>
                  <a:pt x="363724" y="930470"/>
                </a:lnTo>
                <a:lnTo>
                  <a:pt x="363724" y="1153598"/>
                </a:lnTo>
                <a:lnTo>
                  <a:pt x="245528" y="1153598"/>
                </a:lnTo>
                <a:lnTo>
                  <a:pt x="245528" y="926170"/>
                </a:lnTo>
                <a:lnTo>
                  <a:pt x="224111" y="939473"/>
                </a:lnTo>
                <a:cubicBezTo>
                  <a:pt x="212663" y="944194"/>
                  <a:pt x="200100" y="947836"/>
                  <a:pt x="186124" y="952445"/>
                </a:cubicBezTo>
                <a:cubicBezTo>
                  <a:pt x="189097" y="919736"/>
                  <a:pt x="154306" y="967016"/>
                  <a:pt x="157577" y="943524"/>
                </a:cubicBezTo>
                <a:cubicBezTo>
                  <a:pt x="155496" y="939956"/>
                  <a:pt x="92158" y="961069"/>
                  <a:pt x="110594" y="928359"/>
                </a:cubicBezTo>
                <a:cubicBezTo>
                  <a:pt x="96023" y="938469"/>
                  <a:pt x="63314" y="936685"/>
                  <a:pt x="91860" y="920628"/>
                </a:cubicBezTo>
                <a:cubicBezTo>
                  <a:pt x="50230" y="928359"/>
                  <a:pt x="83534" y="906355"/>
                  <a:pt x="104944" y="907544"/>
                </a:cubicBezTo>
                <a:cubicBezTo>
                  <a:pt x="85318" y="904570"/>
                  <a:pt x="63314" y="910815"/>
                  <a:pt x="46364" y="903976"/>
                </a:cubicBezTo>
                <a:cubicBezTo>
                  <a:pt x="27036" y="916465"/>
                  <a:pt x="39227" y="895352"/>
                  <a:pt x="25549" y="901597"/>
                </a:cubicBezTo>
                <a:cubicBezTo>
                  <a:pt x="25252" y="891487"/>
                  <a:pt x="35362" y="882268"/>
                  <a:pt x="12168" y="892378"/>
                </a:cubicBezTo>
                <a:cubicBezTo>
                  <a:pt x="-28274" y="897731"/>
                  <a:pt x="48148" y="872158"/>
                  <a:pt x="11870" y="873942"/>
                </a:cubicBezTo>
                <a:cubicBezTo>
                  <a:pt x="27036" y="863535"/>
                  <a:pt x="49041" y="855209"/>
                  <a:pt x="77290" y="859074"/>
                </a:cubicBezTo>
                <a:cubicBezTo>
                  <a:pt x="91266" y="873050"/>
                  <a:pt x="144791" y="839151"/>
                  <a:pt x="109702" y="851046"/>
                </a:cubicBezTo>
                <a:cubicBezTo>
                  <a:pt x="118623" y="825473"/>
                  <a:pt x="97213" y="851046"/>
                  <a:pt x="79668" y="858182"/>
                </a:cubicBezTo>
                <a:cubicBezTo>
                  <a:pt x="90671" y="840935"/>
                  <a:pt x="74911" y="840638"/>
                  <a:pt x="64800" y="849261"/>
                </a:cubicBezTo>
                <a:cubicBezTo>
                  <a:pt x="59151" y="844206"/>
                  <a:pt x="49932" y="832609"/>
                  <a:pt x="32388" y="838556"/>
                </a:cubicBezTo>
                <a:cubicBezTo>
                  <a:pt x="54988" y="820417"/>
                  <a:pt x="29117" y="824878"/>
                  <a:pt x="16033" y="828149"/>
                </a:cubicBezTo>
                <a:cubicBezTo>
                  <a:pt x="-22624" y="819525"/>
                  <a:pt x="53798" y="818336"/>
                  <a:pt x="21683" y="806144"/>
                </a:cubicBezTo>
                <a:cubicBezTo>
                  <a:pt x="31199" y="801089"/>
                  <a:pt x="114162" y="807333"/>
                  <a:pt x="91860" y="796628"/>
                </a:cubicBezTo>
                <a:cubicBezTo>
                  <a:pt x="86508" y="787113"/>
                  <a:pt x="70153" y="799007"/>
                  <a:pt x="60637" y="784437"/>
                </a:cubicBezTo>
                <a:cubicBezTo>
                  <a:pt x="28522" y="792763"/>
                  <a:pt x="78182" y="764514"/>
                  <a:pt x="51717" y="771650"/>
                </a:cubicBezTo>
                <a:cubicBezTo>
                  <a:pt x="18115" y="770164"/>
                  <a:pt x="43688" y="759756"/>
                  <a:pt x="61232" y="760945"/>
                </a:cubicBezTo>
                <a:cubicBezTo>
                  <a:pt x="98105" y="743104"/>
                  <a:pt x="33875" y="749943"/>
                  <a:pt x="24062" y="732399"/>
                </a:cubicBezTo>
                <a:cubicBezTo>
                  <a:pt x="36849" y="715449"/>
                  <a:pt x="32983" y="712773"/>
                  <a:pt x="11870" y="712773"/>
                </a:cubicBezTo>
                <a:cubicBezTo>
                  <a:pt x="-22624" y="695526"/>
                  <a:pt x="62124" y="714557"/>
                  <a:pt x="30901" y="700284"/>
                </a:cubicBezTo>
                <a:cubicBezTo>
                  <a:pt x="42499" y="694039"/>
                  <a:pt x="64503" y="694634"/>
                  <a:pt x="82047" y="693445"/>
                </a:cubicBezTo>
                <a:cubicBezTo>
                  <a:pt x="98997" y="705636"/>
                  <a:pt x="177500" y="682145"/>
                  <a:pt x="147764" y="676495"/>
                </a:cubicBezTo>
                <a:cubicBezTo>
                  <a:pt x="119812" y="683037"/>
                  <a:pt x="156685" y="655977"/>
                  <a:pt x="129030" y="669358"/>
                </a:cubicBezTo>
                <a:cubicBezTo>
                  <a:pt x="116839" y="654490"/>
                  <a:pt x="85318" y="668466"/>
                  <a:pt x="79668" y="650922"/>
                </a:cubicBezTo>
                <a:cubicBezTo>
                  <a:pt x="43093" y="643488"/>
                  <a:pt x="101673" y="641109"/>
                  <a:pt x="71640" y="637541"/>
                </a:cubicBezTo>
                <a:cubicBezTo>
                  <a:pt x="34470" y="628025"/>
                  <a:pt x="63016" y="622673"/>
                  <a:pt x="83832" y="629809"/>
                </a:cubicBezTo>
                <a:cubicBezTo>
                  <a:pt x="115946" y="628917"/>
                  <a:pt x="150440" y="632486"/>
                  <a:pt x="185826" y="623565"/>
                </a:cubicBezTo>
                <a:cubicBezTo>
                  <a:pt x="219131" y="616428"/>
                  <a:pt x="189989" y="604534"/>
                  <a:pt x="170661" y="607507"/>
                </a:cubicBezTo>
                <a:cubicBezTo>
                  <a:pt x="167092" y="589369"/>
                  <a:pt x="144196" y="616726"/>
                  <a:pt x="145385" y="596208"/>
                </a:cubicBezTo>
                <a:cubicBezTo>
                  <a:pt x="130517" y="600073"/>
                  <a:pt x="121596" y="592045"/>
                  <a:pt x="102565" y="595316"/>
                </a:cubicBezTo>
                <a:cubicBezTo>
                  <a:pt x="110594" y="578366"/>
                  <a:pt x="52609" y="594126"/>
                  <a:pt x="64800" y="579258"/>
                </a:cubicBezTo>
                <a:cubicBezTo>
                  <a:pt x="92752" y="566174"/>
                  <a:pt x="42499" y="568553"/>
                  <a:pt x="65693" y="558146"/>
                </a:cubicBezTo>
                <a:cubicBezTo>
                  <a:pt x="105242" y="549522"/>
                  <a:pt x="147467" y="558146"/>
                  <a:pt x="186421" y="547143"/>
                </a:cubicBezTo>
                <a:cubicBezTo>
                  <a:pt x="139141" y="529302"/>
                  <a:pt x="213184" y="531681"/>
                  <a:pt x="227159" y="516813"/>
                </a:cubicBezTo>
                <a:cubicBezTo>
                  <a:pt x="214075" y="501350"/>
                  <a:pt x="205155" y="524246"/>
                  <a:pt x="193558" y="518002"/>
                </a:cubicBezTo>
                <a:cubicBezTo>
                  <a:pt x="179582" y="514136"/>
                  <a:pt x="185826" y="518894"/>
                  <a:pt x="169769" y="524841"/>
                </a:cubicBezTo>
                <a:cubicBezTo>
                  <a:pt x="138843" y="520083"/>
                  <a:pt x="111783" y="517407"/>
                  <a:pt x="87103" y="493619"/>
                </a:cubicBezTo>
                <a:cubicBezTo>
                  <a:pt x="104052" y="477858"/>
                  <a:pt x="160848" y="475777"/>
                  <a:pt x="190584" y="462098"/>
                </a:cubicBezTo>
                <a:cubicBezTo>
                  <a:pt x="178690" y="443959"/>
                  <a:pt x="206939" y="446338"/>
                  <a:pt x="196829" y="438904"/>
                </a:cubicBezTo>
                <a:cubicBezTo>
                  <a:pt x="166795" y="463288"/>
                  <a:pt x="140925" y="441283"/>
                  <a:pt x="112081" y="424036"/>
                </a:cubicBezTo>
                <a:cubicBezTo>
                  <a:pt x="105242" y="405302"/>
                  <a:pt x="210507" y="427605"/>
                  <a:pt x="163524" y="406789"/>
                </a:cubicBezTo>
                <a:cubicBezTo>
                  <a:pt x="159361" y="405005"/>
                  <a:pt x="112081" y="384190"/>
                  <a:pt x="125462" y="373782"/>
                </a:cubicBezTo>
                <a:cubicBezTo>
                  <a:pt x="157874" y="360698"/>
                  <a:pt x="196531" y="383001"/>
                  <a:pt x="225673" y="358617"/>
                </a:cubicBezTo>
                <a:cubicBezTo>
                  <a:pt x="214373" y="369024"/>
                  <a:pt x="191179" y="330368"/>
                  <a:pt x="168579" y="330962"/>
                </a:cubicBezTo>
                <a:cubicBezTo>
                  <a:pt x="156982" y="327989"/>
                  <a:pt x="106134" y="306281"/>
                  <a:pt x="125760" y="301524"/>
                </a:cubicBezTo>
                <a:cubicBezTo>
                  <a:pt x="147467" y="312229"/>
                  <a:pt x="138843" y="288440"/>
                  <a:pt x="154603" y="297063"/>
                </a:cubicBezTo>
                <a:cubicBezTo>
                  <a:pt x="185826" y="316986"/>
                  <a:pt x="156388" y="282493"/>
                  <a:pt x="175419" y="282790"/>
                </a:cubicBezTo>
                <a:cubicBezTo>
                  <a:pt x="219131" y="289629"/>
                  <a:pt x="184637" y="267922"/>
                  <a:pt x="163524" y="261975"/>
                </a:cubicBezTo>
                <a:cubicBezTo>
                  <a:pt x="165308" y="259001"/>
                  <a:pt x="143898" y="244133"/>
                  <a:pt x="162632" y="243836"/>
                </a:cubicBezTo>
                <a:cubicBezTo>
                  <a:pt x="176013" y="228670"/>
                  <a:pt x="227159" y="254243"/>
                  <a:pt x="208426" y="234617"/>
                </a:cubicBezTo>
                <a:cubicBezTo>
                  <a:pt x="236378" y="242944"/>
                  <a:pt x="273845" y="242646"/>
                  <a:pt x="293471" y="212910"/>
                </a:cubicBezTo>
                <a:cubicBezTo>
                  <a:pt x="290497" y="203692"/>
                  <a:pt x="235783" y="242944"/>
                  <a:pt x="220915" y="225102"/>
                </a:cubicBezTo>
                <a:cubicBezTo>
                  <a:pt x="258382" y="191798"/>
                  <a:pt x="200100" y="241159"/>
                  <a:pt x="194152" y="212613"/>
                </a:cubicBezTo>
                <a:cubicBezTo>
                  <a:pt x="229241" y="189716"/>
                  <a:pt x="149846" y="228076"/>
                  <a:pt x="184339" y="200421"/>
                </a:cubicBezTo>
                <a:cubicBezTo>
                  <a:pt x="173634" y="202503"/>
                  <a:pt x="121596" y="188824"/>
                  <a:pt x="163524" y="185553"/>
                </a:cubicBezTo>
                <a:cubicBezTo>
                  <a:pt x="177500" y="161764"/>
                  <a:pt x="206939" y="191798"/>
                  <a:pt x="226267" y="190906"/>
                </a:cubicBezTo>
                <a:cubicBezTo>
                  <a:pt x="210210" y="164738"/>
                  <a:pt x="302986" y="220344"/>
                  <a:pt x="293471" y="178119"/>
                </a:cubicBezTo>
                <a:cubicBezTo>
                  <a:pt x="274737" y="190311"/>
                  <a:pt x="275629" y="175145"/>
                  <a:pt x="256301" y="176930"/>
                </a:cubicBezTo>
                <a:cubicBezTo>
                  <a:pt x="266411" y="159386"/>
                  <a:pt x="235485" y="171280"/>
                  <a:pt x="220915" y="166225"/>
                </a:cubicBezTo>
                <a:cubicBezTo>
                  <a:pt x="189989" y="155520"/>
                  <a:pt x="258085" y="152844"/>
                  <a:pt x="217347" y="138570"/>
                </a:cubicBezTo>
                <a:cubicBezTo>
                  <a:pt x="192071" y="126081"/>
                  <a:pt x="240541" y="129352"/>
                  <a:pt x="211399" y="116863"/>
                </a:cubicBezTo>
                <a:cubicBezTo>
                  <a:pt x="211994" y="106455"/>
                  <a:pt x="280684" y="141246"/>
                  <a:pt x="250651" y="100211"/>
                </a:cubicBezTo>
                <a:cubicBezTo>
                  <a:pt x="269385" y="109131"/>
                  <a:pt x="277413" y="91885"/>
                  <a:pt x="253030" y="91885"/>
                </a:cubicBezTo>
                <a:cubicBezTo>
                  <a:pt x="265816" y="86830"/>
                  <a:pt x="226565" y="46091"/>
                  <a:pt x="258085" y="58283"/>
                </a:cubicBezTo>
                <a:cubicBezTo>
                  <a:pt x="267303" y="52336"/>
                  <a:pt x="278305" y="51444"/>
                  <a:pt x="281576" y="72259"/>
                </a:cubicBezTo>
                <a:cubicBezTo>
                  <a:pt x="307744" y="96048"/>
                  <a:pt x="269682" y="30628"/>
                  <a:pt x="273548" y="30628"/>
                </a:cubicBezTo>
                <a:cubicBezTo>
                  <a:pt x="301499" y="60364"/>
                  <a:pt x="290794" y="17247"/>
                  <a:pt x="294066" y="0"/>
                </a:cubicBezTo>
                <a:close/>
              </a:path>
            </a:pathLst>
          </a:custGeom>
          <a:solidFill>
            <a:schemeClr val="accent1"/>
          </a:solidFill>
          <a:ln w="9525" cap="flat">
            <a:noFill/>
            <a:prstDash val="solid"/>
            <a:miter/>
          </a:ln>
        </p:spPr>
        <p:txBody>
          <a:bodyPr wrap="square" rtlCol="0" anchor="ctr">
            <a:noAutofit/>
          </a:bodyPr>
          <a:lstStyle/>
          <a:p>
            <a:endParaRPr lang="en-US" dirty="0"/>
          </a:p>
        </p:txBody>
      </p:sp>
      <p:grpSp>
        <p:nvGrpSpPr>
          <p:cNvPr id="28" name="Group 54">
            <a:extLst>
              <a:ext uri="{FF2B5EF4-FFF2-40B4-BE49-F238E27FC236}">
                <a16:creationId xmlns:a16="http://schemas.microsoft.com/office/drawing/2014/main" id="{4AE52601-9616-4D2E-BE52-8E50C6E9F328}"/>
              </a:ext>
            </a:extLst>
          </p:cNvPr>
          <p:cNvGrpSpPr/>
          <p:nvPr/>
        </p:nvGrpSpPr>
        <p:grpSpPr>
          <a:xfrm>
            <a:off x="7259271" y="3281803"/>
            <a:ext cx="572673" cy="872974"/>
            <a:chOff x="1998435" y="5374487"/>
            <a:chExt cx="640080" cy="975727"/>
          </a:xfrm>
        </p:grpSpPr>
        <p:sp>
          <p:nvSpPr>
            <p:cNvPr id="29" name="Rectangle 48">
              <a:extLst>
                <a:ext uri="{FF2B5EF4-FFF2-40B4-BE49-F238E27FC236}">
                  <a16:creationId xmlns:a16="http://schemas.microsoft.com/office/drawing/2014/main" id="{D897C62C-51DE-4994-8AEA-EAD7DBA7DEF2}"/>
                </a:ext>
              </a:extLst>
            </p:cNvPr>
            <p:cNvSpPr/>
            <p:nvPr/>
          </p:nvSpPr>
          <p:spPr>
            <a:xfrm>
              <a:off x="1998435" y="5710134"/>
              <a:ext cx="640080"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49">
              <a:extLst>
                <a:ext uri="{FF2B5EF4-FFF2-40B4-BE49-F238E27FC236}">
                  <a16:creationId xmlns:a16="http://schemas.microsoft.com/office/drawing/2014/main" id="{1F386BA8-2621-4C0F-8079-A06DFCCFFE4E}"/>
                </a:ext>
              </a:extLst>
            </p:cNvPr>
            <p:cNvSpPr/>
            <p:nvPr/>
          </p:nvSpPr>
          <p:spPr>
            <a:xfrm>
              <a:off x="2286471" y="5710134"/>
              <a:ext cx="6400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0">
              <a:extLst>
                <a:ext uri="{FF2B5EF4-FFF2-40B4-BE49-F238E27FC236}">
                  <a16:creationId xmlns:a16="http://schemas.microsoft.com/office/drawing/2014/main" id="{E203DB85-CEEC-4FF7-8FD1-A71FE1824C3F}"/>
                </a:ext>
              </a:extLst>
            </p:cNvPr>
            <p:cNvSpPr/>
            <p:nvPr/>
          </p:nvSpPr>
          <p:spPr>
            <a:xfrm rot="16200000">
              <a:off x="2286471" y="5710134"/>
              <a:ext cx="6400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53">
              <a:extLst>
                <a:ext uri="{FF2B5EF4-FFF2-40B4-BE49-F238E27FC236}">
                  <a16:creationId xmlns:a16="http://schemas.microsoft.com/office/drawing/2014/main" id="{82587DAF-044F-490D-A05F-26CDB1AA4DBE}"/>
                </a:ext>
              </a:extLst>
            </p:cNvPr>
            <p:cNvGrpSpPr/>
            <p:nvPr/>
          </p:nvGrpSpPr>
          <p:grpSpPr>
            <a:xfrm>
              <a:off x="2038387" y="5374487"/>
              <a:ext cx="577314" cy="388692"/>
              <a:chOff x="2122888" y="5481006"/>
              <a:chExt cx="380665" cy="256293"/>
            </a:xfrm>
          </p:grpSpPr>
          <p:sp>
            <p:nvSpPr>
              <p:cNvPr id="33" name="Circle: Hollow 51">
                <a:extLst>
                  <a:ext uri="{FF2B5EF4-FFF2-40B4-BE49-F238E27FC236}">
                    <a16:creationId xmlns:a16="http://schemas.microsoft.com/office/drawing/2014/main" id="{46FEC4B4-91B3-459C-AC14-A8C8BCEC58B9}"/>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52">
                <a:extLst>
                  <a:ext uri="{FF2B5EF4-FFF2-40B4-BE49-F238E27FC236}">
                    <a16:creationId xmlns:a16="http://schemas.microsoft.com/office/drawing/2014/main" id="{5E85B546-99F1-4FB3-B4C2-EC303BB70213}"/>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5" name="Group 61">
            <a:extLst>
              <a:ext uri="{FF2B5EF4-FFF2-40B4-BE49-F238E27FC236}">
                <a16:creationId xmlns:a16="http://schemas.microsoft.com/office/drawing/2014/main" id="{9386B5E9-8921-42B2-8220-60A96B70887D}"/>
              </a:ext>
            </a:extLst>
          </p:cNvPr>
          <p:cNvGrpSpPr/>
          <p:nvPr/>
        </p:nvGrpSpPr>
        <p:grpSpPr>
          <a:xfrm>
            <a:off x="10326574" y="3282706"/>
            <a:ext cx="488051" cy="871168"/>
            <a:chOff x="10847174" y="3359298"/>
            <a:chExt cx="696204" cy="1333674"/>
          </a:xfrm>
        </p:grpSpPr>
        <p:sp>
          <p:nvSpPr>
            <p:cNvPr id="36" name="Freeform: Shape 57">
              <a:extLst>
                <a:ext uri="{FF2B5EF4-FFF2-40B4-BE49-F238E27FC236}">
                  <a16:creationId xmlns:a16="http://schemas.microsoft.com/office/drawing/2014/main" id="{CCD8DB0B-8BBF-4340-8029-D425AFB345FD}"/>
                </a:ext>
              </a:extLst>
            </p:cNvPr>
            <p:cNvSpPr/>
            <p:nvPr/>
          </p:nvSpPr>
          <p:spPr>
            <a:xfrm>
              <a:off x="10847174" y="3612865"/>
              <a:ext cx="696204" cy="1080107"/>
            </a:xfrm>
            <a:custGeom>
              <a:avLst/>
              <a:gdLst>
                <a:gd name="connsiteX0" fmla="*/ 348102 w 696204"/>
                <a:gd name="connsiteY0" fmla="*/ 0 h 1080107"/>
                <a:gd name="connsiteX1" fmla="*/ 570831 w 696204"/>
                <a:gd name="connsiteY1" fmla="*/ 222729 h 1080107"/>
                <a:gd name="connsiteX2" fmla="*/ 505595 w 696204"/>
                <a:gd name="connsiteY2" fmla="*/ 380222 h 1080107"/>
                <a:gd name="connsiteX3" fmla="*/ 467140 w 696204"/>
                <a:gd name="connsiteY3" fmla="*/ 406150 h 1080107"/>
                <a:gd name="connsiteX4" fmla="*/ 483599 w 696204"/>
                <a:gd name="connsiteY4" fmla="*/ 411259 h 1080107"/>
                <a:gd name="connsiteX5" fmla="*/ 696204 w 696204"/>
                <a:gd name="connsiteY5" fmla="*/ 732005 h 1080107"/>
                <a:gd name="connsiteX6" fmla="*/ 348102 w 696204"/>
                <a:gd name="connsiteY6" fmla="*/ 1080107 h 1080107"/>
                <a:gd name="connsiteX7" fmla="*/ 0 w 696204"/>
                <a:gd name="connsiteY7" fmla="*/ 732005 h 1080107"/>
                <a:gd name="connsiteX8" fmla="*/ 212605 w 696204"/>
                <a:gd name="connsiteY8" fmla="*/ 411259 h 1080107"/>
                <a:gd name="connsiteX9" fmla="*/ 229064 w 696204"/>
                <a:gd name="connsiteY9" fmla="*/ 406150 h 1080107"/>
                <a:gd name="connsiteX10" fmla="*/ 190609 w 696204"/>
                <a:gd name="connsiteY10" fmla="*/ 380222 h 1080107"/>
                <a:gd name="connsiteX11" fmla="*/ 125373 w 696204"/>
                <a:gd name="connsiteY11" fmla="*/ 222729 h 1080107"/>
                <a:gd name="connsiteX12" fmla="*/ 348102 w 696204"/>
                <a:gd name="connsiteY12" fmla="*/ 0 h 108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204" h="1080107">
                  <a:moveTo>
                    <a:pt x="348102" y="0"/>
                  </a:moveTo>
                  <a:cubicBezTo>
                    <a:pt x="471112" y="0"/>
                    <a:pt x="570831" y="99719"/>
                    <a:pt x="570831" y="222729"/>
                  </a:cubicBezTo>
                  <a:cubicBezTo>
                    <a:pt x="570831" y="284234"/>
                    <a:pt x="545901" y="339916"/>
                    <a:pt x="505595" y="380222"/>
                  </a:cubicBezTo>
                  <a:lnTo>
                    <a:pt x="467140" y="406150"/>
                  </a:lnTo>
                  <a:lnTo>
                    <a:pt x="483599" y="411259"/>
                  </a:lnTo>
                  <a:cubicBezTo>
                    <a:pt x="608538" y="464104"/>
                    <a:pt x="696204" y="587817"/>
                    <a:pt x="696204" y="732005"/>
                  </a:cubicBezTo>
                  <a:cubicBezTo>
                    <a:pt x="696204" y="924256"/>
                    <a:pt x="540353" y="1080107"/>
                    <a:pt x="348102" y="1080107"/>
                  </a:cubicBezTo>
                  <a:cubicBezTo>
                    <a:pt x="155851" y="1080107"/>
                    <a:pt x="0" y="924256"/>
                    <a:pt x="0" y="732005"/>
                  </a:cubicBezTo>
                  <a:cubicBezTo>
                    <a:pt x="0" y="587817"/>
                    <a:pt x="87666" y="464104"/>
                    <a:pt x="212605" y="411259"/>
                  </a:cubicBezTo>
                  <a:lnTo>
                    <a:pt x="229064" y="406150"/>
                  </a:lnTo>
                  <a:lnTo>
                    <a:pt x="190609" y="380222"/>
                  </a:lnTo>
                  <a:cubicBezTo>
                    <a:pt x="150303" y="339916"/>
                    <a:pt x="125373" y="284234"/>
                    <a:pt x="125373" y="222729"/>
                  </a:cubicBezTo>
                  <a:cubicBezTo>
                    <a:pt x="125373" y="99719"/>
                    <a:pt x="225092" y="0"/>
                    <a:pt x="3481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aphic 103">
              <a:extLst>
                <a:ext uri="{FF2B5EF4-FFF2-40B4-BE49-F238E27FC236}">
                  <a16:creationId xmlns:a16="http://schemas.microsoft.com/office/drawing/2014/main" id="{015F823C-632F-478C-B775-7E25599B93BE}"/>
                </a:ext>
              </a:extLst>
            </p:cNvPr>
            <p:cNvGrpSpPr/>
            <p:nvPr/>
          </p:nvGrpSpPr>
          <p:grpSpPr>
            <a:xfrm>
              <a:off x="10917569" y="3359298"/>
              <a:ext cx="555414" cy="879406"/>
              <a:chOff x="5524500" y="2524125"/>
              <a:chExt cx="1143000" cy="1809750"/>
            </a:xfrm>
          </p:grpSpPr>
          <p:sp>
            <p:nvSpPr>
              <p:cNvPr id="41" name="Freeform: Shape 36">
                <a:extLst>
                  <a:ext uri="{FF2B5EF4-FFF2-40B4-BE49-F238E27FC236}">
                    <a16:creationId xmlns:a16="http://schemas.microsoft.com/office/drawing/2014/main" id="{39A5E30D-DFD6-4A1F-843D-989397E91364}"/>
                  </a:ext>
                </a:extLst>
              </p:cNvPr>
              <p:cNvSpPr/>
              <p:nvPr/>
            </p:nvSpPr>
            <p:spPr>
              <a:xfrm>
                <a:off x="6029295" y="2723788"/>
                <a:ext cx="638175" cy="1466850"/>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solidFill>
                  <a:schemeClr val="bg1"/>
                </a:solidFill>
                <a:prstDash val="solid"/>
                <a:miter/>
              </a:ln>
            </p:spPr>
            <p:txBody>
              <a:bodyPr rtlCol="0" anchor="ctr"/>
              <a:lstStyle/>
              <a:p>
                <a:endParaRPr lang="en-US" dirty="0"/>
              </a:p>
            </p:txBody>
          </p:sp>
          <p:sp>
            <p:nvSpPr>
              <p:cNvPr id="42" name="Freeform: Shape 33">
                <a:extLst>
                  <a:ext uri="{FF2B5EF4-FFF2-40B4-BE49-F238E27FC236}">
                    <a16:creationId xmlns:a16="http://schemas.microsoft.com/office/drawing/2014/main" id="{FF123F52-51EF-4278-A548-83C0BF944B91}"/>
                  </a:ext>
                </a:extLst>
              </p:cNvPr>
              <p:cNvSpPr/>
              <p:nvPr/>
            </p:nvSpPr>
            <p:spPr>
              <a:xfrm>
                <a:off x="5574506" y="2517067"/>
                <a:ext cx="1019175" cy="65722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43" name="Freeform: Shape 34">
                <a:extLst>
                  <a:ext uri="{FF2B5EF4-FFF2-40B4-BE49-F238E27FC236}">
                    <a16:creationId xmlns:a16="http://schemas.microsoft.com/office/drawing/2014/main" id="{591EAC4A-8903-49BD-8C4A-289506A00D3C}"/>
                  </a:ext>
                </a:extLst>
              </p:cNvPr>
              <p:cNvSpPr/>
              <p:nvPr/>
            </p:nvSpPr>
            <p:spPr>
              <a:xfrm>
                <a:off x="6190774" y="4041934"/>
                <a:ext cx="285750" cy="285750"/>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rgbClr val="FFFFFF"/>
              </a:solidFill>
              <a:ln w="12700" cap="flat">
                <a:solidFill>
                  <a:schemeClr val="accent1"/>
                </a:solidFill>
                <a:prstDash val="solid"/>
                <a:miter/>
              </a:ln>
            </p:spPr>
            <p:txBody>
              <a:bodyPr rtlCol="0" anchor="ctr"/>
              <a:lstStyle/>
              <a:p>
                <a:endParaRPr lang="en-US" dirty="0"/>
              </a:p>
            </p:txBody>
          </p:sp>
          <p:sp>
            <p:nvSpPr>
              <p:cNvPr id="44" name="Freeform: Shape 35">
                <a:extLst>
                  <a:ext uri="{FF2B5EF4-FFF2-40B4-BE49-F238E27FC236}">
                    <a16:creationId xmlns:a16="http://schemas.microsoft.com/office/drawing/2014/main" id="{3A46A947-0F0A-4489-B279-D418E5AB8927}"/>
                  </a:ext>
                </a:extLst>
              </p:cNvPr>
              <p:cNvSpPr/>
              <p:nvPr/>
            </p:nvSpPr>
            <p:spPr>
              <a:xfrm>
                <a:off x="5517466" y="2992279"/>
                <a:ext cx="1066800" cy="447675"/>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rgbClr val="FFFFFF"/>
              </a:solidFill>
              <a:ln w="12700" cap="flat">
                <a:solidFill>
                  <a:schemeClr val="accent1"/>
                </a:solidFill>
                <a:prstDash val="solid"/>
                <a:miter/>
              </a:ln>
            </p:spPr>
            <p:txBody>
              <a:bodyPr rtlCol="0" anchor="ctr"/>
              <a:lstStyle/>
              <a:p>
                <a:endParaRPr lang="en-US" dirty="0"/>
              </a:p>
            </p:txBody>
          </p:sp>
        </p:grpSp>
        <p:sp>
          <p:nvSpPr>
            <p:cNvPr id="38" name="Oval 58">
              <a:extLst>
                <a:ext uri="{FF2B5EF4-FFF2-40B4-BE49-F238E27FC236}">
                  <a16:creationId xmlns:a16="http://schemas.microsoft.com/office/drawing/2014/main" id="{E8569F05-9668-4B9F-BD31-2A0DC0C8468F}"/>
                </a:ext>
              </a:extLst>
            </p:cNvPr>
            <p:cNvSpPr/>
            <p:nvPr/>
          </p:nvSpPr>
          <p:spPr>
            <a:xfrm>
              <a:off x="11163272" y="4235695"/>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59">
              <a:extLst>
                <a:ext uri="{FF2B5EF4-FFF2-40B4-BE49-F238E27FC236}">
                  <a16:creationId xmlns:a16="http://schemas.microsoft.com/office/drawing/2014/main" id="{03C3AA5C-9491-4993-9DBE-9231C65C93CD}"/>
                </a:ext>
              </a:extLst>
            </p:cNvPr>
            <p:cNvSpPr/>
            <p:nvPr/>
          </p:nvSpPr>
          <p:spPr>
            <a:xfrm>
              <a:off x="11163272" y="4342809"/>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60">
              <a:extLst>
                <a:ext uri="{FF2B5EF4-FFF2-40B4-BE49-F238E27FC236}">
                  <a16:creationId xmlns:a16="http://schemas.microsoft.com/office/drawing/2014/main" id="{8A89C528-4E6C-430A-8D63-89719711C2AD}"/>
                </a:ext>
              </a:extLst>
            </p:cNvPr>
            <p:cNvSpPr/>
            <p:nvPr/>
          </p:nvSpPr>
          <p:spPr>
            <a:xfrm>
              <a:off x="11163272" y="4449923"/>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Shape 101">
            <a:extLst>
              <a:ext uri="{FF2B5EF4-FFF2-40B4-BE49-F238E27FC236}">
                <a16:creationId xmlns:a16="http://schemas.microsoft.com/office/drawing/2014/main" id="{E4509D33-16E3-4C88-BAD3-7E24476FCB1A}"/>
              </a:ext>
            </a:extLst>
          </p:cNvPr>
          <p:cNvSpPr/>
          <p:nvPr/>
        </p:nvSpPr>
        <p:spPr>
          <a:xfrm rot="20136441">
            <a:off x="4563999" y="3200288"/>
            <a:ext cx="454326" cy="1036005"/>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84">
            <a:extLst>
              <a:ext uri="{FF2B5EF4-FFF2-40B4-BE49-F238E27FC236}">
                <a16:creationId xmlns:a16="http://schemas.microsoft.com/office/drawing/2014/main" id="{4C65A035-F14A-488D-8D8B-EE36A849D47E}"/>
              </a:ext>
            </a:extLst>
          </p:cNvPr>
          <p:cNvGrpSpPr/>
          <p:nvPr/>
        </p:nvGrpSpPr>
        <p:grpSpPr>
          <a:xfrm>
            <a:off x="8740137" y="3969281"/>
            <a:ext cx="640080" cy="778929"/>
            <a:chOff x="2667896" y="5503354"/>
            <a:chExt cx="834169" cy="1015121"/>
          </a:xfrm>
        </p:grpSpPr>
        <p:grpSp>
          <p:nvGrpSpPr>
            <p:cNvPr id="47" name="Group 82">
              <a:extLst>
                <a:ext uri="{FF2B5EF4-FFF2-40B4-BE49-F238E27FC236}">
                  <a16:creationId xmlns:a16="http://schemas.microsoft.com/office/drawing/2014/main" id="{F507C1FD-14AE-4B77-927B-0B43E9C6A069}"/>
                </a:ext>
              </a:extLst>
            </p:cNvPr>
            <p:cNvGrpSpPr/>
            <p:nvPr/>
          </p:nvGrpSpPr>
          <p:grpSpPr>
            <a:xfrm>
              <a:off x="2667896" y="5503354"/>
              <a:ext cx="834169" cy="1015121"/>
              <a:chOff x="2667896" y="5503354"/>
              <a:chExt cx="834169" cy="1015121"/>
            </a:xfrm>
          </p:grpSpPr>
          <p:sp>
            <p:nvSpPr>
              <p:cNvPr id="49" name="Oval 80">
                <a:extLst>
                  <a:ext uri="{FF2B5EF4-FFF2-40B4-BE49-F238E27FC236}">
                    <a16:creationId xmlns:a16="http://schemas.microsoft.com/office/drawing/2014/main" id="{43849571-B0F9-41D0-8B39-4F9333A2307F}"/>
                  </a:ext>
                </a:extLst>
              </p:cNvPr>
              <p:cNvSpPr/>
              <p:nvPr/>
            </p:nvSpPr>
            <p:spPr>
              <a:xfrm>
                <a:off x="2667896" y="5684306"/>
                <a:ext cx="834169" cy="834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Top Corners Rounded 81">
                <a:extLst>
                  <a:ext uri="{FF2B5EF4-FFF2-40B4-BE49-F238E27FC236}">
                    <a16:creationId xmlns:a16="http://schemas.microsoft.com/office/drawing/2014/main" id="{6A58B85C-677D-47B8-8630-A9C4F815E619}"/>
                  </a:ext>
                </a:extLst>
              </p:cNvPr>
              <p:cNvSpPr/>
              <p:nvPr/>
            </p:nvSpPr>
            <p:spPr>
              <a:xfrm>
                <a:off x="2947820" y="5503354"/>
                <a:ext cx="274320" cy="217562"/>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Graphic 12">
              <a:extLst>
                <a:ext uri="{FF2B5EF4-FFF2-40B4-BE49-F238E27FC236}">
                  <a16:creationId xmlns:a16="http://schemas.microsoft.com/office/drawing/2014/main" id="{E6EFE41D-A033-4DE1-B9B2-4B762D70C982}"/>
                </a:ext>
              </a:extLst>
            </p:cNvPr>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endParaRPr lang="en-US" dirty="0"/>
            </a:p>
          </p:txBody>
        </p:sp>
      </p:grpSp>
      <p:grpSp>
        <p:nvGrpSpPr>
          <p:cNvPr id="51" name="Group 2">
            <a:extLst>
              <a:ext uri="{FF2B5EF4-FFF2-40B4-BE49-F238E27FC236}">
                <a16:creationId xmlns:a16="http://schemas.microsoft.com/office/drawing/2014/main" id="{A871F7EF-37CA-482E-AE25-C76254A0F837}"/>
              </a:ext>
            </a:extLst>
          </p:cNvPr>
          <p:cNvGrpSpPr/>
          <p:nvPr/>
        </p:nvGrpSpPr>
        <p:grpSpPr>
          <a:xfrm>
            <a:off x="869560" y="4272018"/>
            <a:ext cx="1550267" cy="1086471"/>
            <a:chOff x="470970" y="3346956"/>
            <a:chExt cx="1550267" cy="1086471"/>
          </a:xfrm>
        </p:grpSpPr>
        <p:sp>
          <p:nvSpPr>
            <p:cNvPr id="52" name="TextBox 104">
              <a:extLst>
                <a:ext uri="{FF2B5EF4-FFF2-40B4-BE49-F238E27FC236}">
                  <a16:creationId xmlns:a16="http://schemas.microsoft.com/office/drawing/2014/main" id="{BB66C3AD-0E8E-467D-BF6E-AF97C7667126}"/>
                </a:ext>
              </a:extLst>
            </p:cNvPr>
            <p:cNvSpPr txBox="1"/>
            <p:nvPr/>
          </p:nvSpPr>
          <p:spPr>
            <a:xfrm>
              <a:off x="470970" y="3346956"/>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3" name="TextBox 105">
              <a:extLst>
                <a:ext uri="{FF2B5EF4-FFF2-40B4-BE49-F238E27FC236}">
                  <a16:creationId xmlns:a16="http://schemas.microsoft.com/office/drawing/2014/main" id="{375A7DB1-65D4-4A72-AFF3-8311884C7AF6}"/>
                </a:ext>
              </a:extLst>
            </p:cNvPr>
            <p:cNvSpPr txBox="1"/>
            <p:nvPr/>
          </p:nvSpPr>
          <p:spPr>
            <a:xfrm>
              <a:off x="470970" y="3602430"/>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4" name="Group 5">
            <a:extLst>
              <a:ext uri="{FF2B5EF4-FFF2-40B4-BE49-F238E27FC236}">
                <a16:creationId xmlns:a16="http://schemas.microsoft.com/office/drawing/2014/main" id="{A0349AC5-D55B-45DB-BAA4-199E46954AE0}"/>
              </a:ext>
            </a:extLst>
          </p:cNvPr>
          <p:cNvGrpSpPr/>
          <p:nvPr/>
        </p:nvGrpSpPr>
        <p:grpSpPr>
          <a:xfrm>
            <a:off x="3835958" y="4273177"/>
            <a:ext cx="1550267" cy="1086471"/>
            <a:chOff x="2676933" y="3348115"/>
            <a:chExt cx="1550267" cy="1086471"/>
          </a:xfrm>
        </p:grpSpPr>
        <p:sp>
          <p:nvSpPr>
            <p:cNvPr id="55" name="TextBox 107">
              <a:extLst>
                <a:ext uri="{FF2B5EF4-FFF2-40B4-BE49-F238E27FC236}">
                  <a16:creationId xmlns:a16="http://schemas.microsoft.com/office/drawing/2014/main" id="{18666C26-C783-4807-ADDC-6A06CB7837E4}"/>
                </a:ext>
              </a:extLst>
            </p:cNvPr>
            <p:cNvSpPr txBox="1"/>
            <p:nvPr/>
          </p:nvSpPr>
          <p:spPr>
            <a:xfrm>
              <a:off x="2676933" y="3348115"/>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6" name="TextBox 108">
              <a:extLst>
                <a:ext uri="{FF2B5EF4-FFF2-40B4-BE49-F238E27FC236}">
                  <a16:creationId xmlns:a16="http://schemas.microsoft.com/office/drawing/2014/main" id="{08E1101B-E103-4A91-8F4E-3E32D168D43B}"/>
                </a:ext>
              </a:extLst>
            </p:cNvPr>
            <p:cNvSpPr txBox="1"/>
            <p:nvPr/>
          </p:nvSpPr>
          <p:spPr>
            <a:xfrm>
              <a:off x="2676933" y="3603589"/>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7" name="Group 15">
            <a:extLst>
              <a:ext uri="{FF2B5EF4-FFF2-40B4-BE49-F238E27FC236}">
                <a16:creationId xmlns:a16="http://schemas.microsoft.com/office/drawing/2014/main" id="{37158008-F926-43C6-9C56-47F17405F5C9}"/>
              </a:ext>
            </a:extLst>
          </p:cNvPr>
          <p:cNvGrpSpPr/>
          <p:nvPr/>
        </p:nvGrpSpPr>
        <p:grpSpPr>
          <a:xfrm>
            <a:off x="6802356" y="4274336"/>
            <a:ext cx="1550267" cy="1086471"/>
            <a:chOff x="4898136" y="3349274"/>
            <a:chExt cx="1550267" cy="1086471"/>
          </a:xfrm>
        </p:grpSpPr>
        <p:sp>
          <p:nvSpPr>
            <p:cNvPr id="58" name="TextBox 110">
              <a:extLst>
                <a:ext uri="{FF2B5EF4-FFF2-40B4-BE49-F238E27FC236}">
                  <a16:creationId xmlns:a16="http://schemas.microsoft.com/office/drawing/2014/main" id="{EC32733A-3797-48D6-B364-C95E94AD55C6}"/>
                </a:ext>
              </a:extLst>
            </p:cNvPr>
            <p:cNvSpPr txBox="1"/>
            <p:nvPr/>
          </p:nvSpPr>
          <p:spPr>
            <a:xfrm>
              <a:off x="4898136" y="3349274"/>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9" name="TextBox 111">
              <a:extLst>
                <a:ext uri="{FF2B5EF4-FFF2-40B4-BE49-F238E27FC236}">
                  <a16:creationId xmlns:a16="http://schemas.microsoft.com/office/drawing/2014/main" id="{DA0F09AE-046D-4AC6-ADFF-D65040A50577}"/>
                </a:ext>
              </a:extLst>
            </p:cNvPr>
            <p:cNvSpPr txBox="1"/>
            <p:nvPr/>
          </p:nvSpPr>
          <p:spPr>
            <a:xfrm>
              <a:off x="4898136" y="3604748"/>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0" name="Group 17">
            <a:extLst>
              <a:ext uri="{FF2B5EF4-FFF2-40B4-BE49-F238E27FC236}">
                <a16:creationId xmlns:a16="http://schemas.microsoft.com/office/drawing/2014/main" id="{F4439F52-77A8-412E-B85E-6D6D73922C33}"/>
              </a:ext>
            </a:extLst>
          </p:cNvPr>
          <p:cNvGrpSpPr/>
          <p:nvPr/>
        </p:nvGrpSpPr>
        <p:grpSpPr>
          <a:xfrm>
            <a:off x="9768756" y="4275494"/>
            <a:ext cx="1550267" cy="1086471"/>
            <a:chOff x="7119339" y="3350432"/>
            <a:chExt cx="1550267" cy="1086471"/>
          </a:xfrm>
        </p:grpSpPr>
        <p:sp>
          <p:nvSpPr>
            <p:cNvPr id="61" name="TextBox 113">
              <a:extLst>
                <a:ext uri="{FF2B5EF4-FFF2-40B4-BE49-F238E27FC236}">
                  <a16:creationId xmlns:a16="http://schemas.microsoft.com/office/drawing/2014/main" id="{7A79123B-4C2E-46EB-BF43-8BFFEF527E5B}"/>
                </a:ext>
              </a:extLst>
            </p:cNvPr>
            <p:cNvSpPr txBox="1"/>
            <p:nvPr/>
          </p:nvSpPr>
          <p:spPr>
            <a:xfrm>
              <a:off x="7119339" y="3350432"/>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2" name="TextBox 114">
              <a:extLst>
                <a:ext uri="{FF2B5EF4-FFF2-40B4-BE49-F238E27FC236}">
                  <a16:creationId xmlns:a16="http://schemas.microsoft.com/office/drawing/2014/main" id="{1B6E2539-5A4E-48C5-B2F3-BC7A2140A60A}"/>
                </a:ext>
              </a:extLst>
            </p:cNvPr>
            <p:cNvSpPr txBox="1"/>
            <p:nvPr/>
          </p:nvSpPr>
          <p:spPr>
            <a:xfrm>
              <a:off x="7119339" y="3605906"/>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3" name="Group 4">
            <a:extLst>
              <a:ext uri="{FF2B5EF4-FFF2-40B4-BE49-F238E27FC236}">
                <a16:creationId xmlns:a16="http://schemas.microsoft.com/office/drawing/2014/main" id="{A16FC2BC-E0F2-4820-A57A-43D4896CCCD2}"/>
              </a:ext>
            </a:extLst>
          </p:cNvPr>
          <p:cNvGrpSpPr/>
          <p:nvPr/>
        </p:nvGrpSpPr>
        <p:grpSpPr>
          <a:xfrm>
            <a:off x="2352759" y="5372123"/>
            <a:ext cx="1550267" cy="1086471"/>
            <a:chOff x="1570525" y="4862808"/>
            <a:chExt cx="1550267" cy="1086471"/>
          </a:xfrm>
        </p:grpSpPr>
        <p:sp>
          <p:nvSpPr>
            <p:cNvPr id="64" name="TextBox 116">
              <a:extLst>
                <a:ext uri="{FF2B5EF4-FFF2-40B4-BE49-F238E27FC236}">
                  <a16:creationId xmlns:a16="http://schemas.microsoft.com/office/drawing/2014/main" id="{D6A719B4-37CC-4236-B72C-F6A151E1B7F2}"/>
                </a:ext>
              </a:extLst>
            </p:cNvPr>
            <p:cNvSpPr txBox="1"/>
            <p:nvPr/>
          </p:nvSpPr>
          <p:spPr>
            <a:xfrm>
              <a:off x="1570525" y="4862808"/>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5" name="TextBox 117">
              <a:extLst>
                <a:ext uri="{FF2B5EF4-FFF2-40B4-BE49-F238E27FC236}">
                  <a16:creationId xmlns:a16="http://schemas.microsoft.com/office/drawing/2014/main" id="{9C1762AD-9276-4C5C-A33F-66DAD9C1BD4E}"/>
                </a:ext>
              </a:extLst>
            </p:cNvPr>
            <p:cNvSpPr txBox="1"/>
            <p:nvPr/>
          </p:nvSpPr>
          <p:spPr>
            <a:xfrm>
              <a:off x="1570525" y="5118282"/>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6" name="Group 14">
            <a:extLst>
              <a:ext uri="{FF2B5EF4-FFF2-40B4-BE49-F238E27FC236}">
                <a16:creationId xmlns:a16="http://schemas.microsoft.com/office/drawing/2014/main" id="{B39DE161-D6F0-4860-AF71-F097FE6A49C5}"/>
              </a:ext>
            </a:extLst>
          </p:cNvPr>
          <p:cNvGrpSpPr/>
          <p:nvPr/>
        </p:nvGrpSpPr>
        <p:grpSpPr>
          <a:xfrm>
            <a:off x="5319157" y="5372123"/>
            <a:ext cx="1550267" cy="1086471"/>
            <a:chOff x="3790962" y="4859332"/>
            <a:chExt cx="1550267" cy="1086471"/>
          </a:xfrm>
        </p:grpSpPr>
        <p:sp>
          <p:nvSpPr>
            <p:cNvPr id="67" name="TextBox 119">
              <a:extLst>
                <a:ext uri="{FF2B5EF4-FFF2-40B4-BE49-F238E27FC236}">
                  <a16:creationId xmlns:a16="http://schemas.microsoft.com/office/drawing/2014/main" id="{7DE3A389-579D-4FC0-82DA-D21BF07B4013}"/>
                </a:ext>
              </a:extLst>
            </p:cNvPr>
            <p:cNvSpPr txBox="1"/>
            <p:nvPr/>
          </p:nvSpPr>
          <p:spPr>
            <a:xfrm>
              <a:off x="3790962" y="4859332"/>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8" name="TextBox 120">
              <a:extLst>
                <a:ext uri="{FF2B5EF4-FFF2-40B4-BE49-F238E27FC236}">
                  <a16:creationId xmlns:a16="http://schemas.microsoft.com/office/drawing/2014/main" id="{378CB8FA-BED4-4C80-A26C-4A9817E35F29}"/>
                </a:ext>
              </a:extLst>
            </p:cNvPr>
            <p:cNvSpPr txBox="1"/>
            <p:nvPr/>
          </p:nvSpPr>
          <p:spPr>
            <a:xfrm>
              <a:off x="3790962" y="5114806"/>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9" name="Group 16">
            <a:extLst>
              <a:ext uri="{FF2B5EF4-FFF2-40B4-BE49-F238E27FC236}">
                <a16:creationId xmlns:a16="http://schemas.microsoft.com/office/drawing/2014/main" id="{814BB502-A823-4720-8055-7A8A3052A6F9}"/>
              </a:ext>
            </a:extLst>
          </p:cNvPr>
          <p:cNvGrpSpPr/>
          <p:nvPr/>
        </p:nvGrpSpPr>
        <p:grpSpPr>
          <a:xfrm>
            <a:off x="8285555" y="5372123"/>
            <a:ext cx="1550267" cy="1086471"/>
            <a:chOff x="6011399" y="4855856"/>
            <a:chExt cx="1550267" cy="1086471"/>
          </a:xfrm>
        </p:grpSpPr>
        <p:sp>
          <p:nvSpPr>
            <p:cNvPr id="70" name="TextBox 122">
              <a:extLst>
                <a:ext uri="{FF2B5EF4-FFF2-40B4-BE49-F238E27FC236}">
                  <a16:creationId xmlns:a16="http://schemas.microsoft.com/office/drawing/2014/main" id="{E7B170D9-C478-4064-96D1-D589AADA9EFE}"/>
                </a:ext>
              </a:extLst>
            </p:cNvPr>
            <p:cNvSpPr txBox="1"/>
            <p:nvPr/>
          </p:nvSpPr>
          <p:spPr>
            <a:xfrm>
              <a:off x="6011399" y="4855856"/>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1" name="TextBox 123">
              <a:extLst>
                <a:ext uri="{FF2B5EF4-FFF2-40B4-BE49-F238E27FC236}">
                  <a16:creationId xmlns:a16="http://schemas.microsoft.com/office/drawing/2014/main" id="{41FA435E-22B3-4793-91B3-3E901F9965FF}"/>
                </a:ext>
              </a:extLst>
            </p:cNvPr>
            <p:cNvSpPr txBox="1"/>
            <p:nvPr/>
          </p:nvSpPr>
          <p:spPr>
            <a:xfrm>
              <a:off x="6011399" y="5111330"/>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72" name="Group 125">
            <a:extLst>
              <a:ext uri="{FF2B5EF4-FFF2-40B4-BE49-F238E27FC236}">
                <a16:creationId xmlns:a16="http://schemas.microsoft.com/office/drawing/2014/main" id="{7AEEC74A-F650-4DEE-A2F4-2476E548AD05}"/>
              </a:ext>
            </a:extLst>
          </p:cNvPr>
          <p:cNvGrpSpPr/>
          <p:nvPr/>
        </p:nvGrpSpPr>
        <p:grpSpPr>
          <a:xfrm>
            <a:off x="2932465" y="2040501"/>
            <a:ext cx="390855" cy="459493"/>
            <a:chOff x="1330228" y="3019784"/>
            <a:chExt cx="806705" cy="948372"/>
          </a:xfrm>
        </p:grpSpPr>
        <p:sp>
          <p:nvSpPr>
            <p:cNvPr id="73" name="Rectangle: Rounded Corners 127">
              <a:extLst>
                <a:ext uri="{FF2B5EF4-FFF2-40B4-BE49-F238E27FC236}">
                  <a16:creationId xmlns:a16="http://schemas.microsoft.com/office/drawing/2014/main" id="{70FA736F-4D3A-4CAA-AF09-14A3556DD0B3}"/>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rapezoid 128">
              <a:extLst>
                <a:ext uri="{FF2B5EF4-FFF2-40B4-BE49-F238E27FC236}">
                  <a16:creationId xmlns:a16="http://schemas.microsoft.com/office/drawing/2014/main" id="{07F5C5D2-225E-4712-8945-B815C17B57BE}"/>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rapezoid 129">
              <a:extLst>
                <a:ext uri="{FF2B5EF4-FFF2-40B4-BE49-F238E27FC236}">
                  <a16:creationId xmlns:a16="http://schemas.microsoft.com/office/drawing/2014/main" id="{69B9B255-3736-495E-A87F-026F5D6111A7}"/>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130">
              <a:extLst>
                <a:ext uri="{FF2B5EF4-FFF2-40B4-BE49-F238E27FC236}">
                  <a16:creationId xmlns:a16="http://schemas.microsoft.com/office/drawing/2014/main" id="{D36BCDA2-DBE3-4575-A268-A53AA13A3684}"/>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rapezoid 131">
              <a:extLst>
                <a:ext uri="{FF2B5EF4-FFF2-40B4-BE49-F238E27FC236}">
                  <a16:creationId xmlns:a16="http://schemas.microsoft.com/office/drawing/2014/main" id="{DC66B56D-ECC5-4538-8176-EB3A2A16FC40}"/>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8" name="Straight Connector 126">
            <a:extLst>
              <a:ext uri="{FF2B5EF4-FFF2-40B4-BE49-F238E27FC236}">
                <a16:creationId xmlns:a16="http://schemas.microsoft.com/office/drawing/2014/main" id="{DDD84E67-2C27-4EC8-895B-4AC5849CC197}"/>
              </a:ext>
            </a:extLst>
          </p:cNvPr>
          <p:cNvCxnSpPr>
            <a:cxnSpLocks/>
          </p:cNvCxnSpPr>
          <p:nvPr/>
        </p:nvCxnSpPr>
        <p:spPr>
          <a:xfrm>
            <a:off x="3127892"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133">
            <a:extLst>
              <a:ext uri="{FF2B5EF4-FFF2-40B4-BE49-F238E27FC236}">
                <a16:creationId xmlns:a16="http://schemas.microsoft.com/office/drawing/2014/main" id="{1F2FC85E-B66C-4FDA-94E6-92EE0EA3F7A9}"/>
              </a:ext>
            </a:extLst>
          </p:cNvPr>
          <p:cNvGrpSpPr/>
          <p:nvPr/>
        </p:nvGrpSpPr>
        <p:grpSpPr>
          <a:xfrm>
            <a:off x="4415664" y="2040501"/>
            <a:ext cx="390855" cy="459493"/>
            <a:chOff x="1330228" y="3019784"/>
            <a:chExt cx="806705" cy="948372"/>
          </a:xfrm>
        </p:grpSpPr>
        <p:sp>
          <p:nvSpPr>
            <p:cNvPr id="80" name="Rectangle: Rounded Corners 135">
              <a:extLst>
                <a:ext uri="{FF2B5EF4-FFF2-40B4-BE49-F238E27FC236}">
                  <a16:creationId xmlns:a16="http://schemas.microsoft.com/office/drawing/2014/main" id="{D2565773-3FE0-4717-9CD6-CABF7A21A95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apezoid 136">
              <a:extLst>
                <a:ext uri="{FF2B5EF4-FFF2-40B4-BE49-F238E27FC236}">
                  <a16:creationId xmlns:a16="http://schemas.microsoft.com/office/drawing/2014/main" id="{254E8080-F499-4BBF-8F3D-5E4945EE880A}"/>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137">
              <a:extLst>
                <a:ext uri="{FF2B5EF4-FFF2-40B4-BE49-F238E27FC236}">
                  <a16:creationId xmlns:a16="http://schemas.microsoft.com/office/drawing/2014/main" id="{CD3F2D9E-1F7B-4BFF-8DC2-51327FC9E1D6}"/>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apezoid 138">
              <a:extLst>
                <a:ext uri="{FF2B5EF4-FFF2-40B4-BE49-F238E27FC236}">
                  <a16:creationId xmlns:a16="http://schemas.microsoft.com/office/drawing/2014/main" id="{E402838C-3D65-4FA3-AA22-2E92369D5DAC}"/>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apezoid 139">
              <a:extLst>
                <a:ext uri="{FF2B5EF4-FFF2-40B4-BE49-F238E27FC236}">
                  <a16:creationId xmlns:a16="http://schemas.microsoft.com/office/drawing/2014/main" id="{07D042B3-BF96-436D-AB51-3474DD50DCBD}"/>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141">
            <a:extLst>
              <a:ext uri="{FF2B5EF4-FFF2-40B4-BE49-F238E27FC236}">
                <a16:creationId xmlns:a16="http://schemas.microsoft.com/office/drawing/2014/main" id="{F58B6A5F-9ADC-4514-A60D-8FBEE869858F}"/>
              </a:ext>
            </a:extLst>
          </p:cNvPr>
          <p:cNvGrpSpPr/>
          <p:nvPr/>
        </p:nvGrpSpPr>
        <p:grpSpPr>
          <a:xfrm>
            <a:off x="5898863" y="2040501"/>
            <a:ext cx="390855" cy="459493"/>
            <a:chOff x="1330228" y="3019784"/>
            <a:chExt cx="806705" cy="948372"/>
          </a:xfrm>
        </p:grpSpPr>
        <p:sp>
          <p:nvSpPr>
            <p:cNvPr id="86" name="Rectangle: Rounded Corners 143">
              <a:extLst>
                <a:ext uri="{FF2B5EF4-FFF2-40B4-BE49-F238E27FC236}">
                  <a16:creationId xmlns:a16="http://schemas.microsoft.com/office/drawing/2014/main" id="{01A720C7-1709-440D-84D9-274C70A0B122}"/>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rapezoid 144">
              <a:extLst>
                <a:ext uri="{FF2B5EF4-FFF2-40B4-BE49-F238E27FC236}">
                  <a16:creationId xmlns:a16="http://schemas.microsoft.com/office/drawing/2014/main" id="{0B5E6A1D-6988-472B-B69F-A166DC008DD5}"/>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rapezoid 145">
              <a:extLst>
                <a:ext uri="{FF2B5EF4-FFF2-40B4-BE49-F238E27FC236}">
                  <a16:creationId xmlns:a16="http://schemas.microsoft.com/office/drawing/2014/main" id="{492A5FE1-F0E4-40D3-8AED-88F89540FDB8}"/>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apezoid 146">
              <a:extLst>
                <a:ext uri="{FF2B5EF4-FFF2-40B4-BE49-F238E27FC236}">
                  <a16:creationId xmlns:a16="http://schemas.microsoft.com/office/drawing/2014/main" id="{F1F9ACB7-FEFE-45C5-9D05-764364279487}"/>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rapezoid 147">
              <a:extLst>
                <a:ext uri="{FF2B5EF4-FFF2-40B4-BE49-F238E27FC236}">
                  <a16:creationId xmlns:a16="http://schemas.microsoft.com/office/drawing/2014/main" id="{5B8C234F-BD72-4BFD-B117-5E05287D1E65}"/>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1" name="Straight Connector 142">
            <a:extLst>
              <a:ext uri="{FF2B5EF4-FFF2-40B4-BE49-F238E27FC236}">
                <a16:creationId xmlns:a16="http://schemas.microsoft.com/office/drawing/2014/main" id="{9BBDCF9A-7284-4A63-8B53-8BBA0E2D50D8}"/>
              </a:ext>
            </a:extLst>
          </p:cNvPr>
          <p:cNvCxnSpPr>
            <a:cxnSpLocks/>
          </p:cNvCxnSpPr>
          <p:nvPr/>
        </p:nvCxnSpPr>
        <p:spPr>
          <a:xfrm>
            <a:off x="6094290"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2" name="Group 149">
            <a:extLst>
              <a:ext uri="{FF2B5EF4-FFF2-40B4-BE49-F238E27FC236}">
                <a16:creationId xmlns:a16="http://schemas.microsoft.com/office/drawing/2014/main" id="{1A0C2818-D9E3-449A-85AA-FB7DAA4D2DF0}"/>
              </a:ext>
            </a:extLst>
          </p:cNvPr>
          <p:cNvGrpSpPr/>
          <p:nvPr/>
        </p:nvGrpSpPr>
        <p:grpSpPr>
          <a:xfrm>
            <a:off x="7382062" y="2040501"/>
            <a:ext cx="390855" cy="459493"/>
            <a:chOff x="1330228" y="3019784"/>
            <a:chExt cx="806705" cy="948372"/>
          </a:xfrm>
        </p:grpSpPr>
        <p:sp>
          <p:nvSpPr>
            <p:cNvPr id="93" name="Rectangle: Rounded Corners 151">
              <a:extLst>
                <a:ext uri="{FF2B5EF4-FFF2-40B4-BE49-F238E27FC236}">
                  <a16:creationId xmlns:a16="http://schemas.microsoft.com/office/drawing/2014/main" id="{7F3DA0CE-E226-43A1-85C1-D08DD818062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apezoid 152">
              <a:extLst>
                <a:ext uri="{FF2B5EF4-FFF2-40B4-BE49-F238E27FC236}">
                  <a16:creationId xmlns:a16="http://schemas.microsoft.com/office/drawing/2014/main" id="{3B1E756E-3D37-4464-A6C1-B1DF1B3C7A96}"/>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rapezoid 153">
              <a:extLst>
                <a:ext uri="{FF2B5EF4-FFF2-40B4-BE49-F238E27FC236}">
                  <a16:creationId xmlns:a16="http://schemas.microsoft.com/office/drawing/2014/main" id="{C41A6AD1-60FB-44FE-A39A-9D673D9FF4E1}"/>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rapezoid 154">
              <a:extLst>
                <a:ext uri="{FF2B5EF4-FFF2-40B4-BE49-F238E27FC236}">
                  <a16:creationId xmlns:a16="http://schemas.microsoft.com/office/drawing/2014/main" id="{BE555056-CB89-4784-B4F1-82EA4917291C}"/>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rapezoid 155">
              <a:extLst>
                <a:ext uri="{FF2B5EF4-FFF2-40B4-BE49-F238E27FC236}">
                  <a16:creationId xmlns:a16="http://schemas.microsoft.com/office/drawing/2014/main" id="{C25FE06B-74B5-4918-81D2-DB466466CDFB}"/>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157">
            <a:extLst>
              <a:ext uri="{FF2B5EF4-FFF2-40B4-BE49-F238E27FC236}">
                <a16:creationId xmlns:a16="http://schemas.microsoft.com/office/drawing/2014/main" id="{37D5D244-13EF-4146-84EF-5756601B5DB8}"/>
              </a:ext>
            </a:extLst>
          </p:cNvPr>
          <p:cNvGrpSpPr/>
          <p:nvPr/>
        </p:nvGrpSpPr>
        <p:grpSpPr>
          <a:xfrm>
            <a:off x="8865261" y="2040501"/>
            <a:ext cx="390855" cy="459493"/>
            <a:chOff x="1330228" y="3019784"/>
            <a:chExt cx="806705" cy="948372"/>
          </a:xfrm>
        </p:grpSpPr>
        <p:sp>
          <p:nvSpPr>
            <p:cNvPr id="99" name="Rectangle: Rounded Corners 159">
              <a:extLst>
                <a:ext uri="{FF2B5EF4-FFF2-40B4-BE49-F238E27FC236}">
                  <a16:creationId xmlns:a16="http://schemas.microsoft.com/office/drawing/2014/main" id="{D1D8A5B9-6AFA-4D9D-825B-D385981C73BD}"/>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rapezoid 160">
              <a:extLst>
                <a:ext uri="{FF2B5EF4-FFF2-40B4-BE49-F238E27FC236}">
                  <a16:creationId xmlns:a16="http://schemas.microsoft.com/office/drawing/2014/main" id="{EB7B30ED-985D-47EF-BED9-391DAA2B8FCA}"/>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rapezoid 161">
              <a:extLst>
                <a:ext uri="{FF2B5EF4-FFF2-40B4-BE49-F238E27FC236}">
                  <a16:creationId xmlns:a16="http://schemas.microsoft.com/office/drawing/2014/main" id="{AAE2BBEF-ECE6-49DC-91FD-DC777DCF8F2A}"/>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apezoid 162">
              <a:extLst>
                <a:ext uri="{FF2B5EF4-FFF2-40B4-BE49-F238E27FC236}">
                  <a16:creationId xmlns:a16="http://schemas.microsoft.com/office/drawing/2014/main" id="{A7D64EAC-2E2D-4070-85B6-FA044F0AC69E}"/>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rapezoid 163">
              <a:extLst>
                <a:ext uri="{FF2B5EF4-FFF2-40B4-BE49-F238E27FC236}">
                  <a16:creationId xmlns:a16="http://schemas.microsoft.com/office/drawing/2014/main" id="{51CDAEF9-E61F-40A6-974E-D35CC989B97A}"/>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4" name="Straight Connector 158">
            <a:extLst>
              <a:ext uri="{FF2B5EF4-FFF2-40B4-BE49-F238E27FC236}">
                <a16:creationId xmlns:a16="http://schemas.microsoft.com/office/drawing/2014/main" id="{C5AE3329-18A0-463B-9DAF-8D8C606396AA}"/>
              </a:ext>
            </a:extLst>
          </p:cNvPr>
          <p:cNvCxnSpPr>
            <a:cxnSpLocks/>
          </p:cNvCxnSpPr>
          <p:nvPr/>
        </p:nvCxnSpPr>
        <p:spPr>
          <a:xfrm>
            <a:off x="9060688"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5" name="Group 165">
            <a:extLst>
              <a:ext uri="{FF2B5EF4-FFF2-40B4-BE49-F238E27FC236}">
                <a16:creationId xmlns:a16="http://schemas.microsoft.com/office/drawing/2014/main" id="{AE4F4A62-C829-4702-9165-4E103519C1F9}"/>
              </a:ext>
            </a:extLst>
          </p:cNvPr>
          <p:cNvGrpSpPr/>
          <p:nvPr/>
        </p:nvGrpSpPr>
        <p:grpSpPr>
          <a:xfrm>
            <a:off x="10348462" y="2040501"/>
            <a:ext cx="390855" cy="459493"/>
            <a:chOff x="1330228" y="3019784"/>
            <a:chExt cx="806705" cy="948372"/>
          </a:xfrm>
        </p:grpSpPr>
        <p:sp>
          <p:nvSpPr>
            <p:cNvPr id="106" name="Rectangle: Rounded Corners 167">
              <a:extLst>
                <a:ext uri="{FF2B5EF4-FFF2-40B4-BE49-F238E27FC236}">
                  <a16:creationId xmlns:a16="http://schemas.microsoft.com/office/drawing/2014/main" id="{5732B960-1EB7-4E25-8372-7D1E7E8D13D5}"/>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rapezoid 168">
              <a:extLst>
                <a:ext uri="{FF2B5EF4-FFF2-40B4-BE49-F238E27FC236}">
                  <a16:creationId xmlns:a16="http://schemas.microsoft.com/office/drawing/2014/main" id="{827E9ACF-EAB4-4850-927A-FF74696E2501}"/>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apezoid 169">
              <a:extLst>
                <a:ext uri="{FF2B5EF4-FFF2-40B4-BE49-F238E27FC236}">
                  <a16:creationId xmlns:a16="http://schemas.microsoft.com/office/drawing/2014/main" id="{9DB2B000-1E75-4AFB-A392-0CF78CD1AAC8}"/>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rapezoid 170">
              <a:extLst>
                <a:ext uri="{FF2B5EF4-FFF2-40B4-BE49-F238E27FC236}">
                  <a16:creationId xmlns:a16="http://schemas.microsoft.com/office/drawing/2014/main" id="{EF5AAC20-31F8-4B73-A083-E467ED9E5349}"/>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rapezoid 171">
              <a:extLst>
                <a:ext uri="{FF2B5EF4-FFF2-40B4-BE49-F238E27FC236}">
                  <a16:creationId xmlns:a16="http://schemas.microsoft.com/office/drawing/2014/main" id="{9342E918-AF21-4E02-BE30-980510685A25}"/>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TextBox 174">
            <a:extLst>
              <a:ext uri="{FF2B5EF4-FFF2-40B4-BE49-F238E27FC236}">
                <a16:creationId xmlns:a16="http://schemas.microsoft.com/office/drawing/2014/main" id="{DDF89CED-1F4F-4554-9A17-DA86F2C1034A}"/>
              </a:ext>
            </a:extLst>
          </p:cNvPr>
          <p:cNvSpPr txBox="1"/>
          <p:nvPr/>
        </p:nvSpPr>
        <p:spPr>
          <a:xfrm>
            <a:off x="10077550" y="1551739"/>
            <a:ext cx="93267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2019</a:t>
            </a:r>
            <a:endParaRPr lang="ko-KR" altLang="en-US" sz="2000" b="1" dirty="0">
              <a:solidFill>
                <a:schemeClr val="tx1">
                  <a:lumMod val="75000"/>
                  <a:lumOff val="25000"/>
                </a:schemeClr>
              </a:solidFill>
              <a:cs typeface="Arial" pitchFamily="34" charset="0"/>
            </a:endParaRPr>
          </a:p>
        </p:txBody>
      </p:sp>
      <p:sp>
        <p:nvSpPr>
          <p:cNvPr id="112" name="TextBox 175">
            <a:extLst>
              <a:ext uri="{FF2B5EF4-FFF2-40B4-BE49-F238E27FC236}">
                <a16:creationId xmlns:a16="http://schemas.microsoft.com/office/drawing/2014/main" id="{ED30CC2C-E5E7-4AFC-AC45-B7436F54F16E}"/>
              </a:ext>
            </a:extLst>
          </p:cNvPr>
          <p:cNvSpPr txBox="1"/>
          <p:nvPr/>
        </p:nvSpPr>
        <p:spPr>
          <a:xfrm>
            <a:off x="8594348"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2018</a:t>
            </a:r>
            <a:endParaRPr lang="ko-KR" altLang="en-US" sz="2000" b="1" dirty="0">
              <a:solidFill>
                <a:schemeClr val="tx1">
                  <a:lumMod val="65000"/>
                  <a:lumOff val="35000"/>
                </a:schemeClr>
              </a:solidFill>
              <a:cs typeface="Arial" pitchFamily="34" charset="0"/>
            </a:endParaRPr>
          </a:p>
        </p:txBody>
      </p:sp>
      <p:sp>
        <p:nvSpPr>
          <p:cNvPr id="113" name="TextBox 176">
            <a:extLst>
              <a:ext uri="{FF2B5EF4-FFF2-40B4-BE49-F238E27FC236}">
                <a16:creationId xmlns:a16="http://schemas.microsoft.com/office/drawing/2014/main" id="{C427B172-AFE5-4358-BC3C-8F058E510A3E}"/>
              </a:ext>
            </a:extLst>
          </p:cNvPr>
          <p:cNvSpPr txBox="1"/>
          <p:nvPr/>
        </p:nvSpPr>
        <p:spPr>
          <a:xfrm>
            <a:off x="7111150"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2017</a:t>
            </a:r>
            <a:endParaRPr lang="ko-KR" altLang="en-US" sz="2000" b="1" dirty="0">
              <a:solidFill>
                <a:schemeClr val="tx1">
                  <a:lumMod val="65000"/>
                  <a:lumOff val="35000"/>
                </a:schemeClr>
              </a:solidFill>
              <a:cs typeface="Arial" pitchFamily="34" charset="0"/>
            </a:endParaRPr>
          </a:p>
        </p:txBody>
      </p:sp>
      <p:sp>
        <p:nvSpPr>
          <p:cNvPr id="114" name="TextBox 177">
            <a:extLst>
              <a:ext uri="{FF2B5EF4-FFF2-40B4-BE49-F238E27FC236}">
                <a16:creationId xmlns:a16="http://schemas.microsoft.com/office/drawing/2014/main" id="{04E8BD85-AD61-4D2B-A614-551E343F8EED}"/>
              </a:ext>
            </a:extLst>
          </p:cNvPr>
          <p:cNvSpPr txBox="1"/>
          <p:nvPr/>
        </p:nvSpPr>
        <p:spPr>
          <a:xfrm>
            <a:off x="5627950"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2016</a:t>
            </a:r>
            <a:endParaRPr lang="ko-KR" altLang="en-US" sz="2000" b="1" dirty="0">
              <a:solidFill>
                <a:schemeClr val="tx1">
                  <a:lumMod val="65000"/>
                  <a:lumOff val="35000"/>
                </a:schemeClr>
              </a:solidFill>
              <a:cs typeface="Arial" pitchFamily="34" charset="0"/>
            </a:endParaRPr>
          </a:p>
        </p:txBody>
      </p:sp>
      <p:sp>
        <p:nvSpPr>
          <p:cNvPr id="115" name="TextBox 178">
            <a:extLst>
              <a:ext uri="{FF2B5EF4-FFF2-40B4-BE49-F238E27FC236}">
                <a16:creationId xmlns:a16="http://schemas.microsoft.com/office/drawing/2014/main" id="{5056400B-20C7-4D80-A29E-07EAFD7FA586}"/>
              </a:ext>
            </a:extLst>
          </p:cNvPr>
          <p:cNvSpPr txBox="1"/>
          <p:nvPr/>
        </p:nvSpPr>
        <p:spPr>
          <a:xfrm>
            <a:off x="4144752"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2015</a:t>
            </a:r>
            <a:endParaRPr lang="ko-KR" altLang="en-US" sz="2000" b="1" dirty="0">
              <a:solidFill>
                <a:schemeClr val="tx1">
                  <a:lumMod val="65000"/>
                  <a:lumOff val="35000"/>
                </a:schemeClr>
              </a:solidFill>
              <a:cs typeface="Arial" pitchFamily="34" charset="0"/>
            </a:endParaRPr>
          </a:p>
        </p:txBody>
      </p:sp>
      <p:sp>
        <p:nvSpPr>
          <p:cNvPr id="116" name="TextBox 179">
            <a:extLst>
              <a:ext uri="{FF2B5EF4-FFF2-40B4-BE49-F238E27FC236}">
                <a16:creationId xmlns:a16="http://schemas.microsoft.com/office/drawing/2014/main" id="{88A06AD7-28C9-4B75-B799-D81F63F10F72}"/>
              </a:ext>
            </a:extLst>
          </p:cNvPr>
          <p:cNvSpPr txBox="1"/>
          <p:nvPr/>
        </p:nvSpPr>
        <p:spPr>
          <a:xfrm>
            <a:off x="2661552"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2014</a:t>
            </a:r>
            <a:endParaRPr lang="ko-KR" altLang="en-US" sz="2000" b="1" dirty="0">
              <a:solidFill>
                <a:schemeClr val="tx1">
                  <a:lumMod val="65000"/>
                  <a:lumOff val="35000"/>
                </a:schemeClr>
              </a:solidFill>
              <a:cs typeface="Arial" pitchFamily="34" charset="0"/>
            </a:endParaRPr>
          </a:p>
        </p:txBody>
      </p:sp>
      <p:sp>
        <p:nvSpPr>
          <p:cNvPr id="117" name="TextBox 180">
            <a:extLst>
              <a:ext uri="{FF2B5EF4-FFF2-40B4-BE49-F238E27FC236}">
                <a16:creationId xmlns:a16="http://schemas.microsoft.com/office/drawing/2014/main" id="{DA607E16-F093-4590-98DE-2DC100C02E99}"/>
              </a:ext>
            </a:extLst>
          </p:cNvPr>
          <p:cNvSpPr txBox="1"/>
          <p:nvPr/>
        </p:nvSpPr>
        <p:spPr>
          <a:xfrm>
            <a:off x="1178354"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2013</a:t>
            </a:r>
            <a:endParaRPr lang="ko-KR" altLang="en-US" sz="20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12361204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500"/>
                                        <p:tgtEl>
                                          <p:spTgt spid="9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fade">
                                      <p:cBhvr>
                                        <p:cTn id="119" dur="500"/>
                                        <p:tgtEl>
                                          <p:spTgt spid="9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fade">
                                      <p:cBhvr>
                                        <p:cTn id="123" dur="500"/>
                                        <p:tgtEl>
                                          <p:spTgt spid="9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fade">
                                      <p:cBhvr>
                                        <p:cTn id="127" dur="500"/>
                                        <p:tgtEl>
                                          <p:spTgt spid="10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05"/>
                                        </p:tgtEl>
                                        <p:attrNameLst>
                                          <p:attrName>style.visibility</p:attrName>
                                        </p:attrNameLst>
                                      </p:cBhvr>
                                      <p:to>
                                        <p:strVal val="visible"/>
                                      </p:to>
                                    </p:set>
                                    <p:animEffect transition="in" filter="fade">
                                      <p:cBhvr>
                                        <p:cTn id="131" dur="500"/>
                                        <p:tgtEl>
                                          <p:spTgt spid="105"/>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111"/>
                                        </p:tgtEl>
                                        <p:attrNameLst>
                                          <p:attrName>style.visibility</p:attrName>
                                        </p:attrNameLst>
                                      </p:cBhvr>
                                      <p:to>
                                        <p:strVal val="visible"/>
                                      </p:to>
                                    </p:set>
                                    <p:animEffect transition="in" filter="fade">
                                      <p:cBhvr>
                                        <p:cTn id="135" dur="500"/>
                                        <p:tgtEl>
                                          <p:spTgt spid="111"/>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113"/>
                                        </p:tgtEl>
                                        <p:attrNameLst>
                                          <p:attrName>style.visibility</p:attrName>
                                        </p:attrNameLst>
                                      </p:cBhvr>
                                      <p:to>
                                        <p:strVal val="visible"/>
                                      </p:to>
                                    </p:set>
                                    <p:animEffect transition="in" filter="fade">
                                      <p:cBhvr>
                                        <p:cTn id="143" dur="500"/>
                                        <p:tgtEl>
                                          <p:spTgt spid="113"/>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fade">
                                      <p:cBhvr>
                                        <p:cTn id="147" dur="500"/>
                                        <p:tgtEl>
                                          <p:spTgt spid="114"/>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15"/>
                                        </p:tgtEl>
                                        <p:attrNameLst>
                                          <p:attrName>style.visibility</p:attrName>
                                        </p:attrNameLst>
                                      </p:cBhvr>
                                      <p:to>
                                        <p:strVal val="visible"/>
                                      </p:to>
                                    </p:set>
                                    <p:animEffect transition="in" filter="fade">
                                      <p:cBhvr>
                                        <p:cTn id="151" dur="500"/>
                                        <p:tgtEl>
                                          <p:spTgt spid="115"/>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fade">
                                      <p:cBhvr>
                                        <p:cTn id="15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P spid="27" grpId="0" animBg="1"/>
      <p:bldP spid="45" grpId="0" animBg="1"/>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CFAD5-D787-4055-B39F-824C723F26F4}"/>
              </a:ext>
            </a:extLst>
          </p:cNvPr>
          <p:cNvSpPr txBox="1">
            <a:spLocks/>
          </p:cNvSpPr>
          <p:nvPr/>
        </p:nvSpPr>
        <p:spPr>
          <a:xfrm>
            <a:off x="323529" y="281518"/>
            <a:ext cx="11573197" cy="840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Infographic Style</a:t>
            </a:r>
          </a:p>
        </p:txBody>
      </p:sp>
      <p:grpSp>
        <p:nvGrpSpPr>
          <p:cNvPr id="3" name="Group 76">
            <a:extLst>
              <a:ext uri="{FF2B5EF4-FFF2-40B4-BE49-F238E27FC236}">
                <a16:creationId xmlns:a16="http://schemas.microsoft.com/office/drawing/2014/main" id="{BF951D9D-904C-4F94-997F-2BD6C6D087FE}"/>
              </a:ext>
            </a:extLst>
          </p:cNvPr>
          <p:cNvGrpSpPr/>
          <p:nvPr/>
        </p:nvGrpSpPr>
        <p:grpSpPr>
          <a:xfrm>
            <a:off x="650971" y="1466850"/>
            <a:ext cx="4033638" cy="4529061"/>
            <a:chOff x="650971" y="1466850"/>
            <a:chExt cx="4033638" cy="4529061"/>
          </a:xfrm>
          <a:effectLst>
            <a:outerShdw blurRad="63500" sx="102000" sy="102000" algn="ctr" rotWithShape="0">
              <a:prstClr val="black">
                <a:alpha val="40000"/>
              </a:prstClr>
            </a:outerShdw>
          </a:effectLst>
        </p:grpSpPr>
        <p:sp>
          <p:nvSpPr>
            <p:cNvPr id="4" name="Freeform: Shape 19">
              <a:extLst>
                <a:ext uri="{FF2B5EF4-FFF2-40B4-BE49-F238E27FC236}">
                  <a16:creationId xmlns:a16="http://schemas.microsoft.com/office/drawing/2014/main" id="{0C7C7839-E9F6-4693-BD63-C1B488161640}"/>
                </a:ext>
              </a:extLst>
            </p:cNvPr>
            <p:cNvSpPr/>
            <p:nvPr/>
          </p:nvSpPr>
          <p:spPr>
            <a:xfrm>
              <a:off x="833398" y="3710405"/>
              <a:ext cx="750743" cy="1021010"/>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1"/>
            </a:solidFill>
            <a:ln w="9525" cap="flat">
              <a:noFill/>
              <a:prstDash val="solid"/>
              <a:miter/>
            </a:ln>
          </p:spPr>
          <p:txBody>
            <a:bodyPr rtlCol="0" anchor="ctr"/>
            <a:lstStyle/>
            <a:p>
              <a:endParaRPr lang="en-US" dirty="0"/>
            </a:p>
          </p:txBody>
        </p:sp>
        <p:sp>
          <p:nvSpPr>
            <p:cNvPr id="5" name="Freeform: Shape 20">
              <a:extLst>
                <a:ext uri="{FF2B5EF4-FFF2-40B4-BE49-F238E27FC236}">
                  <a16:creationId xmlns:a16="http://schemas.microsoft.com/office/drawing/2014/main" id="{42B4997F-EC6F-4368-93A2-FA269192D71D}"/>
                </a:ext>
              </a:extLst>
            </p:cNvPr>
            <p:cNvSpPr/>
            <p:nvPr/>
          </p:nvSpPr>
          <p:spPr>
            <a:xfrm>
              <a:off x="650971" y="4561406"/>
              <a:ext cx="465460" cy="570564"/>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6" name="Freeform: Shape 21">
              <a:extLst>
                <a:ext uri="{FF2B5EF4-FFF2-40B4-BE49-F238E27FC236}">
                  <a16:creationId xmlns:a16="http://schemas.microsoft.com/office/drawing/2014/main" id="{DFDB3026-9479-4575-9D4F-11D70D69AC0C}"/>
                </a:ext>
              </a:extLst>
            </p:cNvPr>
            <p:cNvSpPr/>
            <p:nvPr/>
          </p:nvSpPr>
          <p:spPr>
            <a:xfrm>
              <a:off x="746442" y="4486919"/>
              <a:ext cx="495490" cy="345341"/>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sp>
          <p:nvSpPr>
            <p:cNvPr id="7" name="Freeform: Shape 22">
              <a:extLst>
                <a:ext uri="{FF2B5EF4-FFF2-40B4-BE49-F238E27FC236}">
                  <a16:creationId xmlns:a16="http://schemas.microsoft.com/office/drawing/2014/main" id="{14786CE5-2B11-47D1-BF43-5FA506F00741}"/>
                </a:ext>
              </a:extLst>
            </p:cNvPr>
            <p:cNvSpPr/>
            <p:nvPr/>
          </p:nvSpPr>
          <p:spPr>
            <a:xfrm>
              <a:off x="1617883" y="5492913"/>
              <a:ext cx="555550" cy="502998"/>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8" name="Freeform: Shape 23">
              <a:extLst>
                <a:ext uri="{FF2B5EF4-FFF2-40B4-BE49-F238E27FC236}">
                  <a16:creationId xmlns:a16="http://schemas.microsoft.com/office/drawing/2014/main" id="{3FACCBDF-DC89-438E-ABC0-CFEE226364CB}"/>
                </a:ext>
              </a:extLst>
            </p:cNvPr>
            <p:cNvSpPr/>
            <p:nvPr/>
          </p:nvSpPr>
          <p:spPr>
            <a:xfrm>
              <a:off x="1698254" y="4331099"/>
              <a:ext cx="450446" cy="1133620"/>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1"/>
            </a:solidFill>
            <a:ln w="9525" cap="flat">
              <a:noFill/>
              <a:prstDash val="solid"/>
              <a:miter/>
            </a:ln>
          </p:spPr>
          <p:txBody>
            <a:bodyPr rtlCol="0" anchor="ctr"/>
            <a:lstStyle/>
            <a:p>
              <a:endParaRPr lang="en-US" dirty="0"/>
            </a:p>
          </p:txBody>
        </p:sp>
        <p:sp>
          <p:nvSpPr>
            <p:cNvPr id="9" name="Freeform: Shape 24">
              <a:extLst>
                <a:ext uri="{FF2B5EF4-FFF2-40B4-BE49-F238E27FC236}">
                  <a16:creationId xmlns:a16="http://schemas.microsoft.com/office/drawing/2014/main" id="{6229DD31-C4E8-480B-9FA5-8B6595C7A06B}"/>
                </a:ext>
              </a:extLst>
            </p:cNvPr>
            <p:cNvSpPr/>
            <p:nvPr/>
          </p:nvSpPr>
          <p:spPr>
            <a:xfrm>
              <a:off x="1639626" y="5377272"/>
              <a:ext cx="548042" cy="285283"/>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endParaRPr lang="en-US" dirty="0"/>
            </a:p>
          </p:txBody>
        </p:sp>
        <p:sp>
          <p:nvSpPr>
            <p:cNvPr id="10" name="Freeform: Shape 25">
              <a:extLst>
                <a:ext uri="{FF2B5EF4-FFF2-40B4-BE49-F238E27FC236}">
                  <a16:creationId xmlns:a16="http://schemas.microsoft.com/office/drawing/2014/main" id="{D3828A9E-0CE7-4F12-A562-D5F38ADB28CF}"/>
                </a:ext>
              </a:extLst>
            </p:cNvPr>
            <p:cNvSpPr/>
            <p:nvPr/>
          </p:nvSpPr>
          <p:spPr>
            <a:xfrm>
              <a:off x="2221037" y="5492913"/>
              <a:ext cx="555550" cy="502998"/>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1" name="Freeform: Shape 26">
              <a:extLst>
                <a:ext uri="{FF2B5EF4-FFF2-40B4-BE49-F238E27FC236}">
                  <a16:creationId xmlns:a16="http://schemas.microsoft.com/office/drawing/2014/main" id="{5F3D103C-F545-4128-AE59-B36DD7D0BECC}"/>
                </a:ext>
              </a:extLst>
            </p:cNvPr>
            <p:cNvSpPr/>
            <p:nvPr/>
          </p:nvSpPr>
          <p:spPr>
            <a:xfrm>
              <a:off x="2246296" y="4331099"/>
              <a:ext cx="450446" cy="1133620"/>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1"/>
            </a:solidFill>
            <a:ln w="9525" cap="flat">
              <a:noFill/>
              <a:prstDash val="solid"/>
              <a:miter/>
            </a:ln>
          </p:spPr>
          <p:txBody>
            <a:bodyPr rtlCol="0" anchor="ctr"/>
            <a:lstStyle/>
            <a:p>
              <a:endParaRPr lang="en-US" dirty="0"/>
            </a:p>
          </p:txBody>
        </p:sp>
        <p:sp>
          <p:nvSpPr>
            <p:cNvPr id="12" name="Freeform: Shape 27">
              <a:extLst>
                <a:ext uri="{FF2B5EF4-FFF2-40B4-BE49-F238E27FC236}">
                  <a16:creationId xmlns:a16="http://schemas.microsoft.com/office/drawing/2014/main" id="{C968DD19-89D8-428D-87B0-B9A5B6CEAE7F}"/>
                </a:ext>
              </a:extLst>
            </p:cNvPr>
            <p:cNvSpPr/>
            <p:nvPr/>
          </p:nvSpPr>
          <p:spPr>
            <a:xfrm>
              <a:off x="2205475" y="5377272"/>
              <a:ext cx="548042" cy="285283"/>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28">
              <a:extLst>
                <a:ext uri="{FF2B5EF4-FFF2-40B4-BE49-F238E27FC236}">
                  <a16:creationId xmlns:a16="http://schemas.microsoft.com/office/drawing/2014/main" id="{A309C0C5-0961-4388-A3B5-830DF4123CA1}"/>
                </a:ext>
              </a:extLst>
            </p:cNvPr>
            <p:cNvSpPr/>
            <p:nvPr/>
          </p:nvSpPr>
          <p:spPr>
            <a:xfrm>
              <a:off x="2657774" y="3756030"/>
              <a:ext cx="1141128" cy="487982"/>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p:spPr>
          <p:txBody>
            <a:bodyPr rtlCol="0" anchor="ctr"/>
            <a:lstStyle/>
            <a:p>
              <a:endParaRPr lang="en-US" dirty="0"/>
            </a:p>
          </p:txBody>
        </p:sp>
        <p:sp>
          <p:nvSpPr>
            <p:cNvPr id="14" name="Freeform: Shape 29">
              <a:extLst>
                <a:ext uri="{FF2B5EF4-FFF2-40B4-BE49-F238E27FC236}">
                  <a16:creationId xmlns:a16="http://schemas.microsoft.com/office/drawing/2014/main" id="{CBC9D4A0-C412-4A9B-8B8D-A794CBDD9837}"/>
                </a:ext>
              </a:extLst>
            </p:cNvPr>
            <p:cNvSpPr/>
            <p:nvPr/>
          </p:nvSpPr>
          <p:spPr>
            <a:xfrm>
              <a:off x="3767199" y="3687739"/>
              <a:ext cx="465460" cy="442938"/>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5" name="Freeform: Shape 30">
              <a:extLst>
                <a:ext uri="{FF2B5EF4-FFF2-40B4-BE49-F238E27FC236}">
                  <a16:creationId xmlns:a16="http://schemas.microsoft.com/office/drawing/2014/main" id="{43B7253E-6FBA-4434-BD81-11FE17EF9FD7}"/>
                </a:ext>
              </a:extLst>
            </p:cNvPr>
            <p:cNvSpPr/>
            <p:nvPr/>
          </p:nvSpPr>
          <p:spPr>
            <a:xfrm>
              <a:off x="3676491" y="3692469"/>
              <a:ext cx="232731" cy="525520"/>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31">
              <a:extLst>
                <a:ext uri="{FF2B5EF4-FFF2-40B4-BE49-F238E27FC236}">
                  <a16:creationId xmlns:a16="http://schemas.microsoft.com/office/drawing/2014/main" id="{6E32EB21-FC4D-4A1B-A07E-501B32526282}"/>
                </a:ext>
              </a:extLst>
            </p:cNvPr>
            <p:cNvSpPr/>
            <p:nvPr/>
          </p:nvSpPr>
          <p:spPr>
            <a:xfrm>
              <a:off x="1191033" y="3236048"/>
              <a:ext cx="2011989" cy="1996975"/>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1"/>
            </a:solidFill>
            <a:ln w="6510" cap="flat">
              <a:noFill/>
              <a:prstDash val="solid"/>
              <a:miter/>
            </a:ln>
          </p:spPr>
          <p:txBody>
            <a:bodyPr rtlCol="0" anchor="ctr"/>
            <a:lstStyle/>
            <a:p>
              <a:endParaRPr lang="en-US" dirty="0"/>
            </a:p>
          </p:txBody>
        </p:sp>
        <p:sp>
          <p:nvSpPr>
            <p:cNvPr id="17" name="Freeform: Shape 32">
              <a:extLst>
                <a:ext uri="{FF2B5EF4-FFF2-40B4-BE49-F238E27FC236}">
                  <a16:creationId xmlns:a16="http://schemas.microsoft.com/office/drawing/2014/main" id="{6F2F51A6-ADE9-48A1-8E1A-D94D3F9B2461}"/>
                </a:ext>
              </a:extLst>
            </p:cNvPr>
            <p:cNvSpPr/>
            <p:nvPr/>
          </p:nvSpPr>
          <p:spPr>
            <a:xfrm>
              <a:off x="1236829" y="4477775"/>
              <a:ext cx="1921901" cy="42792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18" name="Freeform: Shape 33">
              <a:extLst>
                <a:ext uri="{FF2B5EF4-FFF2-40B4-BE49-F238E27FC236}">
                  <a16:creationId xmlns:a16="http://schemas.microsoft.com/office/drawing/2014/main" id="{25265558-FD4E-4407-83D4-4702960505C8}"/>
                </a:ext>
              </a:extLst>
            </p:cNvPr>
            <p:cNvSpPr/>
            <p:nvPr/>
          </p:nvSpPr>
          <p:spPr>
            <a:xfrm>
              <a:off x="995841" y="2483053"/>
              <a:ext cx="2402375" cy="1433917"/>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19" name="Freeform: Shape 34">
              <a:extLst>
                <a:ext uri="{FF2B5EF4-FFF2-40B4-BE49-F238E27FC236}">
                  <a16:creationId xmlns:a16="http://schemas.microsoft.com/office/drawing/2014/main" id="{1A6787E0-0EA1-4EA1-8D75-8750EBDA1FB1}"/>
                </a:ext>
              </a:extLst>
            </p:cNvPr>
            <p:cNvSpPr/>
            <p:nvPr/>
          </p:nvSpPr>
          <p:spPr>
            <a:xfrm>
              <a:off x="1006350" y="2782599"/>
              <a:ext cx="938428" cy="870861"/>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0" name="Freeform: Shape 35">
              <a:extLst>
                <a:ext uri="{FF2B5EF4-FFF2-40B4-BE49-F238E27FC236}">
                  <a16:creationId xmlns:a16="http://schemas.microsoft.com/office/drawing/2014/main" id="{1DD3C0E1-7BA4-445A-AE5D-FA294EB378FC}"/>
                </a:ext>
              </a:extLst>
            </p:cNvPr>
            <p:cNvSpPr/>
            <p:nvPr/>
          </p:nvSpPr>
          <p:spPr>
            <a:xfrm>
              <a:off x="1356196" y="2373445"/>
              <a:ext cx="1681662" cy="1456439"/>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1" name="Freeform: Shape 36">
              <a:extLst>
                <a:ext uri="{FF2B5EF4-FFF2-40B4-BE49-F238E27FC236}">
                  <a16:creationId xmlns:a16="http://schemas.microsoft.com/office/drawing/2014/main" id="{6C9798D4-B403-45A8-BD3F-F21371662B71}"/>
                </a:ext>
              </a:extLst>
            </p:cNvPr>
            <p:cNvSpPr/>
            <p:nvPr/>
          </p:nvSpPr>
          <p:spPr>
            <a:xfrm>
              <a:off x="1307868" y="3024808"/>
              <a:ext cx="998487" cy="870861"/>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37">
              <a:extLst>
                <a:ext uri="{FF2B5EF4-FFF2-40B4-BE49-F238E27FC236}">
                  <a16:creationId xmlns:a16="http://schemas.microsoft.com/office/drawing/2014/main" id="{63C787AC-C611-45AE-B3EE-7DE192FDF4F1}"/>
                </a:ext>
              </a:extLst>
            </p:cNvPr>
            <p:cNvSpPr/>
            <p:nvPr/>
          </p:nvSpPr>
          <p:spPr>
            <a:xfrm>
              <a:off x="2084886" y="3024808"/>
              <a:ext cx="998487" cy="870861"/>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3" name="Freeform: Shape 38">
              <a:extLst>
                <a:ext uri="{FF2B5EF4-FFF2-40B4-BE49-F238E27FC236}">
                  <a16:creationId xmlns:a16="http://schemas.microsoft.com/office/drawing/2014/main" id="{85C05F69-E97D-4472-B1E1-AE40E50C7847}"/>
                </a:ext>
              </a:extLst>
            </p:cNvPr>
            <p:cNvSpPr/>
            <p:nvPr/>
          </p:nvSpPr>
          <p:spPr>
            <a:xfrm>
              <a:off x="1182024" y="3369680"/>
              <a:ext cx="938428" cy="945935"/>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4" name="Freeform: Shape 39">
              <a:extLst>
                <a:ext uri="{FF2B5EF4-FFF2-40B4-BE49-F238E27FC236}">
                  <a16:creationId xmlns:a16="http://schemas.microsoft.com/office/drawing/2014/main" id="{28D6514A-2A12-47AF-B71D-EFFC5FA9A783}"/>
                </a:ext>
              </a:extLst>
            </p:cNvPr>
            <p:cNvSpPr/>
            <p:nvPr/>
          </p:nvSpPr>
          <p:spPr>
            <a:xfrm>
              <a:off x="1021366" y="3266077"/>
              <a:ext cx="683176" cy="690683"/>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5" name="Freeform: Shape 40">
              <a:extLst>
                <a:ext uri="{FF2B5EF4-FFF2-40B4-BE49-F238E27FC236}">
                  <a16:creationId xmlns:a16="http://schemas.microsoft.com/office/drawing/2014/main" id="{682C250E-43A5-4E45-830C-DA7362AE6C9A}"/>
                </a:ext>
              </a:extLst>
            </p:cNvPr>
            <p:cNvSpPr/>
            <p:nvPr/>
          </p:nvSpPr>
          <p:spPr>
            <a:xfrm>
              <a:off x="2693268" y="3266077"/>
              <a:ext cx="683176" cy="690683"/>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6" name="Freeform: Shape 41">
              <a:extLst>
                <a:ext uri="{FF2B5EF4-FFF2-40B4-BE49-F238E27FC236}">
                  <a16:creationId xmlns:a16="http://schemas.microsoft.com/office/drawing/2014/main" id="{6E9E1586-D4E7-4275-8529-BD61F8BAFBF8}"/>
                </a:ext>
              </a:extLst>
            </p:cNvPr>
            <p:cNvSpPr/>
            <p:nvPr/>
          </p:nvSpPr>
          <p:spPr>
            <a:xfrm>
              <a:off x="2293122" y="3370431"/>
              <a:ext cx="938428" cy="945935"/>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27" name="Freeform: Shape 42">
              <a:extLst>
                <a:ext uri="{FF2B5EF4-FFF2-40B4-BE49-F238E27FC236}">
                  <a16:creationId xmlns:a16="http://schemas.microsoft.com/office/drawing/2014/main" id="{DBE61570-2CC6-4437-8EE3-FF1766244319}"/>
                </a:ext>
              </a:extLst>
            </p:cNvPr>
            <p:cNvSpPr/>
            <p:nvPr/>
          </p:nvSpPr>
          <p:spPr>
            <a:xfrm>
              <a:off x="1522110" y="3949252"/>
              <a:ext cx="495490" cy="502998"/>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8" name="Freeform: Shape 43">
              <a:extLst>
                <a:ext uri="{FF2B5EF4-FFF2-40B4-BE49-F238E27FC236}">
                  <a16:creationId xmlns:a16="http://schemas.microsoft.com/office/drawing/2014/main" id="{1A93808A-D00E-4C13-93B4-DE9C398850D9}"/>
                </a:ext>
              </a:extLst>
            </p:cNvPr>
            <p:cNvSpPr/>
            <p:nvPr/>
          </p:nvSpPr>
          <p:spPr>
            <a:xfrm>
              <a:off x="2362942" y="3949252"/>
              <a:ext cx="495490" cy="502998"/>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9" name="Freeform: Shape 44">
              <a:extLst>
                <a:ext uri="{FF2B5EF4-FFF2-40B4-BE49-F238E27FC236}">
                  <a16:creationId xmlns:a16="http://schemas.microsoft.com/office/drawing/2014/main" id="{0334E396-9A3D-41D7-BD4C-4A79A50FD968}"/>
                </a:ext>
              </a:extLst>
            </p:cNvPr>
            <p:cNvSpPr/>
            <p:nvPr/>
          </p:nvSpPr>
          <p:spPr>
            <a:xfrm>
              <a:off x="1726312" y="3650457"/>
              <a:ext cx="938428" cy="1021010"/>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0" name="Freeform: Shape 45">
              <a:extLst>
                <a:ext uri="{FF2B5EF4-FFF2-40B4-BE49-F238E27FC236}">
                  <a16:creationId xmlns:a16="http://schemas.microsoft.com/office/drawing/2014/main" id="{9719729F-3297-48FD-AE82-A194F36BB368}"/>
                </a:ext>
              </a:extLst>
            </p:cNvPr>
            <p:cNvSpPr/>
            <p:nvPr/>
          </p:nvSpPr>
          <p:spPr>
            <a:xfrm>
              <a:off x="1966551" y="2856172"/>
              <a:ext cx="457953" cy="457953"/>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1" name="Freeform: Shape 46">
              <a:extLst>
                <a:ext uri="{FF2B5EF4-FFF2-40B4-BE49-F238E27FC236}">
                  <a16:creationId xmlns:a16="http://schemas.microsoft.com/office/drawing/2014/main" id="{F2DD913C-98DA-4606-B162-B0DA0B2CF4E0}"/>
                </a:ext>
              </a:extLst>
            </p:cNvPr>
            <p:cNvSpPr/>
            <p:nvPr/>
          </p:nvSpPr>
          <p:spPr>
            <a:xfrm>
              <a:off x="2315846" y="2615878"/>
              <a:ext cx="435431" cy="19519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2" name="Freeform: Shape 47">
              <a:extLst>
                <a:ext uri="{FF2B5EF4-FFF2-40B4-BE49-F238E27FC236}">
                  <a16:creationId xmlns:a16="http://schemas.microsoft.com/office/drawing/2014/main" id="{AFA257BD-647C-422D-B466-2090AD202E96}"/>
                </a:ext>
              </a:extLst>
            </p:cNvPr>
            <p:cNvSpPr/>
            <p:nvPr/>
          </p:nvSpPr>
          <p:spPr>
            <a:xfrm>
              <a:off x="1653589" y="2615878"/>
              <a:ext cx="435431" cy="19519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3" name="Freeform: Shape 48">
              <a:extLst>
                <a:ext uri="{FF2B5EF4-FFF2-40B4-BE49-F238E27FC236}">
                  <a16:creationId xmlns:a16="http://schemas.microsoft.com/office/drawing/2014/main" id="{8D706CFF-62DE-4A16-94B7-C42F1F19CE4C}"/>
                </a:ext>
              </a:extLst>
            </p:cNvPr>
            <p:cNvSpPr/>
            <p:nvPr/>
          </p:nvSpPr>
          <p:spPr>
            <a:xfrm>
              <a:off x="1975735" y="3324811"/>
              <a:ext cx="442938" cy="255253"/>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4" name="Freeform: Shape 49">
              <a:extLst>
                <a:ext uri="{FF2B5EF4-FFF2-40B4-BE49-F238E27FC236}">
                  <a16:creationId xmlns:a16="http://schemas.microsoft.com/office/drawing/2014/main" id="{04DFDE9F-4950-4F1C-861F-E0BEA8E794BB}"/>
                </a:ext>
              </a:extLst>
            </p:cNvPr>
            <p:cNvSpPr/>
            <p:nvPr/>
          </p:nvSpPr>
          <p:spPr>
            <a:xfrm>
              <a:off x="1085797" y="1466850"/>
              <a:ext cx="1822838" cy="792950"/>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1"/>
            </a:solidFill>
            <a:ln w="6510" cap="flat">
              <a:noFill/>
              <a:prstDash val="solid"/>
              <a:miter/>
            </a:ln>
          </p:spPr>
          <p:txBody>
            <a:bodyPr rtlCol="0" anchor="ctr"/>
            <a:lstStyle/>
            <a:p>
              <a:endParaRPr lang="en-US" dirty="0"/>
            </a:p>
          </p:txBody>
        </p:sp>
        <p:sp>
          <p:nvSpPr>
            <p:cNvPr id="35" name="Freeform: Shape 50">
              <a:extLst>
                <a:ext uri="{FF2B5EF4-FFF2-40B4-BE49-F238E27FC236}">
                  <a16:creationId xmlns:a16="http://schemas.microsoft.com/office/drawing/2014/main" id="{8C9D5C0C-5792-4537-A548-619302E92F2C}"/>
                </a:ext>
              </a:extLst>
            </p:cNvPr>
            <p:cNvSpPr/>
            <p:nvPr/>
          </p:nvSpPr>
          <p:spPr>
            <a:xfrm>
              <a:off x="794213" y="1555110"/>
              <a:ext cx="548042" cy="548042"/>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6" name="Freeform: Shape 51">
              <a:extLst>
                <a:ext uri="{FF2B5EF4-FFF2-40B4-BE49-F238E27FC236}">
                  <a16:creationId xmlns:a16="http://schemas.microsoft.com/office/drawing/2014/main" id="{9A23710D-048C-44C5-9FC8-60B96CB28A86}"/>
                </a:ext>
              </a:extLst>
            </p:cNvPr>
            <p:cNvSpPr/>
            <p:nvPr/>
          </p:nvSpPr>
          <p:spPr>
            <a:xfrm>
              <a:off x="1350941" y="1918495"/>
              <a:ext cx="1689170" cy="1028517"/>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7" name="Freeform: Shape 52">
              <a:extLst>
                <a:ext uri="{FF2B5EF4-FFF2-40B4-BE49-F238E27FC236}">
                  <a16:creationId xmlns:a16="http://schemas.microsoft.com/office/drawing/2014/main" id="{76AFDBB0-3985-4EB1-9ED9-A673D305EE05}"/>
                </a:ext>
              </a:extLst>
            </p:cNvPr>
            <p:cNvSpPr/>
            <p:nvPr/>
          </p:nvSpPr>
          <p:spPr>
            <a:xfrm>
              <a:off x="2001084" y="4659455"/>
              <a:ext cx="390386" cy="315311"/>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chemeClr val="bg1"/>
            </a:solidFill>
            <a:ln w="6510" cap="flat">
              <a:noFill/>
              <a:prstDash val="solid"/>
              <a:miter/>
            </a:ln>
          </p:spPr>
          <p:txBody>
            <a:bodyPr rtlCol="0" anchor="ctr"/>
            <a:lstStyle/>
            <a:p>
              <a:endParaRPr lang="en-US" dirty="0"/>
            </a:p>
          </p:txBody>
        </p:sp>
        <p:sp>
          <p:nvSpPr>
            <p:cNvPr id="38" name="Freeform: Shape 75">
              <a:extLst>
                <a:ext uri="{FF2B5EF4-FFF2-40B4-BE49-F238E27FC236}">
                  <a16:creationId xmlns:a16="http://schemas.microsoft.com/office/drawing/2014/main" id="{708B0AD1-220F-4EDC-A998-978A9FE07380}"/>
                </a:ext>
              </a:extLst>
            </p:cNvPr>
            <p:cNvSpPr/>
            <p:nvPr/>
          </p:nvSpPr>
          <p:spPr>
            <a:xfrm>
              <a:off x="3426409" y="3363768"/>
              <a:ext cx="1258200" cy="2414966"/>
            </a:xfrm>
            <a:custGeom>
              <a:avLst/>
              <a:gdLst>
                <a:gd name="connsiteX0" fmla="*/ 822491 w 1258200"/>
                <a:gd name="connsiteY0" fmla="*/ 0 h 2414966"/>
                <a:gd name="connsiteX1" fmla="*/ 721892 w 1258200"/>
                <a:gd name="connsiteY1" fmla="*/ 640383 h 2414966"/>
                <a:gd name="connsiteX2" fmla="*/ 1153569 w 1258200"/>
                <a:gd name="connsiteY2" fmla="*/ 1264250 h 2414966"/>
                <a:gd name="connsiteX3" fmla="*/ 1210157 w 1258200"/>
                <a:gd name="connsiteY3" fmla="*/ 1926873 h 2414966"/>
                <a:gd name="connsiteX4" fmla="*/ 1208609 w 1258200"/>
                <a:gd name="connsiteY4" fmla="*/ 1930348 h 2414966"/>
                <a:gd name="connsiteX5" fmla="*/ 1208739 w 1258200"/>
                <a:gd name="connsiteY5" fmla="*/ 1932260 h 2414966"/>
                <a:gd name="connsiteX6" fmla="*/ 1228171 w 1258200"/>
                <a:gd name="connsiteY6" fmla="*/ 1997465 h 2414966"/>
                <a:gd name="connsiteX7" fmla="*/ 1189306 w 1258200"/>
                <a:gd name="connsiteY7" fmla="*/ 1974128 h 2414966"/>
                <a:gd name="connsiteX8" fmla="*/ 1189165 w 1258200"/>
                <a:gd name="connsiteY8" fmla="*/ 1973991 h 2414966"/>
                <a:gd name="connsiteX9" fmla="*/ 1174468 w 1258200"/>
                <a:gd name="connsiteY9" fmla="*/ 2006981 h 2414966"/>
                <a:gd name="connsiteX10" fmla="*/ 1160591 w 1258200"/>
                <a:gd name="connsiteY10" fmla="*/ 2029471 h 2414966"/>
                <a:gd name="connsiteX11" fmla="*/ 1162132 w 1258200"/>
                <a:gd name="connsiteY11" fmla="*/ 2058183 h 2414966"/>
                <a:gd name="connsiteX12" fmla="*/ 1189427 w 1258200"/>
                <a:gd name="connsiteY12" fmla="*/ 2170382 h 2414966"/>
                <a:gd name="connsiteX13" fmla="*/ 1139762 w 1258200"/>
                <a:gd name="connsiteY13" fmla="*/ 2134174 h 2414966"/>
                <a:gd name="connsiteX14" fmla="*/ 1114542 w 1258200"/>
                <a:gd name="connsiteY14" fmla="*/ 2098090 h 2414966"/>
                <a:gd name="connsiteX15" fmla="*/ 1101045 w 1258200"/>
                <a:gd name="connsiteY15" fmla="*/ 2114177 h 2414966"/>
                <a:gd name="connsiteX16" fmla="*/ 1099115 w 1258200"/>
                <a:gd name="connsiteY16" fmla="*/ 2140978 h 2414966"/>
                <a:gd name="connsiteX17" fmla="*/ 1131941 w 1258200"/>
                <a:gd name="connsiteY17" fmla="*/ 2308415 h 2414966"/>
                <a:gd name="connsiteX18" fmla="*/ 1086822 w 1258200"/>
                <a:gd name="connsiteY18" fmla="*/ 2266760 h 2414966"/>
                <a:gd name="connsiteX19" fmla="*/ 1050735 w 1258200"/>
                <a:gd name="connsiteY19" fmla="*/ 2218560 h 2414966"/>
                <a:gd name="connsiteX20" fmla="*/ 1049400 w 1258200"/>
                <a:gd name="connsiteY20" fmla="*/ 2225173 h 2414966"/>
                <a:gd name="connsiteX21" fmla="*/ 1051675 w 1258200"/>
                <a:gd name="connsiteY21" fmla="*/ 2263478 h 2414966"/>
                <a:gd name="connsiteX22" fmla="*/ 1065229 w 1258200"/>
                <a:gd name="connsiteY22" fmla="*/ 2306582 h 2414966"/>
                <a:gd name="connsiteX23" fmla="*/ 1107972 w 1258200"/>
                <a:gd name="connsiteY23" fmla="*/ 2387510 h 2414966"/>
                <a:gd name="connsiteX24" fmla="*/ 1022187 w 1258200"/>
                <a:gd name="connsiteY24" fmla="*/ 2336126 h 2414966"/>
                <a:gd name="connsiteX25" fmla="*/ 1019939 w 1258200"/>
                <a:gd name="connsiteY25" fmla="*/ 2413810 h 2414966"/>
                <a:gd name="connsiteX26" fmla="*/ 1015908 w 1258200"/>
                <a:gd name="connsiteY26" fmla="*/ 2414966 h 2414966"/>
                <a:gd name="connsiteX27" fmla="*/ 957232 w 1258200"/>
                <a:gd name="connsiteY27" fmla="*/ 2325448 h 2414966"/>
                <a:gd name="connsiteX28" fmla="*/ 962657 w 1258200"/>
                <a:gd name="connsiteY28" fmla="*/ 2395017 h 2414966"/>
                <a:gd name="connsiteX29" fmla="*/ 957712 w 1258200"/>
                <a:gd name="connsiteY29" fmla="*/ 2396453 h 2414966"/>
                <a:gd name="connsiteX30" fmla="*/ 945904 w 1258200"/>
                <a:gd name="connsiteY30" fmla="*/ 2381987 h 2414966"/>
                <a:gd name="connsiteX31" fmla="*/ 869686 w 1258200"/>
                <a:gd name="connsiteY31" fmla="*/ 2294217 h 2414966"/>
                <a:gd name="connsiteX32" fmla="*/ 849458 w 1258200"/>
                <a:gd name="connsiteY32" fmla="*/ 2295479 h 2414966"/>
                <a:gd name="connsiteX33" fmla="*/ 812576 w 1258200"/>
                <a:gd name="connsiteY33" fmla="*/ 2313148 h 2414966"/>
                <a:gd name="connsiteX34" fmla="*/ 797460 w 1258200"/>
                <a:gd name="connsiteY34" fmla="*/ 2300577 h 2414966"/>
                <a:gd name="connsiteX35" fmla="*/ 738262 w 1258200"/>
                <a:gd name="connsiteY35" fmla="*/ 2314083 h 2414966"/>
                <a:gd name="connsiteX36" fmla="*/ 626548 w 1258200"/>
                <a:gd name="connsiteY36" fmla="*/ 2322045 h 2414966"/>
                <a:gd name="connsiteX37" fmla="*/ 107785 w 1258200"/>
                <a:gd name="connsiteY37" fmla="*/ 1245481 h 2414966"/>
                <a:gd name="connsiteX38" fmla="*/ 540964 w 1258200"/>
                <a:gd name="connsiteY38" fmla="*/ 627619 h 2414966"/>
                <a:gd name="connsiteX39" fmla="*/ 417091 w 1258200"/>
                <a:gd name="connsiteY39" fmla="*/ 50299 h 2414966"/>
                <a:gd name="connsiteX40" fmla="*/ 822491 w 1258200"/>
                <a:gd name="connsiteY40" fmla="*/ 0 h 241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58200" h="2414966">
                  <a:moveTo>
                    <a:pt x="822491" y="0"/>
                  </a:moveTo>
                  <a:cubicBezTo>
                    <a:pt x="739910" y="161409"/>
                    <a:pt x="643816" y="439184"/>
                    <a:pt x="721892" y="640383"/>
                  </a:cubicBezTo>
                  <a:cubicBezTo>
                    <a:pt x="772192" y="768760"/>
                    <a:pt x="971138" y="976715"/>
                    <a:pt x="1153569" y="1264250"/>
                  </a:cubicBezTo>
                  <a:cubicBezTo>
                    <a:pt x="1266932" y="1442551"/>
                    <a:pt x="1291894" y="1707000"/>
                    <a:pt x="1210157" y="1926873"/>
                  </a:cubicBezTo>
                  <a:lnTo>
                    <a:pt x="1208609" y="1930348"/>
                  </a:lnTo>
                  <a:lnTo>
                    <a:pt x="1208739" y="1932260"/>
                  </a:lnTo>
                  <a:cubicBezTo>
                    <a:pt x="1212568" y="1954011"/>
                    <a:pt x="1218890" y="1975727"/>
                    <a:pt x="1228171" y="1997465"/>
                  </a:cubicBezTo>
                  <a:cubicBezTo>
                    <a:pt x="1212208" y="1993308"/>
                    <a:pt x="1200305" y="1984505"/>
                    <a:pt x="1189306" y="1974128"/>
                  </a:cubicBezTo>
                  <a:lnTo>
                    <a:pt x="1189165" y="1973991"/>
                  </a:lnTo>
                  <a:lnTo>
                    <a:pt x="1174468" y="2006981"/>
                  </a:lnTo>
                  <a:lnTo>
                    <a:pt x="1160591" y="2029471"/>
                  </a:lnTo>
                  <a:lnTo>
                    <a:pt x="1162132" y="2058183"/>
                  </a:lnTo>
                  <a:cubicBezTo>
                    <a:pt x="1167755" y="2096165"/>
                    <a:pt x="1176881" y="2133373"/>
                    <a:pt x="1189427" y="2170382"/>
                  </a:cubicBezTo>
                  <a:cubicBezTo>
                    <a:pt x="1168931" y="2162341"/>
                    <a:pt x="1153241" y="2149581"/>
                    <a:pt x="1139762" y="2134174"/>
                  </a:cubicBezTo>
                  <a:lnTo>
                    <a:pt x="1114542" y="2098090"/>
                  </a:lnTo>
                  <a:lnTo>
                    <a:pt x="1101045" y="2114177"/>
                  </a:lnTo>
                  <a:lnTo>
                    <a:pt x="1099115" y="2140978"/>
                  </a:lnTo>
                  <a:cubicBezTo>
                    <a:pt x="1097928" y="2199006"/>
                    <a:pt x="1106642" y="2254537"/>
                    <a:pt x="1131941" y="2308415"/>
                  </a:cubicBezTo>
                  <a:cubicBezTo>
                    <a:pt x="1114908" y="2296354"/>
                    <a:pt x="1100269" y="2282311"/>
                    <a:pt x="1086822" y="2266760"/>
                  </a:cubicBezTo>
                  <a:lnTo>
                    <a:pt x="1050735" y="2218560"/>
                  </a:lnTo>
                  <a:lnTo>
                    <a:pt x="1049400" y="2225173"/>
                  </a:lnTo>
                  <a:lnTo>
                    <a:pt x="1051675" y="2263478"/>
                  </a:lnTo>
                  <a:cubicBezTo>
                    <a:pt x="1054280" y="2278508"/>
                    <a:pt x="1058675" y="2292817"/>
                    <a:pt x="1065229" y="2306582"/>
                  </a:cubicBezTo>
                  <a:cubicBezTo>
                    <a:pt x="1078301" y="2333738"/>
                    <a:pt x="1094247" y="2359477"/>
                    <a:pt x="1107972" y="2387510"/>
                  </a:cubicBezTo>
                  <a:cubicBezTo>
                    <a:pt x="1076103" y="2377870"/>
                    <a:pt x="1046679" y="2364405"/>
                    <a:pt x="1022187" y="2336126"/>
                  </a:cubicBezTo>
                  <a:cubicBezTo>
                    <a:pt x="1021375" y="2363912"/>
                    <a:pt x="1020639" y="2388674"/>
                    <a:pt x="1019939" y="2413810"/>
                  </a:cubicBezTo>
                  <a:cubicBezTo>
                    <a:pt x="1018652" y="2414127"/>
                    <a:pt x="1017196" y="2414649"/>
                    <a:pt x="1015908" y="2414966"/>
                  </a:cubicBezTo>
                  <a:cubicBezTo>
                    <a:pt x="999535" y="2383050"/>
                    <a:pt x="986167" y="2349139"/>
                    <a:pt x="957232" y="2325448"/>
                  </a:cubicBezTo>
                  <a:cubicBezTo>
                    <a:pt x="958997" y="2348831"/>
                    <a:pt x="960725" y="2371841"/>
                    <a:pt x="962657" y="2395017"/>
                  </a:cubicBezTo>
                  <a:cubicBezTo>
                    <a:pt x="960996" y="2395372"/>
                    <a:pt x="959373" y="2396099"/>
                    <a:pt x="957712" y="2396453"/>
                  </a:cubicBezTo>
                  <a:cubicBezTo>
                    <a:pt x="953832" y="2391562"/>
                    <a:pt x="949952" y="2386672"/>
                    <a:pt x="945904" y="2381987"/>
                  </a:cubicBezTo>
                  <a:cubicBezTo>
                    <a:pt x="920554" y="2352662"/>
                    <a:pt x="895036" y="2323542"/>
                    <a:pt x="869686" y="2294217"/>
                  </a:cubicBezTo>
                  <a:cubicBezTo>
                    <a:pt x="862654" y="2286060"/>
                    <a:pt x="856719" y="2287028"/>
                    <a:pt x="849458" y="2295479"/>
                  </a:cubicBezTo>
                  <a:cubicBezTo>
                    <a:pt x="830850" y="2317264"/>
                    <a:pt x="825967" y="2322521"/>
                    <a:pt x="812576" y="2313148"/>
                  </a:cubicBezTo>
                  <a:lnTo>
                    <a:pt x="797460" y="2300577"/>
                  </a:lnTo>
                  <a:lnTo>
                    <a:pt x="738262" y="2314083"/>
                  </a:lnTo>
                  <a:cubicBezTo>
                    <a:pt x="702953" y="2319306"/>
                    <a:pt x="665727" y="2322045"/>
                    <a:pt x="626548" y="2322045"/>
                  </a:cubicBezTo>
                  <a:cubicBezTo>
                    <a:pt x="-322" y="2322045"/>
                    <a:pt x="-121943" y="1600582"/>
                    <a:pt x="107785" y="1245481"/>
                  </a:cubicBezTo>
                  <a:cubicBezTo>
                    <a:pt x="290966" y="962451"/>
                    <a:pt x="482405" y="848339"/>
                    <a:pt x="540964" y="627619"/>
                  </a:cubicBezTo>
                  <a:cubicBezTo>
                    <a:pt x="607779" y="376122"/>
                    <a:pt x="499672" y="211708"/>
                    <a:pt x="417091" y="50299"/>
                  </a:cubicBezTo>
                  <a:cubicBezTo>
                    <a:pt x="573996" y="-57057"/>
                    <a:pt x="646067" y="51050"/>
                    <a:pt x="822491" y="0"/>
                  </a:cubicBezTo>
                  <a:close/>
                </a:path>
              </a:pathLst>
            </a:custGeom>
            <a:solidFill>
              <a:schemeClr val="accent1">
                <a:lumMod val="50000"/>
              </a:schemeClr>
            </a:solidFill>
            <a:ln w="6510" cap="flat">
              <a:noFill/>
              <a:prstDash val="solid"/>
              <a:miter/>
            </a:ln>
          </p:spPr>
          <p:txBody>
            <a:bodyPr wrap="square" rtlCol="0" anchor="ctr">
              <a:noAutofit/>
            </a:bodyPr>
            <a:lstStyle/>
            <a:p>
              <a:endParaRPr lang="en-US" dirty="0"/>
            </a:p>
          </p:txBody>
        </p:sp>
        <p:sp>
          <p:nvSpPr>
            <p:cNvPr id="39" name="Freeform: Shape 54">
              <a:extLst>
                <a:ext uri="{FF2B5EF4-FFF2-40B4-BE49-F238E27FC236}">
                  <a16:creationId xmlns:a16="http://schemas.microsoft.com/office/drawing/2014/main" id="{669FF268-C78D-4793-9EB2-4094C20AEFB0}"/>
                </a:ext>
              </a:extLst>
            </p:cNvPr>
            <p:cNvSpPr/>
            <p:nvPr/>
          </p:nvSpPr>
          <p:spPr>
            <a:xfrm>
              <a:off x="4034094" y="3787093"/>
              <a:ext cx="187685" cy="322819"/>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40" name="Freeform: Shape 55">
              <a:extLst>
                <a:ext uri="{FF2B5EF4-FFF2-40B4-BE49-F238E27FC236}">
                  <a16:creationId xmlns:a16="http://schemas.microsoft.com/office/drawing/2014/main" id="{89A365A6-E216-4D47-AFCE-79725E71B023}"/>
                </a:ext>
              </a:extLst>
            </p:cNvPr>
            <p:cNvSpPr/>
            <p:nvPr/>
          </p:nvSpPr>
          <p:spPr>
            <a:xfrm>
              <a:off x="3897065" y="3689749"/>
              <a:ext cx="262759" cy="105104"/>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41" name="Freeform: Shape 56">
              <a:extLst>
                <a:ext uri="{FF2B5EF4-FFF2-40B4-BE49-F238E27FC236}">
                  <a16:creationId xmlns:a16="http://schemas.microsoft.com/office/drawing/2014/main" id="{45C61EBB-F837-4276-BE24-155771A007B9}"/>
                </a:ext>
              </a:extLst>
            </p:cNvPr>
            <p:cNvSpPr/>
            <p:nvPr/>
          </p:nvSpPr>
          <p:spPr>
            <a:xfrm>
              <a:off x="1856191" y="2802869"/>
              <a:ext cx="90089" cy="90089"/>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2" name="Freeform: Shape 57">
              <a:extLst>
                <a:ext uri="{FF2B5EF4-FFF2-40B4-BE49-F238E27FC236}">
                  <a16:creationId xmlns:a16="http://schemas.microsoft.com/office/drawing/2014/main" id="{2C1047D9-B377-4549-9299-FB555334DD47}"/>
                </a:ext>
              </a:extLst>
            </p:cNvPr>
            <p:cNvSpPr/>
            <p:nvPr/>
          </p:nvSpPr>
          <p:spPr>
            <a:xfrm>
              <a:off x="2479307" y="2792359"/>
              <a:ext cx="90089" cy="90089"/>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3" name="Freeform: Shape 58">
              <a:extLst>
                <a:ext uri="{FF2B5EF4-FFF2-40B4-BE49-F238E27FC236}">
                  <a16:creationId xmlns:a16="http://schemas.microsoft.com/office/drawing/2014/main" id="{34C805F1-FEF6-48F2-AB83-2CEDBB8FB371}"/>
                </a:ext>
              </a:extLst>
            </p:cNvPr>
            <p:cNvSpPr/>
            <p:nvPr/>
          </p:nvSpPr>
          <p:spPr>
            <a:xfrm>
              <a:off x="2229310" y="4799844"/>
              <a:ext cx="90089" cy="37537"/>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chemeClr val="bg1"/>
            </a:solidFill>
            <a:ln w="6510" cap="flat">
              <a:noFill/>
              <a:prstDash val="solid"/>
              <a:miter/>
            </a:ln>
          </p:spPr>
          <p:txBody>
            <a:bodyPr rtlCol="0" anchor="ctr"/>
            <a:lstStyle/>
            <a:p>
              <a:endParaRPr lang="en-US" dirty="0"/>
            </a:p>
          </p:txBody>
        </p:sp>
      </p:grpSp>
      <p:grpSp>
        <p:nvGrpSpPr>
          <p:cNvPr id="44" name="Group 59">
            <a:extLst>
              <a:ext uri="{FF2B5EF4-FFF2-40B4-BE49-F238E27FC236}">
                <a16:creationId xmlns:a16="http://schemas.microsoft.com/office/drawing/2014/main" id="{CF32E42C-0794-4B9F-8DCF-45F13E1F089D}"/>
              </a:ext>
            </a:extLst>
          </p:cNvPr>
          <p:cNvGrpSpPr/>
          <p:nvPr/>
        </p:nvGrpSpPr>
        <p:grpSpPr>
          <a:xfrm>
            <a:off x="6229314" y="1730583"/>
            <a:ext cx="5121557" cy="699456"/>
            <a:chOff x="270023" y="1671304"/>
            <a:chExt cx="3384594" cy="706450"/>
          </a:xfrm>
        </p:grpSpPr>
        <p:sp>
          <p:nvSpPr>
            <p:cNvPr id="45" name="TextBox 60">
              <a:extLst>
                <a:ext uri="{FF2B5EF4-FFF2-40B4-BE49-F238E27FC236}">
                  <a16:creationId xmlns:a16="http://schemas.microsoft.com/office/drawing/2014/main" id="{44A6B8DF-8F88-47DF-9EBE-B77FA0E5CA6D}"/>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46" name="TextBox 61">
              <a:extLst>
                <a:ext uri="{FF2B5EF4-FFF2-40B4-BE49-F238E27FC236}">
                  <a16:creationId xmlns:a16="http://schemas.microsoft.com/office/drawing/2014/main" id="{450F7DD8-6E71-4196-8FD5-ADE21FBF47A5}"/>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1"/>
                  </a:solidFill>
                  <a:cs typeface="Arial" pitchFamily="34" charset="0"/>
                </a:rPr>
                <a:t>Add Contents Title</a:t>
              </a:r>
              <a:endParaRPr lang="ko-KR" altLang="en-US" sz="1400" b="1" dirty="0">
                <a:solidFill>
                  <a:schemeClr val="accent1"/>
                </a:solidFill>
                <a:cs typeface="Arial" pitchFamily="34" charset="0"/>
              </a:endParaRPr>
            </a:p>
          </p:txBody>
        </p:sp>
      </p:grpSp>
      <p:grpSp>
        <p:nvGrpSpPr>
          <p:cNvPr id="47" name="Group 62">
            <a:extLst>
              <a:ext uri="{FF2B5EF4-FFF2-40B4-BE49-F238E27FC236}">
                <a16:creationId xmlns:a16="http://schemas.microsoft.com/office/drawing/2014/main" id="{4231C288-6178-472B-AE4B-36CA559D62BF}"/>
              </a:ext>
            </a:extLst>
          </p:cNvPr>
          <p:cNvGrpSpPr/>
          <p:nvPr/>
        </p:nvGrpSpPr>
        <p:grpSpPr>
          <a:xfrm>
            <a:off x="6229314" y="2541627"/>
            <a:ext cx="5121557" cy="699456"/>
            <a:chOff x="270023" y="1671304"/>
            <a:chExt cx="3384594" cy="706450"/>
          </a:xfrm>
        </p:grpSpPr>
        <p:sp>
          <p:nvSpPr>
            <p:cNvPr id="48" name="TextBox 63">
              <a:extLst>
                <a:ext uri="{FF2B5EF4-FFF2-40B4-BE49-F238E27FC236}">
                  <a16:creationId xmlns:a16="http://schemas.microsoft.com/office/drawing/2014/main" id="{ECC67481-262E-4D42-B91B-6B867FEE9953}"/>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49" name="TextBox 64">
              <a:extLst>
                <a:ext uri="{FF2B5EF4-FFF2-40B4-BE49-F238E27FC236}">
                  <a16:creationId xmlns:a16="http://schemas.microsoft.com/office/drawing/2014/main" id="{36F44617-354F-4BFE-81F7-5E4683D5D1EC}"/>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2"/>
                  </a:solidFill>
                  <a:cs typeface="Arial" pitchFamily="34" charset="0"/>
                </a:rPr>
                <a:t>Add Contents Title</a:t>
              </a:r>
              <a:endParaRPr lang="ko-KR" altLang="en-US" sz="1400" b="1" dirty="0">
                <a:solidFill>
                  <a:schemeClr val="accent2"/>
                </a:solidFill>
                <a:cs typeface="Arial" pitchFamily="34" charset="0"/>
              </a:endParaRPr>
            </a:p>
          </p:txBody>
        </p:sp>
      </p:grpSp>
      <p:grpSp>
        <p:nvGrpSpPr>
          <p:cNvPr id="50" name="Group 65">
            <a:extLst>
              <a:ext uri="{FF2B5EF4-FFF2-40B4-BE49-F238E27FC236}">
                <a16:creationId xmlns:a16="http://schemas.microsoft.com/office/drawing/2014/main" id="{872DD3E6-E26E-4AFA-B2E7-23E0ADD27840}"/>
              </a:ext>
            </a:extLst>
          </p:cNvPr>
          <p:cNvGrpSpPr/>
          <p:nvPr/>
        </p:nvGrpSpPr>
        <p:grpSpPr>
          <a:xfrm>
            <a:off x="6229314" y="3352671"/>
            <a:ext cx="5121557" cy="699456"/>
            <a:chOff x="270023" y="1671304"/>
            <a:chExt cx="3384594" cy="706450"/>
          </a:xfrm>
        </p:grpSpPr>
        <p:sp>
          <p:nvSpPr>
            <p:cNvPr id="51" name="TextBox 66">
              <a:extLst>
                <a:ext uri="{FF2B5EF4-FFF2-40B4-BE49-F238E27FC236}">
                  <a16:creationId xmlns:a16="http://schemas.microsoft.com/office/drawing/2014/main" id="{FFFA9128-DD6E-4F98-9973-15514AF35384}"/>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52" name="TextBox 67">
              <a:extLst>
                <a:ext uri="{FF2B5EF4-FFF2-40B4-BE49-F238E27FC236}">
                  <a16:creationId xmlns:a16="http://schemas.microsoft.com/office/drawing/2014/main" id="{B336369F-C7C6-4837-BF90-ADF4FFB372C0}"/>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3"/>
                  </a:solidFill>
                  <a:cs typeface="Arial" pitchFamily="34" charset="0"/>
                </a:rPr>
                <a:t>Add Contents Title</a:t>
              </a:r>
              <a:endParaRPr lang="ko-KR" altLang="en-US" sz="1400" b="1" dirty="0">
                <a:solidFill>
                  <a:schemeClr val="accent3"/>
                </a:solidFill>
                <a:cs typeface="Arial" pitchFamily="34" charset="0"/>
              </a:endParaRPr>
            </a:p>
          </p:txBody>
        </p:sp>
      </p:grpSp>
      <p:grpSp>
        <p:nvGrpSpPr>
          <p:cNvPr id="53" name="Group 68">
            <a:extLst>
              <a:ext uri="{FF2B5EF4-FFF2-40B4-BE49-F238E27FC236}">
                <a16:creationId xmlns:a16="http://schemas.microsoft.com/office/drawing/2014/main" id="{8242A434-1F7F-42A5-9E75-1FCC51B9C138}"/>
              </a:ext>
            </a:extLst>
          </p:cNvPr>
          <p:cNvGrpSpPr/>
          <p:nvPr/>
        </p:nvGrpSpPr>
        <p:grpSpPr>
          <a:xfrm>
            <a:off x="6229314" y="4163715"/>
            <a:ext cx="5121557" cy="699456"/>
            <a:chOff x="270023" y="1671304"/>
            <a:chExt cx="3384594" cy="706450"/>
          </a:xfrm>
        </p:grpSpPr>
        <p:sp>
          <p:nvSpPr>
            <p:cNvPr id="54" name="TextBox 69">
              <a:extLst>
                <a:ext uri="{FF2B5EF4-FFF2-40B4-BE49-F238E27FC236}">
                  <a16:creationId xmlns:a16="http://schemas.microsoft.com/office/drawing/2014/main" id="{64C53E44-69F0-4AD5-A2AD-FAD88B51A2D6}"/>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55" name="TextBox 70">
              <a:extLst>
                <a:ext uri="{FF2B5EF4-FFF2-40B4-BE49-F238E27FC236}">
                  <a16:creationId xmlns:a16="http://schemas.microsoft.com/office/drawing/2014/main" id="{2D27923A-7E6C-42F0-9578-2F4825EC0C40}"/>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4"/>
                  </a:solidFill>
                  <a:cs typeface="Arial" pitchFamily="34" charset="0"/>
                </a:rPr>
                <a:t>Add Contents Title</a:t>
              </a:r>
              <a:endParaRPr lang="ko-KR" altLang="en-US" sz="1400" b="1" dirty="0">
                <a:solidFill>
                  <a:schemeClr val="accent4"/>
                </a:solidFill>
                <a:cs typeface="Arial" pitchFamily="34" charset="0"/>
              </a:endParaRPr>
            </a:p>
          </p:txBody>
        </p:sp>
      </p:grpSp>
      <p:sp>
        <p:nvSpPr>
          <p:cNvPr id="56" name="Freeform: Shape 108">
            <a:extLst>
              <a:ext uri="{FF2B5EF4-FFF2-40B4-BE49-F238E27FC236}">
                <a16:creationId xmlns:a16="http://schemas.microsoft.com/office/drawing/2014/main" id="{3165DE5E-9CE3-40CB-8DA1-CA3B7B4D3A28}"/>
              </a:ext>
            </a:extLst>
          </p:cNvPr>
          <p:cNvSpPr/>
          <p:nvPr/>
        </p:nvSpPr>
        <p:spPr>
          <a:xfrm>
            <a:off x="8344088" y="5617232"/>
            <a:ext cx="359908" cy="540699"/>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109">
            <a:extLst>
              <a:ext uri="{FF2B5EF4-FFF2-40B4-BE49-F238E27FC236}">
                <a16:creationId xmlns:a16="http://schemas.microsoft.com/office/drawing/2014/main" id="{02C1437F-9104-48D1-AD8F-6C6B3C37DA9D}"/>
              </a:ext>
            </a:extLst>
          </p:cNvPr>
          <p:cNvSpPr>
            <a:spLocks noChangeAspect="1"/>
          </p:cNvSpPr>
          <p:nvPr/>
        </p:nvSpPr>
        <p:spPr>
          <a:xfrm>
            <a:off x="7470291" y="5426411"/>
            <a:ext cx="486926" cy="73152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110">
            <a:extLst>
              <a:ext uri="{FF2B5EF4-FFF2-40B4-BE49-F238E27FC236}">
                <a16:creationId xmlns:a16="http://schemas.microsoft.com/office/drawing/2014/main" id="{2AF245A8-4D67-463B-9911-2E51474B1120}"/>
              </a:ext>
            </a:extLst>
          </p:cNvPr>
          <p:cNvSpPr>
            <a:spLocks noChangeAspect="1"/>
          </p:cNvSpPr>
          <p:nvPr/>
        </p:nvSpPr>
        <p:spPr>
          <a:xfrm>
            <a:off x="6474762" y="5243531"/>
            <a:ext cx="608658" cy="91440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111">
            <a:extLst>
              <a:ext uri="{FF2B5EF4-FFF2-40B4-BE49-F238E27FC236}">
                <a16:creationId xmlns:a16="http://schemas.microsoft.com/office/drawing/2014/main" id="{B2515DD7-C171-492E-AC89-957C4069963F}"/>
              </a:ext>
            </a:extLst>
          </p:cNvPr>
          <p:cNvSpPr>
            <a:spLocks noChangeAspect="1"/>
          </p:cNvSpPr>
          <p:nvPr/>
        </p:nvSpPr>
        <p:spPr>
          <a:xfrm>
            <a:off x="5357501" y="5060651"/>
            <a:ext cx="730390" cy="109728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959829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2008</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2010</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2012</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2014</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2015</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a:spLocks/>
          </p:cNvSpPr>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4" name="Text Placeholder 3"/>
          <p:cNvSpPr txBox="1">
            <a:spLocks/>
          </p:cNvSpPr>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7" name="Text Placeholder 3"/>
          <p:cNvSpPr txBox="1">
            <a:spLocks/>
          </p:cNvSpPr>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0" name="Text Placeholder 3"/>
          <p:cNvSpPr txBox="1">
            <a:spLocks/>
          </p:cNvSpPr>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1" name="Text Placeholder 3"/>
          <p:cNvSpPr txBox="1">
            <a:spLocks/>
          </p:cNvSpPr>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2" name="Text Placeholder 3"/>
          <p:cNvSpPr txBox="1">
            <a:spLocks/>
          </p:cNvSpPr>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1"/>
                </a:solidFill>
                <a:latin typeface="印品黑体" panose="00000500000000000000" pitchFamily="2" charset="-122"/>
                <a:ea typeface="印品黑体" panose="00000500000000000000" pitchFamily="2" charset="-122"/>
                <a:sym typeface="Arial" panose="020B0604020202020204" pitchFamily="34" charset="0"/>
              </a:rPr>
              <a:t>50%</a:t>
            </a:r>
          </a:p>
        </p:txBody>
      </p:sp>
      <p:sp>
        <p:nvSpPr>
          <p:cNvPr id="123" name="Text Placeholder 3"/>
          <p:cNvSpPr txBox="1">
            <a:spLocks/>
          </p:cNvSpPr>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2"/>
                </a:solidFill>
                <a:latin typeface="印品黑体" panose="00000500000000000000" pitchFamily="2" charset="-122"/>
                <a:ea typeface="印品黑体" panose="00000500000000000000" pitchFamily="2" charset="-122"/>
                <a:sym typeface="Arial" panose="020B0604020202020204" pitchFamily="34" charset="0"/>
              </a:rPr>
              <a:t>70%</a:t>
            </a:r>
          </a:p>
        </p:txBody>
      </p:sp>
      <p:sp>
        <p:nvSpPr>
          <p:cNvPr id="124" name="Text Placeholder 3"/>
          <p:cNvSpPr txBox="1">
            <a:spLocks/>
          </p:cNvSpPr>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3"/>
                </a:solidFill>
                <a:latin typeface="印品黑体" panose="00000500000000000000" pitchFamily="2" charset="-122"/>
                <a:ea typeface="印品黑体" panose="00000500000000000000" pitchFamily="2" charset="-122"/>
                <a:sym typeface="Arial" panose="020B0604020202020204" pitchFamily="34" charset="0"/>
              </a:rPr>
              <a:t>60%</a:t>
            </a:r>
          </a:p>
        </p:txBody>
      </p:sp>
      <p:sp>
        <p:nvSpPr>
          <p:cNvPr id="125" name="Text Placeholder 3"/>
          <p:cNvSpPr txBox="1">
            <a:spLocks/>
          </p:cNvSpPr>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4"/>
                </a:solidFill>
                <a:latin typeface="印品黑体" panose="00000500000000000000" pitchFamily="2" charset="-122"/>
                <a:ea typeface="印品黑体" panose="00000500000000000000" pitchFamily="2" charset="-122"/>
                <a:sym typeface="Arial" panose="020B0604020202020204" pitchFamily="34" charset="0"/>
              </a:rPr>
              <a:t>30%</a:t>
            </a:r>
          </a:p>
        </p:txBody>
      </p:sp>
      <p:sp>
        <p:nvSpPr>
          <p:cNvPr id="126" name="Text Placeholder 3"/>
          <p:cNvSpPr txBox="1">
            <a:spLocks/>
          </p:cNvSpPr>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lnSpc>
                <a:spcPct val="140000"/>
              </a:lnSpc>
              <a:spcBef>
                <a:spcPct val="20000"/>
              </a:spcBef>
              <a:defRPr/>
            </a:pPr>
            <a:r>
              <a:rPr lang="en-US" sz="2800" b="1" dirty="0">
                <a:solidFill>
                  <a:schemeClr val="accent5"/>
                </a:solidFill>
                <a:latin typeface="印品黑体" panose="00000500000000000000" pitchFamily="2" charset="-122"/>
                <a:ea typeface="印品黑体" panose="00000500000000000000" pitchFamily="2" charset="-122"/>
                <a:sym typeface="Arial" panose="020B0604020202020204" pitchFamily="34" charset="0"/>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93238313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0"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0"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0"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0"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0"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44" name="Rectangle 143"/>
          <p:cNvSpPr/>
          <p:nvPr/>
        </p:nvSpPr>
        <p:spPr>
          <a:xfrm>
            <a:off x="1537640" y="4810264"/>
            <a:ext cx="218008"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55</a:t>
            </a:r>
          </a:p>
        </p:txBody>
      </p:sp>
      <p:sp>
        <p:nvSpPr>
          <p:cNvPr id="145" name="Rectangle 144"/>
          <p:cNvSpPr/>
          <p:nvPr/>
        </p:nvSpPr>
        <p:spPr>
          <a:xfrm>
            <a:off x="2078315" y="4810264"/>
            <a:ext cx="213199"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70</a:t>
            </a:r>
          </a:p>
        </p:txBody>
      </p:sp>
      <p:sp>
        <p:nvSpPr>
          <p:cNvPr id="146" name="Rectangle 145"/>
          <p:cNvSpPr/>
          <p:nvPr/>
        </p:nvSpPr>
        <p:spPr>
          <a:xfrm>
            <a:off x="2613380"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85</a:t>
            </a:r>
          </a:p>
        </p:txBody>
      </p:sp>
      <p:sp>
        <p:nvSpPr>
          <p:cNvPr id="147" name="Rectangle 146"/>
          <p:cNvSpPr/>
          <p:nvPr/>
        </p:nvSpPr>
        <p:spPr>
          <a:xfrm>
            <a:off x="3150048" y="4810264"/>
            <a:ext cx="222818"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40</a:t>
            </a:r>
          </a:p>
        </p:txBody>
      </p:sp>
      <p:sp>
        <p:nvSpPr>
          <p:cNvPr id="148" name="Rectangle 147"/>
          <p:cNvSpPr/>
          <p:nvPr/>
        </p:nvSpPr>
        <p:spPr>
          <a:xfrm>
            <a:off x="3689922"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60</a:t>
            </a:r>
          </a:p>
        </p:txBody>
      </p:sp>
      <p:sp>
        <p:nvSpPr>
          <p:cNvPr id="149" name="Rectangle 148"/>
          <p:cNvSpPr/>
          <p:nvPr/>
        </p:nvSpPr>
        <p:spPr>
          <a:xfrm>
            <a:off x="4228193"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80</a:t>
            </a:r>
          </a:p>
        </p:txBody>
      </p:sp>
      <p:grpSp>
        <p:nvGrpSpPr>
          <p:cNvPr id="10" name="Group 149"/>
          <p:cNvGrpSpPr/>
          <p:nvPr/>
        </p:nvGrpSpPr>
        <p:grpSpPr>
          <a:xfrm>
            <a:off x="6389434" y="2305418"/>
            <a:ext cx="2632229" cy="701095"/>
            <a:chOff x="4597686" y="3155872"/>
            <a:chExt cx="1994112" cy="498584"/>
          </a:xfrm>
        </p:grpSpPr>
        <p:sp>
          <p:nvSpPr>
            <p:cNvPr id="151" name="TextBox 150"/>
            <p:cNvSpPr txBox="1"/>
            <p:nvPr/>
          </p:nvSpPr>
          <p:spPr>
            <a:xfrm>
              <a:off x="4597686" y="3155872"/>
              <a:ext cx="1994112"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 name="Group 152"/>
          <p:cNvGrpSpPr/>
          <p:nvPr/>
        </p:nvGrpSpPr>
        <p:grpSpPr>
          <a:xfrm>
            <a:off x="9386636" y="2305418"/>
            <a:ext cx="2659317" cy="701095"/>
            <a:chOff x="6978976" y="3155872"/>
            <a:chExt cx="2014633" cy="498584"/>
          </a:xfrm>
        </p:grpSpPr>
        <p:sp>
          <p:nvSpPr>
            <p:cNvPr id="154" name="TextBox 153"/>
            <p:cNvSpPr txBox="1"/>
            <p:nvPr/>
          </p:nvSpPr>
          <p:spPr>
            <a:xfrm>
              <a:off x="6978977" y="3155872"/>
              <a:ext cx="2014632"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 name="Group 155"/>
          <p:cNvGrpSpPr/>
          <p:nvPr/>
        </p:nvGrpSpPr>
        <p:grpSpPr>
          <a:xfrm>
            <a:off x="6389434" y="3213449"/>
            <a:ext cx="2632229" cy="701095"/>
            <a:chOff x="4597685" y="3914331"/>
            <a:chExt cx="1994112" cy="498583"/>
          </a:xfrm>
        </p:grpSpPr>
        <p:sp>
          <p:nvSpPr>
            <p:cNvPr id="157" name="TextBox 156"/>
            <p:cNvSpPr txBox="1"/>
            <p:nvPr/>
          </p:nvSpPr>
          <p:spPr>
            <a:xfrm>
              <a:off x="4597686"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3" name="Group 158"/>
          <p:cNvGrpSpPr/>
          <p:nvPr/>
        </p:nvGrpSpPr>
        <p:grpSpPr>
          <a:xfrm>
            <a:off x="9386635" y="3213449"/>
            <a:ext cx="2632229" cy="701095"/>
            <a:chOff x="6978976" y="3914331"/>
            <a:chExt cx="1994112" cy="498583"/>
          </a:xfrm>
        </p:grpSpPr>
        <p:sp>
          <p:nvSpPr>
            <p:cNvPr id="160" name="TextBox 159"/>
            <p:cNvSpPr txBox="1"/>
            <p:nvPr/>
          </p:nvSpPr>
          <p:spPr>
            <a:xfrm>
              <a:off x="6978977"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 </a:t>
              </a:r>
            </a:p>
          </p:txBody>
        </p:sp>
      </p:grpSp>
      <p:grpSp>
        <p:nvGrpSpPr>
          <p:cNvPr id="14" name="Group 161"/>
          <p:cNvGrpSpPr/>
          <p:nvPr/>
        </p:nvGrpSpPr>
        <p:grpSpPr>
          <a:xfrm>
            <a:off x="6389434" y="4239172"/>
            <a:ext cx="2755785" cy="701095"/>
            <a:chOff x="4597685" y="3914331"/>
            <a:chExt cx="2087715" cy="498583"/>
          </a:xfrm>
        </p:grpSpPr>
        <p:sp>
          <p:nvSpPr>
            <p:cNvPr id="163" name="TextBox 162"/>
            <p:cNvSpPr txBox="1"/>
            <p:nvPr/>
          </p:nvSpPr>
          <p:spPr>
            <a:xfrm>
              <a:off x="4597686" y="3914331"/>
              <a:ext cx="2087714"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64"/>
          <p:cNvGrpSpPr/>
          <p:nvPr/>
        </p:nvGrpSpPr>
        <p:grpSpPr>
          <a:xfrm>
            <a:off x="9386635" y="4239172"/>
            <a:ext cx="2632229" cy="701095"/>
            <a:chOff x="6978976" y="3914331"/>
            <a:chExt cx="1994112" cy="498583"/>
          </a:xfrm>
        </p:grpSpPr>
        <p:sp>
          <p:nvSpPr>
            <p:cNvPr id="166" name="TextBox 165"/>
            <p:cNvSpPr txBox="1"/>
            <p:nvPr/>
          </p:nvSpPr>
          <p:spPr>
            <a:xfrm>
              <a:off x="6978977"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68" name="Footer Text"/>
          <p:cNvSpPr txBox="1"/>
          <p:nvPr/>
        </p:nvSpPr>
        <p:spPr>
          <a:xfrm>
            <a:off x="973504" y="5643811"/>
            <a:ext cx="10911745" cy="283219"/>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422465274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6500"/>
                            </p:stCondLst>
                            <p:childTnLst>
                              <p:par>
                                <p:cTn id="51" presetID="53"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53"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53"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60B3D25-ECFD-41CA-A78D-03B11A8D958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397.pptx"/>
</p:tagLst>
</file>

<file path=ppt/theme/theme1.xml><?xml version="1.0" encoding="utf-8"?>
<a:theme xmlns:a="http://schemas.openxmlformats.org/drawingml/2006/main" name="1_自定义设计方案">
  <a:themeElements>
    <a:clrScheme name="自定义 209">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3026</Words>
  <Application>Microsoft Office PowerPoint</Application>
  <PresentationFormat>Personalizado</PresentationFormat>
  <Paragraphs>305</Paragraphs>
  <Slides>32</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Arial Black</vt:lpstr>
      <vt:lpstr>Arial Narrow</vt:lpstr>
      <vt:lpstr>Calibri</vt:lpstr>
      <vt:lpstr>Calibri Light</vt:lpstr>
      <vt:lpstr>Wingdings</vt:lpstr>
      <vt:lpstr>印品黑体</vt:lpstr>
      <vt:lpstr>1_自定义设计方案</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bt397.pptx</dc:title>
  <dc:creator/>
  <cp:lastModifiedBy/>
  <cp:revision>1</cp:revision>
  <dcterms:created xsi:type="dcterms:W3CDTF">2016-10-17T14:00:15Z</dcterms:created>
  <dcterms:modified xsi:type="dcterms:W3CDTF">2020-12-10T08:02:07Z</dcterms:modified>
</cp:coreProperties>
</file>